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tags/tag1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42"/>
  </p:notesMasterIdLst>
  <p:handoutMasterIdLst>
    <p:handoutMasterId r:id="rId43"/>
  </p:handoutMasterIdLst>
  <p:sldIdLst>
    <p:sldId id="642" r:id="rId2"/>
    <p:sldId id="658" r:id="rId3"/>
    <p:sldId id="782" r:id="rId4"/>
    <p:sldId id="783" r:id="rId5"/>
    <p:sldId id="784" r:id="rId6"/>
    <p:sldId id="785" r:id="rId7"/>
    <p:sldId id="786" r:id="rId8"/>
    <p:sldId id="787" r:id="rId9"/>
    <p:sldId id="788" r:id="rId10"/>
    <p:sldId id="795" r:id="rId11"/>
    <p:sldId id="796" r:id="rId12"/>
    <p:sldId id="798" r:id="rId13"/>
    <p:sldId id="699" r:id="rId14"/>
    <p:sldId id="689" r:id="rId15"/>
    <p:sldId id="690" r:id="rId16"/>
    <p:sldId id="706" r:id="rId17"/>
    <p:sldId id="774" r:id="rId18"/>
    <p:sldId id="693" r:id="rId19"/>
    <p:sldId id="694" r:id="rId20"/>
    <p:sldId id="695" r:id="rId21"/>
    <p:sldId id="775" r:id="rId22"/>
    <p:sldId id="708" r:id="rId23"/>
    <p:sldId id="740" r:id="rId24"/>
    <p:sldId id="776" r:id="rId25"/>
    <p:sldId id="733" r:id="rId26"/>
    <p:sldId id="793" r:id="rId27"/>
    <p:sldId id="794" r:id="rId28"/>
    <p:sldId id="738" r:id="rId29"/>
    <p:sldId id="732" r:id="rId30"/>
    <p:sldId id="739" r:id="rId31"/>
    <p:sldId id="731" r:id="rId32"/>
    <p:sldId id="777" r:id="rId33"/>
    <p:sldId id="779" r:id="rId34"/>
    <p:sldId id="746" r:id="rId35"/>
    <p:sldId id="789" r:id="rId36"/>
    <p:sldId id="790" r:id="rId37"/>
    <p:sldId id="750" r:id="rId38"/>
    <p:sldId id="772" r:id="rId39"/>
    <p:sldId id="773" r:id="rId40"/>
    <p:sldId id="681" r:id="rId41"/>
  </p:sldIdLst>
  <p:sldSz cx="9144000" cy="6858000" type="screen4x3"/>
  <p:notesSz cx="6807200" cy="9939338"/>
  <p:defaultTextStyle>
    <a:defPPr>
      <a:defRPr lang="ja-JP"/>
    </a:defPPr>
    <a:lvl1pPr algn="l" rtl="0" eaLnBrk="0" fontAlgn="base" hangingPunct="0">
      <a:spcBef>
        <a:spcPct val="0"/>
      </a:spcBef>
      <a:spcAft>
        <a:spcPct val="0"/>
      </a:spcAft>
      <a:defRPr kumimoji="1" sz="2400" kern="1200">
        <a:solidFill>
          <a:schemeClr val="tx1"/>
        </a:solidFill>
        <a:latin typeface="Times New Roman" pitchFamily="18" charset="0"/>
        <a:ea typeface="ＭＳ Ｐゴシック" charset="-128"/>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ＭＳ Ｐゴシック" charset="-128"/>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ＭＳ Ｐゴシック" charset="-128"/>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ＭＳ Ｐゴシック" charset="-128"/>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ＭＳ Ｐゴシック"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charset="-128"/>
        <a:cs typeface="+mn-cs"/>
      </a:defRPr>
    </a:lvl9pPr>
  </p:defaultTextStyle>
  <p:extLst>
    <p:ext uri="{EFAFB233-063F-42B5-8137-9DF3F51BA10A}">
      <p15:sldGuideLst xmlns:p15="http://schemas.microsoft.com/office/powerpoint/2012/main">
        <p15:guide id="1" orient="horz" pos="1003" userDrawn="1">
          <p15:clr>
            <a:srgbClr val="A4A3A4"/>
          </p15:clr>
        </p15:guide>
        <p15:guide id="2" pos="2896">
          <p15:clr>
            <a:srgbClr val="A4A3A4"/>
          </p15:clr>
        </p15:guide>
        <p15:guide id="3" orient="horz" pos="1865" userDrawn="1">
          <p15:clr>
            <a:srgbClr val="A4A3A4"/>
          </p15:clr>
        </p15:guide>
        <p15:guide id="4" orient="horz" pos="2183" userDrawn="1">
          <p15:clr>
            <a:srgbClr val="A4A3A4"/>
          </p15:clr>
        </p15:guide>
        <p15:guide id="5" pos="2200" userDrawn="1">
          <p15:clr>
            <a:srgbClr val="A4A3A4"/>
          </p15:clr>
        </p15:guide>
        <p15:guide id="6" orient="horz" pos="3634" userDrawn="1">
          <p15:clr>
            <a:srgbClr val="A4A3A4"/>
          </p15:clr>
        </p15:guide>
        <p15:guide id="7" pos="589" userDrawn="1">
          <p15:clr>
            <a:srgbClr val="A4A3A4"/>
          </p15:clr>
        </p15:guide>
      </p15:sldGuideLst>
    </p:ext>
    <p:ext uri="{2D200454-40CA-4A62-9FC3-DE9A4176ACB9}">
      <p15:notesGuideLst xmlns:p15="http://schemas.microsoft.com/office/powerpoint/2012/main">
        <p15:guide id="1" orient="horz" pos="3130">
          <p15:clr>
            <a:srgbClr val="A4A3A4"/>
          </p15:clr>
        </p15:guide>
        <p15:guide id="2" pos="214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CCFFFF"/>
    <a:srgbClr val="0000FF"/>
    <a:srgbClr val="FF99CC"/>
    <a:srgbClr val="33CC33"/>
    <a:srgbClr val="FFFF99"/>
    <a:srgbClr val="009900"/>
    <a:srgbClr val="FFFF00"/>
    <a:srgbClr val="FF66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950873-DBC7-40CA-AA8D-9BA4BD14BF6C}" v="10" dt="2025-02-13T06:40:50.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57" autoAdjust="0"/>
    <p:restoredTop sz="95847" autoAdjust="0"/>
  </p:normalViewPr>
  <p:slideViewPr>
    <p:cSldViewPr snapToGrid="0">
      <p:cViewPr varScale="1">
        <p:scale>
          <a:sx n="80" d="100"/>
          <a:sy n="80" d="100"/>
        </p:scale>
        <p:origin x="1488" y="58"/>
      </p:cViewPr>
      <p:guideLst>
        <p:guide orient="horz" pos="1003"/>
        <p:guide pos="2896"/>
        <p:guide orient="horz" pos="1865"/>
        <p:guide orient="horz" pos="2183"/>
        <p:guide pos="2200"/>
        <p:guide orient="horz" pos="3634"/>
        <p:guide pos="589"/>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57" d="100"/>
          <a:sy n="57" d="100"/>
        </p:scale>
        <p:origin x="3269" y="72"/>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zo Namba (難波 浩三)" userId="abb2015e-26ae-48ba-8ebf-92380e2f352e" providerId="ADAL" clId="{8DBAD147-FED8-400A-BAFD-ED9511DC2BE3}"/>
    <pc:docChg chg="modSld">
      <pc:chgData name="Kozo Namba (難波 浩三)" userId="abb2015e-26ae-48ba-8ebf-92380e2f352e" providerId="ADAL" clId="{8DBAD147-FED8-400A-BAFD-ED9511DC2BE3}" dt="2025-02-11T04:59:07.126" v="0" actId="1076"/>
      <pc:docMkLst>
        <pc:docMk/>
      </pc:docMkLst>
      <pc:sldChg chg="modSp">
        <pc:chgData name="Kozo Namba (難波 浩三)" userId="abb2015e-26ae-48ba-8ebf-92380e2f352e" providerId="ADAL" clId="{8DBAD147-FED8-400A-BAFD-ED9511DC2BE3}" dt="2025-02-11T04:59:07.126" v="0" actId="1076"/>
        <pc:sldMkLst>
          <pc:docMk/>
          <pc:sldMk cId="0" sldId="750"/>
        </pc:sldMkLst>
        <pc:spChg chg="mod">
          <ac:chgData name="Kozo Namba (難波 浩三)" userId="abb2015e-26ae-48ba-8ebf-92380e2f352e" providerId="ADAL" clId="{8DBAD147-FED8-400A-BAFD-ED9511DC2BE3}" dt="2025-02-11T04:59:07.126" v="0" actId="1076"/>
          <ac:spMkLst>
            <pc:docMk/>
            <pc:sldMk cId="0" sldId="750"/>
            <ac:spMk id="10" creationId="{14F8DF5F-0CBC-3576-6229-BAABDB094D7D}"/>
          </ac:spMkLst>
        </pc:spChg>
        <pc:spChg chg="mod">
          <ac:chgData name="Kozo Namba (難波 浩三)" userId="abb2015e-26ae-48ba-8ebf-92380e2f352e" providerId="ADAL" clId="{8DBAD147-FED8-400A-BAFD-ED9511DC2BE3}" dt="2025-02-11T04:59:07.126" v="0" actId="1076"/>
          <ac:spMkLst>
            <pc:docMk/>
            <pc:sldMk cId="0" sldId="750"/>
            <ac:spMk id="11" creationId="{AAF7522A-C78A-49D3-D6C8-CE3ED9E8CB60}"/>
          </ac:spMkLst>
        </pc:spChg>
        <pc:grpChg chg="mod">
          <ac:chgData name="Kozo Namba (難波 浩三)" userId="abb2015e-26ae-48ba-8ebf-92380e2f352e" providerId="ADAL" clId="{8DBAD147-FED8-400A-BAFD-ED9511DC2BE3}" dt="2025-02-11T04:59:07.126" v="0" actId="1076"/>
          <ac:grpSpMkLst>
            <pc:docMk/>
            <pc:sldMk cId="0" sldId="750"/>
            <ac:grpSpMk id="9" creationId="{6BFCD087-592A-D26E-E8DA-B7F139A4CB10}"/>
          </ac:grpSpMkLst>
        </pc:grpChg>
      </pc:sldChg>
    </pc:docChg>
  </pc:docChgLst>
  <pc:docChgLst>
    <pc:chgData name="Kozo Namba (難波 浩三)" userId="abb2015e-26ae-48ba-8ebf-92380e2f352e" providerId="ADAL" clId="{48950873-DBC7-40CA-AA8D-9BA4BD14BF6C}"/>
    <pc:docChg chg="modSld">
      <pc:chgData name="Kozo Namba (難波 浩三)" userId="abb2015e-26ae-48ba-8ebf-92380e2f352e" providerId="ADAL" clId="{48950873-DBC7-40CA-AA8D-9BA4BD14BF6C}" dt="2025-02-13T06:41:02.275" v="106" actId="20577"/>
      <pc:docMkLst>
        <pc:docMk/>
      </pc:docMkLst>
      <pc:sldChg chg="modSp mod">
        <pc:chgData name="Kozo Namba (難波 浩三)" userId="abb2015e-26ae-48ba-8ebf-92380e2f352e" providerId="ADAL" clId="{48950873-DBC7-40CA-AA8D-9BA4BD14BF6C}" dt="2025-02-13T06:41:02.275" v="106" actId="20577"/>
        <pc:sldMkLst>
          <pc:docMk/>
          <pc:sldMk cId="0" sldId="642"/>
        </pc:sldMkLst>
        <pc:spChg chg="mod">
          <ac:chgData name="Kozo Namba (難波 浩三)" userId="abb2015e-26ae-48ba-8ebf-92380e2f352e" providerId="ADAL" clId="{48950873-DBC7-40CA-AA8D-9BA4BD14BF6C}" dt="2025-02-13T06:40:50.834" v="98"/>
          <ac:spMkLst>
            <pc:docMk/>
            <pc:sldMk cId="0" sldId="642"/>
            <ac:spMk id="2051" creationId="{00000000-0000-0000-0000-000000000000}"/>
          </ac:spMkLst>
        </pc:spChg>
        <pc:spChg chg="mod">
          <ac:chgData name="Kozo Namba (難波 浩三)" userId="abb2015e-26ae-48ba-8ebf-92380e2f352e" providerId="ADAL" clId="{48950873-DBC7-40CA-AA8D-9BA4BD14BF6C}" dt="2025-02-13T06:41:02.275" v="106" actId="20577"/>
          <ac:spMkLst>
            <pc:docMk/>
            <pc:sldMk cId="0" sldId="642"/>
            <ac:spMk id="2056" creationId="{00000000-0000-0000-0000-000000000000}"/>
          </ac:spMkLst>
        </pc:spChg>
      </pc:sldChg>
      <pc:sldChg chg="modSp mod">
        <pc:chgData name="Kozo Namba (難波 浩三)" userId="abb2015e-26ae-48ba-8ebf-92380e2f352e" providerId="ADAL" clId="{48950873-DBC7-40CA-AA8D-9BA4BD14BF6C}" dt="2025-02-11T05:41:37.889" v="1" actId="1076"/>
        <pc:sldMkLst>
          <pc:docMk/>
          <pc:sldMk cId="0" sldId="782"/>
        </pc:sldMkLst>
        <pc:spChg chg="mod">
          <ac:chgData name="Kozo Namba (難波 浩三)" userId="abb2015e-26ae-48ba-8ebf-92380e2f352e" providerId="ADAL" clId="{48950873-DBC7-40CA-AA8D-9BA4BD14BF6C}" dt="2025-02-11T05:41:37.889" v="1" actId="1076"/>
          <ac:spMkLst>
            <pc:docMk/>
            <pc:sldMk cId="0" sldId="782"/>
            <ac:spMk id="13" creationId="{8367D531-A571-45C6-36A1-0667F8975539}"/>
          </ac:spMkLst>
        </pc:spChg>
        <pc:spChg chg="mod">
          <ac:chgData name="Kozo Namba (難波 浩三)" userId="abb2015e-26ae-48ba-8ebf-92380e2f352e" providerId="ADAL" clId="{48950873-DBC7-40CA-AA8D-9BA4BD14BF6C}" dt="2025-02-11T05:39:03.133" v="0" actId="113"/>
          <ac:spMkLst>
            <pc:docMk/>
            <pc:sldMk cId="0" sldId="782"/>
            <ac:spMk id="971781" creationId="{00000000-0000-0000-0000-000000000000}"/>
          </ac:spMkLst>
        </pc:spChg>
      </pc:sldChg>
      <pc:sldChg chg="modSp mod">
        <pc:chgData name="Kozo Namba (難波 浩三)" userId="abb2015e-26ae-48ba-8ebf-92380e2f352e" providerId="ADAL" clId="{48950873-DBC7-40CA-AA8D-9BA4BD14BF6C}" dt="2025-02-13T01:10:36.098" v="93" actId="20577"/>
        <pc:sldMkLst>
          <pc:docMk/>
          <pc:sldMk cId="0" sldId="787"/>
        </pc:sldMkLst>
        <pc:spChg chg="mod">
          <ac:chgData name="Kozo Namba (難波 浩三)" userId="abb2015e-26ae-48ba-8ebf-92380e2f352e" providerId="ADAL" clId="{48950873-DBC7-40CA-AA8D-9BA4BD14BF6C}" dt="2025-02-13T01:04:02.675" v="22"/>
          <ac:spMkLst>
            <pc:docMk/>
            <pc:sldMk cId="0" sldId="787"/>
            <ac:spMk id="41" creationId="{20F7233A-0DB8-4D7E-B328-30E3C8475100}"/>
          </ac:spMkLst>
        </pc:spChg>
        <pc:spChg chg="mod">
          <ac:chgData name="Kozo Namba (難波 浩三)" userId="abb2015e-26ae-48ba-8ebf-92380e2f352e" providerId="ADAL" clId="{48950873-DBC7-40CA-AA8D-9BA4BD14BF6C}" dt="2025-02-13T01:03:44.399" v="9"/>
          <ac:spMkLst>
            <pc:docMk/>
            <pc:sldMk cId="0" sldId="787"/>
            <ac:spMk id="42" creationId="{034D83FE-DAE0-469B-9778-1EB58DF190D7}"/>
          </ac:spMkLst>
        </pc:spChg>
        <pc:spChg chg="mod">
          <ac:chgData name="Kozo Namba (難波 浩三)" userId="abb2015e-26ae-48ba-8ebf-92380e2f352e" providerId="ADAL" clId="{48950873-DBC7-40CA-AA8D-9BA4BD14BF6C}" dt="2025-02-13T01:05:42.791" v="55" actId="20577"/>
          <ac:spMkLst>
            <pc:docMk/>
            <pc:sldMk cId="0" sldId="787"/>
            <ac:spMk id="46" creationId="{778EE6FF-6A9B-43C6-8692-DD9D386273AF}"/>
          </ac:spMkLst>
        </pc:spChg>
        <pc:spChg chg="mod">
          <ac:chgData name="Kozo Namba (難波 浩三)" userId="abb2015e-26ae-48ba-8ebf-92380e2f352e" providerId="ADAL" clId="{48950873-DBC7-40CA-AA8D-9BA4BD14BF6C}" dt="2025-02-13T01:10:06.082" v="79" actId="20577"/>
          <ac:spMkLst>
            <pc:docMk/>
            <pc:sldMk cId="0" sldId="787"/>
            <ac:spMk id="49" creationId="{2503368A-9800-4177-95F8-0178CD2CC108}"/>
          </ac:spMkLst>
        </pc:spChg>
        <pc:spChg chg="mod">
          <ac:chgData name="Kozo Namba (難波 浩三)" userId="abb2015e-26ae-48ba-8ebf-92380e2f352e" providerId="ADAL" clId="{48950873-DBC7-40CA-AA8D-9BA4BD14BF6C}" dt="2025-02-13T01:10:18.871" v="84"/>
          <ac:spMkLst>
            <pc:docMk/>
            <pc:sldMk cId="0" sldId="787"/>
            <ac:spMk id="50" creationId="{0348DA5C-B6E8-4780-B20C-9C35C4C8962A}"/>
          </ac:spMkLst>
        </pc:spChg>
        <pc:spChg chg="mod">
          <ac:chgData name="Kozo Namba (難波 浩三)" userId="abb2015e-26ae-48ba-8ebf-92380e2f352e" providerId="ADAL" clId="{48950873-DBC7-40CA-AA8D-9BA4BD14BF6C}" dt="2025-02-13T01:10:36.098" v="93" actId="20577"/>
          <ac:spMkLst>
            <pc:docMk/>
            <pc:sldMk cId="0" sldId="787"/>
            <ac:spMk id="59" creationId="{5D8322ED-D36B-4D20-A194-0E93F9BCCA2C}"/>
          </ac:spMkLst>
        </pc:spChg>
      </pc:sldChg>
      <pc:sldChg chg="modSp mod">
        <pc:chgData name="Kozo Namba (難波 浩三)" userId="abb2015e-26ae-48ba-8ebf-92380e2f352e" providerId="ADAL" clId="{48950873-DBC7-40CA-AA8D-9BA4BD14BF6C}" dt="2025-02-11T06:41:14.843" v="3" actId="1076"/>
        <pc:sldMkLst>
          <pc:docMk/>
          <pc:sldMk cId="2270787106" sldId="798"/>
        </pc:sldMkLst>
        <pc:grpChg chg="mod">
          <ac:chgData name="Kozo Namba (難波 浩三)" userId="abb2015e-26ae-48ba-8ebf-92380e2f352e" providerId="ADAL" clId="{48950873-DBC7-40CA-AA8D-9BA4BD14BF6C}" dt="2025-02-11T06:41:14.843" v="3" actId="1076"/>
          <ac:grpSpMkLst>
            <pc:docMk/>
            <pc:sldMk cId="2270787106" sldId="798"/>
            <ac:grpSpMk id="5" creationId="{2197A455-A654-229F-1482-7A356EEF39B5}"/>
          </ac:grpSpMkLst>
        </pc:grpChg>
      </pc:sldChg>
    </pc:docChg>
  </pc:docChgLst>
  <pc:docChgLst>
    <pc:chgData name="Kozo Namba (難波 浩三)" userId="abb2015e-26ae-48ba-8ebf-92380e2f352e" providerId="ADAL" clId="{F4FFAAC9-ACC6-4EE0-B402-A226AD2CB9F0}"/>
    <pc:docChg chg="custSel modSld modShowInfo">
      <pc:chgData name="Kozo Namba (難波 浩三)" userId="abb2015e-26ae-48ba-8ebf-92380e2f352e" providerId="ADAL" clId="{F4FFAAC9-ACC6-4EE0-B402-A226AD2CB9F0}" dt="2024-11-05T02:23:44.134" v="20"/>
      <pc:docMkLst>
        <pc:docMk/>
      </pc:docMkLst>
      <pc:sldChg chg="delSp mod modTransition delAnim">
        <pc:chgData name="Kozo Namba (難波 浩三)" userId="abb2015e-26ae-48ba-8ebf-92380e2f352e" providerId="ADAL" clId="{F4FFAAC9-ACC6-4EE0-B402-A226AD2CB9F0}" dt="2024-11-05T02:23:44.134" v="20"/>
        <pc:sldMkLst>
          <pc:docMk/>
          <pc:sldMk cId="0" sldId="642"/>
        </pc:sldMkLst>
        <pc:picChg chg="del">
          <ac:chgData name="Kozo Namba (難波 浩三)" userId="abb2015e-26ae-48ba-8ebf-92380e2f352e" providerId="ADAL" clId="{F4FFAAC9-ACC6-4EE0-B402-A226AD2CB9F0}" dt="2024-11-05T02:21:27.161" v="18" actId="478"/>
          <ac:picMkLst>
            <pc:docMk/>
            <pc:sldMk cId="0" sldId="642"/>
            <ac:picMk id="12" creationId="{C9DF6619-3898-2FC7-C837-F841D3C3B499}"/>
          </ac:picMkLst>
        </pc:picChg>
      </pc:sldChg>
      <pc:sldChg chg="delSp mod modTransition delAnim">
        <pc:chgData name="Kozo Namba (難波 浩三)" userId="abb2015e-26ae-48ba-8ebf-92380e2f352e" providerId="ADAL" clId="{F4FFAAC9-ACC6-4EE0-B402-A226AD2CB9F0}" dt="2024-11-05T02:23:44.134" v="20"/>
        <pc:sldMkLst>
          <pc:docMk/>
          <pc:sldMk cId="0" sldId="658"/>
        </pc:sldMkLst>
        <pc:picChg chg="del">
          <ac:chgData name="Kozo Namba (難波 浩三)" userId="abb2015e-26ae-48ba-8ebf-92380e2f352e" providerId="ADAL" clId="{F4FFAAC9-ACC6-4EE0-B402-A226AD2CB9F0}" dt="2024-11-05T02:23:13.120" v="19" actId="478"/>
          <ac:picMkLst>
            <pc:docMk/>
            <pc:sldMk cId="0" sldId="658"/>
            <ac:picMk id="15" creationId="{2720E20B-9E1A-F44A-C0C7-823322B90160}"/>
          </ac:picMkLst>
        </pc:picChg>
      </pc:sldChg>
      <pc:sldChg chg="delSp modTransition modAnim">
        <pc:chgData name="Kozo Namba (難波 浩三)" userId="abb2015e-26ae-48ba-8ebf-92380e2f352e" providerId="ADAL" clId="{F4FFAAC9-ACC6-4EE0-B402-A226AD2CB9F0}" dt="2024-11-05T02:23:44.134" v="20"/>
        <pc:sldMkLst>
          <pc:docMk/>
          <pc:sldMk cId="0" sldId="681"/>
        </pc:sldMkLst>
        <pc:picChg chg="del">
          <ac:chgData name="Kozo Namba (難波 浩三)" userId="abb2015e-26ae-48ba-8ebf-92380e2f352e" providerId="ADAL" clId="{F4FFAAC9-ACC6-4EE0-B402-A226AD2CB9F0}" dt="2024-11-05T02:23:44.134" v="20"/>
          <ac:picMkLst>
            <pc:docMk/>
            <pc:sldMk cId="0" sldId="681"/>
            <ac:picMk id="4" creationId="{1ED80FD4-A58B-5BC2-A9CD-CB6E07F4FA20}"/>
          </ac:picMkLst>
        </pc:picChg>
      </pc:sldChg>
      <pc:sldChg chg="delSp modTransition modAnim">
        <pc:chgData name="Kozo Namba (難波 浩三)" userId="abb2015e-26ae-48ba-8ebf-92380e2f352e" providerId="ADAL" clId="{F4FFAAC9-ACC6-4EE0-B402-A226AD2CB9F0}" dt="2024-11-05T02:23:44.134" v="20"/>
        <pc:sldMkLst>
          <pc:docMk/>
          <pc:sldMk cId="0" sldId="689"/>
        </pc:sldMkLst>
        <pc:picChg chg="del">
          <ac:chgData name="Kozo Namba (難波 浩三)" userId="abb2015e-26ae-48ba-8ebf-92380e2f352e" providerId="ADAL" clId="{F4FFAAC9-ACC6-4EE0-B402-A226AD2CB9F0}" dt="2024-11-05T02:23:44.134" v="20"/>
          <ac:picMkLst>
            <pc:docMk/>
            <pc:sldMk cId="0" sldId="689"/>
            <ac:picMk id="12" creationId="{219D394A-066F-95B6-75AB-402559A0CB6F}"/>
          </ac:picMkLst>
        </pc:picChg>
      </pc:sldChg>
      <pc:sldChg chg="delSp modTransition modAnim">
        <pc:chgData name="Kozo Namba (難波 浩三)" userId="abb2015e-26ae-48ba-8ebf-92380e2f352e" providerId="ADAL" clId="{F4FFAAC9-ACC6-4EE0-B402-A226AD2CB9F0}" dt="2024-11-05T02:23:44.134" v="20"/>
        <pc:sldMkLst>
          <pc:docMk/>
          <pc:sldMk cId="0" sldId="690"/>
        </pc:sldMkLst>
        <pc:picChg chg="del">
          <ac:chgData name="Kozo Namba (難波 浩三)" userId="abb2015e-26ae-48ba-8ebf-92380e2f352e" providerId="ADAL" clId="{F4FFAAC9-ACC6-4EE0-B402-A226AD2CB9F0}" dt="2024-11-05T02:23:44.134" v="20"/>
          <ac:picMkLst>
            <pc:docMk/>
            <pc:sldMk cId="0" sldId="690"/>
            <ac:picMk id="18" creationId="{DCBF8996-94A1-2B47-42BC-055DBC3274F5}"/>
          </ac:picMkLst>
        </pc:picChg>
      </pc:sldChg>
      <pc:sldChg chg="delSp modTransition modAnim">
        <pc:chgData name="Kozo Namba (難波 浩三)" userId="abb2015e-26ae-48ba-8ebf-92380e2f352e" providerId="ADAL" clId="{F4FFAAC9-ACC6-4EE0-B402-A226AD2CB9F0}" dt="2024-11-05T02:23:44.134" v="20"/>
        <pc:sldMkLst>
          <pc:docMk/>
          <pc:sldMk cId="0" sldId="693"/>
        </pc:sldMkLst>
        <pc:picChg chg="del">
          <ac:chgData name="Kozo Namba (難波 浩三)" userId="abb2015e-26ae-48ba-8ebf-92380e2f352e" providerId="ADAL" clId="{F4FFAAC9-ACC6-4EE0-B402-A226AD2CB9F0}" dt="2024-11-05T02:23:44.134" v="20"/>
          <ac:picMkLst>
            <pc:docMk/>
            <pc:sldMk cId="0" sldId="693"/>
            <ac:picMk id="14" creationId="{3EE5AE2C-0015-0BF5-AB6E-A493F02DF0D0}"/>
          </ac:picMkLst>
        </pc:picChg>
      </pc:sldChg>
      <pc:sldChg chg="delSp modTransition modAnim">
        <pc:chgData name="Kozo Namba (難波 浩三)" userId="abb2015e-26ae-48ba-8ebf-92380e2f352e" providerId="ADAL" clId="{F4FFAAC9-ACC6-4EE0-B402-A226AD2CB9F0}" dt="2024-11-05T02:23:44.134" v="20"/>
        <pc:sldMkLst>
          <pc:docMk/>
          <pc:sldMk cId="0" sldId="694"/>
        </pc:sldMkLst>
        <pc:picChg chg="del">
          <ac:chgData name="Kozo Namba (難波 浩三)" userId="abb2015e-26ae-48ba-8ebf-92380e2f352e" providerId="ADAL" clId="{F4FFAAC9-ACC6-4EE0-B402-A226AD2CB9F0}" dt="2024-11-05T02:23:44.134" v="20"/>
          <ac:picMkLst>
            <pc:docMk/>
            <pc:sldMk cId="0" sldId="694"/>
            <ac:picMk id="4" creationId="{9D1B2D2A-91B4-430F-45CD-08109FDDF2D1}"/>
          </ac:picMkLst>
        </pc:picChg>
      </pc:sldChg>
      <pc:sldChg chg="delSp modTransition modAnim">
        <pc:chgData name="Kozo Namba (難波 浩三)" userId="abb2015e-26ae-48ba-8ebf-92380e2f352e" providerId="ADAL" clId="{F4FFAAC9-ACC6-4EE0-B402-A226AD2CB9F0}" dt="2024-11-05T02:23:44.134" v="20"/>
        <pc:sldMkLst>
          <pc:docMk/>
          <pc:sldMk cId="0" sldId="695"/>
        </pc:sldMkLst>
        <pc:picChg chg="del">
          <ac:chgData name="Kozo Namba (難波 浩三)" userId="abb2015e-26ae-48ba-8ebf-92380e2f352e" providerId="ADAL" clId="{F4FFAAC9-ACC6-4EE0-B402-A226AD2CB9F0}" dt="2024-11-05T02:23:44.134" v="20"/>
          <ac:picMkLst>
            <pc:docMk/>
            <pc:sldMk cId="0" sldId="695"/>
            <ac:picMk id="14" creationId="{40714CAD-53D9-D313-3698-4517BA53313B}"/>
          </ac:picMkLst>
        </pc:picChg>
      </pc:sldChg>
      <pc:sldChg chg="delSp modTransition modAnim">
        <pc:chgData name="Kozo Namba (難波 浩三)" userId="abb2015e-26ae-48ba-8ebf-92380e2f352e" providerId="ADAL" clId="{F4FFAAC9-ACC6-4EE0-B402-A226AD2CB9F0}" dt="2024-11-05T02:23:44.134" v="20"/>
        <pc:sldMkLst>
          <pc:docMk/>
          <pc:sldMk cId="0" sldId="699"/>
        </pc:sldMkLst>
        <pc:picChg chg="del">
          <ac:chgData name="Kozo Namba (難波 浩三)" userId="abb2015e-26ae-48ba-8ebf-92380e2f352e" providerId="ADAL" clId="{F4FFAAC9-ACC6-4EE0-B402-A226AD2CB9F0}" dt="2024-11-05T02:23:44.134" v="20"/>
          <ac:picMkLst>
            <pc:docMk/>
            <pc:sldMk cId="0" sldId="699"/>
            <ac:picMk id="3" creationId="{4983F3D5-3B5F-BF1B-4273-9DF147D8FC65}"/>
          </ac:picMkLst>
        </pc:picChg>
      </pc:sldChg>
      <pc:sldChg chg="delSp modTransition modAnim">
        <pc:chgData name="Kozo Namba (難波 浩三)" userId="abb2015e-26ae-48ba-8ebf-92380e2f352e" providerId="ADAL" clId="{F4FFAAC9-ACC6-4EE0-B402-A226AD2CB9F0}" dt="2024-11-05T02:23:44.134" v="20"/>
        <pc:sldMkLst>
          <pc:docMk/>
          <pc:sldMk cId="0" sldId="706"/>
        </pc:sldMkLst>
        <pc:picChg chg="del">
          <ac:chgData name="Kozo Namba (難波 浩三)" userId="abb2015e-26ae-48ba-8ebf-92380e2f352e" providerId="ADAL" clId="{F4FFAAC9-ACC6-4EE0-B402-A226AD2CB9F0}" dt="2024-11-05T02:23:44.134" v="20"/>
          <ac:picMkLst>
            <pc:docMk/>
            <pc:sldMk cId="0" sldId="706"/>
            <ac:picMk id="23" creationId="{FB160377-5925-14B7-BF90-7F048E5B5281}"/>
          </ac:picMkLst>
        </pc:picChg>
      </pc:sldChg>
      <pc:sldChg chg="delSp modTransition modAnim">
        <pc:chgData name="Kozo Namba (難波 浩三)" userId="abb2015e-26ae-48ba-8ebf-92380e2f352e" providerId="ADAL" clId="{F4FFAAC9-ACC6-4EE0-B402-A226AD2CB9F0}" dt="2024-11-05T02:23:44.134" v="20"/>
        <pc:sldMkLst>
          <pc:docMk/>
          <pc:sldMk cId="0" sldId="708"/>
        </pc:sldMkLst>
        <pc:picChg chg="del">
          <ac:chgData name="Kozo Namba (難波 浩三)" userId="abb2015e-26ae-48ba-8ebf-92380e2f352e" providerId="ADAL" clId="{F4FFAAC9-ACC6-4EE0-B402-A226AD2CB9F0}" dt="2024-11-05T02:23:44.134" v="20"/>
          <ac:picMkLst>
            <pc:docMk/>
            <pc:sldMk cId="0" sldId="708"/>
            <ac:picMk id="4" creationId="{B3857EE3-8657-8DEB-B3B8-4B76EEBCF71C}"/>
          </ac:picMkLst>
        </pc:picChg>
      </pc:sldChg>
      <pc:sldChg chg="delSp modTransition modAnim">
        <pc:chgData name="Kozo Namba (難波 浩三)" userId="abb2015e-26ae-48ba-8ebf-92380e2f352e" providerId="ADAL" clId="{F4FFAAC9-ACC6-4EE0-B402-A226AD2CB9F0}" dt="2024-11-05T02:23:44.134" v="20"/>
        <pc:sldMkLst>
          <pc:docMk/>
          <pc:sldMk cId="0" sldId="731"/>
        </pc:sldMkLst>
        <pc:picChg chg="del">
          <ac:chgData name="Kozo Namba (難波 浩三)" userId="abb2015e-26ae-48ba-8ebf-92380e2f352e" providerId="ADAL" clId="{F4FFAAC9-ACC6-4EE0-B402-A226AD2CB9F0}" dt="2024-11-05T02:23:44.134" v="20"/>
          <ac:picMkLst>
            <pc:docMk/>
            <pc:sldMk cId="0" sldId="731"/>
            <ac:picMk id="20" creationId="{C678E3D9-17F3-0CF0-3DD8-09E22FA7C466}"/>
          </ac:picMkLst>
        </pc:picChg>
      </pc:sldChg>
      <pc:sldChg chg="delSp modTransition modAnim">
        <pc:chgData name="Kozo Namba (難波 浩三)" userId="abb2015e-26ae-48ba-8ebf-92380e2f352e" providerId="ADAL" clId="{F4FFAAC9-ACC6-4EE0-B402-A226AD2CB9F0}" dt="2024-11-05T02:23:44.134" v="20"/>
        <pc:sldMkLst>
          <pc:docMk/>
          <pc:sldMk cId="0" sldId="732"/>
        </pc:sldMkLst>
        <pc:picChg chg="del">
          <ac:chgData name="Kozo Namba (難波 浩三)" userId="abb2015e-26ae-48ba-8ebf-92380e2f352e" providerId="ADAL" clId="{F4FFAAC9-ACC6-4EE0-B402-A226AD2CB9F0}" dt="2024-11-05T02:23:44.134" v="20"/>
          <ac:picMkLst>
            <pc:docMk/>
            <pc:sldMk cId="0" sldId="732"/>
            <ac:picMk id="15" creationId="{BF0B3F4B-73DD-3D19-3F23-D7176C2EA6B5}"/>
          </ac:picMkLst>
        </pc:picChg>
      </pc:sldChg>
      <pc:sldChg chg="delSp modTransition modAnim">
        <pc:chgData name="Kozo Namba (難波 浩三)" userId="abb2015e-26ae-48ba-8ebf-92380e2f352e" providerId="ADAL" clId="{F4FFAAC9-ACC6-4EE0-B402-A226AD2CB9F0}" dt="2024-11-05T02:23:44.134" v="20"/>
        <pc:sldMkLst>
          <pc:docMk/>
          <pc:sldMk cId="0" sldId="733"/>
        </pc:sldMkLst>
        <pc:picChg chg="del">
          <ac:chgData name="Kozo Namba (難波 浩三)" userId="abb2015e-26ae-48ba-8ebf-92380e2f352e" providerId="ADAL" clId="{F4FFAAC9-ACC6-4EE0-B402-A226AD2CB9F0}" dt="2024-11-05T02:23:44.134" v="20"/>
          <ac:picMkLst>
            <pc:docMk/>
            <pc:sldMk cId="0" sldId="733"/>
            <ac:picMk id="10" creationId="{EF99B1F4-A708-9793-256D-71CC2BD69772}"/>
          </ac:picMkLst>
        </pc:picChg>
      </pc:sldChg>
      <pc:sldChg chg="delSp modTransition modAnim">
        <pc:chgData name="Kozo Namba (難波 浩三)" userId="abb2015e-26ae-48ba-8ebf-92380e2f352e" providerId="ADAL" clId="{F4FFAAC9-ACC6-4EE0-B402-A226AD2CB9F0}" dt="2024-11-05T02:23:44.134" v="20"/>
        <pc:sldMkLst>
          <pc:docMk/>
          <pc:sldMk cId="0" sldId="738"/>
        </pc:sldMkLst>
        <pc:picChg chg="del">
          <ac:chgData name="Kozo Namba (難波 浩三)" userId="abb2015e-26ae-48ba-8ebf-92380e2f352e" providerId="ADAL" clId="{F4FFAAC9-ACC6-4EE0-B402-A226AD2CB9F0}" dt="2024-11-05T02:23:44.134" v="20"/>
          <ac:picMkLst>
            <pc:docMk/>
            <pc:sldMk cId="0" sldId="738"/>
            <ac:picMk id="8" creationId="{D3DD4E4A-AB57-0CD6-EBBA-4EF2C2134925}"/>
          </ac:picMkLst>
        </pc:picChg>
      </pc:sldChg>
      <pc:sldChg chg="delSp modTransition modAnim">
        <pc:chgData name="Kozo Namba (難波 浩三)" userId="abb2015e-26ae-48ba-8ebf-92380e2f352e" providerId="ADAL" clId="{F4FFAAC9-ACC6-4EE0-B402-A226AD2CB9F0}" dt="2024-11-05T02:23:44.134" v="20"/>
        <pc:sldMkLst>
          <pc:docMk/>
          <pc:sldMk cId="0" sldId="739"/>
        </pc:sldMkLst>
        <pc:picChg chg="del">
          <ac:chgData name="Kozo Namba (難波 浩三)" userId="abb2015e-26ae-48ba-8ebf-92380e2f352e" providerId="ADAL" clId="{F4FFAAC9-ACC6-4EE0-B402-A226AD2CB9F0}" dt="2024-11-05T02:23:44.134" v="20"/>
          <ac:picMkLst>
            <pc:docMk/>
            <pc:sldMk cId="0" sldId="739"/>
            <ac:picMk id="4" creationId="{1D826465-1A71-E919-6AEA-C33CB2D503AD}"/>
          </ac:picMkLst>
        </pc:picChg>
      </pc:sldChg>
      <pc:sldChg chg="delSp modTransition modAnim">
        <pc:chgData name="Kozo Namba (難波 浩三)" userId="abb2015e-26ae-48ba-8ebf-92380e2f352e" providerId="ADAL" clId="{F4FFAAC9-ACC6-4EE0-B402-A226AD2CB9F0}" dt="2024-11-05T02:23:44.134" v="20"/>
        <pc:sldMkLst>
          <pc:docMk/>
          <pc:sldMk cId="0" sldId="740"/>
        </pc:sldMkLst>
        <pc:picChg chg="del">
          <ac:chgData name="Kozo Namba (難波 浩三)" userId="abb2015e-26ae-48ba-8ebf-92380e2f352e" providerId="ADAL" clId="{F4FFAAC9-ACC6-4EE0-B402-A226AD2CB9F0}" dt="2024-11-05T02:23:44.134" v="20"/>
          <ac:picMkLst>
            <pc:docMk/>
            <pc:sldMk cId="0" sldId="740"/>
            <ac:picMk id="3" creationId="{FF205BAA-E788-29AF-21CA-9AC1A0B91A5B}"/>
          </ac:picMkLst>
        </pc:picChg>
      </pc:sldChg>
      <pc:sldChg chg="delSp modTransition modAnim">
        <pc:chgData name="Kozo Namba (難波 浩三)" userId="abb2015e-26ae-48ba-8ebf-92380e2f352e" providerId="ADAL" clId="{F4FFAAC9-ACC6-4EE0-B402-A226AD2CB9F0}" dt="2024-11-05T02:23:44.134" v="20"/>
        <pc:sldMkLst>
          <pc:docMk/>
          <pc:sldMk cId="0" sldId="746"/>
        </pc:sldMkLst>
        <pc:picChg chg="del">
          <ac:chgData name="Kozo Namba (難波 浩三)" userId="abb2015e-26ae-48ba-8ebf-92380e2f352e" providerId="ADAL" clId="{F4FFAAC9-ACC6-4EE0-B402-A226AD2CB9F0}" dt="2024-11-05T02:23:44.134" v="20"/>
          <ac:picMkLst>
            <pc:docMk/>
            <pc:sldMk cId="0" sldId="746"/>
            <ac:picMk id="3" creationId="{DD6E2C6D-2204-05D0-1B96-5B6BF9C6D704}"/>
          </ac:picMkLst>
        </pc:picChg>
      </pc:sldChg>
      <pc:sldChg chg="delSp modTransition modAnim">
        <pc:chgData name="Kozo Namba (難波 浩三)" userId="abb2015e-26ae-48ba-8ebf-92380e2f352e" providerId="ADAL" clId="{F4FFAAC9-ACC6-4EE0-B402-A226AD2CB9F0}" dt="2024-11-05T02:23:44.134" v="20"/>
        <pc:sldMkLst>
          <pc:docMk/>
          <pc:sldMk cId="0" sldId="750"/>
        </pc:sldMkLst>
        <pc:picChg chg="del">
          <ac:chgData name="Kozo Namba (難波 浩三)" userId="abb2015e-26ae-48ba-8ebf-92380e2f352e" providerId="ADAL" clId="{F4FFAAC9-ACC6-4EE0-B402-A226AD2CB9F0}" dt="2024-11-05T02:23:44.134" v="20"/>
          <ac:picMkLst>
            <pc:docMk/>
            <pc:sldMk cId="0" sldId="750"/>
            <ac:picMk id="14" creationId="{234751B9-3B3E-10BC-EFE1-C3FE67BC1DEF}"/>
          </ac:picMkLst>
        </pc:picChg>
      </pc:sldChg>
      <pc:sldChg chg="delSp modTransition modAnim">
        <pc:chgData name="Kozo Namba (難波 浩三)" userId="abb2015e-26ae-48ba-8ebf-92380e2f352e" providerId="ADAL" clId="{F4FFAAC9-ACC6-4EE0-B402-A226AD2CB9F0}" dt="2024-11-05T02:23:44.134" v="20"/>
        <pc:sldMkLst>
          <pc:docMk/>
          <pc:sldMk cId="0" sldId="772"/>
        </pc:sldMkLst>
        <pc:picChg chg="del">
          <ac:chgData name="Kozo Namba (難波 浩三)" userId="abb2015e-26ae-48ba-8ebf-92380e2f352e" providerId="ADAL" clId="{F4FFAAC9-ACC6-4EE0-B402-A226AD2CB9F0}" dt="2024-11-05T02:23:44.134" v="20"/>
          <ac:picMkLst>
            <pc:docMk/>
            <pc:sldMk cId="0" sldId="772"/>
            <ac:picMk id="17" creationId="{3E35E226-A5E6-8AB8-FD94-2C94592CF99D}"/>
          </ac:picMkLst>
        </pc:picChg>
      </pc:sldChg>
      <pc:sldChg chg="delSp modTransition modAnim">
        <pc:chgData name="Kozo Namba (難波 浩三)" userId="abb2015e-26ae-48ba-8ebf-92380e2f352e" providerId="ADAL" clId="{F4FFAAC9-ACC6-4EE0-B402-A226AD2CB9F0}" dt="2024-11-05T02:23:44.134" v="20"/>
        <pc:sldMkLst>
          <pc:docMk/>
          <pc:sldMk cId="0" sldId="773"/>
        </pc:sldMkLst>
        <pc:picChg chg="del">
          <ac:chgData name="Kozo Namba (難波 浩三)" userId="abb2015e-26ae-48ba-8ebf-92380e2f352e" providerId="ADAL" clId="{F4FFAAC9-ACC6-4EE0-B402-A226AD2CB9F0}" dt="2024-11-05T02:23:44.134" v="20"/>
          <ac:picMkLst>
            <pc:docMk/>
            <pc:sldMk cId="0" sldId="773"/>
            <ac:picMk id="8" creationId="{E6A9F410-A485-A91D-AB14-8A2CDD7FB04A}"/>
          </ac:picMkLst>
        </pc:picChg>
      </pc:sldChg>
      <pc:sldChg chg="delSp modTransition modAnim">
        <pc:chgData name="Kozo Namba (難波 浩三)" userId="abb2015e-26ae-48ba-8ebf-92380e2f352e" providerId="ADAL" clId="{F4FFAAC9-ACC6-4EE0-B402-A226AD2CB9F0}" dt="2024-11-05T02:23:44.134" v="20"/>
        <pc:sldMkLst>
          <pc:docMk/>
          <pc:sldMk cId="0" sldId="774"/>
        </pc:sldMkLst>
        <pc:picChg chg="del">
          <ac:chgData name="Kozo Namba (難波 浩三)" userId="abb2015e-26ae-48ba-8ebf-92380e2f352e" providerId="ADAL" clId="{F4FFAAC9-ACC6-4EE0-B402-A226AD2CB9F0}" dt="2024-11-05T02:23:44.134" v="20"/>
          <ac:picMkLst>
            <pc:docMk/>
            <pc:sldMk cId="0" sldId="774"/>
            <ac:picMk id="4" creationId="{ACC8F391-56D5-D6E9-606C-6C24D19A0A24}"/>
          </ac:picMkLst>
        </pc:picChg>
      </pc:sldChg>
      <pc:sldChg chg="delSp modTransition modAnim">
        <pc:chgData name="Kozo Namba (難波 浩三)" userId="abb2015e-26ae-48ba-8ebf-92380e2f352e" providerId="ADAL" clId="{F4FFAAC9-ACC6-4EE0-B402-A226AD2CB9F0}" dt="2024-11-05T02:23:44.134" v="20"/>
        <pc:sldMkLst>
          <pc:docMk/>
          <pc:sldMk cId="0" sldId="775"/>
        </pc:sldMkLst>
        <pc:picChg chg="del">
          <ac:chgData name="Kozo Namba (難波 浩三)" userId="abb2015e-26ae-48ba-8ebf-92380e2f352e" providerId="ADAL" clId="{F4FFAAC9-ACC6-4EE0-B402-A226AD2CB9F0}" dt="2024-11-05T02:23:44.134" v="20"/>
          <ac:picMkLst>
            <pc:docMk/>
            <pc:sldMk cId="0" sldId="775"/>
            <ac:picMk id="3" creationId="{A3945824-DED7-D610-C07B-972358D1CDDE}"/>
          </ac:picMkLst>
        </pc:picChg>
      </pc:sldChg>
      <pc:sldChg chg="delSp modTransition modAnim">
        <pc:chgData name="Kozo Namba (難波 浩三)" userId="abb2015e-26ae-48ba-8ebf-92380e2f352e" providerId="ADAL" clId="{F4FFAAC9-ACC6-4EE0-B402-A226AD2CB9F0}" dt="2024-11-05T02:23:44.134" v="20"/>
        <pc:sldMkLst>
          <pc:docMk/>
          <pc:sldMk cId="0" sldId="776"/>
        </pc:sldMkLst>
        <pc:picChg chg="del">
          <ac:chgData name="Kozo Namba (難波 浩三)" userId="abb2015e-26ae-48ba-8ebf-92380e2f352e" providerId="ADAL" clId="{F4FFAAC9-ACC6-4EE0-B402-A226AD2CB9F0}" dt="2024-11-05T02:23:44.134" v="20"/>
          <ac:picMkLst>
            <pc:docMk/>
            <pc:sldMk cId="0" sldId="776"/>
            <ac:picMk id="4" creationId="{B27D678E-7FC4-BB83-2B17-698A5243F9BB}"/>
          </ac:picMkLst>
        </pc:picChg>
      </pc:sldChg>
      <pc:sldChg chg="delSp modTransition modAnim">
        <pc:chgData name="Kozo Namba (難波 浩三)" userId="abb2015e-26ae-48ba-8ebf-92380e2f352e" providerId="ADAL" clId="{F4FFAAC9-ACC6-4EE0-B402-A226AD2CB9F0}" dt="2024-11-05T02:23:44.134" v="20"/>
        <pc:sldMkLst>
          <pc:docMk/>
          <pc:sldMk cId="0" sldId="777"/>
        </pc:sldMkLst>
        <pc:picChg chg="del">
          <ac:chgData name="Kozo Namba (難波 浩三)" userId="abb2015e-26ae-48ba-8ebf-92380e2f352e" providerId="ADAL" clId="{F4FFAAC9-ACC6-4EE0-B402-A226AD2CB9F0}" dt="2024-11-05T02:23:44.134" v="20"/>
          <ac:picMkLst>
            <pc:docMk/>
            <pc:sldMk cId="0" sldId="777"/>
            <ac:picMk id="13" creationId="{04787150-642F-8A44-57D5-3562A09CE784}"/>
          </ac:picMkLst>
        </pc:picChg>
      </pc:sldChg>
      <pc:sldChg chg="delSp modTransition modAnim">
        <pc:chgData name="Kozo Namba (難波 浩三)" userId="abb2015e-26ae-48ba-8ebf-92380e2f352e" providerId="ADAL" clId="{F4FFAAC9-ACC6-4EE0-B402-A226AD2CB9F0}" dt="2024-11-05T02:23:44.134" v="20"/>
        <pc:sldMkLst>
          <pc:docMk/>
          <pc:sldMk cId="0" sldId="779"/>
        </pc:sldMkLst>
        <pc:picChg chg="del">
          <ac:chgData name="Kozo Namba (難波 浩三)" userId="abb2015e-26ae-48ba-8ebf-92380e2f352e" providerId="ADAL" clId="{F4FFAAC9-ACC6-4EE0-B402-A226AD2CB9F0}" dt="2024-11-05T02:23:44.134" v="20"/>
          <ac:picMkLst>
            <pc:docMk/>
            <pc:sldMk cId="0" sldId="779"/>
            <ac:picMk id="7" creationId="{D585E655-4395-F95E-F3CB-949AAEA239D3}"/>
          </ac:picMkLst>
        </pc:picChg>
      </pc:sldChg>
      <pc:sldChg chg="addSp delSp modSp mod modTransition modAnim">
        <pc:chgData name="Kozo Namba (難波 浩三)" userId="abb2015e-26ae-48ba-8ebf-92380e2f352e" providerId="ADAL" clId="{F4FFAAC9-ACC6-4EE0-B402-A226AD2CB9F0}" dt="2024-11-05T02:23:44.134" v="20"/>
        <pc:sldMkLst>
          <pc:docMk/>
          <pc:sldMk cId="0" sldId="782"/>
        </pc:sldMkLst>
        <pc:spChg chg="add mod">
          <ac:chgData name="Kozo Namba (難波 浩三)" userId="abb2015e-26ae-48ba-8ebf-92380e2f352e" providerId="ADAL" clId="{F4FFAAC9-ACC6-4EE0-B402-A226AD2CB9F0}" dt="2024-11-05T02:03:28.522" v="11" actId="122"/>
          <ac:spMkLst>
            <pc:docMk/>
            <pc:sldMk cId="0" sldId="782"/>
            <ac:spMk id="6" creationId="{5172785B-A4F1-E95F-A0C1-6F1B4833653A}"/>
          </ac:spMkLst>
        </pc:spChg>
        <pc:picChg chg="del">
          <ac:chgData name="Kozo Namba (難波 浩三)" userId="abb2015e-26ae-48ba-8ebf-92380e2f352e" providerId="ADAL" clId="{F4FFAAC9-ACC6-4EE0-B402-A226AD2CB9F0}" dt="2024-11-05T02:23:44.134" v="20"/>
          <ac:picMkLst>
            <pc:docMk/>
            <pc:sldMk cId="0" sldId="782"/>
            <ac:picMk id="21" creationId="{4B4FF330-5AFD-2501-1632-E0E488E1426B}"/>
          </ac:picMkLst>
        </pc:picChg>
      </pc:sldChg>
      <pc:sldChg chg="delSp modTransition modAnim">
        <pc:chgData name="Kozo Namba (難波 浩三)" userId="abb2015e-26ae-48ba-8ebf-92380e2f352e" providerId="ADAL" clId="{F4FFAAC9-ACC6-4EE0-B402-A226AD2CB9F0}" dt="2024-11-05T02:23:44.134" v="20"/>
        <pc:sldMkLst>
          <pc:docMk/>
          <pc:sldMk cId="0" sldId="783"/>
        </pc:sldMkLst>
        <pc:picChg chg="del">
          <ac:chgData name="Kozo Namba (難波 浩三)" userId="abb2015e-26ae-48ba-8ebf-92380e2f352e" providerId="ADAL" clId="{F4FFAAC9-ACC6-4EE0-B402-A226AD2CB9F0}" dt="2024-11-05T02:23:44.134" v="20"/>
          <ac:picMkLst>
            <pc:docMk/>
            <pc:sldMk cId="0" sldId="783"/>
            <ac:picMk id="14" creationId="{D81959CC-947A-7E27-79A6-BF2CAE398135}"/>
          </ac:picMkLst>
        </pc:picChg>
      </pc:sldChg>
      <pc:sldChg chg="delSp modTransition modAnim">
        <pc:chgData name="Kozo Namba (難波 浩三)" userId="abb2015e-26ae-48ba-8ebf-92380e2f352e" providerId="ADAL" clId="{F4FFAAC9-ACC6-4EE0-B402-A226AD2CB9F0}" dt="2024-11-05T02:23:44.134" v="20"/>
        <pc:sldMkLst>
          <pc:docMk/>
          <pc:sldMk cId="0" sldId="784"/>
        </pc:sldMkLst>
        <pc:picChg chg="del">
          <ac:chgData name="Kozo Namba (難波 浩三)" userId="abb2015e-26ae-48ba-8ebf-92380e2f352e" providerId="ADAL" clId="{F4FFAAC9-ACC6-4EE0-B402-A226AD2CB9F0}" dt="2024-11-05T02:23:44.134" v="20"/>
          <ac:picMkLst>
            <pc:docMk/>
            <pc:sldMk cId="0" sldId="784"/>
            <ac:picMk id="23" creationId="{AC79DB39-55A0-0D73-794A-155AE283A055}"/>
          </ac:picMkLst>
        </pc:picChg>
      </pc:sldChg>
      <pc:sldChg chg="delSp modTransition modAnim">
        <pc:chgData name="Kozo Namba (難波 浩三)" userId="abb2015e-26ae-48ba-8ebf-92380e2f352e" providerId="ADAL" clId="{F4FFAAC9-ACC6-4EE0-B402-A226AD2CB9F0}" dt="2024-11-05T02:23:44.134" v="20"/>
        <pc:sldMkLst>
          <pc:docMk/>
          <pc:sldMk cId="0" sldId="785"/>
        </pc:sldMkLst>
        <pc:picChg chg="del">
          <ac:chgData name="Kozo Namba (難波 浩三)" userId="abb2015e-26ae-48ba-8ebf-92380e2f352e" providerId="ADAL" clId="{F4FFAAC9-ACC6-4EE0-B402-A226AD2CB9F0}" dt="2024-11-05T02:23:44.134" v="20"/>
          <ac:picMkLst>
            <pc:docMk/>
            <pc:sldMk cId="0" sldId="785"/>
            <ac:picMk id="7" creationId="{9C850D7C-3EE9-4A32-BF15-20C6B8C76CE8}"/>
          </ac:picMkLst>
        </pc:picChg>
      </pc:sldChg>
      <pc:sldChg chg="delSp modTransition modAnim">
        <pc:chgData name="Kozo Namba (難波 浩三)" userId="abb2015e-26ae-48ba-8ebf-92380e2f352e" providerId="ADAL" clId="{F4FFAAC9-ACC6-4EE0-B402-A226AD2CB9F0}" dt="2024-11-05T02:23:44.134" v="20"/>
        <pc:sldMkLst>
          <pc:docMk/>
          <pc:sldMk cId="0" sldId="786"/>
        </pc:sldMkLst>
        <pc:picChg chg="del">
          <ac:chgData name="Kozo Namba (難波 浩三)" userId="abb2015e-26ae-48ba-8ebf-92380e2f352e" providerId="ADAL" clId="{F4FFAAC9-ACC6-4EE0-B402-A226AD2CB9F0}" dt="2024-11-05T02:23:44.134" v="20"/>
          <ac:picMkLst>
            <pc:docMk/>
            <pc:sldMk cId="0" sldId="786"/>
            <ac:picMk id="30" creationId="{A3D60D23-9740-A45A-37F6-FB6EF3951A7A}"/>
          </ac:picMkLst>
        </pc:picChg>
      </pc:sldChg>
      <pc:sldChg chg="delSp modTransition modAnim">
        <pc:chgData name="Kozo Namba (難波 浩三)" userId="abb2015e-26ae-48ba-8ebf-92380e2f352e" providerId="ADAL" clId="{F4FFAAC9-ACC6-4EE0-B402-A226AD2CB9F0}" dt="2024-11-05T02:23:44.134" v="20"/>
        <pc:sldMkLst>
          <pc:docMk/>
          <pc:sldMk cId="0" sldId="787"/>
        </pc:sldMkLst>
        <pc:picChg chg="del">
          <ac:chgData name="Kozo Namba (難波 浩三)" userId="abb2015e-26ae-48ba-8ebf-92380e2f352e" providerId="ADAL" clId="{F4FFAAC9-ACC6-4EE0-B402-A226AD2CB9F0}" dt="2024-11-05T02:23:44.134" v="20"/>
          <ac:picMkLst>
            <pc:docMk/>
            <pc:sldMk cId="0" sldId="787"/>
            <ac:picMk id="3" creationId="{E5805518-8831-286E-E366-AA33AC2C0272}"/>
          </ac:picMkLst>
        </pc:picChg>
      </pc:sldChg>
      <pc:sldChg chg="delSp modTransition modAnim">
        <pc:chgData name="Kozo Namba (難波 浩三)" userId="abb2015e-26ae-48ba-8ebf-92380e2f352e" providerId="ADAL" clId="{F4FFAAC9-ACC6-4EE0-B402-A226AD2CB9F0}" dt="2024-11-05T02:23:44.134" v="20"/>
        <pc:sldMkLst>
          <pc:docMk/>
          <pc:sldMk cId="0" sldId="788"/>
        </pc:sldMkLst>
        <pc:picChg chg="del">
          <ac:chgData name="Kozo Namba (難波 浩三)" userId="abb2015e-26ae-48ba-8ebf-92380e2f352e" providerId="ADAL" clId="{F4FFAAC9-ACC6-4EE0-B402-A226AD2CB9F0}" dt="2024-11-05T02:23:44.134" v="20"/>
          <ac:picMkLst>
            <pc:docMk/>
            <pc:sldMk cId="0" sldId="788"/>
            <ac:picMk id="3" creationId="{A35DC0BA-6E6E-03BA-99FD-11EE8C13DD02}"/>
          </ac:picMkLst>
        </pc:picChg>
      </pc:sldChg>
      <pc:sldChg chg="delSp modTransition modAnim">
        <pc:chgData name="Kozo Namba (難波 浩三)" userId="abb2015e-26ae-48ba-8ebf-92380e2f352e" providerId="ADAL" clId="{F4FFAAC9-ACC6-4EE0-B402-A226AD2CB9F0}" dt="2024-11-05T02:23:44.134" v="20"/>
        <pc:sldMkLst>
          <pc:docMk/>
          <pc:sldMk cId="0" sldId="789"/>
        </pc:sldMkLst>
        <pc:picChg chg="del">
          <ac:chgData name="Kozo Namba (難波 浩三)" userId="abb2015e-26ae-48ba-8ebf-92380e2f352e" providerId="ADAL" clId="{F4FFAAC9-ACC6-4EE0-B402-A226AD2CB9F0}" dt="2024-11-05T02:23:44.134" v="20"/>
          <ac:picMkLst>
            <pc:docMk/>
            <pc:sldMk cId="0" sldId="789"/>
            <ac:picMk id="3" creationId="{E3CF481D-BC00-4A3B-2E18-0E82EB453ADA}"/>
          </ac:picMkLst>
        </pc:picChg>
      </pc:sldChg>
      <pc:sldChg chg="delSp modTransition modAnim">
        <pc:chgData name="Kozo Namba (難波 浩三)" userId="abb2015e-26ae-48ba-8ebf-92380e2f352e" providerId="ADAL" clId="{F4FFAAC9-ACC6-4EE0-B402-A226AD2CB9F0}" dt="2024-11-05T02:23:44.134" v="20"/>
        <pc:sldMkLst>
          <pc:docMk/>
          <pc:sldMk cId="0" sldId="790"/>
        </pc:sldMkLst>
        <pc:picChg chg="del">
          <ac:chgData name="Kozo Namba (難波 浩三)" userId="abb2015e-26ae-48ba-8ebf-92380e2f352e" providerId="ADAL" clId="{F4FFAAC9-ACC6-4EE0-B402-A226AD2CB9F0}" dt="2024-11-05T02:23:44.134" v="20"/>
          <ac:picMkLst>
            <pc:docMk/>
            <pc:sldMk cId="0" sldId="790"/>
            <ac:picMk id="3" creationId="{51A53112-4AFA-3C09-9482-A603CDF9D1AB}"/>
          </ac:picMkLst>
        </pc:picChg>
      </pc:sldChg>
      <pc:sldChg chg="delSp modTransition modAnim">
        <pc:chgData name="Kozo Namba (難波 浩三)" userId="abb2015e-26ae-48ba-8ebf-92380e2f352e" providerId="ADAL" clId="{F4FFAAC9-ACC6-4EE0-B402-A226AD2CB9F0}" dt="2024-11-05T02:23:44.134" v="20"/>
        <pc:sldMkLst>
          <pc:docMk/>
          <pc:sldMk cId="0" sldId="793"/>
        </pc:sldMkLst>
        <pc:picChg chg="del">
          <ac:chgData name="Kozo Namba (難波 浩三)" userId="abb2015e-26ae-48ba-8ebf-92380e2f352e" providerId="ADAL" clId="{F4FFAAC9-ACC6-4EE0-B402-A226AD2CB9F0}" dt="2024-11-05T02:23:44.134" v="20"/>
          <ac:picMkLst>
            <pc:docMk/>
            <pc:sldMk cId="0" sldId="793"/>
            <ac:picMk id="10" creationId="{0BDFCD2A-E55D-1EAE-D3E3-707DE9CE4166}"/>
          </ac:picMkLst>
        </pc:picChg>
      </pc:sldChg>
      <pc:sldChg chg="delSp modTransition modAnim">
        <pc:chgData name="Kozo Namba (難波 浩三)" userId="abb2015e-26ae-48ba-8ebf-92380e2f352e" providerId="ADAL" clId="{F4FFAAC9-ACC6-4EE0-B402-A226AD2CB9F0}" dt="2024-11-05T02:23:44.134" v="20"/>
        <pc:sldMkLst>
          <pc:docMk/>
          <pc:sldMk cId="0" sldId="794"/>
        </pc:sldMkLst>
        <pc:picChg chg="del">
          <ac:chgData name="Kozo Namba (難波 浩三)" userId="abb2015e-26ae-48ba-8ebf-92380e2f352e" providerId="ADAL" clId="{F4FFAAC9-ACC6-4EE0-B402-A226AD2CB9F0}" dt="2024-11-05T02:23:44.134" v="20"/>
          <ac:picMkLst>
            <pc:docMk/>
            <pc:sldMk cId="0" sldId="794"/>
            <ac:picMk id="4" creationId="{163DD6AB-6C8B-2EEB-7C20-23805650C222}"/>
          </ac:picMkLst>
        </pc:picChg>
      </pc:sldChg>
      <pc:sldChg chg="delSp modTransition modAnim">
        <pc:chgData name="Kozo Namba (難波 浩三)" userId="abb2015e-26ae-48ba-8ebf-92380e2f352e" providerId="ADAL" clId="{F4FFAAC9-ACC6-4EE0-B402-A226AD2CB9F0}" dt="2024-11-05T02:23:44.134" v="20"/>
        <pc:sldMkLst>
          <pc:docMk/>
          <pc:sldMk cId="0" sldId="795"/>
        </pc:sldMkLst>
        <pc:picChg chg="del">
          <ac:chgData name="Kozo Namba (難波 浩三)" userId="abb2015e-26ae-48ba-8ebf-92380e2f352e" providerId="ADAL" clId="{F4FFAAC9-ACC6-4EE0-B402-A226AD2CB9F0}" dt="2024-11-05T02:23:44.134" v="20"/>
          <ac:picMkLst>
            <pc:docMk/>
            <pc:sldMk cId="0" sldId="795"/>
            <ac:picMk id="11" creationId="{B65475C3-153C-4A0D-EA1C-AA2A8285F75E}"/>
          </ac:picMkLst>
        </pc:picChg>
      </pc:sldChg>
      <pc:sldChg chg="delSp modTransition modAnim">
        <pc:chgData name="Kozo Namba (難波 浩三)" userId="abb2015e-26ae-48ba-8ebf-92380e2f352e" providerId="ADAL" clId="{F4FFAAC9-ACC6-4EE0-B402-A226AD2CB9F0}" dt="2024-11-05T02:23:44.134" v="20"/>
        <pc:sldMkLst>
          <pc:docMk/>
          <pc:sldMk cId="0" sldId="796"/>
        </pc:sldMkLst>
        <pc:picChg chg="del">
          <ac:chgData name="Kozo Namba (難波 浩三)" userId="abb2015e-26ae-48ba-8ebf-92380e2f352e" providerId="ADAL" clId="{F4FFAAC9-ACC6-4EE0-B402-A226AD2CB9F0}" dt="2024-11-05T02:23:44.134" v="20"/>
          <ac:picMkLst>
            <pc:docMk/>
            <pc:sldMk cId="0" sldId="796"/>
            <ac:picMk id="23" creationId="{093652D2-63CC-A368-6A81-A604E5AF5D32}"/>
          </ac:picMkLst>
        </pc:picChg>
      </pc:sldChg>
      <pc:sldChg chg="delSp modTransition modAnim">
        <pc:chgData name="Kozo Namba (難波 浩三)" userId="abb2015e-26ae-48ba-8ebf-92380e2f352e" providerId="ADAL" clId="{F4FFAAC9-ACC6-4EE0-B402-A226AD2CB9F0}" dt="2024-11-05T02:23:44.134" v="20"/>
        <pc:sldMkLst>
          <pc:docMk/>
          <pc:sldMk cId="2270787106" sldId="798"/>
        </pc:sldMkLst>
        <pc:picChg chg="del">
          <ac:chgData name="Kozo Namba (難波 浩三)" userId="abb2015e-26ae-48ba-8ebf-92380e2f352e" providerId="ADAL" clId="{F4FFAAC9-ACC6-4EE0-B402-A226AD2CB9F0}" dt="2024-11-05T02:23:44.134" v="20"/>
          <ac:picMkLst>
            <pc:docMk/>
            <pc:sldMk cId="2270787106" sldId="798"/>
            <ac:picMk id="40" creationId="{7B37BACA-1FBA-500E-B955-8BAE3DBE94EE}"/>
          </ac:picMkLst>
        </pc:picChg>
      </pc:sldChg>
    </pc:docChg>
  </pc:docChgLst>
  <pc:docChgLst>
    <pc:chgData name="Kozo Namba (難波 浩三)" userId="abb2015e-26ae-48ba-8ebf-92380e2f352e" providerId="ADAL" clId="{53156925-55BF-465E-B9CD-7D76B82B538E}"/>
    <pc:docChg chg="undo custSel addSld delSld modSld modMainMaster">
      <pc:chgData name="Kozo Namba (難波 浩三)" userId="abb2015e-26ae-48ba-8ebf-92380e2f352e" providerId="ADAL" clId="{53156925-55BF-465E-B9CD-7D76B82B538E}" dt="2024-07-12T07:18:15.128" v="23465"/>
      <pc:docMkLst>
        <pc:docMk/>
      </pc:docMkLst>
      <pc:sldChg chg="addSp delSp modSp mod modTransition modAnim modNotes">
        <pc:chgData name="Kozo Namba (難波 浩三)" userId="abb2015e-26ae-48ba-8ebf-92380e2f352e" providerId="ADAL" clId="{53156925-55BF-465E-B9CD-7D76B82B538E}" dt="2024-07-12T05:55:35.085" v="23008"/>
        <pc:sldMkLst>
          <pc:docMk/>
          <pc:sldMk cId="0" sldId="642"/>
        </pc:sldMkLst>
        <pc:spChg chg="del">
          <ac:chgData name="Kozo Namba (難波 浩三)" userId="abb2015e-26ae-48ba-8ebf-92380e2f352e" providerId="ADAL" clId="{53156925-55BF-465E-B9CD-7D76B82B538E}" dt="2024-07-03T01:45:35.775" v="18838" actId="478"/>
          <ac:spMkLst>
            <pc:docMk/>
            <pc:sldMk cId="0" sldId="642"/>
            <ac:spMk id="2" creationId="{77ECD617-B917-33D8-6DD0-0DC37E1059F1}"/>
          </ac:spMkLst>
        </pc:spChg>
        <pc:spChg chg="mod">
          <ac:chgData name="Kozo Namba (難波 浩三)" userId="abb2015e-26ae-48ba-8ebf-92380e2f352e" providerId="ADAL" clId="{53156925-55BF-465E-B9CD-7D76B82B538E}" dt="2024-06-24T02:55:30.561" v="4"/>
          <ac:spMkLst>
            <pc:docMk/>
            <pc:sldMk cId="0" sldId="642"/>
            <ac:spMk id="2051" creationId="{00000000-0000-0000-0000-000000000000}"/>
          </ac:spMkLst>
        </pc:spChg>
        <pc:spChg chg="mod">
          <ac:chgData name="Kozo Namba (難波 浩三)" userId="abb2015e-26ae-48ba-8ebf-92380e2f352e" providerId="ADAL" clId="{53156925-55BF-465E-B9CD-7D76B82B538E}" dt="2024-06-24T02:55:35.502" v="7" actId="20577"/>
          <ac:spMkLst>
            <pc:docMk/>
            <pc:sldMk cId="0" sldId="642"/>
            <ac:spMk id="2053" creationId="{00000000-0000-0000-0000-000000000000}"/>
          </ac:spMkLst>
        </pc:spChg>
        <pc:spChg chg="mod">
          <ac:chgData name="Kozo Namba (難波 浩三)" userId="abb2015e-26ae-48ba-8ebf-92380e2f352e" providerId="ADAL" clId="{53156925-55BF-465E-B9CD-7D76B82B538E}" dt="2024-06-27T00:47:22.957" v="3135" actId="403"/>
          <ac:spMkLst>
            <pc:docMk/>
            <pc:sldMk cId="0" sldId="642"/>
            <ac:spMk id="2056" creationId="{00000000-0000-0000-0000-000000000000}"/>
          </ac:spMkLst>
        </pc:spChg>
        <pc:spChg chg="del mod">
          <ac:chgData name="Kozo Namba (難波 浩三)" userId="abb2015e-26ae-48ba-8ebf-92380e2f352e" providerId="ADAL" clId="{53156925-55BF-465E-B9CD-7D76B82B538E}" dt="2024-06-26T00:32:44.624" v="2888" actId="478"/>
          <ac:spMkLst>
            <pc:docMk/>
            <pc:sldMk cId="0" sldId="642"/>
            <ac:spMk id="2057" creationId="{00000000-0000-0000-0000-000000000000}"/>
          </ac:spMkLst>
        </pc:spChg>
        <pc:spChg chg="mod">
          <ac:chgData name="Kozo Namba (難波 浩三)" userId="abb2015e-26ae-48ba-8ebf-92380e2f352e" providerId="ADAL" clId="{53156925-55BF-465E-B9CD-7D76B82B538E}" dt="2024-06-27T00:47:27.746" v="3136" actId="1076"/>
          <ac:spMkLst>
            <pc:docMk/>
            <pc:sldMk cId="0" sldId="642"/>
            <ac:spMk id="2058" creationId="{00000000-0000-0000-0000-000000000000}"/>
          </ac:spMkLst>
        </pc:spChg>
        <pc:picChg chg="add del mod">
          <ac:chgData name="Kozo Namba (難波 浩三)" userId="abb2015e-26ae-48ba-8ebf-92380e2f352e" providerId="ADAL" clId="{53156925-55BF-465E-B9CD-7D76B82B538E}" dt="2024-07-12T05:48:40.428" v="23005"/>
          <ac:picMkLst>
            <pc:docMk/>
            <pc:sldMk cId="0" sldId="642"/>
            <ac:picMk id="7" creationId="{60CCAF7C-E110-4066-85F6-A7458BDAB844}"/>
          </ac:picMkLst>
        </pc:picChg>
        <pc:picChg chg="add del mod">
          <ac:chgData name="Kozo Namba (難波 浩三)" userId="abb2015e-26ae-48ba-8ebf-92380e2f352e" providerId="ADAL" clId="{53156925-55BF-465E-B9CD-7D76B82B538E}" dt="2024-07-12T05:48:44.293" v="23007"/>
          <ac:picMkLst>
            <pc:docMk/>
            <pc:sldMk cId="0" sldId="642"/>
            <ac:picMk id="8" creationId="{1706BFF2-325D-58F3-F80C-61F44E1E30C6}"/>
          </ac:picMkLst>
        </pc:picChg>
        <pc:picChg chg="add del mod ord">
          <ac:chgData name="Kozo Namba (難波 浩三)" userId="abb2015e-26ae-48ba-8ebf-92380e2f352e" providerId="ADAL" clId="{53156925-55BF-465E-B9CD-7D76B82B538E}" dt="2024-07-12T05:55:35.085" v="23008"/>
          <ac:picMkLst>
            <pc:docMk/>
            <pc:sldMk cId="0" sldId="642"/>
            <ac:picMk id="11" creationId="{488A5EEA-AB5A-EA2D-7B04-866A085454FA}"/>
          </ac:picMkLst>
        </pc:picChg>
        <pc:picChg chg="add mod">
          <ac:chgData name="Kozo Namba (難波 浩三)" userId="abb2015e-26ae-48ba-8ebf-92380e2f352e" providerId="ADAL" clId="{53156925-55BF-465E-B9CD-7D76B82B538E}" dt="2024-07-12T05:55:35.085" v="23008"/>
          <ac:picMkLst>
            <pc:docMk/>
            <pc:sldMk cId="0" sldId="642"/>
            <ac:picMk id="12" creationId="{C9DF6619-3898-2FC7-C837-F841D3C3B499}"/>
          </ac:picMkLst>
        </pc:picChg>
      </pc:sldChg>
      <pc:sldChg chg="addSp delSp modSp mod modTransition modNotes">
        <pc:chgData name="Kozo Namba (難波 浩三)" userId="abb2015e-26ae-48ba-8ebf-92380e2f352e" providerId="ADAL" clId="{53156925-55BF-465E-B9CD-7D76B82B538E}" dt="2024-07-12T05:55:35.085" v="23008"/>
        <pc:sldMkLst>
          <pc:docMk/>
          <pc:sldMk cId="0" sldId="658"/>
        </pc:sldMkLst>
        <pc:spChg chg="del mod">
          <ac:chgData name="Kozo Namba (難波 浩三)" userId="abb2015e-26ae-48ba-8ebf-92380e2f352e" providerId="ADAL" clId="{53156925-55BF-465E-B9CD-7D76B82B538E}" dt="2024-06-26T00:41:58.433" v="2947" actId="478"/>
          <ac:spMkLst>
            <pc:docMk/>
            <pc:sldMk cId="0" sldId="658"/>
            <ac:spMk id="3079" creationId="{00000000-0000-0000-0000-000000000000}"/>
          </ac:spMkLst>
        </pc:spChg>
        <pc:picChg chg="add del mod">
          <ac:chgData name="Kozo Namba (難波 浩三)" userId="abb2015e-26ae-48ba-8ebf-92380e2f352e" providerId="ADAL" clId="{53156925-55BF-465E-B9CD-7D76B82B538E}" dt="2024-07-12T05:55:35.085" v="23008"/>
          <ac:picMkLst>
            <pc:docMk/>
            <pc:sldMk cId="0" sldId="658"/>
            <ac:picMk id="14" creationId="{4D3AE653-6CF4-F47E-5D68-497529F3BDFE}"/>
          </ac:picMkLst>
        </pc:picChg>
        <pc:picChg chg="add mod">
          <ac:chgData name="Kozo Namba (難波 浩三)" userId="abb2015e-26ae-48ba-8ebf-92380e2f352e" providerId="ADAL" clId="{53156925-55BF-465E-B9CD-7D76B82B538E}" dt="2024-07-12T05:55:35.085" v="23008"/>
          <ac:picMkLst>
            <pc:docMk/>
            <pc:sldMk cId="0" sldId="658"/>
            <ac:picMk id="15" creationId="{2720E20B-9E1A-F44A-C0C7-823322B90160}"/>
          </ac:picMkLst>
        </pc:picChg>
      </pc:sldChg>
      <pc:sldChg chg="addSp delSp modSp mod modTransition modAnim modNotes">
        <pc:chgData name="Kozo Namba (難波 浩三)" userId="abb2015e-26ae-48ba-8ebf-92380e2f352e" providerId="ADAL" clId="{53156925-55BF-465E-B9CD-7D76B82B538E}" dt="2024-07-12T07:18:15.128" v="23465"/>
        <pc:sldMkLst>
          <pc:docMk/>
          <pc:sldMk cId="0" sldId="681"/>
        </pc:sldMkLst>
        <pc:spChg chg="del">
          <ac:chgData name="Kozo Namba (難波 浩三)" userId="abb2015e-26ae-48ba-8ebf-92380e2f352e" providerId="ADAL" clId="{53156925-55BF-465E-B9CD-7D76B82B538E}" dt="2024-06-26T01:20:15.585" v="3007" actId="478"/>
          <ac:spMkLst>
            <pc:docMk/>
            <pc:sldMk cId="0" sldId="681"/>
            <ac:spMk id="41990" creationId="{00000000-0000-0000-0000-000000000000}"/>
          </ac:spMkLst>
        </pc:spChg>
        <pc:picChg chg="add del mod">
          <ac:chgData name="Kozo Namba (難波 浩三)" userId="abb2015e-26ae-48ba-8ebf-92380e2f352e" providerId="ADAL" clId="{53156925-55BF-465E-B9CD-7D76B82B538E}" dt="2024-07-12T07:18:15.128" v="23465"/>
          <ac:picMkLst>
            <pc:docMk/>
            <pc:sldMk cId="0" sldId="681"/>
            <ac:picMk id="2" creationId="{34F5851B-91C8-B12D-F701-336F6075F8A1}"/>
          </ac:picMkLst>
        </pc:picChg>
        <pc:picChg chg="add mod">
          <ac:chgData name="Kozo Namba (難波 浩三)" userId="abb2015e-26ae-48ba-8ebf-92380e2f352e" providerId="ADAL" clId="{53156925-55BF-465E-B9CD-7D76B82B538E}" dt="2024-06-26T05:40:13.462" v="3025" actId="1076"/>
          <ac:picMkLst>
            <pc:docMk/>
            <pc:sldMk cId="0" sldId="681"/>
            <ac:picMk id="3" creationId="{3286F743-A2F8-B89E-03F9-8D298CB34965}"/>
          </ac:picMkLst>
        </pc:picChg>
        <pc:picChg chg="add mod">
          <ac:chgData name="Kozo Namba (難波 浩三)" userId="abb2015e-26ae-48ba-8ebf-92380e2f352e" providerId="ADAL" clId="{53156925-55BF-465E-B9CD-7D76B82B538E}" dt="2024-07-12T07:18:15.128" v="23465"/>
          <ac:picMkLst>
            <pc:docMk/>
            <pc:sldMk cId="0" sldId="681"/>
            <ac:picMk id="4" creationId="{1ED80FD4-A58B-5BC2-A9CD-CB6E07F4FA20}"/>
          </ac:picMkLst>
        </pc:picChg>
        <pc:picChg chg="del">
          <ac:chgData name="Kozo Namba (難波 浩三)" userId="abb2015e-26ae-48ba-8ebf-92380e2f352e" providerId="ADAL" clId="{53156925-55BF-465E-B9CD-7D76B82B538E}" dt="2024-06-26T05:39:32.429" v="3015" actId="478"/>
          <ac:picMkLst>
            <pc:docMk/>
            <pc:sldMk cId="0" sldId="681"/>
            <ac:picMk id="41989" creationId="{00000000-0000-0000-0000-000000000000}"/>
          </ac:picMkLst>
        </pc:picChg>
      </pc:sldChg>
      <pc:sldChg chg="addSp delSp modSp mod modTransition modAnim modNotes">
        <pc:chgData name="Kozo Namba (難波 浩三)" userId="abb2015e-26ae-48ba-8ebf-92380e2f352e" providerId="ADAL" clId="{53156925-55BF-465E-B9CD-7D76B82B538E}" dt="2024-07-12T06:21:00.244" v="23274"/>
        <pc:sldMkLst>
          <pc:docMk/>
          <pc:sldMk cId="0" sldId="689"/>
        </pc:sldMkLst>
        <pc:spChg chg="del">
          <ac:chgData name="Kozo Namba (難波 浩三)" userId="abb2015e-26ae-48ba-8ebf-92380e2f352e" providerId="ADAL" clId="{53156925-55BF-465E-B9CD-7D76B82B538E}" dt="2024-06-26T01:18:44.496" v="2985" actId="478"/>
          <ac:spMkLst>
            <pc:docMk/>
            <pc:sldMk cId="0" sldId="689"/>
            <ac:spMk id="15366" creationId="{00000000-0000-0000-0000-000000000000}"/>
          </ac:spMkLst>
        </pc:spChg>
        <pc:spChg chg="mod">
          <ac:chgData name="Kozo Namba (難波 浩三)" userId="abb2015e-26ae-48ba-8ebf-92380e2f352e" providerId="ADAL" clId="{53156925-55BF-465E-B9CD-7D76B82B538E}" dt="2024-06-25T02:08:32.992" v="1049" actId="478"/>
          <ac:spMkLst>
            <pc:docMk/>
            <pc:sldMk cId="0" sldId="689"/>
            <ac:spMk id="15367" creationId="{00000000-0000-0000-0000-000000000000}"/>
          </ac:spMkLst>
        </pc:spChg>
        <pc:spChg chg="mod">
          <ac:chgData name="Kozo Namba (難波 浩三)" userId="abb2015e-26ae-48ba-8ebf-92380e2f352e" providerId="ADAL" clId="{53156925-55BF-465E-B9CD-7D76B82B538E}" dt="2024-06-25T02:08:32.992" v="1049" actId="478"/>
          <ac:spMkLst>
            <pc:docMk/>
            <pc:sldMk cId="0" sldId="689"/>
            <ac:spMk id="15368" creationId="{00000000-0000-0000-0000-000000000000}"/>
          </ac:spMkLst>
        </pc:spChg>
        <pc:spChg chg="mod">
          <ac:chgData name="Kozo Namba (難波 浩三)" userId="abb2015e-26ae-48ba-8ebf-92380e2f352e" providerId="ADAL" clId="{53156925-55BF-465E-B9CD-7D76B82B538E}" dt="2024-06-25T02:08:54.617" v="1052" actId="478"/>
          <ac:spMkLst>
            <pc:docMk/>
            <pc:sldMk cId="0" sldId="689"/>
            <ac:spMk id="15370" creationId="{00000000-0000-0000-0000-000000000000}"/>
          </ac:spMkLst>
        </pc:spChg>
        <pc:spChg chg="mod">
          <ac:chgData name="Kozo Namba (難波 浩三)" userId="abb2015e-26ae-48ba-8ebf-92380e2f352e" providerId="ADAL" clId="{53156925-55BF-465E-B9CD-7D76B82B538E}" dt="2024-06-25T02:08:54.617" v="1052" actId="478"/>
          <ac:spMkLst>
            <pc:docMk/>
            <pc:sldMk cId="0" sldId="689"/>
            <ac:spMk id="15371" creationId="{00000000-0000-0000-0000-000000000000}"/>
          </ac:spMkLst>
        </pc:spChg>
        <pc:spChg chg="mod">
          <ac:chgData name="Kozo Namba (難波 浩三)" userId="abb2015e-26ae-48ba-8ebf-92380e2f352e" providerId="ADAL" clId="{53156925-55BF-465E-B9CD-7D76B82B538E}" dt="2024-06-28T01:56:03.493" v="7637" actId="207"/>
          <ac:spMkLst>
            <pc:docMk/>
            <pc:sldMk cId="0" sldId="689"/>
            <ac:spMk id="15376" creationId="{00000000-0000-0000-0000-000000000000}"/>
          </ac:spMkLst>
        </pc:spChg>
        <pc:spChg chg="mod">
          <ac:chgData name="Kozo Namba (難波 浩三)" userId="abb2015e-26ae-48ba-8ebf-92380e2f352e" providerId="ADAL" clId="{53156925-55BF-465E-B9CD-7D76B82B538E}" dt="2024-06-28T01:55:50.245" v="7634" actId="14100"/>
          <ac:spMkLst>
            <pc:docMk/>
            <pc:sldMk cId="0" sldId="689"/>
            <ac:spMk id="15377" creationId="{00000000-0000-0000-0000-000000000000}"/>
          </ac:spMkLst>
        </pc:spChg>
        <pc:grpChg chg="mod">
          <ac:chgData name="Kozo Namba (難波 浩三)" userId="abb2015e-26ae-48ba-8ebf-92380e2f352e" providerId="ADAL" clId="{53156925-55BF-465E-B9CD-7D76B82B538E}" dt="2024-06-28T01:55:50.245" v="7634" actId="14100"/>
          <ac:grpSpMkLst>
            <pc:docMk/>
            <pc:sldMk cId="0" sldId="689"/>
            <ac:grpSpMk id="15362" creationId="{00000000-0000-0000-0000-000000000000}"/>
          </ac:grpSpMkLst>
        </pc:grpChg>
        <pc:grpChg chg="mod">
          <ac:chgData name="Kozo Namba (難波 浩三)" userId="abb2015e-26ae-48ba-8ebf-92380e2f352e" providerId="ADAL" clId="{53156925-55BF-465E-B9CD-7D76B82B538E}" dt="2024-06-25T02:08:54.617" v="1052" actId="478"/>
          <ac:grpSpMkLst>
            <pc:docMk/>
            <pc:sldMk cId="0" sldId="689"/>
            <ac:grpSpMk id="15364" creationId="{00000000-0000-0000-0000-000000000000}"/>
          </ac:grpSpMkLst>
        </pc:grpChg>
        <pc:grpChg chg="mod">
          <ac:chgData name="Kozo Namba (難波 浩三)" userId="abb2015e-26ae-48ba-8ebf-92380e2f352e" providerId="ADAL" clId="{53156925-55BF-465E-B9CD-7D76B82B538E}" dt="2024-06-25T02:08:32.992" v="1049" actId="478"/>
          <ac:grpSpMkLst>
            <pc:docMk/>
            <pc:sldMk cId="0" sldId="689"/>
            <ac:grpSpMk id="876559" creationId="{00000000-0000-0000-0000-000000000000}"/>
          </ac:grpSpMkLst>
        </pc:grpChg>
        <pc:picChg chg="add del mod">
          <ac:chgData name="Kozo Namba (難波 浩三)" userId="abb2015e-26ae-48ba-8ebf-92380e2f352e" providerId="ADAL" clId="{53156925-55BF-465E-B9CD-7D76B82B538E}" dt="2024-07-12T06:03:46.488" v="23025"/>
          <ac:picMkLst>
            <pc:docMk/>
            <pc:sldMk cId="0" sldId="689"/>
            <ac:picMk id="2" creationId="{F4E32DF8-F215-EC90-F66B-D300A5B61FCA}"/>
          </ac:picMkLst>
        </pc:picChg>
        <pc:picChg chg="add mod">
          <ac:chgData name="Kozo Namba (難波 浩三)" userId="abb2015e-26ae-48ba-8ebf-92380e2f352e" providerId="ADAL" clId="{53156925-55BF-465E-B9CD-7D76B82B538E}" dt="2024-06-25T02:08:39.733" v="1051" actId="1076"/>
          <ac:picMkLst>
            <pc:docMk/>
            <pc:sldMk cId="0" sldId="689"/>
            <ac:picMk id="3" creationId="{9934F16D-14A2-A166-1504-A1C710C3FDC4}"/>
          </ac:picMkLst>
        </pc:picChg>
        <pc:picChg chg="add del mod">
          <ac:chgData name="Kozo Namba (難波 浩三)" userId="abb2015e-26ae-48ba-8ebf-92380e2f352e" providerId="ADAL" clId="{53156925-55BF-465E-B9CD-7D76B82B538E}" dt="2024-07-12T06:03:49.511" v="23027"/>
          <ac:picMkLst>
            <pc:docMk/>
            <pc:sldMk cId="0" sldId="689"/>
            <ac:picMk id="4" creationId="{0E5F1353-D621-D4E6-F02A-ECE14A82806C}"/>
          </ac:picMkLst>
        </pc:picChg>
        <pc:picChg chg="add del mod">
          <ac:chgData name="Kozo Namba (難波 浩三)" userId="abb2015e-26ae-48ba-8ebf-92380e2f352e" providerId="ADAL" clId="{53156925-55BF-465E-B9CD-7D76B82B538E}" dt="2024-06-25T02:09:48.634" v="1054" actId="478"/>
          <ac:picMkLst>
            <pc:docMk/>
            <pc:sldMk cId="0" sldId="689"/>
            <ac:picMk id="4" creationId="{352B3AF9-3B40-76A5-41BD-087E15ED773B}"/>
          </ac:picMkLst>
        </pc:picChg>
        <pc:picChg chg="add del mod">
          <ac:chgData name="Kozo Namba (難波 浩三)" userId="abb2015e-26ae-48ba-8ebf-92380e2f352e" providerId="ADAL" clId="{53156925-55BF-465E-B9CD-7D76B82B538E}" dt="2024-06-25T02:10:29.530" v="1056" actId="478"/>
          <ac:picMkLst>
            <pc:docMk/>
            <pc:sldMk cId="0" sldId="689"/>
            <ac:picMk id="5" creationId="{0B148626-6219-6560-27F4-DAD4108576B3}"/>
          </ac:picMkLst>
        </pc:picChg>
        <pc:picChg chg="add mod">
          <ac:chgData name="Kozo Namba (難波 浩三)" userId="abb2015e-26ae-48ba-8ebf-92380e2f352e" providerId="ADAL" clId="{53156925-55BF-465E-B9CD-7D76B82B538E}" dt="2024-06-25T02:12:34.678" v="1067" actId="1076"/>
          <ac:picMkLst>
            <pc:docMk/>
            <pc:sldMk cId="0" sldId="689"/>
            <ac:picMk id="7" creationId="{EA9474B7-0110-5779-BBF5-865E82CBF366}"/>
          </ac:picMkLst>
        </pc:picChg>
        <pc:picChg chg="add del mod ord">
          <ac:chgData name="Kozo Namba (難波 浩三)" userId="abb2015e-26ae-48ba-8ebf-92380e2f352e" providerId="ADAL" clId="{53156925-55BF-465E-B9CD-7D76B82B538E}" dt="2024-07-12T06:21:00.244" v="23274"/>
          <ac:picMkLst>
            <pc:docMk/>
            <pc:sldMk cId="0" sldId="689"/>
            <ac:picMk id="8" creationId="{0BD5B487-30B7-A2E6-B843-A448487EA32B}"/>
          </ac:picMkLst>
        </pc:picChg>
        <pc:picChg chg="add mod">
          <ac:chgData name="Kozo Namba (難波 浩三)" userId="abb2015e-26ae-48ba-8ebf-92380e2f352e" providerId="ADAL" clId="{53156925-55BF-465E-B9CD-7D76B82B538E}" dt="2024-07-12T06:05:59.925" v="23029"/>
          <ac:picMkLst>
            <pc:docMk/>
            <pc:sldMk cId="0" sldId="689"/>
            <ac:picMk id="9" creationId="{BE4B0A4F-EFD2-FFB2-6143-825F5BFFABE4}"/>
          </ac:picMkLst>
        </pc:picChg>
        <pc:picChg chg="add mod">
          <ac:chgData name="Kozo Namba (難波 浩三)" userId="abb2015e-26ae-48ba-8ebf-92380e2f352e" providerId="ADAL" clId="{53156925-55BF-465E-B9CD-7D76B82B538E}" dt="2024-07-12T06:21:00.244" v="23274"/>
          <ac:picMkLst>
            <pc:docMk/>
            <pc:sldMk cId="0" sldId="689"/>
            <ac:picMk id="12" creationId="{219D394A-066F-95B6-75AB-402559A0CB6F}"/>
          </ac:picMkLst>
        </pc:picChg>
        <pc:picChg chg="del">
          <ac:chgData name="Kozo Namba (難波 浩三)" userId="abb2015e-26ae-48ba-8ebf-92380e2f352e" providerId="ADAL" clId="{53156925-55BF-465E-B9CD-7D76B82B538E}" dt="2024-06-25T02:08:32.992" v="1049" actId="478"/>
          <ac:picMkLst>
            <pc:docMk/>
            <pc:sldMk cId="0" sldId="689"/>
            <ac:picMk id="15369" creationId="{00000000-0000-0000-0000-000000000000}"/>
          </ac:picMkLst>
        </pc:picChg>
        <pc:picChg chg="del">
          <ac:chgData name="Kozo Namba (難波 浩三)" userId="abb2015e-26ae-48ba-8ebf-92380e2f352e" providerId="ADAL" clId="{53156925-55BF-465E-B9CD-7D76B82B538E}" dt="2024-06-25T02:08:54.617" v="1052" actId="478"/>
          <ac:picMkLst>
            <pc:docMk/>
            <pc:sldMk cId="0" sldId="689"/>
            <ac:picMk id="15372" creationId="{00000000-0000-0000-0000-000000000000}"/>
          </ac:picMkLst>
        </pc:picChg>
      </pc:sldChg>
      <pc:sldChg chg="addSp delSp modSp mod modTransition modAnim modNotes">
        <pc:chgData name="Kozo Namba (難波 浩三)" userId="abb2015e-26ae-48ba-8ebf-92380e2f352e" providerId="ADAL" clId="{53156925-55BF-465E-B9CD-7D76B82B538E}" dt="2024-07-12T06:23:42.092" v="23284"/>
        <pc:sldMkLst>
          <pc:docMk/>
          <pc:sldMk cId="0" sldId="690"/>
        </pc:sldMkLst>
        <pc:spChg chg="mod">
          <ac:chgData name="Kozo Namba (難波 浩三)" userId="abb2015e-26ae-48ba-8ebf-92380e2f352e" providerId="ADAL" clId="{53156925-55BF-465E-B9CD-7D76B82B538E}" dt="2024-06-28T01:57:21.346" v="7647" actId="207"/>
          <ac:spMkLst>
            <pc:docMk/>
            <pc:sldMk cId="0" sldId="690"/>
            <ac:spMk id="4" creationId="{BE43480B-6E6A-9066-63CF-FD8C847DB6DE}"/>
          </ac:spMkLst>
        </pc:spChg>
        <pc:spChg chg="mod">
          <ac:chgData name="Kozo Namba (難波 浩三)" userId="abb2015e-26ae-48ba-8ebf-92380e2f352e" providerId="ADAL" clId="{53156925-55BF-465E-B9CD-7D76B82B538E}" dt="2024-06-28T01:56:40.667" v="7640"/>
          <ac:spMkLst>
            <pc:docMk/>
            <pc:sldMk cId="0" sldId="690"/>
            <ac:spMk id="5" creationId="{7FEFA807-ECA3-ED07-E86E-4A8A959DB5C3}"/>
          </ac:spMkLst>
        </pc:spChg>
        <pc:spChg chg="del mod">
          <ac:chgData name="Kozo Namba (難波 浩三)" userId="abb2015e-26ae-48ba-8ebf-92380e2f352e" providerId="ADAL" clId="{53156925-55BF-465E-B9CD-7D76B82B538E}" dt="2024-06-26T01:18:49.063" v="2987" actId="478"/>
          <ac:spMkLst>
            <pc:docMk/>
            <pc:sldMk cId="0" sldId="690"/>
            <ac:spMk id="16391" creationId="{00000000-0000-0000-0000-000000000000}"/>
          </ac:spMkLst>
        </pc:spChg>
        <pc:spChg chg="mod">
          <ac:chgData name="Kozo Namba (難波 浩三)" userId="abb2015e-26ae-48ba-8ebf-92380e2f352e" providerId="ADAL" clId="{53156925-55BF-465E-B9CD-7D76B82B538E}" dt="2024-06-25T02:12:55.204" v="1068" actId="207"/>
          <ac:spMkLst>
            <pc:docMk/>
            <pc:sldMk cId="0" sldId="690"/>
            <ac:spMk id="16392" creationId="{00000000-0000-0000-0000-000000000000}"/>
          </ac:spMkLst>
        </pc:spChg>
        <pc:spChg chg="mod">
          <ac:chgData name="Kozo Namba (難波 浩三)" userId="abb2015e-26ae-48ba-8ebf-92380e2f352e" providerId="ADAL" clId="{53156925-55BF-465E-B9CD-7D76B82B538E}" dt="2024-06-25T02:12:59.006" v="1069" actId="207"/>
          <ac:spMkLst>
            <pc:docMk/>
            <pc:sldMk cId="0" sldId="690"/>
            <ac:spMk id="16393" creationId="{00000000-0000-0000-0000-000000000000}"/>
          </ac:spMkLst>
        </pc:spChg>
        <pc:spChg chg="mod">
          <ac:chgData name="Kozo Namba (難波 浩三)" userId="abb2015e-26ae-48ba-8ebf-92380e2f352e" providerId="ADAL" clId="{53156925-55BF-465E-B9CD-7D76B82B538E}" dt="2024-06-28T01:56:30.195" v="7638" actId="1076"/>
          <ac:spMkLst>
            <pc:docMk/>
            <pc:sldMk cId="0" sldId="690"/>
            <ac:spMk id="16433" creationId="{00000000-0000-0000-0000-000000000000}"/>
          </ac:spMkLst>
        </pc:spChg>
        <pc:spChg chg="mod">
          <ac:chgData name="Kozo Namba (難波 浩三)" userId="abb2015e-26ae-48ba-8ebf-92380e2f352e" providerId="ADAL" clId="{53156925-55BF-465E-B9CD-7D76B82B538E}" dt="2024-06-28T01:56:30.195" v="7638" actId="1076"/>
          <ac:spMkLst>
            <pc:docMk/>
            <pc:sldMk cId="0" sldId="690"/>
            <ac:spMk id="16434" creationId="{00000000-0000-0000-0000-000000000000}"/>
          </ac:spMkLst>
        </pc:spChg>
        <pc:grpChg chg="add mod">
          <ac:chgData name="Kozo Namba (難波 浩三)" userId="abb2015e-26ae-48ba-8ebf-92380e2f352e" providerId="ADAL" clId="{53156925-55BF-465E-B9CD-7D76B82B538E}" dt="2024-06-28T01:56:40.667" v="7640"/>
          <ac:grpSpMkLst>
            <pc:docMk/>
            <pc:sldMk cId="0" sldId="690"/>
            <ac:grpSpMk id="3" creationId="{185A373E-66B3-C47B-636A-89999383D07E}"/>
          </ac:grpSpMkLst>
        </pc:grpChg>
        <pc:grpChg chg="del mod">
          <ac:chgData name="Kozo Namba (難波 浩三)" userId="abb2015e-26ae-48ba-8ebf-92380e2f352e" providerId="ADAL" clId="{53156925-55BF-465E-B9CD-7D76B82B538E}" dt="2024-06-28T01:56:31.230" v="7639" actId="478"/>
          <ac:grpSpMkLst>
            <pc:docMk/>
            <pc:sldMk cId="0" sldId="690"/>
            <ac:grpSpMk id="16386" creationId="{00000000-0000-0000-0000-000000000000}"/>
          </ac:grpSpMkLst>
        </pc:grpChg>
        <pc:picChg chg="add del mod">
          <ac:chgData name="Kozo Namba (難波 浩三)" userId="abb2015e-26ae-48ba-8ebf-92380e2f352e" providerId="ADAL" clId="{53156925-55BF-465E-B9CD-7D76B82B538E}" dt="2024-07-12T06:21:47.579" v="23275"/>
          <ac:picMkLst>
            <pc:docMk/>
            <pc:sldMk cId="0" sldId="690"/>
            <ac:picMk id="6" creationId="{42B13DA6-BFF5-3D1F-B86E-055F7F666E0F}"/>
          </ac:picMkLst>
        </pc:picChg>
        <pc:picChg chg="add del mod">
          <ac:chgData name="Kozo Namba (難波 浩三)" userId="abb2015e-26ae-48ba-8ebf-92380e2f352e" providerId="ADAL" clId="{53156925-55BF-465E-B9CD-7D76B82B538E}" dt="2024-07-12T06:21:56.118" v="23277"/>
          <ac:picMkLst>
            <pc:docMk/>
            <pc:sldMk cId="0" sldId="690"/>
            <ac:picMk id="7" creationId="{46A89C35-8E7B-6379-415F-E222AB262EC8}"/>
          </ac:picMkLst>
        </pc:picChg>
        <pc:picChg chg="add del mod ord">
          <ac:chgData name="Kozo Namba (難波 浩三)" userId="abb2015e-26ae-48ba-8ebf-92380e2f352e" providerId="ADAL" clId="{53156925-55BF-465E-B9CD-7D76B82B538E}" dt="2024-07-12T06:22:22.193" v="23278"/>
          <ac:picMkLst>
            <pc:docMk/>
            <pc:sldMk cId="0" sldId="690"/>
            <ac:picMk id="9" creationId="{1E492D7C-3267-7D6A-7A6A-99A506784556}"/>
          </ac:picMkLst>
        </pc:picChg>
        <pc:picChg chg="add del mod">
          <ac:chgData name="Kozo Namba (難波 浩三)" userId="abb2015e-26ae-48ba-8ebf-92380e2f352e" providerId="ADAL" clId="{53156925-55BF-465E-B9CD-7D76B82B538E}" dt="2024-07-12T06:22:24.327" v="23280"/>
          <ac:picMkLst>
            <pc:docMk/>
            <pc:sldMk cId="0" sldId="690"/>
            <ac:picMk id="10" creationId="{EF5CB70C-79B1-53DA-4882-8C1D081D334B}"/>
          </ac:picMkLst>
        </pc:picChg>
        <pc:picChg chg="add del mod ord">
          <ac:chgData name="Kozo Namba (難波 浩三)" userId="abb2015e-26ae-48ba-8ebf-92380e2f352e" providerId="ADAL" clId="{53156925-55BF-465E-B9CD-7D76B82B538E}" dt="2024-07-12T06:22:31.251" v="23281"/>
          <ac:picMkLst>
            <pc:docMk/>
            <pc:sldMk cId="0" sldId="690"/>
            <ac:picMk id="13" creationId="{079ED480-E590-C050-8652-468E2CEB080B}"/>
          </ac:picMkLst>
        </pc:picChg>
        <pc:picChg chg="add del mod">
          <ac:chgData name="Kozo Namba (難波 浩三)" userId="abb2015e-26ae-48ba-8ebf-92380e2f352e" providerId="ADAL" clId="{53156925-55BF-465E-B9CD-7D76B82B538E}" dt="2024-07-12T06:22:33.740" v="23283"/>
          <ac:picMkLst>
            <pc:docMk/>
            <pc:sldMk cId="0" sldId="690"/>
            <ac:picMk id="14" creationId="{20508EC0-E628-DF6B-F64A-8518ECE4591B}"/>
          </ac:picMkLst>
        </pc:picChg>
        <pc:picChg chg="add del mod ord">
          <ac:chgData name="Kozo Namba (難波 浩三)" userId="abb2015e-26ae-48ba-8ebf-92380e2f352e" providerId="ADAL" clId="{53156925-55BF-465E-B9CD-7D76B82B538E}" dt="2024-07-12T06:23:42.092" v="23284"/>
          <ac:picMkLst>
            <pc:docMk/>
            <pc:sldMk cId="0" sldId="690"/>
            <ac:picMk id="17" creationId="{5C527F07-125B-6C64-A5BE-5F5D4CCFE5E6}"/>
          </ac:picMkLst>
        </pc:picChg>
        <pc:picChg chg="add mod">
          <ac:chgData name="Kozo Namba (難波 浩三)" userId="abb2015e-26ae-48ba-8ebf-92380e2f352e" providerId="ADAL" clId="{53156925-55BF-465E-B9CD-7D76B82B538E}" dt="2024-07-12T06:23:42.092" v="23284"/>
          <ac:picMkLst>
            <pc:docMk/>
            <pc:sldMk cId="0" sldId="690"/>
            <ac:picMk id="18" creationId="{DCBF8996-94A1-2B47-42BC-055DBC3274F5}"/>
          </ac:picMkLst>
        </pc:picChg>
      </pc:sldChg>
      <pc:sldChg chg="addSp delSp modSp mod modTransition modAnim modNotes">
        <pc:chgData name="Kozo Namba (難波 浩三)" userId="abb2015e-26ae-48ba-8ebf-92380e2f352e" providerId="ADAL" clId="{53156925-55BF-465E-B9CD-7D76B82B538E}" dt="2024-07-12T06:28:52.097" v="23292"/>
        <pc:sldMkLst>
          <pc:docMk/>
          <pc:sldMk cId="0" sldId="693"/>
        </pc:sldMkLst>
        <pc:spChg chg="add mod">
          <ac:chgData name="Kozo Namba (難波 浩三)" userId="abb2015e-26ae-48ba-8ebf-92380e2f352e" providerId="ADAL" clId="{53156925-55BF-465E-B9CD-7D76B82B538E}" dt="2024-06-28T02:51:25.897" v="9212" actId="1076"/>
          <ac:spMkLst>
            <pc:docMk/>
            <pc:sldMk cId="0" sldId="693"/>
            <ac:spMk id="2" creationId="{3E4810BA-C182-927B-B3A7-3BF29EFA209C}"/>
          </ac:spMkLst>
        </pc:spChg>
        <pc:spChg chg="add mod">
          <ac:chgData name="Kozo Namba (難波 浩三)" userId="abb2015e-26ae-48ba-8ebf-92380e2f352e" providerId="ADAL" clId="{53156925-55BF-465E-B9CD-7D76B82B538E}" dt="2024-06-28T02:57:24.077" v="9270" actId="113"/>
          <ac:spMkLst>
            <pc:docMk/>
            <pc:sldMk cId="0" sldId="693"/>
            <ac:spMk id="3" creationId="{E09C0D11-72E2-AC5B-0408-C97A25956987}"/>
          </ac:spMkLst>
        </pc:spChg>
        <pc:spChg chg="add mod">
          <ac:chgData name="Kozo Namba (難波 浩三)" userId="abb2015e-26ae-48ba-8ebf-92380e2f352e" providerId="ADAL" clId="{53156925-55BF-465E-B9CD-7D76B82B538E}" dt="2024-06-28T02:55:58.788" v="9265" actId="1076"/>
          <ac:spMkLst>
            <pc:docMk/>
            <pc:sldMk cId="0" sldId="693"/>
            <ac:spMk id="4" creationId="{AC6D906E-9E1B-1619-7902-AC2BC5B1D3E8}"/>
          </ac:spMkLst>
        </pc:spChg>
        <pc:spChg chg="add mod">
          <ac:chgData name="Kozo Namba (難波 浩三)" userId="abb2015e-26ae-48ba-8ebf-92380e2f352e" providerId="ADAL" clId="{53156925-55BF-465E-B9CD-7D76B82B538E}" dt="2024-06-28T02:55:54.053" v="9264" actId="1076"/>
          <ac:spMkLst>
            <pc:docMk/>
            <pc:sldMk cId="0" sldId="693"/>
            <ac:spMk id="6" creationId="{994777DE-EE78-A6D9-9772-880BE41AAF1A}"/>
          </ac:spMkLst>
        </pc:spChg>
        <pc:spChg chg="add mod ord">
          <ac:chgData name="Kozo Namba (難波 浩三)" userId="abb2015e-26ae-48ba-8ebf-92380e2f352e" providerId="ADAL" clId="{53156925-55BF-465E-B9CD-7D76B82B538E}" dt="2024-07-03T02:20:43.539" v="19109" actId="20577"/>
          <ac:spMkLst>
            <pc:docMk/>
            <pc:sldMk cId="0" sldId="693"/>
            <ac:spMk id="8" creationId="{6BFA8F96-4FC8-129B-F82B-B0BA037AFC85}"/>
          </ac:spMkLst>
        </pc:spChg>
        <pc:spChg chg="add mod">
          <ac:chgData name="Kozo Namba (難波 浩三)" userId="abb2015e-26ae-48ba-8ebf-92380e2f352e" providerId="ADAL" clId="{53156925-55BF-465E-B9CD-7D76B82B538E}" dt="2024-06-28T02:55:37.849" v="9261" actId="1076"/>
          <ac:spMkLst>
            <pc:docMk/>
            <pc:sldMk cId="0" sldId="693"/>
            <ac:spMk id="9" creationId="{38992535-99E4-5762-F708-05EF5417A70B}"/>
          </ac:spMkLst>
        </pc:spChg>
        <pc:spChg chg="add mod">
          <ac:chgData name="Kozo Namba (難波 浩三)" userId="abb2015e-26ae-48ba-8ebf-92380e2f352e" providerId="ADAL" clId="{53156925-55BF-465E-B9CD-7D76B82B538E}" dt="2024-06-28T02:55:31.195" v="9260" actId="1076"/>
          <ac:spMkLst>
            <pc:docMk/>
            <pc:sldMk cId="0" sldId="693"/>
            <ac:spMk id="10" creationId="{8B101802-4503-E0C9-AD1E-13D68C5007D3}"/>
          </ac:spMkLst>
        </pc:spChg>
        <pc:spChg chg="add mod">
          <ac:chgData name="Kozo Namba (難波 浩三)" userId="abb2015e-26ae-48ba-8ebf-92380e2f352e" providerId="ADAL" clId="{53156925-55BF-465E-B9CD-7D76B82B538E}" dt="2024-06-28T02:56:24.408" v="9266" actId="1076"/>
          <ac:spMkLst>
            <pc:docMk/>
            <pc:sldMk cId="0" sldId="693"/>
            <ac:spMk id="11" creationId="{D73DFD8D-1E22-2134-EA26-22AD8704C9C3}"/>
          </ac:spMkLst>
        </pc:spChg>
        <pc:spChg chg="add mod">
          <ac:chgData name="Kozo Namba (難波 浩三)" userId="abb2015e-26ae-48ba-8ebf-92380e2f352e" providerId="ADAL" clId="{53156925-55BF-465E-B9CD-7D76B82B538E}" dt="2024-06-28T02:56:29.442" v="9267" actId="1076"/>
          <ac:spMkLst>
            <pc:docMk/>
            <pc:sldMk cId="0" sldId="693"/>
            <ac:spMk id="12" creationId="{656F5AAA-2EEA-0F7C-D3BB-A819EE69DC69}"/>
          </ac:spMkLst>
        </pc:spChg>
        <pc:spChg chg="mod">
          <ac:chgData name="Kozo Namba (難波 浩三)" userId="abb2015e-26ae-48ba-8ebf-92380e2f352e" providerId="ADAL" clId="{53156925-55BF-465E-B9CD-7D76B82B538E}" dt="2024-07-03T02:20:08.683" v="19103" actId="1076"/>
          <ac:spMkLst>
            <pc:docMk/>
            <pc:sldMk cId="0" sldId="693"/>
            <ac:spMk id="19463" creationId="{00000000-0000-0000-0000-000000000000}"/>
          </ac:spMkLst>
        </pc:spChg>
        <pc:spChg chg="mod">
          <ac:chgData name="Kozo Namba (難波 浩三)" userId="abb2015e-26ae-48ba-8ebf-92380e2f352e" providerId="ADAL" clId="{53156925-55BF-465E-B9CD-7D76B82B538E}" dt="2024-06-28T02:56:45.323" v="9268" actId="1076"/>
          <ac:spMkLst>
            <pc:docMk/>
            <pc:sldMk cId="0" sldId="693"/>
            <ac:spMk id="19465" creationId="{00000000-0000-0000-0000-000000000000}"/>
          </ac:spMkLst>
        </pc:spChg>
        <pc:spChg chg="del">
          <ac:chgData name="Kozo Namba (難波 浩三)" userId="abb2015e-26ae-48ba-8ebf-92380e2f352e" providerId="ADAL" clId="{53156925-55BF-465E-B9CD-7D76B82B538E}" dt="2024-06-26T01:19:00.607" v="2990" actId="478"/>
          <ac:spMkLst>
            <pc:docMk/>
            <pc:sldMk cId="0" sldId="693"/>
            <ac:spMk id="19466"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68"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70"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71"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72"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73"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74"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78"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79"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80"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81"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82"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83"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85"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86"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87"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88"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89"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90"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91"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92"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93"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94" creationId="{00000000-0000-0000-0000-000000000000}"/>
          </ac:spMkLst>
        </pc:spChg>
        <pc:spChg chg="mod">
          <ac:chgData name="Kozo Namba (難波 浩三)" userId="abb2015e-26ae-48ba-8ebf-92380e2f352e" providerId="ADAL" clId="{53156925-55BF-465E-B9CD-7D76B82B538E}" dt="2024-06-28T02:51:47.581" v="9215" actId="1076"/>
          <ac:spMkLst>
            <pc:docMk/>
            <pc:sldMk cId="0" sldId="693"/>
            <ac:spMk id="19495" creationId="{00000000-0000-0000-0000-000000000000}"/>
          </ac:spMkLst>
        </pc:spChg>
        <pc:spChg chg="del mod">
          <ac:chgData name="Kozo Namba (難波 浩三)" userId="abb2015e-26ae-48ba-8ebf-92380e2f352e" providerId="ADAL" clId="{53156925-55BF-465E-B9CD-7D76B82B538E}" dt="2024-06-25T04:58:08" v="2187" actId="478"/>
          <ac:spMkLst>
            <pc:docMk/>
            <pc:sldMk cId="0" sldId="693"/>
            <ac:spMk id="19496" creationId="{00000000-0000-0000-0000-000000000000}"/>
          </ac:spMkLst>
        </pc:spChg>
        <pc:spChg chg="mod">
          <ac:chgData name="Kozo Namba (難波 浩三)" userId="abb2015e-26ae-48ba-8ebf-92380e2f352e" providerId="ADAL" clId="{53156925-55BF-465E-B9CD-7D76B82B538E}" dt="2024-06-25T04:59:29.896" v="2201" actId="1076"/>
          <ac:spMkLst>
            <pc:docMk/>
            <pc:sldMk cId="0" sldId="693"/>
            <ac:spMk id="19498" creationId="{00000000-0000-0000-0000-000000000000}"/>
          </ac:spMkLst>
        </pc:spChg>
        <pc:spChg chg="mod">
          <ac:chgData name="Kozo Namba (難波 浩三)" userId="abb2015e-26ae-48ba-8ebf-92380e2f352e" providerId="ADAL" clId="{53156925-55BF-465E-B9CD-7D76B82B538E}" dt="2024-06-25T04:59:29.896" v="2201" actId="1076"/>
          <ac:spMkLst>
            <pc:docMk/>
            <pc:sldMk cId="0" sldId="693"/>
            <ac:spMk id="19499" creationId="{00000000-0000-0000-0000-000000000000}"/>
          </ac:spMkLst>
        </pc:spChg>
        <pc:spChg chg="mod">
          <ac:chgData name="Kozo Namba (難波 浩三)" userId="abb2015e-26ae-48ba-8ebf-92380e2f352e" providerId="ADAL" clId="{53156925-55BF-465E-B9CD-7D76B82B538E}" dt="2024-06-28T02:52:11.988" v="9217" actId="1076"/>
          <ac:spMkLst>
            <pc:docMk/>
            <pc:sldMk cId="0" sldId="693"/>
            <ac:spMk id="19500" creationId="{00000000-0000-0000-0000-000000000000}"/>
          </ac:spMkLst>
        </pc:spChg>
        <pc:spChg chg="mod">
          <ac:chgData name="Kozo Namba (難波 浩三)" userId="abb2015e-26ae-48ba-8ebf-92380e2f352e" providerId="ADAL" clId="{53156925-55BF-465E-B9CD-7D76B82B538E}" dt="2024-06-28T02:52:11.988" v="9217" actId="1076"/>
          <ac:spMkLst>
            <pc:docMk/>
            <pc:sldMk cId="0" sldId="693"/>
            <ac:spMk id="19501" creationId="{00000000-0000-0000-0000-000000000000}"/>
          </ac:spMkLst>
        </pc:spChg>
        <pc:spChg chg="del">
          <ac:chgData name="Kozo Namba (難波 浩三)" userId="abb2015e-26ae-48ba-8ebf-92380e2f352e" providerId="ADAL" clId="{53156925-55BF-465E-B9CD-7D76B82B538E}" dt="2024-06-25T04:59:06.202" v="2197" actId="478"/>
          <ac:spMkLst>
            <pc:docMk/>
            <pc:sldMk cId="0" sldId="693"/>
            <ac:spMk id="884744" creationId="{00000000-0000-0000-0000-000000000000}"/>
          </ac:spMkLst>
        </pc:spChg>
        <pc:grpChg chg="mod">
          <ac:chgData name="Kozo Namba (難波 浩三)" userId="abb2015e-26ae-48ba-8ebf-92380e2f352e" providerId="ADAL" clId="{53156925-55BF-465E-B9CD-7D76B82B538E}" dt="2024-06-28T02:52:11.988" v="9217" actId="1076"/>
          <ac:grpSpMkLst>
            <pc:docMk/>
            <pc:sldMk cId="0" sldId="693"/>
            <ac:grpSpMk id="19460" creationId="{00000000-0000-0000-0000-000000000000}"/>
          </ac:grpSpMkLst>
        </pc:grpChg>
        <pc:grpChg chg="mod">
          <ac:chgData name="Kozo Namba (難波 浩三)" userId="abb2015e-26ae-48ba-8ebf-92380e2f352e" providerId="ADAL" clId="{53156925-55BF-465E-B9CD-7D76B82B538E}" dt="2024-06-28T02:51:47.581" v="9215" actId="1076"/>
          <ac:grpSpMkLst>
            <pc:docMk/>
            <pc:sldMk cId="0" sldId="693"/>
            <ac:grpSpMk id="19467" creationId="{00000000-0000-0000-0000-000000000000}"/>
          </ac:grpSpMkLst>
        </pc:grpChg>
        <pc:grpChg chg="mod">
          <ac:chgData name="Kozo Namba (難波 浩三)" userId="abb2015e-26ae-48ba-8ebf-92380e2f352e" providerId="ADAL" clId="{53156925-55BF-465E-B9CD-7D76B82B538E}" dt="2024-06-28T02:51:47.581" v="9215" actId="1076"/>
          <ac:grpSpMkLst>
            <pc:docMk/>
            <pc:sldMk cId="0" sldId="693"/>
            <ac:grpSpMk id="19469" creationId="{00000000-0000-0000-0000-000000000000}"/>
          </ac:grpSpMkLst>
        </pc:grpChg>
        <pc:grpChg chg="mod">
          <ac:chgData name="Kozo Namba (難波 浩三)" userId="abb2015e-26ae-48ba-8ebf-92380e2f352e" providerId="ADAL" clId="{53156925-55BF-465E-B9CD-7D76B82B538E}" dt="2024-06-28T02:51:47.581" v="9215" actId="1076"/>
          <ac:grpSpMkLst>
            <pc:docMk/>
            <pc:sldMk cId="0" sldId="693"/>
            <ac:grpSpMk id="19475" creationId="{00000000-0000-0000-0000-000000000000}"/>
          </ac:grpSpMkLst>
        </pc:grpChg>
        <pc:grpChg chg="mod">
          <ac:chgData name="Kozo Namba (難波 浩三)" userId="abb2015e-26ae-48ba-8ebf-92380e2f352e" providerId="ADAL" clId="{53156925-55BF-465E-B9CD-7D76B82B538E}" dt="2024-06-28T02:51:47.581" v="9215" actId="1076"/>
          <ac:grpSpMkLst>
            <pc:docMk/>
            <pc:sldMk cId="0" sldId="693"/>
            <ac:grpSpMk id="19476" creationId="{00000000-0000-0000-0000-000000000000}"/>
          </ac:grpSpMkLst>
        </pc:grpChg>
        <pc:grpChg chg="mod">
          <ac:chgData name="Kozo Namba (難波 浩三)" userId="abb2015e-26ae-48ba-8ebf-92380e2f352e" providerId="ADAL" clId="{53156925-55BF-465E-B9CD-7D76B82B538E}" dt="2024-06-28T02:51:47.581" v="9215" actId="1076"/>
          <ac:grpSpMkLst>
            <pc:docMk/>
            <pc:sldMk cId="0" sldId="693"/>
            <ac:grpSpMk id="19477" creationId="{00000000-0000-0000-0000-000000000000}"/>
          </ac:grpSpMkLst>
        </pc:grpChg>
        <pc:grpChg chg="mod">
          <ac:chgData name="Kozo Namba (難波 浩三)" userId="abb2015e-26ae-48ba-8ebf-92380e2f352e" providerId="ADAL" clId="{53156925-55BF-465E-B9CD-7D76B82B538E}" dt="2024-06-28T02:51:47.581" v="9215" actId="1076"/>
          <ac:grpSpMkLst>
            <pc:docMk/>
            <pc:sldMk cId="0" sldId="693"/>
            <ac:grpSpMk id="19484" creationId="{00000000-0000-0000-0000-000000000000}"/>
          </ac:grpSpMkLst>
        </pc:grpChg>
        <pc:grpChg chg="mod">
          <ac:chgData name="Kozo Namba (難波 浩三)" userId="abb2015e-26ae-48ba-8ebf-92380e2f352e" providerId="ADAL" clId="{53156925-55BF-465E-B9CD-7D76B82B538E}" dt="2024-06-25T04:59:29.896" v="2201" actId="1076"/>
          <ac:grpSpMkLst>
            <pc:docMk/>
            <pc:sldMk cId="0" sldId="693"/>
            <ac:grpSpMk id="884745" creationId="{00000000-0000-0000-0000-000000000000}"/>
          </ac:grpSpMkLst>
        </pc:grpChg>
        <pc:grpChg chg="del mod">
          <ac:chgData name="Kozo Namba (難波 浩三)" userId="abb2015e-26ae-48ba-8ebf-92380e2f352e" providerId="ADAL" clId="{53156925-55BF-465E-B9CD-7D76B82B538E}" dt="2024-06-25T04:58:08" v="2187" actId="478"/>
          <ac:grpSpMkLst>
            <pc:docMk/>
            <pc:sldMk cId="0" sldId="693"/>
            <ac:grpSpMk id="884773" creationId="{00000000-0000-0000-0000-000000000000}"/>
          </ac:grpSpMkLst>
        </pc:grpChg>
        <pc:picChg chg="add mod">
          <ac:chgData name="Kozo Namba (難波 浩三)" userId="abb2015e-26ae-48ba-8ebf-92380e2f352e" providerId="ADAL" clId="{53156925-55BF-465E-B9CD-7D76B82B538E}" dt="2024-06-25T05:02:20.936" v="2229" actId="1076"/>
          <ac:picMkLst>
            <pc:docMk/>
            <pc:sldMk cId="0" sldId="693"/>
            <ac:picMk id="5" creationId="{2B32A60F-2234-0D53-7EF1-B09788CE7F81}"/>
          </ac:picMkLst>
        </pc:picChg>
        <pc:picChg chg="add mod">
          <ac:chgData name="Kozo Namba (難波 浩三)" userId="abb2015e-26ae-48ba-8ebf-92380e2f352e" providerId="ADAL" clId="{53156925-55BF-465E-B9CD-7D76B82B538E}" dt="2024-06-25T05:04:44.912" v="2245" actId="1076"/>
          <ac:picMkLst>
            <pc:docMk/>
            <pc:sldMk cId="0" sldId="693"/>
            <ac:picMk id="7" creationId="{4C212F13-A195-0D53-715F-FE7316F272CE}"/>
          </ac:picMkLst>
        </pc:picChg>
        <pc:picChg chg="add del mod">
          <ac:chgData name="Kozo Namba (難波 浩三)" userId="abb2015e-26ae-48ba-8ebf-92380e2f352e" providerId="ADAL" clId="{53156925-55BF-465E-B9CD-7D76B82B538E}" dt="2024-07-12T06:28:52.097" v="23292"/>
          <ac:picMkLst>
            <pc:docMk/>
            <pc:sldMk cId="0" sldId="693"/>
            <ac:picMk id="13" creationId="{B5B7B4F6-A6FC-51FE-CDCD-3958FEB8D065}"/>
          </ac:picMkLst>
        </pc:picChg>
        <pc:picChg chg="add mod">
          <ac:chgData name="Kozo Namba (難波 浩三)" userId="abb2015e-26ae-48ba-8ebf-92380e2f352e" providerId="ADAL" clId="{53156925-55BF-465E-B9CD-7D76B82B538E}" dt="2024-07-12T06:28:52.097" v="23292"/>
          <ac:picMkLst>
            <pc:docMk/>
            <pc:sldMk cId="0" sldId="693"/>
            <ac:picMk id="14" creationId="{3EE5AE2C-0015-0BF5-AB6E-A493F02DF0D0}"/>
          </ac:picMkLst>
        </pc:picChg>
        <pc:picChg chg="del mod">
          <ac:chgData name="Kozo Namba (難波 浩三)" userId="abb2015e-26ae-48ba-8ebf-92380e2f352e" providerId="ADAL" clId="{53156925-55BF-465E-B9CD-7D76B82B538E}" dt="2024-06-25T05:02:02.795" v="2224" actId="478"/>
          <ac:picMkLst>
            <pc:docMk/>
            <pc:sldMk cId="0" sldId="693"/>
            <ac:picMk id="19497" creationId="{00000000-0000-0000-0000-000000000000}"/>
          </ac:picMkLst>
        </pc:picChg>
      </pc:sldChg>
      <pc:sldChg chg="addSp delSp modSp mod modTransition modAnim modNotes">
        <pc:chgData name="Kozo Namba (難波 浩三)" userId="abb2015e-26ae-48ba-8ebf-92380e2f352e" providerId="ADAL" clId="{53156925-55BF-465E-B9CD-7D76B82B538E}" dt="2024-07-12T06:30:27.672" v="23293"/>
        <pc:sldMkLst>
          <pc:docMk/>
          <pc:sldMk cId="0" sldId="694"/>
        </pc:sldMkLst>
        <pc:spChg chg="del">
          <ac:chgData name="Kozo Namba (難波 浩三)" userId="abb2015e-26ae-48ba-8ebf-92380e2f352e" providerId="ADAL" clId="{53156925-55BF-465E-B9CD-7D76B82B538E}" dt="2024-06-26T01:19:03.855" v="2991" actId="478"/>
          <ac:spMkLst>
            <pc:docMk/>
            <pc:sldMk cId="0" sldId="694"/>
            <ac:spMk id="20487" creationId="{00000000-0000-0000-0000-000000000000}"/>
          </ac:spMkLst>
        </pc:spChg>
        <pc:spChg chg="mod">
          <ac:chgData name="Kozo Namba (難波 浩三)" userId="abb2015e-26ae-48ba-8ebf-92380e2f352e" providerId="ADAL" clId="{53156925-55BF-465E-B9CD-7D76B82B538E}" dt="2024-06-25T05:13:23.528" v="2455" actId="14100"/>
          <ac:spMkLst>
            <pc:docMk/>
            <pc:sldMk cId="0" sldId="694"/>
            <ac:spMk id="20488" creationId="{00000000-0000-0000-0000-000000000000}"/>
          </ac:spMkLst>
        </pc:spChg>
        <pc:spChg chg="mod">
          <ac:chgData name="Kozo Namba (難波 浩三)" userId="abb2015e-26ae-48ba-8ebf-92380e2f352e" providerId="ADAL" clId="{53156925-55BF-465E-B9CD-7D76B82B538E}" dt="2024-06-25T05:13:23.528" v="2455" actId="14100"/>
          <ac:spMkLst>
            <pc:docMk/>
            <pc:sldMk cId="0" sldId="694"/>
            <ac:spMk id="20489" creationId="{00000000-0000-0000-0000-000000000000}"/>
          </ac:spMkLst>
        </pc:spChg>
        <pc:spChg chg="mod">
          <ac:chgData name="Kozo Namba (難波 浩三)" userId="abb2015e-26ae-48ba-8ebf-92380e2f352e" providerId="ADAL" clId="{53156925-55BF-465E-B9CD-7D76B82B538E}" dt="2024-06-25T05:17:33.143" v="2456" actId="478"/>
          <ac:spMkLst>
            <pc:docMk/>
            <pc:sldMk cId="0" sldId="694"/>
            <ac:spMk id="20491" creationId="{00000000-0000-0000-0000-000000000000}"/>
          </ac:spMkLst>
        </pc:spChg>
        <pc:spChg chg="mod">
          <ac:chgData name="Kozo Namba (難波 浩三)" userId="abb2015e-26ae-48ba-8ebf-92380e2f352e" providerId="ADAL" clId="{53156925-55BF-465E-B9CD-7D76B82B538E}" dt="2024-06-25T05:17:33.143" v="2456" actId="478"/>
          <ac:spMkLst>
            <pc:docMk/>
            <pc:sldMk cId="0" sldId="694"/>
            <ac:spMk id="20492" creationId="{00000000-0000-0000-0000-000000000000}"/>
          </ac:spMkLst>
        </pc:spChg>
        <pc:grpChg chg="mod">
          <ac:chgData name="Kozo Namba (難波 浩三)" userId="abb2015e-26ae-48ba-8ebf-92380e2f352e" providerId="ADAL" clId="{53156925-55BF-465E-B9CD-7D76B82B538E}" dt="2024-06-25T05:13:23.528" v="2455" actId="14100"/>
          <ac:grpSpMkLst>
            <pc:docMk/>
            <pc:sldMk cId="0" sldId="694"/>
            <ac:grpSpMk id="20486" creationId="{00000000-0000-0000-0000-000000000000}"/>
          </ac:grpSpMkLst>
        </pc:grpChg>
        <pc:grpChg chg="mod">
          <ac:chgData name="Kozo Namba (難波 浩三)" userId="abb2015e-26ae-48ba-8ebf-92380e2f352e" providerId="ADAL" clId="{53156925-55BF-465E-B9CD-7D76B82B538E}" dt="2024-06-25T05:17:33.143" v="2456" actId="478"/>
          <ac:grpSpMkLst>
            <pc:docMk/>
            <pc:sldMk cId="0" sldId="694"/>
            <ac:grpSpMk id="886800" creationId="{00000000-0000-0000-0000-000000000000}"/>
          </ac:grpSpMkLst>
        </pc:grpChg>
        <pc:graphicFrameChg chg="del mod">
          <ac:chgData name="Kozo Namba (難波 浩三)" userId="abb2015e-26ae-48ba-8ebf-92380e2f352e" providerId="ADAL" clId="{53156925-55BF-465E-B9CD-7D76B82B538E}" dt="2024-06-25T05:21:35.454" v="2462" actId="478"/>
          <ac:graphicFrameMkLst>
            <pc:docMk/>
            <pc:sldMk cId="0" sldId="694"/>
            <ac:graphicFrameMk id="20490" creationId="{00000000-0000-0000-0000-000000000000}"/>
          </ac:graphicFrameMkLst>
        </pc:graphicFrameChg>
        <pc:picChg chg="add del mod">
          <ac:chgData name="Kozo Namba (難波 浩三)" userId="abb2015e-26ae-48ba-8ebf-92380e2f352e" providerId="ADAL" clId="{53156925-55BF-465E-B9CD-7D76B82B538E}" dt="2024-07-12T06:30:27.672" v="23293"/>
          <ac:picMkLst>
            <pc:docMk/>
            <pc:sldMk cId="0" sldId="694"/>
            <ac:picMk id="2" creationId="{D9FBBCD3-3210-E857-BAD7-9FD48D077C0D}"/>
          </ac:picMkLst>
        </pc:picChg>
        <pc:picChg chg="add mod">
          <ac:chgData name="Kozo Namba (難波 浩三)" userId="abb2015e-26ae-48ba-8ebf-92380e2f352e" providerId="ADAL" clId="{53156925-55BF-465E-B9CD-7D76B82B538E}" dt="2024-06-25T05:18:15.580" v="2460" actId="1076"/>
          <ac:picMkLst>
            <pc:docMk/>
            <pc:sldMk cId="0" sldId="694"/>
            <ac:picMk id="3" creationId="{DF9BEBEA-C7EC-FD8C-6BE4-040FB3DE7DFC}"/>
          </ac:picMkLst>
        </pc:picChg>
        <pc:picChg chg="add mod">
          <ac:chgData name="Kozo Namba (難波 浩三)" userId="abb2015e-26ae-48ba-8ebf-92380e2f352e" providerId="ADAL" clId="{53156925-55BF-465E-B9CD-7D76B82B538E}" dt="2024-07-12T06:30:27.672" v="23293"/>
          <ac:picMkLst>
            <pc:docMk/>
            <pc:sldMk cId="0" sldId="694"/>
            <ac:picMk id="4" creationId="{9D1B2D2A-91B4-430F-45CD-08109FDDF2D1}"/>
          </ac:picMkLst>
        </pc:picChg>
        <pc:picChg chg="add mod">
          <ac:chgData name="Kozo Namba (難波 浩三)" userId="abb2015e-26ae-48ba-8ebf-92380e2f352e" providerId="ADAL" clId="{53156925-55BF-465E-B9CD-7D76B82B538E}" dt="2024-06-25T05:23:33.389" v="2492" actId="14100"/>
          <ac:picMkLst>
            <pc:docMk/>
            <pc:sldMk cId="0" sldId="694"/>
            <ac:picMk id="5" creationId="{60D9BF80-F5B1-0B3C-70F2-DF4CDD79C6E3}"/>
          </ac:picMkLst>
        </pc:picChg>
        <pc:picChg chg="del">
          <ac:chgData name="Kozo Namba (難波 浩三)" userId="abb2015e-26ae-48ba-8ebf-92380e2f352e" providerId="ADAL" clId="{53156925-55BF-465E-B9CD-7D76B82B538E}" dt="2024-06-25T05:17:33.143" v="2456" actId="478"/>
          <ac:picMkLst>
            <pc:docMk/>
            <pc:sldMk cId="0" sldId="694"/>
            <ac:picMk id="20493" creationId="{00000000-0000-0000-0000-000000000000}"/>
          </ac:picMkLst>
        </pc:picChg>
      </pc:sldChg>
      <pc:sldChg chg="addSp delSp modSp mod modTransition modNotes">
        <pc:chgData name="Kozo Namba (難波 浩三)" userId="abb2015e-26ae-48ba-8ebf-92380e2f352e" providerId="ADAL" clId="{53156925-55BF-465E-B9CD-7D76B82B538E}" dt="2024-07-12T06:32:35.974" v="23294"/>
        <pc:sldMkLst>
          <pc:docMk/>
          <pc:sldMk cId="0" sldId="695"/>
        </pc:sldMkLst>
        <pc:spChg chg="add del mod">
          <ac:chgData name="Kozo Namba (難波 浩三)" userId="abb2015e-26ae-48ba-8ebf-92380e2f352e" providerId="ADAL" clId="{53156925-55BF-465E-B9CD-7D76B82B538E}" dt="2024-07-03T00:57:17.192" v="17301" actId="478"/>
          <ac:spMkLst>
            <pc:docMk/>
            <pc:sldMk cId="0" sldId="695"/>
            <ac:spMk id="2" creationId="{F02C0DCD-A3B0-4C44-F0F6-A6EE7DDED8D5}"/>
          </ac:spMkLst>
        </pc:spChg>
        <pc:spChg chg="add mod">
          <ac:chgData name="Kozo Namba (難波 浩三)" userId="abb2015e-26ae-48ba-8ebf-92380e2f352e" providerId="ADAL" clId="{53156925-55BF-465E-B9CD-7D76B82B538E}" dt="2024-07-03T01:05:22.198" v="17530" actId="14100"/>
          <ac:spMkLst>
            <pc:docMk/>
            <pc:sldMk cId="0" sldId="695"/>
            <ac:spMk id="3" creationId="{79B76B0E-C326-0E02-0DC5-4B8FD59BD7E2}"/>
          </ac:spMkLst>
        </pc:spChg>
        <pc:spChg chg="add mod">
          <ac:chgData name="Kozo Namba (難波 浩三)" userId="abb2015e-26ae-48ba-8ebf-92380e2f352e" providerId="ADAL" clId="{53156925-55BF-465E-B9CD-7D76B82B538E}" dt="2024-07-03T01:05:11.726" v="17527" actId="1076"/>
          <ac:spMkLst>
            <pc:docMk/>
            <pc:sldMk cId="0" sldId="695"/>
            <ac:spMk id="4" creationId="{CBF9321F-7EE7-7C02-7A83-FE78D9283FE9}"/>
          </ac:spMkLst>
        </pc:spChg>
        <pc:spChg chg="add mod">
          <ac:chgData name="Kozo Namba (難波 浩三)" userId="abb2015e-26ae-48ba-8ebf-92380e2f352e" providerId="ADAL" clId="{53156925-55BF-465E-B9CD-7D76B82B538E}" dt="2024-07-03T01:06:32.340" v="17573" actId="207"/>
          <ac:spMkLst>
            <pc:docMk/>
            <pc:sldMk cId="0" sldId="695"/>
            <ac:spMk id="5" creationId="{AC4CA384-4BCC-92BB-E4A0-7955EA454379}"/>
          </ac:spMkLst>
        </pc:spChg>
        <pc:spChg chg="add mod">
          <ac:chgData name="Kozo Namba (難波 浩三)" userId="abb2015e-26ae-48ba-8ebf-92380e2f352e" providerId="ADAL" clId="{53156925-55BF-465E-B9CD-7D76B82B538E}" dt="2024-07-03T01:10:45.297" v="17740" actId="20577"/>
          <ac:spMkLst>
            <pc:docMk/>
            <pc:sldMk cId="0" sldId="695"/>
            <ac:spMk id="6" creationId="{D56CF0C4-63DE-B64F-78D7-175E03482BB3}"/>
          </ac:spMkLst>
        </pc:spChg>
        <pc:spChg chg="add mod">
          <ac:chgData name="Kozo Namba (難波 浩三)" userId="abb2015e-26ae-48ba-8ebf-92380e2f352e" providerId="ADAL" clId="{53156925-55BF-465E-B9CD-7D76B82B538E}" dt="2024-07-03T01:11:03.606" v="17750" actId="1076"/>
          <ac:spMkLst>
            <pc:docMk/>
            <pc:sldMk cId="0" sldId="695"/>
            <ac:spMk id="7" creationId="{D05CFEB1-0D03-313D-3046-757DA558AD82}"/>
          </ac:spMkLst>
        </pc:spChg>
        <pc:spChg chg="add mod">
          <ac:chgData name="Kozo Namba (難波 浩三)" userId="abb2015e-26ae-48ba-8ebf-92380e2f352e" providerId="ADAL" clId="{53156925-55BF-465E-B9CD-7D76B82B538E}" dt="2024-07-03T01:13:20.156" v="17891" actId="1036"/>
          <ac:spMkLst>
            <pc:docMk/>
            <pc:sldMk cId="0" sldId="695"/>
            <ac:spMk id="8" creationId="{DBEE937D-1C3A-D156-BF9C-48AE182FEEEB}"/>
          </ac:spMkLst>
        </pc:spChg>
        <pc:spChg chg="add mod">
          <ac:chgData name="Kozo Namba (難波 浩三)" userId="abb2015e-26ae-48ba-8ebf-92380e2f352e" providerId="ADAL" clId="{53156925-55BF-465E-B9CD-7D76B82B538E}" dt="2024-07-03T01:10:05.693" v="17717" actId="20577"/>
          <ac:spMkLst>
            <pc:docMk/>
            <pc:sldMk cId="0" sldId="695"/>
            <ac:spMk id="9" creationId="{715686B0-4A8D-DDC7-81E1-E5617B41DE5D}"/>
          </ac:spMkLst>
        </pc:spChg>
        <pc:spChg chg="add mod ord">
          <ac:chgData name="Kozo Namba (難波 浩三)" userId="abb2015e-26ae-48ba-8ebf-92380e2f352e" providerId="ADAL" clId="{53156925-55BF-465E-B9CD-7D76B82B538E}" dt="2024-07-03T01:17:57.008" v="17910" actId="20577"/>
          <ac:spMkLst>
            <pc:docMk/>
            <pc:sldMk cId="0" sldId="695"/>
            <ac:spMk id="10" creationId="{9CD33EF2-CE42-CF1B-6787-FCAEE0262EF9}"/>
          </ac:spMkLst>
        </pc:spChg>
        <pc:spChg chg="add mod">
          <ac:chgData name="Kozo Namba (難波 浩三)" userId="abb2015e-26ae-48ba-8ebf-92380e2f352e" providerId="ADAL" clId="{53156925-55BF-465E-B9CD-7D76B82B538E}" dt="2024-07-03T01:11:27.014" v="17754" actId="1076"/>
          <ac:spMkLst>
            <pc:docMk/>
            <pc:sldMk cId="0" sldId="695"/>
            <ac:spMk id="11" creationId="{92E4FF0D-A8AE-8E3B-573D-E48E76960D47}"/>
          </ac:spMkLst>
        </pc:spChg>
        <pc:spChg chg="add mod">
          <ac:chgData name="Kozo Namba (難波 浩三)" userId="abb2015e-26ae-48ba-8ebf-92380e2f352e" providerId="ADAL" clId="{53156925-55BF-465E-B9CD-7D76B82B538E}" dt="2024-07-03T01:19:57.850" v="17923" actId="14100"/>
          <ac:spMkLst>
            <pc:docMk/>
            <pc:sldMk cId="0" sldId="695"/>
            <ac:spMk id="12" creationId="{8824E90F-5367-9F3B-65BE-3578D71E63DB}"/>
          </ac:spMkLst>
        </pc:spChg>
        <pc:spChg chg="add mod">
          <ac:chgData name="Kozo Namba (難波 浩三)" userId="abb2015e-26ae-48ba-8ebf-92380e2f352e" providerId="ADAL" clId="{53156925-55BF-465E-B9CD-7D76B82B538E}" dt="2024-07-03T01:22:16.657" v="17986" actId="20577"/>
          <ac:spMkLst>
            <pc:docMk/>
            <pc:sldMk cId="0" sldId="695"/>
            <ac:spMk id="13" creationId="{210B5893-20D9-713D-ABA3-23DE57815F81}"/>
          </ac:spMkLst>
        </pc:spChg>
        <pc:spChg chg="mod">
          <ac:chgData name="Kozo Namba (難波 浩三)" userId="abb2015e-26ae-48ba-8ebf-92380e2f352e" providerId="ADAL" clId="{53156925-55BF-465E-B9CD-7D76B82B538E}" dt="2024-07-03T01:17:20.445" v="17899" actId="1076"/>
          <ac:spMkLst>
            <pc:docMk/>
            <pc:sldMk cId="0" sldId="695"/>
            <ac:spMk id="48" creationId="{00000000-0000-0000-0000-000000000000}"/>
          </ac:spMkLst>
        </pc:spChg>
        <pc:spChg chg="del mod">
          <ac:chgData name="Kozo Namba (難波 浩三)" userId="abb2015e-26ae-48ba-8ebf-92380e2f352e" providerId="ADAL" clId="{53156925-55BF-465E-B9CD-7D76B82B538E}" dt="2024-07-03T01:16:58.510" v="17895" actId="478"/>
          <ac:spMkLst>
            <pc:docMk/>
            <pc:sldMk cId="0" sldId="695"/>
            <ac:spMk id="21507" creationId="{00000000-0000-0000-0000-000000000000}"/>
          </ac:spMkLst>
        </pc:spChg>
        <pc:spChg chg="mod">
          <ac:chgData name="Kozo Namba (難波 浩三)" userId="abb2015e-26ae-48ba-8ebf-92380e2f352e" providerId="ADAL" clId="{53156925-55BF-465E-B9CD-7D76B82B538E}" dt="2024-07-03T01:12:23.246" v="17808" actId="14100"/>
          <ac:spMkLst>
            <pc:docMk/>
            <pc:sldMk cId="0" sldId="695"/>
            <ac:spMk id="21508" creationId="{00000000-0000-0000-0000-000000000000}"/>
          </ac:spMkLst>
        </pc:spChg>
        <pc:spChg chg="del">
          <ac:chgData name="Kozo Namba (難波 浩三)" userId="abb2015e-26ae-48ba-8ebf-92380e2f352e" providerId="ADAL" clId="{53156925-55BF-465E-B9CD-7D76B82B538E}" dt="2024-07-03T01:02:53.588" v="17492" actId="478"/>
          <ac:spMkLst>
            <pc:docMk/>
            <pc:sldMk cId="0" sldId="695"/>
            <ac:spMk id="21509" creationId="{00000000-0000-0000-0000-000000000000}"/>
          </ac:spMkLst>
        </pc:spChg>
        <pc:spChg chg="mod">
          <ac:chgData name="Kozo Namba (難波 浩三)" userId="abb2015e-26ae-48ba-8ebf-92380e2f352e" providerId="ADAL" clId="{53156925-55BF-465E-B9CD-7D76B82B538E}" dt="2024-07-03T01:02:34.678" v="17486" actId="1076"/>
          <ac:spMkLst>
            <pc:docMk/>
            <pc:sldMk cId="0" sldId="695"/>
            <ac:spMk id="21510" creationId="{00000000-0000-0000-0000-000000000000}"/>
          </ac:spMkLst>
        </pc:spChg>
        <pc:spChg chg="mod">
          <ac:chgData name="Kozo Namba (難波 浩三)" userId="abb2015e-26ae-48ba-8ebf-92380e2f352e" providerId="ADAL" clId="{53156925-55BF-465E-B9CD-7D76B82B538E}" dt="2024-07-03T01:04:36.906" v="17521" actId="1076"/>
          <ac:spMkLst>
            <pc:docMk/>
            <pc:sldMk cId="0" sldId="695"/>
            <ac:spMk id="21511" creationId="{00000000-0000-0000-0000-000000000000}"/>
          </ac:spMkLst>
        </pc:spChg>
        <pc:spChg chg="mod">
          <ac:chgData name="Kozo Namba (難波 浩三)" userId="abb2015e-26ae-48ba-8ebf-92380e2f352e" providerId="ADAL" clId="{53156925-55BF-465E-B9CD-7D76B82B538E}" dt="2024-07-03T01:17:16.122" v="17898" actId="14100"/>
          <ac:spMkLst>
            <pc:docMk/>
            <pc:sldMk cId="0" sldId="695"/>
            <ac:spMk id="21515" creationId="{00000000-0000-0000-0000-000000000000}"/>
          </ac:spMkLst>
        </pc:spChg>
        <pc:spChg chg="mod">
          <ac:chgData name="Kozo Namba (難波 浩三)" userId="abb2015e-26ae-48ba-8ebf-92380e2f352e" providerId="ADAL" clId="{53156925-55BF-465E-B9CD-7D76B82B538E}" dt="2024-07-03T01:20:08.835" v="17925" actId="20577"/>
          <ac:spMkLst>
            <pc:docMk/>
            <pc:sldMk cId="0" sldId="695"/>
            <ac:spMk id="21526" creationId="{00000000-0000-0000-0000-000000000000}"/>
          </ac:spMkLst>
        </pc:spChg>
        <pc:spChg chg="mod">
          <ac:chgData name="Kozo Namba (難波 浩三)" userId="abb2015e-26ae-48ba-8ebf-92380e2f352e" providerId="ADAL" clId="{53156925-55BF-465E-B9CD-7D76B82B538E}" dt="2024-07-03T01:20:54.583" v="17926" actId="1076"/>
          <ac:spMkLst>
            <pc:docMk/>
            <pc:sldMk cId="0" sldId="695"/>
            <ac:spMk id="21527" creationId="{00000000-0000-0000-0000-000000000000}"/>
          </ac:spMkLst>
        </pc:spChg>
        <pc:spChg chg="del mod">
          <ac:chgData name="Kozo Namba (難波 浩三)" userId="abb2015e-26ae-48ba-8ebf-92380e2f352e" providerId="ADAL" clId="{53156925-55BF-465E-B9CD-7D76B82B538E}" dt="2024-07-03T01:01:04.904" v="17448" actId="478"/>
          <ac:spMkLst>
            <pc:docMk/>
            <pc:sldMk cId="0" sldId="695"/>
            <ac:spMk id="21529" creationId="{00000000-0000-0000-0000-000000000000}"/>
          </ac:spMkLst>
        </pc:spChg>
        <pc:spChg chg="del mod">
          <ac:chgData name="Kozo Namba (難波 浩三)" userId="abb2015e-26ae-48ba-8ebf-92380e2f352e" providerId="ADAL" clId="{53156925-55BF-465E-B9CD-7D76B82B538E}" dt="2024-07-03T01:01:02.847" v="17447" actId="478"/>
          <ac:spMkLst>
            <pc:docMk/>
            <pc:sldMk cId="0" sldId="695"/>
            <ac:spMk id="21530" creationId="{00000000-0000-0000-0000-000000000000}"/>
          </ac:spMkLst>
        </pc:spChg>
        <pc:spChg chg="del mod">
          <ac:chgData name="Kozo Namba (難波 浩三)" userId="abb2015e-26ae-48ba-8ebf-92380e2f352e" providerId="ADAL" clId="{53156925-55BF-465E-B9CD-7D76B82B538E}" dt="2024-07-03T01:01:00.853" v="17446" actId="478"/>
          <ac:spMkLst>
            <pc:docMk/>
            <pc:sldMk cId="0" sldId="695"/>
            <ac:spMk id="21531" creationId="{00000000-0000-0000-0000-000000000000}"/>
          </ac:spMkLst>
        </pc:spChg>
        <pc:spChg chg="del mod">
          <ac:chgData name="Kozo Namba (難波 浩三)" userId="abb2015e-26ae-48ba-8ebf-92380e2f352e" providerId="ADAL" clId="{53156925-55BF-465E-B9CD-7D76B82B538E}" dt="2024-07-03T01:08:53.171" v="17622" actId="478"/>
          <ac:spMkLst>
            <pc:docMk/>
            <pc:sldMk cId="0" sldId="695"/>
            <ac:spMk id="21532" creationId="{00000000-0000-0000-0000-000000000000}"/>
          </ac:spMkLst>
        </pc:spChg>
        <pc:spChg chg="del mod">
          <ac:chgData name="Kozo Namba (難波 浩三)" userId="abb2015e-26ae-48ba-8ebf-92380e2f352e" providerId="ADAL" clId="{53156925-55BF-465E-B9CD-7D76B82B538E}" dt="2024-07-03T01:13:44.106" v="17894" actId="478"/>
          <ac:spMkLst>
            <pc:docMk/>
            <pc:sldMk cId="0" sldId="695"/>
            <ac:spMk id="21533" creationId="{00000000-0000-0000-0000-000000000000}"/>
          </ac:spMkLst>
        </pc:spChg>
        <pc:spChg chg="mod">
          <ac:chgData name="Kozo Namba (難波 浩三)" userId="abb2015e-26ae-48ba-8ebf-92380e2f352e" providerId="ADAL" clId="{53156925-55BF-465E-B9CD-7D76B82B538E}" dt="2024-07-03T01:04:33.641" v="17520" actId="1076"/>
          <ac:spMkLst>
            <pc:docMk/>
            <pc:sldMk cId="0" sldId="695"/>
            <ac:spMk id="21542" creationId="{00000000-0000-0000-0000-000000000000}"/>
          </ac:spMkLst>
        </pc:spChg>
        <pc:spChg chg="mod">
          <ac:chgData name="Kozo Namba (難波 浩三)" userId="abb2015e-26ae-48ba-8ebf-92380e2f352e" providerId="ADAL" clId="{53156925-55BF-465E-B9CD-7D76B82B538E}" dt="2024-07-03T01:04:39.978" v="17522" actId="1076"/>
          <ac:spMkLst>
            <pc:docMk/>
            <pc:sldMk cId="0" sldId="695"/>
            <ac:spMk id="21543" creationId="{00000000-0000-0000-0000-000000000000}"/>
          </ac:spMkLst>
        </pc:spChg>
        <pc:spChg chg="del mod">
          <ac:chgData name="Kozo Namba (難波 浩三)" userId="abb2015e-26ae-48ba-8ebf-92380e2f352e" providerId="ADAL" clId="{53156925-55BF-465E-B9CD-7D76B82B538E}" dt="2024-07-03T01:04:15.404" v="17518"/>
          <ac:spMkLst>
            <pc:docMk/>
            <pc:sldMk cId="0" sldId="695"/>
            <ac:spMk id="21545" creationId="{00000000-0000-0000-0000-000000000000}"/>
          </ac:spMkLst>
        </pc:spChg>
        <pc:spChg chg="del">
          <ac:chgData name="Kozo Namba (難波 浩三)" userId="abb2015e-26ae-48ba-8ebf-92380e2f352e" providerId="ADAL" clId="{53156925-55BF-465E-B9CD-7D76B82B538E}" dt="2024-06-26T01:19:07.296" v="2992" actId="478"/>
          <ac:spMkLst>
            <pc:docMk/>
            <pc:sldMk cId="0" sldId="695"/>
            <ac:spMk id="21546" creationId="{00000000-0000-0000-0000-000000000000}"/>
          </ac:spMkLst>
        </pc:spChg>
        <pc:picChg chg="add del mod">
          <ac:chgData name="Kozo Namba (難波 浩三)" userId="abb2015e-26ae-48ba-8ebf-92380e2f352e" providerId="ADAL" clId="{53156925-55BF-465E-B9CD-7D76B82B538E}" dt="2024-07-12T06:32:35.974" v="23294"/>
          <ac:picMkLst>
            <pc:docMk/>
            <pc:sldMk cId="0" sldId="695"/>
            <ac:picMk id="2" creationId="{E578B4FE-C384-1B95-2EEB-72B7C638BBF9}"/>
          </ac:picMkLst>
        </pc:picChg>
        <pc:picChg chg="add mod">
          <ac:chgData name="Kozo Namba (難波 浩三)" userId="abb2015e-26ae-48ba-8ebf-92380e2f352e" providerId="ADAL" clId="{53156925-55BF-465E-B9CD-7D76B82B538E}" dt="2024-07-12T06:32:35.974" v="23294"/>
          <ac:picMkLst>
            <pc:docMk/>
            <pc:sldMk cId="0" sldId="695"/>
            <ac:picMk id="14" creationId="{40714CAD-53D9-D313-3698-4517BA53313B}"/>
          </ac:picMkLst>
        </pc:picChg>
      </pc:sldChg>
      <pc:sldChg chg="addSp delSp modSp mod modTransition modNotes">
        <pc:chgData name="Kozo Namba (難波 浩三)" userId="abb2015e-26ae-48ba-8ebf-92380e2f352e" providerId="ADAL" clId="{53156925-55BF-465E-B9CD-7D76B82B538E}" dt="2024-07-12T06:02:49.656" v="23024"/>
        <pc:sldMkLst>
          <pc:docMk/>
          <pc:sldMk cId="0" sldId="699"/>
        </pc:sldMkLst>
        <pc:spChg chg="del">
          <ac:chgData name="Kozo Namba (難波 浩三)" userId="abb2015e-26ae-48ba-8ebf-92380e2f352e" providerId="ADAL" clId="{53156925-55BF-465E-B9CD-7D76B82B538E}" dt="2024-06-26T01:18:42.153" v="2984" actId="478"/>
          <ac:spMkLst>
            <pc:docMk/>
            <pc:sldMk cId="0" sldId="699"/>
            <ac:spMk id="14340" creationId="{00000000-0000-0000-0000-000000000000}"/>
          </ac:spMkLst>
        </pc:spChg>
        <pc:picChg chg="add del mod">
          <ac:chgData name="Kozo Namba (難波 浩三)" userId="abb2015e-26ae-48ba-8ebf-92380e2f352e" providerId="ADAL" clId="{53156925-55BF-465E-B9CD-7D76B82B538E}" dt="2024-07-12T06:02:49.656" v="23024"/>
          <ac:picMkLst>
            <pc:docMk/>
            <pc:sldMk cId="0" sldId="699"/>
            <ac:picMk id="2" creationId="{0EA1450A-92E1-3EAA-91CF-7CD49CDE30E9}"/>
          </ac:picMkLst>
        </pc:picChg>
        <pc:picChg chg="add mod">
          <ac:chgData name="Kozo Namba (難波 浩三)" userId="abb2015e-26ae-48ba-8ebf-92380e2f352e" providerId="ADAL" clId="{53156925-55BF-465E-B9CD-7D76B82B538E}" dt="2024-07-12T06:02:49.656" v="23024"/>
          <ac:picMkLst>
            <pc:docMk/>
            <pc:sldMk cId="0" sldId="699"/>
            <ac:picMk id="3" creationId="{4983F3D5-3B5F-BF1B-4273-9DF147D8FC65}"/>
          </ac:picMkLst>
        </pc:picChg>
      </pc:sldChg>
      <pc:sldChg chg="addSp delSp modSp mod modTransition modAnim modNotes">
        <pc:chgData name="Kozo Namba (難波 浩三)" userId="abb2015e-26ae-48ba-8ebf-92380e2f352e" providerId="ADAL" clId="{53156925-55BF-465E-B9CD-7D76B82B538E}" dt="2024-07-12T06:26:48.937" v="23290"/>
        <pc:sldMkLst>
          <pc:docMk/>
          <pc:sldMk cId="0" sldId="706"/>
        </pc:sldMkLst>
        <pc:spChg chg="mod">
          <ac:chgData name="Kozo Namba (難波 浩三)" userId="abb2015e-26ae-48ba-8ebf-92380e2f352e" providerId="ADAL" clId="{53156925-55BF-465E-B9CD-7D76B82B538E}" dt="2024-06-25T02:24:46.146" v="1072" actId="1076"/>
          <ac:spMkLst>
            <pc:docMk/>
            <pc:sldMk cId="0" sldId="706"/>
            <ac:spMk id="17416" creationId="{00000000-0000-0000-0000-000000000000}"/>
          </ac:spMkLst>
        </pc:spChg>
        <pc:spChg chg="del">
          <ac:chgData name="Kozo Namba (難波 浩三)" userId="abb2015e-26ae-48ba-8ebf-92380e2f352e" providerId="ADAL" clId="{53156925-55BF-465E-B9CD-7D76B82B538E}" dt="2024-06-26T01:18:51.840" v="2988" actId="478"/>
          <ac:spMkLst>
            <pc:docMk/>
            <pc:sldMk cId="0" sldId="706"/>
            <ac:spMk id="17421" creationId="{00000000-0000-0000-0000-000000000000}"/>
          </ac:spMkLst>
        </pc:spChg>
        <pc:picChg chg="add del mod">
          <ac:chgData name="Kozo Namba (難波 浩三)" userId="abb2015e-26ae-48ba-8ebf-92380e2f352e" providerId="ADAL" clId="{53156925-55BF-465E-B9CD-7D76B82B538E}" dt="2024-07-12T06:21:47.579" v="23275"/>
          <ac:picMkLst>
            <pc:docMk/>
            <pc:sldMk cId="0" sldId="706"/>
            <ac:picMk id="2" creationId="{6271B3E0-C40F-3666-E20F-D3F589ED6CCB}"/>
          </ac:picMkLst>
        </pc:picChg>
        <pc:picChg chg="add del mod">
          <ac:chgData name="Kozo Namba (難波 浩三)" userId="abb2015e-26ae-48ba-8ebf-92380e2f352e" providerId="ADAL" clId="{53156925-55BF-465E-B9CD-7D76B82B538E}" dt="2024-07-12T06:24:18.276" v="23286"/>
          <ac:picMkLst>
            <pc:docMk/>
            <pc:sldMk cId="0" sldId="706"/>
            <ac:picMk id="3" creationId="{710FFA17-33B6-01CD-29BB-BE3CA3128672}"/>
          </ac:picMkLst>
        </pc:picChg>
        <pc:picChg chg="add del mod ord">
          <ac:chgData name="Kozo Namba (難波 浩三)" userId="abb2015e-26ae-48ba-8ebf-92380e2f352e" providerId="ADAL" clId="{53156925-55BF-465E-B9CD-7D76B82B538E}" dt="2024-07-12T06:25:14.253" v="23287"/>
          <ac:picMkLst>
            <pc:docMk/>
            <pc:sldMk cId="0" sldId="706"/>
            <ac:picMk id="17" creationId="{7B7C9E6F-D653-962F-433D-E65903DCFB12}"/>
          </ac:picMkLst>
        </pc:picChg>
        <pc:picChg chg="add del mod">
          <ac:chgData name="Kozo Namba (難波 浩三)" userId="abb2015e-26ae-48ba-8ebf-92380e2f352e" providerId="ADAL" clId="{53156925-55BF-465E-B9CD-7D76B82B538E}" dt="2024-07-12T06:25:34.072" v="23289"/>
          <ac:picMkLst>
            <pc:docMk/>
            <pc:sldMk cId="0" sldId="706"/>
            <ac:picMk id="18" creationId="{8F0D7B98-39A1-5A08-6601-F7D9296AEA4B}"/>
          </ac:picMkLst>
        </pc:picChg>
        <pc:picChg chg="add del mod ord">
          <ac:chgData name="Kozo Namba (難波 浩三)" userId="abb2015e-26ae-48ba-8ebf-92380e2f352e" providerId="ADAL" clId="{53156925-55BF-465E-B9CD-7D76B82B538E}" dt="2024-07-12T06:26:48.937" v="23290"/>
          <ac:picMkLst>
            <pc:docMk/>
            <pc:sldMk cId="0" sldId="706"/>
            <ac:picMk id="22" creationId="{DDB8C3FF-8931-8A8F-3754-9993D1F8CC5F}"/>
          </ac:picMkLst>
        </pc:picChg>
        <pc:picChg chg="add mod">
          <ac:chgData name="Kozo Namba (難波 浩三)" userId="abb2015e-26ae-48ba-8ebf-92380e2f352e" providerId="ADAL" clId="{53156925-55BF-465E-B9CD-7D76B82B538E}" dt="2024-07-12T06:26:48.937" v="23290"/>
          <ac:picMkLst>
            <pc:docMk/>
            <pc:sldMk cId="0" sldId="706"/>
            <ac:picMk id="23" creationId="{FB160377-5925-14B7-BF90-7F048E5B5281}"/>
          </ac:picMkLst>
        </pc:picChg>
        <pc:picChg chg="mod">
          <ac:chgData name="Kozo Namba (難波 浩三)" userId="abb2015e-26ae-48ba-8ebf-92380e2f352e" providerId="ADAL" clId="{53156925-55BF-465E-B9CD-7D76B82B538E}" dt="2024-06-25T02:24:33.857" v="1071" actId="1076"/>
          <ac:picMkLst>
            <pc:docMk/>
            <pc:sldMk cId="0" sldId="706"/>
            <ac:picMk id="17410" creationId="{00000000-0000-0000-0000-000000000000}"/>
          </ac:picMkLst>
        </pc:picChg>
      </pc:sldChg>
      <pc:sldChg chg="addSp delSp modSp mod modTransition modNotes">
        <pc:chgData name="Kozo Namba (難波 浩三)" userId="abb2015e-26ae-48ba-8ebf-92380e2f352e" providerId="ADAL" clId="{53156925-55BF-465E-B9CD-7D76B82B538E}" dt="2024-07-12T06:36:21.921" v="23296"/>
        <pc:sldMkLst>
          <pc:docMk/>
          <pc:sldMk cId="0" sldId="708"/>
        </pc:sldMkLst>
        <pc:spChg chg="mod">
          <ac:chgData name="Kozo Namba (難波 浩三)" userId="abb2015e-26ae-48ba-8ebf-92380e2f352e" providerId="ADAL" clId="{53156925-55BF-465E-B9CD-7D76B82B538E}" dt="2024-06-25T06:52:13.143" v="2670" actId="1076"/>
          <ac:spMkLst>
            <pc:docMk/>
            <pc:sldMk cId="0" sldId="708"/>
            <ac:spMk id="23559" creationId="{00000000-0000-0000-0000-000000000000}"/>
          </ac:spMkLst>
        </pc:spChg>
        <pc:spChg chg="del">
          <ac:chgData name="Kozo Namba (難波 浩三)" userId="abb2015e-26ae-48ba-8ebf-92380e2f352e" providerId="ADAL" clId="{53156925-55BF-465E-B9CD-7D76B82B538E}" dt="2024-06-26T01:19:13.163" v="2994" actId="478"/>
          <ac:spMkLst>
            <pc:docMk/>
            <pc:sldMk cId="0" sldId="708"/>
            <ac:spMk id="23563" creationId="{00000000-0000-0000-0000-000000000000}"/>
          </ac:spMkLst>
        </pc:spChg>
        <pc:picChg chg="add del mod">
          <ac:chgData name="Kozo Namba (難波 浩三)" userId="abb2015e-26ae-48ba-8ebf-92380e2f352e" providerId="ADAL" clId="{53156925-55BF-465E-B9CD-7D76B82B538E}" dt="2024-07-12T06:36:21.921" v="23296"/>
          <ac:picMkLst>
            <pc:docMk/>
            <pc:sldMk cId="0" sldId="708"/>
            <ac:picMk id="2" creationId="{A9F33D12-599C-6881-97EE-F14957C646DB}"/>
          </ac:picMkLst>
        </pc:picChg>
        <pc:picChg chg="add mod modCrop">
          <ac:chgData name="Kozo Namba (難波 浩三)" userId="abb2015e-26ae-48ba-8ebf-92380e2f352e" providerId="ADAL" clId="{53156925-55BF-465E-B9CD-7D76B82B538E}" dt="2024-06-25T06:52:20.720" v="2673" actId="1076"/>
          <ac:picMkLst>
            <pc:docMk/>
            <pc:sldMk cId="0" sldId="708"/>
            <ac:picMk id="3" creationId="{D04EB4B8-0C46-2E99-3656-9E0C99037DC0}"/>
          </ac:picMkLst>
        </pc:picChg>
        <pc:picChg chg="add mod">
          <ac:chgData name="Kozo Namba (難波 浩三)" userId="abb2015e-26ae-48ba-8ebf-92380e2f352e" providerId="ADAL" clId="{53156925-55BF-465E-B9CD-7D76B82B538E}" dt="2024-07-12T06:36:21.921" v="23296"/>
          <ac:picMkLst>
            <pc:docMk/>
            <pc:sldMk cId="0" sldId="708"/>
            <ac:picMk id="4" creationId="{B3857EE3-8657-8DEB-B3B8-4B76EEBCF71C}"/>
          </ac:picMkLst>
        </pc:picChg>
        <pc:picChg chg="del mod">
          <ac:chgData name="Kozo Namba (難波 浩三)" userId="abb2015e-26ae-48ba-8ebf-92380e2f352e" providerId="ADAL" clId="{53156925-55BF-465E-B9CD-7D76B82B538E}" dt="2024-06-25T06:49:14.344" v="2655" actId="478"/>
          <ac:picMkLst>
            <pc:docMk/>
            <pc:sldMk cId="0" sldId="708"/>
            <ac:picMk id="23562" creationId="{00000000-0000-0000-0000-000000000000}"/>
          </ac:picMkLst>
        </pc:picChg>
      </pc:sldChg>
      <pc:sldChg chg="addSp delSp modSp mod modTransition modAnim modNotes">
        <pc:chgData name="Kozo Namba (難波 浩三)" userId="abb2015e-26ae-48ba-8ebf-92380e2f352e" providerId="ADAL" clId="{53156925-55BF-465E-B9CD-7D76B82B538E}" dt="2024-07-12T07:00:20.686" v="23394"/>
        <pc:sldMkLst>
          <pc:docMk/>
          <pc:sldMk cId="0" sldId="731"/>
        </pc:sldMkLst>
        <pc:spChg chg="add del mod">
          <ac:chgData name="Kozo Namba (難波 浩三)" userId="abb2015e-26ae-48ba-8ebf-92380e2f352e" providerId="ADAL" clId="{53156925-55BF-465E-B9CD-7D76B82B538E}" dt="2024-07-01T00:20:26.265" v="13616" actId="478"/>
          <ac:spMkLst>
            <pc:docMk/>
            <pc:sldMk cId="0" sldId="731"/>
            <ac:spMk id="3" creationId="{1DFB20DC-DD49-5AEA-FA65-3317361FB3EC}"/>
          </ac:spMkLst>
        </pc:spChg>
        <pc:spChg chg="add mod">
          <ac:chgData name="Kozo Namba (難波 浩三)" userId="abb2015e-26ae-48ba-8ebf-92380e2f352e" providerId="ADAL" clId="{53156925-55BF-465E-B9CD-7D76B82B538E}" dt="2024-07-01T00:26:43.587" v="13721" actId="1076"/>
          <ac:spMkLst>
            <pc:docMk/>
            <pc:sldMk cId="0" sldId="731"/>
            <ac:spMk id="8" creationId="{B4AC2D06-6B45-3D32-C5EB-E786A9F9FFA8}"/>
          </ac:spMkLst>
        </pc:spChg>
        <pc:spChg chg="add del mod">
          <ac:chgData name="Kozo Namba (難波 浩三)" userId="abb2015e-26ae-48ba-8ebf-92380e2f352e" providerId="ADAL" clId="{53156925-55BF-465E-B9CD-7D76B82B538E}" dt="2024-07-01T00:27:23.259" v="13763" actId="478"/>
          <ac:spMkLst>
            <pc:docMk/>
            <pc:sldMk cId="0" sldId="731"/>
            <ac:spMk id="9" creationId="{30F005E5-9711-494E-AE9C-DB9131B5D48C}"/>
          </ac:spMkLst>
        </pc:spChg>
        <pc:spChg chg="add mod">
          <ac:chgData name="Kozo Namba (難波 浩三)" userId="abb2015e-26ae-48ba-8ebf-92380e2f352e" providerId="ADAL" clId="{53156925-55BF-465E-B9CD-7D76B82B538E}" dt="2024-07-01T00:31:08.693" v="13852" actId="1076"/>
          <ac:spMkLst>
            <pc:docMk/>
            <pc:sldMk cId="0" sldId="731"/>
            <ac:spMk id="14" creationId="{A93CF6E8-3DD3-94C5-E36E-793E4090BDD0}"/>
          </ac:spMkLst>
        </pc:spChg>
        <pc:spChg chg="add mod">
          <ac:chgData name="Kozo Namba (難波 浩三)" userId="abb2015e-26ae-48ba-8ebf-92380e2f352e" providerId="ADAL" clId="{53156925-55BF-465E-B9CD-7D76B82B538E}" dt="2024-07-01T00:30:58.031" v="13850" actId="1076"/>
          <ac:spMkLst>
            <pc:docMk/>
            <pc:sldMk cId="0" sldId="731"/>
            <ac:spMk id="15" creationId="{4AC027AE-195E-9EB9-7DE4-B71D0C6686C0}"/>
          </ac:spMkLst>
        </pc:spChg>
        <pc:spChg chg="add mod">
          <ac:chgData name="Kozo Namba (難波 浩三)" userId="abb2015e-26ae-48ba-8ebf-92380e2f352e" providerId="ADAL" clId="{53156925-55BF-465E-B9CD-7D76B82B538E}" dt="2024-07-01T00:32:03.739" v="13874" actId="1076"/>
          <ac:spMkLst>
            <pc:docMk/>
            <pc:sldMk cId="0" sldId="731"/>
            <ac:spMk id="16" creationId="{00B1EED4-F2B2-EDA3-E1A7-0535F64620E9}"/>
          </ac:spMkLst>
        </pc:spChg>
        <pc:spChg chg="add mod">
          <ac:chgData name="Kozo Namba (難波 浩三)" userId="abb2015e-26ae-48ba-8ebf-92380e2f352e" providerId="ADAL" clId="{53156925-55BF-465E-B9CD-7D76B82B538E}" dt="2024-07-01T00:33:27.221" v="13947" actId="1076"/>
          <ac:spMkLst>
            <pc:docMk/>
            <pc:sldMk cId="0" sldId="731"/>
            <ac:spMk id="17" creationId="{65F50584-8BED-6DAE-EC01-1C2AA3519E2D}"/>
          </ac:spMkLst>
        </pc:spChg>
        <pc:spChg chg="mod">
          <ac:chgData name="Kozo Namba (難波 浩三)" userId="abb2015e-26ae-48ba-8ebf-92380e2f352e" providerId="ADAL" clId="{53156925-55BF-465E-B9CD-7D76B82B538E}" dt="2024-07-01T00:25:48.243" v="13696" actId="1076"/>
          <ac:spMkLst>
            <pc:docMk/>
            <pc:sldMk cId="0" sldId="731"/>
            <ac:spMk id="32770" creationId="{00000000-0000-0000-0000-000000000000}"/>
          </ac:spMkLst>
        </pc:spChg>
        <pc:spChg chg="mod">
          <ac:chgData name="Kozo Namba (難波 浩三)" userId="abb2015e-26ae-48ba-8ebf-92380e2f352e" providerId="ADAL" clId="{53156925-55BF-465E-B9CD-7D76B82B538E}" dt="2024-07-01T00:23:14.010" v="13626" actId="1076"/>
          <ac:spMkLst>
            <pc:docMk/>
            <pc:sldMk cId="0" sldId="731"/>
            <ac:spMk id="32772" creationId="{00000000-0000-0000-0000-000000000000}"/>
          </ac:spMkLst>
        </pc:spChg>
        <pc:spChg chg="mod">
          <ac:chgData name="Kozo Namba (難波 浩三)" userId="abb2015e-26ae-48ba-8ebf-92380e2f352e" providerId="ADAL" clId="{53156925-55BF-465E-B9CD-7D76B82B538E}" dt="2024-07-01T00:23:30.871" v="13662" actId="1035"/>
          <ac:spMkLst>
            <pc:docMk/>
            <pc:sldMk cId="0" sldId="731"/>
            <ac:spMk id="32773" creationId="{00000000-0000-0000-0000-000000000000}"/>
          </ac:spMkLst>
        </pc:spChg>
        <pc:spChg chg="mod">
          <ac:chgData name="Kozo Namba (難波 浩三)" userId="abb2015e-26ae-48ba-8ebf-92380e2f352e" providerId="ADAL" clId="{53156925-55BF-465E-B9CD-7D76B82B538E}" dt="2024-07-01T00:23:30.871" v="13662" actId="1035"/>
          <ac:spMkLst>
            <pc:docMk/>
            <pc:sldMk cId="0" sldId="731"/>
            <ac:spMk id="32774" creationId="{00000000-0000-0000-0000-000000000000}"/>
          </ac:spMkLst>
        </pc:spChg>
        <pc:spChg chg="mod">
          <ac:chgData name="Kozo Namba (難波 浩三)" userId="abb2015e-26ae-48ba-8ebf-92380e2f352e" providerId="ADAL" clId="{53156925-55BF-465E-B9CD-7D76B82B538E}" dt="2024-07-01T00:25:54.197" v="13697" actId="1076"/>
          <ac:spMkLst>
            <pc:docMk/>
            <pc:sldMk cId="0" sldId="731"/>
            <ac:spMk id="32775" creationId="{00000000-0000-0000-0000-000000000000}"/>
          </ac:spMkLst>
        </pc:spChg>
        <pc:spChg chg="mod">
          <ac:chgData name="Kozo Namba (難波 浩三)" userId="abb2015e-26ae-48ba-8ebf-92380e2f352e" providerId="ADAL" clId="{53156925-55BF-465E-B9CD-7D76B82B538E}" dt="2024-07-01T00:24:40.952" v="13680" actId="14100"/>
          <ac:spMkLst>
            <pc:docMk/>
            <pc:sldMk cId="0" sldId="731"/>
            <ac:spMk id="32776" creationId="{00000000-0000-0000-0000-000000000000}"/>
          </ac:spMkLst>
        </pc:spChg>
        <pc:spChg chg="del">
          <ac:chgData name="Kozo Namba (難波 浩三)" userId="abb2015e-26ae-48ba-8ebf-92380e2f352e" providerId="ADAL" clId="{53156925-55BF-465E-B9CD-7D76B82B538E}" dt="2024-06-26T01:19:34.669" v="2998" actId="478"/>
          <ac:spMkLst>
            <pc:docMk/>
            <pc:sldMk cId="0" sldId="731"/>
            <ac:spMk id="32777" creationId="{00000000-0000-0000-0000-000000000000}"/>
          </ac:spMkLst>
        </pc:spChg>
        <pc:picChg chg="add mod">
          <ac:chgData name="Kozo Namba (難波 浩三)" userId="abb2015e-26ae-48ba-8ebf-92380e2f352e" providerId="ADAL" clId="{53156925-55BF-465E-B9CD-7D76B82B538E}" dt="2024-07-01T00:24:36.010" v="13679" actId="1076"/>
          <ac:picMkLst>
            <pc:docMk/>
            <pc:sldMk cId="0" sldId="731"/>
            <ac:picMk id="2" creationId="{3201EAB8-FA0C-DEF7-D25C-D9A50EA8E3FF}"/>
          </ac:picMkLst>
        </pc:picChg>
        <pc:picChg chg="add del mod">
          <ac:chgData name="Kozo Namba (難波 浩三)" userId="abb2015e-26ae-48ba-8ebf-92380e2f352e" providerId="ADAL" clId="{53156925-55BF-465E-B9CD-7D76B82B538E}" dt="2024-07-12T06:55:43.441" v="23384"/>
          <ac:picMkLst>
            <pc:docMk/>
            <pc:sldMk cId="0" sldId="731"/>
            <ac:picMk id="3" creationId="{FAB45A9B-2483-2181-BEC4-045E9340151B}"/>
          </ac:picMkLst>
        </pc:picChg>
        <pc:picChg chg="add del mod">
          <ac:chgData name="Kozo Namba (難波 浩三)" userId="abb2015e-26ae-48ba-8ebf-92380e2f352e" providerId="ADAL" clId="{53156925-55BF-465E-B9CD-7D76B82B538E}" dt="2024-07-12T06:55:46.892" v="23386"/>
          <ac:picMkLst>
            <pc:docMk/>
            <pc:sldMk cId="0" sldId="731"/>
            <ac:picMk id="4" creationId="{B9B3C5A3-E8AF-0C85-2579-D2B9C071BA16}"/>
          </ac:picMkLst>
        </pc:picChg>
        <pc:picChg chg="add del mod">
          <ac:chgData name="Kozo Namba (難波 浩三)" userId="abb2015e-26ae-48ba-8ebf-92380e2f352e" providerId="ADAL" clId="{53156925-55BF-465E-B9CD-7D76B82B538E}" dt="2024-07-01T00:22:56.721" v="13623" actId="478"/>
          <ac:picMkLst>
            <pc:docMk/>
            <pc:sldMk cId="0" sldId="731"/>
            <ac:picMk id="5" creationId="{094DA308-2B07-FA89-E885-D00CA71AACB6}"/>
          </ac:picMkLst>
        </pc:picChg>
        <pc:picChg chg="add mod">
          <ac:chgData name="Kozo Namba (難波 浩三)" userId="abb2015e-26ae-48ba-8ebf-92380e2f352e" providerId="ADAL" clId="{53156925-55BF-465E-B9CD-7D76B82B538E}" dt="2024-07-01T00:33:35.786" v="13954" actId="1036"/>
          <ac:picMkLst>
            <pc:docMk/>
            <pc:sldMk cId="0" sldId="731"/>
            <ac:picMk id="7" creationId="{07F0654A-1DB8-BD2C-0453-F290CFA72733}"/>
          </ac:picMkLst>
        </pc:picChg>
        <pc:picChg chg="add del mod ord">
          <ac:chgData name="Kozo Namba (難波 浩三)" userId="abb2015e-26ae-48ba-8ebf-92380e2f352e" providerId="ADAL" clId="{53156925-55BF-465E-B9CD-7D76B82B538E}" dt="2024-07-12T06:56:52.050" v="23387"/>
          <ac:picMkLst>
            <pc:docMk/>
            <pc:sldMk cId="0" sldId="731"/>
            <ac:picMk id="9" creationId="{DFE3AE13-552C-E454-42CF-BF4E335746F5}"/>
          </ac:picMkLst>
        </pc:picChg>
        <pc:picChg chg="add del mod">
          <ac:chgData name="Kozo Namba (難波 浩三)" userId="abb2015e-26ae-48ba-8ebf-92380e2f352e" providerId="ADAL" clId="{53156925-55BF-465E-B9CD-7D76B82B538E}" dt="2024-07-12T06:56:56.895" v="23389"/>
          <ac:picMkLst>
            <pc:docMk/>
            <pc:sldMk cId="0" sldId="731"/>
            <ac:picMk id="10" creationId="{0F250E80-B349-F723-BBF4-97387C5CB20B}"/>
          </ac:picMkLst>
        </pc:picChg>
        <pc:picChg chg="add del mod ord">
          <ac:chgData name="Kozo Namba (難波 浩三)" userId="abb2015e-26ae-48ba-8ebf-92380e2f352e" providerId="ADAL" clId="{53156925-55BF-465E-B9CD-7D76B82B538E}" dt="2024-07-12T07:00:20.686" v="23394"/>
          <ac:picMkLst>
            <pc:docMk/>
            <pc:sldMk cId="0" sldId="731"/>
            <ac:picMk id="19" creationId="{E4F32D15-AD2B-8D84-70DD-4646CED421C4}"/>
          </ac:picMkLst>
        </pc:picChg>
        <pc:picChg chg="add mod">
          <ac:chgData name="Kozo Namba (難波 浩三)" userId="abb2015e-26ae-48ba-8ebf-92380e2f352e" providerId="ADAL" clId="{53156925-55BF-465E-B9CD-7D76B82B538E}" dt="2024-07-12T07:00:20.686" v="23394"/>
          <ac:picMkLst>
            <pc:docMk/>
            <pc:sldMk cId="0" sldId="731"/>
            <ac:picMk id="20" creationId="{C678E3D9-17F3-0CF0-3DD8-09E22FA7C466}"/>
          </ac:picMkLst>
        </pc:picChg>
        <pc:cxnChg chg="add mod">
          <ac:chgData name="Kozo Namba (難波 浩三)" userId="abb2015e-26ae-48ba-8ebf-92380e2f352e" providerId="ADAL" clId="{53156925-55BF-465E-B9CD-7D76B82B538E}" dt="2024-07-01T00:28:08.484" v="13769" actId="208"/>
          <ac:cxnSpMkLst>
            <pc:docMk/>
            <pc:sldMk cId="0" sldId="731"/>
            <ac:cxnSpMk id="11" creationId="{A5DCFEC6-106A-044F-9D02-B0309EC15E80}"/>
          </ac:cxnSpMkLst>
        </pc:cxnChg>
        <pc:cxnChg chg="add mod">
          <ac:chgData name="Kozo Namba (難波 浩三)" userId="abb2015e-26ae-48ba-8ebf-92380e2f352e" providerId="ADAL" clId="{53156925-55BF-465E-B9CD-7D76B82B538E}" dt="2024-07-01T00:28:08.484" v="13769" actId="208"/>
          <ac:cxnSpMkLst>
            <pc:docMk/>
            <pc:sldMk cId="0" sldId="731"/>
            <ac:cxnSpMk id="12" creationId="{EB9C2281-D628-FDAD-9C3F-D4D6F051AA21}"/>
          </ac:cxnSpMkLst>
        </pc:cxnChg>
      </pc:sldChg>
      <pc:sldChg chg="addSp delSp modSp mod modTransition modNotes">
        <pc:chgData name="Kozo Namba (難波 浩三)" userId="abb2015e-26ae-48ba-8ebf-92380e2f352e" providerId="ADAL" clId="{53156925-55BF-465E-B9CD-7D76B82B538E}" dt="2024-07-12T06:58:38.110" v="23393"/>
        <pc:sldMkLst>
          <pc:docMk/>
          <pc:sldMk cId="0" sldId="732"/>
        </pc:sldMkLst>
        <pc:picChg chg="add del mod">
          <ac:chgData name="Kozo Namba (難波 浩三)" userId="abb2015e-26ae-48ba-8ebf-92380e2f352e" providerId="ADAL" clId="{53156925-55BF-465E-B9CD-7D76B82B538E}" dt="2024-07-12T06:52:24.611" v="23382"/>
          <ac:picMkLst>
            <pc:docMk/>
            <pc:sldMk cId="0" sldId="732"/>
            <ac:picMk id="2" creationId="{D25472B2-13B1-9A34-A362-CD561B24AAF3}"/>
          </ac:picMkLst>
        </pc:picChg>
        <pc:picChg chg="add del mod">
          <ac:chgData name="Kozo Namba (難波 浩三)" userId="abb2015e-26ae-48ba-8ebf-92380e2f352e" providerId="ADAL" clId="{53156925-55BF-465E-B9CD-7D76B82B538E}" dt="2024-07-12T06:57:12.285" v="23390"/>
          <ac:picMkLst>
            <pc:docMk/>
            <pc:sldMk cId="0" sldId="732"/>
            <ac:picMk id="3" creationId="{F86B3EF9-4DFF-668C-B594-8F89E6576414}"/>
          </ac:picMkLst>
        </pc:picChg>
        <pc:picChg chg="add del mod">
          <ac:chgData name="Kozo Namba (難波 浩三)" userId="abb2015e-26ae-48ba-8ebf-92380e2f352e" providerId="ADAL" clId="{53156925-55BF-465E-B9CD-7D76B82B538E}" dt="2024-07-12T06:58:38.110" v="23393"/>
          <ac:picMkLst>
            <pc:docMk/>
            <pc:sldMk cId="0" sldId="732"/>
            <ac:picMk id="14" creationId="{3FB63820-684E-0CB4-2B84-44615E66C0E2}"/>
          </ac:picMkLst>
        </pc:picChg>
        <pc:picChg chg="add mod">
          <ac:chgData name="Kozo Namba (難波 浩三)" userId="abb2015e-26ae-48ba-8ebf-92380e2f352e" providerId="ADAL" clId="{53156925-55BF-465E-B9CD-7D76B82B538E}" dt="2024-07-12T06:58:38.110" v="23393"/>
          <ac:picMkLst>
            <pc:docMk/>
            <pc:sldMk cId="0" sldId="732"/>
            <ac:picMk id="15" creationId="{BF0B3F4B-73DD-3D19-3F23-D7176C2EA6B5}"/>
          </ac:picMkLst>
        </pc:picChg>
      </pc:sldChg>
      <pc:sldChg chg="addSp delSp modSp mod modTransition modAnim modNotes">
        <pc:chgData name="Kozo Namba (難波 浩三)" userId="abb2015e-26ae-48ba-8ebf-92380e2f352e" providerId="ADAL" clId="{53156925-55BF-465E-B9CD-7D76B82B538E}" dt="2024-07-12T06:41:03.984" v="23302"/>
        <pc:sldMkLst>
          <pc:docMk/>
          <pc:sldMk cId="0" sldId="733"/>
        </pc:sldMkLst>
        <pc:picChg chg="add del mod">
          <ac:chgData name="Kozo Namba (難波 浩三)" userId="abb2015e-26ae-48ba-8ebf-92380e2f352e" providerId="ADAL" clId="{53156925-55BF-465E-B9CD-7D76B82B538E}" dt="2024-07-12T06:40:07.350" v="23299"/>
          <ac:picMkLst>
            <pc:docMk/>
            <pc:sldMk cId="0" sldId="733"/>
            <ac:picMk id="2" creationId="{5C34149C-3C94-4F93-5CB3-5BE171BEB60A}"/>
          </ac:picMkLst>
        </pc:picChg>
        <pc:picChg chg="add mod">
          <ac:chgData name="Kozo Namba (難波 浩三)" userId="abb2015e-26ae-48ba-8ebf-92380e2f352e" providerId="ADAL" clId="{53156925-55BF-465E-B9CD-7D76B82B538E}" dt="2024-06-25T07:11:34.747" v="2715" actId="14100"/>
          <ac:picMkLst>
            <pc:docMk/>
            <pc:sldMk cId="0" sldId="733"/>
            <ac:picMk id="3" creationId="{F0D44A5B-F02A-CECE-5789-AB59DFFA9A14}"/>
          </ac:picMkLst>
        </pc:picChg>
        <pc:picChg chg="add mod">
          <ac:chgData name="Kozo Namba (難波 浩三)" userId="abb2015e-26ae-48ba-8ebf-92380e2f352e" providerId="ADAL" clId="{53156925-55BF-465E-B9CD-7D76B82B538E}" dt="2024-06-28T06:40:32.630" v="11055" actId="1076"/>
          <ac:picMkLst>
            <pc:docMk/>
            <pc:sldMk cId="0" sldId="733"/>
            <ac:picMk id="4" creationId="{2E132B4F-5017-71E9-EDA0-CF66375272BE}"/>
          </ac:picMkLst>
        </pc:picChg>
        <pc:picChg chg="add mod">
          <ac:chgData name="Kozo Namba (難波 浩三)" userId="abb2015e-26ae-48ba-8ebf-92380e2f352e" providerId="ADAL" clId="{53156925-55BF-465E-B9CD-7D76B82B538E}" dt="2024-06-25T07:11:27.602" v="2714" actId="1076"/>
          <ac:picMkLst>
            <pc:docMk/>
            <pc:sldMk cId="0" sldId="733"/>
            <ac:picMk id="5" creationId="{D2C03822-522A-5255-BA0F-94A65EDA54EB}"/>
          </ac:picMkLst>
        </pc:picChg>
        <pc:picChg chg="add del mod">
          <ac:chgData name="Kozo Namba (難波 浩三)" userId="abb2015e-26ae-48ba-8ebf-92380e2f352e" providerId="ADAL" clId="{53156925-55BF-465E-B9CD-7D76B82B538E}" dt="2024-07-12T06:40:11.691" v="23301"/>
          <ac:picMkLst>
            <pc:docMk/>
            <pc:sldMk cId="0" sldId="733"/>
            <ac:picMk id="6" creationId="{262D1D49-7157-13F0-7D43-D7C1ED0EF978}"/>
          </ac:picMkLst>
        </pc:picChg>
        <pc:picChg chg="add del mod ord">
          <ac:chgData name="Kozo Namba (難波 浩三)" userId="abb2015e-26ae-48ba-8ebf-92380e2f352e" providerId="ADAL" clId="{53156925-55BF-465E-B9CD-7D76B82B538E}" dt="2024-07-12T06:41:03.984" v="23302"/>
          <ac:picMkLst>
            <pc:docMk/>
            <pc:sldMk cId="0" sldId="733"/>
            <ac:picMk id="9" creationId="{9416A589-026A-77F4-0257-512393C2AAFC}"/>
          </ac:picMkLst>
        </pc:picChg>
        <pc:picChg chg="add mod">
          <ac:chgData name="Kozo Namba (難波 浩三)" userId="abb2015e-26ae-48ba-8ebf-92380e2f352e" providerId="ADAL" clId="{53156925-55BF-465E-B9CD-7D76B82B538E}" dt="2024-07-12T06:41:03.984" v="23302"/>
          <ac:picMkLst>
            <pc:docMk/>
            <pc:sldMk cId="0" sldId="733"/>
            <ac:picMk id="10" creationId="{EF99B1F4-A708-9793-256D-71CC2BD69772}"/>
          </ac:picMkLst>
        </pc:picChg>
        <pc:picChg chg="del">
          <ac:chgData name="Kozo Namba (難波 浩三)" userId="abb2015e-26ae-48ba-8ebf-92380e2f352e" providerId="ADAL" clId="{53156925-55BF-465E-B9CD-7D76B82B538E}" dt="2024-06-25T07:07:03.851" v="2674" actId="478"/>
          <ac:picMkLst>
            <pc:docMk/>
            <pc:sldMk cId="0" sldId="733"/>
            <ac:picMk id="26629" creationId="{00000000-0000-0000-0000-000000000000}"/>
          </ac:picMkLst>
        </pc:picChg>
      </pc:sldChg>
      <pc:sldChg chg="addSp delSp modSp mod modTransition modAnim modNotes">
        <pc:chgData name="Kozo Namba (難波 浩三)" userId="abb2015e-26ae-48ba-8ebf-92380e2f352e" providerId="ADAL" clId="{53156925-55BF-465E-B9CD-7D76B82B538E}" dt="2024-07-12T06:51:02.574" v="23381"/>
        <pc:sldMkLst>
          <pc:docMk/>
          <pc:sldMk cId="0" sldId="738"/>
        </pc:sldMkLst>
        <pc:picChg chg="add mod">
          <ac:chgData name="Kozo Namba (難波 浩三)" userId="abb2015e-26ae-48ba-8ebf-92380e2f352e" providerId="ADAL" clId="{53156925-55BF-465E-B9CD-7D76B82B538E}" dt="2024-06-25T23:24:22.993" v="2818"/>
          <ac:picMkLst>
            <pc:docMk/>
            <pc:sldMk cId="0" sldId="738"/>
            <ac:picMk id="2" creationId="{69B93677-C3ED-AEA4-3899-AA972AAAD352}"/>
          </ac:picMkLst>
        </pc:picChg>
        <pc:picChg chg="add del mod">
          <ac:chgData name="Kozo Namba (難波 浩三)" userId="abb2015e-26ae-48ba-8ebf-92380e2f352e" providerId="ADAL" clId="{53156925-55BF-465E-B9CD-7D76B82B538E}" dt="2024-07-12T06:49:36.656" v="23378"/>
          <ac:picMkLst>
            <pc:docMk/>
            <pc:sldMk cId="0" sldId="738"/>
            <ac:picMk id="3" creationId="{8C43D72E-4F89-4065-1C99-3EA788489D7A}"/>
          </ac:picMkLst>
        </pc:picChg>
        <pc:picChg chg="add del mod">
          <ac:chgData name="Kozo Namba (難波 浩三)" userId="abb2015e-26ae-48ba-8ebf-92380e2f352e" providerId="ADAL" clId="{53156925-55BF-465E-B9CD-7D76B82B538E}" dt="2024-07-12T06:50:02.088" v="23380"/>
          <ac:picMkLst>
            <pc:docMk/>
            <pc:sldMk cId="0" sldId="738"/>
            <ac:picMk id="4" creationId="{EF4F1ACB-BC6C-80F9-191E-42D814758DFB}"/>
          </ac:picMkLst>
        </pc:picChg>
        <pc:picChg chg="add del mod ord">
          <ac:chgData name="Kozo Namba (難波 浩三)" userId="abb2015e-26ae-48ba-8ebf-92380e2f352e" providerId="ADAL" clId="{53156925-55BF-465E-B9CD-7D76B82B538E}" dt="2024-07-12T06:51:02.574" v="23381"/>
          <ac:picMkLst>
            <pc:docMk/>
            <pc:sldMk cId="0" sldId="738"/>
            <ac:picMk id="7" creationId="{558706E0-AE72-27BE-113F-13E44DA1F63A}"/>
          </ac:picMkLst>
        </pc:picChg>
        <pc:picChg chg="add mod">
          <ac:chgData name="Kozo Namba (難波 浩三)" userId="abb2015e-26ae-48ba-8ebf-92380e2f352e" providerId="ADAL" clId="{53156925-55BF-465E-B9CD-7D76B82B538E}" dt="2024-07-12T06:51:02.574" v="23381"/>
          <ac:picMkLst>
            <pc:docMk/>
            <pc:sldMk cId="0" sldId="738"/>
            <ac:picMk id="8" creationId="{D3DD4E4A-AB57-0CD6-EBBA-4EF2C2134925}"/>
          </ac:picMkLst>
        </pc:picChg>
      </pc:sldChg>
      <pc:sldChg chg="addSp delSp modSp mod modTransition modNotes">
        <pc:chgData name="Kozo Namba (難波 浩三)" userId="abb2015e-26ae-48ba-8ebf-92380e2f352e" providerId="ADAL" clId="{53156925-55BF-465E-B9CD-7D76B82B538E}" dt="2024-07-12T06:54:12.440" v="23383"/>
        <pc:sldMkLst>
          <pc:docMk/>
          <pc:sldMk cId="0" sldId="739"/>
        </pc:sldMkLst>
        <pc:picChg chg="add del mod">
          <ac:chgData name="Kozo Namba (難波 浩三)" userId="abb2015e-26ae-48ba-8ebf-92380e2f352e" providerId="ADAL" clId="{53156925-55BF-465E-B9CD-7D76B82B538E}" dt="2024-07-12T06:54:12.440" v="23383"/>
          <ac:picMkLst>
            <pc:docMk/>
            <pc:sldMk cId="0" sldId="739"/>
            <ac:picMk id="2" creationId="{530CA21C-9A8E-EB7C-4209-C37C7F7BEF89}"/>
          </ac:picMkLst>
        </pc:picChg>
        <pc:picChg chg="add mod">
          <ac:chgData name="Kozo Namba (難波 浩三)" userId="abb2015e-26ae-48ba-8ebf-92380e2f352e" providerId="ADAL" clId="{53156925-55BF-465E-B9CD-7D76B82B538E}" dt="2024-06-26T00:16:52.914" v="2845"/>
          <ac:picMkLst>
            <pc:docMk/>
            <pc:sldMk cId="0" sldId="739"/>
            <ac:picMk id="3" creationId="{78D6B5B5-CBDF-2F30-E83A-28ED3C4B71DB}"/>
          </ac:picMkLst>
        </pc:picChg>
        <pc:picChg chg="add mod">
          <ac:chgData name="Kozo Namba (難波 浩三)" userId="abb2015e-26ae-48ba-8ebf-92380e2f352e" providerId="ADAL" clId="{53156925-55BF-465E-B9CD-7D76B82B538E}" dt="2024-07-12T06:54:12.440" v="23383"/>
          <ac:picMkLst>
            <pc:docMk/>
            <pc:sldMk cId="0" sldId="739"/>
            <ac:picMk id="4" creationId="{1D826465-1A71-E919-6AEA-C33CB2D503AD}"/>
          </ac:picMkLst>
        </pc:picChg>
        <pc:picChg chg="del">
          <ac:chgData name="Kozo Namba (難波 浩三)" userId="abb2015e-26ae-48ba-8ebf-92380e2f352e" providerId="ADAL" clId="{53156925-55BF-465E-B9CD-7D76B82B538E}" dt="2024-06-25T23:26:53.882" v="2820" actId="478"/>
          <ac:picMkLst>
            <pc:docMk/>
            <pc:sldMk cId="0" sldId="739"/>
            <ac:picMk id="31749" creationId="{00000000-0000-0000-0000-000000000000}"/>
          </ac:picMkLst>
        </pc:picChg>
      </pc:sldChg>
      <pc:sldChg chg="addSp delSp modSp mod modTransition modNotes">
        <pc:chgData name="Kozo Namba (難波 浩三)" userId="abb2015e-26ae-48ba-8ebf-92380e2f352e" providerId="ADAL" clId="{53156925-55BF-465E-B9CD-7D76B82B538E}" dt="2024-07-12T06:37:59.468" v="23297"/>
        <pc:sldMkLst>
          <pc:docMk/>
          <pc:sldMk cId="0" sldId="740"/>
        </pc:sldMkLst>
        <pc:spChg chg="mod">
          <ac:chgData name="Kozo Namba (難波 浩三)" userId="abb2015e-26ae-48ba-8ebf-92380e2f352e" providerId="ADAL" clId="{53156925-55BF-465E-B9CD-7D76B82B538E}" dt="2024-06-28T06:22:59.493" v="10513" actId="1076"/>
          <ac:spMkLst>
            <pc:docMk/>
            <pc:sldMk cId="0" sldId="740"/>
            <ac:spMk id="24586" creationId="{00000000-0000-0000-0000-000000000000}"/>
          </ac:spMkLst>
        </pc:spChg>
        <pc:spChg chg="mod">
          <ac:chgData name="Kozo Namba (難波 浩三)" userId="abb2015e-26ae-48ba-8ebf-92380e2f352e" providerId="ADAL" clId="{53156925-55BF-465E-B9CD-7D76B82B538E}" dt="2024-06-28T06:23:12.793" v="10519" actId="20577"/>
          <ac:spMkLst>
            <pc:docMk/>
            <pc:sldMk cId="0" sldId="740"/>
            <ac:spMk id="24587" creationId="{00000000-0000-0000-0000-000000000000}"/>
          </ac:spMkLst>
        </pc:spChg>
        <pc:grpChg chg="mod">
          <ac:chgData name="Kozo Namba (難波 浩三)" userId="abb2015e-26ae-48ba-8ebf-92380e2f352e" providerId="ADAL" clId="{53156925-55BF-465E-B9CD-7D76B82B538E}" dt="2024-06-28T06:22:59.493" v="10513" actId="1076"/>
          <ac:grpSpMkLst>
            <pc:docMk/>
            <pc:sldMk cId="0" sldId="740"/>
            <ac:grpSpMk id="24580" creationId="{00000000-0000-0000-0000-000000000000}"/>
          </ac:grpSpMkLst>
        </pc:grpChg>
        <pc:picChg chg="add del mod">
          <ac:chgData name="Kozo Namba (難波 浩三)" userId="abb2015e-26ae-48ba-8ebf-92380e2f352e" providerId="ADAL" clId="{53156925-55BF-465E-B9CD-7D76B82B538E}" dt="2024-07-12T06:37:59.468" v="23297"/>
          <ac:picMkLst>
            <pc:docMk/>
            <pc:sldMk cId="0" sldId="740"/>
            <ac:picMk id="2" creationId="{F086A5BC-DE98-4DE8-9CF4-A49749ABD04A}"/>
          </ac:picMkLst>
        </pc:picChg>
        <pc:picChg chg="add mod">
          <ac:chgData name="Kozo Namba (難波 浩三)" userId="abb2015e-26ae-48ba-8ebf-92380e2f352e" providerId="ADAL" clId="{53156925-55BF-465E-B9CD-7D76B82B538E}" dt="2024-07-12T06:37:59.468" v="23297"/>
          <ac:picMkLst>
            <pc:docMk/>
            <pc:sldMk cId="0" sldId="740"/>
            <ac:picMk id="3" creationId="{FF205BAA-E788-29AF-21CA-9AC1A0B91A5B}"/>
          </ac:picMkLst>
        </pc:picChg>
        <pc:picChg chg="mod">
          <ac:chgData name="Kozo Namba (難波 浩三)" userId="abb2015e-26ae-48ba-8ebf-92380e2f352e" providerId="ADAL" clId="{53156925-55BF-465E-B9CD-7D76B82B538E}" dt="2024-06-25T06:32:46.058" v="2653" actId="1076"/>
          <ac:picMkLst>
            <pc:docMk/>
            <pc:sldMk cId="0" sldId="740"/>
            <ac:picMk id="24582" creationId="{00000000-0000-0000-0000-000000000000}"/>
          </ac:picMkLst>
        </pc:picChg>
      </pc:sldChg>
      <pc:sldChg chg="addSp delSp modSp mod modTransition modNotes">
        <pc:chgData name="Kozo Namba (難波 浩三)" userId="abb2015e-26ae-48ba-8ebf-92380e2f352e" providerId="ADAL" clId="{53156925-55BF-465E-B9CD-7D76B82B538E}" dt="2024-07-12T07:07:01.925" v="23407"/>
        <pc:sldMkLst>
          <pc:docMk/>
          <pc:sldMk cId="0" sldId="746"/>
        </pc:sldMkLst>
        <pc:spChg chg="del">
          <ac:chgData name="Kozo Namba (難波 浩三)" userId="abb2015e-26ae-48ba-8ebf-92380e2f352e" providerId="ADAL" clId="{53156925-55BF-465E-B9CD-7D76B82B538E}" dt="2024-06-26T01:19:46.320" v="3001" actId="478"/>
          <ac:spMkLst>
            <pc:docMk/>
            <pc:sldMk cId="0" sldId="746"/>
            <ac:spMk id="35863" creationId="{00000000-0000-0000-0000-000000000000}"/>
          </ac:spMkLst>
        </pc:spChg>
        <pc:picChg chg="add del mod">
          <ac:chgData name="Kozo Namba (難波 浩三)" userId="abb2015e-26ae-48ba-8ebf-92380e2f352e" providerId="ADAL" clId="{53156925-55BF-465E-B9CD-7D76B82B538E}" dt="2024-07-12T07:07:01.925" v="23407"/>
          <ac:picMkLst>
            <pc:docMk/>
            <pc:sldMk cId="0" sldId="746"/>
            <ac:picMk id="2" creationId="{87A8F0A2-884F-E124-086A-FBED5E914441}"/>
          </ac:picMkLst>
        </pc:picChg>
        <pc:picChg chg="add mod">
          <ac:chgData name="Kozo Namba (難波 浩三)" userId="abb2015e-26ae-48ba-8ebf-92380e2f352e" providerId="ADAL" clId="{53156925-55BF-465E-B9CD-7D76B82B538E}" dt="2024-07-12T07:07:01.925" v="23407"/>
          <ac:picMkLst>
            <pc:docMk/>
            <pc:sldMk cId="0" sldId="746"/>
            <ac:picMk id="3" creationId="{DD6E2C6D-2204-05D0-1B96-5B6BF9C6D704}"/>
          </ac:picMkLst>
        </pc:picChg>
      </pc:sldChg>
      <pc:sldChg chg="addSp delSp modSp mod modTransition modAnim modNotes">
        <pc:chgData name="Kozo Namba (難波 浩三)" userId="abb2015e-26ae-48ba-8ebf-92380e2f352e" providerId="ADAL" clId="{53156925-55BF-465E-B9CD-7D76B82B538E}" dt="2024-07-12T07:10:27.032" v="23413"/>
        <pc:sldMkLst>
          <pc:docMk/>
          <pc:sldMk cId="0" sldId="750"/>
        </pc:sldMkLst>
        <pc:spChg chg="add mod">
          <ac:chgData name="Kozo Namba (難波 浩三)" userId="abb2015e-26ae-48ba-8ebf-92380e2f352e" providerId="ADAL" clId="{53156925-55BF-465E-B9CD-7D76B82B538E}" dt="2024-07-03T00:08:39.221" v="16304" actId="1076"/>
          <ac:spMkLst>
            <pc:docMk/>
            <pc:sldMk cId="0" sldId="750"/>
            <ac:spMk id="4" creationId="{CB4F0D88-9F6A-2BAF-40EA-A989369B4333}"/>
          </ac:spMkLst>
        </pc:spChg>
        <pc:spChg chg="mod">
          <ac:chgData name="Kozo Namba (難波 浩三)" userId="abb2015e-26ae-48ba-8ebf-92380e2f352e" providerId="ADAL" clId="{53156925-55BF-465E-B9CD-7D76B82B538E}" dt="2024-07-01T05:14:12.291" v="15852" actId="20577"/>
          <ac:spMkLst>
            <pc:docMk/>
            <pc:sldMk cId="0" sldId="750"/>
            <ac:spMk id="6" creationId="{D6478959-3B17-1DD1-24B6-0826CA6B21EC}"/>
          </ac:spMkLst>
        </pc:spChg>
        <pc:spChg chg="mod">
          <ac:chgData name="Kozo Namba (難波 浩三)" userId="abb2015e-26ae-48ba-8ebf-92380e2f352e" providerId="ADAL" clId="{53156925-55BF-465E-B9CD-7D76B82B538E}" dt="2024-07-01T05:13:40.004" v="15789" actId="1076"/>
          <ac:spMkLst>
            <pc:docMk/>
            <pc:sldMk cId="0" sldId="750"/>
            <ac:spMk id="7" creationId="{C39A3425-5A40-C9A9-7312-760A86A4483C}"/>
          </ac:spMkLst>
        </pc:spChg>
        <pc:spChg chg="mod">
          <ac:chgData name="Kozo Namba (難波 浩三)" userId="abb2015e-26ae-48ba-8ebf-92380e2f352e" providerId="ADAL" clId="{53156925-55BF-465E-B9CD-7D76B82B538E}" dt="2024-07-01T05:48:07.427" v="15972"/>
          <ac:spMkLst>
            <pc:docMk/>
            <pc:sldMk cId="0" sldId="750"/>
            <ac:spMk id="10" creationId="{14F8DF5F-0CBC-3576-6229-BAABDB094D7D}"/>
          </ac:spMkLst>
        </pc:spChg>
        <pc:spChg chg="mod">
          <ac:chgData name="Kozo Namba (難波 浩三)" userId="abb2015e-26ae-48ba-8ebf-92380e2f352e" providerId="ADAL" clId="{53156925-55BF-465E-B9CD-7D76B82B538E}" dt="2024-07-01T05:48:07.427" v="15972"/>
          <ac:spMkLst>
            <pc:docMk/>
            <pc:sldMk cId="0" sldId="750"/>
            <ac:spMk id="11" creationId="{AAF7522A-C78A-49D3-D6C8-CE3ED9E8CB60}"/>
          </ac:spMkLst>
        </pc:spChg>
        <pc:spChg chg="mod">
          <ac:chgData name="Kozo Namba (難波 浩三)" userId="abb2015e-26ae-48ba-8ebf-92380e2f352e" providerId="ADAL" clId="{53156925-55BF-465E-B9CD-7D76B82B538E}" dt="2024-07-01T06:11:17.457" v="15981" actId="1076"/>
          <ac:spMkLst>
            <pc:docMk/>
            <pc:sldMk cId="0" sldId="750"/>
            <ac:spMk id="13" creationId="{48689662-19BF-488E-2944-AD61E42BFFAE}"/>
          </ac:spMkLst>
        </pc:spChg>
        <pc:spChg chg="mod">
          <ac:chgData name="Kozo Namba (難波 浩三)" userId="abb2015e-26ae-48ba-8ebf-92380e2f352e" providerId="ADAL" clId="{53156925-55BF-465E-B9CD-7D76B82B538E}" dt="2024-07-01T06:11:17.457" v="15981" actId="1076"/>
          <ac:spMkLst>
            <pc:docMk/>
            <pc:sldMk cId="0" sldId="750"/>
            <ac:spMk id="14" creationId="{9E24D6FB-54D3-C5CD-B5B0-2B7081B9AE32}"/>
          </ac:spMkLst>
        </pc:spChg>
        <pc:spChg chg="add mod">
          <ac:chgData name="Kozo Namba (難波 浩三)" userId="abb2015e-26ae-48ba-8ebf-92380e2f352e" providerId="ADAL" clId="{53156925-55BF-465E-B9CD-7D76B82B538E}" dt="2024-07-01T06:25:07.632" v="16052" actId="1076"/>
          <ac:spMkLst>
            <pc:docMk/>
            <pc:sldMk cId="0" sldId="750"/>
            <ac:spMk id="21" creationId="{A7BC2245-E864-C4A7-4B7E-F7B359AA23B3}"/>
          </ac:spMkLst>
        </pc:spChg>
        <pc:spChg chg="mod topLvl">
          <ac:chgData name="Kozo Namba (難波 浩三)" userId="abb2015e-26ae-48ba-8ebf-92380e2f352e" providerId="ADAL" clId="{53156925-55BF-465E-B9CD-7D76B82B538E}" dt="2024-07-01T07:05:01.497" v="16237" actId="14100"/>
          <ac:spMkLst>
            <pc:docMk/>
            <pc:sldMk cId="0" sldId="750"/>
            <ac:spMk id="35" creationId="{59E16C82-F9E4-E7D9-CD3B-19416D50BD22}"/>
          </ac:spMkLst>
        </pc:spChg>
        <pc:spChg chg="mod topLvl">
          <ac:chgData name="Kozo Namba (難波 浩三)" userId="abb2015e-26ae-48ba-8ebf-92380e2f352e" providerId="ADAL" clId="{53156925-55BF-465E-B9CD-7D76B82B538E}" dt="2024-07-01T07:06:41.115" v="16258" actId="166"/>
          <ac:spMkLst>
            <pc:docMk/>
            <pc:sldMk cId="0" sldId="750"/>
            <ac:spMk id="36" creationId="{A4642A70-8F2E-7050-5852-22A315D2383F}"/>
          </ac:spMkLst>
        </pc:spChg>
        <pc:spChg chg="mod topLvl">
          <ac:chgData name="Kozo Namba (難波 浩三)" userId="abb2015e-26ae-48ba-8ebf-92380e2f352e" providerId="ADAL" clId="{53156925-55BF-465E-B9CD-7D76B82B538E}" dt="2024-07-01T07:04:37.795" v="16233" actId="1076"/>
          <ac:spMkLst>
            <pc:docMk/>
            <pc:sldMk cId="0" sldId="750"/>
            <ac:spMk id="38" creationId="{DEA57B02-7599-8038-33E9-6F4A54031570}"/>
          </ac:spMkLst>
        </pc:spChg>
        <pc:spChg chg="mod topLvl">
          <ac:chgData name="Kozo Namba (難波 浩三)" userId="abb2015e-26ae-48ba-8ebf-92380e2f352e" providerId="ADAL" clId="{53156925-55BF-465E-B9CD-7D76B82B538E}" dt="2024-07-01T07:04:41.098" v="16234" actId="1076"/>
          <ac:spMkLst>
            <pc:docMk/>
            <pc:sldMk cId="0" sldId="750"/>
            <ac:spMk id="39" creationId="{3B520E99-555F-0145-D44D-0D6AFB0D069C}"/>
          </ac:spMkLst>
        </pc:spChg>
        <pc:spChg chg="mod topLvl">
          <ac:chgData name="Kozo Namba (難波 浩三)" userId="abb2015e-26ae-48ba-8ebf-92380e2f352e" providerId="ADAL" clId="{53156925-55BF-465E-B9CD-7D76B82B538E}" dt="2024-07-01T07:04:46.477" v="16235" actId="1076"/>
          <ac:spMkLst>
            <pc:docMk/>
            <pc:sldMk cId="0" sldId="750"/>
            <ac:spMk id="40" creationId="{233E0C5A-7CB7-C670-5526-F37C8ADD5233}"/>
          </ac:spMkLst>
        </pc:spChg>
        <pc:spChg chg="del mod">
          <ac:chgData name="Kozo Namba (難波 浩三)" userId="abb2015e-26ae-48ba-8ebf-92380e2f352e" providerId="ADAL" clId="{53156925-55BF-465E-B9CD-7D76B82B538E}" dt="2024-07-01T07:02:22.162" v="16209" actId="478"/>
          <ac:spMkLst>
            <pc:docMk/>
            <pc:sldMk cId="0" sldId="750"/>
            <ac:spMk id="41" creationId="{1C5289F1-9679-8F9A-A623-8774CC09E40E}"/>
          </ac:spMkLst>
        </pc:spChg>
        <pc:spChg chg="add mod">
          <ac:chgData name="Kozo Namba (難波 浩三)" userId="abb2015e-26ae-48ba-8ebf-92380e2f352e" providerId="ADAL" clId="{53156925-55BF-465E-B9CD-7D76B82B538E}" dt="2024-07-01T07:04:27.260" v="16231" actId="688"/>
          <ac:spMkLst>
            <pc:docMk/>
            <pc:sldMk cId="0" sldId="750"/>
            <ac:spMk id="42" creationId="{038DDCBB-49EA-A3B5-93C7-11025E44F533}"/>
          </ac:spMkLst>
        </pc:spChg>
        <pc:spChg chg="add mod">
          <ac:chgData name="Kozo Namba (難波 浩三)" userId="abb2015e-26ae-48ba-8ebf-92380e2f352e" providerId="ADAL" clId="{53156925-55BF-465E-B9CD-7D76B82B538E}" dt="2024-07-01T07:06:28.249" v="16256" actId="1076"/>
          <ac:spMkLst>
            <pc:docMk/>
            <pc:sldMk cId="0" sldId="750"/>
            <ac:spMk id="43" creationId="{DAB039DA-7D27-DBA6-CFB4-EA742EEF5D35}"/>
          </ac:spMkLst>
        </pc:spChg>
        <pc:spChg chg="add mod">
          <ac:chgData name="Kozo Namba (難波 浩三)" userId="abb2015e-26ae-48ba-8ebf-92380e2f352e" providerId="ADAL" clId="{53156925-55BF-465E-B9CD-7D76B82B538E}" dt="2024-07-01T07:05:38.270" v="16244" actId="1076"/>
          <ac:spMkLst>
            <pc:docMk/>
            <pc:sldMk cId="0" sldId="750"/>
            <ac:spMk id="44" creationId="{83E81391-8722-4B44-C27A-47A7C619416B}"/>
          </ac:spMkLst>
        </pc:spChg>
        <pc:spChg chg="add mod">
          <ac:chgData name="Kozo Namba (難波 浩三)" userId="abb2015e-26ae-48ba-8ebf-92380e2f352e" providerId="ADAL" clId="{53156925-55BF-465E-B9CD-7D76B82B538E}" dt="2024-07-01T07:05:49.087" v="16246" actId="1076"/>
          <ac:spMkLst>
            <pc:docMk/>
            <pc:sldMk cId="0" sldId="750"/>
            <ac:spMk id="45" creationId="{0845063C-6B0F-93D8-5321-CBB8654C8C0D}"/>
          </ac:spMkLst>
        </pc:spChg>
        <pc:spChg chg="add mod">
          <ac:chgData name="Kozo Namba (難波 浩三)" userId="abb2015e-26ae-48ba-8ebf-92380e2f352e" providerId="ADAL" clId="{53156925-55BF-465E-B9CD-7D76B82B538E}" dt="2024-07-01T07:06:34.468" v="16257" actId="1076"/>
          <ac:spMkLst>
            <pc:docMk/>
            <pc:sldMk cId="0" sldId="750"/>
            <ac:spMk id="47" creationId="{46698F03-D5FC-5620-0CBB-8D28E672749F}"/>
          </ac:spMkLst>
        </pc:spChg>
        <pc:spChg chg="add mod">
          <ac:chgData name="Kozo Namba (難波 浩三)" userId="abb2015e-26ae-48ba-8ebf-92380e2f352e" providerId="ADAL" clId="{53156925-55BF-465E-B9CD-7D76B82B538E}" dt="2024-07-01T07:06:58.687" v="16262" actId="1076"/>
          <ac:spMkLst>
            <pc:docMk/>
            <pc:sldMk cId="0" sldId="750"/>
            <ac:spMk id="48" creationId="{B0CD3933-7FB5-0834-CCBF-5F64D01A0CCF}"/>
          </ac:spMkLst>
        </pc:spChg>
        <pc:spChg chg="del">
          <ac:chgData name="Kozo Namba (難波 浩三)" userId="abb2015e-26ae-48ba-8ebf-92380e2f352e" providerId="ADAL" clId="{53156925-55BF-465E-B9CD-7D76B82B538E}" dt="2024-07-01T05:13:33.711" v="15788" actId="478"/>
          <ac:spMkLst>
            <pc:docMk/>
            <pc:sldMk cId="0" sldId="750"/>
            <ac:spMk id="38914" creationId="{00000000-0000-0000-0000-000000000000}"/>
          </ac:spMkLst>
        </pc:spChg>
        <pc:spChg chg="del mod">
          <ac:chgData name="Kozo Namba (難波 浩三)" userId="abb2015e-26ae-48ba-8ebf-92380e2f352e" providerId="ADAL" clId="{53156925-55BF-465E-B9CD-7D76B82B538E}" dt="2024-07-01T05:14:18.558" v="15853" actId="478"/>
          <ac:spMkLst>
            <pc:docMk/>
            <pc:sldMk cId="0" sldId="750"/>
            <ac:spMk id="38915"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8916"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8917"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8918"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8919"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8922"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8924"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8926"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8930"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8931" creationId="{00000000-0000-0000-0000-000000000000}"/>
          </ac:spMkLst>
        </pc:spChg>
        <pc:spChg chg="del">
          <ac:chgData name="Kozo Namba (難波 浩三)" userId="abb2015e-26ae-48ba-8ebf-92380e2f352e" providerId="ADAL" clId="{53156925-55BF-465E-B9CD-7D76B82B538E}" dt="2024-06-26T01:20:00.234" v="3004" actId="478"/>
          <ac:spMkLst>
            <pc:docMk/>
            <pc:sldMk cId="0" sldId="750"/>
            <ac:spMk id="38932"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61"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62"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63"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64"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65"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66"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68"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69" creationId="{00000000-0000-0000-0000-000000000000}"/>
          </ac:spMkLst>
        </pc:spChg>
        <pc:spChg chg="del mod">
          <ac:chgData name="Kozo Namba (難波 浩三)" userId="abb2015e-26ae-48ba-8ebf-92380e2f352e" providerId="ADAL" clId="{53156925-55BF-465E-B9CD-7D76B82B538E}" dt="2024-07-01T05:44:53.040" v="15954" actId="478"/>
          <ac:spMkLst>
            <pc:docMk/>
            <pc:sldMk cId="0" sldId="750"/>
            <ac:spMk id="39070" creationId="{00000000-0000-0000-0000-000000000000}"/>
          </ac:spMkLst>
        </pc:spChg>
        <pc:spChg chg="del mod">
          <ac:chgData name="Kozo Namba (難波 浩三)" userId="abb2015e-26ae-48ba-8ebf-92380e2f352e" providerId="ADAL" clId="{53156925-55BF-465E-B9CD-7D76B82B538E}" dt="2024-07-01T05:45:29.295" v="15955" actId="478"/>
          <ac:spMkLst>
            <pc:docMk/>
            <pc:sldMk cId="0" sldId="750"/>
            <ac:spMk id="39071"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72" creationId="{00000000-0000-0000-0000-000000000000}"/>
          </ac:spMkLst>
        </pc:spChg>
        <pc:spChg chg="del mod">
          <ac:chgData name="Kozo Namba (難波 浩三)" userId="abb2015e-26ae-48ba-8ebf-92380e2f352e" providerId="ADAL" clId="{53156925-55BF-465E-B9CD-7D76B82B538E}" dt="2024-07-01T05:45:33.697" v="15956" actId="478"/>
          <ac:spMkLst>
            <pc:docMk/>
            <pc:sldMk cId="0" sldId="750"/>
            <ac:spMk id="39073"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74" creationId="{00000000-0000-0000-0000-000000000000}"/>
          </ac:spMkLst>
        </pc:spChg>
        <pc:spChg chg="del mod">
          <ac:chgData name="Kozo Namba (難波 浩三)" userId="abb2015e-26ae-48ba-8ebf-92380e2f352e" providerId="ADAL" clId="{53156925-55BF-465E-B9CD-7D76B82B538E}" dt="2024-07-01T06:54:39.223" v="16174" actId="478"/>
          <ac:spMkLst>
            <pc:docMk/>
            <pc:sldMk cId="0" sldId="750"/>
            <ac:spMk id="39075" creationId="{00000000-0000-0000-0000-000000000000}"/>
          </ac:spMkLst>
        </pc:spChg>
        <pc:spChg chg="del mod">
          <ac:chgData name="Kozo Namba (難波 浩三)" userId="abb2015e-26ae-48ba-8ebf-92380e2f352e" providerId="ADAL" clId="{53156925-55BF-465E-B9CD-7D76B82B538E}" dt="2024-07-01T06:54:42.934" v="16175" actId="478"/>
          <ac:spMkLst>
            <pc:docMk/>
            <pc:sldMk cId="0" sldId="750"/>
            <ac:spMk id="39076"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77"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78"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80"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81"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83"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84" creationId="{00000000-0000-0000-0000-000000000000}"/>
          </ac:spMkLst>
        </pc:spChg>
        <pc:spChg chg="del mod">
          <ac:chgData name="Kozo Namba (難波 浩三)" userId="abb2015e-26ae-48ba-8ebf-92380e2f352e" providerId="ADAL" clId="{53156925-55BF-465E-B9CD-7D76B82B538E}" dt="2024-07-01T06:42:19.746" v="16109" actId="478"/>
          <ac:spMkLst>
            <pc:docMk/>
            <pc:sldMk cId="0" sldId="750"/>
            <ac:spMk id="39085"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86"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87" creationId="{00000000-0000-0000-0000-000000000000}"/>
          </ac:spMkLst>
        </pc:spChg>
        <pc:spChg chg="mod">
          <ac:chgData name="Kozo Namba (難波 浩三)" userId="abb2015e-26ae-48ba-8ebf-92380e2f352e" providerId="ADAL" clId="{53156925-55BF-465E-B9CD-7D76B82B538E}" dt="2024-07-01T07:05:55.635" v="16249" actId="1076"/>
          <ac:spMkLst>
            <pc:docMk/>
            <pc:sldMk cId="0" sldId="750"/>
            <ac:spMk id="39089" creationId="{00000000-0000-0000-0000-000000000000}"/>
          </ac:spMkLst>
        </pc:spChg>
        <pc:grpChg chg="add del mod">
          <ac:chgData name="Kozo Namba (難波 浩三)" userId="abb2015e-26ae-48ba-8ebf-92380e2f352e" providerId="ADAL" clId="{53156925-55BF-465E-B9CD-7D76B82B538E}" dt="2024-07-01T05:47:29.076" v="15968" actId="478"/>
          <ac:grpSpMkLst>
            <pc:docMk/>
            <pc:sldMk cId="0" sldId="750"/>
            <ac:grpSpMk id="5" creationId="{1B7805E5-2013-78BB-9052-DF78BFE72E51}"/>
          </ac:grpSpMkLst>
        </pc:grpChg>
        <pc:grpChg chg="add mod">
          <ac:chgData name="Kozo Namba (難波 浩三)" userId="abb2015e-26ae-48ba-8ebf-92380e2f352e" providerId="ADAL" clId="{53156925-55BF-465E-B9CD-7D76B82B538E}" dt="2024-07-01T07:05:55.635" v="16249" actId="1076"/>
          <ac:grpSpMkLst>
            <pc:docMk/>
            <pc:sldMk cId="0" sldId="750"/>
            <ac:grpSpMk id="8" creationId="{9A491836-277D-E7D6-C708-FF1483E1F6F4}"/>
          </ac:grpSpMkLst>
        </pc:grpChg>
        <pc:grpChg chg="add mod">
          <ac:chgData name="Kozo Namba (難波 浩三)" userId="abb2015e-26ae-48ba-8ebf-92380e2f352e" providerId="ADAL" clId="{53156925-55BF-465E-B9CD-7D76B82B538E}" dt="2024-07-01T05:48:07.427" v="15972"/>
          <ac:grpSpMkLst>
            <pc:docMk/>
            <pc:sldMk cId="0" sldId="750"/>
            <ac:grpSpMk id="9" creationId="{6BFCD087-592A-D26E-E8DA-B7F139A4CB10}"/>
          </ac:grpSpMkLst>
        </pc:grpChg>
        <pc:grpChg chg="add del mod">
          <ac:chgData name="Kozo Namba (難波 浩三)" userId="abb2015e-26ae-48ba-8ebf-92380e2f352e" providerId="ADAL" clId="{53156925-55BF-465E-B9CD-7D76B82B538E}" dt="2024-07-01T06:11:18.548" v="15982" actId="478"/>
          <ac:grpSpMkLst>
            <pc:docMk/>
            <pc:sldMk cId="0" sldId="750"/>
            <ac:grpSpMk id="12" creationId="{130619CD-07DD-32C6-13D0-5A2BFA360623}"/>
          </ac:grpSpMkLst>
        </pc:grpChg>
        <pc:grpChg chg="add del mod">
          <ac:chgData name="Kozo Namba (難波 浩三)" userId="abb2015e-26ae-48ba-8ebf-92380e2f352e" providerId="ADAL" clId="{53156925-55BF-465E-B9CD-7D76B82B538E}" dt="2024-07-01T07:03:03.878" v="16219" actId="165"/>
          <ac:grpSpMkLst>
            <pc:docMk/>
            <pc:sldMk cId="0" sldId="750"/>
            <ac:grpSpMk id="34" creationId="{9C43E7DB-61C6-B4DE-B41E-278C7AFF7174}"/>
          </ac:grpSpMkLst>
        </pc:grpChg>
        <pc:grpChg chg="del">
          <ac:chgData name="Kozo Namba (難波 浩三)" userId="abb2015e-26ae-48ba-8ebf-92380e2f352e" providerId="ADAL" clId="{53156925-55BF-465E-B9CD-7D76B82B538E}" dt="2024-06-26T00:28:54.098" v="2883" actId="478"/>
          <ac:grpSpMkLst>
            <pc:docMk/>
            <pc:sldMk cId="0" sldId="750"/>
            <ac:grpSpMk id="38929" creationId="{00000000-0000-0000-0000-000000000000}"/>
          </ac:grpSpMkLst>
        </pc:grpChg>
        <pc:grpChg chg="mod">
          <ac:chgData name="Kozo Namba (難波 浩三)" userId="abb2015e-26ae-48ba-8ebf-92380e2f352e" providerId="ADAL" clId="{53156925-55BF-465E-B9CD-7D76B82B538E}" dt="2024-07-01T07:05:55.635" v="16249" actId="1076"/>
          <ac:grpSpMkLst>
            <pc:docMk/>
            <pc:sldMk cId="0" sldId="750"/>
            <ac:grpSpMk id="39082" creationId="{00000000-0000-0000-0000-000000000000}"/>
          </ac:grpSpMkLst>
        </pc:grpChg>
        <pc:grpChg chg="mod">
          <ac:chgData name="Kozo Namba (難波 浩三)" userId="abb2015e-26ae-48ba-8ebf-92380e2f352e" providerId="ADAL" clId="{53156925-55BF-465E-B9CD-7D76B82B538E}" dt="2024-07-01T07:05:55.635" v="16249" actId="1076"/>
          <ac:grpSpMkLst>
            <pc:docMk/>
            <pc:sldMk cId="0" sldId="750"/>
            <ac:grpSpMk id="1083401" creationId="{00000000-0000-0000-0000-000000000000}"/>
          </ac:grpSpMkLst>
        </pc:grpChg>
        <pc:grpChg chg="mod">
          <ac:chgData name="Kozo Namba (難波 浩三)" userId="abb2015e-26ae-48ba-8ebf-92380e2f352e" providerId="ADAL" clId="{53156925-55BF-465E-B9CD-7D76B82B538E}" dt="2024-07-01T07:05:55.635" v="16249" actId="1076"/>
          <ac:grpSpMkLst>
            <pc:docMk/>
            <pc:sldMk cId="0" sldId="750"/>
            <ac:grpSpMk id="1083411" creationId="{00000000-0000-0000-0000-000000000000}"/>
          </ac:grpSpMkLst>
        </pc:grpChg>
        <pc:grpChg chg="mod">
          <ac:chgData name="Kozo Namba (難波 浩三)" userId="abb2015e-26ae-48ba-8ebf-92380e2f352e" providerId="ADAL" clId="{53156925-55BF-465E-B9CD-7D76B82B538E}" dt="2024-07-01T07:05:55.635" v="16249" actId="1076"/>
          <ac:grpSpMkLst>
            <pc:docMk/>
            <pc:sldMk cId="0" sldId="750"/>
            <ac:grpSpMk id="1083420" creationId="{00000000-0000-0000-0000-000000000000}"/>
          </ac:grpSpMkLst>
        </pc:grpChg>
        <pc:grpChg chg="mod">
          <ac:chgData name="Kozo Namba (難波 浩三)" userId="abb2015e-26ae-48ba-8ebf-92380e2f352e" providerId="ADAL" clId="{53156925-55BF-465E-B9CD-7D76B82B538E}" dt="2024-07-01T07:05:55.635" v="16249" actId="1076"/>
          <ac:grpSpMkLst>
            <pc:docMk/>
            <pc:sldMk cId="0" sldId="750"/>
            <ac:grpSpMk id="1083429" creationId="{00000000-0000-0000-0000-000000000000}"/>
          </ac:grpSpMkLst>
        </pc:grpChg>
        <pc:grpChg chg="add del">
          <ac:chgData name="Kozo Namba (難波 浩三)" userId="abb2015e-26ae-48ba-8ebf-92380e2f352e" providerId="ADAL" clId="{53156925-55BF-465E-B9CD-7D76B82B538E}" dt="2024-07-01T05:47:34.737" v="15969" actId="478"/>
          <ac:grpSpMkLst>
            <pc:docMk/>
            <pc:sldMk cId="0" sldId="750"/>
            <ac:grpSpMk id="1083569" creationId="{00000000-0000-0000-0000-000000000000}"/>
          </ac:grpSpMkLst>
        </pc:grpChg>
        <pc:picChg chg="add mod">
          <ac:chgData name="Kozo Namba (難波 浩三)" userId="abb2015e-26ae-48ba-8ebf-92380e2f352e" providerId="ADAL" clId="{53156925-55BF-465E-B9CD-7D76B82B538E}" dt="2024-07-01T07:05:55.635" v="16249" actId="1076"/>
          <ac:picMkLst>
            <pc:docMk/>
            <pc:sldMk cId="0" sldId="750"/>
            <ac:picMk id="2" creationId="{B1142049-0C7E-3AB0-2655-1E976FFC0237}"/>
          </ac:picMkLst>
        </pc:picChg>
        <pc:picChg chg="add mod">
          <ac:chgData name="Kozo Namba (難波 浩三)" userId="abb2015e-26ae-48ba-8ebf-92380e2f352e" providerId="ADAL" clId="{53156925-55BF-465E-B9CD-7D76B82B538E}" dt="2024-07-01T07:07:08.628" v="16265" actId="1076"/>
          <ac:picMkLst>
            <pc:docMk/>
            <pc:sldMk cId="0" sldId="750"/>
            <ac:picMk id="3" creationId="{E6B1CAC3-80D0-33F5-0F0E-E0B28A12C2AF}"/>
          </ac:picMkLst>
        </pc:picChg>
        <pc:picChg chg="add del mod">
          <ac:chgData name="Kozo Namba (難波 浩三)" userId="abb2015e-26ae-48ba-8ebf-92380e2f352e" providerId="ADAL" clId="{53156925-55BF-465E-B9CD-7D76B82B538E}" dt="2024-07-01T05:45:54.675" v="15959" actId="478"/>
          <ac:picMkLst>
            <pc:docMk/>
            <pc:sldMk cId="0" sldId="750"/>
            <ac:picMk id="4" creationId="{46DE069C-F526-5E3A-7391-48168D682684}"/>
          </ac:picMkLst>
        </pc:picChg>
        <pc:picChg chg="add del mod">
          <ac:chgData name="Kozo Namba (難波 浩三)" userId="abb2015e-26ae-48ba-8ebf-92380e2f352e" providerId="ADAL" clId="{53156925-55BF-465E-B9CD-7D76B82B538E}" dt="2024-07-12T07:08:05.296" v="23410"/>
          <ac:picMkLst>
            <pc:docMk/>
            <pc:sldMk cId="0" sldId="750"/>
            <ac:picMk id="5" creationId="{361ECE6C-34FA-99B2-31BD-A278660F4FB9}"/>
          </ac:picMkLst>
        </pc:picChg>
        <pc:picChg chg="add mod">
          <ac:chgData name="Kozo Namba (難波 浩三)" userId="abb2015e-26ae-48ba-8ebf-92380e2f352e" providerId="ADAL" clId="{53156925-55BF-465E-B9CD-7D76B82B538E}" dt="2024-07-03T00:12:23.300" v="16329" actId="1076"/>
          <ac:picMkLst>
            <pc:docMk/>
            <pc:sldMk cId="0" sldId="750"/>
            <ac:picMk id="6" creationId="{619E3478-D913-07B0-C4C1-DD472BADA781}"/>
          </ac:picMkLst>
        </pc:picChg>
        <pc:picChg chg="add del mod">
          <ac:chgData name="Kozo Namba (難波 浩三)" userId="abb2015e-26ae-48ba-8ebf-92380e2f352e" providerId="ADAL" clId="{53156925-55BF-465E-B9CD-7D76B82B538E}" dt="2024-07-12T07:08:10.460" v="23412"/>
          <ac:picMkLst>
            <pc:docMk/>
            <pc:sldMk cId="0" sldId="750"/>
            <ac:picMk id="7" creationId="{76988146-CCB1-B37F-F3CF-0C5CBAD2CD88}"/>
          </ac:picMkLst>
        </pc:picChg>
        <pc:picChg chg="add del mod ord">
          <ac:chgData name="Kozo Namba (難波 浩三)" userId="abb2015e-26ae-48ba-8ebf-92380e2f352e" providerId="ADAL" clId="{53156925-55BF-465E-B9CD-7D76B82B538E}" dt="2024-07-12T07:10:27.032" v="23413"/>
          <ac:picMkLst>
            <pc:docMk/>
            <pc:sldMk cId="0" sldId="750"/>
            <ac:picMk id="13" creationId="{0F0174A0-9D52-36E0-0F05-FDBF4A388A38}"/>
          </ac:picMkLst>
        </pc:picChg>
        <pc:picChg chg="add mod">
          <ac:chgData name="Kozo Namba (難波 浩三)" userId="abb2015e-26ae-48ba-8ebf-92380e2f352e" providerId="ADAL" clId="{53156925-55BF-465E-B9CD-7D76B82B538E}" dt="2024-07-12T07:10:27.032" v="23413"/>
          <ac:picMkLst>
            <pc:docMk/>
            <pc:sldMk cId="0" sldId="750"/>
            <ac:picMk id="14" creationId="{234751B9-3B3E-10BC-EFE1-C3FE67BC1DEF}"/>
          </ac:picMkLst>
        </pc:picChg>
        <pc:picChg chg="add mod">
          <ac:chgData name="Kozo Namba (難波 浩三)" userId="abb2015e-26ae-48ba-8ebf-92380e2f352e" providerId="ADAL" clId="{53156925-55BF-465E-B9CD-7D76B82B538E}" dt="2024-07-01T07:05:26.137" v="16242" actId="1076"/>
          <ac:picMkLst>
            <pc:docMk/>
            <pc:sldMk cId="0" sldId="750"/>
            <ac:picMk id="16" creationId="{FBAC8131-0E59-6824-A7E5-000CDF2851C8}"/>
          </ac:picMkLst>
        </pc:picChg>
        <pc:picChg chg="add mod">
          <ac:chgData name="Kozo Namba (難波 浩三)" userId="abb2015e-26ae-48ba-8ebf-92380e2f352e" providerId="ADAL" clId="{53156925-55BF-465E-B9CD-7D76B82B538E}" dt="2024-07-01T06:15:47.137" v="16014" actId="1076"/>
          <ac:picMkLst>
            <pc:docMk/>
            <pc:sldMk cId="0" sldId="750"/>
            <ac:picMk id="18" creationId="{8B382615-2FD5-F742-50A0-B14FED6F7460}"/>
          </ac:picMkLst>
        </pc:picChg>
        <pc:picChg chg="add mod">
          <ac:chgData name="Kozo Namba (難波 浩三)" userId="abb2015e-26ae-48ba-8ebf-92380e2f352e" providerId="ADAL" clId="{53156925-55BF-465E-B9CD-7D76B82B538E}" dt="2024-07-01T06:19:34.907" v="16037" actId="1076"/>
          <ac:picMkLst>
            <pc:docMk/>
            <pc:sldMk cId="0" sldId="750"/>
            <ac:picMk id="20" creationId="{016E6105-B494-D38A-321A-73CDBCC1C7C7}"/>
          </ac:picMkLst>
        </pc:picChg>
        <pc:picChg chg="add mod">
          <ac:chgData name="Kozo Namba (難波 浩三)" userId="abb2015e-26ae-48ba-8ebf-92380e2f352e" providerId="ADAL" clId="{53156925-55BF-465E-B9CD-7D76B82B538E}" dt="2024-07-01T06:40:08.303" v="16097" actId="1076"/>
          <ac:picMkLst>
            <pc:docMk/>
            <pc:sldMk cId="0" sldId="750"/>
            <ac:picMk id="23" creationId="{9F861914-201D-9008-50ED-5A892FCD0D82}"/>
          </ac:picMkLst>
        </pc:picChg>
        <pc:picChg chg="add mod modCrop">
          <ac:chgData name="Kozo Namba (難波 浩三)" userId="abb2015e-26ae-48ba-8ebf-92380e2f352e" providerId="ADAL" clId="{53156925-55BF-465E-B9CD-7D76B82B538E}" dt="2024-07-01T07:04:49.874" v="16236" actId="1076"/>
          <ac:picMkLst>
            <pc:docMk/>
            <pc:sldMk cId="0" sldId="750"/>
            <ac:picMk id="25" creationId="{1C1693F4-E1F9-8B51-3BE8-7B68EA0C6B27}"/>
          </ac:picMkLst>
        </pc:picChg>
        <pc:picChg chg="add mod">
          <ac:chgData name="Kozo Namba (難波 浩三)" userId="abb2015e-26ae-48ba-8ebf-92380e2f352e" providerId="ADAL" clId="{53156925-55BF-465E-B9CD-7D76B82B538E}" dt="2024-07-01T07:05:52.118" v="16248" actId="1076"/>
          <ac:picMkLst>
            <pc:docMk/>
            <pc:sldMk cId="0" sldId="750"/>
            <ac:picMk id="27" creationId="{3E270CFE-74AF-544E-A862-5D64BFF8FD63}"/>
          </ac:picMkLst>
        </pc:picChg>
        <pc:picChg chg="add mod">
          <ac:chgData name="Kozo Namba (難波 浩三)" userId="abb2015e-26ae-48ba-8ebf-92380e2f352e" providerId="ADAL" clId="{53156925-55BF-465E-B9CD-7D76B82B538E}" dt="2024-07-01T07:05:50.960" v="16247" actId="1076"/>
          <ac:picMkLst>
            <pc:docMk/>
            <pc:sldMk cId="0" sldId="750"/>
            <ac:picMk id="29" creationId="{CF69B09F-84E2-7A5D-98A3-EAA8C20CC9D0}"/>
          </ac:picMkLst>
        </pc:picChg>
        <pc:picChg chg="add mod">
          <ac:chgData name="Kozo Namba (難波 浩三)" userId="abb2015e-26ae-48ba-8ebf-92380e2f352e" providerId="ADAL" clId="{53156925-55BF-465E-B9CD-7D76B82B538E}" dt="2024-07-01T06:58:03.079" v="16196" actId="1076"/>
          <ac:picMkLst>
            <pc:docMk/>
            <pc:sldMk cId="0" sldId="750"/>
            <ac:picMk id="31" creationId="{10D52164-D686-4071-17C6-1CC046FE2DA9}"/>
          </ac:picMkLst>
        </pc:picChg>
        <pc:picChg chg="add mod">
          <ac:chgData name="Kozo Namba (難波 浩三)" userId="abb2015e-26ae-48ba-8ebf-92380e2f352e" providerId="ADAL" clId="{53156925-55BF-465E-B9CD-7D76B82B538E}" dt="2024-07-01T07:01:40.344" v="16201" actId="1076"/>
          <ac:picMkLst>
            <pc:docMk/>
            <pc:sldMk cId="0" sldId="750"/>
            <ac:picMk id="33" creationId="{743F274F-3F7D-393A-6E48-78519770111D}"/>
          </ac:picMkLst>
        </pc:picChg>
        <pc:picChg chg="mod topLvl">
          <ac:chgData name="Kozo Namba (難波 浩三)" userId="abb2015e-26ae-48ba-8ebf-92380e2f352e" providerId="ADAL" clId="{53156925-55BF-465E-B9CD-7D76B82B538E}" dt="2024-07-01T07:03:03.878" v="16219" actId="165"/>
          <ac:picMkLst>
            <pc:docMk/>
            <pc:sldMk cId="0" sldId="750"/>
            <ac:picMk id="37" creationId="{76BECF92-9774-4BB8-29EF-43151501E9A8}"/>
          </ac:picMkLst>
        </pc:picChg>
        <pc:picChg chg="add mod">
          <ac:chgData name="Kozo Namba (難波 浩三)" userId="abb2015e-26ae-48ba-8ebf-92380e2f352e" providerId="ADAL" clId="{53156925-55BF-465E-B9CD-7D76B82B538E}" dt="2024-07-01T07:06:16.074" v="16254" actId="1076"/>
          <ac:picMkLst>
            <pc:docMk/>
            <pc:sldMk cId="0" sldId="750"/>
            <ac:picMk id="46" creationId="{85197474-0B5C-053D-B89A-0F01E32094F0}"/>
          </ac:picMkLst>
        </pc:picChg>
        <pc:picChg chg="del mod">
          <ac:chgData name="Kozo Namba (難波 浩三)" userId="abb2015e-26ae-48ba-8ebf-92380e2f352e" providerId="ADAL" clId="{53156925-55BF-465E-B9CD-7D76B82B538E}" dt="2024-07-01T05:48:41.608" v="15978" actId="478"/>
          <ac:picMkLst>
            <pc:docMk/>
            <pc:sldMk cId="0" sldId="750"/>
            <ac:picMk id="38920" creationId="{00000000-0000-0000-0000-000000000000}"/>
          </ac:picMkLst>
        </pc:picChg>
        <pc:picChg chg="del">
          <ac:chgData name="Kozo Namba (難波 浩三)" userId="abb2015e-26ae-48ba-8ebf-92380e2f352e" providerId="ADAL" clId="{53156925-55BF-465E-B9CD-7D76B82B538E}" dt="2024-06-26T00:26:19.714" v="2875" actId="478"/>
          <ac:picMkLst>
            <pc:docMk/>
            <pc:sldMk cId="0" sldId="750"/>
            <ac:picMk id="39067" creationId="{00000000-0000-0000-0000-000000000000}"/>
          </ac:picMkLst>
        </pc:picChg>
        <pc:picChg chg="mod">
          <ac:chgData name="Kozo Namba (難波 浩三)" userId="abb2015e-26ae-48ba-8ebf-92380e2f352e" providerId="ADAL" clId="{53156925-55BF-465E-B9CD-7D76B82B538E}" dt="2024-07-01T07:05:55.635" v="16249" actId="1076"/>
          <ac:picMkLst>
            <pc:docMk/>
            <pc:sldMk cId="0" sldId="750"/>
            <ac:picMk id="39079" creationId="{00000000-0000-0000-0000-000000000000}"/>
          </ac:picMkLst>
        </pc:picChg>
        <pc:picChg chg="del">
          <ac:chgData name="Kozo Namba (難波 浩三)" userId="abb2015e-26ae-48ba-8ebf-92380e2f352e" providerId="ADAL" clId="{53156925-55BF-465E-B9CD-7D76B82B538E}" dt="2024-06-26T00:26:46.224" v="2878" actId="478"/>
          <ac:picMkLst>
            <pc:docMk/>
            <pc:sldMk cId="0" sldId="750"/>
            <ac:picMk id="39088" creationId="{00000000-0000-0000-0000-000000000000}"/>
          </ac:picMkLst>
        </pc:picChg>
      </pc:sldChg>
      <pc:sldChg chg="addSp delSp modSp mod modTransition modAnim modNotes">
        <pc:chgData name="Kozo Namba (難波 浩三)" userId="abb2015e-26ae-48ba-8ebf-92380e2f352e" providerId="ADAL" clId="{53156925-55BF-465E-B9CD-7D76B82B538E}" dt="2024-07-12T07:12:36.510" v="23419"/>
        <pc:sldMkLst>
          <pc:docMk/>
          <pc:sldMk cId="0" sldId="772"/>
        </pc:sldMkLst>
        <pc:spChg chg="mod">
          <ac:chgData name="Kozo Namba (難波 浩三)" userId="abb2015e-26ae-48ba-8ebf-92380e2f352e" providerId="ADAL" clId="{53156925-55BF-465E-B9CD-7D76B82B538E}" dt="2024-06-25T06:29:56.698" v="2641" actId="20577"/>
          <ac:spMkLst>
            <pc:docMk/>
            <pc:sldMk cId="0" sldId="772"/>
            <ac:spMk id="39940" creationId="{00000000-0000-0000-0000-000000000000}"/>
          </ac:spMkLst>
        </pc:spChg>
        <pc:spChg chg="del">
          <ac:chgData name="Kozo Namba (難波 浩三)" userId="abb2015e-26ae-48ba-8ebf-92380e2f352e" providerId="ADAL" clId="{53156925-55BF-465E-B9CD-7D76B82B538E}" dt="2024-06-26T01:20:05.834" v="3005" actId="478"/>
          <ac:spMkLst>
            <pc:docMk/>
            <pc:sldMk cId="0" sldId="772"/>
            <ac:spMk id="39948" creationId="{00000000-0000-0000-0000-000000000000}"/>
          </ac:spMkLst>
        </pc:spChg>
        <pc:picChg chg="add del mod">
          <ac:chgData name="Kozo Namba (難波 浩三)" userId="abb2015e-26ae-48ba-8ebf-92380e2f352e" providerId="ADAL" clId="{53156925-55BF-465E-B9CD-7D76B82B538E}" dt="2024-07-12T07:08:05.296" v="23410"/>
          <ac:picMkLst>
            <pc:docMk/>
            <pc:sldMk cId="0" sldId="772"/>
            <ac:picMk id="2" creationId="{C7EE6DCC-94E4-3811-09C1-2A27785E2815}"/>
          </ac:picMkLst>
        </pc:picChg>
        <pc:picChg chg="add del">
          <ac:chgData name="Kozo Namba (難波 浩三)" userId="abb2015e-26ae-48ba-8ebf-92380e2f352e" providerId="ADAL" clId="{53156925-55BF-465E-B9CD-7D76B82B538E}" dt="2024-06-25T06:26:13.425" v="2568" actId="478"/>
          <ac:picMkLst>
            <pc:docMk/>
            <pc:sldMk cId="0" sldId="772"/>
            <ac:picMk id="3" creationId="{52234018-1A05-4D20-32BD-645AFAE116AB}"/>
          </ac:picMkLst>
        </pc:picChg>
        <pc:picChg chg="add del mod">
          <ac:chgData name="Kozo Namba (難波 浩三)" userId="abb2015e-26ae-48ba-8ebf-92380e2f352e" providerId="ADAL" clId="{53156925-55BF-465E-B9CD-7D76B82B538E}" dt="2024-07-12T07:10:46.757" v="23415"/>
          <ac:picMkLst>
            <pc:docMk/>
            <pc:sldMk cId="0" sldId="772"/>
            <ac:picMk id="3" creationId="{D3C4EB24-FD46-C0B8-A5C6-2784932D4158}"/>
          </ac:picMkLst>
        </pc:picChg>
        <pc:picChg chg="add mod">
          <ac:chgData name="Kozo Namba (難波 浩三)" userId="abb2015e-26ae-48ba-8ebf-92380e2f352e" providerId="ADAL" clId="{53156925-55BF-465E-B9CD-7D76B82B538E}" dt="2024-06-25T06:31:06.194" v="2647" actId="1076"/>
          <ac:picMkLst>
            <pc:docMk/>
            <pc:sldMk cId="0" sldId="772"/>
            <ac:picMk id="5" creationId="{6D4DC89F-6E01-5E44-4747-2642DF9DC832}"/>
          </ac:picMkLst>
        </pc:picChg>
        <pc:picChg chg="add del mod ord">
          <ac:chgData name="Kozo Namba (難波 浩三)" userId="abb2015e-26ae-48ba-8ebf-92380e2f352e" providerId="ADAL" clId="{53156925-55BF-465E-B9CD-7D76B82B538E}" dt="2024-07-12T07:11:35.741" v="23416"/>
          <ac:picMkLst>
            <pc:docMk/>
            <pc:sldMk cId="0" sldId="772"/>
            <ac:picMk id="12" creationId="{2F4D763A-98B3-48BF-8CF4-15EE8A1BF17E}"/>
          </ac:picMkLst>
        </pc:picChg>
        <pc:picChg chg="add del mod">
          <ac:chgData name="Kozo Namba (難波 浩三)" userId="abb2015e-26ae-48ba-8ebf-92380e2f352e" providerId="ADAL" clId="{53156925-55BF-465E-B9CD-7D76B82B538E}" dt="2024-07-12T07:11:49.924" v="23418"/>
          <ac:picMkLst>
            <pc:docMk/>
            <pc:sldMk cId="0" sldId="772"/>
            <ac:picMk id="13" creationId="{B2DECBD9-B57E-46E9-6B2C-EFEFCD2A3F69}"/>
          </ac:picMkLst>
        </pc:picChg>
        <pc:picChg chg="add del mod ord">
          <ac:chgData name="Kozo Namba (難波 浩三)" userId="abb2015e-26ae-48ba-8ebf-92380e2f352e" providerId="ADAL" clId="{53156925-55BF-465E-B9CD-7D76B82B538E}" dt="2024-07-12T07:12:36.510" v="23419"/>
          <ac:picMkLst>
            <pc:docMk/>
            <pc:sldMk cId="0" sldId="772"/>
            <ac:picMk id="16" creationId="{9DABC048-9F78-F114-4B5D-7F54EF3D81D9}"/>
          </ac:picMkLst>
        </pc:picChg>
        <pc:picChg chg="add mod">
          <ac:chgData name="Kozo Namba (難波 浩三)" userId="abb2015e-26ae-48ba-8ebf-92380e2f352e" providerId="ADAL" clId="{53156925-55BF-465E-B9CD-7D76B82B538E}" dt="2024-07-12T07:12:36.510" v="23419"/>
          <ac:picMkLst>
            <pc:docMk/>
            <pc:sldMk cId="0" sldId="772"/>
            <ac:picMk id="17" creationId="{3E35E226-A5E6-8AB8-FD94-2C94592CF99D}"/>
          </ac:picMkLst>
        </pc:picChg>
        <pc:picChg chg="del mod">
          <ac:chgData name="Kozo Namba (難波 浩三)" userId="abb2015e-26ae-48ba-8ebf-92380e2f352e" providerId="ADAL" clId="{53156925-55BF-465E-B9CD-7D76B82B538E}" dt="2024-06-25T06:26:32.160" v="2572" actId="478"/>
          <ac:picMkLst>
            <pc:docMk/>
            <pc:sldMk cId="0" sldId="772"/>
            <ac:picMk id="39941" creationId="{00000000-0000-0000-0000-000000000000}"/>
          </ac:picMkLst>
        </pc:picChg>
      </pc:sldChg>
      <pc:sldChg chg="addSp delSp modSp mod modTransition modAnim modNotes">
        <pc:chgData name="Kozo Namba (難波 浩三)" userId="abb2015e-26ae-48ba-8ebf-92380e2f352e" providerId="ADAL" clId="{53156925-55BF-465E-B9CD-7D76B82B538E}" dt="2024-07-12T07:17:52.641" v="23464"/>
        <pc:sldMkLst>
          <pc:docMk/>
          <pc:sldMk cId="0" sldId="773"/>
        </pc:sldMkLst>
        <pc:spChg chg="mod">
          <ac:chgData name="Kozo Namba (難波 浩三)" userId="abb2015e-26ae-48ba-8ebf-92380e2f352e" providerId="ADAL" clId="{53156925-55BF-465E-B9CD-7D76B82B538E}" dt="2024-06-25T05:46:31.853" v="2493" actId="1076"/>
          <ac:spMkLst>
            <pc:docMk/>
            <pc:sldMk cId="0" sldId="773"/>
            <ac:spMk id="40973" creationId="{00000000-0000-0000-0000-000000000000}"/>
          </ac:spMkLst>
        </pc:spChg>
        <pc:spChg chg="del">
          <ac:chgData name="Kozo Namba (難波 浩三)" userId="abb2015e-26ae-48ba-8ebf-92380e2f352e" providerId="ADAL" clId="{53156925-55BF-465E-B9CD-7D76B82B538E}" dt="2024-06-26T01:20:10.353" v="3006" actId="478"/>
          <ac:spMkLst>
            <pc:docMk/>
            <pc:sldMk cId="0" sldId="773"/>
            <ac:spMk id="40974" creationId="{00000000-0000-0000-0000-000000000000}"/>
          </ac:spMkLst>
        </pc:spChg>
        <pc:picChg chg="add del mod">
          <ac:chgData name="Kozo Namba (難波 浩三)" userId="abb2015e-26ae-48ba-8ebf-92380e2f352e" providerId="ADAL" clId="{53156925-55BF-465E-B9CD-7D76B82B538E}" dt="2024-07-12T07:14:22.745" v="23420"/>
          <ac:picMkLst>
            <pc:docMk/>
            <pc:sldMk cId="0" sldId="773"/>
            <ac:picMk id="2" creationId="{5CCABC04-ADD9-1C56-EFA2-693A244B4EE2}"/>
          </ac:picMkLst>
        </pc:picChg>
        <pc:picChg chg="add del mod">
          <ac:chgData name="Kozo Namba (難波 浩三)" userId="abb2015e-26ae-48ba-8ebf-92380e2f352e" providerId="ADAL" clId="{53156925-55BF-465E-B9CD-7D76B82B538E}" dt="2024-06-25T06:11:02.425" v="2498" actId="478"/>
          <ac:picMkLst>
            <pc:docMk/>
            <pc:sldMk cId="0" sldId="773"/>
            <ac:picMk id="3" creationId="{2582C3C3-E2D5-C04C-2098-15435EFB452D}"/>
          </ac:picMkLst>
        </pc:picChg>
        <pc:picChg chg="add del mod">
          <ac:chgData name="Kozo Namba (難波 浩三)" userId="abb2015e-26ae-48ba-8ebf-92380e2f352e" providerId="ADAL" clId="{53156925-55BF-465E-B9CD-7D76B82B538E}" dt="2024-07-12T07:16:26.847" v="23463"/>
          <ac:picMkLst>
            <pc:docMk/>
            <pc:sldMk cId="0" sldId="773"/>
            <ac:picMk id="3" creationId="{3121B245-CB35-CB75-FE86-A1D3F65BC8AE}"/>
          </ac:picMkLst>
        </pc:picChg>
        <pc:picChg chg="add mod">
          <ac:chgData name="Kozo Namba (難波 浩三)" userId="abb2015e-26ae-48ba-8ebf-92380e2f352e" providerId="ADAL" clId="{53156925-55BF-465E-B9CD-7D76B82B538E}" dt="2024-06-25T06:19:16.998" v="2559" actId="1076"/>
          <ac:picMkLst>
            <pc:docMk/>
            <pc:sldMk cId="0" sldId="773"/>
            <ac:picMk id="5" creationId="{552242CF-C427-C1FF-FC19-590D78722AB3}"/>
          </ac:picMkLst>
        </pc:picChg>
        <pc:picChg chg="add del mod ord">
          <ac:chgData name="Kozo Namba (難波 浩三)" userId="abb2015e-26ae-48ba-8ebf-92380e2f352e" providerId="ADAL" clId="{53156925-55BF-465E-B9CD-7D76B82B538E}" dt="2024-07-12T07:17:52.641" v="23464"/>
          <ac:picMkLst>
            <pc:docMk/>
            <pc:sldMk cId="0" sldId="773"/>
            <ac:picMk id="6" creationId="{B4F47F6B-C386-7CCE-F0DA-0FD001094463}"/>
          </ac:picMkLst>
        </pc:picChg>
        <pc:picChg chg="add mod">
          <ac:chgData name="Kozo Namba (難波 浩三)" userId="abb2015e-26ae-48ba-8ebf-92380e2f352e" providerId="ADAL" clId="{53156925-55BF-465E-B9CD-7D76B82B538E}" dt="2024-06-25T06:15:16.522" v="2537" actId="1076"/>
          <ac:picMkLst>
            <pc:docMk/>
            <pc:sldMk cId="0" sldId="773"/>
            <ac:picMk id="7" creationId="{E77016C8-C731-8760-FF1C-106E4DA89E16}"/>
          </ac:picMkLst>
        </pc:picChg>
        <pc:picChg chg="add mod">
          <ac:chgData name="Kozo Namba (難波 浩三)" userId="abb2015e-26ae-48ba-8ebf-92380e2f352e" providerId="ADAL" clId="{53156925-55BF-465E-B9CD-7D76B82B538E}" dt="2024-07-12T07:17:52.641" v="23464"/>
          <ac:picMkLst>
            <pc:docMk/>
            <pc:sldMk cId="0" sldId="773"/>
            <ac:picMk id="8" creationId="{E6A9F410-A485-A91D-AB14-8A2CDD7FB04A}"/>
          </ac:picMkLst>
        </pc:picChg>
        <pc:picChg chg="add mod">
          <ac:chgData name="Kozo Namba (難波 浩三)" userId="abb2015e-26ae-48ba-8ebf-92380e2f352e" providerId="ADAL" clId="{53156925-55BF-465E-B9CD-7D76B82B538E}" dt="2024-06-25T06:19:37.466" v="2566" actId="1076"/>
          <ac:picMkLst>
            <pc:docMk/>
            <pc:sldMk cId="0" sldId="773"/>
            <ac:picMk id="9" creationId="{E25EB03A-D99A-12DB-9616-5A418E033B91}"/>
          </ac:picMkLst>
        </pc:picChg>
        <pc:picChg chg="del">
          <ac:chgData name="Kozo Namba (難波 浩三)" userId="abb2015e-26ae-48ba-8ebf-92380e2f352e" providerId="ADAL" clId="{53156925-55BF-465E-B9CD-7D76B82B538E}" dt="2024-06-25T05:46:35.094" v="2494" actId="478"/>
          <ac:picMkLst>
            <pc:docMk/>
            <pc:sldMk cId="0" sldId="773"/>
            <ac:picMk id="40963" creationId="{00000000-0000-0000-0000-000000000000}"/>
          </ac:picMkLst>
        </pc:picChg>
      </pc:sldChg>
      <pc:sldChg chg="addSp delSp modSp mod modTransition modNotes">
        <pc:chgData name="Kozo Namba (難波 浩三)" userId="abb2015e-26ae-48ba-8ebf-92380e2f352e" providerId="ADAL" clId="{53156925-55BF-465E-B9CD-7D76B82B538E}" dt="2024-07-12T06:27:40.129" v="23291"/>
        <pc:sldMkLst>
          <pc:docMk/>
          <pc:sldMk cId="0" sldId="774"/>
        </pc:sldMkLst>
        <pc:spChg chg="add mod">
          <ac:chgData name="Kozo Namba (難波 浩三)" userId="abb2015e-26ae-48ba-8ebf-92380e2f352e" providerId="ADAL" clId="{53156925-55BF-465E-B9CD-7D76B82B538E}" dt="2024-07-03T02:14:43.814" v="19040" actId="207"/>
          <ac:spMkLst>
            <pc:docMk/>
            <pc:sldMk cId="0" sldId="774"/>
            <ac:spMk id="2" creationId="{11C6BCAE-6867-0FC5-118F-FC564418528A}"/>
          </ac:spMkLst>
        </pc:spChg>
        <pc:spChg chg="add mod ord">
          <ac:chgData name="Kozo Namba (難波 浩三)" userId="abb2015e-26ae-48ba-8ebf-92380e2f352e" providerId="ADAL" clId="{53156925-55BF-465E-B9CD-7D76B82B538E}" dt="2024-06-25T03:11:28.158" v="1408" actId="164"/>
          <ac:spMkLst>
            <pc:docMk/>
            <pc:sldMk cId="0" sldId="774"/>
            <ac:spMk id="15" creationId="{FBB888A5-32D5-EFE4-EE6C-648DA03E807A}"/>
          </ac:spMkLst>
        </pc:spChg>
        <pc:spChg chg="add mod ord">
          <ac:chgData name="Kozo Namba (難波 浩三)" userId="abb2015e-26ae-48ba-8ebf-92380e2f352e" providerId="ADAL" clId="{53156925-55BF-465E-B9CD-7D76B82B538E}" dt="2024-06-25T03:11:28.158" v="1408" actId="164"/>
          <ac:spMkLst>
            <pc:docMk/>
            <pc:sldMk cId="0" sldId="774"/>
            <ac:spMk id="16" creationId="{25D95964-F1A4-3870-EF2F-561133939F6E}"/>
          </ac:spMkLst>
        </pc:spChg>
        <pc:spChg chg="add mod">
          <ac:chgData name="Kozo Namba (難波 浩三)" userId="abb2015e-26ae-48ba-8ebf-92380e2f352e" providerId="ADAL" clId="{53156925-55BF-465E-B9CD-7D76B82B538E}" dt="2024-06-25T03:11:28.158" v="1408" actId="164"/>
          <ac:spMkLst>
            <pc:docMk/>
            <pc:sldMk cId="0" sldId="774"/>
            <ac:spMk id="17" creationId="{37D39B14-6D28-1422-50C3-1C1F490A3288}"/>
          </ac:spMkLst>
        </pc:spChg>
        <pc:spChg chg="add mod">
          <ac:chgData name="Kozo Namba (難波 浩三)" userId="abb2015e-26ae-48ba-8ebf-92380e2f352e" providerId="ADAL" clId="{53156925-55BF-465E-B9CD-7D76B82B538E}" dt="2024-06-25T03:11:28.158" v="1408" actId="164"/>
          <ac:spMkLst>
            <pc:docMk/>
            <pc:sldMk cId="0" sldId="774"/>
            <ac:spMk id="18" creationId="{458B7DFC-E001-C65C-AE08-BDDA4AD9AD8A}"/>
          </ac:spMkLst>
        </pc:spChg>
        <pc:spChg chg="add mod">
          <ac:chgData name="Kozo Namba (難波 浩三)" userId="abb2015e-26ae-48ba-8ebf-92380e2f352e" providerId="ADAL" clId="{53156925-55BF-465E-B9CD-7D76B82B538E}" dt="2024-06-25T03:11:28.158" v="1408" actId="164"/>
          <ac:spMkLst>
            <pc:docMk/>
            <pc:sldMk cId="0" sldId="774"/>
            <ac:spMk id="19" creationId="{043614C0-A4F6-3A73-FE5F-3AB79E5610DD}"/>
          </ac:spMkLst>
        </pc:spChg>
        <pc:spChg chg="add mod">
          <ac:chgData name="Kozo Namba (難波 浩三)" userId="abb2015e-26ae-48ba-8ebf-92380e2f352e" providerId="ADAL" clId="{53156925-55BF-465E-B9CD-7D76B82B538E}" dt="2024-06-25T03:11:28.158" v="1408" actId="164"/>
          <ac:spMkLst>
            <pc:docMk/>
            <pc:sldMk cId="0" sldId="774"/>
            <ac:spMk id="20" creationId="{06600971-FA95-6CD3-AE70-074BEFFD90EE}"/>
          </ac:spMkLst>
        </pc:spChg>
        <pc:spChg chg="add mod">
          <ac:chgData name="Kozo Namba (難波 浩三)" userId="abb2015e-26ae-48ba-8ebf-92380e2f352e" providerId="ADAL" clId="{53156925-55BF-465E-B9CD-7D76B82B538E}" dt="2024-06-25T03:11:28.158" v="1408" actId="164"/>
          <ac:spMkLst>
            <pc:docMk/>
            <pc:sldMk cId="0" sldId="774"/>
            <ac:spMk id="21" creationId="{50ED3C7E-4AA8-7009-84E5-BE73A3417C2D}"/>
          </ac:spMkLst>
        </pc:spChg>
        <pc:spChg chg="add mod">
          <ac:chgData name="Kozo Namba (難波 浩三)" userId="abb2015e-26ae-48ba-8ebf-92380e2f352e" providerId="ADAL" clId="{53156925-55BF-465E-B9CD-7D76B82B538E}" dt="2024-06-25T03:11:28.158" v="1408" actId="164"/>
          <ac:spMkLst>
            <pc:docMk/>
            <pc:sldMk cId="0" sldId="774"/>
            <ac:spMk id="22" creationId="{90A4277B-053E-949D-1C5E-9B710A6B06AA}"/>
          </ac:spMkLst>
        </pc:spChg>
        <pc:spChg chg="add mod">
          <ac:chgData name="Kozo Namba (難波 浩三)" userId="abb2015e-26ae-48ba-8ebf-92380e2f352e" providerId="ADAL" clId="{53156925-55BF-465E-B9CD-7D76B82B538E}" dt="2024-06-25T04:43:11.866" v="1803" actId="164"/>
          <ac:spMkLst>
            <pc:docMk/>
            <pc:sldMk cId="0" sldId="774"/>
            <ac:spMk id="23" creationId="{3860BD53-B204-A9DD-09FE-0B04DF3353CC}"/>
          </ac:spMkLst>
        </pc:spChg>
        <pc:spChg chg="add mod">
          <ac:chgData name="Kozo Namba (難波 浩三)" userId="abb2015e-26ae-48ba-8ebf-92380e2f352e" providerId="ADAL" clId="{53156925-55BF-465E-B9CD-7D76B82B538E}" dt="2024-06-25T04:43:11.866" v="1803" actId="164"/>
          <ac:spMkLst>
            <pc:docMk/>
            <pc:sldMk cId="0" sldId="774"/>
            <ac:spMk id="24" creationId="{09093A22-B58A-F0A7-C4AE-16385F50442D}"/>
          </ac:spMkLst>
        </pc:spChg>
        <pc:spChg chg="add mod">
          <ac:chgData name="Kozo Namba (難波 浩三)" userId="abb2015e-26ae-48ba-8ebf-92380e2f352e" providerId="ADAL" clId="{53156925-55BF-465E-B9CD-7D76B82B538E}" dt="2024-06-25T04:43:11.866" v="1803" actId="164"/>
          <ac:spMkLst>
            <pc:docMk/>
            <pc:sldMk cId="0" sldId="774"/>
            <ac:spMk id="25" creationId="{BC85C1A1-0070-1800-3497-22A270A79F40}"/>
          </ac:spMkLst>
        </pc:spChg>
        <pc:spChg chg="add mod">
          <ac:chgData name="Kozo Namba (難波 浩三)" userId="abb2015e-26ae-48ba-8ebf-92380e2f352e" providerId="ADAL" clId="{53156925-55BF-465E-B9CD-7D76B82B538E}" dt="2024-06-25T04:43:11.866" v="1803" actId="164"/>
          <ac:spMkLst>
            <pc:docMk/>
            <pc:sldMk cId="0" sldId="774"/>
            <ac:spMk id="26" creationId="{A8B1876D-AF96-3B82-77FF-DEE845293790}"/>
          </ac:spMkLst>
        </pc:spChg>
        <pc:spChg chg="mod">
          <ac:chgData name="Kozo Namba (難波 浩三)" userId="abb2015e-26ae-48ba-8ebf-92380e2f352e" providerId="ADAL" clId="{53156925-55BF-465E-B9CD-7D76B82B538E}" dt="2024-06-25T03:14:02.094" v="1445"/>
          <ac:spMkLst>
            <pc:docMk/>
            <pc:sldMk cId="0" sldId="774"/>
            <ac:spMk id="33" creationId="{F68572AD-97C4-DFB0-BE1C-5429C59FD63B}"/>
          </ac:spMkLst>
        </pc:spChg>
        <pc:spChg chg="mod">
          <ac:chgData name="Kozo Namba (難波 浩三)" userId="abb2015e-26ae-48ba-8ebf-92380e2f352e" providerId="ADAL" clId="{53156925-55BF-465E-B9CD-7D76B82B538E}" dt="2024-06-25T03:14:02.094" v="1445"/>
          <ac:spMkLst>
            <pc:docMk/>
            <pc:sldMk cId="0" sldId="774"/>
            <ac:spMk id="34" creationId="{037D8003-8474-0F6E-824B-EAC1BAD66D2C}"/>
          </ac:spMkLst>
        </pc:spChg>
        <pc:spChg chg="mod">
          <ac:chgData name="Kozo Namba (難波 浩三)" userId="abb2015e-26ae-48ba-8ebf-92380e2f352e" providerId="ADAL" clId="{53156925-55BF-465E-B9CD-7D76B82B538E}" dt="2024-06-25T03:14:02.094" v="1445"/>
          <ac:spMkLst>
            <pc:docMk/>
            <pc:sldMk cId="0" sldId="774"/>
            <ac:spMk id="35" creationId="{09B928C3-7B81-C214-5822-5C266BE70AD7}"/>
          </ac:spMkLst>
        </pc:spChg>
        <pc:spChg chg="mod">
          <ac:chgData name="Kozo Namba (難波 浩三)" userId="abb2015e-26ae-48ba-8ebf-92380e2f352e" providerId="ADAL" clId="{53156925-55BF-465E-B9CD-7D76B82B538E}" dt="2024-06-25T03:14:02.094" v="1445"/>
          <ac:spMkLst>
            <pc:docMk/>
            <pc:sldMk cId="0" sldId="774"/>
            <ac:spMk id="36" creationId="{0FC4F42D-7284-6BDE-793F-E66F14AD3DB8}"/>
          </ac:spMkLst>
        </pc:spChg>
        <pc:spChg chg="mod">
          <ac:chgData name="Kozo Namba (難波 浩三)" userId="abb2015e-26ae-48ba-8ebf-92380e2f352e" providerId="ADAL" clId="{53156925-55BF-465E-B9CD-7D76B82B538E}" dt="2024-06-25T03:14:02.094" v="1445"/>
          <ac:spMkLst>
            <pc:docMk/>
            <pc:sldMk cId="0" sldId="774"/>
            <ac:spMk id="37" creationId="{364670AA-BE8E-59A6-6851-3391ABC34B2B}"/>
          </ac:spMkLst>
        </pc:spChg>
        <pc:spChg chg="mod">
          <ac:chgData name="Kozo Namba (難波 浩三)" userId="abb2015e-26ae-48ba-8ebf-92380e2f352e" providerId="ADAL" clId="{53156925-55BF-465E-B9CD-7D76B82B538E}" dt="2024-06-25T03:14:02.094" v="1445"/>
          <ac:spMkLst>
            <pc:docMk/>
            <pc:sldMk cId="0" sldId="774"/>
            <ac:spMk id="38" creationId="{72918F42-8083-85DF-A05A-35BC9FE0F4E9}"/>
          </ac:spMkLst>
        </pc:spChg>
        <pc:spChg chg="mod">
          <ac:chgData name="Kozo Namba (難波 浩三)" userId="abb2015e-26ae-48ba-8ebf-92380e2f352e" providerId="ADAL" clId="{53156925-55BF-465E-B9CD-7D76B82B538E}" dt="2024-06-25T03:14:02.094" v="1445"/>
          <ac:spMkLst>
            <pc:docMk/>
            <pc:sldMk cId="0" sldId="774"/>
            <ac:spMk id="39" creationId="{18FCAE2F-521F-87EA-7746-719333DD9940}"/>
          </ac:spMkLst>
        </pc:spChg>
        <pc:spChg chg="mod">
          <ac:chgData name="Kozo Namba (難波 浩三)" userId="abb2015e-26ae-48ba-8ebf-92380e2f352e" providerId="ADAL" clId="{53156925-55BF-465E-B9CD-7D76B82B538E}" dt="2024-06-25T03:14:02.094" v="1445"/>
          <ac:spMkLst>
            <pc:docMk/>
            <pc:sldMk cId="0" sldId="774"/>
            <ac:spMk id="40" creationId="{C2E483CA-5409-9D18-2A94-743B90B1A911}"/>
          </ac:spMkLst>
        </pc:spChg>
        <pc:spChg chg="add mod">
          <ac:chgData name="Kozo Namba (難波 浩三)" userId="abb2015e-26ae-48ba-8ebf-92380e2f352e" providerId="ADAL" clId="{53156925-55BF-465E-B9CD-7D76B82B538E}" dt="2024-07-03T02:07:09.804" v="18876" actId="20577"/>
          <ac:spMkLst>
            <pc:docMk/>
            <pc:sldMk cId="0" sldId="774"/>
            <ac:spMk id="41" creationId="{92B7FCF4-F2FF-6FFE-B2A1-C5BB16DD21DD}"/>
          </ac:spMkLst>
        </pc:spChg>
        <pc:spChg chg="add mod">
          <ac:chgData name="Kozo Namba (難波 浩三)" userId="abb2015e-26ae-48ba-8ebf-92380e2f352e" providerId="ADAL" clId="{53156925-55BF-465E-B9CD-7D76B82B538E}" dt="2024-06-25T04:44:48.443" v="1918" actId="164"/>
          <ac:spMkLst>
            <pc:docMk/>
            <pc:sldMk cId="0" sldId="774"/>
            <ac:spMk id="42" creationId="{DA1E8604-84C3-79B2-876F-91FB8E961C58}"/>
          </ac:spMkLst>
        </pc:spChg>
        <pc:spChg chg="add mod ord">
          <ac:chgData name="Kozo Namba (難波 浩三)" userId="abb2015e-26ae-48ba-8ebf-92380e2f352e" providerId="ADAL" clId="{53156925-55BF-465E-B9CD-7D76B82B538E}" dt="2024-07-03T02:16:29.636" v="19065" actId="20577"/>
          <ac:spMkLst>
            <pc:docMk/>
            <pc:sldMk cId="0" sldId="774"/>
            <ac:spMk id="43" creationId="{7ECFB7F0-3B81-B2D2-BA54-CA6B5695B150}"/>
          </ac:spMkLst>
        </pc:spChg>
        <pc:spChg chg="add mod">
          <ac:chgData name="Kozo Namba (難波 浩三)" userId="abb2015e-26ae-48ba-8ebf-92380e2f352e" providerId="ADAL" clId="{53156925-55BF-465E-B9CD-7D76B82B538E}" dt="2024-06-25T04:44:48.443" v="1918" actId="164"/>
          <ac:spMkLst>
            <pc:docMk/>
            <pc:sldMk cId="0" sldId="774"/>
            <ac:spMk id="44" creationId="{DF40BE5B-A1F3-B260-FBA3-45E798CAD33C}"/>
          </ac:spMkLst>
        </pc:spChg>
        <pc:spChg chg="add mod">
          <ac:chgData name="Kozo Namba (難波 浩三)" userId="abb2015e-26ae-48ba-8ebf-92380e2f352e" providerId="ADAL" clId="{53156925-55BF-465E-B9CD-7D76B82B538E}" dt="2024-06-25T04:44:48.443" v="1918" actId="164"/>
          <ac:spMkLst>
            <pc:docMk/>
            <pc:sldMk cId="0" sldId="774"/>
            <ac:spMk id="45" creationId="{B3AFD186-D764-2EBB-3140-E07DD7C6EC50}"/>
          </ac:spMkLst>
        </pc:spChg>
        <pc:spChg chg="mod">
          <ac:chgData name="Kozo Namba (難波 浩三)" userId="abb2015e-26ae-48ba-8ebf-92380e2f352e" providerId="ADAL" clId="{53156925-55BF-465E-B9CD-7D76B82B538E}" dt="2024-06-25T04:17:50.265" v="1485"/>
          <ac:spMkLst>
            <pc:docMk/>
            <pc:sldMk cId="0" sldId="774"/>
            <ac:spMk id="47" creationId="{3E50577F-74F2-D9C1-FB98-9908876E0927}"/>
          </ac:spMkLst>
        </pc:spChg>
        <pc:spChg chg="mod">
          <ac:chgData name="Kozo Namba (難波 浩三)" userId="abb2015e-26ae-48ba-8ebf-92380e2f352e" providerId="ADAL" clId="{53156925-55BF-465E-B9CD-7D76B82B538E}" dt="2024-06-25T04:17:50.265" v="1485"/>
          <ac:spMkLst>
            <pc:docMk/>
            <pc:sldMk cId="0" sldId="774"/>
            <ac:spMk id="48" creationId="{C12E67C5-9249-BB32-8190-6082FC58BB37}"/>
          </ac:spMkLst>
        </pc:spChg>
        <pc:spChg chg="mod">
          <ac:chgData name="Kozo Namba (難波 浩三)" userId="abb2015e-26ae-48ba-8ebf-92380e2f352e" providerId="ADAL" clId="{53156925-55BF-465E-B9CD-7D76B82B538E}" dt="2024-06-25T04:17:50.265" v="1485"/>
          <ac:spMkLst>
            <pc:docMk/>
            <pc:sldMk cId="0" sldId="774"/>
            <ac:spMk id="49" creationId="{21597956-4B87-4A91-E590-26AEA9EC3AC5}"/>
          </ac:spMkLst>
        </pc:spChg>
        <pc:spChg chg="mod">
          <ac:chgData name="Kozo Namba (難波 浩三)" userId="abb2015e-26ae-48ba-8ebf-92380e2f352e" providerId="ADAL" clId="{53156925-55BF-465E-B9CD-7D76B82B538E}" dt="2024-06-25T04:17:50.265" v="1485"/>
          <ac:spMkLst>
            <pc:docMk/>
            <pc:sldMk cId="0" sldId="774"/>
            <ac:spMk id="50" creationId="{B083CDF0-20B2-1A5A-3BAE-95EC7AF5056C}"/>
          </ac:spMkLst>
        </pc:spChg>
        <pc:spChg chg="mod">
          <ac:chgData name="Kozo Namba (難波 浩三)" userId="abb2015e-26ae-48ba-8ebf-92380e2f352e" providerId="ADAL" clId="{53156925-55BF-465E-B9CD-7D76B82B538E}" dt="2024-06-25T04:17:50.265" v="1485"/>
          <ac:spMkLst>
            <pc:docMk/>
            <pc:sldMk cId="0" sldId="774"/>
            <ac:spMk id="51" creationId="{3C43B24F-0503-0D90-C39B-4E6EE51A1673}"/>
          </ac:spMkLst>
        </pc:spChg>
        <pc:spChg chg="mod">
          <ac:chgData name="Kozo Namba (難波 浩三)" userId="abb2015e-26ae-48ba-8ebf-92380e2f352e" providerId="ADAL" clId="{53156925-55BF-465E-B9CD-7D76B82B538E}" dt="2024-06-25T04:17:50.265" v="1485"/>
          <ac:spMkLst>
            <pc:docMk/>
            <pc:sldMk cId="0" sldId="774"/>
            <ac:spMk id="52" creationId="{C319AF9C-6469-F418-58BF-FD2E7470A2C2}"/>
          </ac:spMkLst>
        </pc:spChg>
        <pc:spChg chg="mod">
          <ac:chgData name="Kozo Namba (難波 浩三)" userId="abb2015e-26ae-48ba-8ebf-92380e2f352e" providerId="ADAL" clId="{53156925-55BF-465E-B9CD-7D76B82B538E}" dt="2024-06-25T04:17:50.265" v="1485"/>
          <ac:spMkLst>
            <pc:docMk/>
            <pc:sldMk cId="0" sldId="774"/>
            <ac:spMk id="53" creationId="{4BEB2783-3E22-D5BA-9B72-2CA2E6E54D8F}"/>
          </ac:spMkLst>
        </pc:spChg>
        <pc:spChg chg="mod">
          <ac:chgData name="Kozo Namba (難波 浩三)" userId="abb2015e-26ae-48ba-8ebf-92380e2f352e" providerId="ADAL" clId="{53156925-55BF-465E-B9CD-7D76B82B538E}" dt="2024-06-25T04:17:50.265" v="1485"/>
          <ac:spMkLst>
            <pc:docMk/>
            <pc:sldMk cId="0" sldId="774"/>
            <ac:spMk id="54" creationId="{05F87DF3-23D6-7032-A310-F3A4A590F4FB}"/>
          </ac:spMkLst>
        </pc:spChg>
        <pc:spChg chg="add mod">
          <ac:chgData name="Kozo Namba (難波 浩三)" userId="abb2015e-26ae-48ba-8ebf-92380e2f352e" providerId="ADAL" clId="{53156925-55BF-465E-B9CD-7D76B82B538E}" dt="2024-07-03T02:16:20.474" v="19055" actId="20577"/>
          <ac:spMkLst>
            <pc:docMk/>
            <pc:sldMk cId="0" sldId="774"/>
            <ac:spMk id="55" creationId="{CF6C03B8-FD1D-A430-DE44-C4ABD38B7DE9}"/>
          </ac:spMkLst>
        </pc:spChg>
        <pc:spChg chg="add mod">
          <ac:chgData name="Kozo Namba (難波 浩三)" userId="abb2015e-26ae-48ba-8ebf-92380e2f352e" providerId="ADAL" clId="{53156925-55BF-465E-B9CD-7D76B82B538E}" dt="2024-06-25T04:40:20.994" v="1781" actId="164"/>
          <ac:spMkLst>
            <pc:docMk/>
            <pc:sldMk cId="0" sldId="774"/>
            <ac:spMk id="56" creationId="{8F35FBB2-FB00-F540-C6E4-E1BCC8913A31}"/>
          </ac:spMkLst>
        </pc:spChg>
        <pc:spChg chg="add mod">
          <ac:chgData name="Kozo Namba (難波 浩三)" userId="abb2015e-26ae-48ba-8ebf-92380e2f352e" providerId="ADAL" clId="{53156925-55BF-465E-B9CD-7D76B82B538E}" dt="2024-06-25T04:40:20.994" v="1781" actId="164"/>
          <ac:spMkLst>
            <pc:docMk/>
            <pc:sldMk cId="0" sldId="774"/>
            <ac:spMk id="57" creationId="{91FDBB6D-0DF6-B3F6-91C4-A7BEFB0EBDF2}"/>
          </ac:spMkLst>
        </pc:spChg>
        <pc:spChg chg="mod topLvl">
          <ac:chgData name="Kozo Namba (難波 浩三)" userId="abb2015e-26ae-48ba-8ebf-92380e2f352e" providerId="ADAL" clId="{53156925-55BF-465E-B9CD-7D76B82B538E}" dt="2024-06-25T04:37:55.134" v="1762" actId="164"/>
          <ac:spMkLst>
            <pc:docMk/>
            <pc:sldMk cId="0" sldId="774"/>
            <ac:spMk id="59" creationId="{EA09BC3A-0769-D286-F1AC-694BD0853910}"/>
          </ac:spMkLst>
        </pc:spChg>
        <pc:spChg chg="mod topLvl">
          <ac:chgData name="Kozo Namba (難波 浩三)" userId="abb2015e-26ae-48ba-8ebf-92380e2f352e" providerId="ADAL" clId="{53156925-55BF-465E-B9CD-7D76B82B538E}" dt="2024-06-25T04:37:55.134" v="1762" actId="164"/>
          <ac:spMkLst>
            <pc:docMk/>
            <pc:sldMk cId="0" sldId="774"/>
            <ac:spMk id="60" creationId="{D62CB899-D5F7-DB86-1B81-C339DEBA662D}"/>
          </ac:spMkLst>
        </pc:spChg>
        <pc:spChg chg="mod topLvl">
          <ac:chgData name="Kozo Namba (難波 浩三)" userId="abb2015e-26ae-48ba-8ebf-92380e2f352e" providerId="ADAL" clId="{53156925-55BF-465E-B9CD-7D76B82B538E}" dt="2024-06-25T04:37:55.134" v="1762" actId="164"/>
          <ac:spMkLst>
            <pc:docMk/>
            <pc:sldMk cId="0" sldId="774"/>
            <ac:spMk id="61" creationId="{1D883E75-75DF-D90C-0AE8-33AECFE41F47}"/>
          </ac:spMkLst>
        </pc:spChg>
        <pc:spChg chg="mod topLvl">
          <ac:chgData name="Kozo Namba (難波 浩三)" userId="abb2015e-26ae-48ba-8ebf-92380e2f352e" providerId="ADAL" clId="{53156925-55BF-465E-B9CD-7D76B82B538E}" dt="2024-06-25T04:37:55.134" v="1762" actId="164"/>
          <ac:spMkLst>
            <pc:docMk/>
            <pc:sldMk cId="0" sldId="774"/>
            <ac:spMk id="62" creationId="{5983D8FD-935C-7015-2923-3EC694F1B1AC}"/>
          </ac:spMkLst>
        </pc:spChg>
        <pc:spChg chg="mod topLvl">
          <ac:chgData name="Kozo Namba (難波 浩三)" userId="abb2015e-26ae-48ba-8ebf-92380e2f352e" providerId="ADAL" clId="{53156925-55BF-465E-B9CD-7D76B82B538E}" dt="2024-06-25T04:37:55.134" v="1762" actId="164"/>
          <ac:spMkLst>
            <pc:docMk/>
            <pc:sldMk cId="0" sldId="774"/>
            <ac:spMk id="63" creationId="{D9E3895C-5DE3-2A95-7185-73BBCE35BB19}"/>
          </ac:spMkLst>
        </pc:spChg>
        <pc:spChg chg="mod topLvl">
          <ac:chgData name="Kozo Namba (難波 浩三)" userId="abb2015e-26ae-48ba-8ebf-92380e2f352e" providerId="ADAL" clId="{53156925-55BF-465E-B9CD-7D76B82B538E}" dt="2024-06-25T04:37:55.134" v="1762" actId="164"/>
          <ac:spMkLst>
            <pc:docMk/>
            <pc:sldMk cId="0" sldId="774"/>
            <ac:spMk id="18432" creationId="{E444BCAE-2347-9DC1-037E-9C6F7CF61535}"/>
          </ac:spMkLst>
        </pc:spChg>
        <pc:spChg chg="mod topLvl">
          <ac:chgData name="Kozo Namba (難波 浩三)" userId="abb2015e-26ae-48ba-8ebf-92380e2f352e" providerId="ADAL" clId="{53156925-55BF-465E-B9CD-7D76B82B538E}" dt="2024-06-25T04:37:55.134" v="1762" actId="164"/>
          <ac:spMkLst>
            <pc:docMk/>
            <pc:sldMk cId="0" sldId="774"/>
            <ac:spMk id="18433" creationId="{01F3FEB0-E945-59EB-58A8-F71A65F1E1C9}"/>
          </ac:spMkLst>
        </pc:spChg>
        <pc:spChg chg="mod">
          <ac:chgData name="Kozo Namba (難波 浩三)" userId="abb2015e-26ae-48ba-8ebf-92380e2f352e" providerId="ADAL" clId="{53156925-55BF-465E-B9CD-7D76B82B538E}" dt="2024-06-25T04:42:40.008" v="1799" actId="1076"/>
          <ac:spMkLst>
            <pc:docMk/>
            <pc:sldMk cId="0" sldId="774"/>
            <ac:spMk id="18434" creationId="{00000000-0000-0000-0000-000000000000}"/>
          </ac:spMkLst>
        </pc:spChg>
        <pc:spChg chg="mod">
          <ac:chgData name="Kozo Namba (難波 浩三)" userId="abb2015e-26ae-48ba-8ebf-92380e2f352e" providerId="ADAL" clId="{53156925-55BF-465E-B9CD-7D76B82B538E}" dt="2024-06-30T23:51:43.642" v="13348" actId="20577"/>
          <ac:spMkLst>
            <pc:docMk/>
            <pc:sldMk cId="0" sldId="774"/>
            <ac:spMk id="18435" creationId="{00000000-0000-0000-0000-000000000000}"/>
          </ac:spMkLst>
        </pc:spChg>
        <pc:spChg chg="mod">
          <ac:chgData name="Kozo Namba (難波 浩三)" userId="abb2015e-26ae-48ba-8ebf-92380e2f352e" providerId="ADAL" clId="{53156925-55BF-465E-B9CD-7D76B82B538E}" dt="2024-07-03T02:11:15.563" v="18989" actId="1076"/>
          <ac:spMkLst>
            <pc:docMk/>
            <pc:sldMk cId="0" sldId="774"/>
            <ac:spMk id="18436" creationId="{00000000-0000-0000-0000-000000000000}"/>
          </ac:spMkLst>
        </pc:spChg>
        <pc:spChg chg="mod">
          <ac:chgData name="Kozo Namba (難波 浩三)" userId="abb2015e-26ae-48ba-8ebf-92380e2f352e" providerId="ADAL" clId="{53156925-55BF-465E-B9CD-7D76B82B538E}" dt="2024-07-03T02:12:02.991" v="19017" actId="1076"/>
          <ac:spMkLst>
            <pc:docMk/>
            <pc:sldMk cId="0" sldId="774"/>
            <ac:spMk id="18437" creationId="{00000000-0000-0000-0000-000000000000}"/>
          </ac:spMkLst>
        </pc:spChg>
        <pc:spChg chg="mod">
          <ac:chgData name="Kozo Namba (難波 浩三)" userId="abb2015e-26ae-48ba-8ebf-92380e2f352e" providerId="ADAL" clId="{53156925-55BF-465E-B9CD-7D76B82B538E}" dt="2024-07-03T02:11:47.410" v="19013" actId="1076"/>
          <ac:spMkLst>
            <pc:docMk/>
            <pc:sldMk cId="0" sldId="774"/>
            <ac:spMk id="18438" creationId="{00000000-0000-0000-0000-000000000000}"/>
          </ac:spMkLst>
        </pc:spChg>
        <pc:spChg chg="mod">
          <ac:chgData name="Kozo Namba (難波 浩三)" userId="abb2015e-26ae-48ba-8ebf-92380e2f352e" providerId="ADAL" clId="{53156925-55BF-465E-B9CD-7D76B82B538E}" dt="2024-07-03T02:10:11.598" v="18940" actId="1076"/>
          <ac:spMkLst>
            <pc:docMk/>
            <pc:sldMk cId="0" sldId="774"/>
            <ac:spMk id="18439" creationId="{00000000-0000-0000-0000-000000000000}"/>
          </ac:spMkLst>
        </pc:spChg>
        <pc:spChg chg="mod">
          <ac:chgData name="Kozo Namba (難波 浩三)" userId="abb2015e-26ae-48ba-8ebf-92380e2f352e" providerId="ADAL" clId="{53156925-55BF-465E-B9CD-7D76B82B538E}" dt="2024-07-03T02:11:59.486" v="19016" actId="1076"/>
          <ac:spMkLst>
            <pc:docMk/>
            <pc:sldMk cId="0" sldId="774"/>
            <ac:spMk id="18440" creationId="{00000000-0000-0000-0000-000000000000}"/>
          </ac:spMkLst>
        </pc:spChg>
        <pc:spChg chg="mod">
          <ac:chgData name="Kozo Namba (難波 浩三)" userId="abb2015e-26ae-48ba-8ebf-92380e2f352e" providerId="ADAL" clId="{53156925-55BF-465E-B9CD-7D76B82B538E}" dt="2024-07-03T02:11:52.025" v="19014" actId="1076"/>
          <ac:spMkLst>
            <pc:docMk/>
            <pc:sldMk cId="0" sldId="774"/>
            <ac:spMk id="18441" creationId="{00000000-0000-0000-0000-000000000000}"/>
          </ac:spMkLst>
        </pc:spChg>
        <pc:spChg chg="del mod">
          <ac:chgData name="Kozo Namba (難波 浩三)" userId="abb2015e-26ae-48ba-8ebf-92380e2f352e" providerId="ADAL" clId="{53156925-55BF-465E-B9CD-7D76B82B538E}" dt="2024-06-25T04:26:28.437" v="1705" actId="478"/>
          <ac:spMkLst>
            <pc:docMk/>
            <pc:sldMk cId="0" sldId="774"/>
            <ac:spMk id="18442" creationId="{00000000-0000-0000-0000-000000000000}"/>
          </ac:spMkLst>
        </pc:spChg>
        <pc:spChg chg="del mod">
          <ac:chgData name="Kozo Namba (難波 浩三)" userId="abb2015e-26ae-48ba-8ebf-92380e2f352e" providerId="ADAL" clId="{53156925-55BF-465E-B9CD-7D76B82B538E}" dt="2024-06-25T03:12:59.631" v="1434" actId="478"/>
          <ac:spMkLst>
            <pc:docMk/>
            <pc:sldMk cId="0" sldId="774"/>
            <ac:spMk id="18443" creationId="{00000000-0000-0000-0000-000000000000}"/>
          </ac:spMkLst>
        </pc:spChg>
        <pc:spChg chg="mod">
          <ac:chgData name="Kozo Namba (難波 浩三)" userId="abb2015e-26ae-48ba-8ebf-92380e2f352e" providerId="ADAL" clId="{53156925-55BF-465E-B9CD-7D76B82B538E}" dt="2024-06-25T04:44:09.783" v="1912" actId="1076"/>
          <ac:spMkLst>
            <pc:docMk/>
            <pc:sldMk cId="0" sldId="774"/>
            <ac:spMk id="18444" creationId="{00000000-0000-0000-0000-000000000000}"/>
          </ac:spMkLst>
        </pc:spChg>
        <pc:spChg chg="del">
          <ac:chgData name="Kozo Namba (難波 浩三)" userId="abb2015e-26ae-48ba-8ebf-92380e2f352e" providerId="ADAL" clId="{53156925-55BF-465E-B9CD-7D76B82B538E}" dt="2024-06-25T04:46:53.935" v="2004" actId="478"/>
          <ac:spMkLst>
            <pc:docMk/>
            <pc:sldMk cId="0" sldId="774"/>
            <ac:spMk id="18445" creationId="{00000000-0000-0000-0000-000000000000}"/>
          </ac:spMkLst>
        </pc:spChg>
        <pc:spChg chg="del mod">
          <ac:chgData name="Kozo Namba (難波 浩三)" userId="abb2015e-26ae-48ba-8ebf-92380e2f352e" providerId="ADAL" clId="{53156925-55BF-465E-B9CD-7D76B82B538E}" dt="2024-06-25T04:21:08.976" v="1591" actId="478"/>
          <ac:spMkLst>
            <pc:docMk/>
            <pc:sldMk cId="0" sldId="774"/>
            <ac:spMk id="18446" creationId="{00000000-0000-0000-0000-000000000000}"/>
          </ac:spMkLst>
        </pc:spChg>
        <pc:spChg chg="mod">
          <ac:chgData name="Kozo Namba (難波 浩三)" userId="abb2015e-26ae-48ba-8ebf-92380e2f352e" providerId="ADAL" clId="{53156925-55BF-465E-B9CD-7D76B82B538E}" dt="2024-06-25T04:50:03.712" v="2064" actId="1076"/>
          <ac:spMkLst>
            <pc:docMk/>
            <pc:sldMk cId="0" sldId="774"/>
            <ac:spMk id="18447" creationId="{00000000-0000-0000-0000-000000000000}"/>
          </ac:spMkLst>
        </pc:spChg>
        <pc:spChg chg="del mod">
          <ac:chgData name="Kozo Namba (難波 浩三)" userId="abb2015e-26ae-48ba-8ebf-92380e2f352e" providerId="ADAL" clId="{53156925-55BF-465E-B9CD-7D76B82B538E}" dt="2024-06-25T04:48:02.603" v="2047" actId="478"/>
          <ac:spMkLst>
            <pc:docMk/>
            <pc:sldMk cId="0" sldId="774"/>
            <ac:spMk id="18448" creationId="{00000000-0000-0000-0000-000000000000}"/>
          </ac:spMkLst>
        </pc:spChg>
        <pc:spChg chg="mod">
          <ac:chgData name="Kozo Namba (難波 浩三)" userId="abb2015e-26ae-48ba-8ebf-92380e2f352e" providerId="ADAL" clId="{53156925-55BF-465E-B9CD-7D76B82B538E}" dt="2024-06-30T23:52:18.832" v="13357" actId="1076"/>
          <ac:spMkLst>
            <pc:docMk/>
            <pc:sldMk cId="0" sldId="774"/>
            <ac:spMk id="18449" creationId="{00000000-0000-0000-0000-000000000000}"/>
          </ac:spMkLst>
        </pc:spChg>
        <pc:spChg chg="del mod">
          <ac:chgData name="Kozo Namba (難波 浩三)" userId="abb2015e-26ae-48ba-8ebf-92380e2f352e" providerId="ADAL" clId="{53156925-55BF-465E-B9CD-7D76B82B538E}" dt="2024-06-25T04:17:40.179" v="1484" actId="478"/>
          <ac:spMkLst>
            <pc:docMk/>
            <pc:sldMk cId="0" sldId="774"/>
            <ac:spMk id="18450" creationId="{00000000-0000-0000-0000-000000000000}"/>
          </ac:spMkLst>
        </pc:spChg>
        <pc:spChg chg="del">
          <ac:chgData name="Kozo Namba (難波 浩三)" userId="abb2015e-26ae-48ba-8ebf-92380e2f352e" providerId="ADAL" clId="{53156925-55BF-465E-B9CD-7D76B82B538E}" dt="2024-06-25T04:46:10.264" v="1997" actId="478"/>
          <ac:spMkLst>
            <pc:docMk/>
            <pc:sldMk cId="0" sldId="774"/>
            <ac:spMk id="18451" creationId="{00000000-0000-0000-0000-000000000000}"/>
          </ac:spMkLst>
        </pc:spChg>
        <pc:spChg chg="del">
          <ac:chgData name="Kozo Namba (難波 浩三)" userId="abb2015e-26ae-48ba-8ebf-92380e2f352e" providerId="ADAL" clId="{53156925-55BF-465E-B9CD-7D76B82B538E}" dt="2024-06-25T03:01:50.129" v="1255" actId="478"/>
          <ac:spMkLst>
            <pc:docMk/>
            <pc:sldMk cId="0" sldId="774"/>
            <ac:spMk id="18452" creationId="{00000000-0000-0000-0000-000000000000}"/>
          </ac:spMkLst>
        </pc:spChg>
        <pc:spChg chg="mod">
          <ac:chgData name="Kozo Namba (難波 浩三)" userId="abb2015e-26ae-48ba-8ebf-92380e2f352e" providerId="ADAL" clId="{53156925-55BF-465E-B9CD-7D76B82B538E}" dt="2024-06-25T04:50:10.871" v="2065" actId="14100"/>
          <ac:spMkLst>
            <pc:docMk/>
            <pc:sldMk cId="0" sldId="774"/>
            <ac:spMk id="18453" creationId="{00000000-0000-0000-0000-000000000000}"/>
          </ac:spMkLst>
        </pc:spChg>
        <pc:spChg chg="mod">
          <ac:chgData name="Kozo Namba (難波 浩三)" userId="abb2015e-26ae-48ba-8ebf-92380e2f352e" providerId="ADAL" clId="{53156925-55BF-465E-B9CD-7D76B82B538E}" dt="2024-07-03T02:12:08.477" v="19018" actId="14100"/>
          <ac:spMkLst>
            <pc:docMk/>
            <pc:sldMk cId="0" sldId="774"/>
            <ac:spMk id="18454" creationId="{00000000-0000-0000-0000-000000000000}"/>
          </ac:spMkLst>
        </pc:spChg>
        <pc:spChg chg="mod">
          <ac:chgData name="Kozo Namba (難波 浩三)" userId="abb2015e-26ae-48ba-8ebf-92380e2f352e" providerId="ADAL" clId="{53156925-55BF-465E-B9CD-7D76B82B538E}" dt="2024-07-03T02:11:56.052" v="19015" actId="1076"/>
          <ac:spMkLst>
            <pc:docMk/>
            <pc:sldMk cId="0" sldId="774"/>
            <ac:spMk id="18455" creationId="{00000000-0000-0000-0000-000000000000}"/>
          </ac:spMkLst>
        </pc:spChg>
        <pc:spChg chg="del">
          <ac:chgData name="Kozo Namba (難波 浩三)" userId="abb2015e-26ae-48ba-8ebf-92380e2f352e" providerId="ADAL" clId="{53156925-55BF-465E-B9CD-7D76B82B538E}" dt="2024-06-25T03:13:18.042" v="1438" actId="478"/>
          <ac:spMkLst>
            <pc:docMk/>
            <pc:sldMk cId="0" sldId="774"/>
            <ac:spMk id="18456" creationId="{00000000-0000-0000-0000-000000000000}"/>
          </ac:spMkLst>
        </pc:spChg>
        <pc:spChg chg="del mod">
          <ac:chgData name="Kozo Namba (難波 浩三)" userId="abb2015e-26ae-48ba-8ebf-92380e2f352e" providerId="ADAL" clId="{53156925-55BF-465E-B9CD-7D76B82B538E}" dt="2024-06-25T03:13:04.794" v="1436" actId="478"/>
          <ac:spMkLst>
            <pc:docMk/>
            <pc:sldMk cId="0" sldId="774"/>
            <ac:spMk id="18457" creationId="{00000000-0000-0000-0000-000000000000}"/>
          </ac:spMkLst>
        </pc:spChg>
        <pc:spChg chg="del mod">
          <ac:chgData name="Kozo Namba (難波 浩三)" userId="abb2015e-26ae-48ba-8ebf-92380e2f352e" providerId="ADAL" clId="{53156925-55BF-465E-B9CD-7D76B82B538E}" dt="2024-06-25T04:21:45.910" v="1598" actId="478"/>
          <ac:spMkLst>
            <pc:docMk/>
            <pc:sldMk cId="0" sldId="774"/>
            <ac:spMk id="18458" creationId="{00000000-0000-0000-0000-000000000000}"/>
          </ac:spMkLst>
        </pc:spChg>
        <pc:spChg chg="del">
          <ac:chgData name="Kozo Namba (難波 浩三)" userId="abb2015e-26ae-48ba-8ebf-92380e2f352e" providerId="ADAL" clId="{53156925-55BF-465E-B9CD-7D76B82B538E}" dt="2024-06-25T03:01:53.138" v="1256" actId="478"/>
          <ac:spMkLst>
            <pc:docMk/>
            <pc:sldMk cId="0" sldId="774"/>
            <ac:spMk id="18459" creationId="{00000000-0000-0000-0000-000000000000}"/>
          </ac:spMkLst>
        </pc:spChg>
        <pc:spChg chg="del">
          <ac:chgData name="Kozo Namba (難波 浩三)" userId="abb2015e-26ae-48ba-8ebf-92380e2f352e" providerId="ADAL" clId="{53156925-55BF-465E-B9CD-7D76B82B538E}" dt="2024-06-25T04:21:27.001" v="1594" actId="478"/>
          <ac:spMkLst>
            <pc:docMk/>
            <pc:sldMk cId="0" sldId="774"/>
            <ac:spMk id="18460" creationId="{00000000-0000-0000-0000-000000000000}"/>
          </ac:spMkLst>
        </pc:spChg>
        <pc:spChg chg="del">
          <ac:chgData name="Kozo Namba (難波 浩三)" userId="abb2015e-26ae-48ba-8ebf-92380e2f352e" providerId="ADAL" clId="{53156925-55BF-465E-B9CD-7D76B82B538E}" dt="2024-06-25T03:13:14.329" v="1437" actId="478"/>
          <ac:spMkLst>
            <pc:docMk/>
            <pc:sldMk cId="0" sldId="774"/>
            <ac:spMk id="18461" creationId="{00000000-0000-0000-0000-000000000000}"/>
          </ac:spMkLst>
        </pc:spChg>
        <pc:spChg chg="del">
          <ac:chgData name="Kozo Namba (難波 浩三)" userId="abb2015e-26ae-48ba-8ebf-92380e2f352e" providerId="ADAL" clId="{53156925-55BF-465E-B9CD-7D76B82B538E}" dt="2024-06-25T03:13:14.329" v="1437" actId="478"/>
          <ac:spMkLst>
            <pc:docMk/>
            <pc:sldMk cId="0" sldId="774"/>
            <ac:spMk id="18462" creationId="{00000000-0000-0000-0000-000000000000}"/>
          </ac:spMkLst>
        </pc:spChg>
        <pc:spChg chg="del">
          <ac:chgData name="Kozo Namba (難波 浩三)" userId="abb2015e-26ae-48ba-8ebf-92380e2f352e" providerId="ADAL" clId="{53156925-55BF-465E-B9CD-7D76B82B538E}" dt="2024-06-25T04:21:27.001" v="1594" actId="478"/>
          <ac:spMkLst>
            <pc:docMk/>
            <pc:sldMk cId="0" sldId="774"/>
            <ac:spMk id="18463" creationId="{00000000-0000-0000-0000-000000000000}"/>
          </ac:spMkLst>
        </pc:spChg>
        <pc:spChg chg="del">
          <ac:chgData name="Kozo Namba (難波 浩三)" userId="abb2015e-26ae-48ba-8ebf-92380e2f352e" providerId="ADAL" clId="{53156925-55BF-465E-B9CD-7D76B82B538E}" dt="2024-06-25T03:13:14.329" v="1437" actId="478"/>
          <ac:spMkLst>
            <pc:docMk/>
            <pc:sldMk cId="0" sldId="774"/>
            <ac:spMk id="18464" creationId="{00000000-0000-0000-0000-000000000000}"/>
          </ac:spMkLst>
        </pc:spChg>
        <pc:spChg chg="del">
          <ac:chgData name="Kozo Namba (難波 浩三)" userId="abb2015e-26ae-48ba-8ebf-92380e2f352e" providerId="ADAL" clId="{53156925-55BF-465E-B9CD-7D76B82B538E}" dt="2024-06-25T03:13:14.329" v="1437" actId="478"/>
          <ac:spMkLst>
            <pc:docMk/>
            <pc:sldMk cId="0" sldId="774"/>
            <ac:spMk id="18465" creationId="{00000000-0000-0000-0000-000000000000}"/>
          </ac:spMkLst>
        </pc:spChg>
        <pc:spChg chg="del">
          <ac:chgData name="Kozo Namba (難波 浩三)" userId="abb2015e-26ae-48ba-8ebf-92380e2f352e" providerId="ADAL" clId="{53156925-55BF-465E-B9CD-7D76B82B538E}" dt="2024-06-25T03:01:56.035" v="1257" actId="478"/>
          <ac:spMkLst>
            <pc:docMk/>
            <pc:sldMk cId="0" sldId="774"/>
            <ac:spMk id="18466" creationId="{00000000-0000-0000-0000-000000000000}"/>
          </ac:spMkLst>
        </pc:spChg>
        <pc:spChg chg="del">
          <ac:chgData name="Kozo Namba (難波 浩三)" userId="abb2015e-26ae-48ba-8ebf-92380e2f352e" providerId="ADAL" clId="{53156925-55BF-465E-B9CD-7D76B82B538E}" dt="2024-06-26T01:18:57.151" v="2989" actId="478"/>
          <ac:spMkLst>
            <pc:docMk/>
            <pc:sldMk cId="0" sldId="774"/>
            <ac:spMk id="18467" creationId="{00000000-0000-0000-0000-000000000000}"/>
          </ac:spMkLst>
        </pc:spChg>
        <pc:spChg chg="mod topLvl">
          <ac:chgData name="Kozo Namba (難波 浩三)" userId="abb2015e-26ae-48ba-8ebf-92380e2f352e" providerId="ADAL" clId="{53156925-55BF-465E-B9CD-7D76B82B538E}" dt="2024-06-25T04:37:55.134" v="1762" actId="164"/>
          <ac:spMkLst>
            <pc:docMk/>
            <pc:sldMk cId="0" sldId="774"/>
            <ac:spMk id="18468" creationId="{BF4F6422-AAC4-443C-89B8-3C60BBFA4E9D}"/>
          </ac:spMkLst>
        </pc:spChg>
        <pc:spChg chg="add mod">
          <ac:chgData name="Kozo Namba (難波 浩三)" userId="abb2015e-26ae-48ba-8ebf-92380e2f352e" providerId="ADAL" clId="{53156925-55BF-465E-B9CD-7D76B82B538E}" dt="2024-06-25T04:38:14.486" v="1764" actId="164"/>
          <ac:spMkLst>
            <pc:docMk/>
            <pc:sldMk cId="0" sldId="774"/>
            <ac:spMk id="18469" creationId="{90FB6958-53C0-EC87-7FD6-693DE68A148D}"/>
          </ac:spMkLst>
        </pc:spChg>
        <pc:spChg chg="add mod">
          <ac:chgData name="Kozo Namba (難波 浩三)" userId="abb2015e-26ae-48ba-8ebf-92380e2f352e" providerId="ADAL" clId="{53156925-55BF-465E-B9CD-7D76B82B538E}" dt="2024-06-25T04:38:14.486" v="1764" actId="164"/>
          <ac:spMkLst>
            <pc:docMk/>
            <pc:sldMk cId="0" sldId="774"/>
            <ac:spMk id="18470" creationId="{BD20FFE2-3CD2-4B7C-1916-E443207B2820}"/>
          </ac:spMkLst>
        </pc:spChg>
        <pc:spChg chg="add mod">
          <ac:chgData name="Kozo Namba (難波 浩三)" userId="abb2015e-26ae-48ba-8ebf-92380e2f352e" providerId="ADAL" clId="{53156925-55BF-465E-B9CD-7D76B82B538E}" dt="2024-06-25T04:38:14.486" v="1764" actId="164"/>
          <ac:spMkLst>
            <pc:docMk/>
            <pc:sldMk cId="0" sldId="774"/>
            <ac:spMk id="18471" creationId="{7618AA8B-50DC-DE2A-CEFB-C57AED34C079}"/>
          </ac:spMkLst>
        </pc:spChg>
        <pc:spChg chg="add mod">
          <ac:chgData name="Kozo Namba (難波 浩三)" userId="abb2015e-26ae-48ba-8ebf-92380e2f352e" providerId="ADAL" clId="{53156925-55BF-465E-B9CD-7D76B82B538E}" dt="2024-06-25T04:38:14.486" v="1764" actId="164"/>
          <ac:spMkLst>
            <pc:docMk/>
            <pc:sldMk cId="0" sldId="774"/>
            <ac:spMk id="18472" creationId="{E3876A11-242E-D323-D7C7-B0FCFD222A96}"/>
          </ac:spMkLst>
        </pc:spChg>
        <pc:spChg chg="add mod">
          <ac:chgData name="Kozo Namba (難波 浩三)" userId="abb2015e-26ae-48ba-8ebf-92380e2f352e" providerId="ADAL" clId="{53156925-55BF-465E-B9CD-7D76B82B538E}" dt="2024-07-03T02:11:06.232" v="18987" actId="1035"/>
          <ac:spMkLst>
            <pc:docMk/>
            <pc:sldMk cId="0" sldId="774"/>
            <ac:spMk id="18473" creationId="{557A6D68-EAEA-8B6B-9D62-7D91471FC42C}"/>
          </ac:spMkLst>
        </pc:spChg>
        <pc:spChg chg="add mod">
          <ac:chgData name="Kozo Namba (難波 浩三)" userId="abb2015e-26ae-48ba-8ebf-92380e2f352e" providerId="ADAL" clId="{53156925-55BF-465E-B9CD-7D76B82B538E}" dt="2024-07-03T02:11:06.232" v="18987" actId="1035"/>
          <ac:spMkLst>
            <pc:docMk/>
            <pc:sldMk cId="0" sldId="774"/>
            <ac:spMk id="18474" creationId="{CC565669-E5E7-A073-CB64-9650426815E7}"/>
          </ac:spMkLst>
        </pc:spChg>
        <pc:spChg chg="add mod">
          <ac:chgData name="Kozo Namba (難波 浩三)" userId="abb2015e-26ae-48ba-8ebf-92380e2f352e" providerId="ADAL" clId="{53156925-55BF-465E-B9CD-7D76B82B538E}" dt="2024-07-03T02:11:06.232" v="18987" actId="1035"/>
          <ac:spMkLst>
            <pc:docMk/>
            <pc:sldMk cId="0" sldId="774"/>
            <ac:spMk id="18475" creationId="{03C10FAF-D064-EA99-0C3E-C745AE815A8D}"/>
          </ac:spMkLst>
        </pc:spChg>
        <pc:spChg chg="add mod">
          <ac:chgData name="Kozo Namba (難波 浩三)" userId="abb2015e-26ae-48ba-8ebf-92380e2f352e" providerId="ADAL" clId="{53156925-55BF-465E-B9CD-7D76B82B538E}" dt="2024-07-03T02:11:06.232" v="18987" actId="1035"/>
          <ac:spMkLst>
            <pc:docMk/>
            <pc:sldMk cId="0" sldId="774"/>
            <ac:spMk id="18476" creationId="{15DA6C3A-7A87-B023-A939-67AF18AB66D5}"/>
          </ac:spMkLst>
        </pc:spChg>
        <pc:spChg chg="add mod">
          <ac:chgData name="Kozo Namba (難波 浩三)" userId="abb2015e-26ae-48ba-8ebf-92380e2f352e" providerId="ADAL" clId="{53156925-55BF-465E-B9CD-7D76B82B538E}" dt="2024-07-03T02:11:34.349" v="19010" actId="1036"/>
          <ac:spMkLst>
            <pc:docMk/>
            <pc:sldMk cId="0" sldId="774"/>
            <ac:spMk id="18485" creationId="{DCE14E35-DAF4-14F9-FBA5-36E904C727C4}"/>
          </ac:spMkLst>
        </pc:spChg>
        <pc:spChg chg="add mod">
          <ac:chgData name="Kozo Namba (難波 浩三)" userId="abb2015e-26ae-48ba-8ebf-92380e2f352e" providerId="ADAL" clId="{53156925-55BF-465E-B9CD-7D76B82B538E}" dt="2024-07-03T02:11:34.349" v="19010" actId="1036"/>
          <ac:spMkLst>
            <pc:docMk/>
            <pc:sldMk cId="0" sldId="774"/>
            <ac:spMk id="18486" creationId="{92857D65-7884-C329-ED7F-921FB7795A7E}"/>
          </ac:spMkLst>
        </pc:spChg>
        <pc:spChg chg="add mod">
          <ac:chgData name="Kozo Namba (難波 浩三)" userId="abb2015e-26ae-48ba-8ebf-92380e2f352e" providerId="ADAL" clId="{53156925-55BF-465E-B9CD-7D76B82B538E}" dt="2024-07-03T02:11:34.349" v="19010" actId="1036"/>
          <ac:spMkLst>
            <pc:docMk/>
            <pc:sldMk cId="0" sldId="774"/>
            <ac:spMk id="18487" creationId="{10F9C7C5-7CD5-B8EF-D74C-88C6BB1DB77E}"/>
          </ac:spMkLst>
        </pc:spChg>
        <pc:spChg chg="add mod">
          <ac:chgData name="Kozo Namba (難波 浩三)" userId="abb2015e-26ae-48ba-8ebf-92380e2f352e" providerId="ADAL" clId="{53156925-55BF-465E-B9CD-7D76B82B538E}" dt="2024-07-03T02:11:34.349" v="19010" actId="1036"/>
          <ac:spMkLst>
            <pc:docMk/>
            <pc:sldMk cId="0" sldId="774"/>
            <ac:spMk id="18488" creationId="{5E51C60E-799F-A031-BE38-8E7E93DC4114}"/>
          </ac:spMkLst>
        </pc:spChg>
        <pc:spChg chg="add mod">
          <ac:chgData name="Kozo Namba (難波 浩三)" userId="abb2015e-26ae-48ba-8ebf-92380e2f352e" providerId="ADAL" clId="{53156925-55BF-465E-B9CD-7D76B82B538E}" dt="2024-06-25T04:43:54.170" v="1910" actId="1037"/>
          <ac:spMkLst>
            <pc:docMk/>
            <pc:sldMk cId="0" sldId="774"/>
            <ac:spMk id="18491" creationId="{AC275E60-6C67-1C23-3139-677F93328FCA}"/>
          </ac:spMkLst>
        </pc:spChg>
        <pc:spChg chg="add mod">
          <ac:chgData name="Kozo Namba (難波 浩三)" userId="abb2015e-26ae-48ba-8ebf-92380e2f352e" providerId="ADAL" clId="{53156925-55BF-465E-B9CD-7D76B82B538E}" dt="2024-06-25T04:43:54.170" v="1910" actId="1037"/>
          <ac:spMkLst>
            <pc:docMk/>
            <pc:sldMk cId="0" sldId="774"/>
            <ac:spMk id="18492" creationId="{4421EB77-C944-9D60-A3A2-9310C67C6A1B}"/>
          </ac:spMkLst>
        </pc:spChg>
        <pc:spChg chg="add mod">
          <ac:chgData name="Kozo Namba (難波 浩三)" userId="abb2015e-26ae-48ba-8ebf-92380e2f352e" providerId="ADAL" clId="{53156925-55BF-465E-B9CD-7D76B82B538E}" dt="2024-06-25T04:43:54.170" v="1910" actId="1037"/>
          <ac:spMkLst>
            <pc:docMk/>
            <pc:sldMk cId="0" sldId="774"/>
            <ac:spMk id="18493" creationId="{C8518284-088B-0050-F02E-2A7ECBE13B13}"/>
          </ac:spMkLst>
        </pc:spChg>
        <pc:spChg chg="add mod">
          <ac:chgData name="Kozo Namba (難波 浩三)" userId="abb2015e-26ae-48ba-8ebf-92380e2f352e" providerId="ADAL" clId="{53156925-55BF-465E-B9CD-7D76B82B538E}" dt="2024-06-25T04:43:54.170" v="1910" actId="1037"/>
          <ac:spMkLst>
            <pc:docMk/>
            <pc:sldMk cId="0" sldId="774"/>
            <ac:spMk id="18494" creationId="{43C26327-3530-3552-3D03-28B8695DD453}"/>
          </ac:spMkLst>
        </pc:spChg>
        <pc:spChg chg="add mod">
          <ac:chgData name="Kozo Namba (難波 浩三)" userId="abb2015e-26ae-48ba-8ebf-92380e2f352e" providerId="ADAL" clId="{53156925-55BF-465E-B9CD-7D76B82B538E}" dt="2024-07-03T02:10:37.566" v="18958" actId="1035"/>
          <ac:spMkLst>
            <pc:docMk/>
            <pc:sldMk cId="0" sldId="774"/>
            <ac:spMk id="18499" creationId="{60CF835D-68A2-8F66-1E1F-60AA4F734B59}"/>
          </ac:spMkLst>
        </pc:spChg>
        <pc:spChg chg="add mod">
          <ac:chgData name="Kozo Namba (難波 浩三)" userId="abb2015e-26ae-48ba-8ebf-92380e2f352e" providerId="ADAL" clId="{53156925-55BF-465E-B9CD-7D76B82B538E}" dt="2024-07-03T02:10:37.566" v="18958" actId="1035"/>
          <ac:spMkLst>
            <pc:docMk/>
            <pc:sldMk cId="0" sldId="774"/>
            <ac:spMk id="18500" creationId="{5F7FAB4A-5F13-944E-A7C2-EFBD84EDB98D}"/>
          </ac:spMkLst>
        </pc:spChg>
        <pc:spChg chg="add mod">
          <ac:chgData name="Kozo Namba (難波 浩三)" userId="abb2015e-26ae-48ba-8ebf-92380e2f352e" providerId="ADAL" clId="{53156925-55BF-465E-B9CD-7D76B82B538E}" dt="2024-07-03T02:10:37.566" v="18958" actId="1035"/>
          <ac:spMkLst>
            <pc:docMk/>
            <pc:sldMk cId="0" sldId="774"/>
            <ac:spMk id="18501" creationId="{63341C72-3886-2F89-6826-CCB6D48521A1}"/>
          </ac:spMkLst>
        </pc:spChg>
        <pc:spChg chg="add mod">
          <ac:chgData name="Kozo Namba (難波 浩三)" userId="abb2015e-26ae-48ba-8ebf-92380e2f352e" providerId="ADAL" clId="{53156925-55BF-465E-B9CD-7D76B82B538E}" dt="2024-07-03T02:10:37.566" v="18958" actId="1035"/>
          <ac:spMkLst>
            <pc:docMk/>
            <pc:sldMk cId="0" sldId="774"/>
            <ac:spMk id="18502" creationId="{76C87EBC-078A-19C8-FC46-0F52A08D3D99}"/>
          </ac:spMkLst>
        </pc:spChg>
        <pc:spChg chg="add mod">
          <ac:chgData name="Kozo Namba (難波 浩三)" userId="abb2015e-26ae-48ba-8ebf-92380e2f352e" providerId="ADAL" clId="{53156925-55BF-465E-B9CD-7D76B82B538E}" dt="2024-07-03T02:15:20.664" v="19045" actId="1076"/>
          <ac:spMkLst>
            <pc:docMk/>
            <pc:sldMk cId="0" sldId="774"/>
            <ac:spMk id="18503" creationId="{119994B6-B309-64E9-7226-EC6C63D3CD5D}"/>
          </ac:spMkLst>
        </pc:spChg>
        <pc:spChg chg="add del mod">
          <ac:chgData name="Kozo Namba (難波 浩三)" userId="abb2015e-26ae-48ba-8ebf-92380e2f352e" providerId="ADAL" clId="{53156925-55BF-465E-B9CD-7D76B82B538E}" dt="2024-07-03T02:13:23.998" v="19022" actId="478"/>
          <ac:spMkLst>
            <pc:docMk/>
            <pc:sldMk cId="0" sldId="774"/>
            <ac:spMk id="18504" creationId="{D07BA8D8-4CC9-23D1-862D-C543FA5A5D70}"/>
          </ac:spMkLst>
        </pc:spChg>
        <pc:spChg chg="add mod">
          <ac:chgData name="Kozo Namba (難波 浩三)" userId="abb2015e-26ae-48ba-8ebf-92380e2f352e" providerId="ADAL" clId="{53156925-55BF-465E-B9CD-7D76B82B538E}" dt="2024-07-03T02:11:44.373" v="19012" actId="1076"/>
          <ac:spMkLst>
            <pc:docMk/>
            <pc:sldMk cId="0" sldId="774"/>
            <ac:spMk id="18505" creationId="{D1E760E4-3366-A2AC-5932-44A2B52DDBAF}"/>
          </ac:spMkLst>
        </pc:spChg>
        <pc:spChg chg="add mod">
          <ac:chgData name="Kozo Namba (難波 浩三)" userId="abb2015e-26ae-48ba-8ebf-92380e2f352e" providerId="ADAL" clId="{53156925-55BF-465E-B9CD-7D76B82B538E}" dt="2024-06-25T04:54:45.568" v="2183" actId="1076"/>
          <ac:spMkLst>
            <pc:docMk/>
            <pc:sldMk cId="0" sldId="774"/>
            <ac:spMk id="18506" creationId="{17B48729-2FCF-3D13-E7FE-06DCA1A76434}"/>
          </ac:spMkLst>
        </pc:spChg>
        <pc:grpChg chg="add mod">
          <ac:chgData name="Kozo Namba (難波 浩三)" userId="abb2015e-26ae-48ba-8ebf-92380e2f352e" providerId="ADAL" clId="{53156925-55BF-465E-B9CD-7D76B82B538E}" dt="2024-06-25T04:43:27.121" v="1805" actId="1076"/>
          <ac:grpSpMkLst>
            <pc:docMk/>
            <pc:sldMk cId="0" sldId="774"/>
            <ac:grpSpMk id="30" creationId="{990F7831-7ABF-BBD8-496F-B295EB13F3DD}"/>
          </ac:grpSpMkLst>
        </pc:grpChg>
        <pc:grpChg chg="add mod">
          <ac:chgData name="Kozo Namba (難波 浩三)" userId="abb2015e-26ae-48ba-8ebf-92380e2f352e" providerId="ADAL" clId="{53156925-55BF-465E-B9CD-7D76B82B538E}" dt="2024-06-25T04:43:11.866" v="1803" actId="164"/>
          <ac:grpSpMkLst>
            <pc:docMk/>
            <pc:sldMk cId="0" sldId="774"/>
            <ac:grpSpMk id="31" creationId="{B7AA72D6-0BB6-FEA4-9BE5-096E1165FF37}"/>
          </ac:grpSpMkLst>
        </pc:grpChg>
        <pc:grpChg chg="add mod">
          <ac:chgData name="Kozo Namba (難波 浩三)" userId="abb2015e-26ae-48ba-8ebf-92380e2f352e" providerId="ADAL" clId="{53156925-55BF-465E-B9CD-7D76B82B538E}" dt="2024-06-25T04:44:48.443" v="1918" actId="164"/>
          <ac:grpSpMkLst>
            <pc:docMk/>
            <pc:sldMk cId="0" sldId="774"/>
            <ac:grpSpMk id="32" creationId="{C9E301A5-53C2-DFF0-56A2-646B9B394D02}"/>
          </ac:grpSpMkLst>
        </pc:grpChg>
        <pc:grpChg chg="add mod">
          <ac:chgData name="Kozo Namba (難波 浩三)" userId="abb2015e-26ae-48ba-8ebf-92380e2f352e" providerId="ADAL" clId="{53156925-55BF-465E-B9CD-7D76B82B538E}" dt="2024-06-25T04:40:20.994" v="1781" actId="164"/>
          <ac:grpSpMkLst>
            <pc:docMk/>
            <pc:sldMk cId="0" sldId="774"/>
            <ac:grpSpMk id="46" creationId="{31C0F1E6-AD17-88EA-616A-0195A251970C}"/>
          </ac:grpSpMkLst>
        </pc:grpChg>
        <pc:grpChg chg="add del mod">
          <ac:chgData name="Kozo Namba (難波 浩三)" userId="abb2015e-26ae-48ba-8ebf-92380e2f352e" providerId="ADAL" clId="{53156925-55BF-465E-B9CD-7D76B82B538E}" dt="2024-06-25T04:37:49.307" v="1761" actId="165"/>
          <ac:grpSpMkLst>
            <pc:docMk/>
            <pc:sldMk cId="0" sldId="774"/>
            <ac:grpSpMk id="58" creationId="{FD795898-03CA-D306-4C5E-984AA657EA5C}"/>
          </ac:grpSpMkLst>
        </pc:grpChg>
        <pc:grpChg chg="add mod">
          <ac:chgData name="Kozo Namba (難波 浩三)" userId="abb2015e-26ae-48ba-8ebf-92380e2f352e" providerId="ADAL" clId="{53156925-55BF-465E-B9CD-7D76B82B538E}" dt="2024-06-25T04:38:14.486" v="1764" actId="164"/>
          <ac:grpSpMkLst>
            <pc:docMk/>
            <pc:sldMk cId="0" sldId="774"/>
            <ac:grpSpMk id="18477" creationId="{11B86D65-DF1E-4E94-5FD6-929ED48421B8}"/>
          </ac:grpSpMkLst>
        </pc:grpChg>
        <pc:grpChg chg="add mod">
          <ac:chgData name="Kozo Namba (難波 浩三)" userId="abb2015e-26ae-48ba-8ebf-92380e2f352e" providerId="ADAL" clId="{53156925-55BF-465E-B9CD-7D76B82B538E}" dt="2024-07-03T02:11:41.958" v="19011" actId="1076"/>
          <ac:grpSpMkLst>
            <pc:docMk/>
            <pc:sldMk cId="0" sldId="774"/>
            <ac:grpSpMk id="18478" creationId="{3F6F688B-2844-F55A-0CA1-4413DA10B533}"/>
          </ac:grpSpMkLst>
        </pc:grpChg>
        <pc:grpChg chg="add mod">
          <ac:chgData name="Kozo Namba (難波 浩三)" userId="abb2015e-26ae-48ba-8ebf-92380e2f352e" providerId="ADAL" clId="{53156925-55BF-465E-B9CD-7D76B82B538E}" dt="2024-07-03T02:11:24.126" v="18990" actId="1076"/>
          <ac:grpSpMkLst>
            <pc:docMk/>
            <pc:sldMk cId="0" sldId="774"/>
            <ac:grpSpMk id="18479" creationId="{4E2626F9-E2F8-D405-F268-022F80AE2643}"/>
          </ac:grpSpMkLst>
        </pc:grpChg>
        <pc:grpChg chg="add mod">
          <ac:chgData name="Kozo Namba (難波 浩三)" userId="abb2015e-26ae-48ba-8ebf-92380e2f352e" providerId="ADAL" clId="{53156925-55BF-465E-B9CD-7D76B82B538E}" dt="2024-07-03T02:15:42.699" v="19048" actId="14100"/>
          <ac:grpSpMkLst>
            <pc:docMk/>
            <pc:sldMk cId="0" sldId="774"/>
            <ac:grpSpMk id="18482" creationId="{1CED4994-9B4B-C4BE-C945-22DD280F4462}"/>
          </ac:grpSpMkLst>
        </pc:grpChg>
        <pc:grpChg chg="add mod">
          <ac:chgData name="Kozo Namba (難波 浩三)" userId="abb2015e-26ae-48ba-8ebf-92380e2f352e" providerId="ADAL" clId="{53156925-55BF-465E-B9CD-7D76B82B538E}" dt="2024-07-03T02:10:55.208" v="18960" actId="1076"/>
          <ac:grpSpMkLst>
            <pc:docMk/>
            <pc:sldMk cId="0" sldId="774"/>
            <ac:grpSpMk id="18489" creationId="{DDB4BA39-3E6C-6039-2A78-E64D31C7D615}"/>
          </ac:grpSpMkLst>
        </pc:grpChg>
        <pc:grpChg chg="add mod">
          <ac:chgData name="Kozo Namba (難波 浩三)" userId="abb2015e-26ae-48ba-8ebf-92380e2f352e" providerId="ADAL" clId="{53156925-55BF-465E-B9CD-7D76B82B538E}" dt="2024-06-25T04:43:18.177" v="1804" actId="1076"/>
          <ac:grpSpMkLst>
            <pc:docMk/>
            <pc:sldMk cId="0" sldId="774"/>
            <ac:grpSpMk id="18490" creationId="{4E61E61C-BBCE-31EE-3841-00D2E0AA6369}"/>
          </ac:grpSpMkLst>
        </pc:grpChg>
        <pc:grpChg chg="add mod ord">
          <ac:chgData name="Kozo Namba (難波 浩三)" userId="abb2015e-26ae-48ba-8ebf-92380e2f352e" providerId="ADAL" clId="{53156925-55BF-465E-B9CD-7D76B82B538E}" dt="2024-07-03T02:10:26.402" v="18941" actId="1076"/>
          <ac:grpSpMkLst>
            <pc:docMk/>
            <pc:sldMk cId="0" sldId="774"/>
            <ac:grpSpMk id="18495" creationId="{9C55CC41-E862-82A0-7355-0536D6F6AF6D}"/>
          </ac:grpSpMkLst>
        </pc:grpChg>
        <pc:grpChg chg="add mod">
          <ac:chgData name="Kozo Namba (難波 浩三)" userId="abb2015e-26ae-48ba-8ebf-92380e2f352e" providerId="ADAL" clId="{53156925-55BF-465E-B9CD-7D76B82B538E}" dt="2024-07-03T02:10:46.260" v="18959" actId="1076"/>
          <ac:grpSpMkLst>
            <pc:docMk/>
            <pc:sldMk cId="0" sldId="774"/>
            <ac:grpSpMk id="18496" creationId="{D38F06E6-4B72-142F-6598-7F948CFCF83B}"/>
          </ac:grpSpMkLst>
        </pc:grpChg>
        <pc:picChg chg="add del mod">
          <ac:chgData name="Kozo Namba (難波 浩三)" userId="abb2015e-26ae-48ba-8ebf-92380e2f352e" providerId="ADAL" clId="{53156925-55BF-465E-B9CD-7D76B82B538E}" dt="2024-07-12T06:27:40.129" v="23291"/>
          <ac:picMkLst>
            <pc:docMk/>
            <pc:sldMk cId="0" sldId="774"/>
            <ac:picMk id="3" creationId="{2EBA0380-2CDC-11DA-BD29-5D6E69A325E6}"/>
          </ac:picMkLst>
        </pc:picChg>
        <pc:picChg chg="add del mod">
          <ac:chgData name="Kozo Namba (難波 浩三)" userId="abb2015e-26ae-48ba-8ebf-92380e2f352e" providerId="ADAL" clId="{53156925-55BF-465E-B9CD-7D76B82B538E}" dt="2024-06-25T04:28:57.926" v="1759" actId="478"/>
          <ac:picMkLst>
            <pc:docMk/>
            <pc:sldMk cId="0" sldId="774"/>
            <ac:picMk id="3" creationId="{3CBACB5F-4731-9B23-9835-824F32C7A352}"/>
          </ac:picMkLst>
        </pc:picChg>
        <pc:picChg chg="add mod">
          <ac:chgData name="Kozo Namba (難波 浩三)" userId="abb2015e-26ae-48ba-8ebf-92380e2f352e" providerId="ADAL" clId="{53156925-55BF-465E-B9CD-7D76B82B538E}" dt="2024-07-12T06:27:40.129" v="23291"/>
          <ac:picMkLst>
            <pc:docMk/>
            <pc:sldMk cId="0" sldId="774"/>
            <ac:picMk id="4" creationId="{ACC8F391-56D5-D6E9-606C-6C24D19A0A24}"/>
          </ac:picMkLst>
        </pc:picChg>
        <pc:cxnChg chg="add del mod">
          <ac:chgData name="Kozo Namba (難波 浩三)" userId="abb2015e-26ae-48ba-8ebf-92380e2f352e" providerId="ADAL" clId="{53156925-55BF-465E-B9CD-7D76B82B538E}" dt="2024-06-25T02:51:54.359" v="1170" actId="478"/>
          <ac:cxnSpMkLst>
            <pc:docMk/>
            <pc:sldMk cId="0" sldId="774"/>
            <ac:cxnSpMk id="5" creationId="{6F7781C3-9DA3-C818-EFA8-7772CBAFE342}"/>
          </ac:cxnSpMkLst>
        </pc:cxnChg>
        <pc:cxnChg chg="add mod">
          <ac:chgData name="Kozo Namba (難波 浩三)" userId="abb2015e-26ae-48ba-8ebf-92380e2f352e" providerId="ADAL" clId="{53156925-55BF-465E-B9CD-7D76B82B538E}" dt="2024-06-25T04:43:27.121" v="1805" actId="1076"/>
          <ac:cxnSpMkLst>
            <pc:docMk/>
            <pc:sldMk cId="0" sldId="774"/>
            <ac:cxnSpMk id="13" creationId="{85BE25AB-A127-F73F-76DD-CCF2DD71E967}"/>
          </ac:cxnSpMkLst>
        </pc:cxnChg>
        <pc:cxnChg chg="add mod">
          <ac:chgData name="Kozo Namba (難波 浩三)" userId="abb2015e-26ae-48ba-8ebf-92380e2f352e" providerId="ADAL" clId="{53156925-55BF-465E-B9CD-7D76B82B538E}" dt="2024-06-25T04:43:27.121" v="1805" actId="1076"/>
          <ac:cxnSpMkLst>
            <pc:docMk/>
            <pc:sldMk cId="0" sldId="774"/>
            <ac:cxnSpMk id="28" creationId="{E339CF4A-5FC8-2E3A-B910-B83ABE0AB721}"/>
          </ac:cxnSpMkLst>
        </pc:cxnChg>
        <pc:cxnChg chg="mod">
          <ac:chgData name="Kozo Namba (難波 浩三)" userId="abb2015e-26ae-48ba-8ebf-92380e2f352e" providerId="ADAL" clId="{53156925-55BF-465E-B9CD-7D76B82B538E}" dt="2024-07-03T02:11:24.126" v="18990" actId="1076"/>
          <ac:cxnSpMkLst>
            <pc:docMk/>
            <pc:sldMk cId="0" sldId="774"/>
            <ac:cxnSpMk id="18480" creationId="{C744296E-FACA-0676-35B2-DD6097EEE218}"/>
          </ac:cxnSpMkLst>
        </pc:cxnChg>
        <pc:cxnChg chg="mod">
          <ac:chgData name="Kozo Namba (難波 浩三)" userId="abb2015e-26ae-48ba-8ebf-92380e2f352e" providerId="ADAL" clId="{53156925-55BF-465E-B9CD-7D76B82B538E}" dt="2024-07-03T02:11:24.126" v="18990" actId="1076"/>
          <ac:cxnSpMkLst>
            <pc:docMk/>
            <pc:sldMk cId="0" sldId="774"/>
            <ac:cxnSpMk id="18481" creationId="{136A2B2A-A18A-BF14-595F-DAE146DBDDC7}"/>
          </ac:cxnSpMkLst>
        </pc:cxnChg>
        <pc:cxnChg chg="mod">
          <ac:chgData name="Kozo Namba (難波 浩三)" userId="abb2015e-26ae-48ba-8ebf-92380e2f352e" providerId="ADAL" clId="{53156925-55BF-465E-B9CD-7D76B82B538E}" dt="2024-07-03T02:15:42.699" v="19048" actId="14100"/>
          <ac:cxnSpMkLst>
            <pc:docMk/>
            <pc:sldMk cId="0" sldId="774"/>
            <ac:cxnSpMk id="18483" creationId="{E597C5B7-EF92-5BF2-3F7F-A4835D2DC5B2}"/>
          </ac:cxnSpMkLst>
        </pc:cxnChg>
        <pc:cxnChg chg="mod">
          <ac:chgData name="Kozo Namba (難波 浩三)" userId="abb2015e-26ae-48ba-8ebf-92380e2f352e" providerId="ADAL" clId="{53156925-55BF-465E-B9CD-7D76B82B538E}" dt="2024-07-03T02:15:42.699" v="19048" actId="14100"/>
          <ac:cxnSpMkLst>
            <pc:docMk/>
            <pc:sldMk cId="0" sldId="774"/>
            <ac:cxnSpMk id="18484" creationId="{32C0F96B-DC9B-98A0-23E9-446F7CE739F9}"/>
          </ac:cxnSpMkLst>
        </pc:cxnChg>
        <pc:cxnChg chg="mod">
          <ac:chgData name="Kozo Namba (難波 浩三)" userId="abb2015e-26ae-48ba-8ebf-92380e2f352e" providerId="ADAL" clId="{53156925-55BF-465E-B9CD-7D76B82B538E}" dt="2024-07-03T02:10:46.260" v="18959" actId="1076"/>
          <ac:cxnSpMkLst>
            <pc:docMk/>
            <pc:sldMk cId="0" sldId="774"/>
            <ac:cxnSpMk id="18497" creationId="{9A1BD71F-DC35-3419-FEA1-3841B4A35044}"/>
          </ac:cxnSpMkLst>
        </pc:cxnChg>
        <pc:cxnChg chg="mod">
          <ac:chgData name="Kozo Namba (難波 浩三)" userId="abb2015e-26ae-48ba-8ebf-92380e2f352e" providerId="ADAL" clId="{53156925-55BF-465E-B9CD-7D76B82B538E}" dt="2024-07-03T02:10:46.260" v="18959" actId="1076"/>
          <ac:cxnSpMkLst>
            <pc:docMk/>
            <pc:sldMk cId="0" sldId="774"/>
            <ac:cxnSpMk id="18498" creationId="{0E669581-1A17-4692-7271-B62633B09F48}"/>
          </ac:cxnSpMkLst>
        </pc:cxnChg>
      </pc:sldChg>
      <pc:sldChg chg="addSp delSp modSp mod modTransition modNotes">
        <pc:chgData name="Kozo Namba (難波 浩三)" userId="abb2015e-26ae-48ba-8ebf-92380e2f352e" providerId="ADAL" clId="{53156925-55BF-465E-B9CD-7D76B82B538E}" dt="2024-07-12T06:34:20.663" v="23295"/>
        <pc:sldMkLst>
          <pc:docMk/>
          <pc:sldMk cId="0" sldId="775"/>
        </pc:sldMkLst>
        <pc:spChg chg="del">
          <ac:chgData name="Kozo Namba (難波 浩三)" userId="abb2015e-26ae-48ba-8ebf-92380e2f352e" providerId="ADAL" clId="{53156925-55BF-465E-B9CD-7D76B82B538E}" dt="2024-06-26T01:19:09.931" v="2993" actId="478"/>
          <ac:spMkLst>
            <pc:docMk/>
            <pc:sldMk cId="0" sldId="775"/>
            <ac:spMk id="22568" creationId="{00000000-0000-0000-0000-000000000000}"/>
          </ac:spMkLst>
        </pc:spChg>
        <pc:picChg chg="add del mod">
          <ac:chgData name="Kozo Namba (難波 浩三)" userId="abb2015e-26ae-48ba-8ebf-92380e2f352e" providerId="ADAL" clId="{53156925-55BF-465E-B9CD-7D76B82B538E}" dt="2024-07-12T06:34:20.663" v="23295"/>
          <ac:picMkLst>
            <pc:docMk/>
            <pc:sldMk cId="0" sldId="775"/>
            <ac:picMk id="2" creationId="{3E7DF308-2739-13B5-B94A-0E3DCB0803FC}"/>
          </ac:picMkLst>
        </pc:picChg>
        <pc:picChg chg="add mod">
          <ac:chgData name="Kozo Namba (難波 浩三)" userId="abb2015e-26ae-48ba-8ebf-92380e2f352e" providerId="ADAL" clId="{53156925-55BF-465E-B9CD-7D76B82B538E}" dt="2024-07-12T06:34:20.663" v="23295"/>
          <ac:picMkLst>
            <pc:docMk/>
            <pc:sldMk cId="0" sldId="775"/>
            <ac:picMk id="3" creationId="{A3945824-DED7-D610-C07B-972358D1CDDE}"/>
          </ac:picMkLst>
        </pc:picChg>
      </pc:sldChg>
      <pc:sldChg chg="addSp delSp modSp mod modTransition modAnim modNotes">
        <pc:chgData name="Kozo Namba (難波 浩三)" userId="abb2015e-26ae-48ba-8ebf-92380e2f352e" providerId="ADAL" clId="{53156925-55BF-465E-B9CD-7D76B82B538E}" dt="2024-07-12T06:38:48.273" v="23298"/>
        <pc:sldMkLst>
          <pc:docMk/>
          <pc:sldMk cId="0" sldId="776"/>
        </pc:sldMkLst>
        <pc:spChg chg="add mod">
          <ac:chgData name="Kozo Namba (難波 浩三)" userId="abb2015e-26ae-48ba-8ebf-92380e2f352e" providerId="ADAL" clId="{53156925-55BF-465E-B9CD-7D76B82B538E}" dt="2024-06-28T08:00:53.922" v="13162" actId="207"/>
          <ac:spMkLst>
            <pc:docMk/>
            <pc:sldMk cId="0" sldId="776"/>
            <ac:spMk id="2" creationId="{C6876E2A-17CB-98A9-4F0C-A78C229BC860}"/>
          </ac:spMkLst>
        </pc:spChg>
        <pc:spChg chg="del">
          <ac:chgData name="Kozo Namba (難波 浩三)" userId="abb2015e-26ae-48ba-8ebf-92380e2f352e" providerId="ADAL" clId="{53156925-55BF-465E-B9CD-7D76B82B538E}" dt="2024-06-26T01:19:17.631" v="2995" actId="478"/>
          <ac:spMkLst>
            <pc:docMk/>
            <pc:sldMk cId="0" sldId="776"/>
            <ac:spMk id="25609" creationId="{00000000-0000-0000-0000-000000000000}"/>
          </ac:spMkLst>
        </pc:spChg>
        <pc:picChg chg="add del mod">
          <ac:chgData name="Kozo Namba (難波 浩三)" userId="abb2015e-26ae-48ba-8ebf-92380e2f352e" providerId="ADAL" clId="{53156925-55BF-465E-B9CD-7D76B82B538E}" dt="2024-07-12T06:38:48.273" v="23298"/>
          <ac:picMkLst>
            <pc:docMk/>
            <pc:sldMk cId="0" sldId="776"/>
            <ac:picMk id="3" creationId="{864042FD-6DE9-3A15-CD89-E40669546212}"/>
          </ac:picMkLst>
        </pc:picChg>
        <pc:picChg chg="add mod">
          <ac:chgData name="Kozo Namba (難波 浩三)" userId="abb2015e-26ae-48ba-8ebf-92380e2f352e" providerId="ADAL" clId="{53156925-55BF-465E-B9CD-7D76B82B538E}" dt="2024-07-12T06:38:48.273" v="23298"/>
          <ac:picMkLst>
            <pc:docMk/>
            <pc:sldMk cId="0" sldId="776"/>
            <ac:picMk id="4" creationId="{B27D678E-7FC4-BB83-2B17-698A5243F9BB}"/>
          </ac:picMkLst>
        </pc:picChg>
      </pc:sldChg>
      <pc:sldChg chg="addSp delSp modSp mod modTransition modAnim modNotes">
        <pc:chgData name="Kozo Namba (難波 浩三)" userId="abb2015e-26ae-48ba-8ebf-92380e2f352e" providerId="ADAL" clId="{53156925-55BF-465E-B9CD-7D76B82B538E}" dt="2024-07-12T07:04:52.726" v="23402"/>
        <pc:sldMkLst>
          <pc:docMk/>
          <pc:sldMk cId="0" sldId="777"/>
        </pc:sldMkLst>
        <pc:spChg chg="del">
          <ac:chgData name="Kozo Namba (難波 浩三)" userId="abb2015e-26ae-48ba-8ebf-92380e2f352e" providerId="ADAL" clId="{53156925-55BF-465E-B9CD-7D76B82B538E}" dt="2024-06-26T01:19:37.952" v="2999" actId="478"/>
          <ac:spMkLst>
            <pc:docMk/>
            <pc:sldMk cId="0" sldId="777"/>
            <ac:spMk id="33815" creationId="{00000000-0000-0000-0000-000000000000}"/>
          </ac:spMkLst>
        </pc:spChg>
        <pc:picChg chg="add del mod">
          <ac:chgData name="Kozo Namba (難波 浩三)" userId="abb2015e-26ae-48ba-8ebf-92380e2f352e" providerId="ADAL" clId="{53156925-55BF-465E-B9CD-7D76B82B538E}" dt="2024-07-12T07:01:36.880" v="23395"/>
          <ac:picMkLst>
            <pc:docMk/>
            <pc:sldMk cId="0" sldId="777"/>
            <ac:picMk id="2" creationId="{A9F4E675-57F2-EAC9-FE87-16B01C7A895F}"/>
          </ac:picMkLst>
        </pc:picChg>
        <pc:picChg chg="add del mod">
          <ac:chgData name="Kozo Namba (難波 浩三)" userId="abb2015e-26ae-48ba-8ebf-92380e2f352e" providerId="ADAL" clId="{53156925-55BF-465E-B9CD-7D76B82B538E}" dt="2024-07-12T07:02:12.431" v="23397"/>
          <ac:picMkLst>
            <pc:docMk/>
            <pc:sldMk cId="0" sldId="777"/>
            <ac:picMk id="3" creationId="{0056D0A0-813C-A4F3-6492-D5E490A0945A}"/>
          </ac:picMkLst>
        </pc:picChg>
        <pc:picChg chg="add del mod ord">
          <ac:chgData name="Kozo Namba (難波 浩三)" userId="abb2015e-26ae-48ba-8ebf-92380e2f352e" providerId="ADAL" clId="{53156925-55BF-465E-B9CD-7D76B82B538E}" dt="2024-07-12T07:02:52.387" v="23398"/>
          <ac:picMkLst>
            <pc:docMk/>
            <pc:sldMk cId="0" sldId="777"/>
            <ac:picMk id="7" creationId="{73BCAFD1-8EDE-B23E-1F80-635E12A26ADC}"/>
          </ac:picMkLst>
        </pc:picChg>
        <pc:picChg chg="add del mod">
          <ac:chgData name="Kozo Namba (難波 浩三)" userId="abb2015e-26ae-48ba-8ebf-92380e2f352e" providerId="ADAL" clId="{53156925-55BF-465E-B9CD-7D76B82B538E}" dt="2024-07-12T07:04:00.982" v="23401"/>
          <ac:picMkLst>
            <pc:docMk/>
            <pc:sldMk cId="0" sldId="777"/>
            <ac:picMk id="8" creationId="{5056BBFB-4693-EE7F-B087-ECC088BF3A4F}"/>
          </ac:picMkLst>
        </pc:picChg>
        <pc:picChg chg="add del mod ord">
          <ac:chgData name="Kozo Namba (難波 浩三)" userId="abb2015e-26ae-48ba-8ebf-92380e2f352e" providerId="ADAL" clId="{53156925-55BF-465E-B9CD-7D76B82B538E}" dt="2024-07-12T07:04:52.726" v="23402"/>
          <ac:picMkLst>
            <pc:docMk/>
            <pc:sldMk cId="0" sldId="777"/>
            <ac:picMk id="12" creationId="{A495AA8F-F29E-B9C2-9B5D-56E67F348FD0}"/>
          </ac:picMkLst>
        </pc:picChg>
        <pc:picChg chg="add mod">
          <ac:chgData name="Kozo Namba (難波 浩三)" userId="abb2015e-26ae-48ba-8ebf-92380e2f352e" providerId="ADAL" clId="{53156925-55BF-465E-B9CD-7D76B82B538E}" dt="2024-07-12T07:04:52.726" v="23402"/>
          <ac:picMkLst>
            <pc:docMk/>
            <pc:sldMk cId="0" sldId="777"/>
            <ac:picMk id="13" creationId="{04787150-642F-8A44-57D5-3562A09CE784}"/>
          </ac:picMkLst>
        </pc:picChg>
      </pc:sldChg>
      <pc:sldChg chg="addSp delSp modSp mod modTransition modAnim modNotes">
        <pc:chgData name="Kozo Namba (難波 浩三)" userId="abb2015e-26ae-48ba-8ebf-92380e2f352e" providerId="ADAL" clId="{53156925-55BF-465E-B9CD-7D76B82B538E}" dt="2024-07-12T07:06:39.191" v="23406"/>
        <pc:sldMkLst>
          <pc:docMk/>
          <pc:sldMk cId="0" sldId="779"/>
        </pc:sldMkLst>
        <pc:spChg chg="mod">
          <ac:chgData name="Kozo Namba (難波 浩三)" userId="abb2015e-26ae-48ba-8ebf-92380e2f352e" providerId="ADAL" clId="{53156925-55BF-465E-B9CD-7D76B82B538E}" dt="2024-07-01T00:50:15.995" v="14101" actId="1076"/>
          <ac:spMkLst>
            <pc:docMk/>
            <pc:sldMk cId="0" sldId="779"/>
            <ac:spMk id="3" creationId="{981A75F0-E039-31B6-7746-EA0A5BB9D6D1}"/>
          </ac:spMkLst>
        </pc:spChg>
        <pc:spChg chg="mod">
          <ac:chgData name="Kozo Namba (難波 浩三)" userId="abb2015e-26ae-48ba-8ebf-92380e2f352e" providerId="ADAL" clId="{53156925-55BF-465E-B9CD-7D76B82B538E}" dt="2024-07-01T00:50:15.995" v="14101" actId="1076"/>
          <ac:spMkLst>
            <pc:docMk/>
            <pc:sldMk cId="0" sldId="779"/>
            <ac:spMk id="4" creationId="{57F6CB1E-BF8B-A74C-9B7C-E92B2C9C1DAA}"/>
          </ac:spMkLst>
        </pc:spChg>
        <pc:spChg chg="mod">
          <ac:chgData name="Kozo Namba (難波 浩三)" userId="abb2015e-26ae-48ba-8ebf-92380e2f352e" providerId="ADAL" clId="{53156925-55BF-465E-B9CD-7D76B82B538E}" dt="2024-07-01T00:50:15.995" v="14101" actId="1076"/>
          <ac:spMkLst>
            <pc:docMk/>
            <pc:sldMk cId="0" sldId="779"/>
            <ac:spMk id="5" creationId="{3C4DEC6F-7CDE-57DA-C16C-9D5656AF05E0}"/>
          </ac:spMkLst>
        </pc:spChg>
        <pc:spChg chg="mod">
          <ac:chgData name="Kozo Namba (難波 浩三)" userId="abb2015e-26ae-48ba-8ebf-92380e2f352e" providerId="ADAL" clId="{53156925-55BF-465E-B9CD-7D76B82B538E}" dt="2024-07-01T00:50:15.995" v="14101" actId="1076"/>
          <ac:spMkLst>
            <pc:docMk/>
            <pc:sldMk cId="0" sldId="779"/>
            <ac:spMk id="6" creationId="{CF7D99A7-AACD-E512-6670-9E3290D8F965}"/>
          </ac:spMkLst>
        </pc:spChg>
        <pc:spChg chg="mod">
          <ac:chgData name="Kozo Namba (難波 浩三)" userId="abb2015e-26ae-48ba-8ebf-92380e2f352e" providerId="ADAL" clId="{53156925-55BF-465E-B9CD-7D76B82B538E}" dt="2024-07-01T00:50:15.995" v="14101" actId="1076"/>
          <ac:spMkLst>
            <pc:docMk/>
            <pc:sldMk cId="0" sldId="779"/>
            <ac:spMk id="7" creationId="{24714281-0A92-9F38-71DE-30B6648ACB79}"/>
          </ac:spMkLst>
        </pc:spChg>
        <pc:spChg chg="mod">
          <ac:chgData name="Kozo Namba (難波 浩三)" userId="abb2015e-26ae-48ba-8ebf-92380e2f352e" providerId="ADAL" clId="{53156925-55BF-465E-B9CD-7D76B82B538E}" dt="2024-07-01T00:50:15.995" v="14101" actId="1076"/>
          <ac:spMkLst>
            <pc:docMk/>
            <pc:sldMk cId="0" sldId="779"/>
            <ac:spMk id="8" creationId="{382EB017-F510-FE9A-0483-5FD02399289F}"/>
          </ac:spMkLst>
        </pc:spChg>
        <pc:spChg chg="mod">
          <ac:chgData name="Kozo Namba (難波 浩三)" userId="abb2015e-26ae-48ba-8ebf-92380e2f352e" providerId="ADAL" clId="{53156925-55BF-465E-B9CD-7D76B82B538E}" dt="2024-07-01T00:50:15.995" v="14101" actId="1076"/>
          <ac:spMkLst>
            <pc:docMk/>
            <pc:sldMk cId="0" sldId="779"/>
            <ac:spMk id="9" creationId="{8026E39F-3DCF-1D38-1883-0B2E22E98E61}"/>
          </ac:spMkLst>
        </pc:spChg>
        <pc:spChg chg="mod">
          <ac:chgData name="Kozo Namba (難波 浩三)" userId="abb2015e-26ae-48ba-8ebf-92380e2f352e" providerId="ADAL" clId="{53156925-55BF-465E-B9CD-7D76B82B538E}" dt="2024-07-01T00:50:15.995" v="14101" actId="1076"/>
          <ac:spMkLst>
            <pc:docMk/>
            <pc:sldMk cId="0" sldId="779"/>
            <ac:spMk id="10" creationId="{2D566EE1-D94F-7C80-76A4-ABA96001B456}"/>
          </ac:spMkLst>
        </pc:spChg>
        <pc:spChg chg="mod">
          <ac:chgData name="Kozo Namba (難波 浩三)" userId="abb2015e-26ae-48ba-8ebf-92380e2f352e" providerId="ADAL" clId="{53156925-55BF-465E-B9CD-7D76B82B538E}" dt="2024-07-01T00:50:15.995" v="14101" actId="1076"/>
          <ac:spMkLst>
            <pc:docMk/>
            <pc:sldMk cId="0" sldId="779"/>
            <ac:spMk id="11" creationId="{CC2924CA-665B-5E99-7357-843CDE2939D9}"/>
          </ac:spMkLst>
        </pc:spChg>
        <pc:spChg chg="mod">
          <ac:chgData name="Kozo Namba (難波 浩三)" userId="abb2015e-26ae-48ba-8ebf-92380e2f352e" providerId="ADAL" clId="{53156925-55BF-465E-B9CD-7D76B82B538E}" dt="2024-07-01T00:50:15.995" v="14101" actId="1076"/>
          <ac:spMkLst>
            <pc:docMk/>
            <pc:sldMk cId="0" sldId="779"/>
            <ac:spMk id="12" creationId="{555FEDD7-E47D-FE52-ED8A-4AB90E011809}"/>
          </ac:spMkLst>
        </pc:spChg>
        <pc:spChg chg="mod">
          <ac:chgData name="Kozo Namba (難波 浩三)" userId="abb2015e-26ae-48ba-8ebf-92380e2f352e" providerId="ADAL" clId="{53156925-55BF-465E-B9CD-7D76B82B538E}" dt="2024-07-01T00:50:15.995" v="14101" actId="1076"/>
          <ac:spMkLst>
            <pc:docMk/>
            <pc:sldMk cId="0" sldId="779"/>
            <ac:spMk id="13" creationId="{7976ECF6-50B7-5DDB-9FAB-3E1B23378192}"/>
          </ac:spMkLst>
        </pc:spChg>
        <pc:spChg chg="mod">
          <ac:chgData name="Kozo Namba (難波 浩三)" userId="abb2015e-26ae-48ba-8ebf-92380e2f352e" providerId="ADAL" clId="{53156925-55BF-465E-B9CD-7D76B82B538E}" dt="2024-07-01T00:50:15.995" v="14101" actId="1076"/>
          <ac:spMkLst>
            <pc:docMk/>
            <pc:sldMk cId="0" sldId="779"/>
            <ac:spMk id="14" creationId="{29168C8E-7A47-43BD-0B80-523B92033D1F}"/>
          </ac:spMkLst>
        </pc:spChg>
        <pc:spChg chg="mod">
          <ac:chgData name="Kozo Namba (難波 浩三)" userId="abb2015e-26ae-48ba-8ebf-92380e2f352e" providerId="ADAL" clId="{53156925-55BF-465E-B9CD-7D76B82B538E}" dt="2024-07-01T00:50:15.995" v="14101" actId="1076"/>
          <ac:spMkLst>
            <pc:docMk/>
            <pc:sldMk cId="0" sldId="779"/>
            <ac:spMk id="15" creationId="{6777E83A-9897-420E-1A21-F937BE7C96F9}"/>
          </ac:spMkLst>
        </pc:spChg>
        <pc:spChg chg="mod">
          <ac:chgData name="Kozo Namba (難波 浩三)" userId="abb2015e-26ae-48ba-8ebf-92380e2f352e" providerId="ADAL" clId="{53156925-55BF-465E-B9CD-7D76B82B538E}" dt="2024-07-01T00:50:15.995" v="14101" actId="1076"/>
          <ac:spMkLst>
            <pc:docMk/>
            <pc:sldMk cId="0" sldId="779"/>
            <ac:spMk id="16" creationId="{53FC3F4B-B8D9-31F2-5A86-4A16E45857FC}"/>
          </ac:spMkLst>
        </pc:spChg>
        <pc:spChg chg="mod">
          <ac:chgData name="Kozo Namba (難波 浩三)" userId="abb2015e-26ae-48ba-8ebf-92380e2f352e" providerId="ADAL" clId="{53156925-55BF-465E-B9CD-7D76B82B538E}" dt="2024-07-01T00:50:15.995" v="14101" actId="1076"/>
          <ac:spMkLst>
            <pc:docMk/>
            <pc:sldMk cId="0" sldId="779"/>
            <ac:spMk id="17" creationId="{47C25447-7D8B-10EC-C967-C545AC57EE2B}"/>
          </ac:spMkLst>
        </pc:spChg>
        <pc:spChg chg="mod">
          <ac:chgData name="Kozo Namba (難波 浩三)" userId="abb2015e-26ae-48ba-8ebf-92380e2f352e" providerId="ADAL" clId="{53156925-55BF-465E-B9CD-7D76B82B538E}" dt="2024-07-01T00:48:50.647" v="14096" actId="338"/>
          <ac:spMkLst>
            <pc:docMk/>
            <pc:sldMk cId="0" sldId="779"/>
            <ac:spMk id="18" creationId="{00000000-0000-0000-0000-000000000000}"/>
          </ac:spMkLst>
        </pc:spChg>
        <pc:spChg chg="mod">
          <ac:chgData name="Kozo Namba (難波 浩三)" userId="abb2015e-26ae-48ba-8ebf-92380e2f352e" providerId="ADAL" clId="{53156925-55BF-465E-B9CD-7D76B82B538E}" dt="2024-07-01T00:50:15.995" v="14101" actId="1076"/>
          <ac:spMkLst>
            <pc:docMk/>
            <pc:sldMk cId="0" sldId="779"/>
            <ac:spMk id="19" creationId="{001B3F0F-3770-D943-0925-709A987A3E82}"/>
          </ac:spMkLst>
        </pc:spChg>
        <pc:spChg chg="mod">
          <ac:chgData name="Kozo Namba (難波 浩三)" userId="abb2015e-26ae-48ba-8ebf-92380e2f352e" providerId="ADAL" clId="{53156925-55BF-465E-B9CD-7D76B82B538E}" dt="2024-07-01T00:50:15.995" v="14101" actId="1076"/>
          <ac:spMkLst>
            <pc:docMk/>
            <pc:sldMk cId="0" sldId="779"/>
            <ac:spMk id="20" creationId="{8D3D71CE-3940-4B23-4A94-6EFC84EFD15A}"/>
          </ac:spMkLst>
        </pc:spChg>
        <pc:spChg chg="mod">
          <ac:chgData name="Kozo Namba (難波 浩三)" userId="abb2015e-26ae-48ba-8ebf-92380e2f352e" providerId="ADAL" clId="{53156925-55BF-465E-B9CD-7D76B82B538E}" dt="2024-07-01T00:50:15.995" v="14101" actId="1076"/>
          <ac:spMkLst>
            <pc:docMk/>
            <pc:sldMk cId="0" sldId="779"/>
            <ac:spMk id="21" creationId="{2BF0F73B-70CA-B1E7-D2FE-FE741706427C}"/>
          </ac:spMkLst>
        </pc:spChg>
        <pc:spChg chg="mod">
          <ac:chgData name="Kozo Namba (難波 浩三)" userId="abb2015e-26ae-48ba-8ebf-92380e2f352e" providerId="ADAL" clId="{53156925-55BF-465E-B9CD-7D76B82B538E}" dt="2024-07-01T00:50:15.995" v="14101" actId="1076"/>
          <ac:spMkLst>
            <pc:docMk/>
            <pc:sldMk cId="0" sldId="779"/>
            <ac:spMk id="22" creationId="{209F9FB8-F8E7-DF3F-12EE-B93D9256C425}"/>
          </ac:spMkLst>
        </pc:spChg>
        <pc:spChg chg="mod">
          <ac:chgData name="Kozo Namba (難波 浩三)" userId="abb2015e-26ae-48ba-8ebf-92380e2f352e" providerId="ADAL" clId="{53156925-55BF-465E-B9CD-7D76B82B538E}" dt="2024-07-01T00:50:15.995" v="14101" actId="1076"/>
          <ac:spMkLst>
            <pc:docMk/>
            <pc:sldMk cId="0" sldId="779"/>
            <ac:spMk id="23" creationId="{30027800-858E-D022-278D-41DFB104077A}"/>
          </ac:spMkLst>
        </pc:spChg>
        <pc:spChg chg="mod">
          <ac:chgData name="Kozo Namba (難波 浩三)" userId="abb2015e-26ae-48ba-8ebf-92380e2f352e" providerId="ADAL" clId="{53156925-55BF-465E-B9CD-7D76B82B538E}" dt="2024-07-01T00:50:15.995" v="14101" actId="1076"/>
          <ac:spMkLst>
            <pc:docMk/>
            <pc:sldMk cId="0" sldId="779"/>
            <ac:spMk id="24" creationId="{7E728D43-99E3-16C1-077A-8F80D30A11B4}"/>
          </ac:spMkLst>
        </pc:spChg>
        <pc:spChg chg="mod">
          <ac:chgData name="Kozo Namba (難波 浩三)" userId="abb2015e-26ae-48ba-8ebf-92380e2f352e" providerId="ADAL" clId="{53156925-55BF-465E-B9CD-7D76B82B538E}" dt="2024-07-01T00:50:15.995" v="14101" actId="1076"/>
          <ac:spMkLst>
            <pc:docMk/>
            <pc:sldMk cId="0" sldId="779"/>
            <ac:spMk id="25" creationId="{449B4AE1-F9D4-B9E9-F45E-4A7C10B1A726}"/>
          </ac:spMkLst>
        </pc:spChg>
        <pc:spChg chg="mod">
          <ac:chgData name="Kozo Namba (難波 浩三)" userId="abb2015e-26ae-48ba-8ebf-92380e2f352e" providerId="ADAL" clId="{53156925-55BF-465E-B9CD-7D76B82B538E}" dt="2024-07-01T00:50:15.995" v="14101" actId="1076"/>
          <ac:spMkLst>
            <pc:docMk/>
            <pc:sldMk cId="0" sldId="779"/>
            <ac:spMk id="26" creationId="{634F3E82-8C75-F969-D1F7-C14ABB1CADF5}"/>
          </ac:spMkLst>
        </pc:spChg>
        <pc:spChg chg="mod">
          <ac:chgData name="Kozo Namba (難波 浩三)" userId="abb2015e-26ae-48ba-8ebf-92380e2f352e" providerId="ADAL" clId="{53156925-55BF-465E-B9CD-7D76B82B538E}" dt="2024-07-01T00:50:15.995" v="14101" actId="1076"/>
          <ac:spMkLst>
            <pc:docMk/>
            <pc:sldMk cId="0" sldId="779"/>
            <ac:spMk id="27" creationId="{9DCD8FA4-389C-6B32-B3E2-D742847F2E4B}"/>
          </ac:spMkLst>
        </pc:spChg>
        <pc:spChg chg="mod">
          <ac:chgData name="Kozo Namba (難波 浩三)" userId="abb2015e-26ae-48ba-8ebf-92380e2f352e" providerId="ADAL" clId="{53156925-55BF-465E-B9CD-7D76B82B538E}" dt="2024-07-01T00:50:15.995" v="14101" actId="1076"/>
          <ac:spMkLst>
            <pc:docMk/>
            <pc:sldMk cId="0" sldId="779"/>
            <ac:spMk id="28" creationId="{2170F36B-B2C9-22A0-3FBF-DD0790175629}"/>
          </ac:spMkLst>
        </pc:spChg>
        <pc:spChg chg="mod">
          <ac:chgData name="Kozo Namba (難波 浩三)" userId="abb2015e-26ae-48ba-8ebf-92380e2f352e" providerId="ADAL" clId="{53156925-55BF-465E-B9CD-7D76B82B538E}" dt="2024-07-01T00:50:15.995" v="14101" actId="1076"/>
          <ac:spMkLst>
            <pc:docMk/>
            <pc:sldMk cId="0" sldId="779"/>
            <ac:spMk id="29" creationId="{F1B257AF-8753-61FD-4C38-14C3861E360A}"/>
          </ac:spMkLst>
        </pc:spChg>
        <pc:spChg chg="mod">
          <ac:chgData name="Kozo Namba (難波 浩三)" userId="abb2015e-26ae-48ba-8ebf-92380e2f352e" providerId="ADAL" clId="{53156925-55BF-465E-B9CD-7D76B82B538E}" dt="2024-07-01T00:50:15.995" v="14101" actId="1076"/>
          <ac:spMkLst>
            <pc:docMk/>
            <pc:sldMk cId="0" sldId="779"/>
            <ac:spMk id="30" creationId="{C74300C5-86F8-4236-3F57-DB4746AC8D95}"/>
          </ac:spMkLst>
        </pc:spChg>
        <pc:spChg chg="mod">
          <ac:chgData name="Kozo Namba (難波 浩三)" userId="abb2015e-26ae-48ba-8ebf-92380e2f352e" providerId="ADAL" clId="{53156925-55BF-465E-B9CD-7D76B82B538E}" dt="2024-07-01T00:50:15.995" v="14101" actId="1076"/>
          <ac:spMkLst>
            <pc:docMk/>
            <pc:sldMk cId="0" sldId="779"/>
            <ac:spMk id="31" creationId="{A1460D02-6F2D-263C-D342-0480E3842CBE}"/>
          </ac:spMkLst>
        </pc:spChg>
        <pc:spChg chg="mod">
          <ac:chgData name="Kozo Namba (難波 浩三)" userId="abb2015e-26ae-48ba-8ebf-92380e2f352e" providerId="ADAL" clId="{53156925-55BF-465E-B9CD-7D76B82B538E}" dt="2024-07-01T00:50:15.995" v="14101" actId="1076"/>
          <ac:spMkLst>
            <pc:docMk/>
            <pc:sldMk cId="0" sldId="779"/>
            <ac:spMk id="32" creationId="{736B8FF7-7E34-6AB7-3D99-25C909B83612}"/>
          </ac:spMkLst>
        </pc:spChg>
        <pc:spChg chg="mod">
          <ac:chgData name="Kozo Namba (難波 浩三)" userId="abb2015e-26ae-48ba-8ebf-92380e2f352e" providerId="ADAL" clId="{53156925-55BF-465E-B9CD-7D76B82B538E}" dt="2024-07-01T00:50:15.995" v="14101" actId="1076"/>
          <ac:spMkLst>
            <pc:docMk/>
            <pc:sldMk cId="0" sldId="779"/>
            <ac:spMk id="33" creationId="{50083652-05EB-12B8-AC7A-5A6BB3B4BE3E}"/>
          </ac:spMkLst>
        </pc:spChg>
        <pc:spChg chg="mod">
          <ac:chgData name="Kozo Namba (難波 浩三)" userId="abb2015e-26ae-48ba-8ebf-92380e2f352e" providerId="ADAL" clId="{53156925-55BF-465E-B9CD-7D76B82B538E}" dt="2024-07-01T00:50:15.995" v="14101" actId="1076"/>
          <ac:spMkLst>
            <pc:docMk/>
            <pc:sldMk cId="0" sldId="779"/>
            <ac:spMk id="34" creationId="{048D5211-4517-AA2A-4FE0-08C0F32D8577}"/>
          </ac:spMkLst>
        </pc:spChg>
        <pc:spChg chg="mod">
          <ac:chgData name="Kozo Namba (難波 浩三)" userId="abb2015e-26ae-48ba-8ebf-92380e2f352e" providerId="ADAL" clId="{53156925-55BF-465E-B9CD-7D76B82B538E}" dt="2024-07-01T00:50:15.995" v="14101" actId="1076"/>
          <ac:spMkLst>
            <pc:docMk/>
            <pc:sldMk cId="0" sldId="779"/>
            <ac:spMk id="35" creationId="{0F4BCAEA-6DDB-FA9C-8A6C-2E0005615C0D}"/>
          </ac:spMkLst>
        </pc:spChg>
        <pc:spChg chg="mod">
          <ac:chgData name="Kozo Namba (難波 浩三)" userId="abb2015e-26ae-48ba-8ebf-92380e2f352e" providerId="ADAL" clId="{53156925-55BF-465E-B9CD-7D76B82B538E}" dt="2024-07-01T00:50:15.995" v="14101" actId="1076"/>
          <ac:spMkLst>
            <pc:docMk/>
            <pc:sldMk cId="0" sldId="779"/>
            <ac:spMk id="36" creationId="{D39BE753-EABA-5CF9-BF87-2DFD20B27D1F}"/>
          </ac:spMkLst>
        </pc:spChg>
        <pc:spChg chg="mod">
          <ac:chgData name="Kozo Namba (難波 浩三)" userId="abb2015e-26ae-48ba-8ebf-92380e2f352e" providerId="ADAL" clId="{53156925-55BF-465E-B9CD-7D76B82B538E}" dt="2024-07-01T00:50:15.995" v="14101" actId="1076"/>
          <ac:spMkLst>
            <pc:docMk/>
            <pc:sldMk cId="0" sldId="779"/>
            <ac:spMk id="37" creationId="{FE46A09B-1DAC-7DF1-01FF-F30C5BC74CE0}"/>
          </ac:spMkLst>
        </pc:spChg>
        <pc:spChg chg="mod">
          <ac:chgData name="Kozo Namba (難波 浩三)" userId="abb2015e-26ae-48ba-8ebf-92380e2f352e" providerId="ADAL" clId="{53156925-55BF-465E-B9CD-7D76B82B538E}" dt="2024-07-01T00:50:15.995" v="14101" actId="1076"/>
          <ac:spMkLst>
            <pc:docMk/>
            <pc:sldMk cId="0" sldId="779"/>
            <ac:spMk id="38" creationId="{05633220-34D2-7ABB-5DC8-B09A86F4313D}"/>
          </ac:spMkLst>
        </pc:spChg>
        <pc:spChg chg="mod">
          <ac:chgData name="Kozo Namba (難波 浩三)" userId="abb2015e-26ae-48ba-8ebf-92380e2f352e" providerId="ADAL" clId="{53156925-55BF-465E-B9CD-7D76B82B538E}" dt="2024-07-01T00:50:15.995" v="14101" actId="1076"/>
          <ac:spMkLst>
            <pc:docMk/>
            <pc:sldMk cId="0" sldId="779"/>
            <ac:spMk id="39" creationId="{7F9820C6-8B0E-53B9-21CB-DA3D5142E97C}"/>
          </ac:spMkLst>
        </pc:spChg>
        <pc:spChg chg="mod">
          <ac:chgData name="Kozo Namba (難波 浩三)" userId="abb2015e-26ae-48ba-8ebf-92380e2f352e" providerId="ADAL" clId="{53156925-55BF-465E-B9CD-7D76B82B538E}" dt="2024-07-01T00:50:15.995" v="14101" actId="1076"/>
          <ac:spMkLst>
            <pc:docMk/>
            <pc:sldMk cId="0" sldId="779"/>
            <ac:spMk id="40" creationId="{18B714AB-0BF2-DEF3-240D-4156460724CD}"/>
          </ac:spMkLst>
        </pc:spChg>
        <pc:spChg chg="mod">
          <ac:chgData name="Kozo Namba (難波 浩三)" userId="abb2015e-26ae-48ba-8ebf-92380e2f352e" providerId="ADAL" clId="{53156925-55BF-465E-B9CD-7D76B82B538E}" dt="2024-07-01T00:50:15.995" v="14101" actId="1076"/>
          <ac:spMkLst>
            <pc:docMk/>
            <pc:sldMk cId="0" sldId="779"/>
            <ac:spMk id="41" creationId="{53F389A2-6F5B-F450-4872-7D286FCD96EE}"/>
          </ac:spMkLst>
        </pc:spChg>
        <pc:spChg chg="mod">
          <ac:chgData name="Kozo Namba (難波 浩三)" userId="abb2015e-26ae-48ba-8ebf-92380e2f352e" providerId="ADAL" clId="{53156925-55BF-465E-B9CD-7D76B82B538E}" dt="2024-07-01T00:50:15.995" v="14101" actId="1076"/>
          <ac:spMkLst>
            <pc:docMk/>
            <pc:sldMk cId="0" sldId="779"/>
            <ac:spMk id="42" creationId="{9AB5D042-04C5-7F63-E2B3-B3D51392684F}"/>
          </ac:spMkLst>
        </pc:spChg>
        <pc:spChg chg="mod">
          <ac:chgData name="Kozo Namba (難波 浩三)" userId="abb2015e-26ae-48ba-8ebf-92380e2f352e" providerId="ADAL" clId="{53156925-55BF-465E-B9CD-7D76B82B538E}" dt="2024-07-01T00:50:15.995" v="14101" actId="1076"/>
          <ac:spMkLst>
            <pc:docMk/>
            <pc:sldMk cId="0" sldId="779"/>
            <ac:spMk id="43" creationId="{3CC9B53B-7C5D-7415-055B-A2DE68EAC4C5}"/>
          </ac:spMkLst>
        </pc:spChg>
        <pc:spChg chg="mod">
          <ac:chgData name="Kozo Namba (難波 浩三)" userId="abb2015e-26ae-48ba-8ebf-92380e2f352e" providerId="ADAL" clId="{53156925-55BF-465E-B9CD-7D76B82B538E}" dt="2024-07-01T00:50:15.995" v="14101" actId="1076"/>
          <ac:spMkLst>
            <pc:docMk/>
            <pc:sldMk cId="0" sldId="779"/>
            <ac:spMk id="44" creationId="{AD8DE9B8-3B05-B3D0-DBB1-B01023A42AC8}"/>
          </ac:spMkLst>
        </pc:spChg>
        <pc:spChg chg="mod">
          <ac:chgData name="Kozo Namba (難波 浩三)" userId="abb2015e-26ae-48ba-8ebf-92380e2f352e" providerId="ADAL" clId="{53156925-55BF-465E-B9CD-7D76B82B538E}" dt="2024-07-01T00:50:15.995" v="14101" actId="1076"/>
          <ac:spMkLst>
            <pc:docMk/>
            <pc:sldMk cId="0" sldId="779"/>
            <ac:spMk id="45" creationId="{A2AF9A89-9D8B-3F56-8C57-FACD5F939C28}"/>
          </ac:spMkLst>
        </pc:spChg>
        <pc:spChg chg="mod">
          <ac:chgData name="Kozo Namba (難波 浩三)" userId="abb2015e-26ae-48ba-8ebf-92380e2f352e" providerId="ADAL" clId="{53156925-55BF-465E-B9CD-7D76B82B538E}" dt="2024-07-01T00:50:15.995" v="14101" actId="1076"/>
          <ac:spMkLst>
            <pc:docMk/>
            <pc:sldMk cId="0" sldId="779"/>
            <ac:spMk id="46" creationId="{19748496-B2B3-BAE1-E081-073FB451A912}"/>
          </ac:spMkLst>
        </pc:spChg>
        <pc:spChg chg="mod">
          <ac:chgData name="Kozo Namba (難波 浩三)" userId="abb2015e-26ae-48ba-8ebf-92380e2f352e" providerId="ADAL" clId="{53156925-55BF-465E-B9CD-7D76B82B538E}" dt="2024-07-01T00:50:15.995" v="14101" actId="1076"/>
          <ac:spMkLst>
            <pc:docMk/>
            <pc:sldMk cId="0" sldId="779"/>
            <ac:spMk id="47" creationId="{82EB1D2C-5088-9B6F-45EC-B77667C17224}"/>
          </ac:spMkLst>
        </pc:spChg>
        <pc:spChg chg="mod">
          <ac:chgData name="Kozo Namba (難波 浩三)" userId="abb2015e-26ae-48ba-8ebf-92380e2f352e" providerId="ADAL" clId="{53156925-55BF-465E-B9CD-7D76B82B538E}" dt="2024-07-01T00:50:15.995" v="14101" actId="1076"/>
          <ac:spMkLst>
            <pc:docMk/>
            <pc:sldMk cId="0" sldId="779"/>
            <ac:spMk id="48" creationId="{88173DCE-7995-EF6E-7A11-271C5414ABA7}"/>
          </ac:spMkLst>
        </pc:spChg>
        <pc:spChg chg="mod">
          <ac:chgData name="Kozo Namba (難波 浩三)" userId="abb2015e-26ae-48ba-8ebf-92380e2f352e" providerId="ADAL" clId="{53156925-55BF-465E-B9CD-7D76B82B538E}" dt="2024-07-01T00:50:15.995" v="14101" actId="1076"/>
          <ac:spMkLst>
            <pc:docMk/>
            <pc:sldMk cId="0" sldId="779"/>
            <ac:spMk id="49" creationId="{476D3012-6508-D04F-7B40-8BB91507412D}"/>
          </ac:spMkLst>
        </pc:spChg>
        <pc:spChg chg="mod">
          <ac:chgData name="Kozo Namba (難波 浩三)" userId="abb2015e-26ae-48ba-8ebf-92380e2f352e" providerId="ADAL" clId="{53156925-55BF-465E-B9CD-7D76B82B538E}" dt="2024-07-01T00:50:15.995" v="14101" actId="1076"/>
          <ac:spMkLst>
            <pc:docMk/>
            <pc:sldMk cId="0" sldId="779"/>
            <ac:spMk id="50" creationId="{E84F3C10-9B48-4456-0122-9F5803545A86}"/>
          </ac:spMkLst>
        </pc:spChg>
        <pc:spChg chg="mod">
          <ac:chgData name="Kozo Namba (難波 浩三)" userId="abb2015e-26ae-48ba-8ebf-92380e2f352e" providerId="ADAL" clId="{53156925-55BF-465E-B9CD-7D76B82B538E}" dt="2024-07-01T00:50:15.995" v="14101" actId="1076"/>
          <ac:spMkLst>
            <pc:docMk/>
            <pc:sldMk cId="0" sldId="779"/>
            <ac:spMk id="51" creationId="{C8B71AC7-8275-9252-6671-14CEFCF12DE6}"/>
          </ac:spMkLst>
        </pc:spChg>
        <pc:spChg chg="mod">
          <ac:chgData name="Kozo Namba (難波 浩三)" userId="abb2015e-26ae-48ba-8ebf-92380e2f352e" providerId="ADAL" clId="{53156925-55BF-465E-B9CD-7D76B82B538E}" dt="2024-07-01T00:50:15.995" v="14101" actId="1076"/>
          <ac:spMkLst>
            <pc:docMk/>
            <pc:sldMk cId="0" sldId="779"/>
            <ac:spMk id="52" creationId="{102A7372-3144-C3BF-FDD2-3B8FF305021F}"/>
          </ac:spMkLst>
        </pc:spChg>
        <pc:spChg chg="mod">
          <ac:chgData name="Kozo Namba (難波 浩三)" userId="abb2015e-26ae-48ba-8ebf-92380e2f352e" providerId="ADAL" clId="{53156925-55BF-465E-B9CD-7D76B82B538E}" dt="2024-07-01T00:50:15.995" v="14101" actId="1076"/>
          <ac:spMkLst>
            <pc:docMk/>
            <pc:sldMk cId="0" sldId="779"/>
            <ac:spMk id="53" creationId="{41B4E1D5-D112-78F5-A95A-B099707AF66B}"/>
          </ac:spMkLst>
        </pc:spChg>
        <pc:spChg chg="mod">
          <ac:chgData name="Kozo Namba (難波 浩三)" userId="abb2015e-26ae-48ba-8ebf-92380e2f352e" providerId="ADAL" clId="{53156925-55BF-465E-B9CD-7D76B82B538E}" dt="2024-07-01T00:50:15.995" v="14101" actId="1076"/>
          <ac:spMkLst>
            <pc:docMk/>
            <pc:sldMk cId="0" sldId="779"/>
            <ac:spMk id="54" creationId="{2B7969F8-8C4A-9303-C9E8-791E3B0935DE}"/>
          </ac:spMkLst>
        </pc:spChg>
        <pc:spChg chg="mod">
          <ac:chgData name="Kozo Namba (難波 浩三)" userId="abb2015e-26ae-48ba-8ebf-92380e2f352e" providerId="ADAL" clId="{53156925-55BF-465E-B9CD-7D76B82B538E}" dt="2024-07-01T00:50:15.995" v="14101" actId="1076"/>
          <ac:spMkLst>
            <pc:docMk/>
            <pc:sldMk cId="0" sldId="779"/>
            <ac:spMk id="55" creationId="{188CC640-7A55-81AA-6792-FC8D0E3EDEC2}"/>
          </ac:spMkLst>
        </pc:spChg>
        <pc:spChg chg="mod">
          <ac:chgData name="Kozo Namba (難波 浩三)" userId="abb2015e-26ae-48ba-8ebf-92380e2f352e" providerId="ADAL" clId="{53156925-55BF-465E-B9CD-7D76B82B538E}" dt="2024-07-01T00:50:15.995" v="14101" actId="1076"/>
          <ac:spMkLst>
            <pc:docMk/>
            <pc:sldMk cId="0" sldId="779"/>
            <ac:spMk id="56" creationId="{1BC0D52D-3512-74FE-236F-C90B086C4364}"/>
          </ac:spMkLst>
        </pc:spChg>
        <pc:spChg chg="mod">
          <ac:chgData name="Kozo Namba (難波 浩三)" userId="abb2015e-26ae-48ba-8ebf-92380e2f352e" providerId="ADAL" clId="{53156925-55BF-465E-B9CD-7D76B82B538E}" dt="2024-07-01T00:50:15.995" v="14101" actId="1076"/>
          <ac:spMkLst>
            <pc:docMk/>
            <pc:sldMk cId="0" sldId="779"/>
            <ac:spMk id="57" creationId="{A4AA04B2-CA42-5FD4-A8D6-F76AC64E7A82}"/>
          </ac:spMkLst>
        </pc:spChg>
        <pc:spChg chg="mod">
          <ac:chgData name="Kozo Namba (難波 浩三)" userId="abb2015e-26ae-48ba-8ebf-92380e2f352e" providerId="ADAL" clId="{53156925-55BF-465E-B9CD-7D76B82B538E}" dt="2024-07-01T00:50:15.995" v="14101" actId="1076"/>
          <ac:spMkLst>
            <pc:docMk/>
            <pc:sldMk cId="0" sldId="779"/>
            <ac:spMk id="58" creationId="{CC72ABEA-BB35-24A7-E6D1-C76706F31BA6}"/>
          </ac:spMkLst>
        </pc:spChg>
        <pc:spChg chg="mod">
          <ac:chgData name="Kozo Namba (難波 浩三)" userId="abb2015e-26ae-48ba-8ebf-92380e2f352e" providerId="ADAL" clId="{53156925-55BF-465E-B9CD-7D76B82B538E}" dt="2024-07-01T00:50:15.995" v="14101" actId="1076"/>
          <ac:spMkLst>
            <pc:docMk/>
            <pc:sldMk cId="0" sldId="779"/>
            <ac:spMk id="59" creationId="{85555E6B-6EEE-2A22-1850-991A66301972}"/>
          </ac:spMkLst>
        </pc:spChg>
        <pc:spChg chg="mod">
          <ac:chgData name="Kozo Namba (難波 浩三)" userId="abb2015e-26ae-48ba-8ebf-92380e2f352e" providerId="ADAL" clId="{53156925-55BF-465E-B9CD-7D76B82B538E}" dt="2024-07-01T00:50:15.995" v="14101" actId="1076"/>
          <ac:spMkLst>
            <pc:docMk/>
            <pc:sldMk cId="0" sldId="779"/>
            <ac:spMk id="60" creationId="{8C765FB4-7543-4649-2ABE-F00B59B4A442}"/>
          </ac:spMkLst>
        </pc:spChg>
        <pc:spChg chg="mod">
          <ac:chgData name="Kozo Namba (難波 浩三)" userId="abb2015e-26ae-48ba-8ebf-92380e2f352e" providerId="ADAL" clId="{53156925-55BF-465E-B9CD-7D76B82B538E}" dt="2024-07-01T00:50:15.995" v="14101" actId="1076"/>
          <ac:spMkLst>
            <pc:docMk/>
            <pc:sldMk cId="0" sldId="779"/>
            <ac:spMk id="61" creationId="{FF821109-7309-30B7-3FE2-01152DDE5A07}"/>
          </ac:spMkLst>
        </pc:spChg>
        <pc:spChg chg="mod">
          <ac:chgData name="Kozo Namba (難波 浩三)" userId="abb2015e-26ae-48ba-8ebf-92380e2f352e" providerId="ADAL" clId="{53156925-55BF-465E-B9CD-7D76B82B538E}" dt="2024-07-01T00:50:15.995" v="14101" actId="1076"/>
          <ac:spMkLst>
            <pc:docMk/>
            <pc:sldMk cId="0" sldId="779"/>
            <ac:spMk id="62" creationId="{3CD56849-1765-9A12-10FA-205D8715C2D3}"/>
          </ac:spMkLst>
        </pc:spChg>
        <pc:spChg chg="mod">
          <ac:chgData name="Kozo Namba (難波 浩三)" userId="abb2015e-26ae-48ba-8ebf-92380e2f352e" providerId="ADAL" clId="{53156925-55BF-465E-B9CD-7D76B82B538E}" dt="2024-07-01T00:50:15.995" v="14101" actId="1076"/>
          <ac:spMkLst>
            <pc:docMk/>
            <pc:sldMk cId="0" sldId="779"/>
            <ac:spMk id="63" creationId="{29CBC2F8-4E4B-FCA4-9400-9C75DA74EB54}"/>
          </ac:spMkLst>
        </pc:spChg>
        <pc:spChg chg="mod">
          <ac:chgData name="Kozo Namba (難波 浩三)" userId="abb2015e-26ae-48ba-8ebf-92380e2f352e" providerId="ADAL" clId="{53156925-55BF-465E-B9CD-7D76B82B538E}" dt="2024-07-01T00:50:15.995" v="14101" actId="1076"/>
          <ac:spMkLst>
            <pc:docMk/>
            <pc:sldMk cId="0" sldId="779"/>
            <ac:spMk id="1024" creationId="{ACC47C7E-AAEF-BB63-9ABE-60082519BCDD}"/>
          </ac:spMkLst>
        </pc:spChg>
        <pc:spChg chg="mod">
          <ac:chgData name="Kozo Namba (難波 浩三)" userId="abb2015e-26ae-48ba-8ebf-92380e2f352e" providerId="ADAL" clId="{53156925-55BF-465E-B9CD-7D76B82B538E}" dt="2024-07-01T00:50:15.995" v="14101" actId="1076"/>
          <ac:spMkLst>
            <pc:docMk/>
            <pc:sldMk cId="0" sldId="779"/>
            <ac:spMk id="1025" creationId="{2BE02E73-7524-1831-3A80-F08D09C9756F}"/>
          </ac:spMkLst>
        </pc:spChg>
        <pc:spChg chg="mod">
          <ac:chgData name="Kozo Namba (難波 浩三)" userId="abb2015e-26ae-48ba-8ebf-92380e2f352e" providerId="ADAL" clId="{53156925-55BF-465E-B9CD-7D76B82B538E}" dt="2024-07-01T00:50:15.995" v="14101" actId="1076"/>
          <ac:spMkLst>
            <pc:docMk/>
            <pc:sldMk cId="0" sldId="779"/>
            <ac:spMk id="1026" creationId="{5CDE103B-7B9F-1591-E1C0-0E02F3878FFD}"/>
          </ac:spMkLst>
        </pc:spChg>
        <pc:spChg chg="mod">
          <ac:chgData name="Kozo Namba (難波 浩三)" userId="abb2015e-26ae-48ba-8ebf-92380e2f352e" providerId="ADAL" clId="{53156925-55BF-465E-B9CD-7D76B82B538E}" dt="2024-07-01T00:50:15.995" v="14101" actId="1076"/>
          <ac:spMkLst>
            <pc:docMk/>
            <pc:sldMk cId="0" sldId="779"/>
            <ac:spMk id="1027" creationId="{8E60CC0E-12D6-FE18-1327-8409FDF27380}"/>
          </ac:spMkLst>
        </pc:spChg>
        <pc:spChg chg="mod">
          <ac:chgData name="Kozo Namba (難波 浩三)" userId="abb2015e-26ae-48ba-8ebf-92380e2f352e" providerId="ADAL" clId="{53156925-55BF-465E-B9CD-7D76B82B538E}" dt="2024-07-01T00:50:15.995" v="14101" actId="1076"/>
          <ac:spMkLst>
            <pc:docMk/>
            <pc:sldMk cId="0" sldId="779"/>
            <ac:spMk id="1028" creationId="{A7FD8720-493F-F0E8-7E6C-702948F2FFEC}"/>
          </ac:spMkLst>
        </pc:spChg>
        <pc:spChg chg="mod">
          <ac:chgData name="Kozo Namba (難波 浩三)" userId="abb2015e-26ae-48ba-8ebf-92380e2f352e" providerId="ADAL" clId="{53156925-55BF-465E-B9CD-7D76B82B538E}" dt="2024-07-01T00:50:15.995" v="14101" actId="1076"/>
          <ac:spMkLst>
            <pc:docMk/>
            <pc:sldMk cId="0" sldId="779"/>
            <ac:spMk id="1029" creationId="{69BBA3DF-5409-E0DC-DD49-18A01BF47D3E}"/>
          </ac:spMkLst>
        </pc:spChg>
        <pc:spChg chg="mod">
          <ac:chgData name="Kozo Namba (難波 浩三)" userId="abb2015e-26ae-48ba-8ebf-92380e2f352e" providerId="ADAL" clId="{53156925-55BF-465E-B9CD-7D76B82B538E}" dt="2024-07-01T00:50:15.995" v="14101" actId="1076"/>
          <ac:spMkLst>
            <pc:docMk/>
            <pc:sldMk cId="0" sldId="779"/>
            <ac:spMk id="1030" creationId="{6D9CE062-69DA-BD51-3FC8-26AD92BD3CBB}"/>
          </ac:spMkLst>
        </pc:spChg>
        <pc:spChg chg="mod">
          <ac:chgData name="Kozo Namba (難波 浩三)" userId="abb2015e-26ae-48ba-8ebf-92380e2f352e" providerId="ADAL" clId="{53156925-55BF-465E-B9CD-7D76B82B538E}" dt="2024-07-01T00:50:15.995" v="14101" actId="1076"/>
          <ac:spMkLst>
            <pc:docMk/>
            <pc:sldMk cId="0" sldId="779"/>
            <ac:spMk id="1031" creationId="{044FDA09-F4B4-B33E-3A5C-4B6BF9A5BA64}"/>
          </ac:spMkLst>
        </pc:spChg>
        <pc:spChg chg="mod">
          <ac:chgData name="Kozo Namba (難波 浩三)" userId="abb2015e-26ae-48ba-8ebf-92380e2f352e" providerId="ADAL" clId="{53156925-55BF-465E-B9CD-7D76B82B538E}" dt="2024-07-01T00:50:15.995" v="14101" actId="1076"/>
          <ac:spMkLst>
            <pc:docMk/>
            <pc:sldMk cId="0" sldId="779"/>
            <ac:spMk id="1032" creationId="{CE279828-4372-E0B6-92E0-77042FD76ABB}"/>
          </ac:spMkLst>
        </pc:spChg>
        <pc:spChg chg="mod">
          <ac:chgData name="Kozo Namba (難波 浩三)" userId="abb2015e-26ae-48ba-8ebf-92380e2f352e" providerId="ADAL" clId="{53156925-55BF-465E-B9CD-7D76B82B538E}" dt="2024-07-01T00:50:15.995" v="14101" actId="1076"/>
          <ac:spMkLst>
            <pc:docMk/>
            <pc:sldMk cId="0" sldId="779"/>
            <ac:spMk id="1033" creationId="{E65D2C5A-6431-3055-B417-F90868B22BAD}"/>
          </ac:spMkLst>
        </pc:spChg>
        <pc:spChg chg="add del mod">
          <ac:chgData name="Kozo Namba (難波 浩三)" userId="abb2015e-26ae-48ba-8ebf-92380e2f352e" providerId="ADAL" clId="{53156925-55BF-465E-B9CD-7D76B82B538E}" dt="2024-07-01T00:53:19.639" v="14217"/>
          <ac:spMkLst>
            <pc:docMk/>
            <pc:sldMk cId="0" sldId="779"/>
            <ac:spMk id="1034" creationId="{A5E1443A-8708-97DF-FCB1-17623A337F77}"/>
          </ac:spMkLst>
        </pc:spChg>
        <pc:spChg chg="add mod">
          <ac:chgData name="Kozo Namba (難波 浩三)" userId="abb2015e-26ae-48ba-8ebf-92380e2f352e" providerId="ADAL" clId="{53156925-55BF-465E-B9CD-7D76B82B538E}" dt="2024-07-01T04:37:53.012" v="15115" actId="1076"/>
          <ac:spMkLst>
            <pc:docMk/>
            <pc:sldMk cId="0" sldId="779"/>
            <ac:spMk id="1035" creationId="{01D27B3C-93B4-2A19-22A4-4927793B8023}"/>
          </ac:spMkLst>
        </pc:spChg>
        <pc:spChg chg="add mod">
          <ac:chgData name="Kozo Namba (難波 浩三)" userId="abb2015e-26ae-48ba-8ebf-92380e2f352e" providerId="ADAL" clId="{53156925-55BF-465E-B9CD-7D76B82B538E}" dt="2024-07-01T04:37:49.677" v="15114" actId="1076"/>
          <ac:spMkLst>
            <pc:docMk/>
            <pc:sldMk cId="0" sldId="779"/>
            <ac:spMk id="1036" creationId="{C1BF2F53-2851-4966-C06E-2A8F39EE386A}"/>
          </ac:spMkLst>
        </pc:spChg>
        <pc:spChg chg="add mod">
          <ac:chgData name="Kozo Namba (難波 浩三)" userId="abb2015e-26ae-48ba-8ebf-92380e2f352e" providerId="ADAL" clId="{53156925-55BF-465E-B9CD-7D76B82B538E}" dt="2024-07-01T04:37:44.421" v="15113" actId="1076"/>
          <ac:spMkLst>
            <pc:docMk/>
            <pc:sldMk cId="0" sldId="779"/>
            <ac:spMk id="1037" creationId="{496CC9A2-D7B4-9807-FCD0-9FF680885FE0}"/>
          </ac:spMkLst>
        </pc:spChg>
        <pc:spChg chg="add mod">
          <ac:chgData name="Kozo Namba (難波 浩三)" userId="abb2015e-26ae-48ba-8ebf-92380e2f352e" providerId="ADAL" clId="{53156925-55BF-465E-B9CD-7D76B82B538E}" dt="2024-07-01T04:37:40.986" v="15112" actId="1076"/>
          <ac:spMkLst>
            <pc:docMk/>
            <pc:sldMk cId="0" sldId="779"/>
            <ac:spMk id="1039" creationId="{97A7011B-2B6F-6961-87D3-FD4BC8C48ABD}"/>
          </ac:spMkLst>
        </pc:spChg>
        <pc:spChg chg="add mod">
          <ac:chgData name="Kozo Namba (難波 浩三)" userId="abb2015e-26ae-48ba-8ebf-92380e2f352e" providerId="ADAL" clId="{53156925-55BF-465E-B9CD-7D76B82B538E}" dt="2024-07-01T01:54:51.272" v="15055" actId="1076"/>
          <ac:spMkLst>
            <pc:docMk/>
            <pc:sldMk cId="0" sldId="779"/>
            <ac:spMk id="1040" creationId="{E0E40CBA-CA0C-3A9D-7005-EED953C258B8}"/>
          </ac:spMkLst>
        </pc:spChg>
        <pc:spChg chg="add mod">
          <ac:chgData name="Kozo Namba (難波 浩三)" userId="abb2015e-26ae-48ba-8ebf-92380e2f352e" providerId="ADAL" clId="{53156925-55BF-465E-B9CD-7D76B82B538E}" dt="2024-07-01T01:54:56.222" v="15056" actId="1076"/>
          <ac:spMkLst>
            <pc:docMk/>
            <pc:sldMk cId="0" sldId="779"/>
            <ac:spMk id="1041" creationId="{E980309A-474D-AB90-BB1A-EB799AD98EFA}"/>
          </ac:spMkLst>
        </pc:spChg>
        <pc:spChg chg="add mod">
          <ac:chgData name="Kozo Namba (難波 浩三)" userId="abb2015e-26ae-48ba-8ebf-92380e2f352e" providerId="ADAL" clId="{53156925-55BF-465E-B9CD-7D76B82B538E}" dt="2024-07-01T01:55:00.755" v="15057" actId="1076"/>
          <ac:spMkLst>
            <pc:docMk/>
            <pc:sldMk cId="0" sldId="779"/>
            <ac:spMk id="1042" creationId="{C76A6EDF-ACE5-683E-B7F4-E0BEE07E2DF0}"/>
          </ac:spMkLst>
        </pc:spChg>
        <pc:spChg chg="add mod">
          <ac:chgData name="Kozo Namba (難波 浩三)" userId="abb2015e-26ae-48ba-8ebf-92380e2f352e" providerId="ADAL" clId="{53156925-55BF-465E-B9CD-7D76B82B538E}" dt="2024-07-01T01:55:06.401" v="15058" actId="1076"/>
          <ac:spMkLst>
            <pc:docMk/>
            <pc:sldMk cId="0" sldId="779"/>
            <ac:spMk id="1044" creationId="{C2FDD2D2-D52F-9AD9-6229-B362BC7CC360}"/>
          </ac:spMkLst>
        </pc:spChg>
        <pc:spChg chg="add mod">
          <ac:chgData name="Kozo Namba (難波 浩三)" userId="abb2015e-26ae-48ba-8ebf-92380e2f352e" providerId="ADAL" clId="{53156925-55BF-465E-B9CD-7D76B82B538E}" dt="2024-07-01T04:37:04.882" v="15082" actId="164"/>
          <ac:spMkLst>
            <pc:docMk/>
            <pc:sldMk cId="0" sldId="779"/>
            <ac:spMk id="1045" creationId="{D633B7A8-1DC5-0CDF-FAA2-506BDFDB5057}"/>
          </ac:spMkLst>
        </pc:spChg>
        <pc:spChg chg="add mod">
          <ac:chgData name="Kozo Namba (難波 浩三)" userId="abb2015e-26ae-48ba-8ebf-92380e2f352e" providerId="ADAL" clId="{53156925-55BF-465E-B9CD-7D76B82B538E}" dt="2024-07-01T04:37:25.574" v="15097" actId="1036"/>
          <ac:spMkLst>
            <pc:docMk/>
            <pc:sldMk cId="0" sldId="779"/>
            <ac:spMk id="1046" creationId="{ECEBFEDA-0230-A2A7-2BD0-731721D8F9DC}"/>
          </ac:spMkLst>
        </pc:spChg>
        <pc:spChg chg="add mod">
          <ac:chgData name="Kozo Namba (難波 浩三)" userId="abb2015e-26ae-48ba-8ebf-92380e2f352e" providerId="ADAL" clId="{53156925-55BF-465E-B9CD-7D76B82B538E}" dt="2024-07-01T04:37:34.032" v="15111" actId="1035"/>
          <ac:spMkLst>
            <pc:docMk/>
            <pc:sldMk cId="0" sldId="779"/>
            <ac:spMk id="1047" creationId="{F64C238E-A97D-1B67-845A-E15AF3540548}"/>
          </ac:spMkLst>
        </pc:spChg>
        <pc:spChg chg="add mod">
          <ac:chgData name="Kozo Namba (難波 浩三)" userId="abb2015e-26ae-48ba-8ebf-92380e2f352e" providerId="ADAL" clId="{53156925-55BF-465E-B9CD-7D76B82B538E}" dt="2024-07-01T04:40:33.632" v="15174" actId="1076"/>
          <ac:spMkLst>
            <pc:docMk/>
            <pc:sldMk cId="0" sldId="779"/>
            <ac:spMk id="1050" creationId="{5FC9D3EB-8BA4-ECCA-3E5D-ABA3805B73BE}"/>
          </ac:spMkLst>
        </pc:spChg>
        <pc:spChg chg="mod">
          <ac:chgData name="Kozo Namba (難波 浩三)" userId="abb2015e-26ae-48ba-8ebf-92380e2f352e" providerId="ADAL" clId="{53156925-55BF-465E-B9CD-7D76B82B538E}" dt="2024-07-01T00:48:50.647" v="14096" actId="338"/>
          <ac:spMkLst>
            <pc:docMk/>
            <pc:sldMk cId="0" sldId="779"/>
            <ac:spMk id="34819" creationId="{00000000-0000-0000-0000-000000000000}"/>
          </ac:spMkLst>
        </pc:spChg>
        <pc:spChg chg="mod">
          <ac:chgData name="Kozo Namba (難波 浩三)" userId="abb2015e-26ae-48ba-8ebf-92380e2f352e" providerId="ADAL" clId="{53156925-55BF-465E-B9CD-7D76B82B538E}" dt="2024-07-01T00:48:50.647" v="14096" actId="338"/>
          <ac:spMkLst>
            <pc:docMk/>
            <pc:sldMk cId="0" sldId="779"/>
            <ac:spMk id="34820" creationId="{00000000-0000-0000-0000-000000000000}"/>
          </ac:spMkLst>
        </pc:spChg>
        <pc:spChg chg="mod">
          <ac:chgData name="Kozo Namba (難波 浩三)" userId="abb2015e-26ae-48ba-8ebf-92380e2f352e" providerId="ADAL" clId="{53156925-55BF-465E-B9CD-7D76B82B538E}" dt="2024-07-01T04:39:06.628" v="15121" actId="1076"/>
          <ac:spMkLst>
            <pc:docMk/>
            <pc:sldMk cId="0" sldId="779"/>
            <ac:spMk id="34824" creationId="{00000000-0000-0000-0000-000000000000}"/>
          </ac:spMkLst>
        </pc:spChg>
        <pc:spChg chg="del mod">
          <ac:chgData name="Kozo Namba (難波 浩三)" userId="abb2015e-26ae-48ba-8ebf-92380e2f352e" providerId="ADAL" clId="{53156925-55BF-465E-B9CD-7D76B82B538E}" dt="2024-07-01T00:53:59.438" v="14226" actId="478"/>
          <ac:spMkLst>
            <pc:docMk/>
            <pc:sldMk cId="0" sldId="779"/>
            <ac:spMk id="34826" creationId="{00000000-0000-0000-0000-000000000000}"/>
          </ac:spMkLst>
        </pc:spChg>
        <pc:spChg chg="del mod">
          <ac:chgData name="Kozo Namba (難波 浩三)" userId="abb2015e-26ae-48ba-8ebf-92380e2f352e" providerId="ADAL" clId="{53156925-55BF-465E-B9CD-7D76B82B538E}" dt="2024-07-01T00:53:54.167" v="14225" actId="478"/>
          <ac:spMkLst>
            <pc:docMk/>
            <pc:sldMk cId="0" sldId="779"/>
            <ac:spMk id="34827" creationId="{00000000-0000-0000-0000-000000000000}"/>
          </ac:spMkLst>
        </pc:spChg>
        <pc:spChg chg="mod">
          <ac:chgData name="Kozo Namba (難波 浩三)" userId="abb2015e-26ae-48ba-8ebf-92380e2f352e" providerId="ADAL" clId="{53156925-55BF-465E-B9CD-7D76B82B538E}" dt="2024-07-01T00:48:50.647" v="14096" actId="338"/>
          <ac:spMkLst>
            <pc:docMk/>
            <pc:sldMk cId="0" sldId="779"/>
            <ac:spMk id="34828" creationId="{00000000-0000-0000-0000-000000000000}"/>
          </ac:spMkLst>
        </pc:spChg>
        <pc:spChg chg="mod">
          <ac:chgData name="Kozo Namba (難波 浩三)" userId="abb2015e-26ae-48ba-8ebf-92380e2f352e" providerId="ADAL" clId="{53156925-55BF-465E-B9CD-7D76B82B538E}" dt="2024-07-01T00:48:50.647" v="14096" actId="338"/>
          <ac:spMkLst>
            <pc:docMk/>
            <pc:sldMk cId="0" sldId="779"/>
            <ac:spMk id="34830" creationId="{00000000-0000-0000-0000-000000000000}"/>
          </ac:spMkLst>
        </pc:spChg>
        <pc:spChg chg="mod">
          <ac:chgData name="Kozo Namba (難波 浩三)" userId="abb2015e-26ae-48ba-8ebf-92380e2f352e" providerId="ADAL" clId="{53156925-55BF-465E-B9CD-7D76B82B538E}" dt="2024-07-01T00:48:50.647" v="14096" actId="338"/>
          <ac:spMkLst>
            <pc:docMk/>
            <pc:sldMk cId="0" sldId="779"/>
            <ac:spMk id="34831" creationId="{00000000-0000-0000-0000-000000000000}"/>
          </ac:spMkLst>
        </pc:spChg>
        <pc:spChg chg="del">
          <ac:chgData name="Kozo Namba (難波 浩三)" userId="abb2015e-26ae-48ba-8ebf-92380e2f352e" providerId="ADAL" clId="{53156925-55BF-465E-B9CD-7D76B82B538E}" dt="2024-06-26T01:19:41.905" v="3000" actId="478"/>
          <ac:spMkLst>
            <pc:docMk/>
            <pc:sldMk cId="0" sldId="779"/>
            <ac:spMk id="34833" creationId="{00000000-0000-0000-0000-000000000000}"/>
          </ac:spMkLst>
        </pc:spChg>
        <pc:grpChg chg="mod">
          <ac:chgData name="Kozo Namba (難波 浩三)" userId="abb2015e-26ae-48ba-8ebf-92380e2f352e" providerId="ADAL" clId="{53156925-55BF-465E-B9CD-7D76B82B538E}" dt="2024-07-01T00:48:50.647" v="14096" actId="338"/>
          <ac:grpSpMkLst>
            <pc:docMk/>
            <pc:sldMk cId="0" sldId="779"/>
            <ac:grpSpMk id="1" creationId="{00000000-0000-0000-0000-000000000000}"/>
          </ac:grpSpMkLst>
        </pc:grpChg>
        <pc:grpChg chg="del mod">
          <ac:chgData name="Kozo Namba (難波 浩三)" userId="abb2015e-26ae-48ba-8ebf-92380e2f352e" providerId="ADAL" clId="{53156925-55BF-465E-B9CD-7D76B82B538E}" dt="2024-07-01T04:38:15.808" v="15117" actId="478"/>
          <ac:grpSpMkLst>
            <pc:docMk/>
            <pc:sldMk cId="0" sldId="779"/>
            <ac:grpSpMk id="2" creationId="{9F967693-1F36-0D4B-17AC-433D50B110A5}"/>
          </ac:grpSpMkLst>
        </pc:grpChg>
        <pc:grpChg chg="add mod">
          <ac:chgData name="Kozo Namba (難波 浩三)" userId="abb2015e-26ae-48ba-8ebf-92380e2f352e" providerId="ADAL" clId="{53156925-55BF-465E-B9CD-7D76B82B538E}" dt="2024-07-01T04:37:59.199" v="15116" actId="1076"/>
          <ac:grpSpMkLst>
            <pc:docMk/>
            <pc:sldMk cId="0" sldId="779"/>
            <ac:grpSpMk id="1049" creationId="{595BC718-6B0D-8B1E-4230-85E58C7186DE}"/>
          </ac:grpSpMkLst>
        </pc:grpChg>
        <pc:picChg chg="add del mod">
          <ac:chgData name="Kozo Namba (難波 浩三)" userId="abb2015e-26ae-48ba-8ebf-92380e2f352e" providerId="ADAL" clId="{53156925-55BF-465E-B9CD-7D76B82B538E}" dt="2024-07-12T07:05:16.100" v="23403"/>
          <ac:picMkLst>
            <pc:docMk/>
            <pc:sldMk cId="0" sldId="779"/>
            <ac:picMk id="2" creationId="{2AC90FF0-AB36-9BB1-7C5C-4891EAF226E3}"/>
          </ac:picMkLst>
        </pc:picChg>
        <pc:picChg chg="add del mod">
          <ac:chgData name="Kozo Namba (難波 浩三)" userId="abb2015e-26ae-48ba-8ebf-92380e2f352e" providerId="ADAL" clId="{53156925-55BF-465E-B9CD-7D76B82B538E}" dt="2024-07-12T07:05:19.668" v="23405"/>
          <ac:picMkLst>
            <pc:docMk/>
            <pc:sldMk cId="0" sldId="779"/>
            <ac:picMk id="3" creationId="{0EB3254F-5841-E374-91CC-3C6B5D7D5FA4}"/>
          </ac:picMkLst>
        </pc:picChg>
        <pc:picChg chg="add del mod ord">
          <ac:chgData name="Kozo Namba (難波 浩三)" userId="abb2015e-26ae-48ba-8ebf-92380e2f352e" providerId="ADAL" clId="{53156925-55BF-465E-B9CD-7D76B82B538E}" dt="2024-07-12T07:06:39.191" v="23406"/>
          <ac:picMkLst>
            <pc:docMk/>
            <pc:sldMk cId="0" sldId="779"/>
            <ac:picMk id="6" creationId="{8C3A76D4-8F05-5A17-18C7-CA296D5B8980}"/>
          </ac:picMkLst>
        </pc:picChg>
        <pc:picChg chg="add mod">
          <ac:chgData name="Kozo Namba (難波 浩三)" userId="abb2015e-26ae-48ba-8ebf-92380e2f352e" providerId="ADAL" clId="{53156925-55BF-465E-B9CD-7D76B82B538E}" dt="2024-07-12T07:06:39.191" v="23406"/>
          <ac:picMkLst>
            <pc:docMk/>
            <pc:sldMk cId="0" sldId="779"/>
            <ac:picMk id="7" creationId="{D585E655-4395-F95E-F3CB-949AAEA239D3}"/>
          </ac:picMkLst>
        </pc:picChg>
        <pc:picChg chg="mod">
          <ac:chgData name="Kozo Namba (難波 浩三)" userId="abb2015e-26ae-48ba-8ebf-92380e2f352e" providerId="ADAL" clId="{53156925-55BF-465E-B9CD-7D76B82B538E}" dt="2024-07-01T00:50:15.995" v="14101" actId="1076"/>
          <ac:picMkLst>
            <pc:docMk/>
            <pc:sldMk cId="0" sldId="779"/>
            <ac:picMk id="1038" creationId="{8A67C5FF-91D4-DCB7-0178-92DC6E6E0829}"/>
          </ac:picMkLst>
        </pc:picChg>
        <pc:picChg chg="mod">
          <ac:chgData name="Kozo Namba (難波 浩三)" userId="abb2015e-26ae-48ba-8ebf-92380e2f352e" providerId="ADAL" clId="{53156925-55BF-465E-B9CD-7D76B82B538E}" dt="2024-07-01T00:50:15.995" v="14101" actId="1076"/>
          <ac:picMkLst>
            <pc:docMk/>
            <pc:sldMk cId="0" sldId="779"/>
            <ac:picMk id="1043" creationId="{05EA550E-6893-2691-5F40-C6AC96843A73}"/>
          </ac:picMkLst>
        </pc:picChg>
        <pc:picChg chg="mod">
          <ac:chgData name="Kozo Namba (難波 浩三)" userId="abb2015e-26ae-48ba-8ebf-92380e2f352e" providerId="ADAL" clId="{53156925-55BF-465E-B9CD-7D76B82B538E}" dt="2024-07-01T00:50:15.995" v="14101" actId="1076"/>
          <ac:picMkLst>
            <pc:docMk/>
            <pc:sldMk cId="0" sldId="779"/>
            <ac:picMk id="1048" creationId="{7E62D69A-5BAC-F4C3-B259-3042142A5016}"/>
          </ac:picMkLst>
        </pc:picChg>
        <pc:picChg chg="mod">
          <ac:chgData name="Kozo Namba (難波 浩三)" userId="abb2015e-26ae-48ba-8ebf-92380e2f352e" providerId="ADAL" clId="{53156925-55BF-465E-B9CD-7D76B82B538E}" dt="2024-07-01T00:50:15.995" v="14101" actId="1076"/>
          <ac:picMkLst>
            <pc:docMk/>
            <pc:sldMk cId="0" sldId="779"/>
            <ac:picMk id="1053" creationId="{B6D913C0-1B9A-B7EB-22B3-AF4ABBD676CA}"/>
          </ac:picMkLst>
        </pc:picChg>
        <pc:picChg chg="mod">
          <ac:chgData name="Kozo Namba (難波 浩三)" userId="abb2015e-26ae-48ba-8ebf-92380e2f352e" providerId="ADAL" clId="{53156925-55BF-465E-B9CD-7D76B82B538E}" dt="2024-07-01T00:48:50.647" v="14096" actId="338"/>
          <ac:picMkLst>
            <pc:docMk/>
            <pc:sldMk cId="0" sldId="779"/>
            <ac:picMk id="34818" creationId="{00000000-0000-0000-0000-000000000000}"/>
          </ac:picMkLst>
        </pc:picChg>
        <pc:picChg chg="mod">
          <ac:chgData name="Kozo Namba (難波 浩三)" userId="abb2015e-26ae-48ba-8ebf-92380e2f352e" providerId="ADAL" clId="{53156925-55BF-465E-B9CD-7D76B82B538E}" dt="2024-07-01T00:48:50.647" v="14096" actId="338"/>
          <ac:picMkLst>
            <pc:docMk/>
            <pc:sldMk cId="0" sldId="779"/>
            <ac:picMk id="34821" creationId="{00000000-0000-0000-0000-000000000000}"/>
          </ac:picMkLst>
        </pc:picChg>
        <pc:picChg chg="mod">
          <ac:chgData name="Kozo Namba (難波 浩三)" userId="abb2015e-26ae-48ba-8ebf-92380e2f352e" providerId="ADAL" clId="{53156925-55BF-465E-B9CD-7D76B82B538E}" dt="2024-07-01T00:48:50.647" v="14096" actId="338"/>
          <ac:picMkLst>
            <pc:docMk/>
            <pc:sldMk cId="0" sldId="779"/>
            <ac:picMk id="34822" creationId="{00000000-0000-0000-0000-000000000000}"/>
          </ac:picMkLst>
        </pc:picChg>
        <pc:picChg chg="mod">
          <ac:chgData name="Kozo Namba (難波 浩三)" userId="abb2015e-26ae-48ba-8ebf-92380e2f352e" providerId="ADAL" clId="{53156925-55BF-465E-B9CD-7D76B82B538E}" dt="2024-07-01T00:48:50.647" v="14096" actId="338"/>
          <ac:picMkLst>
            <pc:docMk/>
            <pc:sldMk cId="0" sldId="779"/>
            <ac:picMk id="34823" creationId="{00000000-0000-0000-0000-000000000000}"/>
          </ac:picMkLst>
        </pc:picChg>
        <pc:picChg chg="del mod">
          <ac:chgData name="Kozo Namba (難波 浩三)" userId="abb2015e-26ae-48ba-8ebf-92380e2f352e" providerId="ADAL" clId="{53156925-55BF-465E-B9CD-7D76B82B538E}" dt="2024-07-01T00:48:50.647" v="14096" actId="338"/>
          <ac:picMkLst>
            <pc:docMk/>
            <pc:sldMk cId="0" sldId="779"/>
            <ac:picMk id="34825" creationId="{00000000-0000-0000-0000-000000000000}"/>
          </ac:picMkLst>
        </pc:picChg>
        <pc:picChg chg="mod">
          <ac:chgData name="Kozo Namba (難波 浩三)" userId="abb2015e-26ae-48ba-8ebf-92380e2f352e" providerId="ADAL" clId="{53156925-55BF-465E-B9CD-7D76B82B538E}" dt="2024-07-01T00:48:50.647" v="14096" actId="338"/>
          <ac:picMkLst>
            <pc:docMk/>
            <pc:sldMk cId="0" sldId="779"/>
            <ac:picMk id="34829" creationId="{00000000-0000-0000-0000-000000000000}"/>
          </ac:picMkLst>
        </pc:picChg>
      </pc:sldChg>
      <pc:sldChg chg="addSp delSp modSp mod modTransition modAnim modNotes">
        <pc:chgData name="Kozo Namba (難波 浩三)" userId="abb2015e-26ae-48ba-8ebf-92380e2f352e" providerId="ADAL" clId="{53156925-55BF-465E-B9CD-7D76B82B538E}" dt="2024-07-12T05:55:35.085" v="23008"/>
        <pc:sldMkLst>
          <pc:docMk/>
          <pc:sldMk cId="0" sldId="782"/>
        </pc:sldMkLst>
        <pc:spChg chg="add mod">
          <ac:chgData name="Kozo Namba (難波 浩三)" userId="abb2015e-26ae-48ba-8ebf-92380e2f352e" providerId="ADAL" clId="{53156925-55BF-465E-B9CD-7D76B82B538E}" dt="2024-07-03T01:48:25.693" v="18850" actId="1076"/>
          <ac:spMkLst>
            <pc:docMk/>
            <pc:sldMk cId="0" sldId="782"/>
            <ac:spMk id="2" creationId="{305C21AB-8EF9-F1A2-B3A8-9FD0D2C11200}"/>
          </ac:spMkLst>
        </pc:spChg>
        <pc:spChg chg="add mod">
          <ac:chgData name="Kozo Namba (難波 浩三)" userId="abb2015e-26ae-48ba-8ebf-92380e2f352e" providerId="ADAL" clId="{53156925-55BF-465E-B9CD-7D76B82B538E}" dt="2024-06-27T01:20:59.583" v="3620" actId="1076"/>
          <ac:spMkLst>
            <pc:docMk/>
            <pc:sldMk cId="0" sldId="782"/>
            <ac:spMk id="4" creationId="{FA1D1D04-9660-245F-F2E5-A60AADE2AC79}"/>
          </ac:spMkLst>
        </pc:spChg>
        <pc:spChg chg="add del mod">
          <ac:chgData name="Kozo Namba (難波 浩三)" userId="abb2015e-26ae-48ba-8ebf-92380e2f352e" providerId="ADAL" clId="{53156925-55BF-465E-B9CD-7D76B82B538E}" dt="2024-06-27T01:07:20.691" v="3419"/>
          <ac:spMkLst>
            <pc:docMk/>
            <pc:sldMk cId="0" sldId="782"/>
            <ac:spMk id="6" creationId="{B0168672-8363-DAE9-A204-1BFD9F1A7F4F}"/>
          </ac:spMkLst>
        </pc:spChg>
        <pc:spChg chg="add del mod">
          <ac:chgData name="Kozo Namba (難波 浩三)" userId="abb2015e-26ae-48ba-8ebf-92380e2f352e" providerId="ADAL" clId="{53156925-55BF-465E-B9CD-7D76B82B538E}" dt="2024-06-27T01:07:43.623" v="3425" actId="478"/>
          <ac:spMkLst>
            <pc:docMk/>
            <pc:sldMk cId="0" sldId="782"/>
            <ac:spMk id="7" creationId="{3291E244-522A-B201-4B7C-A21C6A13EA6F}"/>
          </ac:spMkLst>
        </pc:spChg>
        <pc:spChg chg="add mod">
          <ac:chgData name="Kozo Namba (難波 浩三)" userId="abb2015e-26ae-48ba-8ebf-92380e2f352e" providerId="ADAL" clId="{53156925-55BF-465E-B9CD-7D76B82B538E}" dt="2024-06-27T01:10:37.790" v="3506" actId="1076"/>
          <ac:spMkLst>
            <pc:docMk/>
            <pc:sldMk cId="0" sldId="782"/>
            <ac:spMk id="8" creationId="{6EB1135F-0DD5-25B2-36B4-C2B66CFBC949}"/>
          </ac:spMkLst>
        </pc:spChg>
        <pc:spChg chg="add mod">
          <ac:chgData name="Kozo Namba (難波 浩三)" userId="abb2015e-26ae-48ba-8ebf-92380e2f352e" providerId="ADAL" clId="{53156925-55BF-465E-B9CD-7D76B82B538E}" dt="2024-06-27T01:15:35.428" v="3581" actId="1076"/>
          <ac:spMkLst>
            <pc:docMk/>
            <pc:sldMk cId="0" sldId="782"/>
            <ac:spMk id="11" creationId="{94B87A22-B326-079C-AD67-531D75EA82C9}"/>
          </ac:spMkLst>
        </pc:spChg>
        <pc:spChg chg="add del mod">
          <ac:chgData name="Kozo Namba (難波 浩三)" userId="abb2015e-26ae-48ba-8ebf-92380e2f352e" providerId="ADAL" clId="{53156925-55BF-465E-B9CD-7D76B82B538E}" dt="2024-07-03T01:47:13.704" v="18839" actId="478"/>
          <ac:spMkLst>
            <pc:docMk/>
            <pc:sldMk cId="0" sldId="782"/>
            <ac:spMk id="12" creationId="{836D1062-EC8E-5914-EA35-86C7A7848751}"/>
          </ac:spMkLst>
        </pc:spChg>
        <pc:spChg chg="add mod ord">
          <ac:chgData name="Kozo Namba (難波 浩三)" userId="abb2015e-26ae-48ba-8ebf-92380e2f352e" providerId="ADAL" clId="{53156925-55BF-465E-B9CD-7D76B82B538E}" dt="2024-07-03T01:48:34.055" v="18851" actId="1076"/>
          <ac:spMkLst>
            <pc:docMk/>
            <pc:sldMk cId="0" sldId="782"/>
            <ac:spMk id="13" creationId="{8367D531-A571-45C6-36A1-0667F8975539}"/>
          </ac:spMkLst>
        </pc:spChg>
        <pc:spChg chg="add mod">
          <ac:chgData name="Kozo Namba (難波 浩三)" userId="abb2015e-26ae-48ba-8ebf-92380e2f352e" providerId="ADAL" clId="{53156925-55BF-465E-B9CD-7D76B82B538E}" dt="2024-06-27T01:21:55.119" v="3638" actId="14100"/>
          <ac:spMkLst>
            <pc:docMk/>
            <pc:sldMk cId="0" sldId="782"/>
            <ac:spMk id="14" creationId="{D94DC041-FCBA-C5D1-6B7D-E8C12A6DDE84}"/>
          </ac:spMkLst>
        </pc:spChg>
        <pc:spChg chg="add mod">
          <ac:chgData name="Kozo Namba (難波 浩三)" userId="abb2015e-26ae-48ba-8ebf-92380e2f352e" providerId="ADAL" clId="{53156925-55BF-465E-B9CD-7D76B82B538E}" dt="2024-06-27T01:31:01.212" v="3774" actId="1076"/>
          <ac:spMkLst>
            <pc:docMk/>
            <pc:sldMk cId="0" sldId="782"/>
            <ac:spMk id="15" creationId="{9CAD2C83-0E5B-004A-E090-4B8240078713}"/>
          </ac:spMkLst>
        </pc:spChg>
        <pc:spChg chg="del">
          <ac:chgData name="Kozo Namba (難波 浩三)" userId="abb2015e-26ae-48ba-8ebf-92380e2f352e" providerId="ADAL" clId="{53156925-55BF-465E-B9CD-7D76B82B538E}" dt="2024-06-26T00:42:27.736" v="2948" actId="478"/>
          <ac:spMkLst>
            <pc:docMk/>
            <pc:sldMk cId="0" sldId="782"/>
            <ac:spMk id="4105" creationId="{00000000-0000-0000-0000-000000000000}"/>
          </ac:spMkLst>
        </pc:spChg>
        <pc:spChg chg="add del mod">
          <ac:chgData name="Kozo Namba (難波 浩三)" userId="abb2015e-26ae-48ba-8ebf-92380e2f352e" providerId="ADAL" clId="{53156925-55BF-465E-B9CD-7D76B82B538E}" dt="2024-06-27T01:33:24.342" v="3833" actId="478"/>
          <ac:spMkLst>
            <pc:docMk/>
            <pc:sldMk cId="0" sldId="782"/>
            <ac:spMk id="4108" creationId="{00000000-0000-0000-0000-000000000000}"/>
          </ac:spMkLst>
        </pc:spChg>
        <pc:spChg chg="add del mod">
          <ac:chgData name="Kozo Namba (難波 浩三)" userId="abb2015e-26ae-48ba-8ebf-92380e2f352e" providerId="ADAL" clId="{53156925-55BF-465E-B9CD-7D76B82B538E}" dt="2024-06-27T01:33:25.728" v="3834" actId="478"/>
          <ac:spMkLst>
            <pc:docMk/>
            <pc:sldMk cId="0" sldId="782"/>
            <ac:spMk id="4109" creationId="{00000000-0000-0000-0000-000000000000}"/>
          </ac:spMkLst>
        </pc:spChg>
        <pc:spChg chg="add del mod">
          <ac:chgData name="Kozo Namba (難波 浩三)" userId="abb2015e-26ae-48ba-8ebf-92380e2f352e" providerId="ADAL" clId="{53156925-55BF-465E-B9CD-7D76B82B538E}" dt="2024-06-27T01:33:22.897" v="3832" actId="478"/>
          <ac:spMkLst>
            <pc:docMk/>
            <pc:sldMk cId="0" sldId="782"/>
            <ac:spMk id="4110" creationId="{00000000-0000-0000-0000-000000000000}"/>
          </ac:spMkLst>
        </pc:spChg>
        <pc:spChg chg="add del mod">
          <ac:chgData name="Kozo Namba (難波 浩三)" userId="abb2015e-26ae-48ba-8ebf-92380e2f352e" providerId="ADAL" clId="{53156925-55BF-465E-B9CD-7D76B82B538E}" dt="2024-06-27T01:33:21.650" v="3831" actId="478"/>
          <ac:spMkLst>
            <pc:docMk/>
            <pc:sldMk cId="0" sldId="782"/>
            <ac:spMk id="4111" creationId="{00000000-0000-0000-0000-000000000000}"/>
          </ac:spMkLst>
        </pc:spChg>
        <pc:spChg chg="add del mod">
          <ac:chgData name="Kozo Namba (難波 浩三)" userId="abb2015e-26ae-48ba-8ebf-92380e2f352e" providerId="ADAL" clId="{53156925-55BF-465E-B9CD-7D76B82B538E}" dt="2024-06-27T01:33:29.809" v="3837" actId="478"/>
          <ac:spMkLst>
            <pc:docMk/>
            <pc:sldMk cId="0" sldId="782"/>
            <ac:spMk id="4112" creationId="{00000000-0000-0000-0000-000000000000}"/>
          </ac:spMkLst>
        </pc:spChg>
        <pc:spChg chg="add del mod">
          <ac:chgData name="Kozo Namba (難波 浩三)" userId="abb2015e-26ae-48ba-8ebf-92380e2f352e" providerId="ADAL" clId="{53156925-55BF-465E-B9CD-7D76B82B538E}" dt="2024-06-27T01:33:26.957" v="3835" actId="478"/>
          <ac:spMkLst>
            <pc:docMk/>
            <pc:sldMk cId="0" sldId="782"/>
            <ac:spMk id="4113" creationId="{00000000-0000-0000-0000-000000000000}"/>
          </ac:spMkLst>
        </pc:spChg>
        <pc:spChg chg="add del mod">
          <ac:chgData name="Kozo Namba (難波 浩三)" userId="abb2015e-26ae-48ba-8ebf-92380e2f352e" providerId="ADAL" clId="{53156925-55BF-465E-B9CD-7D76B82B538E}" dt="2024-06-27T01:33:28.161" v="3836" actId="478"/>
          <ac:spMkLst>
            <pc:docMk/>
            <pc:sldMk cId="0" sldId="782"/>
            <ac:spMk id="4114" creationId="{00000000-0000-0000-0000-000000000000}"/>
          </ac:spMkLst>
        </pc:spChg>
        <pc:spChg chg="add del mod">
          <ac:chgData name="Kozo Namba (難波 浩三)" userId="abb2015e-26ae-48ba-8ebf-92380e2f352e" providerId="ADAL" clId="{53156925-55BF-465E-B9CD-7D76B82B538E}" dt="2024-06-27T01:33:14.416" v="3828" actId="478"/>
          <ac:spMkLst>
            <pc:docMk/>
            <pc:sldMk cId="0" sldId="782"/>
            <ac:spMk id="4115" creationId="{00000000-0000-0000-0000-000000000000}"/>
          </ac:spMkLst>
        </pc:spChg>
        <pc:spChg chg="add del mod">
          <ac:chgData name="Kozo Namba (難波 浩三)" userId="abb2015e-26ae-48ba-8ebf-92380e2f352e" providerId="ADAL" clId="{53156925-55BF-465E-B9CD-7D76B82B538E}" dt="2024-06-27T01:33:11.988" v="3826" actId="478"/>
          <ac:spMkLst>
            <pc:docMk/>
            <pc:sldMk cId="0" sldId="782"/>
            <ac:spMk id="4116" creationId="{00000000-0000-0000-0000-000000000000}"/>
          </ac:spMkLst>
        </pc:spChg>
        <pc:spChg chg="del mod">
          <ac:chgData name="Kozo Namba (難波 浩三)" userId="abb2015e-26ae-48ba-8ebf-92380e2f352e" providerId="ADAL" clId="{53156925-55BF-465E-B9CD-7D76B82B538E}" dt="2024-06-27T01:33:13.442" v="3827" actId="478"/>
          <ac:spMkLst>
            <pc:docMk/>
            <pc:sldMk cId="0" sldId="782"/>
            <ac:spMk id="4117" creationId="{00000000-0000-0000-0000-000000000000}"/>
          </ac:spMkLst>
        </pc:spChg>
        <pc:spChg chg="add del mod">
          <ac:chgData name="Kozo Namba (難波 浩三)" userId="abb2015e-26ae-48ba-8ebf-92380e2f352e" providerId="ADAL" clId="{53156925-55BF-465E-B9CD-7D76B82B538E}" dt="2024-06-27T01:33:16.790" v="3829" actId="478"/>
          <ac:spMkLst>
            <pc:docMk/>
            <pc:sldMk cId="0" sldId="782"/>
            <ac:spMk id="4118" creationId="{00000000-0000-0000-0000-000000000000}"/>
          </ac:spMkLst>
        </pc:spChg>
        <pc:spChg chg="add del mod">
          <ac:chgData name="Kozo Namba (難波 浩三)" userId="abb2015e-26ae-48ba-8ebf-92380e2f352e" providerId="ADAL" clId="{53156925-55BF-465E-B9CD-7D76B82B538E}" dt="2024-06-27T01:33:19.635" v="3830" actId="478"/>
          <ac:spMkLst>
            <pc:docMk/>
            <pc:sldMk cId="0" sldId="782"/>
            <ac:spMk id="4119" creationId="{00000000-0000-0000-0000-000000000000}"/>
          </ac:spMkLst>
        </pc:spChg>
        <pc:spChg chg="mod">
          <ac:chgData name="Kozo Namba (難波 浩三)" userId="abb2015e-26ae-48ba-8ebf-92380e2f352e" providerId="ADAL" clId="{53156925-55BF-465E-B9CD-7D76B82B538E}" dt="2024-06-27T01:33:43.405" v="3841" actId="165"/>
          <ac:spMkLst>
            <pc:docMk/>
            <pc:sldMk cId="0" sldId="782"/>
            <ac:spMk id="4120" creationId="{00000000-0000-0000-0000-000000000000}"/>
          </ac:spMkLst>
        </pc:spChg>
        <pc:spChg chg="add del mod">
          <ac:chgData name="Kozo Namba (難波 浩三)" userId="abb2015e-26ae-48ba-8ebf-92380e2f352e" providerId="ADAL" clId="{53156925-55BF-465E-B9CD-7D76B82B538E}" dt="2024-06-27T01:33:43.405" v="3841" actId="165"/>
          <ac:spMkLst>
            <pc:docMk/>
            <pc:sldMk cId="0" sldId="782"/>
            <ac:spMk id="4121" creationId="{00000000-0000-0000-0000-000000000000}"/>
          </ac:spMkLst>
        </pc:spChg>
        <pc:spChg chg="mod">
          <ac:chgData name="Kozo Namba (難波 浩三)" userId="abb2015e-26ae-48ba-8ebf-92380e2f352e" providerId="ADAL" clId="{53156925-55BF-465E-B9CD-7D76B82B538E}" dt="2024-06-27T01:33:43.405" v="3841" actId="165"/>
          <ac:spMkLst>
            <pc:docMk/>
            <pc:sldMk cId="0" sldId="782"/>
            <ac:spMk id="4122" creationId="{00000000-0000-0000-0000-000000000000}"/>
          </ac:spMkLst>
        </pc:spChg>
        <pc:spChg chg="mod">
          <ac:chgData name="Kozo Namba (難波 浩三)" userId="abb2015e-26ae-48ba-8ebf-92380e2f352e" providerId="ADAL" clId="{53156925-55BF-465E-B9CD-7D76B82B538E}" dt="2024-06-27T01:33:43.405" v="3841" actId="165"/>
          <ac:spMkLst>
            <pc:docMk/>
            <pc:sldMk cId="0" sldId="782"/>
            <ac:spMk id="4123" creationId="{00000000-0000-0000-0000-000000000000}"/>
          </ac:spMkLst>
        </pc:spChg>
        <pc:spChg chg="mod">
          <ac:chgData name="Kozo Namba (難波 浩三)" userId="abb2015e-26ae-48ba-8ebf-92380e2f352e" providerId="ADAL" clId="{53156925-55BF-465E-B9CD-7D76B82B538E}" dt="2024-06-27T01:33:43.405" v="3841" actId="165"/>
          <ac:spMkLst>
            <pc:docMk/>
            <pc:sldMk cId="0" sldId="782"/>
            <ac:spMk id="4124" creationId="{00000000-0000-0000-0000-000000000000}"/>
          </ac:spMkLst>
        </pc:spChg>
        <pc:spChg chg="mod">
          <ac:chgData name="Kozo Namba (難波 浩三)" userId="abb2015e-26ae-48ba-8ebf-92380e2f352e" providerId="ADAL" clId="{53156925-55BF-465E-B9CD-7D76B82B538E}" dt="2024-06-27T01:33:43.405" v="3841" actId="165"/>
          <ac:spMkLst>
            <pc:docMk/>
            <pc:sldMk cId="0" sldId="782"/>
            <ac:spMk id="4125" creationId="{00000000-0000-0000-0000-000000000000}"/>
          </ac:spMkLst>
        </pc:spChg>
        <pc:spChg chg="del mod">
          <ac:chgData name="Kozo Namba (難波 浩三)" userId="abb2015e-26ae-48ba-8ebf-92380e2f352e" providerId="ADAL" clId="{53156925-55BF-465E-B9CD-7D76B82B538E}" dt="2024-06-27T01:33:09.636" v="3825" actId="478"/>
          <ac:spMkLst>
            <pc:docMk/>
            <pc:sldMk cId="0" sldId="782"/>
            <ac:spMk id="4126" creationId="{00000000-0000-0000-0000-000000000000}"/>
          </ac:spMkLst>
        </pc:spChg>
        <pc:spChg chg="mod">
          <ac:chgData name="Kozo Namba (難波 浩三)" userId="abb2015e-26ae-48ba-8ebf-92380e2f352e" providerId="ADAL" clId="{53156925-55BF-465E-B9CD-7D76B82B538E}" dt="2024-06-27T01:33:43.405" v="3841" actId="165"/>
          <ac:spMkLst>
            <pc:docMk/>
            <pc:sldMk cId="0" sldId="782"/>
            <ac:spMk id="4127" creationId="{00000000-0000-0000-0000-000000000000}"/>
          </ac:spMkLst>
        </pc:spChg>
        <pc:spChg chg="del mod">
          <ac:chgData name="Kozo Namba (難波 浩三)" userId="abb2015e-26ae-48ba-8ebf-92380e2f352e" providerId="ADAL" clId="{53156925-55BF-465E-B9CD-7D76B82B538E}" dt="2024-06-27T01:33:31.057" v="3838" actId="478"/>
          <ac:spMkLst>
            <pc:docMk/>
            <pc:sldMk cId="0" sldId="782"/>
            <ac:spMk id="4128" creationId="{00000000-0000-0000-0000-000000000000}"/>
          </ac:spMkLst>
        </pc:spChg>
        <pc:spChg chg="del mod topLvl">
          <ac:chgData name="Kozo Namba (難波 浩三)" userId="abb2015e-26ae-48ba-8ebf-92380e2f352e" providerId="ADAL" clId="{53156925-55BF-465E-B9CD-7D76B82B538E}" dt="2024-06-27T01:05:01.078" v="3400" actId="478"/>
          <ac:spMkLst>
            <pc:docMk/>
            <pc:sldMk cId="0" sldId="782"/>
            <ac:spMk id="4129"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37"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38"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39"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40"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41"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42"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43"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44"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45"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46"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47"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48"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49"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50"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51"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52"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53"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54"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55"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56"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57"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58"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59"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60"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61"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62"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63"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64"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65"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66"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67" creationId="{00000000-0000-0000-0000-000000000000}"/>
          </ac:spMkLst>
        </pc:spChg>
        <pc:spChg chg="mod">
          <ac:chgData name="Kozo Namba (難波 浩三)" userId="abb2015e-26ae-48ba-8ebf-92380e2f352e" providerId="ADAL" clId="{53156925-55BF-465E-B9CD-7D76B82B538E}" dt="2024-06-27T01:16:56.182" v="3590" actId="1076"/>
          <ac:spMkLst>
            <pc:docMk/>
            <pc:sldMk cId="0" sldId="782"/>
            <ac:spMk id="4168" creationId="{00000000-0000-0000-0000-000000000000}"/>
          </ac:spMkLst>
        </pc:spChg>
        <pc:spChg chg="mod">
          <ac:chgData name="Kozo Namba (難波 浩三)" userId="abb2015e-26ae-48ba-8ebf-92380e2f352e" providerId="ADAL" clId="{53156925-55BF-465E-B9CD-7D76B82B538E}" dt="2024-06-27T01:05:17.993" v="3403" actId="1076"/>
          <ac:spMkLst>
            <pc:docMk/>
            <pc:sldMk cId="0" sldId="782"/>
            <ac:spMk id="4172"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74"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75"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76"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77"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78"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79"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80"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81"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82"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83"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84"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85"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86"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87"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88"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89"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90"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91"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92"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93"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94"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95"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96"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97"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98"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199"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00"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01" creationId="{00000000-0000-0000-0000-000000000000}"/>
          </ac:spMkLst>
        </pc:spChg>
        <pc:spChg chg="del mod topLvl">
          <ac:chgData name="Kozo Namba (難波 浩三)" userId="abb2015e-26ae-48ba-8ebf-92380e2f352e" providerId="ADAL" clId="{53156925-55BF-465E-B9CD-7D76B82B538E}" dt="2024-06-27T01:04:45.152" v="3396" actId="478"/>
          <ac:spMkLst>
            <pc:docMk/>
            <pc:sldMk cId="0" sldId="782"/>
            <ac:spMk id="4202"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03"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04"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05"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06"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07"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08"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09"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10"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11" creationId="{00000000-0000-0000-0000-000000000000}"/>
          </ac:spMkLst>
        </pc:spChg>
        <pc:spChg chg="del mod topLvl">
          <ac:chgData name="Kozo Namba (難波 浩三)" userId="abb2015e-26ae-48ba-8ebf-92380e2f352e" providerId="ADAL" clId="{53156925-55BF-465E-B9CD-7D76B82B538E}" dt="2024-06-27T01:04:50.488" v="3397" actId="478"/>
          <ac:spMkLst>
            <pc:docMk/>
            <pc:sldMk cId="0" sldId="782"/>
            <ac:spMk id="4212"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13"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14"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15"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16"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17"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18"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19"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20"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21"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22"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23"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24"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25"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26"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27"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28"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29"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30"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31"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32"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33"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34"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35"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36"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37"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38"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39"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40"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41"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42"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43"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44"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45"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46"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47"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48"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49"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50"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51"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52"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53"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54"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55"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56"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57"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58"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59"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60"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61"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62"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63"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64"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65"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66"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67"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68"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69"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70"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71"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72"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73"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74"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75"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76"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77"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78"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79"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80"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81"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82"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83"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84"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85" creationId="{00000000-0000-0000-0000-000000000000}"/>
          </ac:spMkLst>
        </pc:spChg>
        <pc:spChg chg="del mod topLvl">
          <ac:chgData name="Kozo Namba (難波 浩三)" userId="abb2015e-26ae-48ba-8ebf-92380e2f352e" providerId="ADAL" clId="{53156925-55BF-465E-B9CD-7D76B82B538E}" dt="2024-06-27T01:04:42.332" v="3395" actId="478"/>
          <ac:spMkLst>
            <pc:docMk/>
            <pc:sldMk cId="0" sldId="782"/>
            <ac:spMk id="4286" creationId="{00000000-0000-0000-0000-000000000000}"/>
          </ac:spMkLst>
        </pc:spChg>
        <pc:spChg chg="mod">
          <ac:chgData name="Kozo Namba (難波 浩三)" userId="abb2015e-26ae-48ba-8ebf-92380e2f352e" providerId="ADAL" clId="{53156925-55BF-465E-B9CD-7D76B82B538E}" dt="2024-06-27T01:28:50.010" v="3752" actId="14100"/>
          <ac:spMkLst>
            <pc:docMk/>
            <pc:sldMk cId="0" sldId="782"/>
            <ac:spMk id="4289" creationId="{00000000-0000-0000-0000-000000000000}"/>
          </ac:spMkLst>
        </pc:spChg>
        <pc:spChg chg="mod">
          <ac:chgData name="Kozo Namba (難波 浩三)" userId="abb2015e-26ae-48ba-8ebf-92380e2f352e" providerId="ADAL" clId="{53156925-55BF-465E-B9CD-7D76B82B538E}" dt="2024-06-27T01:11:19.300" v="3512" actId="1076"/>
          <ac:spMkLst>
            <pc:docMk/>
            <pc:sldMk cId="0" sldId="782"/>
            <ac:spMk id="971781" creationId="{00000000-0000-0000-0000-000000000000}"/>
          </ac:spMkLst>
        </pc:spChg>
        <pc:spChg chg="del mod topLvl">
          <ac:chgData name="Kozo Namba (難波 浩三)" userId="abb2015e-26ae-48ba-8ebf-92380e2f352e" providerId="ADAL" clId="{53156925-55BF-465E-B9CD-7D76B82B538E}" dt="2024-06-27T01:09:53.548" v="3497" actId="478"/>
          <ac:spMkLst>
            <pc:docMk/>
            <pc:sldMk cId="0" sldId="782"/>
            <ac:spMk id="971783" creationId="{00000000-0000-0000-0000-000000000000}"/>
          </ac:spMkLst>
        </pc:spChg>
        <pc:spChg chg="mod">
          <ac:chgData name="Kozo Namba (難波 浩三)" userId="abb2015e-26ae-48ba-8ebf-92380e2f352e" providerId="ADAL" clId="{53156925-55BF-465E-B9CD-7D76B82B538E}" dt="2024-06-27T01:05:17.993" v="3403" actId="1076"/>
          <ac:spMkLst>
            <pc:docMk/>
            <pc:sldMk cId="0" sldId="782"/>
            <ac:spMk id="971934" creationId="{00000000-0000-0000-0000-000000000000}"/>
          </ac:spMkLst>
        </pc:spChg>
        <pc:spChg chg="mod">
          <ac:chgData name="Kozo Namba (難波 浩三)" userId="abb2015e-26ae-48ba-8ebf-92380e2f352e" providerId="ADAL" clId="{53156925-55BF-465E-B9CD-7D76B82B538E}" dt="2024-06-27T01:05:17.993" v="3403" actId="1076"/>
          <ac:spMkLst>
            <pc:docMk/>
            <pc:sldMk cId="0" sldId="782"/>
            <ac:spMk id="971938" creationId="{00000000-0000-0000-0000-000000000000}"/>
          </ac:spMkLst>
        </pc:spChg>
        <pc:spChg chg="mod">
          <ac:chgData name="Kozo Namba (難波 浩三)" userId="abb2015e-26ae-48ba-8ebf-92380e2f352e" providerId="ADAL" clId="{53156925-55BF-465E-B9CD-7D76B82B538E}" dt="2024-06-25T00:12:50.374" v="762" actId="1076"/>
          <ac:spMkLst>
            <pc:docMk/>
            <pc:sldMk cId="0" sldId="782"/>
            <ac:spMk id="971941" creationId="{00000000-0000-0000-0000-000000000000}"/>
          </ac:spMkLst>
        </pc:spChg>
        <pc:spChg chg="mod topLvl">
          <ac:chgData name="Kozo Namba (難波 浩三)" userId="abb2015e-26ae-48ba-8ebf-92380e2f352e" providerId="ADAL" clId="{53156925-55BF-465E-B9CD-7D76B82B538E}" dt="2024-06-27T01:41:50.340" v="3878" actId="20577"/>
          <ac:spMkLst>
            <pc:docMk/>
            <pc:sldMk cId="0" sldId="782"/>
            <ac:spMk id="971953" creationId="{00000000-0000-0000-0000-000000000000}"/>
          </ac:spMkLst>
        </pc:spChg>
        <pc:grpChg chg="del mod topLvl">
          <ac:chgData name="Kozo Namba (難波 浩三)" userId="abb2015e-26ae-48ba-8ebf-92380e2f352e" providerId="ADAL" clId="{53156925-55BF-465E-B9CD-7D76B82B538E}" dt="2024-06-27T01:33:51.504" v="3842" actId="478"/>
          <ac:grpSpMkLst>
            <pc:docMk/>
            <pc:sldMk cId="0" sldId="782"/>
            <ac:grpSpMk id="4107" creationId="{00000000-0000-0000-0000-000000000000}"/>
          </ac:grpSpMkLst>
        </pc:grpChg>
        <pc:grpChg chg="del mod topLvl">
          <ac:chgData name="Kozo Namba (難波 浩三)" userId="abb2015e-26ae-48ba-8ebf-92380e2f352e" providerId="ADAL" clId="{53156925-55BF-465E-B9CD-7D76B82B538E}" dt="2024-06-27T01:22:05.437" v="3639" actId="478"/>
          <ac:grpSpMkLst>
            <pc:docMk/>
            <pc:sldMk cId="0" sldId="782"/>
            <ac:grpSpMk id="4130" creationId="{00000000-0000-0000-0000-000000000000}"/>
          </ac:grpSpMkLst>
        </pc:grpChg>
        <pc:grpChg chg="del mod topLvl">
          <ac:chgData name="Kozo Namba (難波 浩三)" userId="abb2015e-26ae-48ba-8ebf-92380e2f352e" providerId="ADAL" clId="{53156925-55BF-465E-B9CD-7D76B82B538E}" dt="2024-06-25T00:12:51.520" v="763" actId="478"/>
          <ac:grpSpMkLst>
            <pc:docMk/>
            <pc:sldMk cId="0" sldId="782"/>
            <ac:grpSpMk id="4133" creationId="{00000000-0000-0000-0000-000000000000}"/>
          </ac:grpSpMkLst>
        </pc:grpChg>
        <pc:grpChg chg="mod">
          <ac:chgData name="Kozo Namba (難波 浩三)" userId="abb2015e-26ae-48ba-8ebf-92380e2f352e" providerId="ADAL" clId="{53156925-55BF-465E-B9CD-7D76B82B538E}" dt="2024-06-27T01:16:56.182" v="3590" actId="1076"/>
          <ac:grpSpMkLst>
            <pc:docMk/>
            <pc:sldMk cId="0" sldId="782"/>
            <ac:grpSpMk id="4136" creationId="{00000000-0000-0000-0000-000000000000}"/>
          </ac:grpSpMkLst>
        </pc:grpChg>
        <pc:grpChg chg="mod">
          <ac:chgData name="Kozo Namba (難波 浩三)" userId="abb2015e-26ae-48ba-8ebf-92380e2f352e" providerId="ADAL" clId="{53156925-55BF-465E-B9CD-7D76B82B538E}" dt="2024-06-27T01:05:17.993" v="3403" actId="1076"/>
          <ac:grpSpMkLst>
            <pc:docMk/>
            <pc:sldMk cId="0" sldId="782"/>
            <ac:grpSpMk id="4170" creationId="{00000000-0000-0000-0000-000000000000}"/>
          </ac:grpSpMkLst>
        </pc:grpChg>
        <pc:grpChg chg="mod">
          <ac:chgData name="Kozo Namba (難波 浩三)" userId="abb2015e-26ae-48ba-8ebf-92380e2f352e" providerId="ADAL" clId="{53156925-55BF-465E-B9CD-7D76B82B538E}" dt="2024-06-27T01:28:50.010" v="3752" actId="14100"/>
          <ac:grpSpMkLst>
            <pc:docMk/>
            <pc:sldMk cId="0" sldId="782"/>
            <ac:grpSpMk id="971778" creationId="{00000000-0000-0000-0000-000000000000}"/>
          </ac:grpSpMkLst>
        </pc:grpChg>
        <pc:grpChg chg="add del mod">
          <ac:chgData name="Kozo Namba (難波 浩三)" userId="abb2015e-26ae-48ba-8ebf-92380e2f352e" providerId="ADAL" clId="{53156925-55BF-465E-B9CD-7D76B82B538E}" dt="2024-06-27T01:04:29.468" v="3393" actId="165"/>
          <ac:grpSpMkLst>
            <pc:docMk/>
            <pc:sldMk cId="0" sldId="782"/>
            <ac:grpSpMk id="971782" creationId="{00000000-0000-0000-0000-000000000000}"/>
          </ac:grpSpMkLst>
        </pc:grpChg>
        <pc:grpChg chg="del mod">
          <ac:chgData name="Kozo Namba (難波 浩三)" userId="abb2015e-26ae-48ba-8ebf-92380e2f352e" providerId="ADAL" clId="{53156925-55BF-465E-B9CD-7D76B82B538E}" dt="2024-06-25T00:12:48.512" v="761" actId="165"/>
          <ac:grpSpMkLst>
            <pc:docMk/>
            <pc:sldMk cId="0" sldId="782"/>
            <ac:grpSpMk id="971950" creationId="{00000000-0000-0000-0000-000000000000}"/>
          </ac:grpSpMkLst>
        </pc:grpChg>
        <pc:grpChg chg="del mod">
          <ac:chgData name="Kozo Namba (難波 浩三)" userId="abb2015e-26ae-48ba-8ebf-92380e2f352e" providerId="ADAL" clId="{53156925-55BF-465E-B9CD-7D76B82B538E}" dt="2024-06-27T01:05:26.081" v="3404" actId="478"/>
          <ac:grpSpMkLst>
            <pc:docMk/>
            <pc:sldMk cId="0" sldId="782"/>
            <ac:grpSpMk id="971951" creationId="{00000000-0000-0000-0000-000000000000}"/>
          </ac:grpSpMkLst>
        </pc:grpChg>
        <pc:grpChg chg="add del mod">
          <ac:chgData name="Kozo Namba (難波 浩三)" userId="abb2015e-26ae-48ba-8ebf-92380e2f352e" providerId="ADAL" clId="{53156925-55BF-465E-B9CD-7D76B82B538E}" dt="2024-06-27T01:33:43.405" v="3841" actId="165"/>
          <ac:grpSpMkLst>
            <pc:docMk/>
            <pc:sldMk cId="0" sldId="782"/>
            <ac:grpSpMk id="971952" creationId="{00000000-0000-0000-0000-000000000000}"/>
          </ac:grpSpMkLst>
        </pc:grpChg>
        <pc:picChg chg="add mod">
          <ac:chgData name="Kozo Namba (難波 浩三)" userId="abb2015e-26ae-48ba-8ebf-92380e2f352e" providerId="ADAL" clId="{53156925-55BF-465E-B9CD-7D76B82B538E}" dt="2024-06-27T01:20:54.615" v="3619" actId="1076"/>
          <ac:picMkLst>
            <pc:docMk/>
            <pc:sldMk cId="0" sldId="782"/>
            <ac:picMk id="3" creationId="{2FDC3005-ED6C-FEAF-0A05-18CF0700F0C6}"/>
          </ac:picMkLst>
        </pc:picChg>
        <pc:picChg chg="add mod">
          <ac:chgData name="Kozo Namba (難波 浩三)" userId="abb2015e-26ae-48ba-8ebf-92380e2f352e" providerId="ADAL" clId="{53156925-55BF-465E-B9CD-7D76B82B538E}" dt="2024-06-27T01:10:42.078" v="3507" actId="1076"/>
          <ac:picMkLst>
            <pc:docMk/>
            <pc:sldMk cId="0" sldId="782"/>
            <ac:picMk id="5" creationId="{EAD95647-90BA-0AC7-729B-1C32AC7BEF04}"/>
          </ac:picMkLst>
        </pc:picChg>
        <pc:picChg chg="add mod">
          <ac:chgData name="Kozo Namba (難波 浩三)" userId="abb2015e-26ae-48ba-8ebf-92380e2f352e" providerId="ADAL" clId="{53156925-55BF-465E-B9CD-7D76B82B538E}" dt="2024-06-27T01:41:35.597" v="3874" actId="1076"/>
          <ac:picMkLst>
            <pc:docMk/>
            <pc:sldMk cId="0" sldId="782"/>
            <ac:picMk id="10" creationId="{0F35CE57-5C00-CABE-24EA-72B966E9AFF2}"/>
          </ac:picMkLst>
        </pc:picChg>
        <pc:picChg chg="add del mod">
          <ac:chgData name="Kozo Namba (難波 浩三)" userId="abb2015e-26ae-48ba-8ebf-92380e2f352e" providerId="ADAL" clId="{53156925-55BF-465E-B9CD-7D76B82B538E}" dt="2024-06-27T01:39:21.281" v="3848" actId="478"/>
          <ac:picMkLst>
            <pc:docMk/>
            <pc:sldMk cId="0" sldId="782"/>
            <ac:picMk id="17" creationId="{D5805947-839E-964D-A34A-60DA746FFB7D}"/>
          </ac:picMkLst>
        </pc:picChg>
        <pc:picChg chg="add mod">
          <ac:chgData name="Kozo Namba (難波 浩三)" userId="abb2015e-26ae-48ba-8ebf-92380e2f352e" providerId="ADAL" clId="{53156925-55BF-465E-B9CD-7D76B82B538E}" dt="2024-06-27T01:41:55.662" v="3879" actId="1076"/>
          <ac:picMkLst>
            <pc:docMk/>
            <pc:sldMk cId="0" sldId="782"/>
            <ac:picMk id="19" creationId="{32BA9812-2DCE-69D9-B32A-485A760F206C}"/>
          </ac:picMkLst>
        </pc:picChg>
        <pc:picChg chg="add del mod">
          <ac:chgData name="Kozo Namba (難波 浩三)" userId="abb2015e-26ae-48ba-8ebf-92380e2f352e" providerId="ADAL" clId="{53156925-55BF-465E-B9CD-7D76B82B538E}" dt="2024-07-12T05:55:35.085" v="23008"/>
          <ac:picMkLst>
            <pc:docMk/>
            <pc:sldMk cId="0" sldId="782"/>
            <ac:picMk id="20" creationId="{AB70A5BD-3F94-A095-0074-6FAC00CCA806}"/>
          </ac:picMkLst>
        </pc:picChg>
        <pc:picChg chg="add mod">
          <ac:chgData name="Kozo Namba (難波 浩三)" userId="abb2015e-26ae-48ba-8ebf-92380e2f352e" providerId="ADAL" clId="{53156925-55BF-465E-B9CD-7D76B82B538E}" dt="2024-07-12T05:55:35.085" v="23008"/>
          <ac:picMkLst>
            <pc:docMk/>
            <pc:sldMk cId="0" sldId="782"/>
            <ac:picMk id="21" creationId="{4B4FF330-5AFD-2501-1632-E0E488E1426B}"/>
          </ac:picMkLst>
        </pc:picChg>
        <pc:picChg chg="mod topLvl">
          <ac:chgData name="Kozo Namba (難波 浩三)" userId="abb2015e-26ae-48ba-8ebf-92380e2f352e" providerId="ADAL" clId="{53156925-55BF-465E-B9CD-7D76B82B538E}" dt="2024-06-27T01:14:43.861" v="3535" actId="1076"/>
          <ac:picMkLst>
            <pc:docMk/>
            <pc:sldMk cId="0" sldId="782"/>
            <ac:picMk id="4131" creationId="{00000000-0000-0000-0000-000000000000}"/>
          </ac:picMkLst>
        </pc:picChg>
        <pc:picChg chg="mod topLvl">
          <ac:chgData name="Kozo Namba (難波 浩三)" userId="abb2015e-26ae-48ba-8ebf-92380e2f352e" providerId="ADAL" clId="{53156925-55BF-465E-B9CD-7D76B82B538E}" dt="2024-06-27T01:14:41.413" v="3534" actId="1076"/>
          <ac:picMkLst>
            <pc:docMk/>
            <pc:sldMk cId="0" sldId="782"/>
            <ac:picMk id="4132" creationId="{00000000-0000-0000-0000-000000000000}"/>
          </ac:picMkLst>
        </pc:picChg>
        <pc:picChg chg="mod">
          <ac:chgData name="Kozo Namba (難波 浩三)" userId="abb2015e-26ae-48ba-8ebf-92380e2f352e" providerId="ADAL" clId="{53156925-55BF-465E-B9CD-7D76B82B538E}" dt="2024-06-25T00:12:50.374" v="762" actId="1076"/>
          <ac:picMkLst>
            <pc:docMk/>
            <pc:sldMk cId="0" sldId="782"/>
            <ac:picMk id="4134" creationId="{00000000-0000-0000-0000-000000000000}"/>
          </ac:picMkLst>
        </pc:picChg>
        <pc:picChg chg="del mod">
          <ac:chgData name="Kozo Namba (難波 浩三)" userId="abb2015e-26ae-48ba-8ebf-92380e2f352e" providerId="ADAL" clId="{53156925-55BF-465E-B9CD-7D76B82B538E}" dt="2024-06-27T01:04:05.287" v="3389" actId="478"/>
          <ac:picMkLst>
            <pc:docMk/>
            <pc:sldMk cId="0" sldId="782"/>
            <ac:picMk id="4287" creationId="{00000000-0000-0000-0000-000000000000}"/>
          </ac:picMkLst>
        </pc:picChg>
        <pc:picChg chg="mod">
          <ac:chgData name="Kozo Namba (難波 浩三)" userId="abb2015e-26ae-48ba-8ebf-92380e2f352e" providerId="ADAL" clId="{53156925-55BF-465E-B9CD-7D76B82B538E}" dt="2024-06-27T01:28:50.010" v="3752" actId="14100"/>
          <ac:picMkLst>
            <pc:docMk/>
            <pc:sldMk cId="0" sldId="782"/>
            <ac:picMk id="4288" creationId="{00000000-0000-0000-0000-000000000000}"/>
          </ac:picMkLst>
        </pc:picChg>
      </pc:sldChg>
      <pc:sldChg chg="addSp delSp modSp mod modTransition modAnim modNotes">
        <pc:chgData name="Kozo Namba (難波 浩三)" userId="abb2015e-26ae-48ba-8ebf-92380e2f352e" providerId="ADAL" clId="{53156925-55BF-465E-B9CD-7D76B82B538E}" dt="2024-07-12T05:55:35.085" v="23008"/>
        <pc:sldMkLst>
          <pc:docMk/>
          <pc:sldMk cId="0" sldId="783"/>
        </pc:sldMkLst>
        <pc:spChg chg="add mod">
          <ac:chgData name="Kozo Namba (難波 浩三)" userId="abb2015e-26ae-48ba-8ebf-92380e2f352e" providerId="ADAL" clId="{53156925-55BF-465E-B9CD-7D76B82B538E}" dt="2024-06-27T02:06:36.352" v="4192" actId="1076"/>
          <ac:spMkLst>
            <pc:docMk/>
            <pc:sldMk cId="0" sldId="783"/>
            <ac:spMk id="4" creationId="{2A6953AB-1375-80AA-BF64-8177220A5F33}"/>
          </ac:spMkLst>
        </pc:spChg>
        <pc:spChg chg="add mod">
          <ac:chgData name="Kozo Namba (難波 浩三)" userId="abb2015e-26ae-48ba-8ebf-92380e2f352e" providerId="ADAL" clId="{53156925-55BF-465E-B9CD-7D76B82B538E}" dt="2024-06-27T02:12:00.445" v="4403" actId="14100"/>
          <ac:spMkLst>
            <pc:docMk/>
            <pc:sldMk cId="0" sldId="783"/>
            <ac:spMk id="5" creationId="{71A6D928-E9F2-7D2E-ED3D-704B158FE5F2}"/>
          </ac:spMkLst>
        </pc:spChg>
        <pc:spChg chg="add mod ord">
          <ac:chgData name="Kozo Namba (難波 浩三)" userId="abb2015e-26ae-48ba-8ebf-92380e2f352e" providerId="ADAL" clId="{53156925-55BF-465E-B9CD-7D76B82B538E}" dt="2024-06-27T23:42:18.100" v="5120" actId="1076"/>
          <ac:spMkLst>
            <pc:docMk/>
            <pc:sldMk cId="0" sldId="783"/>
            <ac:spMk id="6" creationId="{403D3BFF-ED02-D214-B908-AE518FE7BD7E}"/>
          </ac:spMkLst>
        </pc:spChg>
        <pc:spChg chg="add mod ord">
          <ac:chgData name="Kozo Namba (難波 浩三)" userId="abb2015e-26ae-48ba-8ebf-92380e2f352e" providerId="ADAL" clId="{53156925-55BF-465E-B9CD-7D76B82B538E}" dt="2024-06-27T02:38:23.916" v="4743" actId="20577"/>
          <ac:spMkLst>
            <pc:docMk/>
            <pc:sldMk cId="0" sldId="783"/>
            <ac:spMk id="9" creationId="{CFA29987-4E68-A6C1-4AA3-403F71863908}"/>
          </ac:spMkLst>
        </pc:spChg>
        <pc:spChg chg="add mod">
          <ac:chgData name="Kozo Namba (難波 浩三)" userId="abb2015e-26ae-48ba-8ebf-92380e2f352e" providerId="ADAL" clId="{53156925-55BF-465E-B9CD-7D76B82B538E}" dt="2024-06-27T02:25:47.865" v="4583" actId="207"/>
          <ac:spMkLst>
            <pc:docMk/>
            <pc:sldMk cId="0" sldId="783"/>
            <ac:spMk id="10" creationId="{57A2F801-CCD3-22FB-F7EE-1E9E382B6569}"/>
          </ac:spMkLst>
        </pc:spChg>
        <pc:spChg chg="add mod">
          <ac:chgData name="Kozo Namba (難波 浩三)" userId="abb2015e-26ae-48ba-8ebf-92380e2f352e" providerId="ADAL" clId="{53156925-55BF-465E-B9CD-7D76B82B538E}" dt="2024-06-27T02:21:17.621" v="4539" actId="1076"/>
          <ac:spMkLst>
            <pc:docMk/>
            <pc:sldMk cId="0" sldId="783"/>
            <ac:spMk id="11" creationId="{5879563F-7778-0B29-851D-71DD78834B2E}"/>
          </ac:spMkLst>
        </pc:spChg>
        <pc:spChg chg="add mod">
          <ac:chgData name="Kozo Namba (難波 浩三)" userId="abb2015e-26ae-48ba-8ebf-92380e2f352e" providerId="ADAL" clId="{53156925-55BF-465E-B9CD-7D76B82B538E}" dt="2024-06-27T02:26:11.974" v="4589" actId="14100"/>
          <ac:spMkLst>
            <pc:docMk/>
            <pc:sldMk cId="0" sldId="783"/>
            <ac:spMk id="12" creationId="{7C4F9E10-D330-BA97-A4B6-17961A3B8C9F}"/>
          </ac:spMkLst>
        </pc:spChg>
        <pc:spChg chg="del mod">
          <ac:chgData name="Kozo Namba (難波 浩三)" userId="abb2015e-26ae-48ba-8ebf-92380e2f352e" providerId="ADAL" clId="{53156925-55BF-465E-B9CD-7D76B82B538E}" dt="2024-06-27T02:04:02.493" v="4142" actId="478"/>
          <ac:spMkLst>
            <pc:docMk/>
            <pc:sldMk cId="0" sldId="783"/>
            <ac:spMk id="5122" creationId="{00000000-0000-0000-0000-000000000000}"/>
          </ac:spMkLst>
        </pc:spChg>
        <pc:spChg chg="mod">
          <ac:chgData name="Kozo Namba (難波 浩三)" userId="abb2015e-26ae-48ba-8ebf-92380e2f352e" providerId="ADAL" clId="{53156925-55BF-465E-B9CD-7D76B82B538E}" dt="2024-06-27T02:04:28.525" v="4146" actId="14100"/>
          <ac:spMkLst>
            <pc:docMk/>
            <pc:sldMk cId="0" sldId="783"/>
            <ac:spMk id="5123" creationId="{00000000-0000-0000-0000-000000000000}"/>
          </ac:spMkLst>
        </pc:spChg>
        <pc:spChg chg="mod">
          <ac:chgData name="Kozo Namba (難波 浩三)" userId="abb2015e-26ae-48ba-8ebf-92380e2f352e" providerId="ADAL" clId="{53156925-55BF-465E-B9CD-7D76B82B538E}" dt="2024-06-27T02:38:30.429" v="4754" actId="20577"/>
          <ac:spMkLst>
            <pc:docMk/>
            <pc:sldMk cId="0" sldId="783"/>
            <ac:spMk id="5127" creationId="{00000000-0000-0000-0000-000000000000}"/>
          </ac:spMkLst>
        </pc:spChg>
        <pc:spChg chg="del">
          <ac:chgData name="Kozo Namba (難波 浩三)" userId="abb2015e-26ae-48ba-8ebf-92380e2f352e" providerId="ADAL" clId="{53156925-55BF-465E-B9CD-7D76B82B538E}" dt="2024-06-26T00:42:39.973" v="2949" actId="478"/>
          <ac:spMkLst>
            <pc:docMk/>
            <pc:sldMk cId="0" sldId="783"/>
            <ac:spMk id="5129"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32"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33"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34"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35"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36"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37"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38"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39"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40"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41"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42"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43"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44"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45"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46"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47"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48"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49"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50"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51" creationId="{00000000-0000-0000-0000-000000000000}"/>
          </ac:spMkLst>
        </pc:spChg>
        <pc:spChg chg="mod">
          <ac:chgData name="Kozo Namba (難波 浩三)" userId="abb2015e-26ae-48ba-8ebf-92380e2f352e" providerId="ADAL" clId="{53156925-55BF-465E-B9CD-7D76B82B538E}" dt="2024-06-27T02:02:21.075" v="4138" actId="165"/>
          <ac:spMkLst>
            <pc:docMk/>
            <pc:sldMk cId="0" sldId="783"/>
            <ac:spMk id="5152" creationId="{00000000-0000-0000-0000-000000000000}"/>
          </ac:spMkLst>
        </pc:spChg>
        <pc:spChg chg="mod">
          <ac:chgData name="Kozo Namba (難波 浩三)" userId="abb2015e-26ae-48ba-8ebf-92380e2f352e" providerId="ADAL" clId="{53156925-55BF-465E-B9CD-7D76B82B538E}" dt="2024-06-27T02:01:01.669" v="4137" actId="1076"/>
          <ac:spMkLst>
            <pc:docMk/>
            <pc:sldMk cId="0" sldId="783"/>
            <ac:spMk id="973829" creationId="{00000000-0000-0000-0000-000000000000}"/>
          </ac:spMkLst>
        </pc:spChg>
        <pc:spChg chg="mod">
          <ac:chgData name="Kozo Namba (難波 浩三)" userId="abb2015e-26ae-48ba-8ebf-92380e2f352e" providerId="ADAL" clId="{53156925-55BF-465E-B9CD-7D76B82B538E}" dt="2024-06-27T02:25:27.719" v="4580" actId="115"/>
          <ac:spMkLst>
            <pc:docMk/>
            <pc:sldMk cId="0" sldId="783"/>
            <ac:spMk id="973830" creationId="{00000000-0000-0000-0000-000000000000}"/>
          </ac:spMkLst>
        </pc:spChg>
        <pc:spChg chg="mod topLvl">
          <ac:chgData name="Kozo Namba (難波 浩三)" userId="abb2015e-26ae-48ba-8ebf-92380e2f352e" providerId="ADAL" clId="{53156925-55BF-465E-B9CD-7D76B82B538E}" dt="2024-06-27T02:25:08.908" v="4579" actId="1076"/>
          <ac:spMkLst>
            <pc:docMk/>
            <pc:sldMk cId="0" sldId="783"/>
            <ac:spMk id="973835" creationId="{00000000-0000-0000-0000-000000000000}"/>
          </ac:spMkLst>
        </pc:spChg>
        <pc:grpChg chg="del mod topLvl">
          <ac:chgData name="Kozo Namba (難波 浩三)" userId="abb2015e-26ae-48ba-8ebf-92380e2f352e" providerId="ADAL" clId="{53156925-55BF-465E-B9CD-7D76B82B538E}" dt="2024-06-27T02:02:25.190" v="4139" actId="478"/>
          <ac:grpSpMkLst>
            <pc:docMk/>
            <pc:sldMk cId="0" sldId="783"/>
            <ac:grpSpMk id="5131" creationId="{00000000-0000-0000-0000-000000000000}"/>
          </ac:grpSpMkLst>
        </pc:grpChg>
        <pc:grpChg chg="del">
          <ac:chgData name="Kozo Namba (難波 浩三)" userId="abb2015e-26ae-48ba-8ebf-92380e2f352e" providerId="ADAL" clId="{53156925-55BF-465E-B9CD-7D76B82B538E}" dt="2024-06-27T02:02:21.075" v="4138" actId="165"/>
          <ac:grpSpMkLst>
            <pc:docMk/>
            <pc:sldMk cId="0" sldId="783"/>
            <ac:grpSpMk id="973834" creationId="{00000000-0000-0000-0000-000000000000}"/>
          </ac:grpSpMkLst>
        </pc:grpChg>
        <pc:picChg chg="add mod">
          <ac:chgData name="Kozo Namba (難波 浩三)" userId="abb2015e-26ae-48ba-8ebf-92380e2f352e" providerId="ADAL" clId="{53156925-55BF-465E-B9CD-7D76B82B538E}" dt="2024-06-27T02:15:47.308" v="4448" actId="1076"/>
          <ac:picMkLst>
            <pc:docMk/>
            <pc:sldMk cId="0" sldId="783"/>
            <ac:picMk id="3" creationId="{480919EB-9B02-DF96-A7F3-D48D412406C2}"/>
          </ac:picMkLst>
        </pc:picChg>
        <pc:picChg chg="add mod">
          <ac:chgData name="Kozo Namba (難波 浩三)" userId="abb2015e-26ae-48ba-8ebf-92380e2f352e" providerId="ADAL" clId="{53156925-55BF-465E-B9CD-7D76B82B538E}" dt="2024-06-27T02:15:44.865" v="4447" actId="14100"/>
          <ac:picMkLst>
            <pc:docMk/>
            <pc:sldMk cId="0" sldId="783"/>
            <ac:picMk id="8" creationId="{D5D53398-8FC6-1A6A-C79C-13AB0570BBB9}"/>
          </ac:picMkLst>
        </pc:picChg>
        <pc:picChg chg="add del mod">
          <ac:chgData name="Kozo Namba (難波 浩三)" userId="abb2015e-26ae-48ba-8ebf-92380e2f352e" providerId="ADAL" clId="{53156925-55BF-465E-B9CD-7D76B82B538E}" dt="2024-07-12T05:55:35.085" v="23008"/>
          <ac:picMkLst>
            <pc:docMk/>
            <pc:sldMk cId="0" sldId="783"/>
            <ac:picMk id="13" creationId="{44A20693-ADC1-F9EF-B5B0-E62C9144E406}"/>
          </ac:picMkLst>
        </pc:picChg>
        <pc:picChg chg="add mod">
          <ac:chgData name="Kozo Namba (難波 浩三)" userId="abb2015e-26ae-48ba-8ebf-92380e2f352e" providerId="ADAL" clId="{53156925-55BF-465E-B9CD-7D76B82B538E}" dt="2024-07-12T05:55:35.085" v="23008"/>
          <ac:picMkLst>
            <pc:docMk/>
            <pc:sldMk cId="0" sldId="783"/>
            <ac:picMk id="14" creationId="{D81959CC-947A-7E27-79A6-BF2CAE398135}"/>
          </ac:picMkLst>
        </pc:picChg>
        <pc:picChg chg="mod">
          <ac:chgData name="Kozo Namba (難波 浩三)" userId="abb2015e-26ae-48ba-8ebf-92380e2f352e" providerId="ADAL" clId="{53156925-55BF-465E-B9CD-7D76B82B538E}" dt="2024-06-26T00:42:56.347" v="2953" actId="1076"/>
          <ac:picMkLst>
            <pc:docMk/>
            <pc:sldMk cId="0" sldId="783"/>
            <ac:picMk id="5124" creationId="{00000000-0000-0000-0000-000000000000}"/>
          </ac:picMkLst>
        </pc:picChg>
      </pc:sldChg>
      <pc:sldChg chg="addSp delSp modSp mod modTransition modAnim modNotes">
        <pc:chgData name="Kozo Namba (難波 浩三)" userId="abb2015e-26ae-48ba-8ebf-92380e2f352e" providerId="ADAL" clId="{53156925-55BF-465E-B9CD-7D76B82B538E}" dt="2024-07-12T05:55:35.085" v="23008"/>
        <pc:sldMkLst>
          <pc:docMk/>
          <pc:sldMk cId="0" sldId="784"/>
        </pc:sldMkLst>
        <pc:spChg chg="add del mod">
          <ac:chgData name="Kozo Namba (難波 浩三)" userId="abb2015e-26ae-48ba-8ebf-92380e2f352e" providerId="ADAL" clId="{53156925-55BF-465E-B9CD-7D76B82B538E}" dt="2024-06-27T23:45:00.904" v="5149"/>
          <ac:spMkLst>
            <pc:docMk/>
            <pc:sldMk cId="0" sldId="784"/>
            <ac:spMk id="2" creationId="{2E544163-09BA-279B-C2BE-58EF7A56C9D2}"/>
          </ac:spMkLst>
        </pc:spChg>
        <pc:spChg chg="add del mod">
          <ac:chgData name="Kozo Namba (難波 浩三)" userId="abb2015e-26ae-48ba-8ebf-92380e2f352e" providerId="ADAL" clId="{53156925-55BF-465E-B9CD-7D76B82B538E}" dt="2024-06-27T23:45:00.906" v="5151"/>
          <ac:spMkLst>
            <pc:docMk/>
            <pc:sldMk cId="0" sldId="784"/>
            <ac:spMk id="4" creationId="{1E6D2E62-736E-1E8D-B8DD-C82C91FBA17A}"/>
          </ac:spMkLst>
        </pc:spChg>
        <pc:spChg chg="add mod">
          <ac:chgData name="Kozo Namba (難波 浩三)" userId="abb2015e-26ae-48ba-8ebf-92380e2f352e" providerId="ADAL" clId="{53156925-55BF-465E-B9CD-7D76B82B538E}" dt="2024-06-27T23:51:08.893" v="5243" actId="1076"/>
          <ac:spMkLst>
            <pc:docMk/>
            <pc:sldMk cId="0" sldId="784"/>
            <ac:spMk id="6" creationId="{E4D40F19-0711-3CDF-3D96-90D5ACAEA731}"/>
          </ac:spMkLst>
        </pc:spChg>
        <pc:spChg chg="add mod">
          <ac:chgData name="Kozo Namba (難波 浩三)" userId="abb2015e-26ae-48ba-8ebf-92380e2f352e" providerId="ADAL" clId="{53156925-55BF-465E-B9CD-7D76B82B538E}" dt="2024-06-27T23:49:32.114" v="5214" actId="1036"/>
          <ac:spMkLst>
            <pc:docMk/>
            <pc:sldMk cId="0" sldId="784"/>
            <ac:spMk id="14" creationId="{76E976C1-D6ED-E457-2D16-577459764605}"/>
          </ac:spMkLst>
        </pc:spChg>
        <pc:spChg chg="add mod">
          <ac:chgData name="Kozo Namba (難波 浩三)" userId="abb2015e-26ae-48ba-8ebf-92380e2f352e" providerId="ADAL" clId="{53156925-55BF-465E-B9CD-7D76B82B538E}" dt="2024-06-27T23:51:12.881" v="5244" actId="1076"/>
          <ac:spMkLst>
            <pc:docMk/>
            <pc:sldMk cId="0" sldId="784"/>
            <ac:spMk id="15" creationId="{846A2A0C-985A-758B-EC87-0B3E4EFB0C11}"/>
          </ac:spMkLst>
        </pc:spChg>
        <pc:spChg chg="del">
          <ac:chgData name="Kozo Namba (難波 浩三)" userId="abb2015e-26ae-48ba-8ebf-92380e2f352e" providerId="ADAL" clId="{53156925-55BF-465E-B9CD-7D76B82B538E}" dt="2024-06-26T00:43:06.401" v="2954" actId="478"/>
          <ac:spMkLst>
            <pc:docMk/>
            <pc:sldMk cId="0" sldId="784"/>
            <ac:spMk id="16" creationId="{00000000-0000-0000-0000-000000000000}"/>
          </ac:spMkLst>
        </pc:spChg>
        <pc:spChg chg="add mod">
          <ac:chgData name="Kozo Namba (難波 浩三)" userId="abb2015e-26ae-48ba-8ebf-92380e2f352e" providerId="ADAL" clId="{53156925-55BF-465E-B9CD-7D76B82B538E}" dt="2024-06-27T23:49:32.114" v="5214" actId="1036"/>
          <ac:spMkLst>
            <pc:docMk/>
            <pc:sldMk cId="0" sldId="784"/>
            <ac:spMk id="16" creationId="{7E8C31BC-289A-0C2E-DCF5-2AC3C9F8AA88}"/>
          </ac:spMkLst>
        </pc:spChg>
        <pc:spChg chg="add mod">
          <ac:chgData name="Kozo Namba (難波 浩三)" userId="abb2015e-26ae-48ba-8ebf-92380e2f352e" providerId="ADAL" clId="{53156925-55BF-465E-B9CD-7D76B82B538E}" dt="2024-06-27T23:51:15.880" v="5245" actId="1076"/>
          <ac:spMkLst>
            <pc:docMk/>
            <pc:sldMk cId="0" sldId="784"/>
            <ac:spMk id="17" creationId="{2A9E11F0-F276-3DF6-6380-544090AB63C8}"/>
          </ac:spMkLst>
        </pc:spChg>
        <pc:spChg chg="add del mod">
          <ac:chgData name="Kozo Namba (難波 浩三)" userId="abb2015e-26ae-48ba-8ebf-92380e2f352e" providerId="ADAL" clId="{53156925-55BF-465E-B9CD-7D76B82B538E}" dt="2024-06-27T03:11:40.129" v="5075" actId="478"/>
          <ac:spMkLst>
            <pc:docMk/>
            <pc:sldMk cId="0" sldId="784"/>
            <ac:spMk id="18" creationId="{04205770-F597-C427-A787-5EBA9F02BF3C}"/>
          </ac:spMkLst>
        </pc:spChg>
        <pc:spChg chg="add mod">
          <ac:chgData name="Kozo Namba (難波 浩三)" userId="abb2015e-26ae-48ba-8ebf-92380e2f352e" providerId="ADAL" clId="{53156925-55BF-465E-B9CD-7D76B82B538E}" dt="2024-06-27T23:51:05.828" v="5242" actId="1076"/>
          <ac:spMkLst>
            <pc:docMk/>
            <pc:sldMk cId="0" sldId="784"/>
            <ac:spMk id="19" creationId="{49098785-B236-52D6-2554-8FE73A940F82}"/>
          </ac:spMkLst>
        </pc:spChg>
        <pc:spChg chg="mod">
          <ac:chgData name="Kozo Namba (難波 浩三)" userId="abb2015e-26ae-48ba-8ebf-92380e2f352e" providerId="ADAL" clId="{53156925-55BF-465E-B9CD-7D76B82B538E}" dt="2024-06-27T23:50:28.084" v="5231" actId="20577"/>
          <ac:spMkLst>
            <pc:docMk/>
            <pc:sldMk cId="0" sldId="784"/>
            <ac:spMk id="20" creationId="{491192CF-0B05-A113-6A82-5A9EE6066792}"/>
          </ac:spMkLst>
        </pc:spChg>
        <pc:spChg chg="mod">
          <ac:chgData name="Kozo Namba (難波 浩三)" userId="abb2015e-26ae-48ba-8ebf-92380e2f352e" providerId="ADAL" clId="{53156925-55BF-465E-B9CD-7D76B82B538E}" dt="2024-06-27T23:50:14.067" v="5221" actId="1076"/>
          <ac:spMkLst>
            <pc:docMk/>
            <pc:sldMk cId="0" sldId="784"/>
            <ac:spMk id="21" creationId="{9D9756C8-D4D9-9FFC-22D3-2A24A5841D55}"/>
          </ac:spMkLst>
        </pc:spChg>
        <pc:spChg chg="del mod topLvl">
          <ac:chgData name="Kozo Namba (難波 浩三)" userId="abb2015e-26ae-48ba-8ebf-92380e2f352e" providerId="ADAL" clId="{53156925-55BF-465E-B9CD-7D76B82B538E}" dt="2024-06-27T03:08:29.405" v="4964" actId="478"/>
          <ac:spMkLst>
            <pc:docMk/>
            <pc:sldMk cId="0" sldId="784"/>
            <ac:spMk id="6152" creationId="{00000000-0000-0000-0000-000000000000}"/>
          </ac:spMkLst>
        </pc:spChg>
        <pc:spChg chg="del mod topLvl">
          <ac:chgData name="Kozo Namba (難波 浩三)" userId="abb2015e-26ae-48ba-8ebf-92380e2f352e" providerId="ADAL" clId="{53156925-55BF-465E-B9CD-7D76B82B538E}" dt="2024-06-27T03:07:02.109" v="4950" actId="478"/>
          <ac:spMkLst>
            <pc:docMk/>
            <pc:sldMk cId="0" sldId="784"/>
            <ac:spMk id="6153" creationId="{00000000-0000-0000-0000-000000000000}"/>
          </ac:spMkLst>
        </pc:spChg>
        <pc:spChg chg="mod topLvl">
          <ac:chgData name="Kozo Namba (難波 浩三)" userId="abb2015e-26ae-48ba-8ebf-92380e2f352e" providerId="ADAL" clId="{53156925-55BF-465E-B9CD-7D76B82B538E}" dt="2024-06-27T23:51:00.874" v="5240" actId="1076"/>
          <ac:spMkLst>
            <pc:docMk/>
            <pc:sldMk cId="0" sldId="784"/>
            <ac:spMk id="6154" creationId="{00000000-0000-0000-0000-000000000000}"/>
          </ac:spMkLst>
        </pc:spChg>
        <pc:spChg chg="mod topLvl">
          <ac:chgData name="Kozo Namba (難波 浩三)" userId="abb2015e-26ae-48ba-8ebf-92380e2f352e" providerId="ADAL" clId="{53156925-55BF-465E-B9CD-7D76B82B538E}" dt="2024-06-27T23:50:52.545" v="5237" actId="1076"/>
          <ac:spMkLst>
            <pc:docMk/>
            <pc:sldMk cId="0" sldId="784"/>
            <ac:spMk id="6156" creationId="{00000000-0000-0000-0000-000000000000}"/>
          </ac:spMkLst>
        </pc:spChg>
        <pc:spChg chg="del mod topLvl">
          <ac:chgData name="Kozo Namba (難波 浩三)" userId="abb2015e-26ae-48ba-8ebf-92380e2f352e" providerId="ADAL" clId="{53156925-55BF-465E-B9CD-7D76B82B538E}" dt="2024-06-27T02:51:48.097" v="4829" actId="478"/>
          <ac:spMkLst>
            <pc:docMk/>
            <pc:sldMk cId="0" sldId="784"/>
            <ac:spMk id="6158" creationId="{00000000-0000-0000-0000-000000000000}"/>
          </ac:spMkLst>
        </pc:spChg>
        <pc:spChg chg="del mod topLvl">
          <ac:chgData name="Kozo Namba (難波 浩三)" userId="abb2015e-26ae-48ba-8ebf-92380e2f352e" providerId="ADAL" clId="{53156925-55BF-465E-B9CD-7D76B82B538E}" dt="2024-06-27T02:51:49.030" v="4830" actId="478"/>
          <ac:spMkLst>
            <pc:docMk/>
            <pc:sldMk cId="0" sldId="784"/>
            <ac:spMk id="6159" creationId="{00000000-0000-0000-0000-000000000000}"/>
          </ac:spMkLst>
        </pc:spChg>
        <pc:spChg chg="mod">
          <ac:chgData name="Kozo Namba (難波 浩三)" userId="abb2015e-26ae-48ba-8ebf-92380e2f352e" providerId="ADAL" clId="{53156925-55BF-465E-B9CD-7D76B82B538E}" dt="2024-06-27T23:50:45.479" v="5235" actId="14100"/>
          <ac:spMkLst>
            <pc:docMk/>
            <pc:sldMk cId="0" sldId="784"/>
            <ac:spMk id="977929" creationId="{00000000-0000-0000-0000-000000000000}"/>
          </ac:spMkLst>
        </pc:spChg>
        <pc:spChg chg="mod">
          <ac:chgData name="Kozo Namba (難波 浩三)" userId="abb2015e-26ae-48ba-8ebf-92380e2f352e" providerId="ADAL" clId="{53156925-55BF-465E-B9CD-7D76B82B538E}" dt="2024-07-03T01:52:28.344" v="18864" actId="20577"/>
          <ac:spMkLst>
            <pc:docMk/>
            <pc:sldMk cId="0" sldId="784"/>
            <ac:spMk id="977934" creationId="{00000000-0000-0000-0000-000000000000}"/>
          </ac:spMkLst>
        </pc:spChg>
        <pc:grpChg chg="add mod">
          <ac:chgData name="Kozo Namba (難波 浩三)" userId="abb2015e-26ae-48ba-8ebf-92380e2f352e" providerId="ADAL" clId="{53156925-55BF-465E-B9CD-7D76B82B538E}" dt="2024-06-27T23:50:55.193" v="5238" actId="1076"/>
          <ac:grpSpMkLst>
            <pc:docMk/>
            <pc:sldMk cId="0" sldId="784"/>
            <ac:grpSpMk id="8" creationId="{DDEF14A4-3C45-0775-DF57-BC1DCCB16E21}"/>
          </ac:grpSpMkLst>
        </pc:grpChg>
        <pc:grpChg chg="add mod">
          <ac:chgData name="Kozo Namba (難波 浩三)" userId="abb2015e-26ae-48ba-8ebf-92380e2f352e" providerId="ADAL" clId="{53156925-55BF-465E-B9CD-7D76B82B538E}" dt="2024-06-27T23:51:02.921" v="5241" actId="1076"/>
          <ac:grpSpMkLst>
            <pc:docMk/>
            <pc:sldMk cId="0" sldId="784"/>
            <ac:grpSpMk id="13" creationId="{BFD002C9-6961-275A-D975-E149C4226995}"/>
          </ac:grpSpMkLst>
        </pc:grpChg>
        <pc:grpChg chg="add mod">
          <ac:chgData name="Kozo Namba (難波 浩三)" userId="abb2015e-26ae-48ba-8ebf-92380e2f352e" providerId="ADAL" clId="{53156925-55BF-465E-B9CD-7D76B82B538E}" dt="2024-06-27T23:50:14.067" v="5221" actId="1076"/>
          <ac:grpSpMkLst>
            <pc:docMk/>
            <pc:sldMk cId="0" sldId="784"/>
            <ac:grpSpMk id="18" creationId="{B9591456-0117-063C-D841-B1AD2C5BF251}"/>
          </ac:grpSpMkLst>
        </pc:grpChg>
        <pc:grpChg chg="del mod">
          <ac:chgData name="Kozo Namba (難波 浩三)" userId="abb2015e-26ae-48ba-8ebf-92380e2f352e" providerId="ADAL" clId="{53156925-55BF-465E-B9CD-7D76B82B538E}" dt="2024-06-27T02:44:23.457" v="4790" actId="165"/>
          <ac:grpSpMkLst>
            <pc:docMk/>
            <pc:sldMk cId="0" sldId="784"/>
            <ac:grpSpMk id="6146" creationId="{00000000-0000-0000-0000-000000000000}"/>
          </ac:grpSpMkLst>
        </pc:grpChg>
        <pc:grpChg chg="del mod">
          <ac:chgData name="Kozo Namba (難波 浩三)" userId="abb2015e-26ae-48ba-8ebf-92380e2f352e" providerId="ADAL" clId="{53156925-55BF-465E-B9CD-7D76B82B538E}" dt="2024-06-27T02:44:09.986" v="4786" actId="165"/>
          <ac:grpSpMkLst>
            <pc:docMk/>
            <pc:sldMk cId="0" sldId="784"/>
            <ac:grpSpMk id="6147" creationId="{00000000-0000-0000-0000-000000000000}"/>
          </ac:grpSpMkLst>
        </pc:grpChg>
        <pc:grpChg chg="del mod">
          <ac:chgData name="Kozo Namba (難波 浩三)" userId="abb2015e-26ae-48ba-8ebf-92380e2f352e" providerId="ADAL" clId="{53156925-55BF-465E-B9CD-7D76B82B538E}" dt="2024-06-27T02:52:17.875" v="4835" actId="165"/>
          <ac:grpSpMkLst>
            <pc:docMk/>
            <pc:sldMk cId="0" sldId="784"/>
            <ac:grpSpMk id="6149" creationId="{00000000-0000-0000-0000-000000000000}"/>
          </ac:grpSpMkLst>
        </pc:grpChg>
        <pc:picChg chg="add mod">
          <ac:chgData name="Kozo Namba (難波 浩三)" userId="abb2015e-26ae-48ba-8ebf-92380e2f352e" providerId="ADAL" clId="{53156925-55BF-465E-B9CD-7D76B82B538E}" dt="2024-06-27T23:50:56.947" v="5239" actId="1076"/>
          <ac:picMkLst>
            <pc:docMk/>
            <pc:sldMk cId="0" sldId="784"/>
            <ac:picMk id="3" creationId="{13526AAE-DFBC-73A5-6949-0C86B11B2A19}"/>
          </ac:picMkLst>
        </pc:picChg>
        <pc:picChg chg="add mod">
          <ac:chgData name="Kozo Namba (難波 浩三)" userId="abb2015e-26ae-48ba-8ebf-92380e2f352e" providerId="ADAL" clId="{53156925-55BF-465E-B9CD-7D76B82B538E}" dt="2024-06-27T02:59:57.480" v="4867" actId="164"/>
          <ac:picMkLst>
            <pc:docMk/>
            <pc:sldMk cId="0" sldId="784"/>
            <ac:picMk id="5" creationId="{6468F07C-EFBD-252D-47FA-E030D9D464F7}"/>
          </ac:picMkLst>
        </pc:picChg>
        <pc:picChg chg="add mod">
          <ac:chgData name="Kozo Namba (難波 浩三)" userId="abb2015e-26ae-48ba-8ebf-92380e2f352e" providerId="ADAL" clId="{53156925-55BF-465E-B9CD-7D76B82B538E}" dt="2024-06-27T02:59:57.480" v="4867" actId="164"/>
          <ac:picMkLst>
            <pc:docMk/>
            <pc:sldMk cId="0" sldId="784"/>
            <ac:picMk id="7" creationId="{A1E60DAD-1297-DB2E-6994-3150D1246AF5}"/>
          </ac:picMkLst>
        </pc:picChg>
        <pc:picChg chg="add mod">
          <ac:chgData name="Kozo Namba (難波 浩三)" userId="abb2015e-26ae-48ba-8ebf-92380e2f352e" providerId="ADAL" clId="{53156925-55BF-465E-B9CD-7D76B82B538E}" dt="2024-06-27T03:04:49.966" v="4896" actId="164"/>
          <ac:picMkLst>
            <pc:docMk/>
            <pc:sldMk cId="0" sldId="784"/>
            <ac:picMk id="10" creationId="{7CC0FDC6-1E81-581A-DF36-1A6839B085D1}"/>
          </ac:picMkLst>
        </pc:picChg>
        <pc:picChg chg="add mod">
          <ac:chgData name="Kozo Namba (難波 浩三)" userId="abb2015e-26ae-48ba-8ebf-92380e2f352e" providerId="ADAL" clId="{53156925-55BF-465E-B9CD-7D76B82B538E}" dt="2024-06-27T23:50:50.183" v="5236" actId="1076"/>
          <ac:picMkLst>
            <pc:docMk/>
            <pc:sldMk cId="0" sldId="784"/>
            <ac:picMk id="11" creationId="{11236512-24C7-3455-E88B-C9DEB1BB4C9D}"/>
          </ac:picMkLst>
        </pc:picChg>
        <pc:picChg chg="add mod">
          <ac:chgData name="Kozo Namba (難波 浩三)" userId="abb2015e-26ae-48ba-8ebf-92380e2f352e" providerId="ADAL" clId="{53156925-55BF-465E-B9CD-7D76B82B538E}" dt="2024-06-27T03:04:49.966" v="4896" actId="164"/>
          <ac:picMkLst>
            <pc:docMk/>
            <pc:sldMk cId="0" sldId="784"/>
            <ac:picMk id="12" creationId="{927A841B-8D2A-804F-BFD0-A59843A36088}"/>
          </ac:picMkLst>
        </pc:picChg>
        <pc:picChg chg="add del mod">
          <ac:chgData name="Kozo Namba (難波 浩三)" userId="abb2015e-26ae-48ba-8ebf-92380e2f352e" providerId="ADAL" clId="{53156925-55BF-465E-B9CD-7D76B82B538E}" dt="2024-07-12T05:55:35.085" v="23008"/>
          <ac:picMkLst>
            <pc:docMk/>
            <pc:sldMk cId="0" sldId="784"/>
            <ac:picMk id="22" creationId="{58EB6C05-12B7-BFF2-BCD4-3B8F3E20E0EC}"/>
          </ac:picMkLst>
        </pc:picChg>
        <pc:picChg chg="add mod">
          <ac:chgData name="Kozo Namba (難波 浩三)" userId="abb2015e-26ae-48ba-8ebf-92380e2f352e" providerId="ADAL" clId="{53156925-55BF-465E-B9CD-7D76B82B538E}" dt="2024-07-12T05:55:35.085" v="23008"/>
          <ac:picMkLst>
            <pc:docMk/>
            <pc:sldMk cId="0" sldId="784"/>
            <ac:picMk id="23" creationId="{AC79DB39-55A0-0D73-794A-155AE283A055}"/>
          </ac:picMkLst>
        </pc:picChg>
        <pc:picChg chg="del mod topLvl">
          <ac:chgData name="Kozo Namba (難波 浩三)" userId="abb2015e-26ae-48ba-8ebf-92380e2f352e" providerId="ADAL" clId="{53156925-55BF-465E-B9CD-7D76B82B538E}" dt="2024-06-27T02:44:13.734" v="4788" actId="478"/>
          <ac:picMkLst>
            <pc:docMk/>
            <pc:sldMk cId="0" sldId="784"/>
            <ac:picMk id="6155" creationId="{00000000-0000-0000-0000-000000000000}"/>
          </ac:picMkLst>
        </pc:picChg>
        <pc:picChg chg="del mod topLvl">
          <ac:chgData name="Kozo Namba (難波 浩三)" userId="abb2015e-26ae-48ba-8ebf-92380e2f352e" providerId="ADAL" clId="{53156925-55BF-465E-B9CD-7D76B82B538E}" dt="2024-06-27T02:44:26.252" v="4792" actId="478"/>
          <ac:picMkLst>
            <pc:docMk/>
            <pc:sldMk cId="0" sldId="784"/>
            <ac:picMk id="6157" creationId="{00000000-0000-0000-0000-000000000000}"/>
          </ac:picMkLst>
        </pc:picChg>
      </pc:sldChg>
      <pc:sldChg chg="addSp delSp modSp mod modTransition modAnim modNotes">
        <pc:chgData name="Kozo Namba (難波 浩三)" userId="abb2015e-26ae-48ba-8ebf-92380e2f352e" providerId="ADAL" clId="{53156925-55BF-465E-B9CD-7D76B82B538E}" dt="2024-07-12T05:55:35.085" v="23008"/>
        <pc:sldMkLst>
          <pc:docMk/>
          <pc:sldMk cId="0" sldId="785"/>
        </pc:sldMkLst>
        <pc:spChg chg="mod">
          <ac:chgData name="Kozo Namba (難波 浩三)" userId="abb2015e-26ae-48ba-8ebf-92380e2f352e" providerId="ADAL" clId="{53156925-55BF-465E-B9CD-7D76B82B538E}" dt="2024-06-28T00:28:09.763" v="5588" actId="164"/>
          <ac:spMkLst>
            <pc:docMk/>
            <pc:sldMk cId="0" sldId="785"/>
            <ac:spMk id="7171" creationId="{00000000-0000-0000-0000-000000000000}"/>
          </ac:spMkLst>
        </pc:spChg>
        <pc:spChg chg="del">
          <ac:chgData name="Kozo Namba (難波 浩三)" userId="abb2015e-26ae-48ba-8ebf-92380e2f352e" providerId="ADAL" clId="{53156925-55BF-465E-B9CD-7D76B82B538E}" dt="2024-06-26T00:43:13.846" v="2955" actId="478"/>
          <ac:spMkLst>
            <pc:docMk/>
            <pc:sldMk cId="0" sldId="785"/>
            <ac:spMk id="7178" creationId="{00000000-0000-0000-0000-000000000000}"/>
          </ac:spMkLst>
        </pc:spChg>
        <pc:spChg chg="mod">
          <ac:chgData name="Kozo Namba (難波 浩三)" userId="abb2015e-26ae-48ba-8ebf-92380e2f352e" providerId="ADAL" clId="{53156925-55BF-465E-B9CD-7D76B82B538E}" dt="2024-06-28T00:18:15.097" v="5419" actId="1076"/>
          <ac:spMkLst>
            <pc:docMk/>
            <pc:sldMk cId="0" sldId="785"/>
            <ac:spMk id="7183" creationId="{00000000-0000-0000-0000-000000000000}"/>
          </ac:spMkLst>
        </pc:spChg>
        <pc:spChg chg="mod">
          <ac:chgData name="Kozo Namba (難波 浩三)" userId="abb2015e-26ae-48ba-8ebf-92380e2f352e" providerId="ADAL" clId="{53156925-55BF-465E-B9CD-7D76B82B538E}" dt="2024-06-28T00:18:15.097" v="5419" actId="1076"/>
          <ac:spMkLst>
            <pc:docMk/>
            <pc:sldMk cId="0" sldId="785"/>
            <ac:spMk id="7185" creationId="{00000000-0000-0000-0000-000000000000}"/>
          </ac:spMkLst>
        </pc:spChg>
        <pc:spChg chg="mod">
          <ac:chgData name="Kozo Namba (難波 浩三)" userId="abb2015e-26ae-48ba-8ebf-92380e2f352e" providerId="ADAL" clId="{53156925-55BF-465E-B9CD-7D76B82B538E}" dt="2024-06-28T00:18:35.323" v="5422" actId="20577"/>
          <ac:spMkLst>
            <pc:docMk/>
            <pc:sldMk cId="0" sldId="785"/>
            <ac:spMk id="7186" creationId="{00000000-0000-0000-0000-000000000000}"/>
          </ac:spMkLst>
        </pc:spChg>
        <pc:spChg chg="mod">
          <ac:chgData name="Kozo Namba (難波 浩三)" userId="abb2015e-26ae-48ba-8ebf-92380e2f352e" providerId="ADAL" clId="{53156925-55BF-465E-B9CD-7D76B82B538E}" dt="2024-06-28T00:18:15.097" v="5419" actId="1076"/>
          <ac:spMkLst>
            <pc:docMk/>
            <pc:sldMk cId="0" sldId="785"/>
            <ac:spMk id="7187" creationId="{00000000-0000-0000-0000-000000000000}"/>
          </ac:spMkLst>
        </pc:spChg>
        <pc:spChg chg="mod">
          <ac:chgData name="Kozo Namba (難波 浩三)" userId="abb2015e-26ae-48ba-8ebf-92380e2f352e" providerId="ADAL" clId="{53156925-55BF-465E-B9CD-7D76B82B538E}" dt="2024-06-28T00:18:15.097" v="5419" actId="1076"/>
          <ac:spMkLst>
            <pc:docMk/>
            <pc:sldMk cId="0" sldId="785"/>
            <ac:spMk id="7189" creationId="{00000000-0000-0000-0000-000000000000}"/>
          </ac:spMkLst>
        </pc:spChg>
        <pc:spChg chg="mod">
          <ac:chgData name="Kozo Namba (難波 浩三)" userId="abb2015e-26ae-48ba-8ebf-92380e2f352e" providerId="ADAL" clId="{53156925-55BF-465E-B9CD-7D76B82B538E}" dt="2024-06-28T00:18:15.097" v="5419" actId="1076"/>
          <ac:spMkLst>
            <pc:docMk/>
            <pc:sldMk cId="0" sldId="785"/>
            <ac:spMk id="7190" creationId="{00000000-0000-0000-0000-000000000000}"/>
          </ac:spMkLst>
        </pc:spChg>
        <pc:spChg chg="mod">
          <ac:chgData name="Kozo Namba (難波 浩三)" userId="abb2015e-26ae-48ba-8ebf-92380e2f352e" providerId="ADAL" clId="{53156925-55BF-465E-B9CD-7D76B82B538E}" dt="2024-06-28T00:18:15.097" v="5419" actId="1076"/>
          <ac:spMkLst>
            <pc:docMk/>
            <pc:sldMk cId="0" sldId="785"/>
            <ac:spMk id="7191" creationId="{00000000-0000-0000-0000-000000000000}"/>
          </ac:spMkLst>
        </pc:spChg>
        <pc:spChg chg="mod">
          <ac:chgData name="Kozo Namba (難波 浩三)" userId="abb2015e-26ae-48ba-8ebf-92380e2f352e" providerId="ADAL" clId="{53156925-55BF-465E-B9CD-7D76B82B538E}" dt="2024-06-28T00:18:15.097" v="5419" actId="1076"/>
          <ac:spMkLst>
            <pc:docMk/>
            <pc:sldMk cId="0" sldId="785"/>
            <ac:spMk id="7192" creationId="{00000000-0000-0000-0000-000000000000}"/>
          </ac:spMkLst>
        </pc:spChg>
        <pc:spChg chg="del mod">
          <ac:chgData name="Kozo Namba (難波 浩三)" userId="abb2015e-26ae-48ba-8ebf-92380e2f352e" providerId="ADAL" clId="{53156925-55BF-465E-B9CD-7D76B82B538E}" dt="2024-06-28T00:17:41.482" v="5415" actId="478"/>
          <ac:spMkLst>
            <pc:docMk/>
            <pc:sldMk cId="0" sldId="785"/>
            <ac:spMk id="7194" creationId="{00000000-0000-0000-0000-000000000000}"/>
          </ac:spMkLst>
        </pc:spChg>
        <pc:spChg chg="mod">
          <ac:chgData name="Kozo Namba (難波 浩三)" userId="abb2015e-26ae-48ba-8ebf-92380e2f352e" providerId="ADAL" clId="{53156925-55BF-465E-B9CD-7D76B82B538E}" dt="2024-06-28T00:02:58.486" v="5397" actId="478"/>
          <ac:spMkLst>
            <pc:docMk/>
            <pc:sldMk cId="0" sldId="785"/>
            <ac:spMk id="7197" creationId="{00000000-0000-0000-0000-000000000000}"/>
          </ac:spMkLst>
        </pc:spChg>
        <pc:spChg chg="mod">
          <ac:chgData name="Kozo Namba (難波 浩三)" userId="abb2015e-26ae-48ba-8ebf-92380e2f352e" providerId="ADAL" clId="{53156925-55BF-465E-B9CD-7D76B82B538E}" dt="2024-06-28T00:23:05.806" v="5511" actId="20577"/>
          <ac:spMkLst>
            <pc:docMk/>
            <pc:sldMk cId="0" sldId="785"/>
            <ac:spMk id="7199" creationId="{00000000-0000-0000-0000-000000000000}"/>
          </ac:spMkLst>
        </pc:spChg>
        <pc:spChg chg="mod">
          <ac:chgData name="Kozo Namba (難波 浩三)" userId="abb2015e-26ae-48ba-8ebf-92380e2f352e" providerId="ADAL" clId="{53156925-55BF-465E-B9CD-7D76B82B538E}" dt="2024-06-28T00:02:58.486" v="5397" actId="478"/>
          <ac:spMkLst>
            <pc:docMk/>
            <pc:sldMk cId="0" sldId="785"/>
            <ac:spMk id="7200" creationId="{00000000-0000-0000-0000-000000000000}"/>
          </ac:spMkLst>
        </pc:spChg>
        <pc:spChg chg="mod">
          <ac:chgData name="Kozo Namba (難波 浩三)" userId="abb2015e-26ae-48ba-8ebf-92380e2f352e" providerId="ADAL" clId="{53156925-55BF-465E-B9CD-7D76B82B538E}" dt="2024-06-28T00:02:58.486" v="5397" actId="478"/>
          <ac:spMkLst>
            <pc:docMk/>
            <pc:sldMk cId="0" sldId="785"/>
            <ac:spMk id="7201" creationId="{00000000-0000-0000-0000-000000000000}"/>
          </ac:spMkLst>
        </pc:spChg>
        <pc:spChg chg="mod">
          <ac:chgData name="Kozo Namba (難波 浩三)" userId="abb2015e-26ae-48ba-8ebf-92380e2f352e" providerId="ADAL" clId="{53156925-55BF-465E-B9CD-7D76B82B538E}" dt="2024-06-28T00:02:58.486" v="5397" actId="478"/>
          <ac:spMkLst>
            <pc:docMk/>
            <pc:sldMk cId="0" sldId="785"/>
            <ac:spMk id="7202" creationId="{00000000-0000-0000-0000-000000000000}"/>
          </ac:spMkLst>
        </pc:spChg>
        <pc:spChg chg="mod">
          <ac:chgData name="Kozo Namba (難波 浩三)" userId="abb2015e-26ae-48ba-8ebf-92380e2f352e" providerId="ADAL" clId="{53156925-55BF-465E-B9CD-7D76B82B538E}" dt="2024-06-28T00:02:58.486" v="5397" actId="478"/>
          <ac:spMkLst>
            <pc:docMk/>
            <pc:sldMk cId="0" sldId="785"/>
            <ac:spMk id="7203" creationId="{00000000-0000-0000-0000-000000000000}"/>
          </ac:spMkLst>
        </pc:spChg>
        <pc:spChg chg="mod">
          <ac:chgData name="Kozo Namba (難波 浩三)" userId="abb2015e-26ae-48ba-8ebf-92380e2f352e" providerId="ADAL" clId="{53156925-55BF-465E-B9CD-7D76B82B538E}" dt="2024-06-28T00:02:58.486" v="5397" actId="478"/>
          <ac:spMkLst>
            <pc:docMk/>
            <pc:sldMk cId="0" sldId="785"/>
            <ac:spMk id="7205" creationId="{00000000-0000-0000-0000-000000000000}"/>
          </ac:spMkLst>
        </pc:spChg>
        <pc:spChg chg="mod">
          <ac:chgData name="Kozo Namba (難波 浩三)" userId="abb2015e-26ae-48ba-8ebf-92380e2f352e" providerId="ADAL" clId="{53156925-55BF-465E-B9CD-7D76B82B538E}" dt="2024-06-28T00:02:58.486" v="5397" actId="478"/>
          <ac:spMkLst>
            <pc:docMk/>
            <pc:sldMk cId="0" sldId="785"/>
            <ac:spMk id="7206" creationId="{00000000-0000-0000-0000-000000000000}"/>
          </ac:spMkLst>
        </pc:spChg>
        <pc:spChg chg="mod">
          <ac:chgData name="Kozo Namba (難波 浩三)" userId="abb2015e-26ae-48ba-8ebf-92380e2f352e" providerId="ADAL" clId="{53156925-55BF-465E-B9CD-7D76B82B538E}" dt="2024-06-28T00:02:58.486" v="5397" actId="478"/>
          <ac:spMkLst>
            <pc:docMk/>
            <pc:sldMk cId="0" sldId="785"/>
            <ac:spMk id="7207" creationId="{00000000-0000-0000-0000-000000000000}"/>
          </ac:spMkLst>
        </pc:spChg>
        <pc:spChg chg="mod">
          <ac:chgData name="Kozo Namba (難波 浩三)" userId="abb2015e-26ae-48ba-8ebf-92380e2f352e" providerId="ADAL" clId="{53156925-55BF-465E-B9CD-7D76B82B538E}" dt="2024-06-28T00:02:58.486" v="5397" actId="478"/>
          <ac:spMkLst>
            <pc:docMk/>
            <pc:sldMk cId="0" sldId="785"/>
            <ac:spMk id="7208" creationId="{00000000-0000-0000-0000-000000000000}"/>
          </ac:spMkLst>
        </pc:spChg>
        <pc:spChg chg="del mod">
          <ac:chgData name="Kozo Namba (難波 浩三)" userId="abb2015e-26ae-48ba-8ebf-92380e2f352e" providerId="ADAL" clId="{53156925-55BF-465E-B9CD-7D76B82B538E}" dt="2024-06-26T01:15:55.943" v="2957" actId="478"/>
          <ac:spMkLst>
            <pc:docMk/>
            <pc:sldMk cId="0" sldId="785"/>
            <ac:spMk id="7210" creationId="{00000000-0000-0000-0000-000000000000}"/>
          </ac:spMkLst>
        </pc:spChg>
        <pc:spChg chg="mod">
          <ac:chgData name="Kozo Namba (難波 浩三)" userId="abb2015e-26ae-48ba-8ebf-92380e2f352e" providerId="ADAL" clId="{53156925-55BF-465E-B9CD-7D76B82B538E}" dt="2024-06-28T00:28:09.763" v="5588" actId="164"/>
          <ac:spMkLst>
            <pc:docMk/>
            <pc:sldMk cId="0" sldId="785"/>
            <ac:spMk id="982018" creationId="{00000000-0000-0000-0000-000000000000}"/>
          </ac:spMkLst>
        </pc:spChg>
        <pc:grpChg chg="add mod">
          <ac:chgData name="Kozo Namba (難波 浩三)" userId="abb2015e-26ae-48ba-8ebf-92380e2f352e" providerId="ADAL" clId="{53156925-55BF-465E-B9CD-7D76B82B538E}" dt="2024-06-28T00:28:09.763" v="5588" actId="164"/>
          <ac:grpSpMkLst>
            <pc:docMk/>
            <pc:sldMk cId="0" sldId="785"/>
            <ac:grpSpMk id="5" creationId="{952C09EA-B7DA-05AC-1B29-D38AC743C478}"/>
          </ac:grpSpMkLst>
        </pc:grpChg>
        <pc:grpChg chg="del mod">
          <ac:chgData name="Kozo Namba (難波 浩三)" userId="abb2015e-26ae-48ba-8ebf-92380e2f352e" providerId="ADAL" clId="{53156925-55BF-465E-B9CD-7D76B82B538E}" dt="2024-06-26T01:15:52.903" v="2956" actId="478"/>
          <ac:grpSpMkLst>
            <pc:docMk/>
            <pc:sldMk cId="0" sldId="785"/>
            <ac:grpSpMk id="7172" creationId="{00000000-0000-0000-0000-000000000000}"/>
          </ac:grpSpMkLst>
        </pc:grpChg>
        <pc:grpChg chg="mod">
          <ac:chgData name="Kozo Namba (難波 浩三)" userId="abb2015e-26ae-48ba-8ebf-92380e2f352e" providerId="ADAL" clId="{53156925-55BF-465E-B9CD-7D76B82B538E}" dt="2024-06-28T00:18:15.097" v="5419" actId="1076"/>
          <ac:grpSpMkLst>
            <pc:docMk/>
            <pc:sldMk cId="0" sldId="785"/>
            <ac:grpSpMk id="7181" creationId="{00000000-0000-0000-0000-000000000000}"/>
          </ac:grpSpMkLst>
        </pc:grpChg>
        <pc:grpChg chg="mod">
          <ac:chgData name="Kozo Namba (難波 浩三)" userId="abb2015e-26ae-48ba-8ebf-92380e2f352e" providerId="ADAL" clId="{53156925-55BF-465E-B9CD-7D76B82B538E}" dt="2024-06-28T00:18:15.097" v="5419" actId="1076"/>
          <ac:grpSpMkLst>
            <pc:docMk/>
            <pc:sldMk cId="0" sldId="785"/>
            <ac:grpSpMk id="7182" creationId="{00000000-0000-0000-0000-000000000000}"/>
          </ac:grpSpMkLst>
        </pc:grpChg>
        <pc:grpChg chg="del mod">
          <ac:chgData name="Kozo Namba (難波 浩三)" userId="abb2015e-26ae-48ba-8ebf-92380e2f352e" providerId="ADAL" clId="{53156925-55BF-465E-B9CD-7D76B82B538E}" dt="2024-06-28T00:17:41.482" v="5415" actId="478"/>
          <ac:grpSpMkLst>
            <pc:docMk/>
            <pc:sldMk cId="0" sldId="785"/>
            <ac:grpSpMk id="7188" creationId="{00000000-0000-0000-0000-000000000000}"/>
          </ac:grpSpMkLst>
        </pc:grpChg>
        <pc:grpChg chg="mod">
          <ac:chgData name="Kozo Namba (難波 浩三)" userId="abb2015e-26ae-48ba-8ebf-92380e2f352e" providerId="ADAL" clId="{53156925-55BF-465E-B9CD-7D76B82B538E}" dt="2024-06-28T00:02:58.486" v="5397" actId="478"/>
          <ac:grpSpMkLst>
            <pc:docMk/>
            <pc:sldMk cId="0" sldId="785"/>
            <ac:grpSpMk id="7195" creationId="{00000000-0000-0000-0000-000000000000}"/>
          </ac:grpSpMkLst>
        </pc:grpChg>
        <pc:grpChg chg="mod">
          <ac:chgData name="Kozo Namba (難波 浩三)" userId="abb2015e-26ae-48ba-8ebf-92380e2f352e" providerId="ADAL" clId="{53156925-55BF-465E-B9CD-7D76B82B538E}" dt="2024-06-28T00:02:58.486" v="5397" actId="478"/>
          <ac:grpSpMkLst>
            <pc:docMk/>
            <pc:sldMk cId="0" sldId="785"/>
            <ac:grpSpMk id="7196" creationId="{00000000-0000-0000-0000-000000000000}"/>
          </ac:grpSpMkLst>
        </pc:grpChg>
        <pc:grpChg chg="add del mod">
          <ac:chgData name="Kozo Namba (難波 浩三)" userId="abb2015e-26ae-48ba-8ebf-92380e2f352e" providerId="ADAL" clId="{53156925-55BF-465E-B9CD-7D76B82B538E}" dt="2024-06-28T00:03:02.589" v="5399" actId="478"/>
          <ac:grpSpMkLst>
            <pc:docMk/>
            <pc:sldMk cId="0" sldId="785"/>
            <ac:grpSpMk id="982024" creationId="{00000000-0000-0000-0000-000000000000}"/>
          </ac:grpSpMkLst>
        </pc:grpChg>
        <pc:grpChg chg="mod">
          <ac:chgData name="Kozo Namba (難波 浩三)" userId="abb2015e-26ae-48ba-8ebf-92380e2f352e" providerId="ADAL" clId="{53156925-55BF-465E-B9CD-7D76B82B538E}" dt="2024-06-28T00:18:15.097" v="5419" actId="1076"/>
          <ac:grpSpMkLst>
            <pc:docMk/>
            <pc:sldMk cId="0" sldId="785"/>
            <ac:grpSpMk id="982039" creationId="{00000000-0000-0000-0000-000000000000}"/>
          </ac:grpSpMkLst>
        </pc:grpChg>
        <pc:picChg chg="add mod">
          <ac:chgData name="Kozo Namba (難波 浩三)" userId="abb2015e-26ae-48ba-8ebf-92380e2f352e" providerId="ADAL" clId="{53156925-55BF-465E-B9CD-7D76B82B538E}" dt="2024-06-26T01:17:59.490" v="2976" actId="1076"/>
          <ac:picMkLst>
            <pc:docMk/>
            <pc:sldMk cId="0" sldId="785"/>
            <ac:picMk id="3" creationId="{66853282-3F12-6736-DA12-FB38FFF16C94}"/>
          </ac:picMkLst>
        </pc:picChg>
        <pc:picChg chg="add mod">
          <ac:chgData name="Kozo Namba (難波 浩三)" userId="abb2015e-26ae-48ba-8ebf-92380e2f352e" providerId="ADAL" clId="{53156925-55BF-465E-B9CD-7D76B82B538E}" dt="2024-06-28T00:16:30.096" v="5404" actId="1076"/>
          <ac:picMkLst>
            <pc:docMk/>
            <pc:sldMk cId="0" sldId="785"/>
            <ac:picMk id="4" creationId="{715A2E08-66D2-0A92-E08D-86AFB428C9AF}"/>
          </ac:picMkLst>
        </pc:picChg>
        <pc:picChg chg="add del mod">
          <ac:chgData name="Kozo Namba (難波 浩三)" userId="abb2015e-26ae-48ba-8ebf-92380e2f352e" providerId="ADAL" clId="{53156925-55BF-465E-B9CD-7D76B82B538E}" dt="2024-07-12T05:55:35.085" v="23008"/>
          <ac:picMkLst>
            <pc:docMk/>
            <pc:sldMk cId="0" sldId="785"/>
            <ac:picMk id="6" creationId="{B0567DAE-3290-738D-A5C5-06784BDDAE8D}"/>
          </ac:picMkLst>
        </pc:picChg>
        <pc:picChg chg="add mod">
          <ac:chgData name="Kozo Namba (難波 浩三)" userId="abb2015e-26ae-48ba-8ebf-92380e2f352e" providerId="ADAL" clId="{53156925-55BF-465E-B9CD-7D76B82B538E}" dt="2024-07-12T05:55:35.085" v="23008"/>
          <ac:picMkLst>
            <pc:docMk/>
            <pc:sldMk cId="0" sldId="785"/>
            <ac:picMk id="7" creationId="{9C850D7C-3EE9-4A32-BF15-20C6B8C76CE8}"/>
          </ac:picMkLst>
        </pc:picChg>
        <pc:picChg chg="mod">
          <ac:chgData name="Kozo Namba (難波 浩三)" userId="abb2015e-26ae-48ba-8ebf-92380e2f352e" providerId="ADAL" clId="{53156925-55BF-465E-B9CD-7D76B82B538E}" dt="2024-06-28T00:19:29.084" v="5433" actId="692"/>
          <ac:picMkLst>
            <pc:docMk/>
            <pc:sldMk cId="0" sldId="785"/>
            <ac:picMk id="7184" creationId="{00000000-0000-0000-0000-000000000000}"/>
          </ac:picMkLst>
        </pc:picChg>
        <pc:picChg chg="mod">
          <ac:chgData name="Kozo Namba (難波 浩三)" userId="abb2015e-26ae-48ba-8ebf-92380e2f352e" providerId="ADAL" clId="{53156925-55BF-465E-B9CD-7D76B82B538E}" dt="2024-06-28T00:18:15.097" v="5419" actId="1076"/>
          <ac:picMkLst>
            <pc:docMk/>
            <pc:sldMk cId="0" sldId="785"/>
            <ac:picMk id="7193" creationId="{00000000-0000-0000-0000-000000000000}"/>
          </ac:picMkLst>
        </pc:picChg>
        <pc:picChg chg="del mod">
          <ac:chgData name="Kozo Namba (難波 浩三)" userId="abb2015e-26ae-48ba-8ebf-92380e2f352e" providerId="ADAL" clId="{53156925-55BF-465E-B9CD-7D76B82B538E}" dt="2024-06-28T00:02:58.486" v="5397" actId="478"/>
          <ac:picMkLst>
            <pc:docMk/>
            <pc:sldMk cId="0" sldId="785"/>
            <ac:picMk id="7198" creationId="{00000000-0000-0000-0000-000000000000}"/>
          </ac:picMkLst>
        </pc:picChg>
        <pc:picChg chg="mod">
          <ac:chgData name="Kozo Namba (難波 浩三)" userId="abb2015e-26ae-48ba-8ebf-92380e2f352e" providerId="ADAL" clId="{53156925-55BF-465E-B9CD-7D76B82B538E}" dt="2024-06-28T00:02:58.486" v="5397" actId="478"/>
          <ac:picMkLst>
            <pc:docMk/>
            <pc:sldMk cId="0" sldId="785"/>
            <ac:picMk id="7204" creationId="{00000000-0000-0000-0000-000000000000}"/>
          </ac:picMkLst>
        </pc:picChg>
        <pc:picChg chg="del">
          <ac:chgData name="Kozo Namba (難波 浩三)" userId="abb2015e-26ae-48ba-8ebf-92380e2f352e" providerId="ADAL" clId="{53156925-55BF-465E-B9CD-7D76B82B538E}" dt="2024-06-26T01:15:52.903" v="2956" actId="478"/>
          <ac:picMkLst>
            <pc:docMk/>
            <pc:sldMk cId="0" sldId="785"/>
            <ac:picMk id="7209" creationId="{00000000-0000-0000-0000-000000000000}"/>
          </ac:picMkLst>
        </pc:picChg>
      </pc:sldChg>
      <pc:sldChg chg="addSp delSp modSp mod modTransition modAnim modNotes">
        <pc:chgData name="Kozo Namba (難波 浩三)" userId="abb2015e-26ae-48ba-8ebf-92380e2f352e" providerId="ADAL" clId="{53156925-55BF-465E-B9CD-7D76B82B538E}" dt="2024-07-12T05:55:35.085" v="23008"/>
        <pc:sldMkLst>
          <pc:docMk/>
          <pc:sldMk cId="0" sldId="786"/>
        </pc:sldMkLst>
        <pc:spChg chg="add mod">
          <ac:chgData name="Kozo Namba (難波 浩三)" userId="abb2015e-26ae-48ba-8ebf-92380e2f352e" providerId="ADAL" clId="{53156925-55BF-465E-B9CD-7D76B82B538E}" dt="2024-06-28T00:28:47.177" v="5593" actId="1076"/>
          <ac:spMkLst>
            <pc:docMk/>
            <pc:sldMk cId="0" sldId="786"/>
            <ac:spMk id="13" creationId="{55A95392-28E8-0A1D-2B19-F1449CF3B4DC}"/>
          </ac:spMkLst>
        </pc:spChg>
        <pc:spChg chg="add del mod">
          <ac:chgData name="Kozo Namba (難波 浩三)" userId="abb2015e-26ae-48ba-8ebf-92380e2f352e" providerId="ADAL" clId="{53156925-55BF-465E-B9CD-7D76B82B538E}" dt="2024-06-28T00:27:56.873" v="5587" actId="478"/>
          <ac:spMkLst>
            <pc:docMk/>
            <pc:sldMk cId="0" sldId="786"/>
            <ac:spMk id="15" creationId="{5A637BF3-5F61-9C86-D802-AAF08F141A0A}"/>
          </ac:spMkLst>
        </pc:spChg>
        <pc:spChg chg="add mod">
          <ac:chgData name="Kozo Namba (難波 浩三)" userId="abb2015e-26ae-48ba-8ebf-92380e2f352e" providerId="ADAL" clId="{53156925-55BF-465E-B9CD-7D76B82B538E}" dt="2024-06-28T00:29:16.254" v="5603" actId="1076"/>
          <ac:spMkLst>
            <pc:docMk/>
            <pc:sldMk cId="0" sldId="786"/>
            <ac:spMk id="20" creationId="{D1CE9B10-77E1-E306-E02B-EACB14B18B54}"/>
          </ac:spMkLst>
        </pc:spChg>
        <pc:spChg chg="add mod">
          <ac:chgData name="Kozo Namba (難波 浩三)" userId="abb2015e-26ae-48ba-8ebf-92380e2f352e" providerId="ADAL" clId="{53156925-55BF-465E-B9CD-7D76B82B538E}" dt="2024-06-28T00:29:29.194" v="5606" actId="1076"/>
          <ac:spMkLst>
            <pc:docMk/>
            <pc:sldMk cId="0" sldId="786"/>
            <ac:spMk id="21" creationId="{F2FE6BD0-7A38-B02B-D25E-4AA7DBF2C490}"/>
          </ac:spMkLst>
        </pc:spChg>
        <pc:spChg chg="add mod">
          <ac:chgData name="Kozo Namba (難波 浩三)" userId="abb2015e-26ae-48ba-8ebf-92380e2f352e" providerId="ADAL" clId="{53156925-55BF-465E-B9CD-7D76B82B538E}" dt="2024-06-28T00:27:04.243" v="5575" actId="1076"/>
          <ac:spMkLst>
            <pc:docMk/>
            <pc:sldMk cId="0" sldId="786"/>
            <ac:spMk id="22" creationId="{5ACC2812-7681-416C-8D5C-EA04CD33D9C1}"/>
          </ac:spMkLst>
        </pc:spChg>
        <pc:spChg chg="add mod">
          <ac:chgData name="Kozo Namba (難波 浩三)" userId="abb2015e-26ae-48ba-8ebf-92380e2f352e" providerId="ADAL" clId="{53156925-55BF-465E-B9CD-7D76B82B538E}" dt="2024-06-28T00:31:36.122" v="5640" actId="692"/>
          <ac:spMkLst>
            <pc:docMk/>
            <pc:sldMk cId="0" sldId="786"/>
            <ac:spMk id="23" creationId="{13D96494-249C-75E9-14AD-CAD987FCD7E3}"/>
          </ac:spMkLst>
        </pc:spChg>
        <pc:spChg chg="add mod">
          <ac:chgData name="Kozo Namba (難波 浩三)" userId="abb2015e-26ae-48ba-8ebf-92380e2f352e" providerId="ADAL" clId="{53156925-55BF-465E-B9CD-7D76B82B538E}" dt="2024-06-28T00:26:55.274" v="5572" actId="1076"/>
          <ac:spMkLst>
            <pc:docMk/>
            <pc:sldMk cId="0" sldId="786"/>
            <ac:spMk id="25" creationId="{6D40FCFB-80DF-E25E-F1B2-BE75D4AC56E1}"/>
          </ac:spMkLst>
        </pc:spChg>
        <pc:spChg chg="mod">
          <ac:chgData name="Kozo Namba (難波 浩三)" userId="abb2015e-26ae-48ba-8ebf-92380e2f352e" providerId="ADAL" clId="{53156925-55BF-465E-B9CD-7D76B82B538E}" dt="2024-06-28T00:30:35.132" v="5629" actId="20577"/>
          <ac:spMkLst>
            <pc:docMk/>
            <pc:sldMk cId="0" sldId="786"/>
            <ac:spMk id="28" creationId="{B6B6C6FD-AFD7-7290-C506-A9E42190C293}"/>
          </ac:spMkLst>
        </pc:spChg>
        <pc:spChg chg="mod">
          <ac:chgData name="Kozo Namba (難波 浩三)" userId="abb2015e-26ae-48ba-8ebf-92380e2f352e" providerId="ADAL" clId="{53156925-55BF-465E-B9CD-7D76B82B538E}" dt="2024-06-28T00:29:24.350" v="5604" actId="1076"/>
          <ac:spMkLst>
            <pc:docMk/>
            <pc:sldMk cId="0" sldId="786"/>
            <ac:spMk id="29" creationId="{885A6C48-388F-75A6-D441-5EF3C37B6261}"/>
          </ac:spMkLst>
        </pc:spChg>
        <pc:spChg chg="mod">
          <ac:chgData name="Kozo Namba (難波 浩三)" userId="abb2015e-26ae-48ba-8ebf-92380e2f352e" providerId="ADAL" clId="{53156925-55BF-465E-B9CD-7D76B82B538E}" dt="2024-06-28T00:26:37.220" v="5565" actId="1076"/>
          <ac:spMkLst>
            <pc:docMk/>
            <pc:sldMk cId="0" sldId="786"/>
            <ac:spMk id="8201" creationId="{00000000-0000-0000-0000-000000000000}"/>
          </ac:spMkLst>
        </pc:spChg>
        <pc:spChg chg="del">
          <ac:chgData name="Kozo Namba (難波 浩三)" userId="abb2015e-26ae-48ba-8ebf-92380e2f352e" providerId="ADAL" clId="{53156925-55BF-465E-B9CD-7D76B82B538E}" dt="2024-06-26T01:18:22.560" v="2979" actId="478"/>
          <ac:spMkLst>
            <pc:docMk/>
            <pc:sldMk cId="0" sldId="786"/>
            <ac:spMk id="8203"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11"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12"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13"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14"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15"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16"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17"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18"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19"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20"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21"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22"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23"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24"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25"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26"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27"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28"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29"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30"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31"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32"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33"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34"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35"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36"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37"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38"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39"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40"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41"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42"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43"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44"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45"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46"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47"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48"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49"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50"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51"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52"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53"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54"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55"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56"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57"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58"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59"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60"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61"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62"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63"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64"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65"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66"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67"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68"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69"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70"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71"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72"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73"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74"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75"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76"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77"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78"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79"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80"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81"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82"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83"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84"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85"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86"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87"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88"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89"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90"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91"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92"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93"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94"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95"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96"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97"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98"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299"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00"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01"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02"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03"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04"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05"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06"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07"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08"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09"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10"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11"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12"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13"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14"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15"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16"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17"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18"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19"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20"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21"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22"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23" creationId="{00000000-0000-0000-0000-000000000000}"/>
          </ac:spMkLst>
        </pc:spChg>
        <pc:spChg chg="mod">
          <ac:chgData name="Kozo Namba (難波 浩三)" userId="abb2015e-26ae-48ba-8ebf-92380e2f352e" providerId="ADAL" clId="{53156925-55BF-465E-B9CD-7D76B82B538E}" dt="2024-06-28T00:25:15.150" v="5546" actId="1076"/>
          <ac:spMkLst>
            <pc:docMk/>
            <pc:sldMk cId="0" sldId="786"/>
            <ac:spMk id="8324"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25"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26"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27"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28"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29"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30"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31"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32"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33"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34"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35"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36"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37"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38"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39"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40"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41"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42"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43"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44"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45"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46"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47"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48"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49"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50"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51"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52"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53"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54"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55"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56"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57"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58"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59"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60"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61"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62"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63"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64"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65"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66"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67"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68"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69"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70"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71"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72"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73"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74"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75"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76"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77"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78"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79"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80"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81"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82"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83"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84"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85"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86"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87"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88"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89"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90"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91"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92"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93"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94"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95"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96"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97"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98"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399"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00"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01"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02"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03"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04"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05"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06"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07"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08"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09"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10"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11"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12"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13"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14"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15"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16"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17"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18"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19"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20"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21"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22"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23"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24"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25"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26"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27"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28"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29"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30"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31"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32"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33"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34"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35"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36" creationId="{00000000-0000-0000-0000-000000000000}"/>
          </ac:spMkLst>
        </pc:spChg>
        <pc:spChg chg="mod">
          <ac:chgData name="Kozo Namba (難波 浩三)" userId="abb2015e-26ae-48ba-8ebf-92380e2f352e" providerId="ADAL" clId="{53156925-55BF-465E-B9CD-7D76B82B538E}" dt="2024-06-24T06:34:03.675" v="417" actId="1076"/>
          <ac:spMkLst>
            <pc:docMk/>
            <pc:sldMk cId="0" sldId="786"/>
            <ac:spMk id="8437" creationId="{00000000-0000-0000-0000-000000000000}"/>
          </ac:spMkLst>
        </pc:spChg>
        <pc:spChg chg="mod">
          <ac:chgData name="Kozo Namba (難波 浩三)" userId="abb2015e-26ae-48ba-8ebf-92380e2f352e" providerId="ADAL" clId="{53156925-55BF-465E-B9CD-7D76B82B538E}" dt="2024-06-28T00:28:42.874" v="5592" actId="1076"/>
          <ac:spMkLst>
            <pc:docMk/>
            <pc:sldMk cId="0" sldId="786"/>
            <ac:spMk id="791786" creationId="{00000000-0000-0000-0000-000000000000}"/>
          </ac:spMkLst>
        </pc:spChg>
        <pc:grpChg chg="add mod">
          <ac:chgData name="Kozo Namba (難波 浩三)" userId="abb2015e-26ae-48ba-8ebf-92380e2f352e" providerId="ADAL" clId="{53156925-55BF-465E-B9CD-7D76B82B538E}" dt="2024-06-28T00:29:24.350" v="5604" actId="1076"/>
          <ac:grpSpMkLst>
            <pc:docMk/>
            <pc:sldMk cId="0" sldId="786"/>
            <ac:grpSpMk id="26" creationId="{3AD21BA4-89A1-60EB-8AFD-5712978A5136}"/>
          </ac:grpSpMkLst>
        </pc:grpChg>
        <pc:grpChg chg="del mod">
          <ac:chgData name="Kozo Namba (難波 浩三)" userId="abb2015e-26ae-48ba-8ebf-92380e2f352e" providerId="ADAL" clId="{53156925-55BF-465E-B9CD-7D76B82B538E}" dt="2024-06-24T06:34:04.685" v="418" actId="478"/>
          <ac:grpSpMkLst>
            <pc:docMk/>
            <pc:sldMk cId="0" sldId="786"/>
            <ac:grpSpMk id="8194" creationId="{00000000-0000-0000-0000-000000000000}"/>
          </ac:grpSpMkLst>
        </pc:grpChg>
        <pc:grpChg chg="mod">
          <ac:chgData name="Kozo Namba (難波 浩三)" userId="abb2015e-26ae-48ba-8ebf-92380e2f352e" providerId="ADAL" clId="{53156925-55BF-465E-B9CD-7D76B82B538E}" dt="2024-06-28T00:25:15.150" v="5546" actId="1076"/>
          <ac:grpSpMkLst>
            <pc:docMk/>
            <pc:sldMk cId="0" sldId="786"/>
            <ac:grpSpMk id="8196" creationId="{00000000-0000-0000-0000-000000000000}"/>
          </ac:grpSpMkLst>
        </pc:grpChg>
        <pc:grpChg chg="del">
          <ac:chgData name="Kozo Namba (難波 浩三)" userId="abb2015e-26ae-48ba-8ebf-92380e2f352e" providerId="ADAL" clId="{53156925-55BF-465E-B9CD-7D76B82B538E}" dt="2024-06-24T06:22:53.291" v="368" actId="478"/>
          <ac:grpSpMkLst>
            <pc:docMk/>
            <pc:sldMk cId="0" sldId="786"/>
            <ac:grpSpMk id="8198" creationId="{00000000-0000-0000-0000-000000000000}"/>
          </ac:grpSpMkLst>
        </pc:grpChg>
        <pc:grpChg chg="mod">
          <ac:chgData name="Kozo Namba (難波 浩三)" userId="abb2015e-26ae-48ba-8ebf-92380e2f352e" providerId="ADAL" clId="{53156925-55BF-465E-B9CD-7D76B82B538E}" dt="2024-06-28T00:25:15.150" v="5546" actId="1076"/>
          <ac:grpSpMkLst>
            <pc:docMk/>
            <pc:sldMk cId="0" sldId="786"/>
            <ac:grpSpMk id="8210" creationId="{00000000-0000-0000-0000-000000000000}"/>
          </ac:grpSpMkLst>
        </pc:grpChg>
        <pc:picChg chg="add mod">
          <ac:chgData name="Kozo Namba (難波 浩三)" userId="abb2015e-26ae-48ba-8ebf-92380e2f352e" providerId="ADAL" clId="{53156925-55BF-465E-B9CD-7D76B82B538E}" dt="2024-06-28T00:32:22.800" v="5643" actId="1076"/>
          <ac:picMkLst>
            <pc:docMk/>
            <pc:sldMk cId="0" sldId="786"/>
            <ac:picMk id="2" creationId="{B96D6DCA-F201-4700-F0BD-7AE900EE77D7}"/>
          </ac:picMkLst>
        </pc:picChg>
        <pc:picChg chg="add mod">
          <ac:chgData name="Kozo Namba (難波 浩三)" userId="abb2015e-26ae-48ba-8ebf-92380e2f352e" providerId="ADAL" clId="{53156925-55BF-465E-B9CD-7D76B82B538E}" dt="2024-06-28T00:26:48.089" v="5569" actId="1076"/>
          <ac:picMkLst>
            <pc:docMk/>
            <pc:sldMk cId="0" sldId="786"/>
            <ac:picMk id="3" creationId="{3DFB786E-D3FA-5C83-7DEF-5C5B60AC0B71}"/>
          </ac:picMkLst>
        </pc:picChg>
        <pc:picChg chg="add mod">
          <ac:chgData name="Kozo Namba (難波 浩三)" userId="abb2015e-26ae-48ba-8ebf-92380e2f352e" providerId="ADAL" clId="{53156925-55BF-465E-B9CD-7D76B82B538E}" dt="2024-06-28T00:26:42.054" v="5567" actId="1076"/>
          <ac:picMkLst>
            <pc:docMk/>
            <pc:sldMk cId="0" sldId="786"/>
            <ac:picMk id="4" creationId="{7FFA8DE9-6179-56D8-C7EF-8395310CA97B}"/>
          </ac:picMkLst>
        </pc:picChg>
        <pc:picChg chg="add mod">
          <ac:chgData name="Kozo Namba (難波 浩三)" userId="abb2015e-26ae-48ba-8ebf-92380e2f352e" providerId="ADAL" clId="{53156925-55BF-465E-B9CD-7D76B82B538E}" dt="2024-06-28T00:26:56.998" v="5573" actId="1076"/>
          <ac:picMkLst>
            <pc:docMk/>
            <pc:sldMk cId="0" sldId="786"/>
            <ac:picMk id="5" creationId="{327E71E6-EFB1-9172-0341-D0F1142523B8}"/>
          </ac:picMkLst>
        </pc:picChg>
        <pc:picChg chg="add mod">
          <ac:chgData name="Kozo Namba (難波 浩三)" userId="abb2015e-26ae-48ba-8ebf-92380e2f352e" providerId="ADAL" clId="{53156925-55BF-465E-B9CD-7D76B82B538E}" dt="2024-06-28T00:32:26.880" v="5644" actId="1076"/>
          <ac:picMkLst>
            <pc:docMk/>
            <pc:sldMk cId="0" sldId="786"/>
            <ac:picMk id="6" creationId="{5FBFF41A-17A7-59F5-AB84-80D1ACD0625C}"/>
          </ac:picMkLst>
        </pc:picChg>
        <pc:picChg chg="add mod">
          <ac:chgData name="Kozo Namba (難波 浩三)" userId="abb2015e-26ae-48ba-8ebf-92380e2f352e" providerId="ADAL" clId="{53156925-55BF-465E-B9CD-7D76B82B538E}" dt="2024-06-28T00:26:50.288" v="5570" actId="1076"/>
          <ac:picMkLst>
            <pc:docMk/>
            <pc:sldMk cId="0" sldId="786"/>
            <ac:picMk id="7" creationId="{DF178797-3241-345C-7C99-9C102E03897A}"/>
          </ac:picMkLst>
        </pc:picChg>
        <pc:picChg chg="add mod">
          <ac:chgData name="Kozo Namba (難波 浩三)" userId="abb2015e-26ae-48ba-8ebf-92380e2f352e" providerId="ADAL" clId="{53156925-55BF-465E-B9CD-7D76B82B538E}" dt="2024-06-28T00:26:05.294" v="5556" actId="1076"/>
          <ac:picMkLst>
            <pc:docMk/>
            <pc:sldMk cId="0" sldId="786"/>
            <ac:picMk id="8" creationId="{CBCC2B3B-0FEF-A937-5410-077D4649266B}"/>
          </ac:picMkLst>
        </pc:picChg>
        <pc:picChg chg="add mod">
          <ac:chgData name="Kozo Namba (難波 浩三)" userId="abb2015e-26ae-48ba-8ebf-92380e2f352e" providerId="ADAL" clId="{53156925-55BF-465E-B9CD-7D76B82B538E}" dt="2024-06-28T00:27:00.211" v="5574" actId="1076"/>
          <ac:picMkLst>
            <pc:docMk/>
            <pc:sldMk cId="0" sldId="786"/>
            <ac:picMk id="9" creationId="{576F3DE1-374C-C611-DDB2-BEF022ECC151}"/>
          </ac:picMkLst>
        </pc:picChg>
        <pc:picChg chg="add mod ord">
          <ac:chgData name="Kozo Namba (難波 浩三)" userId="abb2015e-26ae-48ba-8ebf-92380e2f352e" providerId="ADAL" clId="{53156925-55BF-465E-B9CD-7D76B82B538E}" dt="2024-06-28T00:28:49.400" v="5594" actId="1076"/>
          <ac:picMkLst>
            <pc:docMk/>
            <pc:sldMk cId="0" sldId="786"/>
            <ac:picMk id="10" creationId="{AC66E463-64C4-109A-DAB2-E6020A2D90E4}"/>
          </ac:picMkLst>
        </pc:picChg>
        <pc:picChg chg="add mod">
          <ac:chgData name="Kozo Namba (難波 浩三)" userId="abb2015e-26ae-48ba-8ebf-92380e2f352e" providerId="ADAL" clId="{53156925-55BF-465E-B9CD-7D76B82B538E}" dt="2024-06-28T00:29:09.671" v="5601" actId="1076"/>
          <ac:picMkLst>
            <pc:docMk/>
            <pc:sldMk cId="0" sldId="786"/>
            <ac:picMk id="11" creationId="{0936E737-EF65-3EC3-9152-C49E00A89815}"/>
          </ac:picMkLst>
        </pc:picChg>
        <pc:picChg chg="add mod">
          <ac:chgData name="Kozo Namba (難波 浩三)" userId="abb2015e-26ae-48ba-8ebf-92380e2f352e" providerId="ADAL" clId="{53156925-55BF-465E-B9CD-7D76B82B538E}" dt="2024-06-28T00:29:06.996" v="5600" actId="1076"/>
          <ac:picMkLst>
            <pc:docMk/>
            <pc:sldMk cId="0" sldId="786"/>
            <ac:picMk id="12" creationId="{A2428636-A562-8958-5E36-305A464184C3}"/>
          </ac:picMkLst>
        </pc:picChg>
        <pc:picChg chg="add mod">
          <ac:chgData name="Kozo Namba (難波 浩三)" userId="abb2015e-26ae-48ba-8ebf-92380e2f352e" providerId="ADAL" clId="{53156925-55BF-465E-B9CD-7D76B82B538E}" dt="2024-06-28T00:29:26.108" v="5605" actId="1076"/>
          <ac:picMkLst>
            <pc:docMk/>
            <pc:sldMk cId="0" sldId="786"/>
            <ac:picMk id="14" creationId="{AFC0DC08-7271-A2C6-A388-4206B9689313}"/>
          </ac:picMkLst>
        </pc:picChg>
        <pc:picChg chg="add del mod">
          <ac:chgData name="Kozo Namba (難波 浩三)" userId="abb2015e-26ae-48ba-8ebf-92380e2f352e" providerId="ADAL" clId="{53156925-55BF-465E-B9CD-7D76B82B538E}" dt="2024-07-12T05:55:35.085" v="23008"/>
          <ac:picMkLst>
            <pc:docMk/>
            <pc:sldMk cId="0" sldId="786"/>
            <ac:picMk id="15" creationId="{DD9D329A-AAF0-DF3C-C416-2E0A89F8D401}"/>
          </ac:picMkLst>
        </pc:picChg>
        <pc:picChg chg="add mod modCrop">
          <ac:chgData name="Kozo Namba (難波 浩三)" userId="abb2015e-26ae-48ba-8ebf-92380e2f352e" providerId="ADAL" clId="{53156925-55BF-465E-B9CD-7D76B82B538E}" dt="2024-06-28T00:29:31.228" v="5607" actId="1076"/>
          <ac:picMkLst>
            <pc:docMk/>
            <pc:sldMk cId="0" sldId="786"/>
            <ac:picMk id="16" creationId="{070F5192-D7D9-EDB0-1BBB-023BCDEC3041}"/>
          </ac:picMkLst>
        </pc:picChg>
        <pc:picChg chg="add mod modCrop">
          <ac:chgData name="Kozo Namba (難波 浩三)" userId="abb2015e-26ae-48ba-8ebf-92380e2f352e" providerId="ADAL" clId="{53156925-55BF-465E-B9CD-7D76B82B538E}" dt="2024-06-28T00:29:34.130" v="5608" actId="1076"/>
          <ac:picMkLst>
            <pc:docMk/>
            <pc:sldMk cId="0" sldId="786"/>
            <ac:picMk id="17" creationId="{EAE5709A-37F7-E9E8-73F1-DDBDDA718944}"/>
          </ac:picMkLst>
        </pc:picChg>
        <pc:picChg chg="add mod">
          <ac:chgData name="Kozo Namba (難波 浩三)" userId="abb2015e-26ae-48ba-8ebf-92380e2f352e" providerId="ADAL" clId="{53156925-55BF-465E-B9CD-7D76B82B538E}" dt="2024-06-28T00:28:52.692" v="5595" actId="1076"/>
          <ac:picMkLst>
            <pc:docMk/>
            <pc:sldMk cId="0" sldId="786"/>
            <ac:picMk id="18" creationId="{AE23C482-D172-D69E-9E09-1EA394342EC4}"/>
          </ac:picMkLst>
        </pc:picChg>
        <pc:picChg chg="add mod">
          <ac:chgData name="Kozo Namba (難波 浩三)" userId="abb2015e-26ae-48ba-8ebf-92380e2f352e" providerId="ADAL" clId="{53156925-55BF-465E-B9CD-7D76B82B538E}" dt="2024-06-28T00:29:01.793" v="5598" actId="1076"/>
          <ac:picMkLst>
            <pc:docMk/>
            <pc:sldMk cId="0" sldId="786"/>
            <ac:picMk id="19" creationId="{4FE5CE7A-3953-200E-B3E2-0EF9E7658979}"/>
          </ac:picMkLst>
        </pc:picChg>
        <pc:picChg chg="add del mod">
          <ac:chgData name="Kozo Namba (難波 浩三)" userId="abb2015e-26ae-48ba-8ebf-92380e2f352e" providerId="ADAL" clId="{53156925-55BF-465E-B9CD-7D76B82B538E}" dt="2024-06-24T06:53:22.295" v="483" actId="478"/>
          <ac:picMkLst>
            <pc:docMk/>
            <pc:sldMk cId="0" sldId="786"/>
            <ac:picMk id="19" creationId="{D3DF6D55-E8F1-25D4-E0DB-AD1590D3A760}"/>
          </ac:picMkLst>
        </pc:picChg>
        <pc:picChg chg="add del mod">
          <ac:chgData name="Kozo Namba (難波 浩三)" userId="abb2015e-26ae-48ba-8ebf-92380e2f352e" providerId="ADAL" clId="{53156925-55BF-465E-B9CD-7D76B82B538E}" dt="2024-06-24T07:08:56.598" v="651" actId="478"/>
          <ac:picMkLst>
            <pc:docMk/>
            <pc:sldMk cId="0" sldId="786"/>
            <ac:picMk id="24" creationId="{333514F7-8F0C-B181-F601-CF286C0BFD52}"/>
          </ac:picMkLst>
        </pc:picChg>
        <pc:picChg chg="add mod ord">
          <ac:chgData name="Kozo Namba (難波 浩三)" userId="abb2015e-26ae-48ba-8ebf-92380e2f352e" providerId="ADAL" clId="{53156925-55BF-465E-B9CD-7D76B82B538E}" dt="2024-06-28T00:31:42.333" v="5641" actId="1076"/>
          <ac:picMkLst>
            <pc:docMk/>
            <pc:sldMk cId="0" sldId="786"/>
            <ac:picMk id="24" creationId="{BDCD1F40-9847-2BFF-4D3C-BFA7EF1BEBF7}"/>
          </ac:picMkLst>
        </pc:picChg>
        <pc:picChg chg="add mod">
          <ac:chgData name="Kozo Namba (難波 浩三)" userId="abb2015e-26ae-48ba-8ebf-92380e2f352e" providerId="ADAL" clId="{53156925-55BF-465E-B9CD-7D76B82B538E}" dt="2024-06-28T00:29:04.338" v="5599" actId="1076"/>
          <ac:picMkLst>
            <pc:docMk/>
            <pc:sldMk cId="0" sldId="786"/>
            <ac:picMk id="27" creationId="{2D37065F-13F4-DB67-B2F2-1BDE719295C0}"/>
          </ac:picMkLst>
        </pc:picChg>
        <pc:picChg chg="add mod">
          <ac:chgData name="Kozo Namba (難波 浩三)" userId="abb2015e-26ae-48ba-8ebf-92380e2f352e" providerId="ADAL" clId="{53156925-55BF-465E-B9CD-7D76B82B538E}" dt="2024-07-12T05:55:35.085" v="23008"/>
          <ac:picMkLst>
            <pc:docMk/>
            <pc:sldMk cId="0" sldId="786"/>
            <ac:picMk id="30" creationId="{A3D60D23-9740-A45A-37F6-FB6EF3951A7A}"/>
          </ac:picMkLst>
        </pc:picChg>
        <pc:picChg chg="del">
          <ac:chgData name="Kozo Namba (難波 浩三)" userId="abb2015e-26ae-48ba-8ebf-92380e2f352e" providerId="ADAL" clId="{53156925-55BF-465E-B9CD-7D76B82B538E}" dt="2024-06-24T06:10:49.360" v="292" actId="478"/>
          <ac:picMkLst>
            <pc:docMk/>
            <pc:sldMk cId="0" sldId="786"/>
            <ac:picMk id="8200" creationId="{00000000-0000-0000-0000-000000000000}"/>
          </ac:picMkLst>
        </pc:picChg>
        <pc:picChg chg="del">
          <ac:chgData name="Kozo Namba (難波 浩三)" userId="abb2015e-26ae-48ba-8ebf-92380e2f352e" providerId="ADAL" clId="{53156925-55BF-465E-B9CD-7D76B82B538E}" dt="2024-06-24T06:25:01.356" v="375" actId="478"/>
          <ac:picMkLst>
            <pc:docMk/>
            <pc:sldMk cId="0" sldId="786"/>
            <ac:picMk id="8202" creationId="{00000000-0000-0000-0000-000000000000}"/>
          </ac:picMkLst>
        </pc:picChg>
      </pc:sldChg>
      <pc:sldChg chg="addSp delSp modSp mod modTransition modNotes">
        <pc:chgData name="Kozo Namba (難波 浩三)" userId="abb2015e-26ae-48ba-8ebf-92380e2f352e" providerId="ADAL" clId="{53156925-55BF-465E-B9CD-7D76B82B538E}" dt="2024-07-12T05:55:35.085" v="23008"/>
        <pc:sldMkLst>
          <pc:docMk/>
          <pc:sldMk cId="0" sldId="787"/>
        </pc:sldMkLst>
        <pc:spChg chg="mod">
          <ac:chgData name="Kozo Namba (難波 浩三)" userId="abb2015e-26ae-48ba-8ebf-92380e2f352e" providerId="ADAL" clId="{53156925-55BF-465E-B9CD-7D76B82B538E}" dt="2024-06-24T05:47:24.516" v="288" actId="1076"/>
          <ac:spMkLst>
            <pc:docMk/>
            <pc:sldMk cId="0" sldId="787"/>
            <ac:spMk id="40" creationId="{1E9178F6-DAE7-40A5-9638-5EAA5D820B6E}"/>
          </ac:spMkLst>
        </pc:spChg>
        <pc:spChg chg="mod">
          <ac:chgData name="Kozo Namba (難波 浩三)" userId="abb2015e-26ae-48ba-8ebf-92380e2f352e" providerId="ADAL" clId="{53156925-55BF-465E-B9CD-7D76B82B538E}" dt="2024-06-24T05:47:24.516" v="288" actId="1076"/>
          <ac:spMkLst>
            <pc:docMk/>
            <pc:sldMk cId="0" sldId="787"/>
            <ac:spMk id="41" creationId="{20F7233A-0DB8-4D7E-B328-30E3C8475100}"/>
          </ac:spMkLst>
        </pc:spChg>
        <pc:spChg chg="mod">
          <ac:chgData name="Kozo Namba (難波 浩三)" userId="abb2015e-26ae-48ba-8ebf-92380e2f352e" providerId="ADAL" clId="{53156925-55BF-465E-B9CD-7D76B82B538E}" dt="2024-06-24T05:47:24.516" v="288" actId="1076"/>
          <ac:spMkLst>
            <pc:docMk/>
            <pc:sldMk cId="0" sldId="787"/>
            <ac:spMk id="42" creationId="{034D83FE-DAE0-469B-9778-1EB58DF190D7}"/>
          </ac:spMkLst>
        </pc:spChg>
        <pc:spChg chg="mod">
          <ac:chgData name="Kozo Namba (難波 浩三)" userId="abb2015e-26ae-48ba-8ebf-92380e2f352e" providerId="ADAL" clId="{53156925-55BF-465E-B9CD-7D76B82B538E}" dt="2024-06-24T05:47:24.516" v="288" actId="1076"/>
          <ac:spMkLst>
            <pc:docMk/>
            <pc:sldMk cId="0" sldId="787"/>
            <ac:spMk id="45" creationId="{75E0DEB1-F9A2-4B6E-A927-55BA8EBE6BD8}"/>
          </ac:spMkLst>
        </pc:spChg>
        <pc:spChg chg="mod">
          <ac:chgData name="Kozo Namba (難波 浩三)" userId="abb2015e-26ae-48ba-8ebf-92380e2f352e" providerId="ADAL" clId="{53156925-55BF-465E-B9CD-7D76B82B538E}" dt="2024-06-24T05:47:24.516" v="288" actId="1076"/>
          <ac:spMkLst>
            <pc:docMk/>
            <pc:sldMk cId="0" sldId="787"/>
            <ac:spMk id="46" creationId="{778EE6FF-6A9B-43C6-8692-DD9D386273AF}"/>
          </ac:spMkLst>
        </pc:spChg>
        <pc:spChg chg="mod">
          <ac:chgData name="Kozo Namba (難波 浩三)" userId="abb2015e-26ae-48ba-8ebf-92380e2f352e" providerId="ADAL" clId="{53156925-55BF-465E-B9CD-7D76B82B538E}" dt="2024-06-24T05:47:24.516" v="288" actId="1076"/>
          <ac:spMkLst>
            <pc:docMk/>
            <pc:sldMk cId="0" sldId="787"/>
            <ac:spMk id="49" creationId="{2503368A-9800-4177-95F8-0178CD2CC108}"/>
          </ac:spMkLst>
        </pc:spChg>
        <pc:spChg chg="mod">
          <ac:chgData name="Kozo Namba (難波 浩三)" userId="abb2015e-26ae-48ba-8ebf-92380e2f352e" providerId="ADAL" clId="{53156925-55BF-465E-B9CD-7D76B82B538E}" dt="2024-06-24T05:47:24.516" v="288" actId="1076"/>
          <ac:spMkLst>
            <pc:docMk/>
            <pc:sldMk cId="0" sldId="787"/>
            <ac:spMk id="50" creationId="{0348DA5C-B6E8-4780-B20C-9C35C4C8962A}"/>
          </ac:spMkLst>
        </pc:spChg>
        <pc:spChg chg="del mod">
          <ac:chgData name="Kozo Namba (難波 浩三)" userId="abb2015e-26ae-48ba-8ebf-92380e2f352e" providerId="ADAL" clId="{53156925-55BF-465E-B9CD-7D76B82B538E}" dt="2024-06-24T05:44:27.758" v="235" actId="478"/>
          <ac:spMkLst>
            <pc:docMk/>
            <pc:sldMk cId="0" sldId="787"/>
            <ac:spMk id="54" creationId="{ED5E96E8-1085-4ECB-B710-23B2D2C6C8FD}"/>
          </ac:spMkLst>
        </pc:spChg>
        <pc:spChg chg="mod">
          <ac:chgData name="Kozo Namba (難波 浩三)" userId="abb2015e-26ae-48ba-8ebf-92380e2f352e" providerId="ADAL" clId="{53156925-55BF-465E-B9CD-7D76B82B538E}" dt="2024-06-24T05:47:24.516" v="288" actId="1076"/>
          <ac:spMkLst>
            <pc:docMk/>
            <pc:sldMk cId="0" sldId="787"/>
            <ac:spMk id="56" creationId="{BBC02BD3-C787-4D72-AB84-56755CD29B49}"/>
          </ac:spMkLst>
        </pc:spChg>
        <pc:spChg chg="mod">
          <ac:chgData name="Kozo Namba (難波 浩三)" userId="abb2015e-26ae-48ba-8ebf-92380e2f352e" providerId="ADAL" clId="{53156925-55BF-465E-B9CD-7D76B82B538E}" dt="2024-06-24T05:47:24.516" v="288" actId="1076"/>
          <ac:spMkLst>
            <pc:docMk/>
            <pc:sldMk cId="0" sldId="787"/>
            <ac:spMk id="57" creationId="{A1B72600-7020-46AF-BAC9-DE072B4FC04C}"/>
          </ac:spMkLst>
        </pc:spChg>
        <pc:spChg chg="mod">
          <ac:chgData name="Kozo Namba (難波 浩三)" userId="abb2015e-26ae-48ba-8ebf-92380e2f352e" providerId="ADAL" clId="{53156925-55BF-465E-B9CD-7D76B82B538E}" dt="2024-06-24T05:47:24.516" v="288" actId="1076"/>
          <ac:spMkLst>
            <pc:docMk/>
            <pc:sldMk cId="0" sldId="787"/>
            <ac:spMk id="58" creationId="{689D9742-6B75-46FA-A17B-BCBF0A136C03}"/>
          </ac:spMkLst>
        </pc:spChg>
        <pc:spChg chg="mod">
          <ac:chgData name="Kozo Namba (難波 浩三)" userId="abb2015e-26ae-48ba-8ebf-92380e2f352e" providerId="ADAL" clId="{53156925-55BF-465E-B9CD-7D76B82B538E}" dt="2024-06-24T05:47:24.516" v="288" actId="1076"/>
          <ac:spMkLst>
            <pc:docMk/>
            <pc:sldMk cId="0" sldId="787"/>
            <ac:spMk id="59" creationId="{5D8322ED-D36B-4D20-A194-0E93F9BCCA2C}"/>
          </ac:spMkLst>
        </pc:spChg>
        <pc:spChg chg="mod">
          <ac:chgData name="Kozo Namba (難波 浩三)" userId="abb2015e-26ae-48ba-8ebf-92380e2f352e" providerId="ADAL" clId="{53156925-55BF-465E-B9CD-7D76B82B538E}" dt="2024-06-24T05:47:24.516" v="288" actId="1076"/>
          <ac:spMkLst>
            <pc:docMk/>
            <pc:sldMk cId="0" sldId="787"/>
            <ac:spMk id="60" creationId="{2710351C-41FB-4977-AA18-8B1182877811}"/>
          </ac:spMkLst>
        </pc:spChg>
        <pc:spChg chg="mod">
          <ac:chgData name="Kozo Namba (難波 浩三)" userId="abb2015e-26ae-48ba-8ebf-92380e2f352e" providerId="ADAL" clId="{53156925-55BF-465E-B9CD-7D76B82B538E}" dt="2024-06-24T05:47:24.516" v="288" actId="1076"/>
          <ac:spMkLst>
            <pc:docMk/>
            <pc:sldMk cId="0" sldId="787"/>
            <ac:spMk id="61" creationId="{E3AB40F6-B4E6-457D-B225-674E2676905E}"/>
          </ac:spMkLst>
        </pc:spChg>
        <pc:spChg chg="mod">
          <ac:chgData name="Kozo Namba (難波 浩三)" userId="abb2015e-26ae-48ba-8ebf-92380e2f352e" providerId="ADAL" clId="{53156925-55BF-465E-B9CD-7D76B82B538E}" dt="2024-06-24T05:47:24.516" v="288" actId="1076"/>
          <ac:spMkLst>
            <pc:docMk/>
            <pc:sldMk cId="0" sldId="787"/>
            <ac:spMk id="62" creationId="{A6630968-4D9A-4E90-94A0-4EF02491F0BC}"/>
          </ac:spMkLst>
        </pc:spChg>
        <pc:spChg chg="mod">
          <ac:chgData name="Kozo Namba (難波 浩三)" userId="abb2015e-26ae-48ba-8ebf-92380e2f352e" providerId="ADAL" clId="{53156925-55BF-465E-B9CD-7D76B82B538E}" dt="2024-06-24T05:47:24.516" v="288" actId="1076"/>
          <ac:spMkLst>
            <pc:docMk/>
            <pc:sldMk cId="0" sldId="787"/>
            <ac:spMk id="63" creationId="{3F9CE6D3-6F5B-41AA-91FD-461D35327864}"/>
          </ac:spMkLst>
        </pc:spChg>
        <pc:spChg chg="del">
          <ac:chgData name="Kozo Namba (難波 浩三)" userId="abb2015e-26ae-48ba-8ebf-92380e2f352e" providerId="ADAL" clId="{53156925-55BF-465E-B9CD-7D76B82B538E}" dt="2024-06-26T01:18:28.399" v="2980" actId="478"/>
          <ac:spMkLst>
            <pc:docMk/>
            <pc:sldMk cId="0" sldId="787"/>
            <ac:spMk id="9220" creationId="{00000000-0000-0000-0000-000000000000}"/>
          </ac:spMkLst>
        </pc:spChg>
        <pc:spChg chg="mod">
          <ac:chgData name="Kozo Namba (難波 浩三)" userId="abb2015e-26ae-48ba-8ebf-92380e2f352e" providerId="ADAL" clId="{53156925-55BF-465E-B9CD-7D76B82B538E}" dt="2024-06-28T00:41:51.480" v="5764"/>
          <ac:spMkLst>
            <pc:docMk/>
            <pc:sldMk cId="0" sldId="787"/>
            <ac:spMk id="912388" creationId="{00000000-0000-0000-0000-000000000000}"/>
          </ac:spMkLst>
        </pc:spChg>
        <pc:grpChg chg="mod">
          <ac:chgData name="Kozo Namba (難波 浩三)" userId="abb2015e-26ae-48ba-8ebf-92380e2f352e" providerId="ADAL" clId="{53156925-55BF-465E-B9CD-7D76B82B538E}" dt="2024-06-24T05:47:24.516" v="288" actId="1076"/>
          <ac:grpSpMkLst>
            <pc:docMk/>
            <pc:sldMk cId="0" sldId="787"/>
            <ac:grpSpMk id="39" creationId="{7CD5E1B9-74F0-4748-9961-D9136D503233}"/>
          </ac:grpSpMkLst>
        </pc:grpChg>
        <pc:grpChg chg="mod">
          <ac:chgData name="Kozo Namba (難波 浩三)" userId="abb2015e-26ae-48ba-8ebf-92380e2f352e" providerId="ADAL" clId="{53156925-55BF-465E-B9CD-7D76B82B538E}" dt="2024-06-24T05:47:24.516" v="288" actId="1076"/>
          <ac:grpSpMkLst>
            <pc:docMk/>
            <pc:sldMk cId="0" sldId="787"/>
            <ac:grpSpMk id="47" creationId="{564C9487-5C81-4461-BA84-6A06B4BE34C3}"/>
          </ac:grpSpMkLst>
        </pc:grpChg>
        <pc:grpChg chg="mod">
          <ac:chgData name="Kozo Namba (難波 浩三)" userId="abb2015e-26ae-48ba-8ebf-92380e2f352e" providerId="ADAL" clId="{53156925-55BF-465E-B9CD-7D76B82B538E}" dt="2024-06-24T05:47:24.516" v="288" actId="1076"/>
          <ac:grpSpMkLst>
            <pc:docMk/>
            <pc:sldMk cId="0" sldId="787"/>
            <ac:grpSpMk id="51" creationId="{C84E8201-6E26-41BE-A7F7-E641B09D24E6}"/>
          </ac:grpSpMkLst>
        </pc:grpChg>
        <pc:grpChg chg="del mod">
          <ac:chgData name="Kozo Namba (難波 浩三)" userId="abb2015e-26ae-48ba-8ebf-92380e2f352e" providerId="ADAL" clId="{53156925-55BF-465E-B9CD-7D76B82B538E}" dt="2024-06-24T05:44:27.758" v="235" actId="478"/>
          <ac:grpSpMkLst>
            <pc:docMk/>
            <pc:sldMk cId="0" sldId="787"/>
            <ac:grpSpMk id="52" creationId="{F8AE6026-F63A-42E5-9486-70B8D1FC53E1}"/>
          </ac:grpSpMkLst>
        </pc:grpChg>
        <pc:grpChg chg="mod">
          <ac:chgData name="Kozo Namba (難波 浩三)" userId="abb2015e-26ae-48ba-8ebf-92380e2f352e" providerId="ADAL" clId="{53156925-55BF-465E-B9CD-7D76B82B538E}" dt="2024-06-24T05:47:24.516" v="288" actId="1076"/>
          <ac:grpSpMkLst>
            <pc:docMk/>
            <pc:sldMk cId="0" sldId="787"/>
            <ac:grpSpMk id="53" creationId="{186C6397-52E7-47ED-B767-D63D99B62DE9}"/>
          </ac:grpSpMkLst>
        </pc:grpChg>
        <pc:grpChg chg="mod">
          <ac:chgData name="Kozo Namba (難波 浩三)" userId="abb2015e-26ae-48ba-8ebf-92380e2f352e" providerId="ADAL" clId="{53156925-55BF-465E-B9CD-7D76B82B538E}" dt="2024-06-24T05:47:24.516" v="288" actId="1076"/>
          <ac:grpSpMkLst>
            <pc:docMk/>
            <pc:sldMk cId="0" sldId="787"/>
            <ac:grpSpMk id="55" creationId="{B341ED4D-ECA8-43C1-B8E7-D67AD38CF0BD}"/>
          </ac:grpSpMkLst>
        </pc:grpChg>
        <pc:graphicFrameChg chg="mod">
          <ac:chgData name="Kozo Namba (難波 浩三)" userId="abb2015e-26ae-48ba-8ebf-92380e2f352e" providerId="ADAL" clId="{53156925-55BF-465E-B9CD-7D76B82B538E}" dt="2024-06-24T05:47:24.516" v="288" actId="1076"/>
          <ac:graphicFrameMkLst>
            <pc:docMk/>
            <pc:sldMk cId="0" sldId="787"/>
            <ac:graphicFrameMk id="43" creationId="{1B6E82F9-C5DE-4BB9-9210-E314C735C8E0}"/>
          </ac:graphicFrameMkLst>
        </pc:graphicFrameChg>
        <pc:graphicFrameChg chg="mod">
          <ac:chgData name="Kozo Namba (難波 浩三)" userId="abb2015e-26ae-48ba-8ebf-92380e2f352e" providerId="ADAL" clId="{53156925-55BF-465E-B9CD-7D76B82B538E}" dt="2024-06-24T05:47:24.516" v="288" actId="1076"/>
          <ac:graphicFrameMkLst>
            <pc:docMk/>
            <pc:sldMk cId="0" sldId="787"/>
            <ac:graphicFrameMk id="44" creationId="{78D8BEBE-2A08-416B-BAC7-304BF25F57D9}"/>
          </ac:graphicFrameMkLst>
        </pc:graphicFrameChg>
        <pc:graphicFrameChg chg="mod">
          <ac:chgData name="Kozo Namba (難波 浩三)" userId="abb2015e-26ae-48ba-8ebf-92380e2f352e" providerId="ADAL" clId="{53156925-55BF-465E-B9CD-7D76B82B538E}" dt="2024-06-24T05:48:25.634" v="290" actId="692"/>
          <ac:graphicFrameMkLst>
            <pc:docMk/>
            <pc:sldMk cId="0" sldId="787"/>
            <ac:graphicFrameMk id="48" creationId="{DEB57A90-721B-4CD5-A1CE-53A4793ED3F6}"/>
          </ac:graphicFrameMkLst>
        </pc:graphicFrameChg>
        <pc:picChg chg="add del mod">
          <ac:chgData name="Kozo Namba (難波 浩三)" userId="abb2015e-26ae-48ba-8ebf-92380e2f352e" providerId="ADAL" clId="{53156925-55BF-465E-B9CD-7D76B82B538E}" dt="2024-07-12T05:55:35.085" v="23008"/>
          <ac:picMkLst>
            <pc:docMk/>
            <pc:sldMk cId="0" sldId="787"/>
            <ac:picMk id="2" creationId="{45574798-787F-0C1E-5EB4-A64B9F4190E0}"/>
          </ac:picMkLst>
        </pc:picChg>
        <pc:picChg chg="add mod">
          <ac:chgData name="Kozo Namba (難波 浩三)" userId="abb2015e-26ae-48ba-8ebf-92380e2f352e" providerId="ADAL" clId="{53156925-55BF-465E-B9CD-7D76B82B538E}" dt="2024-07-12T05:55:35.085" v="23008"/>
          <ac:picMkLst>
            <pc:docMk/>
            <pc:sldMk cId="0" sldId="787"/>
            <ac:picMk id="3" creationId="{E5805518-8831-286E-E366-AA33AC2C0272}"/>
          </ac:picMkLst>
        </pc:picChg>
      </pc:sldChg>
      <pc:sldChg chg="addSp delSp modSp mod modTransition modNotes">
        <pc:chgData name="Kozo Namba (難波 浩三)" userId="abb2015e-26ae-48ba-8ebf-92380e2f352e" providerId="ADAL" clId="{53156925-55BF-465E-B9CD-7D76B82B538E}" dt="2024-07-12T05:55:35.085" v="23008"/>
        <pc:sldMkLst>
          <pc:docMk/>
          <pc:sldMk cId="0" sldId="788"/>
        </pc:sldMkLst>
        <pc:spChg chg="del">
          <ac:chgData name="Kozo Namba (難波 浩三)" userId="abb2015e-26ae-48ba-8ebf-92380e2f352e" providerId="ADAL" clId="{53156925-55BF-465E-B9CD-7D76B82B538E}" dt="2024-06-26T01:18:32.176" v="2981" actId="478"/>
          <ac:spMkLst>
            <pc:docMk/>
            <pc:sldMk cId="0" sldId="788"/>
            <ac:spMk id="10258" creationId="{00000000-0000-0000-0000-000000000000}"/>
          </ac:spMkLst>
        </pc:spChg>
        <pc:picChg chg="add del mod">
          <ac:chgData name="Kozo Namba (難波 浩三)" userId="abb2015e-26ae-48ba-8ebf-92380e2f352e" providerId="ADAL" clId="{53156925-55BF-465E-B9CD-7D76B82B538E}" dt="2024-07-12T05:55:35.085" v="23008"/>
          <ac:picMkLst>
            <pc:docMk/>
            <pc:sldMk cId="0" sldId="788"/>
            <ac:picMk id="2" creationId="{4731CF15-F34F-6E1C-219E-0D192A6181B3}"/>
          </ac:picMkLst>
        </pc:picChg>
        <pc:picChg chg="add mod">
          <ac:chgData name="Kozo Namba (難波 浩三)" userId="abb2015e-26ae-48ba-8ebf-92380e2f352e" providerId="ADAL" clId="{53156925-55BF-465E-B9CD-7D76B82B538E}" dt="2024-07-12T05:55:35.085" v="23008"/>
          <ac:picMkLst>
            <pc:docMk/>
            <pc:sldMk cId="0" sldId="788"/>
            <ac:picMk id="3" creationId="{A35DC0BA-6E6E-03BA-99FD-11EE8C13DD02}"/>
          </ac:picMkLst>
        </pc:picChg>
      </pc:sldChg>
      <pc:sldChg chg="addSp delSp modSp mod modTransition modNotes">
        <pc:chgData name="Kozo Namba (難波 浩三)" userId="abb2015e-26ae-48ba-8ebf-92380e2f352e" providerId="ADAL" clId="{53156925-55BF-465E-B9CD-7D76B82B538E}" dt="2024-07-12T07:07:25.737" v="23408"/>
        <pc:sldMkLst>
          <pc:docMk/>
          <pc:sldMk cId="0" sldId="789"/>
        </pc:sldMkLst>
        <pc:spChg chg="del">
          <ac:chgData name="Kozo Namba (難波 浩三)" userId="abb2015e-26ae-48ba-8ebf-92380e2f352e" providerId="ADAL" clId="{53156925-55BF-465E-B9CD-7D76B82B538E}" dt="2024-06-26T01:19:49.783" v="3002" actId="478"/>
          <ac:spMkLst>
            <pc:docMk/>
            <pc:sldMk cId="0" sldId="789"/>
            <ac:spMk id="62" creationId="{00000000-0000-0000-0000-000000000000}"/>
          </ac:spMkLst>
        </pc:spChg>
        <pc:picChg chg="add del mod">
          <ac:chgData name="Kozo Namba (難波 浩三)" userId="abb2015e-26ae-48ba-8ebf-92380e2f352e" providerId="ADAL" clId="{53156925-55BF-465E-B9CD-7D76B82B538E}" dt="2024-07-12T07:07:25.737" v="23408"/>
          <ac:picMkLst>
            <pc:docMk/>
            <pc:sldMk cId="0" sldId="789"/>
            <ac:picMk id="2" creationId="{2A19A8B6-6D08-BEB8-62F6-18AC2CCE95EF}"/>
          </ac:picMkLst>
        </pc:picChg>
        <pc:picChg chg="add mod">
          <ac:chgData name="Kozo Namba (難波 浩三)" userId="abb2015e-26ae-48ba-8ebf-92380e2f352e" providerId="ADAL" clId="{53156925-55BF-465E-B9CD-7D76B82B538E}" dt="2024-07-12T07:07:25.737" v="23408"/>
          <ac:picMkLst>
            <pc:docMk/>
            <pc:sldMk cId="0" sldId="789"/>
            <ac:picMk id="3" creationId="{E3CF481D-BC00-4A3B-2E18-0E82EB453ADA}"/>
          </ac:picMkLst>
        </pc:picChg>
      </pc:sldChg>
      <pc:sldChg chg="addSp delSp modSp mod modTransition modNotes">
        <pc:chgData name="Kozo Namba (難波 浩三)" userId="abb2015e-26ae-48ba-8ebf-92380e2f352e" providerId="ADAL" clId="{53156925-55BF-465E-B9CD-7D76B82B538E}" dt="2024-07-12T07:07:43.597" v="23409"/>
        <pc:sldMkLst>
          <pc:docMk/>
          <pc:sldMk cId="0" sldId="790"/>
        </pc:sldMkLst>
        <pc:spChg chg="del">
          <ac:chgData name="Kozo Namba (難波 浩三)" userId="abb2015e-26ae-48ba-8ebf-92380e2f352e" providerId="ADAL" clId="{53156925-55BF-465E-B9CD-7D76B82B538E}" dt="2024-06-26T01:19:54.929" v="3003" actId="478"/>
          <ac:spMkLst>
            <pc:docMk/>
            <pc:sldMk cId="0" sldId="790"/>
            <ac:spMk id="51" creationId="{00000000-0000-0000-0000-000000000000}"/>
          </ac:spMkLst>
        </pc:spChg>
        <pc:picChg chg="add del mod">
          <ac:chgData name="Kozo Namba (難波 浩三)" userId="abb2015e-26ae-48ba-8ebf-92380e2f352e" providerId="ADAL" clId="{53156925-55BF-465E-B9CD-7D76B82B538E}" dt="2024-07-12T07:07:43.597" v="23409"/>
          <ac:picMkLst>
            <pc:docMk/>
            <pc:sldMk cId="0" sldId="790"/>
            <ac:picMk id="2" creationId="{7EE8D1A2-401E-CCC0-0F9A-07582BC843E3}"/>
          </ac:picMkLst>
        </pc:picChg>
        <pc:picChg chg="add mod">
          <ac:chgData name="Kozo Namba (難波 浩三)" userId="abb2015e-26ae-48ba-8ebf-92380e2f352e" providerId="ADAL" clId="{53156925-55BF-465E-B9CD-7D76B82B538E}" dt="2024-07-12T07:07:43.597" v="23409"/>
          <ac:picMkLst>
            <pc:docMk/>
            <pc:sldMk cId="0" sldId="790"/>
            <ac:picMk id="3" creationId="{51A53112-4AFA-3C09-9482-A603CDF9D1AB}"/>
          </ac:picMkLst>
        </pc:picChg>
      </pc:sldChg>
      <pc:sldChg chg="addSp delSp modSp mod modTransition modAnim modNotes">
        <pc:chgData name="Kozo Namba (難波 浩三)" userId="abb2015e-26ae-48ba-8ebf-92380e2f352e" providerId="ADAL" clId="{53156925-55BF-465E-B9CD-7D76B82B538E}" dt="2024-07-12T06:46:54.868" v="23376"/>
        <pc:sldMkLst>
          <pc:docMk/>
          <pc:sldMk cId="0" sldId="793"/>
        </pc:sldMkLst>
        <pc:spChg chg="del">
          <ac:chgData name="Kozo Namba (難波 浩三)" userId="abb2015e-26ae-48ba-8ebf-92380e2f352e" providerId="ADAL" clId="{53156925-55BF-465E-B9CD-7D76B82B538E}" dt="2024-06-26T01:19:23.182" v="2996" actId="478"/>
          <ac:spMkLst>
            <pc:docMk/>
            <pc:sldMk cId="0" sldId="793"/>
            <ac:spMk id="27654" creationId="{00000000-0000-0000-0000-000000000000}"/>
          </ac:spMkLst>
        </pc:spChg>
        <pc:spChg chg="mod">
          <ac:chgData name="Kozo Namba (難波 浩三)" userId="abb2015e-26ae-48ba-8ebf-92380e2f352e" providerId="ADAL" clId="{53156925-55BF-465E-B9CD-7D76B82B538E}" dt="2024-06-28T08:01:29.762" v="13165" actId="403"/>
          <ac:spMkLst>
            <pc:docMk/>
            <pc:sldMk cId="0" sldId="793"/>
            <ac:spMk id="27659" creationId="{00000000-0000-0000-0000-000000000000}"/>
          </ac:spMkLst>
        </pc:spChg>
        <pc:spChg chg="mod">
          <ac:chgData name="Kozo Namba (難波 浩三)" userId="abb2015e-26ae-48ba-8ebf-92380e2f352e" providerId="ADAL" clId="{53156925-55BF-465E-B9CD-7D76B82B538E}" dt="2024-07-03T02:36:28.340" v="19121" actId="20577"/>
          <ac:spMkLst>
            <pc:docMk/>
            <pc:sldMk cId="0" sldId="793"/>
            <ac:spMk id="27660" creationId="{00000000-0000-0000-0000-000000000000}"/>
          </ac:spMkLst>
        </pc:spChg>
        <pc:spChg chg="mod">
          <ac:chgData name="Kozo Namba (難波 浩三)" userId="abb2015e-26ae-48ba-8ebf-92380e2f352e" providerId="ADAL" clId="{53156925-55BF-465E-B9CD-7D76B82B538E}" dt="2024-06-28T08:01:24.657" v="13164" actId="1076"/>
          <ac:spMkLst>
            <pc:docMk/>
            <pc:sldMk cId="0" sldId="793"/>
            <ac:spMk id="27662" creationId="{00000000-0000-0000-0000-000000000000}"/>
          </ac:spMkLst>
        </pc:spChg>
        <pc:spChg chg="mod">
          <ac:chgData name="Kozo Namba (難波 浩三)" userId="abb2015e-26ae-48ba-8ebf-92380e2f352e" providerId="ADAL" clId="{53156925-55BF-465E-B9CD-7D76B82B538E}" dt="2024-06-28T08:01:24.657" v="13164" actId="1076"/>
          <ac:spMkLst>
            <pc:docMk/>
            <pc:sldMk cId="0" sldId="793"/>
            <ac:spMk id="27663" creationId="{00000000-0000-0000-0000-000000000000}"/>
          </ac:spMkLst>
        </pc:spChg>
        <pc:spChg chg="mod">
          <ac:chgData name="Kozo Namba (難波 浩三)" userId="abb2015e-26ae-48ba-8ebf-92380e2f352e" providerId="ADAL" clId="{53156925-55BF-465E-B9CD-7D76B82B538E}" dt="2024-06-28T08:01:24.657" v="13164" actId="1076"/>
          <ac:spMkLst>
            <pc:docMk/>
            <pc:sldMk cId="0" sldId="793"/>
            <ac:spMk id="27664" creationId="{00000000-0000-0000-0000-000000000000}"/>
          </ac:spMkLst>
        </pc:spChg>
        <pc:spChg chg="mod">
          <ac:chgData name="Kozo Namba (難波 浩三)" userId="abb2015e-26ae-48ba-8ebf-92380e2f352e" providerId="ADAL" clId="{53156925-55BF-465E-B9CD-7D76B82B538E}" dt="2024-06-28T08:01:24.657" v="13164" actId="1076"/>
          <ac:spMkLst>
            <pc:docMk/>
            <pc:sldMk cId="0" sldId="793"/>
            <ac:spMk id="27665" creationId="{00000000-0000-0000-0000-000000000000}"/>
          </ac:spMkLst>
        </pc:spChg>
        <pc:spChg chg="mod">
          <ac:chgData name="Kozo Namba (難波 浩三)" userId="abb2015e-26ae-48ba-8ebf-92380e2f352e" providerId="ADAL" clId="{53156925-55BF-465E-B9CD-7D76B82B538E}" dt="2024-06-28T08:01:40.543" v="13168" actId="1076"/>
          <ac:spMkLst>
            <pc:docMk/>
            <pc:sldMk cId="0" sldId="793"/>
            <ac:spMk id="27667" creationId="{00000000-0000-0000-0000-000000000000}"/>
          </ac:spMkLst>
        </pc:spChg>
        <pc:spChg chg="mod">
          <ac:chgData name="Kozo Namba (難波 浩三)" userId="abb2015e-26ae-48ba-8ebf-92380e2f352e" providerId="ADAL" clId="{53156925-55BF-465E-B9CD-7D76B82B538E}" dt="2024-06-28T08:01:40.543" v="13168" actId="1076"/>
          <ac:spMkLst>
            <pc:docMk/>
            <pc:sldMk cId="0" sldId="793"/>
            <ac:spMk id="27668" creationId="{00000000-0000-0000-0000-000000000000}"/>
          </ac:spMkLst>
        </pc:spChg>
        <pc:spChg chg="mod">
          <ac:chgData name="Kozo Namba (難波 浩三)" userId="abb2015e-26ae-48ba-8ebf-92380e2f352e" providerId="ADAL" clId="{53156925-55BF-465E-B9CD-7D76B82B538E}" dt="2024-06-28T08:02:02.749" v="13171" actId="948"/>
          <ac:spMkLst>
            <pc:docMk/>
            <pc:sldMk cId="0" sldId="793"/>
            <ac:spMk id="27669" creationId="{00000000-0000-0000-0000-000000000000}"/>
          </ac:spMkLst>
        </pc:spChg>
        <pc:spChg chg="mod">
          <ac:chgData name="Kozo Namba (難波 浩三)" userId="abb2015e-26ae-48ba-8ebf-92380e2f352e" providerId="ADAL" clId="{53156925-55BF-465E-B9CD-7D76B82B538E}" dt="2024-06-28T08:01:40.543" v="13168" actId="1076"/>
          <ac:spMkLst>
            <pc:docMk/>
            <pc:sldMk cId="0" sldId="793"/>
            <ac:spMk id="27670" creationId="{00000000-0000-0000-0000-000000000000}"/>
          </ac:spMkLst>
        </pc:spChg>
        <pc:grpChg chg="mod">
          <ac:chgData name="Kozo Namba (難波 浩三)" userId="abb2015e-26ae-48ba-8ebf-92380e2f352e" providerId="ADAL" clId="{53156925-55BF-465E-B9CD-7D76B82B538E}" dt="2024-06-28T08:01:40.543" v="13168" actId="1076"/>
          <ac:grpSpMkLst>
            <pc:docMk/>
            <pc:sldMk cId="0" sldId="793"/>
            <ac:grpSpMk id="1835013" creationId="{00000000-0000-0000-0000-000000000000}"/>
          </ac:grpSpMkLst>
        </pc:grpChg>
        <pc:grpChg chg="mod">
          <ac:chgData name="Kozo Namba (難波 浩三)" userId="abb2015e-26ae-48ba-8ebf-92380e2f352e" providerId="ADAL" clId="{53156925-55BF-465E-B9CD-7D76B82B538E}" dt="2024-06-28T08:01:24.657" v="13164" actId="1076"/>
          <ac:grpSpMkLst>
            <pc:docMk/>
            <pc:sldMk cId="0" sldId="793"/>
            <ac:grpSpMk id="1835018" creationId="{00000000-0000-0000-0000-000000000000}"/>
          </ac:grpSpMkLst>
        </pc:grpChg>
        <pc:picChg chg="add mod">
          <ac:chgData name="Kozo Namba (難波 浩三)" userId="abb2015e-26ae-48ba-8ebf-92380e2f352e" providerId="ADAL" clId="{53156925-55BF-465E-B9CD-7D76B82B538E}" dt="2024-06-25T23:13:18.996" v="2768" actId="14100"/>
          <ac:picMkLst>
            <pc:docMk/>
            <pc:sldMk cId="0" sldId="793"/>
            <ac:picMk id="2" creationId="{3BA26EF0-807C-9ABE-A39D-D6ACB4E3DE39}"/>
          </ac:picMkLst>
        </pc:picChg>
        <pc:picChg chg="add mod">
          <ac:chgData name="Kozo Namba (難波 浩三)" userId="abb2015e-26ae-48ba-8ebf-92380e2f352e" providerId="ADAL" clId="{53156925-55BF-465E-B9CD-7D76B82B538E}" dt="2024-06-28T08:01:36.275" v="13167" actId="1076"/>
          <ac:picMkLst>
            <pc:docMk/>
            <pc:sldMk cId="0" sldId="793"/>
            <ac:picMk id="3" creationId="{4C6E6E70-B267-DA2F-5EB4-FBB418BAA8EA}"/>
          </ac:picMkLst>
        </pc:picChg>
        <pc:picChg chg="add del mod">
          <ac:chgData name="Kozo Namba (難波 浩三)" userId="abb2015e-26ae-48ba-8ebf-92380e2f352e" providerId="ADAL" clId="{53156925-55BF-465E-B9CD-7D76B82B538E}" dt="2024-07-12T06:41:33.082" v="23303"/>
          <ac:picMkLst>
            <pc:docMk/>
            <pc:sldMk cId="0" sldId="793"/>
            <ac:picMk id="4" creationId="{843CD1CA-A244-A24B-2C05-CAFA11331E8E}"/>
          </ac:picMkLst>
        </pc:picChg>
        <pc:picChg chg="add del mod">
          <ac:chgData name="Kozo Namba (難波 浩三)" userId="abb2015e-26ae-48ba-8ebf-92380e2f352e" providerId="ADAL" clId="{53156925-55BF-465E-B9CD-7D76B82B538E}" dt="2024-07-12T06:45:27.137" v="23375"/>
          <ac:picMkLst>
            <pc:docMk/>
            <pc:sldMk cId="0" sldId="793"/>
            <ac:picMk id="5" creationId="{4D3B301E-2EA3-60BF-6A84-FEEBCD647005}"/>
          </ac:picMkLst>
        </pc:picChg>
        <pc:picChg chg="add del mod ord">
          <ac:chgData name="Kozo Namba (難波 浩三)" userId="abb2015e-26ae-48ba-8ebf-92380e2f352e" providerId="ADAL" clId="{53156925-55BF-465E-B9CD-7D76B82B538E}" dt="2024-07-12T06:46:54.868" v="23376"/>
          <ac:picMkLst>
            <pc:docMk/>
            <pc:sldMk cId="0" sldId="793"/>
            <ac:picMk id="9" creationId="{CC6D60EA-C268-C07C-5374-F634FDD638DF}"/>
          </ac:picMkLst>
        </pc:picChg>
        <pc:picChg chg="add mod">
          <ac:chgData name="Kozo Namba (難波 浩三)" userId="abb2015e-26ae-48ba-8ebf-92380e2f352e" providerId="ADAL" clId="{53156925-55BF-465E-B9CD-7D76B82B538E}" dt="2024-07-12T06:46:54.868" v="23376"/>
          <ac:picMkLst>
            <pc:docMk/>
            <pc:sldMk cId="0" sldId="793"/>
            <ac:picMk id="10" creationId="{0BDFCD2A-E55D-1EAE-D3E3-707DE9CE4166}"/>
          </ac:picMkLst>
        </pc:picChg>
      </pc:sldChg>
      <pc:sldChg chg="addSp delSp modSp mod modTransition modAnim modNotes">
        <pc:chgData name="Kozo Namba (難波 浩三)" userId="abb2015e-26ae-48ba-8ebf-92380e2f352e" providerId="ADAL" clId="{53156925-55BF-465E-B9CD-7D76B82B538E}" dt="2024-07-12T06:48:21.506" v="23377"/>
        <pc:sldMkLst>
          <pc:docMk/>
          <pc:sldMk cId="0" sldId="794"/>
        </pc:sldMkLst>
        <pc:spChg chg="del">
          <ac:chgData name="Kozo Namba (難波 浩三)" userId="abb2015e-26ae-48ba-8ebf-92380e2f352e" providerId="ADAL" clId="{53156925-55BF-465E-B9CD-7D76B82B538E}" dt="2024-06-26T01:19:28.288" v="2997" actId="478"/>
          <ac:spMkLst>
            <pc:docMk/>
            <pc:sldMk cId="0" sldId="794"/>
            <ac:spMk id="28677" creationId="{00000000-0000-0000-0000-000000000000}"/>
          </ac:spMkLst>
        </pc:spChg>
        <pc:spChg chg="mod">
          <ac:chgData name="Kozo Namba (難波 浩三)" userId="abb2015e-26ae-48ba-8ebf-92380e2f352e" providerId="ADAL" clId="{53156925-55BF-465E-B9CD-7D76B82B538E}" dt="2024-06-28T08:02:25.512" v="13175" actId="1076"/>
          <ac:spMkLst>
            <pc:docMk/>
            <pc:sldMk cId="0" sldId="794"/>
            <ac:spMk id="28678" creationId="{00000000-0000-0000-0000-000000000000}"/>
          </ac:spMkLst>
        </pc:spChg>
        <pc:spChg chg="mod">
          <ac:chgData name="Kozo Namba (難波 浩三)" userId="abb2015e-26ae-48ba-8ebf-92380e2f352e" providerId="ADAL" clId="{53156925-55BF-465E-B9CD-7D76B82B538E}" dt="2024-06-28T08:02:25.512" v="13175" actId="1076"/>
          <ac:spMkLst>
            <pc:docMk/>
            <pc:sldMk cId="0" sldId="794"/>
            <ac:spMk id="28679" creationId="{00000000-0000-0000-0000-000000000000}"/>
          </ac:spMkLst>
        </pc:spChg>
        <pc:spChg chg="mod">
          <ac:chgData name="Kozo Namba (難波 浩三)" userId="abb2015e-26ae-48ba-8ebf-92380e2f352e" providerId="ADAL" clId="{53156925-55BF-465E-B9CD-7D76B82B538E}" dt="2024-07-04T01:39:00.545" v="22363" actId="20577"/>
          <ac:spMkLst>
            <pc:docMk/>
            <pc:sldMk cId="0" sldId="794"/>
            <ac:spMk id="28680" creationId="{00000000-0000-0000-0000-000000000000}"/>
          </ac:spMkLst>
        </pc:spChg>
        <pc:spChg chg="mod">
          <ac:chgData name="Kozo Namba (難波 浩三)" userId="abb2015e-26ae-48ba-8ebf-92380e2f352e" providerId="ADAL" clId="{53156925-55BF-465E-B9CD-7D76B82B538E}" dt="2024-06-28T08:02:25.512" v="13175" actId="1076"/>
          <ac:spMkLst>
            <pc:docMk/>
            <pc:sldMk cId="0" sldId="794"/>
            <ac:spMk id="28681" creationId="{00000000-0000-0000-0000-000000000000}"/>
          </ac:spMkLst>
        </pc:spChg>
        <pc:spChg chg="mod">
          <ac:chgData name="Kozo Namba (難波 浩三)" userId="abb2015e-26ae-48ba-8ebf-92380e2f352e" providerId="ADAL" clId="{53156925-55BF-465E-B9CD-7D76B82B538E}" dt="2024-06-28T08:02:46.353" v="13179" actId="1076"/>
          <ac:spMkLst>
            <pc:docMk/>
            <pc:sldMk cId="0" sldId="794"/>
            <ac:spMk id="50187" creationId="{00000000-0000-0000-0000-000000000000}"/>
          </ac:spMkLst>
        </pc:spChg>
        <pc:spChg chg="mod">
          <ac:chgData name="Kozo Namba (難波 浩三)" userId="abb2015e-26ae-48ba-8ebf-92380e2f352e" providerId="ADAL" clId="{53156925-55BF-465E-B9CD-7D76B82B538E}" dt="2024-06-28T08:02:46.353" v="13179" actId="1076"/>
          <ac:spMkLst>
            <pc:docMk/>
            <pc:sldMk cId="0" sldId="794"/>
            <ac:spMk id="50188" creationId="{00000000-0000-0000-0000-000000000000}"/>
          </ac:spMkLst>
        </pc:spChg>
        <pc:spChg chg="mod">
          <ac:chgData name="Kozo Namba (難波 浩三)" userId="abb2015e-26ae-48ba-8ebf-92380e2f352e" providerId="ADAL" clId="{53156925-55BF-465E-B9CD-7D76B82B538E}" dt="2024-06-28T08:02:46.353" v="13179" actId="1076"/>
          <ac:spMkLst>
            <pc:docMk/>
            <pc:sldMk cId="0" sldId="794"/>
            <ac:spMk id="50189" creationId="{00000000-0000-0000-0000-000000000000}"/>
          </ac:spMkLst>
        </pc:spChg>
        <pc:spChg chg="mod">
          <ac:chgData name="Kozo Namba (難波 浩三)" userId="abb2015e-26ae-48ba-8ebf-92380e2f352e" providerId="ADAL" clId="{53156925-55BF-465E-B9CD-7D76B82B538E}" dt="2024-06-28T08:02:46.353" v="13179" actId="1076"/>
          <ac:spMkLst>
            <pc:docMk/>
            <pc:sldMk cId="0" sldId="794"/>
            <ac:spMk id="50190" creationId="{00000000-0000-0000-0000-000000000000}"/>
          </ac:spMkLst>
        </pc:spChg>
        <pc:spChg chg="mod">
          <ac:chgData name="Kozo Namba (難波 浩三)" userId="abb2015e-26ae-48ba-8ebf-92380e2f352e" providerId="ADAL" clId="{53156925-55BF-465E-B9CD-7D76B82B538E}" dt="2024-06-28T08:02:18.055" v="13173" actId="1076"/>
          <ac:spMkLst>
            <pc:docMk/>
            <pc:sldMk cId="0" sldId="794"/>
            <ac:spMk id="50191" creationId="{00000000-0000-0000-0000-000000000000}"/>
          </ac:spMkLst>
        </pc:spChg>
        <pc:spChg chg="mod">
          <ac:chgData name="Kozo Namba (難波 浩三)" userId="abb2015e-26ae-48ba-8ebf-92380e2f352e" providerId="ADAL" clId="{53156925-55BF-465E-B9CD-7D76B82B538E}" dt="2024-06-28T08:02:18.055" v="13173" actId="1076"/>
          <ac:spMkLst>
            <pc:docMk/>
            <pc:sldMk cId="0" sldId="794"/>
            <ac:spMk id="50192" creationId="{00000000-0000-0000-0000-000000000000}"/>
          </ac:spMkLst>
        </pc:spChg>
        <pc:spChg chg="mod">
          <ac:chgData name="Kozo Namba (難波 浩三)" userId="abb2015e-26ae-48ba-8ebf-92380e2f352e" providerId="ADAL" clId="{53156925-55BF-465E-B9CD-7D76B82B538E}" dt="2024-06-28T08:02:18.055" v="13173" actId="1076"/>
          <ac:spMkLst>
            <pc:docMk/>
            <pc:sldMk cId="0" sldId="794"/>
            <ac:spMk id="50193" creationId="{00000000-0000-0000-0000-000000000000}"/>
          </ac:spMkLst>
        </pc:spChg>
        <pc:spChg chg="mod">
          <ac:chgData name="Kozo Namba (難波 浩三)" userId="abb2015e-26ae-48ba-8ebf-92380e2f352e" providerId="ADAL" clId="{53156925-55BF-465E-B9CD-7D76B82B538E}" dt="2024-06-28T08:02:18.055" v="13173" actId="1076"/>
          <ac:spMkLst>
            <pc:docMk/>
            <pc:sldMk cId="0" sldId="794"/>
            <ac:spMk id="50194" creationId="{00000000-0000-0000-0000-000000000000}"/>
          </ac:spMkLst>
        </pc:spChg>
        <pc:grpChg chg="mod">
          <ac:chgData name="Kozo Namba (難波 浩三)" userId="abb2015e-26ae-48ba-8ebf-92380e2f352e" providerId="ADAL" clId="{53156925-55BF-465E-B9CD-7D76B82B538E}" dt="2024-06-28T08:02:18.055" v="13173" actId="1076"/>
          <ac:grpSpMkLst>
            <pc:docMk/>
            <pc:sldMk cId="0" sldId="794"/>
            <ac:grpSpMk id="1836034" creationId="{00000000-0000-0000-0000-000000000000}"/>
          </ac:grpSpMkLst>
        </pc:grpChg>
        <pc:grpChg chg="mod">
          <ac:chgData name="Kozo Namba (難波 浩三)" userId="abb2015e-26ae-48ba-8ebf-92380e2f352e" providerId="ADAL" clId="{53156925-55BF-465E-B9CD-7D76B82B538E}" dt="2024-06-28T08:02:46.353" v="13179" actId="1076"/>
          <ac:grpSpMkLst>
            <pc:docMk/>
            <pc:sldMk cId="0" sldId="794"/>
            <ac:grpSpMk id="1836039" creationId="{00000000-0000-0000-0000-000000000000}"/>
          </ac:grpSpMkLst>
        </pc:grpChg>
        <pc:grpChg chg="mod">
          <ac:chgData name="Kozo Namba (難波 浩三)" userId="abb2015e-26ae-48ba-8ebf-92380e2f352e" providerId="ADAL" clId="{53156925-55BF-465E-B9CD-7D76B82B538E}" dt="2024-06-28T08:02:25.512" v="13175" actId="1076"/>
          <ac:grpSpMkLst>
            <pc:docMk/>
            <pc:sldMk cId="0" sldId="794"/>
            <ac:grpSpMk id="1836044" creationId="{00000000-0000-0000-0000-000000000000}"/>
          </ac:grpSpMkLst>
        </pc:grpChg>
        <pc:picChg chg="add del mod">
          <ac:chgData name="Kozo Namba (難波 浩三)" userId="abb2015e-26ae-48ba-8ebf-92380e2f352e" providerId="ADAL" clId="{53156925-55BF-465E-B9CD-7D76B82B538E}" dt="2024-07-12T06:48:21.506" v="23377"/>
          <ac:picMkLst>
            <pc:docMk/>
            <pc:sldMk cId="0" sldId="794"/>
            <ac:picMk id="2" creationId="{6F071357-692F-7EBD-7EA6-D0559232F7D8}"/>
          </ac:picMkLst>
        </pc:picChg>
        <pc:picChg chg="add mod">
          <ac:chgData name="Kozo Namba (難波 浩三)" userId="abb2015e-26ae-48ba-8ebf-92380e2f352e" providerId="ADAL" clId="{53156925-55BF-465E-B9CD-7D76B82B538E}" dt="2024-06-25T23:17:16.357" v="2787" actId="1076"/>
          <ac:picMkLst>
            <pc:docMk/>
            <pc:sldMk cId="0" sldId="794"/>
            <ac:picMk id="3" creationId="{4224870A-1A42-B64A-204F-67C06FCE24AF}"/>
          </ac:picMkLst>
        </pc:picChg>
        <pc:picChg chg="add mod">
          <ac:chgData name="Kozo Namba (難波 浩三)" userId="abb2015e-26ae-48ba-8ebf-92380e2f352e" providerId="ADAL" clId="{53156925-55BF-465E-B9CD-7D76B82B538E}" dt="2024-07-12T06:48:21.506" v="23377"/>
          <ac:picMkLst>
            <pc:docMk/>
            <pc:sldMk cId="0" sldId="794"/>
            <ac:picMk id="4" creationId="{163DD6AB-6C8B-2EEB-7C20-23805650C222}"/>
          </ac:picMkLst>
        </pc:picChg>
        <pc:picChg chg="add mod">
          <ac:chgData name="Kozo Namba (難波 浩三)" userId="abb2015e-26ae-48ba-8ebf-92380e2f352e" providerId="ADAL" clId="{53156925-55BF-465E-B9CD-7D76B82B538E}" dt="2024-06-25T23:23:01.078" v="2801" actId="1076"/>
          <ac:picMkLst>
            <pc:docMk/>
            <pc:sldMk cId="0" sldId="794"/>
            <ac:picMk id="5" creationId="{8588691E-854B-7E95-C84F-BCC563AB4EE1}"/>
          </ac:picMkLst>
        </pc:picChg>
        <pc:picChg chg="mod">
          <ac:chgData name="Kozo Namba (難波 浩三)" userId="abb2015e-26ae-48ba-8ebf-92380e2f352e" providerId="ADAL" clId="{53156925-55BF-465E-B9CD-7D76B82B538E}" dt="2024-06-28T08:02:25.512" v="13175" actId="1076"/>
          <ac:picMkLst>
            <pc:docMk/>
            <pc:sldMk cId="0" sldId="794"/>
            <ac:picMk id="28682" creationId="{00000000-0000-0000-0000-000000000000}"/>
          </ac:picMkLst>
        </pc:picChg>
      </pc:sldChg>
      <pc:sldChg chg="addSp delSp modSp mod modTransition delAnim modAnim modNotes">
        <pc:chgData name="Kozo Namba (難波 浩三)" userId="abb2015e-26ae-48ba-8ebf-92380e2f352e" providerId="ADAL" clId="{53156925-55BF-465E-B9CD-7D76B82B538E}" dt="2024-07-12T05:56:50.839" v="23011"/>
        <pc:sldMkLst>
          <pc:docMk/>
          <pc:sldMk cId="0" sldId="795"/>
        </pc:sldMkLst>
        <pc:spChg chg="add mod">
          <ac:chgData name="Kozo Namba (難波 浩三)" userId="abb2015e-26ae-48ba-8ebf-92380e2f352e" providerId="ADAL" clId="{53156925-55BF-465E-B9CD-7D76B82B538E}" dt="2024-06-25T00:43:18.860" v="921" actId="207"/>
          <ac:spMkLst>
            <pc:docMk/>
            <pc:sldMk cId="0" sldId="795"/>
            <ac:spMk id="4" creationId="{0E59A3D4-863D-8636-5D5D-6A4C998D96EC}"/>
          </ac:spMkLst>
        </pc:spChg>
        <pc:spChg chg="add mod">
          <ac:chgData name="Kozo Namba (難波 浩三)" userId="abb2015e-26ae-48ba-8ebf-92380e2f352e" providerId="ADAL" clId="{53156925-55BF-465E-B9CD-7D76B82B538E}" dt="2024-06-25T00:43:36.093" v="926" actId="207"/>
          <ac:spMkLst>
            <pc:docMk/>
            <pc:sldMk cId="0" sldId="795"/>
            <ac:spMk id="5" creationId="{D140D55B-06B5-F28E-315B-5012DE95F85D}"/>
          </ac:spMkLst>
        </pc:spChg>
        <pc:spChg chg="add mod">
          <ac:chgData name="Kozo Namba (難波 浩三)" userId="abb2015e-26ae-48ba-8ebf-92380e2f352e" providerId="ADAL" clId="{53156925-55BF-465E-B9CD-7D76B82B538E}" dt="2024-06-25T00:42:47.782" v="916" actId="1076"/>
          <ac:spMkLst>
            <pc:docMk/>
            <pc:sldMk cId="0" sldId="795"/>
            <ac:spMk id="6" creationId="{B930589C-1A08-1248-E4DE-8FD24F85FF54}"/>
          </ac:spMkLst>
        </pc:spChg>
        <pc:spChg chg="del">
          <ac:chgData name="Kozo Namba (難波 浩三)" userId="abb2015e-26ae-48ba-8ebf-92380e2f352e" providerId="ADAL" clId="{53156925-55BF-465E-B9CD-7D76B82B538E}" dt="2024-06-26T01:18:34.911" v="2982" actId="478"/>
          <ac:spMkLst>
            <pc:docMk/>
            <pc:sldMk cId="0" sldId="795"/>
            <ac:spMk id="13" creationId="{00000000-0000-0000-0000-000000000000}"/>
          </ac:spMkLst>
        </pc:spChg>
        <pc:spChg chg="mod">
          <ac:chgData name="Kozo Namba (難波 浩三)" userId="abb2015e-26ae-48ba-8ebf-92380e2f352e" providerId="ADAL" clId="{53156925-55BF-465E-B9CD-7D76B82B538E}" dt="2024-06-25T00:33:24.213" v="859" actId="207"/>
          <ac:spMkLst>
            <pc:docMk/>
            <pc:sldMk cId="0" sldId="795"/>
            <ac:spMk id="11269" creationId="{00000000-0000-0000-0000-000000000000}"/>
          </ac:spMkLst>
        </pc:spChg>
        <pc:spChg chg="mod">
          <ac:chgData name="Kozo Namba (難波 浩三)" userId="abb2015e-26ae-48ba-8ebf-92380e2f352e" providerId="ADAL" clId="{53156925-55BF-465E-B9CD-7D76B82B538E}" dt="2024-06-28T00:49:47.010" v="6058" actId="1076"/>
          <ac:spMkLst>
            <pc:docMk/>
            <pc:sldMk cId="0" sldId="795"/>
            <ac:spMk id="11271" creationId="{00000000-0000-0000-0000-000000000000}"/>
          </ac:spMkLst>
        </pc:spChg>
        <pc:spChg chg="mod topLvl">
          <ac:chgData name="Kozo Namba (難波 浩三)" userId="abb2015e-26ae-48ba-8ebf-92380e2f352e" providerId="ADAL" clId="{53156925-55BF-465E-B9CD-7D76B82B538E}" dt="2024-06-25T00:49:02.180" v="950" actId="478"/>
          <ac:spMkLst>
            <pc:docMk/>
            <pc:sldMk cId="0" sldId="795"/>
            <ac:spMk id="11273" creationId="{00000000-0000-0000-0000-000000000000}"/>
          </ac:spMkLst>
        </pc:spChg>
        <pc:grpChg chg="add del">
          <ac:chgData name="Kozo Namba (難波 浩三)" userId="abb2015e-26ae-48ba-8ebf-92380e2f352e" providerId="ADAL" clId="{53156925-55BF-465E-B9CD-7D76B82B538E}" dt="2024-06-25T00:49:02.180" v="950" actId="478"/>
          <ac:grpSpMkLst>
            <pc:docMk/>
            <pc:sldMk cId="0" sldId="795"/>
            <ac:grpSpMk id="1771526" creationId="{00000000-0000-0000-0000-000000000000}"/>
          </ac:grpSpMkLst>
        </pc:grpChg>
        <pc:graphicFrameChg chg="del topLvl">
          <ac:chgData name="Kozo Namba (難波 浩三)" userId="abb2015e-26ae-48ba-8ebf-92380e2f352e" providerId="ADAL" clId="{53156925-55BF-465E-B9CD-7D76B82B538E}" dt="2024-06-25T00:49:02.180" v="950" actId="478"/>
          <ac:graphicFrameMkLst>
            <pc:docMk/>
            <pc:sldMk cId="0" sldId="795"/>
            <ac:graphicFrameMk id="11274" creationId="{00000000-0000-0000-0000-000000000000}"/>
          </ac:graphicFrameMkLst>
        </pc:graphicFrameChg>
        <pc:picChg chg="add del mod">
          <ac:chgData name="Kozo Namba (難波 浩三)" userId="abb2015e-26ae-48ba-8ebf-92380e2f352e" providerId="ADAL" clId="{53156925-55BF-465E-B9CD-7D76B82B538E}" dt="2024-07-12T05:55:35.085" v="23008"/>
          <ac:picMkLst>
            <pc:docMk/>
            <pc:sldMk cId="0" sldId="795"/>
            <ac:picMk id="2" creationId="{FB20B93E-3191-F62A-0110-4E292A9270E1}"/>
          </ac:picMkLst>
        </pc:picChg>
        <pc:picChg chg="add mod">
          <ac:chgData name="Kozo Namba (難波 浩三)" userId="abb2015e-26ae-48ba-8ebf-92380e2f352e" providerId="ADAL" clId="{53156925-55BF-465E-B9CD-7D76B82B538E}" dt="2024-06-25T00:40:49.813" v="870" actId="1076"/>
          <ac:picMkLst>
            <pc:docMk/>
            <pc:sldMk cId="0" sldId="795"/>
            <ac:picMk id="3" creationId="{9702F962-24E2-19B0-FF3B-03312453F53F}"/>
          </ac:picMkLst>
        </pc:picChg>
        <pc:picChg chg="add del mod">
          <ac:chgData name="Kozo Namba (難波 浩三)" userId="abb2015e-26ae-48ba-8ebf-92380e2f352e" providerId="ADAL" clId="{53156925-55BF-465E-B9CD-7D76B82B538E}" dt="2024-07-12T05:55:55.930" v="23010"/>
          <ac:picMkLst>
            <pc:docMk/>
            <pc:sldMk cId="0" sldId="795"/>
            <ac:picMk id="7" creationId="{77C948B0-DDEF-7FDE-BF48-81AFCA2A3D95}"/>
          </ac:picMkLst>
        </pc:picChg>
        <pc:picChg chg="add mod">
          <ac:chgData name="Kozo Namba (難波 浩三)" userId="abb2015e-26ae-48ba-8ebf-92380e2f352e" providerId="ADAL" clId="{53156925-55BF-465E-B9CD-7D76B82B538E}" dt="2024-06-25T00:49:08.850" v="952" actId="1076"/>
          <ac:picMkLst>
            <pc:docMk/>
            <pc:sldMk cId="0" sldId="795"/>
            <ac:picMk id="8" creationId="{7FCEEA22-38F1-902B-88D4-F2C6B54EB1BF}"/>
          </ac:picMkLst>
        </pc:picChg>
        <pc:picChg chg="add del mod ord">
          <ac:chgData name="Kozo Namba (難波 浩三)" userId="abb2015e-26ae-48ba-8ebf-92380e2f352e" providerId="ADAL" clId="{53156925-55BF-465E-B9CD-7D76B82B538E}" dt="2024-07-12T05:56:50.839" v="23011"/>
          <ac:picMkLst>
            <pc:docMk/>
            <pc:sldMk cId="0" sldId="795"/>
            <ac:picMk id="10" creationId="{D1DAA835-2471-FE04-F099-AB1A2D634A78}"/>
          </ac:picMkLst>
        </pc:picChg>
        <pc:picChg chg="add mod">
          <ac:chgData name="Kozo Namba (難波 浩三)" userId="abb2015e-26ae-48ba-8ebf-92380e2f352e" providerId="ADAL" clId="{53156925-55BF-465E-B9CD-7D76B82B538E}" dt="2024-07-12T05:56:50.839" v="23011"/>
          <ac:picMkLst>
            <pc:docMk/>
            <pc:sldMk cId="0" sldId="795"/>
            <ac:picMk id="11" creationId="{B65475C3-153C-4A0D-EA1C-AA2A8285F75E}"/>
          </ac:picMkLst>
        </pc:picChg>
        <pc:picChg chg="del">
          <ac:chgData name="Kozo Namba (難波 浩三)" userId="abb2015e-26ae-48ba-8ebf-92380e2f352e" providerId="ADAL" clId="{53156925-55BF-465E-B9CD-7D76B82B538E}" dt="2024-06-25T00:40:38.685" v="867" actId="478"/>
          <ac:picMkLst>
            <pc:docMk/>
            <pc:sldMk cId="0" sldId="795"/>
            <ac:picMk id="11270" creationId="{00000000-0000-0000-0000-000000000000}"/>
          </ac:picMkLst>
        </pc:picChg>
      </pc:sldChg>
      <pc:sldChg chg="addSp delSp modSp mod modTransition modAnim modNotes">
        <pc:chgData name="Kozo Namba (難波 浩三)" userId="abb2015e-26ae-48ba-8ebf-92380e2f352e" providerId="ADAL" clId="{53156925-55BF-465E-B9CD-7D76B82B538E}" dt="2024-07-12T05:59:51.424" v="23020"/>
        <pc:sldMkLst>
          <pc:docMk/>
          <pc:sldMk cId="0" sldId="796"/>
        </pc:sldMkLst>
        <pc:spChg chg="del">
          <ac:chgData name="Kozo Namba (難波 浩三)" userId="abb2015e-26ae-48ba-8ebf-92380e2f352e" providerId="ADAL" clId="{53156925-55BF-465E-B9CD-7D76B82B538E}" dt="2024-06-26T01:18:37.755" v="2983" actId="478"/>
          <ac:spMkLst>
            <pc:docMk/>
            <pc:sldMk cId="0" sldId="796"/>
            <ac:spMk id="10" creationId="{00000000-0000-0000-0000-000000000000}"/>
          </ac:spMkLst>
        </pc:spChg>
        <pc:spChg chg="mod">
          <ac:chgData name="Kozo Namba (難波 浩三)" userId="abb2015e-26ae-48ba-8ebf-92380e2f352e" providerId="ADAL" clId="{53156925-55BF-465E-B9CD-7D76B82B538E}" dt="2024-06-28T00:58:05.836" v="6258" actId="20577"/>
          <ac:spMkLst>
            <pc:docMk/>
            <pc:sldMk cId="0" sldId="796"/>
            <ac:spMk id="12294" creationId="{00000000-0000-0000-0000-000000000000}"/>
          </ac:spMkLst>
        </pc:spChg>
        <pc:spChg chg="mod">
          <ac:chgData name="Kozo Namba (難波 浩三)" userId="abb2015e-26ae-48ba-8ebf-92380e2f352e" providerId="ADAL" clId="{53156925-55BF-465E-B9CD-7D76B82B538E}" dt="2024-06-25T01:22:07.286" v="955" actId="207"/>
          <ac:spMkLst>
            <pc:docMk/>
            <pc:sldMk cId="0" sldId="796"/>
            <ac:spMk id="12296" creationId="{00000000-0000-0000-0000-000000000000}"/>
          </ac:spMkLst>
        </pc:spChg>
        <pc:grpChg chg="del mod">
          <ac:chgData name="Kozo Namba (難波 浩三)" userId="abb2015e-26ae-48ba-8ebf-92380e2f352e" providerId="ADAL" clId="{53156925-55BF-465E-B9CD-7D76B82B538E}" dt="2024-06-25T01:36:13.243" v="957" actId="478"/>
          <ac:grpSpMkLst>
            <pc:docMk/>
            <pc:sldMk cId="0" sldId="796"/>
            <ac:grpSpMk id="1773574" creationId="{00000000-0000-0000-0000-000000000000}"/>
          </ac:grpSpMkLst>
        </pc:grpChg>
        <pc:picChg chg="add del mod">
          <ac:chgData name="Kozo Namba (難波 浩三)" userId="abb2015e-26ae-48ba-8ebf-92380e2f352e" providerId="ADAL" clId="{53156925-55BF-465E-B9CD-7D76B82B538E}" dt="2024-07-12T05:55:35.085" v="23008"/>
          <ac:picMkLst>
            <pc:docMk/>
            <pc:sldMk cId="0" sldId="796"/>
            <ac:picMk id="2" creationId="{D4F2BFB2-9235-A929-4C1D-6CC942A401C3}"/>
          </ac:picMkLst>
        </pc:picChg>
        <pc:picChg chg="add mod">
          <ac:chgData name="Kozo Namba (難波 浩三)" userId="abb2015e-26ae-48ba-8ebf-92380e2f352e" providerId="ADAL" clId="{53156925-55BF-465E-B9CD-7D76B82B538E}" dt="2024-06-25T01:37:43.873" v="985" actId="1076"/>
          <ac:picMkLst>
            <pc:docMk/>
            <pc:sldMk cId="0" sldId="796"/>
            <ac:picMk id="3" creationId="{22C81B83-1C2F-B2A3-65D9-264E3E990580}"/>
          </ac:picMkLst>
        </pc:picChg>
        <pc:picChg chg="add del mod">
          <ac:chgData name="Kozo Namba (難波 浩三)" userId="abb2015e-26ae-48ba-8ebf-92380e2f352e" providerId="ADAL" clId="{53156925-55BF-465E-B9CD-7D76B82B538E}" dt="2024-07-12T05:57:30.573" v="23013"/>
          <ac:picMkLst>
            <pc:docMk/>
            <pc:sldMk cId="0" sldId="796"/>
            <ac:picMk id="4" creationId="{71029BE6-0E06-0B42-361E-61ED0579E310}"/>
          </ac:picMkLst>
        </pc:picChg>
        <pc:picChg chg="add del mod ord">
          <ac:chgData name="Kozo Namba (難波 浩三)" userId="abb2015e-26ae-48ba-8ebf-92380e2f352e" providerId="ADAL" clId="{53156925-55BF-465E-B9CD-7D76B82B538E}" dt="2024-07-12T05:57:55.772" v="23014"/>
          <ac:picMkLst>
            <pc:docMk/>
            <pc:sldMk cId="0" sldId="796"/>
            <ac:picMk id="14" creationId="{92B6D2B6-69A3-ED42-DC32-2738708E34E4}"/>
          </ac:picMkLst>
        </pc:picChg>
        <pc:picChg chg="add del mod">
          <ac:chgData name="Kozo Namba (難波 浩三)" userId="abb2015e-26ae-48ba-8ebf-92380e2f352e" providerId="ADAL" clId="{53156925-55BF-465E-B9CD-7D76B82B538E}" dt="2024-07-12T05:57:58.894" v="23016"/>
          <ac:picMkLst>
            <pc:docMk/>
            <pc:sldMk cId="0" sldId="796"/>
            <ac:picMk id="15" creationId="{0152FD5E-5563-9D45-5E8C-7B176C4B817A}"/>
          </ac:picMkLst>
        </pc:picChg>
        <pc:picChg chg="add del mod ord">
          <ac:chgData name="Kozo Namba (難波 浩三)" userId="abb2015e-26ae-48ba-8ebf-92380e2f352e" providerId="ADAL" clId="{53156925-55BF-465E-B9CD-7D76B82B538E}" dt="2024-07-12T05:58:17.316" v="23017"/>
          <ac:picMkLst>
            <pc:docMk/>
            <pc:sldMk cId="0" sldId="796"/>
            <ac:picMk id="18" creationId="{20CC4DC8-776F-02B8-E241-B71C3B0C6CAC}"/>
          </ac:picMkLst>
        </pc:picChg>
        <pc:picChg chg="add del mod">
          <ac:chgData name="Kozo Namba (難波 浩三)" userId="abb2015e-26ae-48ba-8ebf-92380e2f352e" providerId="ADAL" clId="{53156925-55BF-465E-B9CD-7D76B82B538E}" dt="2024-07-12T05:58:47.050" v="23019"/>
          <ac:picMkLst>
            <pc:docMk/>
            <pc:sldMk cId="0" sldId="796"/>
            <ac:picMk id="19" creationId="{E6F25C24-2064-4E4A-868B-026160207347}"/>
          </ac:picMkLst>
        </pc:picChg>
        <pc:picChg chg="add del mod ord">
          <ac:chgData name="Kozo Namba (難波 浩三)" userId="abb2015e-26ae-48ba-8ebf-92380e2f352e" providerId="ADAL" clId="{53156925-55BF-465E-B9CD-7D76B82B538E}" dt="2024-07-12T05:59:51.424" v="23020"/>
          <ac:picMkLst>
            <pc:docMk/>
            <pc:sldMk cId="0" sldId="796"/>
            <ac:picMk id="22" creationId="{C39B76D0-01B5-D7A7-1354-40B6AB3A5DBF}"/>
          </ac:picMkLst>
        </pc:picChg>
        <pc:picChg chg="add mod">
          <ac:chgData name="Kozo Namba (難波 浩三)" userId="abb2015e-26ae-48ba-8ebf-92380e2f352e" providerId="ADAL" clId="{53156925-55BF-465E-B9CD-7D76B82B538E}" dt="2024-07-12T05:59:51.424" v="23020"/>
          <ac:picMkLst>
            <pc:docMk/>
            <pc:sldMk cId="0" sldId="796"/>
            <ac:picMk id="23" creationId="{093652D2-63CC-A368-6A81-A604E5AF5D32}"/>
          </ac:picMkLst>
        </pc:picChg>
        <pc:picChg chg="del">
          <ac:chgData name="Kozo Namba (難波 浩三)" userId="abb2015e-26ae-48ba-8ebf-92380e2f352e" providerId="ADAL" clId="{53156925-55BF-465E-B9CD-7D76B82B538E}" dt="2024-06-25T01:36:13.243" v="957" actId="478"/>
          <ac:picMkLst>
            <pc:docMk/>
            <pc:sldMk cId="0" sldId="796"/>
            <ac:picMk id="12295" creationId="{00000000-0000-0000-0000-000000000000}"/>
          </ac:picMkLst>
        </pc:picChg>
      </pc:sldChg>
      <pc:sldChg chg="addSp delSp modSp mod modTransition modAnim modNotes">
        <pc:chgData name="Kozo Namba (難波 浩三)" userId="abb2015e-26ae-48ba-8ebf-92380e2f352e" providerId="ADAL" clId="{53156925-55BF-465E-B9CD-7D76B82B538E}" dt="2024-07-12T06:18:56.293" v="23273"/>
        <pc:sldMkLst>
          <pc:docMk/>
          <pc:sldMk cId="2270787106" sldId="798"/>
        </pc:sldMkLst>
        <pc:spChg chg="mod">
          <ac:chgData name="Kozo Namba (難波 浩三)" userId="abb2015e-26ae-48ba-8ebf-92380e2f352e" providerId="ADAL" clId="{53156925-55BF-465E-B9CD-7D76B82B538E}" dt="2024-06-25T01:56:13.750" v="1037" actId="1036"/>
          <ac:spMkLst>
            <pc:docMk/>
            <pc:sldMk cId="2270787106" sldId="798"/>
            <ac:spMk id="2" creationId="{00000000-0000-0000-0000-000000000000}"/>
          </ac:spMkLst>
        </pc:spChg>
        <pc:spChg chg="mod">
          <ac:chgData name="Kozo Namba (難波 浩三)" userId="abb2015e-26ae-48ba-8ebf-92380e2f352e" providerId="ADAL" clId="{53156925-55BF-465E-B9CD-7D76B82B538E}" dt="2024-06-25T01:49:32.361" v="1026" actId="165"/>
          <ac:spMkLst>
            <pc:docMk/>
            <pc:sldMk cId="2270787106" sldId="798"/>
            <ac:spMk id="3" creationId="{00000000-0000-0000-0000-000000000000}"/>
          </ac:spMkLst>
        </pc:spChg>
        <pc:spChg chg="mod topLvl">
          <ac:chgData name="Kozo Namba (難波 浩三)" userId="abb2015e-26ae-48ba-8ebf-92380e2f352e" providerId="ADAL" clId="{53156925-55BF-465E-B9CD-7D76B82B538E}" dt="2024-06-25T01:42:04.673" v="989" actId="165"/>
          <ac:spMkLst>
            <pc:docMk/>
            <pc:sldMk cId="2270787106" sldId="798"/>
            <ac:spMk id="30" creationId="{00000000-0000-0000-0000-000000000000}"/>
          </ac:spMkLst>
        </pc:spChg>
        <pc:spChg chg="mod">
          <ac:chgData name="Kozo Namba (難波 浩三)" userId="abb2015e-26ae-48ba-8ebf-92380e2f352e" providerId="ADAL" clId="{53156925-55BF-465E-B9CD-7D76B82B538E}" dt="2024-06-28T01:30:22.454" v="7269" actId="1076"/>
          <ac:spMkLst>
            <pc:docMk/>
            <pc:sldMk cId="2270787106" sldId="798"/>
            <ac:spMk id="23560" creationId="{00000000-0000-0000-0000-000000000000}"/>
          </ac:spMkLst>
        </pc:spChg>
        <pc:spChg chg="del mod">
          <ac:chgData name="Kozo Namba (難波 浩三)" userId="abb2015e-26ae-48ba-8ebf-92380e2f352e" providerId="ADAL" clId="{53156925-55BF-465E-B9CD-7D76B82B538E}" dt="2024-06-28T01:30:16.447" v="7268" actId="478"/>
          <ac:spMkLst>
            <pc:docMk/>
            <pc:sldMk cId="2270787106" sldId="798"/>
            <ac:spMk id="23562" creationId="{00000000-0000-0000-0000-000000000000}"/>
          </ac:spMkLst>
        </pc:spChg>
        <pc:spChg chg="mod">
          <ac:chgData name="Kozo Namba (難波 浩三)" userId="abb2015e-26ae-48ba-8ebf-92380e2f352e" providerId="ADAL" clId="{53156925-55BF-465E-B9CD-7D76B82B538E}" dt="2024-06-28T01:30:29.083" v="7270" actId="1076"/>
          <ac:spMkLst>
            <pc:docMk/>
            <pc:sldMk cId="2270787106" sldId="798"/>
            <ac:spMk id="23564" creationId="{00000000-0000-0000-0000-000000000000}"/>
          </ac:spMkLst>
        </pc:spChg>
        <pc:spChg chg="mod">
          <ac:chgData name="Kozo Namba (難波 浩三)" userId="abb2015e-26ae-48ba-8ebf-92380e2f352e" providerId="ADAL" clId="{53156925-55BF-465E-B9CD-7D76B82B538E}" dt="2024-06-28T01:30:29.083" v="7270" actId="1076"/>
          <ac:spMkLst>
            <pc:docMk/>
            <pc:sldMk cId="2270787106" sldId="798"/>
            <ac:spMk id="23565" creationId="{00000000-0000-0000-0000-000000000000}"/>
          </ac:spMkLst>
        </pc:spChg>
        <pc:spChg chg="mod">
          <ac:chgData name="Kozo Namba (難波 浩三)" userId="abb2015e-26ae-48ba-8ebf-92380e2f352e" providerId="ADAL" clId="{53156925-55BF-465E-B9CD-7D76B82B538E}" dt="2024-06-28T01:30:29.083" v="7270" actId="1076"/>
          <ac:spMkLst>
            <pc:docMk/>
            <pc:sldMk cId="2270787106" sldId="798"/>
            <ac:spMk id="23566" creationId="{00000000-0000-0000-0000-000000000000}"/>
          </ac:spMkLst>
        </pc:spChg>
        <pc:spChg chg="mod">
          <ac:chgData name="Kozo Namba (難波 浩三)" userId="abb2015e-26ae-48ba-8ebf-92380e2f352e" providerId="ADAL" clId="{53156925-55BF-465E-B9CD-7D76B82B538E}" dt="2024-06-28T01:30:29.083" v="7270" actId="1076"/>
          <ac:spMkLst>
            <pc:docMk/>
            <pc:sldMk cId="2270787106" sldId="798"/>
            <ac:spMk id="23567" creationId="{00000000-0000-0000-0000-000000000000}"/>
          </ac:spMkLst>
        </pc:spChg>
        <pc:spChg chg="mod">
          <ac:chgData name="Kozo Namba (難波 浩三)" userId="abb2015e-26ae-48ba-8ebf-92380e2f352e" providerId="ADAL" clId="{53156925-55BF-465E-B9CD-7D76B82B538E}" dt="2024-06-25T01:49:32.361" v="1026" actId="165"/>
          <ac:spMkLst>
            <pc:docMk/>
            <pc:sldMk cId="2270787106" sldId="798"/>
            <ac:spMk id="23569" creationId="{00000000-0000-0000-0000-000000000000}"/>
          </ac:spMkLst>
        </pc:spChg>
        <pc:spChg chg="mod">
          <ac:chgData name="Kozo Namba (難波 浩三)" userId="abb2015e-26ae-48ba-8ebf-92380e2f352e" providerId="ADAL" clId="{53156925-55BF-465E-B9CD-7D76B82B538E}" dt="2024-06-25T01:49:32.361" v="1026" actId="165"/>
          <ac:spMkLst>
            <pc:docMk/>
            <pc:sldMk cId="2270787106" sldId="798"/>
            <ac:spMk id="23570" creationId="{00000000-0000-0000-0000-000000000000}"/>
          </ac:spMkLst>
        </pc:spChg>
        <pc:spChg chg="mod">
          <ac:chgData name="Kozo Namba (難波 浩三)" userId="abb2015e-26ae-48ba-8ebf-92380e2f352e" providerId="ADAL" clId="{53156925-55BF-465E-B9CD-7D76B82B538E}" dt="2024-06-25T01:49:32.361" v="1026" actId="165"/>
          <ac:spMkLst>
            <pc:docMk/>
            <pc:sldMk cId="2270787106" sldId="798"/>
            <ac:spMk id="23571" creationId="{00000000-0000-0000-0000-000000000000}"/>
          </ac:spMkLst>
        </pc:spChg>
        <pc:spChg chg="mod">
          <ac:chgData name="Kozo Namba (難波 浩三)" userId="abb2015e-26ae-48ba-8ebf-92380e2f352e" providerId="ADAL" clId="{53156925-55BF-465E-B9CD-7D76B82B538E}" dt="2024-06-25T01:49:32.361" v="1026" actId="165"/>
          <ac:spMkLst>
            <pc:docMk/>
            <pc:sldMk cId="2270787106" sldId="798"/>
            <ac:spMk id="23572" creationId="{00000000-0000-0000-0000-000000000000}"/>
          </ac:spMkLst>
        </pc:spChg>
        <pc:spChg chg="mod">
          <ac:chgData name="Kozo Namba (難波 浩三)" userId="abb2015e-26ae-48ba-8ebf-92380e2f352e" providerId="ADAL" clId="{53156925-55BF-465E-B9CD-7D76B82B538E}" dt="2024-06-25T01:56:13.750" v="1037" actId="1036"/>
          <ac:spMkLst>
            <pc:docMk/>
            <pc:sldMk cId="2270787106" sldId="798"/>
            <ac:spMk id="23574" creationId="{00000000-0000-0000-0000-000000000000}"/>
          </ac:spMkLst>
        </pc:spChg>
        <pc:spChg chg="mod">
          <ac:chgData name="Kozo Namba (難波 浩三)" userId="abb2015e-26ae-48ba-8ebf-92380e2f352e" providerId="ADAL" clId="{53156925-55BF-465E-B9CD-7D76B82B538E}" dt="2024-06-25T01:56:13.750" v="1037" actId="1036"/>
          <ac:spMkLst>
            <pc:docMk/>
            <pc:sldMk cId="2270787106" sldId="798"/>
            <ac:spMk id="23575" creationId="{00000000-0000-0000-0000-000000000000}"/>
          </ac:spMkLst>
        </pc:spChg>
        <pc:spChg chg="mod">
          <ac:chgData name="Kozo Namba (難波 浩三)" userId="abb2015e-26ae-48ba-8ebf-92380e2f352e" providerId="ADAL" clId="{53156925-55BF-465E-B9CD-7D76B82B538E}" dt="2024-06-25T01:56:13.750" v="1037" actId="1036"/>
          <ac:spMkLst>
            <pc:docMk/>
            <pc:sldMk cId="2270787106" sldId="798"/>
            <ac:spMk id="23576" creationId="{00000000-0000-0000-0000-000000000000}"/>
          </ac:spMkLst>
        </pc:spChg>
        <pc:spChg chg="mod">
          <ac:chgData name="Kozo Namba (難波 浩三)" userId="abb2015e-26ae-48ba-8ebf-92380e2f352e" providerId="ADAL" clId="{53156925-55BF-465E-B9CD-7D76B82B538E}" dt="2024-06-25T01:56:13.750" v="1037" actId="1036"/>
          <ac:spMkLst>
            <pc:docMk/>
            <pc:sldMk cId="2270787106" sldId="798"/>
            <ac:spMk id="23577" creationId="{00000000-0000-0000-0000-000000000000}"/>
          </ac:spMkLst>
        </pc:spChg>
        <pc:grpChg chg="mod">
          <ac:chgData name="Kozo Namba (難波 浩三)" userId="abb2015e-26ae-48ba-8ebf-92380e2f352e" providerId="ADAL" clId="{53156925-55BF-465E-B9CD-7D76B82B538E}" dt="2024-06-25T01:56:13.750" v="1037" actId="1036"/>
          <ac:grpSpMkLst>
            <pc:docMk/>
            <pc:sldMk cId="2270787106" sldId="798"/>
            <ac:grpSpMk id="4" creationId="{1062ED3B-29AD-4648-A815-4457B6CB0DD3}"/>
          </ac:grpSpMkLst>
        </pc:grpChg>
        <pc:grpChg chg="add mod">
          <ac:chgData name="Kozo Namba (難波 浩三)" userId="abb2015e-26ae-48ba-8ebf-92380e2f352e" providerId="ADAL" clId="{53156925-55BF-465E-B9CD-7D76B82B538E}" dt="2024-06-25T01:42:27.992" v="992" actId="1076"/>
          <ac:grpSpMkLst>
            <pc:docMk/>
            <pc:sldMk cId="2270787106" sldId="798"/>
            <ac:grpSpMk id="5" creationId="{2197A455-A654-229F-1482-7A356EEF39B5}"/>
          </ac:grpSpMkLst>
        </pc:grpChg>
        <pc:grpChg chg="mod">
          <ac:chgData name="Kozo Namba (難波 浩三)" userId="abb2015e-26ae-48ba-8ebf-92380e2f352e" providerId="ADAL" clId="{53156925-55BF-465E-B9CD-7D76B82B538E}" dt="2024-06-25T01:56:13.750" v="1037" actId="1036"/>
          <ac:grpSpMkLst>
            <pc:docMk/>
            <pc:sldMk cId="2270787106" sldId="798"/>
            <ac:grpSpMk id="6" creationId="{057ACD90-492E-4FB9-A6DE-8AD8C2DC30A6}"/>
          </ac:grpSpMkLst>
        </pc:grpChg>
        <pc:grpChg chg="del mod topLvl">
          <ac:chgData name="Kozo Namba (難波 浩三)" userId="abb2015e-26ae-48ba-8ebf-92380e2f352e" providerId="ADAL" clId="{53156925-55BF-465E-B9CD-7D76B82B538E}" dt="2024-06-25T01:42:15.284" v="990" actId="165"/>
          <ac:grpSpMkLst>
            <pc:docMk/>
            <pc:sldMk cId="2270787106" sldId="798"/>
            <ac:grpSpMk id="7" creationId="{F7300260-F235-45C1-A1A5-8358B134B41C}"/>
          </ac:grpSpMkLst>
        </pc:grpChg>
        <pc:grpChg chg="mod topLvl">
          <ac:chgData name="Kozo Namba (難波 浩三)" userId="abb2015e-26ae-48ba-8ebf-92380e2f352e" providerId="ADAL" clId="{53156925-55BF-465E-B9CD-7D76B82B538E}" dt="2024-06-25T01:49:32.361" v="1026" actId="165"/>
          <ac:grpSpMkLst>
            <pc:docMk/>
            <pc:sldMk cId="2270787106" sldId="798"/>
            <ac:grpSpMk id="8" creationId="{A3D13FD0-9E6D-44DA-8DD5-25836A872C1E}"/>
          </ac:grpSpMkLst>
        </pc:grpChg>
        <pc:grpChg chg="del">
          <ac:chgData name="Kozo Namba (難波 浩三)" userId="abb2015e-26ae-48ba-8ebf-92380e2f352e" providerId="ADAL" clId="{53156925-55BF-465E-B9CD-7D76B82B538E}" dt="2024-06-25T01:42:04.673" v="989" actId="165"/>
          <ac:grpSpMkLst>
            <pc:docMk/>
            <pc:sldMk cId="2270787106" sldId="798"/>
            <ac:grpSpMk id="9" creationId="{64F1AF45-D0E1-4AB1-B403-A17CF6520F39}"/>
          </ac:grpSpMkLst>
        </pc:grpChg>
        <pc:grpChg chg="del">
          <ac:chgData name="Kozo Namba (難波 浩三)" userId="abb2015e-26ae-48ba-8ebf-92380e2f352e" providerId="ADAL" clId="{53156925-55BF-465E-B9CD-7D76B82B538E}" dt="2024-06-25T01:49:32.361" v="1026" actId="165"/>
          <ac:grpSpMkLst>
            <pc:docMk/>
            <pc:sldMk cId="2270787106" sldId="798"/>
            <ac:grpSpMk id="10" creationId="{CD72DAD0-1252-4575-93D1-C85F4D96C040}"/>
          </ac:grpSpMkLst>
        </pc:grpChg>
        <pc:grpChg chg="mod">
          <ac:chgData name="Kozo Namba (難波 浩三)" userId="abb2015e-26ae-48ba-8ebf-92380e2f352e" providerId="ADAL" clId="{53156925-55BF-465E-B9CD-7D76B82B538E}" dt="2024-06-25T01:49:32.361" v="1026" actId="165"/>
          <ac:grpSpMkLst>
            <pc:docMk/>
            <pc:sldMk cId="2270787106" sldId="798"/>
            <ac:grpSpMk id="1763341" creationId="{00000000-0000-0000-0000-000000000000}"/>
          </ac:grpSpMkLst>
        </pc:grpChg>
        <pc:grpChg chg="mod topLvl">
          <ac:chgData name="Kozo Namba (難波 浩三)" userId="abb2015e-26ae-48ba-8ebf-92380e2f352e" providerId="ADAL" clId="{53156925-55BF-465E-B9CD-7D76B82B538E}" dt="2024-06-28T01:30:29.083" v="7270" actId="1076"/>
          <ac:grpSpMkLst>
            <pc:docMk/>
            <pc:sldMk cId="2270787106" sldId="798"/>
            <ac:grpSpMk id="1763347" creationId="{00000000-0000-0000-0000-000000000000}"/>
          </ac:grpSpMkLst>
        </pc:grpChg>
        <pc:graphicFrameChg chg="mod">
          <ac:chgData name="Kozo Namba (難波 浩三)" userId="abb2015e-26ae-48ba-8ebf-92380e2f352e" providerId="ADAL" clId="{53156925-55BF-465E-B9CD-7D76B82B538E}" dt="2024-06-25T01:56:13.750" v="1037" actId="1036"/>
          <ac:graphicFrameMkLst>
            <pc:docMk/>
            <pc:sldMk cId="2270787106" sldId="798"/>
            <ac:graphicFrameMk id="23573" creationId="{00000000-0000-0000-0000-000000000000}"/>
          </ac:graphicFrameMkLst>
        </pc:graphicFrameChg>
        <pc:picChg chg="add del mod">
          <ac:chgData name="Kozo Namba (難波 浩三)" userId="abb2015e-26ae-48ba-8ebf-92380e2f352e" providerId="ADAL" clId="{53156925-55BF-465E-B9CD-7D76B82B538E}" dt="2024-07-12T05:55:35.085" v="23008"/>
          <ac:picMkLst>
            <pc:docMk/>
            <pc:sldMk cId="2270787106" sldId="798"/>
            <ac:picMk id="7" creationId="{A2697621-D868-82A1-218B-CF1A72DCA065}"/>
          </ac:picMkLst>
        </pc:picChg>
        <pc:picChg chg="add del mod">
          <ac:chgData name="Kozo Namba (難波 浩三)" userId="abb2015e-26ae-48ba-8ebf-92380e2f352e" providerId="ADAL" clId="{53156925-55BF-465E-B9CD-7D76B82B538E}" dt="2024-07-12T06:00:08.727" v="23022"/>
          <ac:picMkLst>
            <pc:docMk/>
            <pc:sldMk cId="2270787106" sldId="798"/>
            <ac:picMk id="9" creationId="{626F9CEF-B5A0-C5C7-9A81-66835F41133D}"/>
          </ac:picMkLst>
        </pc:picChg>
        <pc:picChg chg="mod">
          <ac:chgData name="Kozo Namba (難波 浩三)" userId="abb2015e-26ae-48ba-8ebf-92380e2f352e" providerId="ADAL" clId="{53156925-55BF-465E-B9CD-7D76B82B538E}" dt="2024-06-25T01:41:56.575" v="987"/>
          <ac:picMkLst>
            <pc:docMk/>
            <pc:sldMk cId="2270787106" sldId="798"/>
            <ac:picMk id="11" creationId="{B7FEBF0F-2119-9E84-BA27-DCA5DB9D2234}"/>
          </ac:picMkLst>
        </pc:picChg>
        <pc:picChg chg="mod">
          <ac:chgData name="Kozo Namba (難波 浩三)" userId="abb2015e-26ae-48ba-8ebf-92380e2f352e" providerId="ADAL" clId="{53156925-55BF-465E-B9CD-7D76B82B538E}" dt="2024-06-25T01:41:56.575" v="987"/>
          <ac:picMkLst>
            <pc:docMk/>
            <pc:sldMk cId="2270787106" sldId="798"/>
            <ac:picMk id="12" creationId="{4674C4F8-9AB9-F989-5687-5423C32FD5C1}"/>
          </ac:picMkLst>
        </pc:picChg>
        <pc:picChg chg="add mod">
          <ac:chgData name="Kozo Namba (難波 浩三)" userId="abb2015e-26ae-48ba-8ebf-92380e2f352e" providerId="ADAL" clId="{53156925-55BF-465E-B9CD-7D76B82B538E}" dt="2024-06-25T01:49:48.378" v="1028" actId="1076"/>
          <ac:picMkLst>
            <pc:docMk/>
            <pc:sldMk cId="2270787106" sldId="798"/>
            <ac:picMk id="14" creationId="{321EDDB2-CF15-CC2A-5FC3-D7D2598F23E4}"/>
          </ac:picMkLst>
        </pc:picChg>
        <pc:picChg chg="del mod topLvl">
          <ac:chgData name="Kozo Namba (難波 浩三)" userId="abb2015e-26ae-48ba-8ebf-92380e2f352e" providerId="ADAL" clId="{53156925-55BF-465E-B9CD-7D76B82B538E}" dt="2024-06-25T01:49:41.855" v="1027" actId="478"/>
          <ac:picMkLst>
            <pc:docMk/>
            <pc:sldMk cId="2270787106" sldId="798"/>
            <ac:picMk id="26" creationId="{00000000-0000-0000-0000-000000000000}"/>
          </ac:picMkLst>
        </pc:picChg>
        <pc:picChg chg="del mod topLvl">
          <ac:chgData name="Kozo Namba (難波 浩三)" userId="abb2015e-26ae-48ba-8ebf-92380e2f352e" providerId="ADAL" clId="{53156925-55BF-465E-B9CD-7D76B82B538E}" dt="2024-06-25T01:42:18.395" v="991" actId="478"/>
          <ac:picMkLst>
            <pc:docMk/>
            <pc:sldMk cId="2270787106" sldId="798"/>
            <ac:picMk id="27" creationId="{00000000-0000-0000-0000-000000000000}"/>
          </ac:picMkLst>
        </pc:picChg>
        <pc:picChg chg="add del mod ord">
          <ac:chgData name="Kozo Namba (難波 浩三)" userId="abb2015e-26ae-48ba-8ebf-92380e2f352e" providerId="ADAL" clId="{53156925-55BF-465E-B9CD-7D76B82B538E}" dt="2024-07-12T06:02:04.173" v="23023"/>
          <ac:picMkLst>
            <pc:docMk/>
            <pc:sldMk cId="2270787106" sldId="798"/>
            <ac:picMk id="29" creationId="{A9B8DC9E-26B5-05B4-B143-DFD7AC058030}"/>
          </ac:picMkLst>
        </pc:picChg>
        <pc:picChg chg="add del mod">
          <ac:chgData name="Kozo Namba (難波 浩三)" userId="abb2015e-26ae-48ba-8ebf-92380e2f352e" providerId="ADAL" clId="{53156925-55BF-465E-B9CD-7D76B82B538E}" dt="2024-07-12T06:16:52.032" v="23269"/>
          <ac:picMkLst>
            <pc:docMk/>
            <pc:sldMk cId="2270787106" sldId="798"/>
            <ac:picMk id="31" creationId="{F481DEC7-D52A-CF87-E5AB-4440F91EA9C1}"/>
          </ac:picMkLst>
        </pc:picChg>
        <pc:picChg chg="add del mod ord">
          <ac:chgData name="Kozo Namba (難波 浩三)" userId="abb2015e-26ae-48ba-8ebf-92380e2f352e" providerId="ADAL" clId="{53156925-55BF-465E-B9CD-7D76B82B538E}" dt="2024-07-12T06:17:03.099" v="23270"/>
          <ac:picMkLst>
            <pc:docMk/>
            <pc:sldMk cId="2270787106" sldId="798"/>
            <ac:picMk id="35" creationId="{B19F3C8A-7C10-48BE-DD1E-64735B98C079}"/>
          </ac:picMkLst>
        </pc:picChg>
        <pc:picChg chg="add del mod">
          <ac:chgData name="Kozo Namba (難波 浩三)" userId="abb2015e-26ae-48ba-8ebf-92380e2f352e" providerId="ADAL" clId="{53156925-55BF-465E-B9CD-7D76B82B538E}" dt="2024-07-12T06:17:05.709" v="23272"/>
          <ac:picMkLst>
            <pc:docMk/>
            <pc:sldMk cId="2270787106" sldId="798"/>
            <ac:picMk id="36" creationId="{52027FB5-D03C-210F-C1FE-3CA58CECFABD}"/>
          </ac:picMkLst>
        </pc:picChg>
        <pc:picChg chg="add del mod ord">
          <ac:chgData name="Kozo Namba (難波 浩三)" userId="abb2015e-26ae-48ba-8ebf-92380e2f352e" providerId="ADAL" clId="{53156925-55BF-465E-B9CD-7D76B82B538E}" dt="2024-07-12T06:18:56.293" v="23273"/>
          <ac:picMkLst>
            <pc:docMk/>
            <pc:sldMk cId="2270787106" sldId="798"/>
            <ac:picMk id="39" creationId="{705CFEC7-B987-E9F2-A1EF-29A1A7D0EC27}"/>
          </ac:picMkLst>
        </pc:picChg>
        <pc:picChg chg="add mod">
          <ac:chgData name="Kozo Namba (難波 浩三)" userId="abb2015e-26ae-48ba-8ebf-92380e2f352e" providerId="ADAL" clId="{53156925-55BF-465E-B9CD-7D76B82B538E}" dt="2024-07-12T06:18:56.293" v="23273"/>
          <ac:picMkLst>
            <pc:docMk/>
            <pc:sldMk cId="2270787106" sldId="798"/>
            <ac:picMk id="40" creationId="{7B37BACA-1FBA-500E-B955-8BAE3DBE94EE}"/>
          </ac:picMkLst>
        </pc:picChg>
      </pc:sldChg>
      <pc:sldChg chg="del">
        <pc:chgData name="Kozo Namba (難波 浩三)" userId="abb2015e-26ae-48ba-8ebf-92380e2f352e" providerId="ADAL" clId="{53156925-55BF-465E-B9CD-7D76B82B538E}" dt="2024-07-03T01:45:12.587" v="18837" actId="2696"/>
        <pc:sldMkLst>
          <pc:docMk/>
          <pc:sldMk cId="272259040" sldId="799"/>
        </pc:sldMkLst>
      </pc:sldChg>
      <pc:sldChg chg="del">
        <pc:chgData name="Kozo Namba (難波 浩三)" userId="abb2015e-26ae-48ba-8ebf-92380e2f352e" providerId="ADAL" clId="{53156925-55BF-465E-B9CD-7D76B82B538E}" dt="2024-07-01T05:47:16.761" v="15967"/>
        <pc:sldMkLst>
          <pc:docMk/>
          <pc:sldMk cId="353457755" sldId="799"/>
        </pc:sldMkLst>
      </pc:sldChg>
      <pc:sldChg chg="del">
        <pc:chgData name="Kozo Namba (難波 浩三)" userId="abb2015e-26ae-48ba-8ebf-92380e2f352e" providerId="ADAL" clId="{53156925-55BF-465E-B9CD-7D76B82B538E}" dt="2024-07-03T00:12:40.730" v="16330" actId="2696"/>
        <pc:sldMkLst>
          <pc:docMk/>
          <pc:sldMk cId="564868385" sldId="799"/>
        </pc:sldMkLst>
      </pc:sldChg>
      <pc:sldChg chg="del">
        <pc:chgData name="Kozo Namba (難波 浩三)" userId="abb2015e-26ae-48ba-8ebf-92380e2f352e" providerId="ADAL" clId="{53156925-55BF-465E-B9CD-7D76B82B538E}" dt="2024-06-27T02:26:26.275" v="4590" actId="2696"/>
        <pc:sldMkLst>
          <pc:docMk/>
          <pc:sldMk cId="730227015" sldId="799"/>
        </pc:sldMkLst>
      </pc:sldChg>
      <pc:sldChg chg="addSp delSp modSp add del mod">
        <pc:chgData name="Kozo Namba (難波 浩三)" userId="abb2015e-26ae-48ba-8ebf-92380e2f352e" providerId="ADAL" clId="{53156925-55BF-465E-B9CD-7D76B82B538E}" dt="2024-06-27T01:42:09.508" v="3880" actId="2696"/>
        <pc:sldMkLst>
          <pc:docMk/>
          <pc:sldMk cId="795314406" sldId="799"/>
        </pc:sldMkLst>
        <pc:spChg chg="mod">
          <ac:chgData name="Kozo Namba (難波 浩三)" userId="abb2015e-26ae-48ba-8ebf-92380e2f352e" providerId="ADAL" clId="{53156925-55BF-465E-B9CD-7D76B82B538E}" dt="2024-06-27T01:19:43.010" v="3604" actId="6549"/>
          <ac:spMkLst>
            <pc:docMk/>
            <pc:sldMk cId="795314406" sldId="799"/>
            <ac:spMk id="4172" creationId="{00000000-0000-0000-0000-000000000000}"/>
          </ac:spMkLst>
        </pc:spChg>
        <pc:spChg chg="mod">
          <ac:chgData name="Kozo Namba (難波 浩三)" userId="abb2015e-26ae-48ba-8ebf-92380e2f352e" providerId="ADAL" clId="{53156925-55BF-465E-B9CD-7D76B82B538E}" dt="2024-06-27T01:19:36.237" v="3602" actId="1076"/>
          <ac:spMkLst>
            <pc:docMk/>
            <pc:sldMk cId="795314406" sldId="799"/>
            <ac:spMk id="971934" creationId="{00000000-0000-0000-0000-000000000000}"/>
          </ac:spMkLst>
        </pc:spChg>
        <pc:spChg chg="mod">
          <ac:chgData name="Kozo Namba (難波 浩三)" userId="abb2015e-26ae-48ba-8ebf-92380e2f352e" providerId="ADAL" clId="{53156925-55BF-465E-B9CD-7D76B82B538E}" dt="2024-06-27T01:19:36.237" v="3602" actId="1076"/>
          <ac:spMkLst>
            <pc:docMk/>
            <pc:sldMk cId="795314406" sldId="799"/>
            <ac:spMk id="971938" creationId="{00000000-0000-0000-0000-000000000000}"/>
          </ac:spMkLst>
        </pc:spChg>
        <pc:grpChg chg="mod">
          <ac:chgData name="Kozo Namba (難波 浩三)" userId="abb2015e-26ae-48ba-8ebf-92380e2f352e" providerId="ADAL" clId="{53156925-55BF-465E-B9CD-7D76B82B538E}" dt="2024-06-27T01:19:36.237" v="3602" actId="1076"/>
          <ac:grpSpMkLst>
            <pc:docMk/>
            <pc:sldMk cId="795314406" sldId="799"/>
            <ac:grpSpMk id="4170" creationId="{00000000-0000-0000-0000-000000000000}"/>
          </ac:grpSpMkLst>
        </pc:grpChg>
        <pc:grpChg chg="mod">
          <ac:chgData name="Kozo Namba (難波 浩三)" userId="abb2015e-26ae-48ba-8ebf-92380e2f352e" providerId="ADAL" clId="{53156925-55BF-465E-B9CD-7D76B82B538E}" dt="2024-06-27T01:19:36.237" v="3602" actId="1076"/>
          <ac:grpSpMkLst>
            <pc:docMk/>
            <pc:sldMk cId="795314406" sldId="799"/>
            <ac:grpSpMk id="971951" creationId="{00000000-0000-0000-0000-000000000000}"/>
          </ac:grpSpMkLst>
        </pc:grpChg>
        <pc:picChg chg="add del mod">
          <ac:chgData name="Kozo Namba (難波 浩三)" userId="abb2015e-26ae-48ba-8ebf-92380e2f352e" providerId="ADAL" clId="{53156925-55BF-465E-B9CD-7D76B82B538E}" dt="2024-06-27T01:16:15.476" v="3585" actId="478"/>
          <ac:picMkLst>
            <pc:docMk/>
            <pc:sldMk cId="795314406" sldId="799"/>
            <ac:picMk id="2" creationId="{36123DCB-6B5A-4E85-1FFF-69703B38F44F}"/>
          </ac:picMkLst>
        </pc:picChg>
      </pc:sldChg>
      <pc:sldChg chg="del">
        <pc:chgData name="Kozo Namba (難波 浩三)" userId="abb2015e-26ae-48ba-8ebf-92380e2f352e" providerId="ADAL" clId="{53156925-55BF-465E-B9CD-7D76B82B538E}" dt="2024-06-27T23:56:56.696" v="5330" actId="2696"/>
        <pc:sldMkLst>
          <pc:docMk/>
          <pc:sldMk cId="3898069835" sldId="799"/>
        </pc:sldMkLst>
      </pc:sldChg>
      <pc:sldMasterChg chg="addSp delSp modSp mod modSldLayout">
        <pc:chgData name="Kozo Namba (難波 浩三)" userId="abb2015e-26ae-48ba-8ebf-92380e2f352e" providerId="ADAL" clId="{53156925-55BF-465E-B9CD-7D76B82B538E}" dt="2024-06-26T01:20:48.068" v="3013" actId="6549"/>
        <pc:sldMasterMkLst>
          <pc:docMk/>
          <pc:sldMasterMk cId="0" sldId="2147483648"/>
        </pc:sldMasterMkLst>
        <pc:spChg chg="add mod">
          <ac:chgData name="Kozo Namba (難波 浩三)" userId="abb2015e-26ae-48ba-8ebf-92380e2f352e" providerId="ADAL" clId="{53156925-55BF-465E-B9CD-7D76B82B538E}" dt="2024-06-26T01:20:48.068" v="3013" actId="6549"/>
          <ac:spMkLst>
            <pc:docMk/>
            <pc:sldMasterMk cId="0" sldId="2147483648"/>
            <ac:spMk id="2" creationId="{D0BF9A90-A240-2A59-242F-2120F52C8798}"/>
          </ac:spMkLst>
        </pc:spChg>
        <pc:spChg chg="del mod">
          <ac:chgData name="Kozo Namba (難波 浩三)" userId="abb2015e-26ae-48ba-8ebf-92380e2f352e" providerId="ADAL" clId="{53156925-55BF-465E-B9CD-7D76B82B538E}" dt="2024-06-26T00:36:45.337" v="2918" actId="478"/>
          <ac:spMkLst>
            <pc:docMk/>
            <pc:sldMasterMk cId="0" sldId="2147483648"/>
            <ac:spMk id="1030" creationId="{00000000-0000-0000-0000-000000000000}"/>
          </ac:spMkLst>
        </pc:spChg>
        <pc:sldLayoutChg chg="delSp modSp mod">
          <pc:chgData name="Kozo Namba (難波 浩三)" userId="abb2015e-26ae-48ba-8ebf-92380e2f352e" providerId="ADAL" clId="{53156925-55BF-465E-B9CD-7D76B82B538E}" dt="2024-06-26T00:38:06.666" v="2936" actId="478"/>
          <pc:sldLayoutMkLst>
            <pc:docMk/>
            <pc:sldMasterMk cId="0" sldId="2147483648"/>
            <pc:sldLayoutMk cId="360385601" sldId="2147483649"/>
          </pc:sldLayoutMkLst>
          <pc:spChg chg="del mod">
            <ac:chgData name="Kozo Namba (難波 浩三)" userId="abb2015e-26ae-48ba-8ebf-92380e2f352e" providerId="ADAL" clId="{53156925-55BF-465E-B9CD-7D76B82B538E}" dt="2024-06-26T00:38:06.666" v="2936" actId="478"/>
            <ac:spMkLst>
              <pc:docMk/>
              <pc:sldMasterMk cId="0" sldId="2147483648"/>
              <pc:sldLayoutMk cId="360385601" sldId="2147483649"/>
              <ac:spMk id="5" creationId="{00000000-0000-0000-0000-000000000000}"/>
            </ac:spMkLst>
          </pc:spChg>
        </pc:sldLayoutChg>
        <pc:sldLayoutChg chg="delSp modSp mod">
          <pc:chgData name="Kozo Namba (難波 浩三)" userId="abb2015e-26ae-48ba-8ebf-92380e2f352e" providerId="ADAL" clId="{53156925-55BF-465E-B9CD-7D76B82B538E}" dt="2024-06-26T00:38:10.347" v="2937" actId="478"/>
          <pc:sldLayoutMkLst>
            <pc:docMk/>
            <pc:sldMasterMk cId="0" sldId="2147483648"/>
            <pc:sldLayoutMk cId="4292535685" sldId="2147483650"/>
          </pc:sldLayoutMkLst>
          <pc:spChg chg="del mod">
            <ac:chgData name="Kozo Namba (難波 浩三)" userId="abb2015e-26ae-48ba-8ebf-92380e2f352e" providerId="ADAL" clId="{53156925-55BF-465E-B9CD-7D76B82B538E}" dt="2024-06-26T00:38:10.347" v="2937" actId="478"/>
            <ac:spMkLst>
              <pc:docMk/>
              <pc:sldMasterMk cId="0" sldId="2147483648"/>
              <pc:sldLayoutMk cId="4292535685" sldId="2147483650"/>
              <ac:spMk id="5" creationId="{00000000-0000-0000-0000-000000000000}"/>
            </ac:spMkLst>
          </pc:spChg>
        </pc:sldLayoutChg>
        <pc:sldLayoutChg chg="delSp modSp mod">
          <pc:chgData name="Kozo Namba (難波 浩三)" userId="abb2015e-26ae-48ba-8ebf-92380e2f352e" providerId="ADAL" clId="{53156925-55BF-465E-B9CD-7D76B82B538E}" dt="2024-06-26T00:37:57.483" v="2935" actId="478"/>
          <pc:sldLayoutMkLst>
            <pc:docMk/>
            <pc:sldMasterMk cId="0" sldId="2147483648"/>
            <pc:sldLayoutMk cId="3687273702" sldId="2147483651"/>
          </pc:sldLayoutMkLst>
          <pc:spChg chg="del mod">
            <ac:chgData name="Kozo Namba (難波 浩三)" userId="abb2015e-26ae-48ba-8ebf-92380e2f352e" providerId="ADAL" clId="{53156925-55BF-465E-B9CD-7D76B82B538E}" dt="2024-06-26T00:37:57.483" v="2935" actId="478"/>
            <ac:spMkLst>
              <pc:docMk/>
              <pc:sldMasterMk cId="0" sldId="2147483648"/>
              <pc:sldLayoutMk cId="3687273702" sldId="2147483651"/>
              <ac:spMk id="5" creationId="{00000000-0000-0000-0000-000000000000}"/>
            </ac:spMkLst>
          </pc:spChg>
        </pc:sldLayoutChg>
        <pc:sldLayoutChg chg="delSp modSp mod">
          <pc:chgData name="Kozo Namba (難波 浩三)" userId="abb2015e-26ae-48ba-8ebf-92380e2f352e" providerId="ADAL" clId="{53156925-55BF-465E-B9CD-7D76B82B538E}" dt="2024-06-26T00:38:16.964" v="2938" actId="478"/>
          <pc:sldLayoutMkLst>
            <pc:docMk/>
            <pc:sldMasterMk cId="0" sldId="2147483648"/>
            <pc:sldLayoutMk cId="3591930081" sldId="2147483652"/>
          </pc:sldLayoutMkLst>
          <pc:spChg chg="del mod">
            <ac:chgData name="Kozo Namba (難波 浩三)" userId="abb2015e-26ae-48ba-8ebf-92380e2f352e" providerId="ADAL" clId="{53156925-55BF-465E-B9CD-7D76B82B538E}" dt="2024-06-26T00:38:16.964" v="2938" actId="478"/>
            <ac:spMkLst>
              <pc:docMk/>
              <pc:sldMasterMk cId="0" sldId="2147483648"/>
              <pc:sldLayoutMk cId="3591930081" sldId="2147483652"/>
              <ac:spMk id="6" creationId="{00000000-0000-0000-0000-000000000000}"/>
            </ac:spMkLst>
          </pc:spChg>
        </pc:sldLayoutChg>
        <pc:sldLayoutChg chg="delSp modSp mod">
          <pc:chgData name="Kozo Namba (難波 浩三)" userId="abb2015e-26ae-48ba-8ebf-92380e2f352e" providerId="ADAL" clId="{53156925-55BF-465E-B9CD-7D76B82B538E}" dt="2024-06-26T00:38:20.370" v="2939" actId="478"/>
          <pc:sldLayoutMkLst>
            <pc:docMk/>
            <pc:sldMasterMk cId="0" sldId="2147483648"/>
            <pc:sldLayoutMk cId="809926160" sldId="2147483653"/>
          </pc:sldLayoutMkLst>
          <pc:spChg chg="del mod">
            <ac:chgData name="Kozo Namba (難波 浩三)" userId="abb2015e-26ae-48ba-8ebf-92380e2f352e" providerId="ADAL" clId="{53156925-55BF-465E-B9CD-7D76B82B538E}" dt="2024-06-26T00:38:20.370" v="2939" actId="478"/>
            <ac:spMkLst>
              <pc:docMk/>
              <pc:sldMasterMk cId="0" sldId="2147483648"/>
              <pc:sldLayoutMk cId="809926160" sldId="2147483653"/>
              <ac:spMk id="8" creationId="{00000000-0000-0000-0000-000000000000}"/>
            </ac:spMkLst>
          </pc:spChg>
        </pc:sldLayoutChg>
        <pc:sldLayoutChg chg="delSp modSp mod">
          <pc:chgData name="Kozo Namba (難波 浩三)" userId="abb2015e-26ae-48ba-8ebf-92380e2f352e" providerId="ADAL" clId="{53156925-55BF-465E-B9CD-7D76B82B538E}" dt="2024-06-26T00:38:23.603" v="2940" actId="478"/>
          <pc:sldLayoutMkLst>
            <pc:docMk/>
            <pc:sldMasterMk cId="0" sldId="2147483648"/>
            <pc:sldLayoutMk cId="2394394228" sldId="2147483654"/>
          </pc:sldLayoutMkLst>
          <pc:spChg chg="del mod">
            <ac:chgData name="Kozo Namba (難波 浩三)" userId="abb2015e-26ae-48ba-8ebf-92380e2f352e" providerId="ADAL" clId="{53156925-55BF-465E-B9CD-7D76B82B538E}" dt="2024-06-26T00:38:23.603" v="2940" actId="478"/>
            <ac:spMkLst>
              <pc:docMk/>
              <pc:sldMasterMk cId="0" sldId="2147483648"/>
              <pc:sldLayoutMk cId="2394394228" sldId="2147483654"/>
              <ac:spMk id="4" creationId="{00000000-0000-0000-0000-000000000000}"/>
            </ac:spMkLst>
          </pc:spChg>
        </pc:sldLayoutChg>
        <pc:sldLayoutChg chg="delSp modSp mod">
          <pc:chgData name="Kozo Namba (難波 浩三)" userId="abb2015e-26ae-48ba-8ebf-92380e2f352e" providerId="ADAL" clId="{53156925-55BF-465E-B9CD-7D76B82B538E}" dt="2024-06-26T00:38:26.029" v="2941" actId="478"/>
          <pc:sldLayoutMkLst>
            <pc:docMk/>
            <pc:sldMasterMk cId="0" sldId="2147483648"/>
            <pc:sldLayoutMk cId="3087199648" sldId="2147483655"/>
          </pc:sldLayoutMkLst>
          <pc:spChg chg="del mod">
            <ac:chgData name="Kozo Namba (難波 浩三)" userId="abb2015e-26ae-48ba-8ebf-92380e2f352e" providerId="ADAL" clId="{53156925-55BF-465E-B9CD-7D76B82B538E}" dt="2024-06-26T00:38:26.029" v="2941" actId="478"/>
            <ac:spMkLst>
              <pc:docMk/>
              <pc:sldMasterMk cId="0" sldId="2147483648"/>
              <pc:sldLayoutMk cId="3087199648" sldId="2147483655"/>
              <ac:spMk id="3" creationId="{00000000-0000-0000-0000-000000000000}"/>
            </ac:spMkLst>
          </pc:spChg>
        </pc:sldLayoutChg>
        <pc:sldLayoutChg chg="delSp modSp mod">
          <pc:chgData name="Kozo Namba (難波 浩三)" userId="abb2015e-26ae-48ba-8ebf-92380e2f352e" providerId="ADAL" clId="{53156925-55BF-465E-B9CD-7D76B82B538E}" dt="2024-06-26T00:38:35.284" v="2942" actId="478"/>
          <pc:sldLayoutMkLst>
            <pc:docMk/>
            <pc:sldMasterMk cId="0" sldId="2147483648"/>
            <pc:sldLayoutMk cId="3314307598" sldId="2147483656"/>
          </pc:sldLayoutMkLst>
          <pc:spChg chg="del mod">
            <ac:chgData name="Kozo Namba (難波 浩三)" userId="abb2015e-26ae-48ba-8ebf-92380e2f352e" providerId="ADAL" clId="{53156925-55BF-465E-B9CD-7D76B82B538E}" dt="2024-06-26T00:38:35.284" v="2942" actId="478"/>
            <ac:spMkLst>
              <pc:docMk/>
              <pc:sldMasterMk cId="0" sldId="2147483648"/>
              <pc:sldLayoutMk cId="3314307598" sldId="2147483656"/>
              <ac:spMk id="6" creationId="{00000000-0000-0000-0000-000000000000}"/>
            </ac:spMkLst>
          </pc:spChg>
        </pc:sldLayoutChg>
        <pc:sldLayoutChg chg="delSp modSp mod">
          <pc:chgData name="Kozo Namba (難波 浩三)" userId="abb2015e-26ae-48ba-8ebf-92380e2f352e" providerId="ADAL" clId="{53156925-55BF-465E-B9CD-7D76B82B538E}" dt="2024-06-26T00:38:38.411" v="2943" actId="478"/>
          <pc:sldLayoutMkLst>
            <pc:docMk/>
            <pc:sldMasterMk cId="0" sldId="2147483648"/>
            <pc:sldLayoutMk cId="616442981" sldId="2147483657"/>
          </pc:sldLayoutMkLst>
          <pc:spChg chg="del mod">
            <ac:chgData name="Kozo Namba (難波 浩三)" userId="abb2015e-26ae-48ba-8ebf-92380e2f352e" providerId="ADAL" clId="{53156925-55BF-465E-B9CD-7D76B82B538E}" dt="2024-06-26T00:38:38.411" v="2943" actId="478"/>
            <ac:spMkLst>
              <pc:docMk/>
              <pc:sldMasterMk cId="0" sldId="2147483648"/>
              <pc:sldLayoutMk cId="616442981" sldId="2147483657"/>
              <ac:spMk id="6" creationId="{00000000-0000-0000-0000-000000000000}"/>
            </ac:spMkLst>
          </pc:spChg>
        </pc:sldLayoutChg>
        <pc:sldLayoutChg chg="delSp modSp mod">
          <pc:chgData name="Kozo Namba (難波 浩三)" userId="abb2015e-26ae-48ba-8ebf-92380e2f352e" providerId="ADAL" clId="{53156925-55BF-465E-B9CD-7D76B82B538E}" dt="2024-06-26T00:38:45.094" v="2944" actId="478"/>
          <pc:sldLayoutMkLst>
            <pc:docMk/>
            <pc:sldMasterMk cId="0" sldId="2147483648"/>
            <pc:sldLayoutMk cId="3672556483" sldId="2147483658"/>
          </pc:sldLayoutMkLst>
          <pc:spChg chg="del mod">
            <ac:chgData name="Kozo Namba (難波 浩三)" userId="abb2015e-26ae-48ba-8ebf-92380e2f352e" providerId="ADAL" clId="{53156925-55BF-465E-B9CD-7D76B82B538E}" dt="2024-06-26T00:38:45.094" v="2944" actId="478"/>
            <ac:spMkLst>
              <pc:docMk/>
              <pc:sldMasterMk cId="0" sldId="2147483648"/>
              <pc:sldLayoutMk cId="3672556483" sldId="2147483658"/>
              <ac:spMk id="5" creationId="{00000000-0000-0000-0000-000000000000}"/>
            </ac:spMkLst>
          </pc:spChg>
        </pc:sldLayoutChg>
        <pc:sldLayoutChg chg="delSp modSp mod">
          <pc:chgData name="Kozo Namba (難波 浩三)" userId="abb2015e-26ae-48ba-8ebf-92380e2f352e" providerId="ADAL" clId="{53156925-55BF-465E-B9CD-7D76B82B538E}" dt="2024-06-26T00:38:53.034" v="2945" actId="478"/>
          <pc:sldLayoutMkLst>
            <pc:docMk/>
            <pc:sldMasterMk cId="0" sldId="2147483648"/>
            <pc:sldLayoutMk cId="80103804" sldId="2147483659"/>
          </pc:sldLayoutMkLst>
          <pc:spChg chg="del mod">
            <ac:chgData name="Kozo Namba (難波 浩三)" userId="abb2015e-26ae-48ba-8ebf-92380e2f352e" providerId="ADAL" clId="{53156925-55BF-465E-B9CD-7D76B82B538E}" dt="2024-06-26T00:38:53.034" v="2945" actId="478"/>
            <ac:spMkLst>
              <pc:docMk/>
              <pc:sldMasterMk cId="0" sldId="2147483648"/>
              <pc:sldLayoutMk cId="80103804" sldId="2147483659"/>
              <ac:spMk id="5" creationId="{00000000-0000-0000-0000-000000000000}"/>
            </ac:spMkLst>
          </pc:spChg>
        </pc:sldLayoutChg>
        <pc:sldLayoutChg chg="delSp modSp mod">
          <pc:chgData name="Kozo Namba (難波 浩三)" userId="abb2015e-26ae-48ba-8ebf-92380e2f352e" providerId="ADAL" clId="{53156925-55BF-465E-B9CD-7D76B82B538E}" dt="2024-06-26T00:38:57.953" v="2946" actId="478"/>
          <pc:sldLayoutMkLst>
            <pc:docMk/>
            <pc:sldMasterMk cId="0" sldId="2147483648"/>
            <pc:sldLayoutMk cId="3789680832" sldId="2147483660"/>
          </pc:sldLayoutMkLst>
          <pc:spChg chg="del mod">
            <ac:chgData name="Kozo Namba (難波 浩三)" userId="abb2015e-26ae-48ba-8ebf-92380e2f352e" providerId="ADAL" clId="{53156925-55BF-465E-B9CD-7D76B82B538E}" dt="2024-06-26T00:38:57.953" v="2946" actId="478"/>
            <ac:spMkLst>
              <pc:docMk/>
              <pc:sldMasterMk cId="0" sldId="2147483648"/>
              <pc:sldLayoutMk cId="3789680832" sldId="2147483660"/>
              <ac:spMk id="4" creationId="{00000000-0000-0000-0000-000000000000}"/>
            </ac:spMkLst>
          </pc:spChg>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file:///C:\Users\m-oda\Desktop\&#12464;&#12521;&#12501;(&#12469;&#12540;&#12463;&#12523;&#25968;&#65289;.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hPercent val="251"/>
      <c:rotY val="20"/>
      <c:depthPercent val="150"/>
      <c:rAngAx val="1"/>
    </c:view3D>
    <c:floor>
      <c:thickness val="0"/>
      <c:spPr>
        <a:solidFill>
          <a:srgbClr val="FFCC99"/>
        </a:solidFill>
        <a:ln w="3175">
          <a:solidFill>
            <a:srgbClr val="000000"/>
          </a:solidFill>
          <a:prstDash val="solid"/>
        </a:ln>
      </c:spPr>
    </c:floor>
    <c:sideWall>
      <c:thickness val="0"/>
      <c:spPr>
        <a:solidFill>
          <a:srgbClr val="FFFF99"/>
        </a:solidFill>
        <a:ln w="12700">
          <a:solidFill>
            <a:srgbClr val="808080"/>
          </a:solidFill>
          <a:prstDash val="solid"/>
        </a:ln>
      </c:spPr>
    </c:sideWall>
    <c:backWall>
      <c:thickness val="0"/>
      <c:spPr>
        <a:solidFill>
          <a:srgbClr val="FFFF99"/>
        </a:solidFill>
        <a:ln w="12700">
          <a:solidFill>
            <a:srgbClr val="808080"/>
          </a:solidFill>
          <a:prstDash val="solid"/>
        </a:ln>
      </c:spPr>
    </c:backWall>
    <c:plotArea>
      <c:layout>
        <c:manualLayout>
          <c:layoutTarget val="inner"/>
          <c:xMode val="edge"/>
          <c:yMode val="edge"/>
          <c:x val="1.6197974105348904E-2"/>
          <c:y val="5.0179392857807981E-2"/>
          <c:w val="0.83993902439024393"/>
          <c:h val="0.81720716148340011"/>
        </c:manualLayout>
      </c:layout>
      <c:bar3DChart>
        <c:barDir val="bar"/>
        <c:grouping val="clustered"/>
        <c:varyColors val="1"/>
        <c:dLbls>
          <c:showLegendKey val="0"/>
          <c:showVal val="0"/>
          <c:showCatName val="0"/>
          <c:showSerName val="0"/>
          <c:showPercent val="0"/>
          <c:showBubbleSize val="0"/>
        </c:dLbls>
        <c:gapWidth val="30"/>
        <c:shape val="box"/>
        <c:axId val="244902120"/>
        <c:axId val="244907216"/>
        <c:axId val="0"/>
      </c:bar3DChart>
      <c:catAx>
        <c:axId val="244902120"/>
        <c:scaling>
          <c:orientation val="minMax"/>
        </c:scaling>
        <c:delete val="1"/>
        <c:axPos val="l"/>
        <c:numFmt formatCode="General" sourceLinked="1"/>
        <c:majorTickMark val="in"/>
        <c:minorTickMark val="none"/>
        <c:tickLblPos val="low"/>
        <c:crossAx val="244907216"/>
        <c:crosses val="autoZero"/>
        <c:auto val="1"/>
        <c:lblAlgn val="ctr"/>
        <c:lblOffset val="100"/>
        <c:tickLblSkip val="1"/>
        <c:tickMarkSkip val="1"/>
        <c:noMultiLvlLbl val="0"/>
      </c:catAx>
      <c:valAx>
        <c:axId val="244907216"/>
        <c:scaling>
          <c:orientation val="minMax"/>
        </c:scaling>
        <c:delete val="0"/>
        <c:axPos val="b"/>
        <c:majorGridlines>
          <c:spPr>
            <a:ln w="3175">
              <a:solidFill>
                <a:srgbClr val="000000"/>
              </a:solidFill>
              <a:prstDash val="solid"/>
            </a:ln>
          </c:spPr>
        </c:majorGridlines>
        <c:numFmt formatCode="General" sourceLinked="1"/>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ＭＳ Ｐゴシック"/>
                <a:ea typeface="ＭＳ Ｐゴシック"/>
                <a:cs typeface="ＭＳ Ｐゴシック"/>
              </a:defRPr>
            </a:pPr>
            <a:endParaRPr lang="ja-JP"/>
          </a:p>
        </c:txPr>
        <c:crossAx val="244902120"/>
        <c:crosses val="autoZero"/>
        <c:crossBetween val="between"/>
      </c:valAx>
      <c:spPr>
        <a:noFill/>
        <a:ln w="25400">
          <a:noFill/>
        </a:ln>
      </c:spPr>
    </c:plotArea>
    <c:plotVisOnly val="1"/>
    <c:dispBlanksAs val="gap"/>
    <c:showDLblsOverMax val="0"/>
  </c:chart>
  <c:spPr>
    <a:noFill/>
    <a:ln w="9525">
      <a:noFill/>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ln>
              <a:solidFill>
                <a:schemeClr val="tx1"/>
              </a:solidFill>
            </a:ln>
          </c:spPr>
          <c:invertIfNegative val="0"/>
          <c:dPt>
            <c:idx val="0"/>
            <c:invertIfNegative val="0"/>
            <c:bubble3D val="0"/>
            <c:spPr>
              <a:solidFill>
                <a:srgbClr val="FF99FF"/>
              </a:solidFill>
              <a:ln w="19050">
                <a:solidFill>
                  <a:schemeClr val="tx1"/>
                </a:solidFill>
              </a:ln>
            </c:spPr>
            <c:extLst>
              <c:ext xmlns:c16="http://schemas.microsoft.com/office/drawing/2014/chart" uri="{C3380CC4-5D6E-409C-BE32-E72D297353CC}">
                <c16:uniqueId val="{00000001-3546-44C0-8046-D6AD10D16063}"/>
              </c:ext>
            </c:extLst>
          </c:dPt>
          <c:dLbls>
            <c:dLbl>
              <c:idx val="0"/>
              <c:delete val="1"/>
              <c:extLst>
                <c:ext xmlns:c15="http://schemas.microsoft.com/office/drawing/2012/chart" uri="{CE6537A1-D6FC-4f65-9D91-7224C49458BB}"/>
                <c:ext xmlns:c16="http://schemas.microsoft.com/office/drawing/2014/chart" uri="{C3380CC4-5D6E-409C-BE32-E72D297353CC}">
                  <c16:uniqueId val="{00000001-3546-44C0-8046-D6AD10D16063}"/>
                </c:ext>
              </c:extLst>
            </c:dLbl>
            <c:dLbl>
              <c:idx val="1"/>
              <c:layout>
                <c:manualLayout>
                  <c:x val="8.454280581995338E-4"/>
                  <c:y val="1.3714031981554469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8.6833849288535672E-2"/>
                      <c:h val="9.7890976253343739E-2"/>
                    </c:manualLayout>
                  </c15:layout>
                </c:ext>
                <c:ext xmlns:c16="http://schemas.microsoft.com/office/drawing/2014/chart" uri="{C3380CC4-5D6E-409C-BE32-E72D297353CC}">
                  <c16:uniqueId val="{00000002-B175-47FC-A51B-540A13A31FF9}"/>
                </c:ext>
              </c:extLst>
            </c:dLbl>
            <c:dLbl>
              <c:idx val="2"/>
              <c:layout>
                <c:manualLayout>
                  <c:x val="-1.3007609651353457E-4"/>
                  <c:y val="-2.953592147712434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546-44C0-8046-D6AD10D16063}"/>
                </c:ext>
              </c:extLst>
            </c:dLbl>
            <c:dLbl>
              <c:idx val="3"/>
              <c:layout>
                <c:manualLayout>
                  <c:x val="1.6908561163990056E-3"/>
                  <c:y val="1.09712255852436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75-47FC-A51B-540A13A31FF9}"/>
                </c:ext>
              </c:extLst>
            </c:dLbl>
            <c:dLbl>
              <c:idx val="4"/>
              <c:layout>
                <c:manualLayout>
                  <c:x val="3.3817122327981352E-3"/>
                  <c:y val="1.09712255852436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75-47FC-A51B-540A13A31FF9}"/>
                </c:ext>
              </c:extLst>
            </c:dLbl>
            <c:dLbl>
              <c:idx val="5"/>
              <c:layout>
                <c:manualLayout>
                  <c:x val="-5.0725683491972652E-3"/>
                  <c:y val="1.09712255852436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175-47FC-A51B-540A13A31FF9}"/>
                </c:ext>
              </c:extLst>
            </c:dLbl>
            <c:dLbl>
              <c:idx val="6"/>
              <c:layout>
                <c:manualLayout>
                  <c:x val="1.5607901973527032E-3"/>
                  <c:y val="2.025456963824062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546-44C0-8046-D6AD10D16063}"/>
                </c:ext>
              </c:extLst>
            </c:dLbl>
            <c:dLbl>
              <c:idx val="7"/>
              <c:layout>
                <c:manualLayout>
                  <c:x val="0"/>
                  <c:y val="1.09712255852436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75-47FC-A51B-540A13A31FF9}"/>
                </c:ext>
              </c:extLst>
            </c:dLbl>
            <c:spPr>
              <a:noFill/>
              <a:ln>
                <a:noFill/>
              </a:ln>
              <a:effectLst/>
            </c:spPr>
            <c:txPr>
              <a:bodyPr/>
              <a:lstStyle/>
              <a:p>
                <a:pPr>
                  <a:defRPr sz="1200" b="1">
                    <a:solidFill>
                      <a:srgbClr val="000000"/>
                    </a:solidFill>
                    <a:latin typeface="Meiryo UI" panose="020B0604030504040204" pitchFamily="50" charset="-128"/>
                    <a:ea typeface="Meiryo UI" panose="020B0604030504040204" pitchFamily="50" charset="-128"/>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東海</c:v>
                </c:pt>
                <c:pt idx="1">
                  <c:v>関東</c:v>
                </c:pt>
                <c:pt idx="2">
                  <c:v>近畿</c:v>
                </c:pt>
                <c:pt idx="3">
                  <c:v>北陸</c:v>
                </c:pt>
                <c:pt idx="4">
                  <c:v>中国四国</c:v>
                </c:pt>
                <c:pt idx="5">
                  <c:v>九州</c:v>
                </c:pt>
                <c:pt idx="6">
                  <c:v>東北</c:v>
                </c:pt>
                <c:pt idx="7">
                  <c:v>北海道</c:v>
                </c:pt>
                <c:pt idx="8">
                  <c:v>沖縄</c:v>
                </c:pt>
                <c:pt idx="9">
                  <c:v>海外</c:v>
                </c:pt>
              </c:strCache>
            </c:strRef>
          </c:cat>
          <c:val>
            <c:numRef>
              <c:f>Sheet1!$B$2:$B$11</c:f>
              <c:numCache>
                <c:formatCode>#,##0_ </c:formatCode>
                <c:ptCount val="10"/>
                <c:pt idx="0">
                  <c:v>25486</c:v>
                </c:pt>
                <c:pt idx="1">
                  <c:v>11098</c:v>
                </c:pt>
                <c:pt idx="2">
                  <c:v>7205</c:v>
                </c:pt>
                <c:pt idx="3">
                  <c:v>6577</c:v>
                </c:pt>
                <c:pt idx="4">
                  <c:v>4942</c:v>
                </c:pt>
                <c:pt idx="5">
                  <c:v>4438</c:v>
                </c:pt>
                <c:pt idx="6">
                  <c:v>1667</c:v>
                </c:pt>
                <c:pt idx="7">
                  <c:v>1073</c:v>
                </c:pt>
                <c:pt idx="8">
                  <c:v>133</c:v>
                </c:pt>
                <c:pt idx="9">
                  <c:v>76</c:v>
                </c:pt>
              </c:numCache>
            </c:numRef>
          </c:val>
          <c:extLst>
            <c:ext xmlns:c16="http://schemas.microsoft.com/office/drawing/2014/chart" uri="{C3380CC4-5D6E-409C-BE32-E72D297353CC}">
              <c16:uniqueId val="{00000004-3546-44C0-8046-D6AD10D16063}"/>
            </c:ext>
          </c:extLst>
        </c:ser>
        <c:dLbls>
          <c:showLegendKey val="0"/>
          <c:showVal val="0"/>
          <c:showCatName val="0"/>
          <c:showSerName val="0"/>
          <c:showPercent val="0"/>
          <c:showBubbleSize val="0"/>
        </c:dLbls>
        <c:gapWidth val="69"/>
        <c:overlap val="10"/>
        <c:axId val="244900552"/>
        <c:axId val="244902512"/>
      </c:barChart>
      <c:catAx>
        <c:axId val="244900552"/>
        <c:scaling>
          <c:orientation val="minMax"/>
        </c:scaling>
        <c:delete val="0"/>
        <c:axPos val="b"/>
        <c:numFmt formatCode="General" sourceLinked="0"/>
        <c:majorTickMark val="in"/>
        <c:minorTickMark val="none"/>
        <c:tickLblPos val="nextTo"/>
        <c:spPr>
          <a:ln>
            <a:solidFill>
              <a:srgbClr val="000000"/>
            </a:solidFill>
          </a:ln>
        </c:spPr>
        <c:txPr>
          <a:bodyPr/>
          <a:lstStyle/>
          <a:p>
            <a:pPr>
              <a:defRPr sz="1600" b="1">
                <a:solidFill>
                  <a:srgbClr val="000000"/>
                </a:solidFill>
                <a:latin typeface="Meiryo UI" panose="020B0604030504040204" pitchFamily="50" charset="-128"/>
                <a:ea typeface="Meiryo UI" panose="020B0604030504040204" pitchFamily="50" charset="-128"/>
              </a:defRPr>
            </a:pPr>
            <a:endParaRPr lang="ja-JP"/>
          </a:p>
        </c:txPr>
        <c:crossAx val="244902512"/>
        <c:crosses val="autoZero"/>
        <c:auto val="1"/>
        <c:lblAlgn val="ctr"/>
        <c:lblOffset val="100"/>
        <c:noMultiLvlLbl val="0"/>
      </c:catAx>
      <c:valAx>
        <c:axId val="244902512"/>
        <c:scaling>
          <c:orientation val="minMax"/>
        </c:scaling>
        <c:delete val="0"/>
        <c:axPos val="l"/>
        <c:majorGridlines>
          <c:spPr>
            <a:ln w="6350">
              <a:solidFill>
                <a:schemeClr val="bg1">
                  <a:lumMod val="75000"/>
                </a:schemeClr>
              </a:solidFill>
              <a:prstDash val="sysDot"/>
            </a:ln>
          </c:spPr>
        </c:majorGridlines>
        <c:minorGridlines>
          <c:spPr>
            <a:ln>
              <a:noFill/>
            </a:ln>
          </c:spPr>
        </c:minorGridlines>
        <c:numFmt formatCode="#,##0_ " sourceLinked="1"/>
        <c:majorTickMark val="in"/>
        <c:minorTickMark val="none"/>
        <c:tickLblPos val="nextTo"/>
        <c:spPr>
          <a:ln>
            <a:solidFill>
              <a:srgbClr val="000000"/>
            </a:solidFill>
          </a:ln>
        </c:spPr>
        <c:txPr>
          <a:bodyPr/>
          <a:lstStyle/>
          <a:p>
            <a:pPr>
              <a:defRPr sz="1200" b="0">
                <a:solidFill>
                  <a:srgbClr val="000000"/>
                </a:solidFill>
                <a:latin typeface="Meiryo UI" panose="020B0604030504040204" pitchFamily="50" charset="-128"/>
                <a:ea typeface="Meiryo UI" panose="020B0604030504040204" pitchFamily="50" charset="-128"/>
              </a:defRPr>
            </a:pPr>
            <a:endParaRPr lang="ja-JP"/>
          </a:p>
        </c:txPr>
        <c:crossAx val="244900552"/>
        <c:crosses val="autoZero"/>
        <c:crossBetween val="between"/>
      </c:valAx>
      <c:spPr>
        <a:solidFill>
          <a:srgbClr val="FFFF99"/>
        </a:solidFill>
        <a:ln>
          <a:solidFill>
            <a:srgbClr val="000000"/>
          </a:solidFill>
        </a:ln>
      </c:spPr>
    </c:plotArea>
    <c:plotVisOnly val="1"/>
    <c:dispBlanksAs val="gap"/>
    <c:showDLblsOverMax val="0"/>
  </c:chart>
  <c:txPr>
    <a:bodyPr/>
    <a:lstStyle/>
    <a:p>
      <a:pPr>
        <a:defRPr sz="1800"/>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rAngAx val="1"/>
    </c:view3D>
    <c:floor>
      <c:thickness val="0"/>
      <c:spPr>
        <a:solidFill>
          <a:srgbClr val="FFCC00"/>
        </a:solidFill>
      </c:spPr>
    </c:floor>
    <c:sideWall>
      <c:thickness val="0"/>
      <c:spPr>
        <a:solidFill>
          <a:srgbClr val="FFFF99"/>
        </a:solidFill>
      </c:spPr>
    </c:sideWall>
    <c:backWall>
      <c:thickness val="0"/>
      <c:spPr>
        <a:solidFill>
          <a:srgbClr val="FFFF99"/>
        </a:solidFill>
      </c:spPr>
    </c:backWall>
    <c:plotArea>
      <c:layout>
        <c:manualLayout>
          <c:layoutTarget val="inner"/>
          <c:xMode val="edge"/>
          <c:yMode val="edge"/>
          <c:x val="5.6330102967898241E-2"/>
          <c:y val="0.21917537574817794"/>
          <c:w val="0.87605920654149005"/>
          <c:h val="0.77557117022280564"/>
        </c:manualLayout>
      </c:layout>
      <c:bar3DChart>
        <c:barDir val="bar"/>
        <c:grouping val="clustered"/>
        <c:varyColors val="0"/>
        <c:ser>
          <c:idx val="0"/>
          <c:order val="0"/>
          <c:tx>
            <c:strRef>
              <c:f>Sheet1!$B$1</c:f>
              <c:strCache>
                <c:ptCount val="1"/>
                <c:pt idx="0">
                  <c:v>列1</c:v>
                </c:pt>
              </c:strCache>
            </c:strRef>
          </c:tx>
          <c:invertIfNegative val="0"/>
          <c:dPt>
            <c:idx val="0"/>
            <c:invertIfNegative val="0"/>
            <c:bubble3D val="0"/>
            <c:spPr>
              <a:solidFill>
                <a:srgbClr val="FF99FF"/>
              </a:solidFill>
            </c:spPr>
            <c:extLst>
              <c:ext xmlns:c16="http://schemas.microsoft.com/office/drawing/2014/chart" uri="{C3380CC4-5D6E-409C-BE32-E72D297353CC}">
                <c16:uniqueId val="{00000001-2A6B-4406-B434-5360A8CA26EB}"/>
              </c:ext>
            </c:extLst>
          </c:dPt>
          <c:dLbls>
            <c:dLbl>
              <c:idx val="0"/>
              <c:layout>
                <c:manualLayout>
                  <c:x val="-0.11378198818897638"/>
                  <c:y val="1.57612587395730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6B-4406-B434-5360A8CA26EB}"/>
                </c:ext>
              </c:extLst>
            </c:dLbl>
            <c:dLbl>
              <c:idx val="1"/>
              <c:delete val="1"/>
              <c:extLst>
                <c:ext xmlns:c15="http://schemas.microsoft.com/office/drawing/2012/chart" uri="{CE6537A1-D6FC-4f65-9D91-7224C49458BB}"/>
                <c:ext xmlns:c16="http://schemas.microsoft.com/office/drawing/2014/chart" uri="{C3380CC4-5D6E-409C-BE32-E72D297353CC}">
                  <c16:uniqueId val="{00000002-2A6B-4406-B434-5360A8CA26EB}"/>
                </c:ext>
              </c:extLst>
            </c:dLbl>
            <c:dLbl>
              <c:idx val="2"/>
              <c:delete val="1"/>
              <c:extLst>
                <c:ext xmlns:c15="http://schemas.microsoft.com/office/drawing/2012/chart" uri="{CE6537A1-D6FC-4f65-9D91-7224C49458BB}"/>
                <c:ext xmlns:c16="http://schemas.microsoft.com/office/drawing/2014/chart" uri="{C3380CC4-5D6E-409C-BE32-E72D297353CC}">
                  <c16:uniqueId val="{00000003-2A6B-4406-B434-5360A8CA26EB}"/>
                </c:ext>
              </c:extLst>
            </c:dLbl>
            <c:spPr>
              <a:noFill/>
              <a:ln>
                <a:noFill/>
              </a:ln>
              <a:effectLst/>
            </c:spPr>
            <c:txPr>
              <a:bodyPr/>
              <a:lstStyle/>
              <a:p>
                <a:pPr>
                  <a:defRPr sz="1200" b="1">
                    <a:solidFill>
                      <a:srgbClr val="000000"/>
                    </a:solidFill>
                    <a:latin typeface="Meiryo UI" panose="020B0604030504040204" pitchFamily="50" charset="-128"/>
                    <a:ea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1位　愛知</c:v>
                </c:pt>
                <c:pt idx="1">
                  <c:v>２位　静岡</c:v>
                </c:pt>
                <c:pt idx="2">
                  <c:v>３位　福岡</c:v>
                </c:pt>
                <c:pt idx="3">
                  <c:v>４位　大阪</c:v>
                </c:pt>
                <c:pt idx="4">
                  <c:v>５位　福井</c:v>
                </c:pt>
              </c:strCache>
            </c:strRef>
          </c:cat>
          <c:val>
            <c:numRef>
              <c:f>Sheet1!$B$2:$B$6</c:f>
              <c:numCache>
                <c:formatCode>#,##0_ </c:formatCode>
                <c:ptCount val="5"/>
                <c:pt idx="0">
                  <c:v>20035</c:v>
                </c:pt>
                <c:pt idx="1">
                  <c:v>3195</c:v>
                </c:pt>
                <c:pt idx="2">
                  <c:v>3137</c:v>
                </c:pt>
                <c:pt idx="3">
                  <c:v>3031</c:v>
                </c:pt>
                <c:pt idx="4">
                  <c:v>2977</c:v>
                </c:pt>
              </c:numCache>
            </c:numRef>
          </c:val>
          <c:extLst>
            <c:ext xmlns:c16="http://schemas.microsoft.com/office/drawing/2014/chart" uri="{C3380CC4-5D6E-409C-BE32-E72D297353CC}">
              <c16:uniqueId val="{00000004-2A6B-4406-B434-5360A8CA26EB}"/>
            </c:ext>
          </c:extLst>
        </c:ser>
        <c:dLbls>
          <c:showLegendKey val="0"/>
          <c:showVal val="0"/>
          <c:showCatName val="0"/>
          <c:showSerName val="0"/>
          <c:showPercent val="0"/>
          <c:showBubbleSize val="0"/>
        </c:dLbls>
        <c:gapWidth val="72"/>
        <c:shape val="box"/>
        <c:axId val="244901336"/>
        <c:axId val="244901728"/>
        <c:axId val="0"/>
      </c:bar3DChart>
      <c:catAx>
        <c:axId val="244901336"/>
        <c:scaling>
          <c:orientation val="maxMin"/>
        </c:scaling>
        <c:delete val="1"/>
        <c:axPos val="l"/>
        <c:numFmt formatCode="General" sourceLinked="0"/>
        <c:majorTickMark val="in"/>
        <c:minorTickMark val="none"/>
        <c:tickLblPos val="nextTo"/>
        <c:crossAx val="244901728"/>
        <c:crosses val="autoZero"/>
        <c:auto val="1"/>
        <c:lblAlgn val="ctr"/>
        <c:lblOffset val="100"/>
        <c:noMultiLvlLbl val="0"/>
      </c:catAx>
      <c:valAx>
        <c:axId val="244901728"/>
        <c:scaling>
          <c:orientation val="minMax"/>
        </c:scaling>
        <c:delete val="0"/>
        <c:axPos val="t"/>
        <c:majorGridlines>
          <c:spPr>
            <a:ln>
              <a:solidFill>
                <a:schemeClr val="bg1">
                  <a:lumMod val="65000"/>
                </a:schemeClr>
              </a:solidFill>
            </a:ln>
          </c:spPr>
        </c:majorGridlines>
        <c:numFmt formatCode="#,##0_ " sourceLinked="1"/>
        <c:majorTickMark val="in"/>
        <c:minorTickMark val="none"/>
        <c:tickLblPos val="nextTo"/>
        <c:spPr>
          <a:ln>
            <a:solidFill>
              <a:srgbClr val="000000"/>
            </a:solidFill>
            <a:prstDash val="solid"/>
          </a:ln>
        </c:spPr>
        <c:txPr>
          <a:bodyPr/>
          <a:lstStyle/>
          <a:p>
            <a:pPr>
              <a:defRPr sz="1400" b="0">
                <a:solidFill>
                  <a:srgbClr val="000000"/>
                </a:solidFill>
                <a:latin typeface="Meiryo UI" panose="020B0604030504040204" pitchFamily="50" charset="-128"/>
                <a:ea typeface="Meiryo UI" panose="020B0604030504040204" pitchFamily="50" charset="-128"/>
              </a:defRPr>
            </a:pPr>
            <a:endParaRPr lang="ja-JP"/>
          </a:p>
        </c:txPr>
        <c:crossAx val="244901336"/>
        <c:crosses val="autoZero"/>
        <c:crossBetween val="between"/>
      </c:valAx>
      <c:spPr>
        <a:noFill/>
        <a:ln w="25400">
          <a:noFill/>
        </a:ln>
      </c:spPr>
    </c:plotArea>
    <c:plotVisOnly val="1"/>
    <c:dispBlanksAs val="gap"/>
    <c:showDLblsOverMax val="0"/>
  </c:chart>
  <c:txPr>
    <a:bodyPr/>
    <a:lstStyle/>
    <a:p>
      <a:pPr>
        <a:defRPr sz="1800"/>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9787" cy="49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5" tIns="46112" rIns="92225" bIns="46112" numCol="1" anchor="t" anchorCtr="0" compatLnSpc="1">
            <a:prstTxWarp prst="textNoShape">
              <a:avLst/>
            </a:prstTxWarp>
          </a:bodyPr>
          <a:lstStyle>
            <a:lvl1pPr defTabSz="922274" eaLnBrk="1" hangingPunct="1">
              <a:spcBef>
                <a:spcPct val="0"/>
              </a:spcBef>
              <a:defRPr sz="1200">
                <a:ea typeface="ＭＳ Ｐゴシック" pitchFamily="50" charset="-128"/>
              </a:defRPr>
            </a:lvl1pPr>
          </a:lstStyle>
          <a:p>
            <a:pPr>
              <a:defRPr/>
            </a:pPr>
            <a:endParaRPr lang="en-US" altLang="ja-JP"/>
          </a:p>
        </p:txBody>
      </p:sp>
      <p:sp>
        <p:nvSpPr>
          <p:cNvPr id="6147" name="Rectangle 3"/>
          <p:cNvSpPr>
            <a:spLocks noGrp="1" noChangeArrowheads="1"/>
          </p:cNvSpPr>
          <p:nvPr>
            <p:ph type="dt" sz="quarter" idx="1"/>
          </p:nvPr>
        </p:nvSpPr>
        <p:spPr bwMode="auto">
          <a:xfrm>
            <a:off x="3857413" y="0"/>
            <a:ext cx="2949787" cy="49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5" tIns="46112" rIns="92225" bIns="46112" numCol="1" anchor="t" anchorCtr="0" compatLnSpc="1">
            <a:prstTxWarp prst="textNoShape">
              <a:avLst/>
            </a:prstTxWarp>
          </a:bodyPr>
          <a:lstStyle>
            <a:lvl1pPr algn="r" defTabSz="922274" eaLnBrk="1" hangingPunct="1">
              <a:spcBef>
                <a:spcPct val="0"/>
              </a:spcBef>
              <a:defRPr sz="1200">
                <a:ea typeface="ＭＳ Ｐゴシック" pitchFamily="50" charset="-128"/>
              </a:defRPr>
            </a:lvl1pPr>
          </a:lstStyle>
          <a:p>
            <a:pPr>
              <a:defRPr/>
            </a:pPr>
            <a:endParaRPr lang="en-US" altLang="ja-JP"/>
          </a:p>
        </p:txBody>
      </p:sp>
      <p:sp>
        <p:nvSpPr>
          <p:cNvPr id="6148" name="Rectangle 4"/>
          <p:cNvSpPr>
            <a:spLocks noGrp="1" noChangeArrowheads="1"/>
          </p:cNvSpPr>
          <p:nvPr>
            <p:ph type="ftr" sz="quarter" idx="2"/>
          </p:nvPr>
        </p:nvSpPr>
        <p:spPr bwMode="auto">
          <a:xfrm>
            <a:off x="0" y="9442767"/>
            <a:ext cx="2949787" cy="49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5" tIns="46112" rIns="92225" bIns="46112" numCol="1" anchor="b" anchorCtr="0" compatLnSpc="1">
            <a:prstTxWarp prst="textNoShape">
              <a:avLst/>
            </a:prstTxWarp>
          </a:bodyPr>
          <a:lstStyle>
            <a:lvl1pPr defTabSz="922274" eaLnBrk="1" hangingPunct="1">
              <a:spcBef>
                <a:spcPct val="0"/>
              </a:spcBef>
              <a:defRPr sz="1200">
                <a:ea typeface="ＭＳ Ｐゴシック" pitchFamily="50" charset="-128"/>
              </a:defRPr>
            </a:lvl1pPr>
          </a:lstStyle>
          <a:p>
            <a:pPr>
              <a:defRPr/>
            </a:pPr>
            <a:endParaRPr lang="en-US" altLang="ja-JP"/>
          </a:p>
        </p:txBody>
      </p:sp>
      <p:sp>
        <p:nvSpPr>
          <p:cNvPr id="6149" name="Rectangle 5"/>
          <p:cNvSpPr>
            <a:spLocks noGrp="1" noChangeArrowheads="1"/>
          </p:cNvSpPr>
          <p:nvPr>
            <p:ph type="sldNum" sz="quarter" idx="3"/>
          </p:nvPr>
        </p:nvSpPr>
        <p:spPr bwMode="auto">
          <a:xfrm>
            <a:off x="3857413" y="9442767"/>
            <a:ext cx="2949787" cy="49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5" tIns="46112" rIns="92225" bIns="46112" numCol="1" anchor="b" anchorCtr="0" compatLnSpc="1">
            <a:prstTxWarp prst="textNoShape">
              <a:avLst/>
            </a:prstTxWarp>
          </a:bodyPr>
          <a:lstStyle>
            <a:lvl1pPr algn="r" defTabSz="922274" eaLnBrk="1" hangingPunct="1">
              <a:defRPr sz="1200">
                <a:ea typeface="ＭＳ Ｐゴシック" pitchFamily="50" charset="-128"/>
              </a:defRPr>
            </a:lvl1pPr>
          </a:lstStyle>
          <a:p>
            <a:pPr>
              <a:defRPr/>
            </a:pPr>
            <a:fld id="{525496C5-BDD5-41DD-BE4A-E1EB97E0E42A}" type="slidenum">
              <a:rPr lang="en-US" altLang="ja-JP"/>
              <a:pPr>
                <a:defRPr/>
              </a:pPr>
              <a:t>‹#›</a:t>
            </a:fld>
            <a:endParaRPr lang="en-US" altLang="ja-JP"/>
          </a:p>
        </p:txBody>
      </p:sp>
    </p:spTree>
    <p:extLst>
      <p:ext uri="{BB962C8B-B14F-4D97-AF65-F5344CB8AC3E}">
        <p14:creationId xmlns:p14="http://schemas.microsoft.com/office/powerpoint/2010/main" val="1401072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9787" cy="49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5" tIns="46112" rIns="92225" bIns="46112" numCol="1" anchor="t" anchorCtr="0" compatLnSpc="1">
            <a:prstTxWarp prst="textNoShape">
              <a:avLst/>
            </a:prstTxWarp>
          </a:bodyPr>
          <a:lstStyle>
            <a:lvl1pPr defTabSz="922274" eaLnBrk="1" hangingPunct="1">
              <a:spcBef>
                <a:spcPct val="0"/>
              </a:spcBef>
              <a:defRPr sz="1200">
                <a:ea typeface="ＭＳ Ｐゴシック" pitchFamily="50" charset="-128"/>
              </a:defRPr>
            </a:lvl1pPr>
          </a:lstStyle>
          <a:p>
            <a:pPr>
              <a:defRPr/>
            </a:pPr>
            <a:endParaRPr lang="en-US" altLang="ja-JP"/>
          </a:p>
        </p:txBody>
      </p:sp>
      <p:sp>
        <p:nvSpPr>
          <p:cNvPr id="3075" name="Rectangle 3"/>
          <p:cNvSpPr>
            <a:spLocks noGrp="1" noChangeArrowheads="1"/>
          </p:cNvSpPr>
          <p:nvPr>
            <p:ph type="dt" idx="1"/>
          </p:nvPr>
        </p:nvSpPr>
        <p:spPr bwMode="auto">
          <a:xfrm>
            <a:off x="3857413" y="0"/>
            <a:ext cx="2949787" cy="49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5" tIns="46112" rIns="92225" bIns="46112" numCol="1" anchor="t" anchorCtr="0" compatLnSpc="1">
            <a:prstTxWarp prst="textNoShape">
              <a:avLst/>
            </a:prstTxWarp>
          </a:bodyPr>
          <a:lstStyle>
            <a:lvl1pPr algn="r" defTabSz="922274" eaLnBrk="1" hangingPunct="1">
              <a:spcBef>
                <a:spcPct val="0"/>
              </a:spcBef>
              <a:defRPr sz="1200">
                <a:ea typeface="ＭＳ Ｐゴシック" pitchFamily="50" charset="-128"/>
              </a:defRPr>
            </a:lvl1pPr>
          </a:lstStyle>
          <a:p>
            <a:pPr>
              <a:defRPr/>
            </a:pPr>
            <a:endParaRPr lang="en-US" altLang="ja-JP"/>
          </a:p>
        </p:txBody>
      </p:sp>
      <p:sp>
        <p:nvSpPr>
          <p:cNvPr id="43012" name="Rectangle 4"/>
          <p:cNvSpPr>
            <a:spLocks noGrp="1" noRot="1" noChangeAspect="1" noChangeArrowheads="1" noTextEdit="1"/>
          </p:cNvSpPr>
          <p:nvPr>
            <p:ph type="sldImg" idx="2"/>
          </p:nvPr>
        </p:nvSpPr>
        <p:spPr bwMode="auto">
          <a:xfrm>
            <a:off x="919163" y="744538"/>
            <a:ext cx="4970462" cy="37290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07627" y="4721383"/>
            <a:ext cx="4991947" cy="4473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5" tIns="46112" rIns="92225" bIns="46112"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8" name="Rectangle 6"/>
          <p:cNvSpPr>
            <a:spLocks noGrp="1" noChangeArrowheads="1"/>
          </p:cNvSpPr>
          <p:nvPr>
            <p:ph type="ftr" sz="quarter" idx="4"/>
          </p:nvPr>
        </p:nvSpPr>
        <p:spPr bwMode="auto">
          <a:xfrm>
            <a:off x="0" y="9442767"/>
            <a:ext cx="2949787" cy="49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5" tIns="46112" rIns="92225" bIns="46112" numCol="1" anchor="b" anchorCtr="0" compatLnSpc="1">
            <a:prstTxWarp prst="textNoShape">
              <a:avLst/>
            </a:prstTxWarp>
          </a:bodyPr>
          <a:lstStyle>
            <a:lvl1pPr defTabSz="922274" eaLnBrk="1" hangingPunct="1">
              <a:spcBef>
                <a:spcPct val="0"/>
              </a:spcBef>
              <a:defRPr sz="1200">
                <a:ea typeface="ＭＳ Ｐゴシック" pitchFamily="50" charset="-128"/>
              </a:defRPr>
            </a:lvl1pPr>
          </a:lstStyle>
          <a:p>
            <a:pPr>
              <a:defRPr/>
            </a:pPr>
            <a:endParaRPr lang="en-US" altLang="ja-JP"/>
          </a:p>
        </p:txBody>
      </p:sp>
      <p:sp>
        <p:nvSpPr>
          <p:cNvPr id="3079" name="Rectangle 7"/>
          <p:cNvSpPr>
            <a:spLocks noGrp="1" noChangeArrowheads="1"/>
          </p:cNvSpPr>
          <p:nvPr>
            <p:ph type="sldNum" sz="quarter" idx="5"/>
          </p:nvPr>
        </p:nvSpPr>
        <p:spPr bwMode="auto">
          <a:xfrm>
            <a:off x="3857413" y="9442767"/>
            <a:ext cx="2949787" cy="49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5" tIns="46112" rIns="92225" bIns="46112" numCol="1" anchor="b" anchorCtr="0" compatLnSpc="1">
            <a:prstTxWarp prst="textNoShape">
              <a:avLst/>
            </a:prstTxWarp>
          </a:bodyPr>
          <a:lstStyle>
            <a:lvl1pPr algn="r" defTabSz="922274" eaLnBrk="1" hangingPunct="1">
              <a:defRPr sz="1200">
                <a:ea typeface="ＭＳ Ｐゴシック" pitchFamily="50" charset="-128"/>
              </a:defRPr>
            </a:lvl1pPr>
          </a:lstStyle>
          <a:p>
            <a:pPr>
              <a:defRPr/>
            </a:pPr>
            <a:fld id="{C6B8DD38-644F-4D95-8D0A-520FE07605F0}" type="slidenum">
              <a:rPr lang="en-US" altLang="ja-JP"/>
              <a:pPr>
                <a:defRPr/>
              </a:pPr>
              <a:t>‹#›</a:t>
            </a:fld>
            <a:endParaRPr lang="en-US" altLang="ja-JP"/>
          </a:p>
        </p:txBody>
      </p:sp>
    </p:spTree>
    <p:extLst>
      <p:ext uri="{BB962C8B-B14F-4D97-AF65-F5344CB8AC3E}">
        <p14:creationId xmlns:p14="http://schemas.microsoft.com/office/powerpoint/2010/main" val="2340453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30" userDrawn="1">
          <p15:clr>
            <a:srgbClr val="F26B43"/>
          </p15:clr>
        </p15:guide>
        <p15:guide id="2" pos="214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920750" y="744538"/>
            <a:ext cx="4967288" cy="3727450"/>
          </a:xfrm>
          <a:ln/>
        </p:spPr>
      </p:sp>
      <p:sp>
        <p:nvSpPr>
          <p:cNvPr id="44035" name="Rectangle 3"/>
          <p:cNvSpPr>
            <a:spLocks noGrp="1" noChangeArrowheads="1"/>
          </p:cNvSpPr>
          <p:nvPr>
            <p:ph type="body" idx="1"/>
          </p:nvPr>
        </p:nvSpPr>
        <p:spPr>
          <a:xfrm>
            <a:off x="537328" y="4721383"/>
            <a:ext cx="5745151"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私は　</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サークル東海支部　静岡地区で世話人を担当しております、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㈱デンソーの難波です。　これから、研修を行って行くための</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サークル活動の基本についてと、今後の</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実際のサークル活動でも実践していただきたい、リーダーの役割について</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お話したいと思います。</a:t>
            </a:r>
            <a:endParaRPr lang="ja-JP" altLang="ja-JP" sz="1400" dirty="0">
              <a:latin typeface="Meiryo UI" pitchFamily="50" charset="-128"/>
              <a:ea typeface="Meiryo UI" pitchFamily="50" charset="-128"/>
              <a:cs typeface="Meiryo UI" pitchFamily="50" charset="-128"/>
            </a:endParaRPr>
          </a:p>
          <a:p>
            <a:pPr eaLnBrk="1" hangingPunct="1">
              <a:spcBef>
                <a:spcPts val="598"/>
              </a:spcBef>
            </a:pPr>
            <a:endParaRPr lang="ja-JP" altLang="ja-JP" dirty="0"/>
          </a:p>
        </p:txBody>
      </p:sp>
    </p:spTree>
    <p:extLst>
      <p:ext uri="{BB962C8B-B14F-4D97-AF65-F5344CB8AC3E}">
        <p14:creationId xmlns:p14="http://schemas.microsoft.com/office/powerpoint/2010/main" val="850017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1932" indent="-284750" defTabSz="922274">
              <a:spcBef>
                <a:spcPct val="30000"/>
              </a:spcBef>
              <a:defRPr kumimoji="1" sz="1200">
                <a:solidFill>
                  <a:schemeClr val="tx1"/>
                </a:solidFill>
                <a:latin typeface="Times New Roman" pitchFamily="18" charset="0"/>
                <a:ea typeface="ＭＳ Ｐ明朝" pitchFamily="18" charset="-128"/>
              </a:defRPr>
            </a:lvl2pPr>
            <a:lvl3pPr marL="1142163" indent="-227800" defTabSz="922274">
              <a:spcBef>
                <a:spcPct val="30000"/>
              </a:spcBef>
              <a:defRPr kumimoji="1" sz="1200">
                <a:solidFill>
                  <a:schemeClr val="tx1"/>
                </a:solidFill>
                <a:latin typeface="Times New Roman" pitchFamily="18" charset="0"/>
                <a:ea typeface="ＭＳ Ｐ明朝" pitchFamily="18" charset="-128"/>
              </a:defRPr>
            </a:lvl3pPr>
            <a:lvl4pPr marL="1599346" indent="-227800" defTabSz="922274">
              <a:spcBef>
                <a:spcPct val="30000"/>
              </a:spcBef>
              <a:defRPr kumimoji="1" sz="1200">
                <a:solidFill>
                  <a:schemeClr val="tx1"/>
                </a:solidFill>
                <a:latin typeface="Times New Roman" pitchFamily="18" charset="0"/>
                <a:ea typeface="ＭＳ Ｐ明朝" pitchFamily="18" charset="-128"/>
              </a:defRPr>
            </a:lvl4pPr>
            <a:lvl5pPr marL="2056527" indent="-227800" defTabSz="922274">
              <a:spcBef>
                <a:spcPct val="30000"/>
              </a:spcBef>
              <a:defRPr kumimoji="1" sz="1200">
                <a:solidFill>
                  <a:schemeClr val="tx1"/>
                </a:solidFill>
                <a:latin typeface="Times New Roman" pitchFamily="18" charset="0"/>
                <a:ea typeface="ＭＳ Ｐ明朝" pitchFamily="18" charset="-128"/>
              </a:defRPr>
            </a:lvl5pPr>
            <a:lvl6pPr marL="2512127"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77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33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89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13C6B311-59DD-4F28-BA40-D94E1F29EB5D}" type="slidenum">
              <a:rPr lang="en-US" altLang="ja-JP" smtClean="0">
                <a:ea typeface="ＭＳ Ｐゴシック" charset="-128"/>
              </a:rPr>
              <a:pPr>
                <a:spcBef>
                  <a:spcPct val="0"/>
                </a:spcBef>
              </a:pPr>
              <a:t>9</a:t>
            </a:fld>
            <a:endParaRPr lang="en-US" altLang="ja-JP">
              <a:ea typeface="ＭＳ Ｐゴシック" charset="-128"/>
            </a:endParaRPr>
          </a:p>
        </p:txBody>
      </p:sp>
      <p:sp>
        <p:nvSpPr>
          <p:cNvPr id="53251" name="Rectangle 2"/>
          <p:cNvSpPr>
            <a:spLocks noGrp="1" noRot="1" noChangeAspect="1" noChangeArrowheads="1" noTextEdit="1"/>
          </p:cNvSpPr>
          <p:nvPr>
            <p:ph type="sldImg"/>
          </p:nvPr>
        </p:nvSpPr>
        <p:spPr>
          <a:xfrm>
            <a:off x="917575" y="744538"/>
            <a:ext cx="4970463" cy="3729037"/>
          </a:xfrm>
          <a:ln/>
        </p:spPr>
      </p:sp>
      <p:sp>
        <p:nvSpPr>
          <p:cNvPr id="53252" name="Rectangle 3"/>
          <p:cNvSpPr>
            <a:spLocks noGrp="1" noChangeArrowheads="1"/>
          </p:cNvSpPr>
          <p:nvPr>
            <p:ph type="body" idx="1"/>
          </p:nvPr>
        </p:nvSpPr>
        <p:spPr>
          <a:xfrm>
            <a:off x="516843" y="4721383"/>
            <a:ext cx="5787696" cy="4473892"/>
          </a:xfrm>
          <a:noFill/>
        </p:spPr>
        <p:txBody>
          <a:bodyPr/>
          <a:lstStyle/>
          <a:p>
            <a:pPr eaLnBrk="1" hangingPunct="1">
              <a:spcBef>
                <a:spcPts val="1200"/>
              </a:spcBef>
            </a:pPr>
            <a:r>
              <a:rPr lang="ja-JP" altLang="en-US" dirty="0">
                <a:solidFill>
                  <a:srgbClr val="FF0000"/>
                </a:solidFill>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ではＱＣサークルとはどの様なものかと言うと、皆さんご存知だと思いますが、この</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サークルの基本」という本に書かれているんですが。　・ＱＣサークルとは</a:t>
            </a:r>
          </a:p>
          <a:p>
            <a:pPr eaLnBrk="1" hangingPunct="1">
              <a:spcBef>
                <a:spcPts val="1200"/>
              </a:spcBef>
            </a:pPr>
            <a:r>
              <a:rPr lang="ja-JP" altLang="en-US" sz="1400" dirty="0">
                <a:latin typeface="Meiryo UI" pitchFamily="50" charset="-128"/>
                <a:ea typeface="Meiryo UI" pitchFamily="50" charset="-128"/>
                <a:cs typeface="Meiryo UI" pitchFamily="50" charset="-128"/>
              </a:rPr>
              <a:t>　職場の第一線で働く人々が、継続的に製造業はもとより、事務、販売、</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サービスも含めた管理・改善を行う小グループなんですね。</a:t>
            </a:r>
          </a:p>
          <a:p>
            <a:pPr eaLnBrk="1" hangingPunct="1">
              <a:spcBef>
                <a:spcPts val="1200"/>
              </a:spcBef>
            </a:pPr>
            <a:r>
              <a:rPr lang="ja-JP" altLang="en-US" sz="1400" dirty="0">
                <a:solidFill>
                  <a:srgbClr val="FF0000"/>
                </a:solidFill>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　・そして活動の進め方としては</a:t>
            </a:r>
          </a:p>
          <a:p>
            <a:pPr eaLnBrk="1" hangingPunct="1">
              <a:spcBef>
                <a:spcPts val="1200"/>
              </a:spcBef>
            </a:pPr>
            <a:r>
              <a:rPr lang="ja-JP" altLang="en-US" sz="1400" dirty="0">
                <a:latin typeface="Meiryo UI" pitchFamily="50" charset="-128"/>
                <a:ea typeface="Meiryo UI" pitchFamily="50" charset="-128"/>
                <a:cs typeface="Meiryo UI" pitchFamily="50" charset="-128"/>
              </a:rPr>
              <a:t>　運営を自主的に　･･･（全体を読む）･･･　相互啓発を図り活動を</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進めるんです。</a:t>
            </a:r>
          </a:p>
          <a:p>
            <a:pPr eaLnBrk="1" hangingPunct="1">
              <a:spcBef>
                <a:spcPts val="1200"/>
              </a:spcBef>
            </a:pPr>
            <a:r>
              <a:rPr lang="ja-JP" altLang="en-US" sz="1400" dirty="0">
                <a:latin typeface="Meiryo UI" pitchFamily="50" charset="-128"/>
                <a:ea typeface="Meiryo UI" pitchFamily="50" charset="-128"/>
                <a:cs typeface="Meiryo UI" pitchFamily="50" charset="-128"/>
              </a:rPr>
              <a:t>　</a:t>
            </a:r>
            <a:endParaRPr lang="ja-JP" altLang="en-US" dirty="0">
              <a:latin typeface="Meiryo UI" pitchFamily="50" charset="-128"/>
              <a:ea typeface="Meiryo UI" pitchFamily="50" charset="-128"/>
              <a:cs typeface="Meiryo UI" pitchFamily="50" charset="-128"/>
            </a:endParaRPr>
          </a:p>
          <a:p>
            <a:pPr eaLnBrk="1" hangingPunct="1"/>
            <a:endParaRPr lang="en-US" altLang="ja-JP"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582300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1932" indent="-284750" defTabSz="922274">
              <a:spcBef>
                <a:spcPct val="30000"/>
              </a:spcBef>
              <a:defRPr kumimoji="1" sz="1200">
                <a:solidFill>
                  <a:schemeClr val="tx1"/>
                </a:solidFill>
                <a:latin typeface="Times New Roman" pitchFamily="18" charset="0"/>
                <a:ea typeface="ＭＳ Ｐ明朝" pitchFamily="18" charset="-128"/>
              </a:defRPr>
            </a:lvl2pPr>
            <a:lvl3pPr marL="1142163" indent="-227800" defTabSz="922274">
              <a:spcBef>
                <a:spcPct val="30000"/>
              </a:spcBef>
              <a:defRPr kumimoji="1" sz="1200">
                <a:solidFill>
                  <a:schemeClr val="tx1"/>
                </a:solidFill>
                <a:latin typeface="Times New Roman" pitchFamily="18" charset="0"/>
                <a:ea typeface="ＭＳ Ｐ明朝" pitchFamily="18" charset="-128"/>
              </a:defRPr>
            </a:lvl3pPr>
            <a:lvl4pPr marL="1599346" indent="-227800" defTabSz="922274">
              <a:spcBef>
                <a:spcPct val="30000"/>
              </a:spcBef>
              <a:defRPr kumimoji="1" sz="1200">
                <a:solidFill>
                  <a:schemeClr val="tx1"/>
                </a:solidFill>
                <a:latin typeface="Times New Roman" pitchFamily="18" charset="0"/>
                <a:ea typeface="ＭＳ Ｐ明朝" pitchFamily="18" charset="-128"/>
              </a:defRPr>
            </a:lvl4pPr>
            <a:lvl5pPr marL="2056527" indent="-227800" defTabSz="922274">
              <a:spcBef>
                <a:spcPct val="30000"/>
              </a:spcBef>
              <a:defRPr kumimoji="1" sz="1200">
                <a:solidFill>
                  <a:schemeClr val="tx1"/>
                </a:solidFill>
                <a:latin typeface="Times New Roman" pitchFamily="18" charset="0"/>
                <a:ea typeface="ＭＳ Ｐ明朝" pitchFamily="18" charset="-128"/>
              </a:defRPr>
            </a:lvl5pPr>
            <a:lvl6pPr marL="2512127"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77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33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89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7975C5E4-3E2F-4FAC-AA14-791C43205050}" type="slidenum">
              <a:rPr lang="en-US" altLang="ja-JP" smtClean="0">
                <a:ea typeface="ＭＳ Ｐゴシック" charset="-128"/>
              </a:rPr>
              <a:pPr>
                <a:spcBef>
                  <a:spcPct val="0"/>
                </a:spcBef>
              </a:pPr>
              <a:t>10</a:t>
            </a:fld>
            <a:endParaRPr lang="en-US" altLang="ja-JP">
              <a:ea typeface="ＭＳ Ｐゴシック" charset="-128"/>
            </a:endParaRPr>
          </a:p>
        </p:txBody>
      </p:sp>
      <p:sp>
        <p:nvSpPr>
          <p:cNvPr id="54275" name="Rectangle 2"/>
          <p:cNvSpPr>
            <a:spLocks noGrp="1" noRot="1" noChangeAspect="1" noChangeArrowheads="1" noTextEdit="1"/>
          </p:cNvSpPr>
          <p:nvPr>
            <p:ph type="sldImg"/>
          </p:nvPr>
        </p:nvSpPr>
        <p:spPr>
          <a:xfrm>
            <a:off x="917575" y="744538"/>
            <a:ext cx="4970463" cy="3729037"/>
          </a:xfrm>
          <a:ln/>
        </p:spPr>
      </p:sp>
      <p:sp>
        <p:nvSpPr>
          <p:cNvPr id="54276" name="Rectangle 3"/>
          <p:cNvSpPr>
            <a:spLocks noGrp="1" noChangeArrowheads="1"/>
          </p:cNvSpPr>
          <p:nvPr>
            <p:ph type="body" idx="1"/>
          </p:nvPr>
        </p:nvSpPr>
        <p:spPr>
          <a:xfrm>
            <a:off x="516843" y="4721383"/>
            <a:ext cx="5787696"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内容を読む</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この活動は・・・社会への貢献をめざす。・・・・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solidFill>
                  <a:srgbClr val="FF0000"/>
                </a:solidFill>
                <a:latin typeface="Meiryo UI" pitchFamily="50" charset="-128"/>
                <a:ea typeface="Meiryo UI" pitchFamily="50" charset="-128"/>
                <a:cs typeface="Meiryo UI" pitchFamily="50" charset="-128"/>
              </a:rPr>
              <a:t>当然ですが自分たちが満足できる</a:t>
            </a:r>
            <a:endParaRPr lang="en-US" altLang="ja-JP" sz="1400" dirty="0">
              <a:solidFill>
                <a:srgbClr val="FF0000"/>
              </a:solidFill>
              <a:latin typeface="Meiryo UI" pitchFamily="50" charset="-128"/>
              <a:ea typeface="Meiryo UI" pitchFamily="50" charset="-128"/>
              <a:cs typeface="Meiryo UI" pitchFamily="50" charset="-128"/>
            </a:endParaRPr>
          </a:p>
          <a:p>
            <a:pPr eaLnBrk="1" hangingPunct="1">
              <a:spcBef>
                <a:spcPts val="1200"/>
              </a:spcBef>
            </a:pPr>
            <a:r>
              <a:rPr lang="ja-JP" altLang="en-US" sz="1400" dirty="0">
                <a:solidFill>
                  <a:srgbClr val="FF0000"/>
                </a:solidFill>
                <a:latin typeface="Meiryo UI" pitchFamily="50" charset="-128"/>
                <a:ea typeface="Meiryo UI" pitchFamily="50" charset="-128"/>
                <a:cs typeface="Meiryo UI" pitchFamily="50" charset="-128"/>
              </a:rPr>
              <a:t>職場で働けなければ、お客様を満足させることなんてできないですよね</a:t>
            </a:r>
            <a:endParaRPr lang="en-US" altLang="ja-JP" sz="1400" dirty="0">
              <a:solidFill>
                <a:srgbClr val="FF0000"/>
              </a:solidFill>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その為に経営者・管理者ほ・・・・・・・・</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・・・人間性を尊重し全員参加を目指した指導・支援を・・・・・</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solidFill>
                  <a:srgbClr val="FF0000"/>
                </a:solidFill>
                <a:latin typeface="Meiryo UI" pitchFamily="50" charset="-128"/>
                <a:ea typeface="Meiryo UI" pitchFamily="50" charset="-128"/>
                <a:cs typeface="Meiryo UI" pitchFamily="50" charset="-128"/>
              </a:rPr>
              <a:t>サークルメンバーのために熱意を込めて、本気で行っていってほしいものですね</a:t>
            </a:r>
            <a:endParaRPr lang="en-US" altLang="ja-JP" sz="1400" dirty="0">
              <a:solidFill>
                <a:srgbClr val="FF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172442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lgn="l" eaLnBrk="0" hangingPunct="0">
              <a:spcBef>
                <a:spcPct val="30000"/>
              </a:spcBef>
              <a:defRPr kumimoji="1" sz="1200">
                <a:solidFill>
                  <a:schemeClr val="tx1"/>
                </a:solidFill>
                <a:latin typeface="Times New Roman" pitchFamily="18" charset="0"/>
                <a:ea typeface="ＭＳ Ｐ明朝" pitchFamily="18" charset="-128"/>
              </a:defRPr>
            </a:lvl1pPr>
            <a:lvl2pPr marL="742950" indent="-285750" algn="l" eaLnBrk="0" hangingPunct="0">
              <a:spcBef>
                <a:spcPct val="30000"/>
              </a:spcBef>
              <a:defRPr kumimoji="1" sz="1200">
                <a:solidFill>
                  <a:schemeClr val="tx1"/>
                </a:solidFill>
                <a:latin typeface="Times New Roman" pitchFamily="18" charset="0"/>
                <a:ea typeface="ＭＳ Ｐ明朝" pitchFamily="18" charset="-128"/>
              </a:defRPr>
            </a:lvl2pPr>
            <a:lvl3pPr marL="1143000" indent="-228600" algn="l" eaLnBrk="0" hangingPunct="0">
              <a:spcBef>
                <a:spcPct val="30000"/>
              </a:spcBef>
              <a:defRPr kumimoji="1" sz="1200">
                <a:solidFill>
                  <a:schemeClr val="tx1"/>
                </a:solidFill>
                <a:latin typeface="Times New Roman" pitchFamily="18" charset="0"/>
                <a:ea typeface="ＭＳ Ｐ明朝" pitchFamily="18" charset="-128"/>
              </a:defRPr>
            </a:lvl3pPr>
            <a:lvl4pPr marL="1600200" indent="-228600" algn="l" eaLnBrk="0" hangingPunct="0">
              <a:spcBef>
                <a:spcPct val="30000"/>
              </a:spcBef>
              <a:defRPr kumimoji="1" sz="1200">
                <a:solidFill>
                  <a:schemeClr val="tx1"/>
                </a:solidFill>
                <a:latin typeface="Times New Roman" pitchFamily="18" charset="0"/>
                <a:ea typeface="ＭＳ Ｐ明朝" pitchFamily="18" charset="-128"/>
              </a:defRPr>
            </a:lvl4pPr>
            <a:lvl5pPr marL="2057400" indent="-228600" algn="l" eaLnBrk="0" hangingPunct="0">
              <a:spcBef>
                <a:spcPct val="30000"/>
              </a:spcBef>
              <a:defRPr kumimoji="1" sz="1200">
                <a:solidFill>
                  <a:schemeClr val="tx1"/>
                </a:solidFill>
                <a:latin typeface="Times New Roman" pitchFamily="18"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lgn="r" eaLnBrk="1" hangingPunct="1">
              <a:spcBef>
                <a:spcPct val="0"/>
              </a:spcBef>
            </a:pPr>
            <a:fld id="{77F48E6C-A0AA-4372-B4A2-E101B6D076A8}" type="slidenum">
              <a:rPr lang="en-US" altLang="ja-JP" smtClean="0">
                <a:ea typeface="ＭＳ Ｐゴシック" charset="-128"/>
              </a:rPr>
              <a:pPr algn="r" eaLnBrk="1" hangingPunct="1">
                <a:spcBef>
                  <a:spcPct val="0"/>
                </a:spcBef>
              </a:pPr>
              <a:t>11</a:t>
            </a:fld>
            <a:endParaRPr lang="en-US" altLang="ja-JP">
              <a:ea typeface="ＭＳ Ｐゴシック" charset="-128"/>
            </a:endParaRPr>
          </a:p>
        </p:txBody>
      </p:sp>
      <p:sp>
        <p:nvSpPr>
          <p:cNvPr id="71683" name="Rectangle 2"/>
          <p:cNvSpPr>
            <a:spLocks noGrp="1" noRot="1" noChangeAspect="1" noChangeArrowheads="1" noTextEdit="1"/>
          </p:cNvSpPr>
          <p:nvPr>
            <p:ph type="sldImg"/>
          </p:nvPr>
        </p:nvSpPr>
        <p:spPr>
          <a:xfrm>
            <a:off x="915988" y="744538"/>
            <a:ext cx="4973637" cy="3729037"/>
          </a:xfrm>
          <a:ln/>
        </p:spPr>
      </p:sp>
      <p:sp>
        <p:nvSpPr>
          <p:cNvPr id="71684" name="Rectangle 3"/>
          <p:cNvSpPr>
            <a:spLocks noGrp="1" noChangeArrowheads="1"/>
          </p:cNvSpPr>
          <p:nvPr>
            <p:ph type="body" idx="1"/>
          </p:nvPr>
        </p:nvSpPr>
        <p:spPr>
          <a:xfrm>
            <a:off x="252663" y="4556125"/>
            <a:ext cx="6448926" cy="4886642"/>
          </a:xfrm>
          <a:noFill/>
        </p:spPr>
        <p:txBody>
          <a:bodyPr/>
          <a:lstStyle/>
          <a:p>
            <a:pPr eaLnBrk="1" hangingPunct="1">
              <a:spcBef>
                <a:spcPts val="800"/>
              </a:spcBef>
            </a:pPr>
            <a:r>
              <a:rPr lang="ja-JP" altLang="en-US" sz="1400" dirty="0">
                <a:latin typeface="Meiryo UI" pitchFamily="50" charset="-128"/>
                <a:ea typeface="Meiryo UI" pitchFamily="50" charset="-128"/>
                <a:cs typeface="Meiryo UI" pitchFamily="50" charset="-128"/>
              </a:rPr>
              <a:t>次に、目指すところは、</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サークル活動の基本理念としてしるしています。</a:t>
            </a:r>
            <a:endParaRPr lang="en-US" altLang="ja-JP" sz="1400" dirty="0">
              <a:latin typeface="Meiryo UI" pitchFamily="50" charset="-128"/>
              <a:ea typeface="Meiryo UI" pitchFamily="50" charset="-128"/>
              <a:cs typeface="Meiryo UI" pitchFamily="50" charset="-128"/>
            </a:endParaRPr>
          </a:p>
          <a:p>
            <a:pPr eaLnBrk="1" hangingPunct="1">
              <a:spcBef>
                <a:spcPts val="800"/>
              </a:spcBef>
            </a:pPr>
            <a:r>
              <a:rPr lang="ja-JP" altLang="en-US" sz="1400" dirty="0">
                <a:latin typeface="Meiryo UI" pitchFamily="50" charset="-128"/>
                <a:ea typeface="Meiryo UI" pitchFamily="50" charset="-128"/>
                <a:cs typeface="Meiryo UI" pitchFamily="50" charset="-128"/>
              </a:rPr>
              <a:t>　一つ目は「人間の能力を発揮し、無限の可能性を引き出す」というもので。</a:t>
            </a:r>
            <a:endParaRPr lang="en-US" altLang="ja-JP" sz="1400" dirty="0">
              <a:latin typeface="Meiryo UI" pitchFamily="50" charset="-128"/>
              <a:ea typeface="Meiryo UI" pitchFamily="50" charset="-128"/>
              <a:cs typeface="Meiryo UI" pitchFamily="50" charset="-128"/>
            </a:endParaRPr>
          </a:p>
          <a:p>
            <a:pPr eaLnBrk="1" hangingPunct="1">
              <a:spcBef>
                <a:spcPts val="800"/>
              </a:spcBef>
            </a:pPr>
            <a:r>
              <a:rPr lang="ja-JP" altLang="en-US" sz="1400" dirty="0">
                <a:latin typeface="Meiryo UI" pitchFamily="50" charset="-128"/>
                <a:ea typeface="Meiryo UI" pitchFamily="50" charset="-128"/>
                <a:cs typeface="Meiryo UI" pitchFamily="50" charset="-128"/>
              </a:rPr>
              <a:t>これは自分のためであって 人は誰でも　いろんな能力を持ちその能力を発揮したい、</a:t>
            </a:r>
            <a:endParaRPr lang="en-US" altLang="ja-JP" sz="1400" dirty="0">
              <a:latin typeface="Meiryo UI" pitchFamily="50" charset="-128"/>
              <a:ea typeface="Meiryo UI" pitchFamily="50" charset="-128"/>
              <a:cs typeface="Meiryo UI" pitchFamily="50" charset="-128"/>
            </a:endParaRPr>
          </a:p>
          <a:p>
            <a:pPr eaLnBrk="1" hangingPunct="1">
              <a:spcBef>
                <a:spcPts val="800"/>
              </a:spcBef>
            </a:pPr>
            <a:r>
              <a:rPr lang="ja-JP" altLang="en-US" sz="1400" dirty="0">
                <a:latin typeface="Meiryo UI" pitchFamily="50" charset="-128"/>
                <a:ea typeface="Meiryo UI" pitchFamily="50" charset="-128"/>
                <a:cs typeface="Meiryo UI" pitchFamily="50" charset="-128"/>
              </a:rPr>
              <a:t>さらに向上させたいという欲求を大なり小なり持っており、それを適切な環境で　その能力は</a:t>
            </a:r>
            <a:endParaRPr lang="en-US" altLang="ja-JP" sz="1400" dirty="0">
              <a:latin typeface="Meiryo UI" pitchFamily="50" charset="-128"/>
              <a:ea typeface="Meiryo UI" pitchFamily="50" charset="-128"/>
              <a:cs typeface="Meiryo UI" pitchFamily="50" charset="-128"/>
            </a:endParaRPr>
          </a:p>
          <a:p>
            <a:pPr eaLnBrk="1" hangingPunct="1">
              <a:spcBef>
                <a:spcPts val="800"/>
              </a:spcBef>
            </a:pPr>
            <a:r>
              <a:rPr lang="ja-JP" altLang="en-US" sz="1400" dirty="0">
                <a:latin typeface="Meiryo UI" pitchFamily="50" charset="-128"/>
                <a:ea typeface="Meiryo UI" pitchFamily="50" charset="-128"/>
                <a:cs typeface="Meiryo UI" pitchFamily="50" charset="-128"/>
              </a:rPr>
              <a:t>無限に向上していくというもので。</a:t>
            </a:r>
            <a:r>
              <a:rPr lang="ja-JP" altLang="en-US" sz="1400" dirty="0">
                <a:solidFill>
                  <a:srgbClr val="FF0000"/>
                </a:solidFill>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この</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サークル活動はそうした環境を作るのに</a:t>
            </a:r>
            <a:endParaRPr lang="en-US" altLang="ja-JP" sz="1400" dirty="0">
              <a:latin typeface="Meiryo UI" pitchFamily="50" charset="-128"/>
              <a:ea typeface="Meiryo UI" pitchFamily="50" charset="-128"/>
              <a:cs typeface="Meiryo UI" pitchFamily="50" charset="-128"/>
            </a:endParaRPr>
          </a:p>
          <a:p>
            <a:pPr eaLnBrk="1" hangingPunct="1">
              <a:spcBef>
                <a:spcPts val="800"/>
              </a:spcBef>
            </a:pPr>
            <a:r>
              <a:rPr lang="ja-JP" altLang="en-US" sz="1400" dirty="0">
                <a:latin typeface="Meiryo UI" pitchFamily="50" charset="-128"/>
                <a:ea typeface="Meiryo UI" pitchFamily="50" charset="-128"/>
                <a:cs typeface="Meiryo UI" pitchFamily="50" charset="-128"/>
              </a:rPr>
              <a:t>適しているんです。</a:t>
            </a:r>
          </a:p>
          <a:p>
            <a:pPr eaLnBrk="1" hangingPunct="1">
              <a:spcBef>
                <a:spcPts val="800"/>
              </a:spcBef>
            </a:pPr>
            <a:r>
              <a:rPr lang="ja-JP" altLang="en-US" sz="1400" dirty="0">
                <a:solidFill>
                  <a:srgbClr val="FF0000"/>
                </a:solidFill>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二つ目は「人間性を尊重して生きがいのある明るい職場を作る」です。</a:t>
            </a:r>
            <a:endParaRPr lang="en-US" altLang="ja-JP" sz="1400" dirty="0">
              <a:latin typeface="Meiryo UI" pitchFamily="50" charset="-128"/>
              <a:ea typeface="Meiryo UI" pitchFamily="50" charset="-128"/>
              <a:cs typeface="Meiryo UI" pitchFamily="50" charset="-128"/>
            </a:endParaRPr>
          </a:p>
          <a:p>
            <a:pPr eaLnBrk="1" hangingPunct="1">
              <a:spcBef>
                <a:spcPts val="800"/>
              </a:spcBef>
            </a:pPr>
            <a:r>
              <a:rPr lang="ja-JP" altLang="en-US" sz="1400" dirty="0">
                <a:latin typeface="Meiryo UI" pitchFamily="50" charset="-128"/>
                <a:ea typeface="Meiryo UI" pitchFamily="50" charset="-128"/>
                <a:cs typeface="Meiryo UI" pitchFamily="50" charset="-128"/>
              </a:rPr>
              <a:t>これは職場の為なんですね、職場の不安や不平・不満があっては楽しくはありません</a:t>
            </a:r>
            <a:endParaRPr lang="en-US" altLang="ja-JP" sz="1400" dirty="0">
              <a:latin typeface="Meiryo UI" pitchFamily="50" charset="-128"/>
              <a:ea typeface="Meiryo UI" pitchFamily="50" charset="-128"/>
              <a:cs typeface="Meiryo UI" pitchFamily="50" charset="-128"/>
            </a:endParaRPr>
          </a:p>
          <a:p>
            <a:pPr eaLnBrk="1" hangingPunct="1">
              <a:spcBef>
                <a:spcPts val="800"/>
              </a:spcBef>
            </a:pPr>
            <a:r>
              <a:rPr lang="ja-JP" altLang="en-US" sz="1400" dirty="0">
                <a:latin typeface="Meiryo UI" pitchFamily="50" charset="-128"/>
                <a:ea typeface="Meiryo UI" pitchFamily="50" charset="-128"/>
                <a:cs typeface="Meiryo UI" pitchFamily="50" charset="-128"/>
              </a:rPr>
              <a:t>どんな人だって人間性のある、イキイキした職場で働きたいと思っているはずです</a:t>
            </a:r>
            <a:endParaRPr lang="en-US" altLang="ja-JP" sz="1400" dirty="0">
              <a:latin typeface="Meiryo UI" pitchFamily="50" charset="-128"/>
              <a:ea typeface="Meiryo UI" pitchFamily="50" charset="-128"/>
              <a:cs typeface="Meiryo UI" pitchFamily="50" charset="-128"/>
            </a:endParaRPr>
          </a:p>
          <a:p>
            <a:pPr eaLnBrk="1" hangingPunct="1">
              <a:spcBef>
                <a:spcPts val="800"/>
              </a:spcBef>
            </a:pPr>
            <a:r>
              <a:rPr lang="ja-JP" altLang="en-US" sz="1400" dirty="0">
                <a:latin typeface="Meiryo UI" pitchFamily="50" charset="-128"/>
                <a:ea typeface="Meiryo UI" pitchFamily="50" charset="-128"/>
                <a:cs typeface="Meiryo UI" pitchFamily="50" charset="-128"/>
              </a:rPr>
              <a:t>イキイキ職場とは「みんなで考え答えを出す」ことで　それが　「やりがい」へとつながります。</a:t>
            </a:r>
            <a:endParaRPr lang="en-US" altLang="ja-JP" sz="1400" dirty="0">
              <a:latin typeface="Meiryo UI" pitchFamily="50" charset="-128"/>
              <a:ea typeface="Meiryo UI" pitchFamily="50" charset="-128"/>
              <a:cs typeface="Meiryo UI" pitchFamily="50" charset="-128"/>
            </a:endParaRPr>
          </a:p>
          <a:p>
            <a:pPr eaLnBrk="1" hangingPunct="1">
              <a:spcBef>
                <a:spcPts val="800"/>
              </a:spcBef>
            </a:pPr>
            <a:r>
              <a:rPr lang="ja-JP" altLang="en-US" sz="1400" dirty="0">
                <a:latin typeface="Meiryo UI" pitchFamily="50" charset="-128"/>
                <a:ea typeface="Meiryo UI" pitchFamily="50" charset="-128"/>
                <a:cs typeface="Meiryo UI" pitchFamily="50" charset="-128"/>
              </a:rPr>
              <a:t>やはり毎日、楽しく暮らしたいですよね。</a:t>
            </a:r>
            <a:endParaRPr lang="en-US" altLang="ja-JP" sz="1400" dirty="0">
              <a:latin typeface="Meiryo UI" pitchFamily="50" charset="-128"/>
              <a:ea typeface="Meiryo UI" pitchFamily="50" charset="-128"/>
              <a:cs typeface="Meiryo UI" pitchFamily="50" charset="-128"/>
            </a:endParaRPr>
          </a:p>
          <a:p>
            <a:pPr eaLnBrk="1" hangingPunct="1">
              <a:spcBef>
                <a:spcPts val="800"/>
              </a:spcBef>
            </a:pPr>
            <a:r>
              <a:rPr lang="ja-JP" altLang="en-US" sz="1400" dirty="0">
                <a:latin typeface="Meiryo UI" pitchFamily="50" charset="-128"/>
                <a:ea typeface="Meiryo UI" pitchFamily="50" charset="-128"/>
                <a:cs typeface="Meiryo UI" pitchFamily="50" charset="-128"/>
              </a:rPr>
              <a:t>その為に職場の問題点はみんなで無くしていくことが重要なんですね。</a:t>
            </a:r>
            <a:endParaRPr lang="en-US" altLang="ja-JP" sz="1400" dirty="0">
              <a:latin typeface="Meiryo UI" pitchFamily="50" charset="-128"/>
              <a:ea typeface="Meiryo UI" pitchFamily="50" charset="-128"/>
              <a:cs typeface="Meiryo UI" pitchFamily="50" charset="-128"/>
            </a:endParaRPr>
          </a:p>
          <a:p>
            <a:pPr eaLnBrk="1" hangingPunct="1">
              <a:spcBef>
                <a:spcPts val="800"/>
              </a:spcBef>
            </a:pPr>
            <a:r>
              <a:rPr lang="ja-JP" altLang="en-US" sz="1400" dirty="0">
                <a:solidFill>
                  <a:srgbClr val="FF0000"/>
                </a:solidFill>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三つ目は「企業の体質改善・発展に寄与する」です。これは会社の為であり</a:t>
            </a:r>
            <a:endParaRPr lang="en-US" altLang="ja-JP" sz="1400" dirty="0">
              <a:latin typeface="Meiryo UI" pitchFamily="50" charset="-128"/>
              <a:ea typeface="Meiryo UI" pitchFamily="50" charset="-128"/>
              <a:cs typeface="Meiryo UI" pitchFamily="50" charset="-128"/>
            </a:endParaRPr>
          </a:p>
          <a:p>
            <a:pPr eaLnBrk="1" hangingPunct="1">
              <a:spcBef>
                <a:spcPts val="800"/>
              </a:spcBef>
            </a:pPr>
            <a:r>
              <a:rPr lang="ja-JP" altLang="en-US" sz="1400" dirty="0">
                <a:latin typeface="Meiryo UI" pitchFamily="50" charset="-128"/>
                <a:ea typeface="Meiryo UI" pitchFamily="50" charset="-128"/>
                <a:cs typeface="Meiryo UI" pitchFamily="50" charset="-128"/>
              </a:rPr>
              <a:t>自分の為、職場の為で進めた効果として、お客様満足の向上につながり</a:t>
            </a:r>
            <a:endParaRPr lang="en-US" altLang="ja-JP" sz="1400" dirty="0">
              <a:latin typeface="Meiryo UI" pitchFamily="50" charset="-128"/>
              <a:ea typeface="Meiryo UI" pitchFamily="50" charset="-128"/>
              <a:cs typeface="Meiryo UI" pitchFamily="50" charset="-128"/>
            </a:endParaRPr>
          </a:p>
          <a:p>
            <a:pPr eaLnBrk="1" hangingPunct="1">
              <a:spcBef>
                <a:spcPts val="800"/>
              </a:spcBef>
            </a:pPr>
            <a:r>
              <a:rPr lang="ja-JP" altLang="en-US" sz="1400" dirty="0">
                <a:latin typeface="Meiryo UI" pitchFamily="50" charset="-128"/>
                <a:ea typeface="Meiryo UI" pitchFamily="50" charset="-128"/>
                <a:cs typeface="Meiryo UI" pitchFamily="50" charset="-128"/>
              </a:rPr>
              <a:t>おのずと企業の経営目標達成へと貢献していくんです。　これが基本理念です。</a:t>
            </a:r>
          </a:p>
          <a:p>
            <a:pPr eaLnBrk="1" hangingPunct="1"/>
            <a:r>
              <a:rPr lang="ja-JP" altLang="en-US" sz="1400" dirty="0">
                <a:latin typeface="Meiryo UI" pitchFamily="50" charset="-128"/>
                <a:ea typeface="Meiryo UI" pitchFamily="50" charset="-128"/>
                <a:cs typeface="Meiryo UI" pitchFamily="50" charset="-128"/>
              </a:rPr>
              <a:t>　　　　</a:t>
            </a:r>
          </a:p>
          <a:p>
            <a:pPr eaLnBrk="1" hangingPunct="1"/>
            <a:r>
              <a:rPr lang="ja-JP" altLang="en-US" dirty="0">
                <a:latin typeface="Meiryo UI" pitchFamily="50" charset="-128"/>
                <a:ea typeface="Meiryo UI" pitchFamily="50" charset="-128"/>
                <a:cs typeface="Meiryo UI" pitchFamily="50" charset="-128"/>
              </a:rPr>
              <a:t>　　</a:t>
            </a:r>
          </a:p>
        </p:txBody>
      </p:sp>
    </p:spTree>
    <p:extLst>
      <p:ext uri="{BB962C8B-B14F-4D97-AF65-F5344CB8AC3E}">
        <p14:creationId xmlns:p14="http://schemas.microsoft.com/office/powerpoint/2010/main" val="4141683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17575" y="744538"/>
            <a:ext cx="4970463" cy="3729037"/>
          </a:xfrm>
          <a:ln/>
        </p:spPr>
      </p:sp>
      <p:sp>
        <p:nvSpPr>
          <p:cNvPr id="56323" name="Rectangle 3"/>
          <p:cNvSpPr>
            <a:spLocks noGrp="1" noChangeArrowheads="1"/>
          </p:cNvSpPr>
          <p:nvPr>
            <p:ph type="body" idx="1"/>
          </p:nvPr>
        </p:nvSpPr>
        <p:spPr>
          <a:xfrm>
            <a:off x="549934" y="4721383"/>
            <a:ext cx="5719939" cy="4473892"/>
          </a:xfrm>
          <a:noFill/>
        </p:spPr>
        <p:txBody>
          <a:bodyPr/>
          <a:lstStyle/>
          <a:p>
            <a:pPr eaLnBrk="1" hangingPunct="1">
              <a:spcBef>
                <a:spcPts val="598"/>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これは先程紹介しました</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サークルの基本</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という本です。</a:t>
            </a:r>
          </a:p>
          <a:p>
            <a:pPr eaLnBrk="1" hangingPunct="1">
              <a:spcBef>
                <a:spcPts val="598"/>
              </a:spcBef>
            </a:pPr>
            <a:endParaRPr lang="ja-JP" altLang="en-US"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　名前の通り</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サークルの基本的なことが述べられており、</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値段も</a:t>
            </a:r>
            <a:r>
              <a:rPr lang="en-US" altLang="ja-JP" sz="1400" dirty="0">
                <a:latin typeface="Meiryo UI" pitchFamily="50" charset="-128"/>
                <a:ea typeface="Meiryo UI" pitchFamily="50" charset="-128"/>
                <a:cs typeface="Meiryo UI" pitchFamily="50" charset="-128"/>
              </a:rPr>
              <a:t>990</a:t>
            </a:r>
            <a:r>
              <a:rPr lang="ja-JP" altLang="en-US" sz="1400" dirty="0">
                <a:latin typeface="Meiryo UI" pitchFamily="50" charset="-128"/>
                <a:ea typeface="Meiryo UI" pitchFamily="50" charset="-128"/>
                <a:cs typeface="Meiryo UI" pitchFamily="50" charset="-128"/>
              </a:rPr>
              <a:t>円と手ごろですので是非とも購入して読んで頂き、</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サークルの理解を深めて頂きたいと思います。</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チョット日科技連の宣伝もさせていただきました。</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endParaRPr lang="en-US" altLang="ja-JP" sz="1400" dirty="0">
              <a:latin typeface="Meiryo UI" pitchFamily="50" charset="-128"/>
              <a:ea typeface="Meiryo UI" pitchFamily="50" charset="-128"/>
              <a:cs typeface="Meiryo UI" pitchFamily="50" charset="-128"/>
            </a:endParaRPr>
          </a:p>
          <a:p>
            <a:pPr eaLnBrk="1" hangingPunct="1">
              <a:spcBef>
                <a:spcPts val="598"/>
              </a:spcBef>
            </a:pPr>
            <a:endParaRPr lang="en-US" altLang="ja-JP" sz="1400" dirty="0">
              <a:latin typeface="Meiryo UI" pitchFamily="50" charset="-128"/>
              <a:ea typeface="Meiryo UI" pitchFamily="50" charset="-128"/>
              <a:cs typeface="Meiryo UI" pitchFamily="50" charset="-128"/>
            </a:endParaRPr>
          </a:p>
          <a:p>
            <a:pPr eaLnBrk="1" hangingPunct="1">
              <a:spcBef>
                <a:spcPts val="598"/>
              </a:spcBef>
            </a:pPr>
            <a:endParaRPr lang="en-US" altLang="ja-JP" sz="1400" dirty="0">
              <a:latin typeface="Meiryo UI" pitchFamily="50" charset="-128"/>
              <a:ea typeface="Meiryo UI" pitchFamily="50" charset="-128"/>
              <a:cs typeface="Meiryo UI" pitchFamily="50" charset="-128"/>
            </a:endParaRPr>
          </a:p>
          <a:p>
            <a:pPr eaLnBrk="1" hangingPunct="1">
              <a:spcBef>
                <a:spcPts val="598"/>
              </a:spcBef>
            </a:pPr>
            <a:endParaRPr lang="en-US" altLang="ja-JP" sz="1400" dirty="0">
              <a:latin typeface="Meiryo UI" pitchFamily="50" charset="-128"/>
              <a:ea typeface="Meiryo UI" pitchFamily="50" charset="-128"/>
              <a:cs typeface="Meiryo UI" pitchFamily="50" charset="-128"/>
            </a:endParaRPr>
          </a:p>
          <a:p>
            <a:pPr eaLnBrk="1" hangingPunct="1">
              <a:spcBef>
                <a:spcPts val="598"/>
              </a:spcBef>
            </a:pPr>
            <a:endParaRPr lang="en-US" altLang="ja-JP" sz="1400" dirty="0">
              <a:latin typeface="Meiryo UI" pitchFamily="50" charset="-128"/>
              <a:ea typeface="Meiryo UI" pitchFamily="50" charset="-128"/>
              <a:cs typeface="Meiryo UI" pitchFamily="50" charset="-128"/>
            </a:endParaRPr>
          </a:p>
          <a:p>
            <a:pPr eaLnBrk="1" hangingPunct="1">
              <a:spcBef>
                <a:spcPts val="598"/>
              </a:spcBef>
            </a:pPr>
            <a:endParaRPr lang="en-US" altLang="ja-JP" sz="1400" dirty="0">
              <a:latin typeface="Meiryo UI" pitchFamily="50" charset="-128"/>
              <a:ea typeface="Meiryo UI" pitchFamily="50" charset="-128"/>
              <a:cs typeface="Meiryo UI" pitchFamily="50" charset="-128"/>
            </a:endParaRPr>
          </a:p>
          <a:p>
            <a:pPr eaLnBrk="1" hangingPunct="1">
              <a:spcBef>
                <a:spcPts val="598"/>
              </a:spcBef>
            </a:pP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en-US" altLang="ja-JP" sz="1400" dirty="0">
                <a:latin typeface="Meiryo UI" pitchFamily="50" charset="-128"/>
                <a:ea typeface="Meiryo UI" pitchFamily="50" charset="-128"/>
                <a:cs typeface="Meiryo UI" pitchFamily="50" charset="-128"/>
              </a:rPr>
              <a:t>2024</a:t>
            </a:r>
            <a:r>
              <a:rPr lang="ja-JP" altLang="en-US" sz="1400" dirty="0">
                <a:latin typeface="Meiryo UI" pitchFamily="50" charset="-128"/>
                <a:ea typeface="Meiryo UI" pitchFamily="50" charset="-128"/>
                <a:cs typeface="Meiryo UI" pitchFamily="50" charset="-128"/>
              </a:rPr>
              <a:t>年＝</a:t>
            </a:r>
            <a:r>
              <a:rPr lang="en-US" altLang="ja-JP" sz="1400" dirty="0">
                <a:latin typeface="Meiryo UI" pitchFamily="50" charset="-128"/>
                <a:ea typeface="Meiryo UI" pitchFamily="50" charset="-128"/>
                <a:cs typeface="Meiryo UI" pitchFamily="50" charset="-128"/>
              </a:rPr>
              <a:t>990</a:t>
            </a:r>
            <a:r>
              <a:rPr lang="ja-JP" altLang="en-US" sz="1400" dirty="0">
                <a:latin typeface="Meiryo UI" pitchFamily="50" charset="-128"/>
                <a:ea typeface="Meiryo UI" pitchFamily="50" charset="-128"/>
                <a:cs typeface="Meiryo UI" pitchFamily="50" charset="-128"/>
              </a:rPr>
              <a:t>円</a:t>
            </a:r>
          </a:p>
        </p:txBody>
      </p:sp>
    </p:spTree>
    <p:extLst>
      <p:ext uri="{BB962C8B-B14F-4D97-AF65-F5344CB8AC3E}">
        <p14:creationId xmlns:p14="http://schemas.microsoft.com/office/powerpoint/2010/main" val="3234634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641350" y="744538"/>
            <a:ext cx="4970463" cy="3729037"/>
          </a:xfrm>
          <a:ln/>
        </p:spPr>
      </p:sp>
      <p:sp>
        <p:nvSpPr>
          <p:cNvPr id="57347" name="Rectangle 3"/>
          <p:cNvSpPr>
            <a:spLocks noGrp="1" noChangeArrowheads="1"/>
          </p:cNvSpPr>
          <p:nvPr>
            <p:ph type="body" idx="1"/>
          </p:nvPr>
        </p:nvSpPr>
        <p:spPr>
          <a:xfrm>
            <a:off x="308357" y="4720908"/>
            <a:ext cx="6188898"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次に</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品質のとらえ方ですが、　</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サークルの基本で行った</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製品・サービス・</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仕事などの質</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と言う言葉が出てきましたが　</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製品の質</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とは設計品質で</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ねらいの製品ともいい要は使用される材料の耐久性など計算値から作り上げる品質</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であり、、製品品質とは出来栄えの品質といって部品と部品を組み合わせ計測した</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結果の出来栄えを見た品質を組み合わせたものを言います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次の</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サービスの質</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とは事務、販売、サービスなどの</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分野における仕事の出来栄えのことで、的確さ、スピード、親切さと言ったおもてなし</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の尺度でお客様満足度を評価し、向上させていくことです。</a:t>
            </a:r>
          </a:p>
          <a:p>
            <a:pPr eaLnBrk="1" hangingPunct="1">
              <a:spcBef>
                <a:spcPts val="1200"/>
              </a:spcBef>
            </a:pPr>
            <a:r>
              <a:rPr lang="ja-JP" altLang="en-US" sz="1400" dirty="0">
                <a:latin typeface="Meiryo UI" pitchFamily="50" charset="-128"/>
                <a:ea typeface="Meiryo UI" pitchFamily="50" charset="-128"/>
                <a:cs typeface="Meiryo UI" pitchFamily="50" charset="-128"/>
              </a:rPr>
              <a:t>　三つ目の</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仕事の質</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は、製品及びサービスの質が、仕事の結果として</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できばえ</a:t>
            </a:r>
            <a:r>
              <a:rPr lang="en-US" altLang="ja-JP" sz="1400" dirty="0">
                <a:latin typeface="Meiryo UI" pitchFamily="50" charset="-128"/>
                <a:ea typeface="Meiryo UI" pitchFamily="50" charset="-128"/>
                <a:cs typeface="Meiryo UI" pitchFamily="50" charset="-128"/>
              </a:rPr>
              <a:t>〟</a:t>
            </a:r>
          </a:p>
          <a:p>
            <a:pPr eaLnBrk="1" hangingPunct="1">
              <a:spcBef>
                <a:spcPts val="1200"/>
              </a:spcBef>
            </a:pPr>
            <a:r>
              <a:rPr lang="ja-JP" altLang="en-US" sz="1400" dirty="0">
                <a:latin typeface="Meiryo UI" pitchFamily="50" charset="-128"/>
                <a:ea typeface="Meiryo UI" pitchFamily="50" charset="-128"/>
                <a:cs typeface="Meiryo UI" pitchFamily="50" charset="-128"/>
              </a:rPr>
              <a:t>を見るものに対して、仕事でのプロセスの質とは、製品やサービスの質を良くするた</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決められた標準作業通り繰り返し行い守られているかを管理してゆくことを</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仕事の質といい　この三つの質を維持・管理が大切なんです。</a:t>
            </a:r>
          </a:p>
        </p:txBody>
      </p:sp>
    </p:spTree>
    <p:extLst>
      <p:ext uri="{BB962C8B-B14F-4D97-AF65-F5344CB8AC3E}">
        <p14:creationId xmlns:p14="http://schemas.microsoft.com/office/powerpoint/2010/main" val="3944863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917575" y="744538"/>
            <a:ext cx="4970463" cy="3729037"/>
          </a:xfrm>
          <a:ln/>
        </p:spPr>
      </p:sp>
      <p:sp>
        <p:nvSpPr>
          <p:cNvPr id="58371" name="Rectangle 3"/>
          <p:cNvSpPr>
            <a:spLocks noGrp="1" noChangeArrowheads="1"/>
          </p:cNvSpPr>
          <p:nvPr>
            <p:ph type="body" idx="1"/>
          </p:nvPr>
        </p:nvSpPr>
        <p:spPr>
          <a:xfrm>
            <a:off x="500862" y="4720908"/>
            <a:ext cx="5861838"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次に</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管理と改善</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と言う言葉が出てきましたが　管理とは、ある目的を継続的</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、効果的、効率的に達成するためのすべての活動を言います。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管理には、維持するＳＤＣＡと改善を行うＰＤＣＡがあります。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en-US" altLang="ja-JP" sz="1400" dirty="0">
                <a:latin typeface="Meiryo UI" pitchFamily="50" charset="-128"/>
                <a:ea typeface="Meiryo UI" pitchFamily="50" charset="-128"/>
                <a:cs typeface="Meiryo UI" pitchFamily="50" charset="-128"/>
              </a:rPr>
              <a:t>S</a:t>
            </a:r>
            <a:r>
              <a:rPr lang="ja-JP" altLang="en-US" sz="1400" dirty="0">
                <a:latin typeface="Meiryo UI" pitchFamily="50" charset="-128"/>
                <a:ea typeface="Meiryo UI" pitchFamily="50" charset="-128"/>
                <a:cs typeface="Meiryo UI" pitchFamily="50" charset="-128"/>
              </a:rPr>
              <a:t>とＰに違いがあり、</a:t>
            </a:r>
            <a:r>
              <a:rPr lang="en-US" altLang="ja-JP" sz="1400" dirty="0">
                <a:latin typeface="Meiryo UI" pitchFamily="50" charset="-128"/>
                <a:ea typeface="Meiryo UI" pitchFamily="50" charset="-128"/>
                <a:cs typeface="Meiryo UI" pitchFamily="50" charset="-128"/>
              </a:rPr>
              <a:t>S</a:t>
            </a:r>
            <a:r>
              <a:rPr lang="ja-JP" altLang="en-US" sz="1400" dirty="0">
                <a:latin typeface="Meiryo UI" pitchFamily="50" charset="-128"/>
                <a:ea typeface="Meiryo UI" pitchFamily="50" charset="-128"/>
                <a:cs typeface="Meiryo UI" pitchFamily="50" charset="-128"/>
              </a:rPr>
              <a:t>は維持であり・・・・・（そのまま）・・活動であり</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en-US" altLang="ja-JP" sz="1400" dirty="0">
                <a:latin typeface="Meiryo UI" pitchFamily="50" charset="-128"/>
                <a:ea typeface="Meiryo UI" pitchFamily="50" charset="-128"/>
                <a:cs typeface="Meiryo UI" pitchFamily="50" charset="-128"/>
              </a:rPr>
              <a:t>P</a:t>
            </a:r>
            <a:r>
              <a:rPr lang="ja-JP" altLang="en-US" sz="1400" dirty="0">
                <a:latin typeface="Meiryo UI" pitchFamily="50" charset="-128"/>
                <a:ea typeface="Meiryo UI" pitchFamily="50" charset="-128"/>
                <a:cs typeface="Meiryo UI" pitchFamily="50" charset="-128"/>
              </a:rPr>
              <a:t>は皆さんご存じの改善であり・ ・・・・（そのまま）・・活動を言います　</a:t>
            </a:r>
          </a:p>
          <a:p>
            <a:pPr eaLnBrk="1" hangingPunct="1">
              <a:spcBef>
                <a:spcPts val="1200"/>
              </a:spcBef>
            </a:pPr>
            <a:r>
              <a:rPr lang="ja-JP" altLang="en-US" sz="1400" dirty="0">
                <a:latin typeface="Meiryo UI" pitchFamily="50" charset="-128"/>
                <a:ea typeface="Meiryo UI" pitchFamily="50" charset="-128"/>
                <a:cs typeface="Meiryo UI" pitchFamily="50" charset="-128"/>
              </a:rPr>
              <a:t>　ですからよく管理されている場合は、この図のように一度改善されたレベルを維</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持し後戻りしないかを確認し　そののち更なる改善を行ってゆくというレベルアップを</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図ってゆくことが大切なんですね</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endParaRPr lang="en-US" altLang="ja-JP" sz="1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55090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922338" y="746125"/>
            <a:ext cx="4965700" cy="3725863"/>
          </a:xfrm>
          <a:ln/>
        </p:spPr>
      </p:sp>
      <p:sp>
        <p:nvSpPr>
          <p:cNvPr id="59395" name="Rectangle 3"/>
          <p:cNvSpPr>
            <a:spLocks noGrp="1" noChangeArrowheads="1"/>
          </p:cNvSpPr>
          <p:nvPr>
            <p:ph type="body" idx="1"/>
          </p:nvPr>
        </p:nvSpPr>
        <p:spPr>
          <a:xfrm>
            <a:off x="584601" y="4721384"/>
            <a:ext cx="5625394" cy="372586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次は管理のサイクルです。</a:t>
            </a:r>
          </a:p>
          <a:p>
            <a:pPr eaLnBrk="1" hangingPunct="1">
              <a:spcBef>
                <a:spcPts val="1200"/>
              </a:spcBef>
            </a:pPr>
            <a:r>
              <a:rPr lang="ja-JP" altLang="en-US" sz="1400" dirty="0">
                <a:latin typeface="Meiryo UI" pitchFamily="50" charset="-128"/>
                <a:ea typeface="Meiryo UI" pitchFamily="50" charset="-128"/>
                <a:cs typeface="Meiryo UI" pitchFamily="50" charset="-128"/>
              </a:rPr>
              <a:t>　先ほども言いましたが、ＰＤＣＡの事なんですが、先ほどは改善に対して</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なんですが、今回は活動に対しても適用され　これは、活動で今何をやって</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いるのか　見失らないようにするのに重要で、これが日常から出来れば</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プレゼンでも怖い物なしとなります。Ｐはプラン（計画）目的を明確として</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達成する方法を決める事。</a:t>
            </a:r>
            <a:r>
              <a:rPr lang="en-US" altLang="ja-JP" sz="1400" dirty="0">
                <a:latin typeface="Meiryo UI" pitchFamily="50" charset="-128"/>
                <a:ea typeface="Meiryo UI" pitchFamily="50" charset="-128"/>
                <a:cs typeface="Meiryo UI" pitchFamily="50" charset="-128"/>
              </a:rPr>
              <a:t>D</a:t>
            </a:r>
            <a:r>
              <a:rPr lang="ja-JP" altLang="en-US" sz="1400" dirty="0">
                <a:latin typeface="Meiryo UI" pitchFamily="50" charset="-128"/>
                <a:ea typeface="Meiryo UI" pitchFamily="50" charset="-128"/>
                <a:cs typeface="Meiryo UI" pitchFamily="50" charset="-128"/>
              </a:rPr>
              <a:t>はドウ（実施）目標達成の為仕事のやり方や</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訓練を行い、実施します。Ｃはチェックはその実施が標準通りに作業が出来</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品質特性が目標値とあっているか、Ａはアクション（標準化や処置）標準</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作業通りでなければ修正する。仕事とのしくみややり方が良くするように改める</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といった感じでサイクルを回します。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a:t>
            </a:r>
            <a:endParaRPr lang="ja-JP" altLang="en-US"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214451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スライド番号プレースホルダー 3"/>
          <p:cNvSpPr>
            <a:spLocks noGrp="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0350" indent="-284750" defTabSz="922274">
              <a:spcBef>
                <a:spcPct val="30000"/>
              </a:spcBef>
              <a:defRPr kumimoji="1" sz="1200">
                <a:solidFill>
                  <a:schemeClr val="tx1"/>
                </a:solidFill>
                <a:latin typeface="Times New Roman" pitchFamily="18" charset="0"/>
                <a:ea typeface="ＭＳ Ｐ明朝" pitchFamily="18" charset="-128"/>
              </a:defRPr>
            </a:lvl2pPr>
            <a:lvl3pPr marL="1139000" indent="-227800" defTabSz="922274">
              <a:spcBef>
                <a:spcPct val="30000"/>
              </a:spcBef>
              <a:defRPr kumimoji="1" sz="1200">
                <a:solidFill>
                  <a:schemeClr val="tx1"/>
                </a:solidFill>
                <a:latin typeface="Times New Roman" pitchFamily="18" charset="0"/>
                <a:ea typeface="ＭＳ Ｐ明朝" pitchFamily="18" charset="-128"/>
              </a:defRPr>
            </a:lvl3pPr>
            <a:lvl4pPr marL="1594599" indent="-227800" defTabSz="922274">
              <a:spcBef>
                <a:spcPct val="30000"/>
              </a:spcBef>
              <a:defRPr kumimoji="1" sz="1200">
                <a:solidFill>
                  <a:schemeClr val="tx1"/>
                </a:solidFill>
                <a:latin typeface="Times New Roman" pitchFamily="18" charset="0"/>
                <a:ea typeface="ＭＳ Ｐ明朝" pitchFamily="18" charset="-128"/>
              </a:defRPr>
            </a:lvl4pPr>
            <a:lvl5pPr marL="2050199" indent="-227800" defTabSz="922274">
              <a:spcBef>
                <a:spcPct val="30000"/>
              </a:spcBef>
              <a:defRPr kumimoji="1" sz="1200">
                <a:solidFill>
                  <a:schemeClr val="tx1"/>
                </a:solidFill>
                <a:latin typeface="Times New Roman" pitchFamily="18" charset="0"/>
                <a:ea typeface="ＭＳ Ｐ明朝" pitchFamily="18" charset="-128"/>
              </a:defRPr>
            </a:lvl5pPr>
            <a:lvl6pPr marL="25057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13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169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2598"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5B98D526-4F8B-4726-A04C-523639D14C6C}" type="slidenum">
              <a:rPr lang="en-US" altLang="ja-JP" smtClean="0">
                <a:ea typeface="ＭＳ Ｐゴシック" charset="-128"/>
              </a:rPr>
              <a:pPr>
                <a:spcBef>
                  <a:spcPct val="0"/>
                </a:spcBef>
              </a:pPr>
              <a:t>16</a:t>
            </a:fld>
            <a:endParaRPr lang="en-US" altLang="ja-JP">
              <a:ea typeface="ＭＳ Ｐゴシック" charset="-128"/>
            </a:endParaRPr>
          </a:p>
        </p:txBody>
      </p:sp>
      <p:sp>
        <p:nvSpPr>
          <p:cNvPr id="60420" name="Rectangle 3"/>
          <p:cNvSpPr>
            <a:spLocks noGrp="1" noChangeArrowheads="1"/>
          </p:cNvSpPr>
          <p:nvPr>
            <p:ph type="body" idx="3"/>
          </p:nvPr>
        </p:nvSpPr>
        <p:spPr>
          <a:xfrm>
            <a:off x="584601" y="4721384"/>
            <a:ext cx="5625394" cy="3130138"/>
          </a:xfrm>
          <a:noFill/>
        </p:spPr>
        <p:txBody>
          <a:bodyPr/>
          <a:lstStyle/>
          <a:p>
            <a:pPr eaLnBrk="1" hangingPunct="1">
              <a:spcBef>
                <a:spcPts val="1200"/>
              </a:spcBef>
            </a:pPr>
            <a:r>
              <a:rPr lang="ja-JP" altLang="en-US" sz="1400" dirty="0">
                <a:latin typeface="Meiryo UI" pitchFamily="50" charset="-128"/>
                <a:ea typeface="Meiryo UI" pitchFamily="50" charset="-128"/>
                <a:cs typeface="Meiryo UI" pitchFamily="50" charset="-128"/>
              </a:rPr>
              <a:t>　今、説明しました、ＰＤＣＡのサイクルを　例えばＱＣの問題解決のステップ</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に当てはめてみると、Ｐとはテーマの選定、現状把握、目標の設定、活動計画　</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になります。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Ｄは要因解析及び対策の実施、Ｃは効果の確認、Ａは標準化と管理</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の定着にそれぞれなります。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また、それぞれのステップにおいても、この様にＰＤＣＡのサイクルを回す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事で活動を見失うことなく進めて行くことができるんです。　</a:t>
            </a:r>
            <a:endParaRPr lang="ja-JP" altLang="en-US"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45857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917575" y="744538"/>
            <a:ext cx="4970463" cy="3729037"/>
          </a:xfrm>
          <a:ln/>
        </p:spPr>
      </p:sp>
      <p:sp>
        <p:nvSpPr>
          <p:cNvPr id="61443" name="Rectangle 3"/>
          <p:cNvSpPr>
            <a:spLocks noGrp="1" noChangeArrowheads="1"/>
          </p:cNvSpPr>
          <p:nvPr>
            <p:ph type="body" idx="3"/>
          </p:nvPr>
        </p:nvSpPr>
        <p:spPr>
          <a:xfrm>
            <a:off x="537328" y="4718211"/>
            <a:ext cx="5708908" cy="4470719"/>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次に、</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サークル活動の位置付けですが、日常の仕事は職場の６大任務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と言われる、</a:t>
            </a:r>
            <a:r>
              <a:rPr lang="en-US" altLang="ja-JP" sz="1400" dirty="0">
                <a:latin typeface="Meiryo UI" pitchFamily="50" charset="-128"/>
                <a:ea typeface="Meiryo UI" pitchFamily="50" charset="-128"/>
                <a:cs typeface="Meiryo UI" pitchFamily="50" charset="-128"/>
              </a:rPr>
              <a:t>Q</a:t>
            </a:r>
            <a:r>
              <a:rPr lang="ja-JP" altLang="en-US" sz="1400" dirty="0">
                <a:latin typeface="Meiryo UI" pitchFamily="50" charset="-128"/>
                <a:ea typeface="Meiryo UI" pitchFamily="50" charset="-128"/>
                <a:cs typeface="Meiryo UI" pitchFamily="50" charset="-128"/>
              </a:rPr>
              <a:t>の品質向上活動の他、ここに書かれているように、</a:t>
            </a:r>
            <a:r>
              <a:rPr lang="en-US" altLang="ja-JP" sz="1400" dirty="0">
                <a:latin typeface="Meiryo UI" pitchFamily="50" charset="-128"/>
                <a:ea typeface="Meiryo UI" pitchFamily="50" charset="-128"/>
                <a:cs typeface="Meiryo UI" pitchFamily="50" charset="-128"/>
              </a:rPr>
              <a:t>C</a:t>
            </a:r>
            <a:r>
              <a:rPr lang="ja-JP" altLang="en-US" sz="1400" dirty="0" err="1">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D</a:t>
            </a:r>
            <a:r>
              <a:rPr lang="ja-JP" altLang="en-US" sz="1400" dirty="0" err="1">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S</a:t>
            </a:r>
            <a:r>
              <a:rPr lang="ja-JP" altLang="en-US" sz="1400" dirty="0" err="1">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M</a:t>
            </a: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E</a:t>
            </a:r>
          </a:p>
          <a:p>
            <a:pPr eaLnBrk="1" hangingPunct="1">
              <a:spcBef>
                <a:spcPts val="1200"/>
              </a:spcBef>
            </a:pPr>
            <a:r>
              <a:rPr lang="ja-JP" altLang="en-US" sz="1400" dirty="0">
                <a:latin typeface="Meiryo UI" pitchFamily="50" charset="-128"/>
                <a:ea typeface="Meiryo UI" pitchFamily="50" charset="-128"/>
                <a:cs typeface="Meiryo UI" pitchFamily="50" charset="-128"/>
              </a:rPr>
              <a:t>　と多くの仕事に大別されます。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これらの中の</a:t>
            </a:r>
            <a:r>
              <a:rPr lang="ja-JP" altLang="en-US" sz="1400" dirty="0">
                <a:solidFill>
                  <a:srgbClr val="FF0000"/>
                </a:solidFill>
                <a:latin typeface="Meiryo UI" pitchFamily="50" charset="-128"/>
                <a:ea typeface="Meiryo UI" pitchFamily="50" charset="-128"/>
                <a:cs typeface="Meiryo UI" pitchFamily="50" charset="-128"/>
              </a:rPr>
              <a:t>日常で困っていることのたった１つを選び、１つのアイテム</a:t>
            </a:r>
            <a:r>
              <a:rPr lang="ja-JP" altLang="en-US" sz="1400" dirty="0">
                <a:latin typeface="Meiryo UI" pitchFamily="50" charset="-128"/>
                <a:ea typeface="Meiryo UI" pitchFamily="50" charset="-128"/>
                <a:cs typeface="Meiryo UI" pitchFamily="50" charset="-128"/>
              </a:rPr>
              <a:t>として</a:t>
            </a:r>
            <a:r>
              <a:rPr lang="en-US" altLang="ja-JP" sz="1400" dirty="0">
                <a:latin typeface="Meiryo UI" pitchFamily="50" charset="-128"/>
                <a:ea typeface="Meiryo UI" pitchFamily="50" charset="-128"/>
                <a:cs typeface="Meiryo UI" pitchFamily="50" charset="-128"/>
              </a:rPr>
              <a:t>QC</a:t>
            </a:r>
          </a:p>
          <a:p>
            <a:pPr eaLnBrk="1" hangingPunct="1">
              <a:spcBef>
                <a:spcPts val="1200"/>
              </a:spcBef>
            </a:pPr>
            <a:r>
              <a:rPr lang="ja-JP" altLang="en-US" sz="1400" dirty="0">
                <a:latin typeface="Meiryo UI" pitchFamily="50" charset="-128"/>
                <a:ea typeface="Meiryo UI" pitchFamily="50" charset="-128"/>
                <a:cs typeface="Meiryo UI" pitchFamily="50" charset="-128"/>
              </a:rPr>
              <a:t>サークル活動で取り組むんです。 　</a:t>
            </a:r>
          </a:p>
          <a:p>
            <a:pPr eaLnBrk="1" hangingPunct="1">
              <a:spcBef>
                <a:spcPts val="1200"/>
              </a:spcBef>
            </a:pPr>
            <a:r>
              <a:rPr lang="ja-JP" altLang="en-US" sz="1400" dirty="0">
                <a:latin typeface="Meiryo UI" pitchFamily="50" charset="-128"/>
                <a:ea typeface="Meiryo UI" pitchFamily="50" charset="-128"/>
                <a:cs typeface="Meiryo UI" pitchFamily="50" charset="-128"/>
              </a:rPr>
              <a:t> </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サークル活動</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を</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やると言うとらえ方では　ま＝た余分な仕事が増えたと言う</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間違った考え方におちいりますが。</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サークル活動は別物、別の仕事と勘違</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いせずに、日常の仕事の一部であることをしっかりと理解して頂きたいと思いますし</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リーダーとしてメンバーへ指導していきましょう。</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endParaRPr lang="ja-JP" altLang="en-US"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a:t>
            </a:r>
          </a:p>
          <a:p>
            <a:pPr eaLnBrk="1" hangingPunct="1">
              <a:spcBef>
                <a:spcPts val="1200"/>
              </a:spcBef>
            </a:pPr>
            <a:r>
              <a:rPr lang="ja-JP" altLang="en-US" sz="1400" dirty="0">
                <a:latin typeface="Meiryo UI" pitchFamily="50" charset="-128"/>
                <a:ea typeface="Meiryo UI" pitchFamily="50" charset="-128"/>
                <a:cs typeface="Meiryo UI" pitchFamily="50" charset="-128"/>
              </a:rPr>
              <a:t>　</a:t>
            </a:r>
          </a:p>
        </p:txBody>
      </p:sp>
    </p:spTree>
    <p:extLst>
      <p:ext uri="{BB962C8B-B14F-4D97-AF65-F5344CB8AC3E}">
        <p14:creationId xmlns:p14="http://schemas.microsoft.com/office/powerpoint/2010/main" val="454514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917575" y="744538"/>
            <a:ext cx="4970463" cy="3729037"/>
          </a:xfrm>
          <a:ln/>
        </p:spPr>
      </p:sp>
      <p:sp>
        <p:nvSpPr>
          <p:cNvPr id="62467" name="Rectangle 3"/>
          <p:cNvSpPr>
            <a:spLocks noGrp="1" noChangeArrowheads="1"/>
          </p:cNvSpPr>
          <p:nvPr>
            <p:ph type="body" idx="1"/>
          </p:nvPr>
        </p:nvSpPr>
        <p:spPr>
          <a:xfrm>
            <a:off x="513691" y="4721384"/>
            <a:ext cx="5827752" cy="5217954"/>
          </a:xfrm>
          <a:noFill/>
        </p:spPr>
        <p:txBody>
          <a:bodyPr>
            <a:normAutofit fontScale="25000" lnSpcReduction="20000"/>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5600" dirty="0">
                <a:latin typeface="Meiryo UI" pitchFamily="50" charset="-128"/>
                <a:ea typeface="Meiryo UI" pitchFamily="50" charset="-128"/>
                <a:cs typeface="Meiryo UI" pitchFamily="50" charset="-128"/>
              </a:rPr>
              <a:t>続いて　</a:t>
            </a:r>
            <a:r>
              <a:rPr lang="en-US" altLang="ja-JP" sz="5600" dirty="0">
                <a:latin typeface="Meiryo UI" pitchFamily="50" charset="-128"/>
                <a:ea typeface="Meiryo UI" pitchFamily="50" charset="-128"/>
                <a:cs typeface="Meiryo UI" pitchFamily="50" charset="-128"/>
              </a:rPr>
              <a:t>QC</a:t>
            </a:r>
            <a:r>
              <a:rPr lang="ja-JP" altLang="en-US" sz="5600" dirty="0">
                <a:latin typeface="Meiryo UI" pitchFamily="50" charset="-128"/>
                <a:ea typeface="Meiryo UI" pitchFamily="50" charset="-128"/>
                <a:cs typeface="Meiryo UI" pitchFamily="50" charset="-128"/>
              </a:rPr>
              <a:t>サークルにおける具体的な活動内容ですが一般的には次のような</a:t>
            </a:r>
            <a:endParaRPr lang="en-US" altLang="ja-JP" sz="5600" dirty="0">
              <a:latin typeface="Meiryo UI" pitchFamily="50" charset="-128"/>
              <a:ea typeface="Meiryo UI" pitchFamily="50" charset="-128"/>
              <a:cs typeface="Meiryo UI" pitchFamily="50" charset="-128"/>
            </a:endParaRPr>
          </a:p>
          <a:p>
            <a:pPr eaLnBrk="1" hangingPunct="1">
              <a:spcBef>
                <a:spcPts val="1200"/>
              </a:spcBef>
            </a:pPr>
            <a:r>
              <a:rPr lang="ja-JP" altLang="en-US" sz="5600" dirty="0">
                <a:latin typeface="Meiryo UI" pitchFamily="50" charset="-128"/>
                <a:ea typeface="Meiryo UI" pitchFamily="50" charset="-128"/>
                <a:cs typeface="Meiryo UI" pitchFamily="50" charset="-128"/>
              </a:rPr>
              <a:t>活動を継続して進めていきます。</a:t>
            </a:r>
          </a:p>
          <a:p>
            <a:pPr eaLnBrk="1" hangingPunct="1">
              <a:spcBef>
                <a:spcPts val="1200"/>
              </a:spcBef>
            </a:pPr>
            <a:r>
              <a:rPr lang="ja-JP" altLang="en-US" sz="5600" dirty="0">
                <a:latin typeface="Meiryo UI" pitchFamily="50" charset="-128"/>
                <a:ea typeface="Meiryo UI" pitchFamily="50" charset="-128"/>
                <a:cs typeface="Meiryo UI" pitchFamily="50" charset="-128"/>
              </a:rPr>
              <a:t>　一つ目は　</a:t>
            </a:r>
            <a:r>
              <a:rPr lang="en-US" altLang="ja-JP" sz="5600" dirty="0">
                <a:latin typeface="Meiryo UI" pitchFamily="50" charset="-128"/>
                <a:ea typeface="Meiryo UI" pitchFamily="50" charset="-128"/>
                <a:cs typeface="Meiryo UI" pitchFamily="50" charset="-128"/>
              </a:rPr>
              <a:t>QC</a:t>
            </a:r>
            <a:r>
              <a:rPr lang="ja-JP" altLang="en-US" sz="5600" dirty="0">
                <a:latin typeface="Meiryo UI" pitchFamily="50" charset="-128"/>
                <a:ea typeface="Meiryo UI" pitchFamily="50" charset="-128"/>
                <a:cs typeface="Meiryo UI" pitchFamily="50" charset="-128"/>
              </a:rPr>
              <a:t>サークルで勉強をし成長し続けることです。</a:t>
            </a:r>
          </a:p>
          <a:p>
            <a:pPr eaLnBrk="1" hangingPunct="1">
              <a:spcBef>
                <a:spcPts val="1200"/>
              </a:spcBef>
            </a:pPr>
            <a:r>
              <a:rPr lang="ja-JP" altLang="en-US" sz="5600" dirty="0">
                <a:latin typeface="Meiryo UI" pitchFamily="50" charset="-128"/>
                <a:ea typeface="Meiryo UI" pitchFamily="50" charset="-128"/>
                <a:cs typeface="Meiryo UI" pitchFamily="50" charset="-128"/>
              </a:rPr>
              <a:t>　</a:t>
            </a:r>
            <a:r>
              <a:rPr lang="en-US" altLang="ja-JP" sz="5600" dirty="0">
                <a:latin typeface="Meiryo UI" pitchFamily="50" charset="-128"/>
                <a:ea typeface="Meiryo UI" pitchFamily="50" charset="-128"/>
                <a:cs typeface="Meiryo UI" pitchFamily="50" charset="-128"/>
              </a:rPr>
              <a:t>QC</a:t>
            </a:r>
            <a:r>
              <a:rPr lang="ja-JP" altLang="en-US" sz="5600" dirty="0">
                <a:latin typeface="Meiryo UI" pitchFamily="50" charset="-128"/>
                <a:ea typeface="Meiryo UI" pitchFamily="50" charset="-128"/>
                <a:cs typeface="Meiryo UI" pitchFamily="50" charset="-128"/>
              </a:rPr>
              <a:t>サークルの生い立ちの所で説明した通り、 </a:t>
            </a:r>
            <a:r>
              <a:rPr lang="en-US" altLang="ja-JP" sz="5600" dirty="0">
                <a:latin typeface="Meiryo UI" pitchFamily="50" charset="-128"/>
                <a:ea typeface="Meiryo UI" pitchFamily="50" charset="-128"/>
                <a:cs typeface="Meiryo UI" pitchFamily="50" charset="-128"/>
              </a:rPr>
              <a:t>QC</a:t>
            </a:r>
            <a:r>
              <a:rPr lang="ja-JP" altLang="en-US" sz="5600" dirty="0">
                <a:latin typeface="Meiryo UI" pitchFamily="50" charset="-128"/>
                <a:ea typeface="Meiryo UI" pitchFamily="50" charset="-128"/>
                <a:cs typeface="Meiryo UI" pitchFamily="50" charset="-128"/>
              </a:rPr>
              <a:t>サークル活動は勉強を重視</a:t>
            </a:r>
            <a:endParaRPr lang="en-US" altLang="ja-JP" sz="5600" dirty="0">
              <a:latin typeface="Meiryo UI" pitchFamily="50" charset="-128"/>
              <a:ea typeface="Meiryo UI" pitchFamily="50" charset="-128"/>
              <a:cs typeface="Meiryo UI" pitchFamily="50" charset="-128"/>
            </a:endParaRPr>
          </a:p>
          <a:p>
            <a:pPr eaLnBrk="1" hangingPunct="1">
              <a:spcBef>
                <a:spcPts val="1200"/>
              </a:spcBef>
            </a:pPr>
            <a:r>
              <a:rPr lang="ja-JP" altLang="en-US" sz="5600" dirty="0">
                <a:latin typeface="Meiryo UI" pitchFamily="50" charset="-128"/>
                <a:ea typeface="Meiryo UI" pitchFamily="50" charset="-128"/>
                <a:cs typeface="Meiryo UI" pitchFamily="50" charset="-128"/>
              </a:rPr>
              <a:t>した活動です。　①･････（そのまま読む）　　②･････（そのまま読む）</a:t>
            </a:r>
          </a:p>
          <a:p>
            <a:pPr eaLnBrk="1" hangingPunct="1">
              <a:spcBef>
                <a:spcPts val="1200"/>
              </a:spcBef>
            </a:pPr>
            <a:r>
              <a:rPr lang="ja-JP" altLang="en-US" sz="5600" dirty="0">
                <a:latin typeface="Meiryo UI" pitchFamily="50" charset="-128"/>
                <a:ea typeface="Meiryo UI" pitchFamily="50" charset="-128"/>
                <a:cs typeface="Meiryo UI" pitchFamily="50" charset="-128"/>
              </a:rPr>
              <a:t>　　　③･････（そのまま読む）・・ための勉強するんですが手っ取り早いのは</a:t>
            </a:r>
            <a:endParaRPr lang="en-US" altLang="ja-JP" sz="5600" dirty="0">
              <a:latin typeface="Meiryo UI" pitchFamily="50" charset="-128"/>
              <a:ea typeface="Meiryo UI" pitchFamily="50" charset="-128"/>
              <a:cs typeface="Meiryo UI" pitchFamily="50" charset="-128"/>
            </a:endParaRPr>
          </a:p>
          <a:p>
            <a:pPr eaLnBrk="1" hangingPunct="1">
              <a:spcBef>
                <a:spcPts val="1200"/>
              </a:spcBef>
            </a:pPr>
            <a:r>
              <a:rPr lang="ja-JP" altLang="en-US" sz="5600" dirty="0">
                <a:latin typeface="Meiryo UI" pitchFamily="50" charset="-128"/>
                <a:ea typeface="Meiryo UI" pitchFamily="50" charset="-128"/>
                <a:cs typeface="Meiryo UI" pitchFamily="50" charset="-128"/>
              </a:rPr>
              <a:t>ＱＣサークル誌を購読するのがいいと思います。 　</a:t>
            </a:r>
          </a:p>
          <a:p>
            <a:pPr eaLnBrk="1" hangingPunct="1">
              <a:spcBef>
                <a:spcPts val="1200"/>
              </a:spcBef>
            </a:pPr>
            <a:r>
              <a:rPr lang="ja-JP" altLang="en-US" sz="5600" dirty="0">
                <a:latin typeface="Meiryo UI" pitchFamily="50" charset="-128"/>
                <a:ea typeface="Meiryo UI" pitchFamily="50" charset="-128"/>
                <a:cs typeface="Meiryo UI" pitchFamily="50" charset="-128"/>
              </a:rPr>
              <a:t>　二つ目は職場の管理を確実に実施することです。</a:t>
            </a:r>
          </a:p>
          <a:p>
            <a:pPr eaLnBrk="1" hangingPunct="1">
              <a:spcBef>
                <a:spcPts val="1200"/>
              </a:spcBef>
            </a:pPr>
            <a:r>
              <a:rPr lang="ja-JP" altLang="en-US" sz="5600" dirty="0">
                <a:latin typeface="Meiryo UI" pitchFamily="50" charset="-128"/>
                <a:ea typeface="Meiryo UI" pitchFamily="50" charset="-128"/>
                <a:cs typeface="Meiryo UI" pitchFamily="50" charset="-128"/>
              </a:rPr>
              <a:t>　それには　 ①職場のルールをつくり 　②標準類を守り守らせ　 ③職場環境を</a:t>
            </a:r>
            <a:endParaRPr lang="en-US" altLang="ja-JP" sz="5600" dirty="0">
              <a:latin typeface="Meiryo UI" pitchFamily="50" charset="-128"/>
              <a:ea typeface="Meiryo UI" pitchFamily="50" charset="-128"/>
              <a:cs typeface="Meiryo UI" pitchFamily="50" charset="-128"/>
            </a:endParaRPr>
          </a:p>
          <a:p>
            <a:pPr eaLnBrk="1" hangingPunct="1">
              <a:spcBef>
                <a:spcPts val="1200"/>
              </a:spcBef>
            </a:pPr>
            <a:r>
              <a:rPr lang="ja-JP" altLang="en-US" sz="5600" dirty="0">
                <a:latin typeface="Meiryo UI" pitchFamily="50" charset="-128"/>
                <a:ea typeface="Meiryo UI" pitchFamily="50" charset="-128"/>
                <a:cs typeface="Meiryo UI" pitchFamily="50" charset="-128"/>
              </a:rPr>
              <a:t>改善してゆくもので　</a:t>
            </a:r>
            <a:r>
              <a:rPr lang="ja-JP" altLang="en-US" sz="5600" dirty="0">
                <a:solidFill>
                  <a:srgbClr val="FF0000"/>
                </a:solidFill>
                <a:latin typeface="Meiryo UI" pitchFamily="50" charset="-128"/>
                <a:ea typeface="Meiryo UI" pitchFamily="50" charset="-128"/>
                <a:cs typeface="Meiryo UI" pitchFamily="50" charset="-128"/>
              </a:rPr>
              <a:t>何でも取り入れるでは、管理だけで仕事が終わってしまうか</a:t>
            </a:r>
            <a:endParaRPr lang="en-US" altLang="ja-JP" sz="5600" dirty="0">
              <a:solidFill>
                <a:srgbClr val="FF0000"/>
              </a:solidFill>
              <a:latin typeface="Meiryo UI" pitchFamily="50" charset="-128"/>
              <a:ea typeface="Meiryo UI" pitchFamily="50" charset="-128"/>
              <a:cs typeface="Meiryo UI" pitchFamily="50" charset="-128"/>
            </a:endParaRPr>
          </a:p>
          <a:p>
            <a:pPr eaLnBrk="1" hangingPunct="1">
              <a:spcBef>
                <a:spcPts val="1200"/>
              </a:spcBef>
            </a:pPr>
            <a:r>
              <a:rPr lang="ja-JP" altLang="en-US" sz="5600" dirty="0">
                <a:solidFill>
                  <a:srgbClr val="FF0000"/>
                </a:solidFill>
                <a:latin typeface="Meiryo UI" pitchFamily="50" charset="-128"/>
                <a:ea typeface="Meiryo UI" pitchFamily="50" charset="-128"/>
                <a:cs typeface="Meiryo UI" pitchFamily="50" charset="-128"/>
              </a:rPr>
              <a:t>メクラの管理となります</a:t>
            </a:r>
            <a:r>
              <a:rPr lang="ja-JP" altLang="en-US" sz="5600" dirty="0">
                <a:latin typeface="Meiryo UI" pitchFamily="50" charset="-128"/>
                <a:ea typeface="Meiryo UI" pitchFamily="50" charset="-128"/>
                <a:cs typeface="Meiryo UI" pitchFamily="50" charset="-128"/>
              </a:rPr>
              <a:t>ので　皆さんが、職場の実態に合ったルールづくりや、ルール</a:t>
            </a:r>
            <a:endParaRPr lang="en-US" altLang="ja-JP" sz="5600" dirty="0">
              <a:latin typeface="Meiryo UI" pitchFamily="50" charset="-128"/>
              <a:ea typeface="Meiryo UI" pitchFamily="50" charset="-128"/>
              <a:cs typeface="Meiryo UI" pitchFamily="50" charset="-128"/>
            </a:endParaRPr>
          </a:p>
          <a:p>
            <a:pPr eaLnBrk="1" hangingPunct="1">
              <a:spcBef>
                <a:spcPts val="1200"/>
              </a:spcBef>
            </a:pPr>
            <a:r>
              <a:rPr lang="ja-JP" altLang="en-US" sz="5600" dirty="0">
                <a:latin typeface="Meiryo UI" pitchFamily="50" charset="-128"/>
                <a:ea typeface="Meiryo UI" pitchFamily="50" charset="-128"/>
                <a:cs typeface="Meiryo UI" pitchFamily="50" charset="-128"/>
              </a:rPr>
              <a:t>を守る方法などを検討していくことが大切です。　三つ目に職場の問題解決です。</a:t>
            </a:r>
          </a:p>
          <a:p>
            <a:pPr eaLnBrk="1" hangingPunct="1">
              <a:spcBef>
                <a:spcPts val="1200"/>
              </a:spcBef>
            </a:pPr>
            <a:r>
              <a:rPr lang="ja-JP" altLang="en-US" sz="5600" dirty="0">
                <a:latin typeface="Meiryo UI" pitchFamily="50" charset="-128"/>
                <a:ea typeface="Meiryo UI" pitchFamily="50" charset="-128"/>
                <a:cs typeface="Meiryo UI" pitchFamily="50" charset="-128"/>
              </a:rPr>
              <a:t>　私達の職場を取り巻く環境は激しく変化しており、色々な問題が次々と発生</a:t>
            </a:r>
            <a:endParaRPr lang="en-US" altLang="ja-JP" sz="5600" dirty="0">
              <a:latin typeface="Meiryo UI" pitchFamily="50" charset="-128"/>
              <a:ea typeface="Meiryo UI" pitchFamily="50" charset="-128"/>
              <a:cs typeface="Meiryo UI" pitchFamily="50" charset="-128"/>
            </a:endParaRPr>
          </a:p>
          <a:p>
            <a:pPr eaLnBrk="1" hangingPunct="1">
              <a:spcBef>
                <a:spcPts val="1200"/>
              </a:spcBef>
            </a:pPr>
            <a:r>
              <a:rPr lang="ja-JP" altLang="en-US" sz="5600" dirty="0">
                <a:latin typeface="Meiryo UI" pitchFamily="50" charset="-128"/>
                <a:ea typeface="Meiryo UI" pitchFamily="50" charset="-128"/>
                <a:cs typeface="Meiryo UI" pitchFamily="50" charset="-128"/>
              </a:rPr>
              <a:t>します。それらの問題を</a:t>
            </a:r>
            <a:r>
              <a:rPr lang="en-US" altLang="ja-JP" sz="5600" dirty="0">
                <a:latin typeface="Meiryo UI" pitchFamily="50" charset="-128"/>
                <a:ea typeface="Meiryo UI" pitchFamily="50" charset="-128"/>
                <a:cs typeface="Meiryo UI" pitchFamily="50" charset="-128"/>
              </a:rPr>
              <a:t>QC</a:t>
            </a:r>
            <a:r>
              <a:rPr lang="ja-JP" altLang="en-US" sz="5600" dirty="0">
                <a:latin typeface="Meiryo UI" pitchFamily="50" charset="-128"/>
                <a:ea typeface="Meiryo UI" pitchFamily="50" charset="-128"/>
                <a:cs typeface="Meiryo UI" pitchFamily="50" charset="-128"/>
              </a:rPr>
              <a:t>サークル活動として積極的に取組み、解決すること</a:t>
            </a:r>
            <a:endParaRPr lang="en-US" altLang="ja-JP" sz="5600" dirty="0">
              <a:latin typeface="Meiryo UI" pitchFamily="50" charset="-128"/>
              <a:ea typeface="Meiryo UI" pitchFamily="50" charset="-128"/>
              <a:cs typeface="Meiryo UI" pitchFamily="50" charset="-128"/>
            </a:endParaRPr>
          </a:p>
          <a:p>
            <a:pPr eaLnBrk="1" hangingPunct="1">
              <a:spcBef>
                <a:spcPts val="1200"/>
              </a:spcBef>
            </a:pPr>
            <a:r>
              <a:rPr lang="ja-JP" altLang="en-US" sz="5600" dirty="0">
                <a:latin typeface="Meiryo UI" pitchFamily="50" charset="-128"/>
                <a:ea typeface="Meiryo UI" pitchFamily="50" charset="-128"/>
                <a:cs typeface="Meiryo UI" pitchFamily="50" charset="-128"/>
              </a:rPr>
              <a:t>によって、</a:t>
            </a:r>
            <a:r>
              <a:rPr lang="en-US" altLang="ja-JP" sz="5600" dirty="0">
                <a:latin typeface="Meiryo UI" pitchFamily="50" charset="-128"/>
                <a:ea typeface="Meiryo UI" pitchFamily="50" charset="-128"/>
                <a:cs typeface="Meiryo UI" pitchFamily="50" charset="-128"/>
              </a:rPr>
              <a:t>QC</a:t>
            </a:r>
            <a:r>
              <a:rPr lang="ja-JP" altLang="en-US" sz="5600" dirty="0">
                <a:latin typeface="Meiryo UI" pitchFamily="50" charset="-128"/>
                <a:ea typeface="Meiryo UI" pitchFamily="50" charset="-128"/>
                <a:cs typeface="Meiryo UI" pitchFamily="50" charset="-128"/>
              </a:rPr>
              <a:t>サークルの基本理念の実現につながる訳です。</a:t>
            </a:r>
            <a:r>
              <a:rPr lang="ja-JP" altLang="en-US" sz="4300" dirty="0">
                <a:latin typeface="Meiryo UI" pitchFamily="50" charset="-128"/>
                <a:ea typeface="Meiryo UI" pitchFamily="50" charset="-128"/>
                <a:cs typeface="Meiryo UI" pitchFamily="50" charset="-128"/>
              </a:rPr>
              <a:t>　　</a:t>
            </a:r>
          </a:p>
          <a:p>
            <a:pPr eaLnBrk="1" hangingPunct="1">
              <a:spcBef>
                <a:spcPts val="598"/>
              </a:spcBef>
            </a:pPr>
            <a:endParaRPr lang="ja-JP" altLang="en-US" dirty="0">
              <a:latin typeface="Meiryo UI" pitchFamily="50" charset="-128"/>
              <a:ea typeface="Meiryo UI" pitchFamily="50" charset="-128"/>
              <a:cs typeface="Meiryo UI" pitchFamily="50" charset="-128"/>
            </a:endParaRPr>
          </a:p>
          <a:p>
            <a:pPr eaLnBrk="1" hangingPunct="1">
              <a:spcBef>
                <a:spcPts val="598"/>
              </a:spcBef>
            </a:pPr>
            <a:r>
              <a:rPr lang="ja-JP" altLang="en-US" b="1" dirty="0">
                <a:latin typeface="Meiryo UI" pitchFamily="50" charset="-128"/>
                <a:ea typeface="Meiryo UI" pitchFamily="50" charset="-128"/>
                <a:cs typeface="Meiryo UI" pitchFamily="50" charset="-128"/>
              </a:rPr>
              <a:t>　　　</a:t>
            </a:r>
          </a:p>
          <a:p>
            <a:pPr eaLnBrk="1" hangingPunct="1">
              <a:spcBef>
                <a:spcPts val="598"/>
              </a:spcBef>
            </a:pPr>
            <a:endParaRPr lang="en-US" altLang="ja-JP" b="1"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17670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3"/>
          </p:nvPr>
        </p:nvSpPr>
        <p:spPr>
          <a:xfrm>
            <a:off x="537328" y="4733408"/>
            <a:ext cx="5745151"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最初に</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サークル活動は、どの様に生まれてきたのかという</a:t>
            </a:r>
            <a:r>
              <a:rPr lang="ja-JP" altLang="en-US" sz="1400" dirty="0">
                <a:latin typeface="Meiryo UI" pitchFamily="50" charset="-128"/>
                <a:ea typeface="Meiryo UI" pitchFamily="50" charset="-128"/>
              </a:rPr>
              <a:t>歴史に</a:t>
            </a:r>
            <a:endParaRPr lang="en-US" altLang="ja-JP" sz="1400" dirty="0">
              <a:latin typeface="Meiryo UI" pitchFamily="50" charset="-128"/>
              <a:ea typeface="Meiryo UI" pitchFamily="50" charset="-128"/>
            </a:endParaRPr>
          </a:p>
          <a:p>
            <a:pPr eaLnBrk="1" hangingPunct="1">
              <a:spcBef>
                <a:spcPts val="1200"/>
              </a:spcBef>
            </a:pPr>
            <a:r>
              <a:rPr lang="ja-JP" altLang="en-US" sz="1400" dirty="0">
                <a:latin typeface="Meiryo UI" pitchFamily="50" charset="-128"/>
                <a:ea typeface="Meiryo UI" pitchFamily="50" charset="-128"/>
              </a:rPr>
              <a:t>ついてお話しさせてください。</a:t>
            </a:r>
            <a:endParaRPr lang="ja-JP" altLang="ja-JP" dirty="0"/>
          </a:p>
        </p:txBody>
      </p:sp>
    </p:spTree>
    <p:extLst>
      <p:ext uri="{BB962C8B-B14F-4D97-AF65-F5344CB8AC3E}">
        <p14:creationId xmlns:p14="http://schemas.microsoft.com/office/powerpoint/2010/main" val="2893853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527050" y="149225"/>
            <a:ext cx="5767388" cy="4324350"/>
          </a:xfrm>
          <a:ln/>
        </p:spPr>
      </p:sp>
      <p:sp>
        <p:nvSpPr>
          <p:cNvPr id="63491" name="Rectangle 3"/>
          <p:cNvSpPr>
            <a:spLocks noGrp="1" noChangeArrowheads="1"/>
          </p:cNvSpPr>
          <p:nvPr>
            <p:ph type="body" idx="1"/>
          </p:nvPr>
        </p:nvSpPr>
        <p:spPr>
          <a:xfrm>
            <a:off x="560964" y="4721382"/>
            <a:ext cx="5851868" cy="4845527"/>
          </a:xfrm>
          <a:noFill/>
        </p:spPr>
        <p:txBody>
          <a:bodyPr/>
          <a:lstStyle/>
          <a:p>
            <a:pPr eaLnBrk="1" hangingPunct="1">
              <a:spcBef>
                <a:spcPts val="598"/>
              </a:spcBef>
            </a:pPr>
            <a:r>
              <a:rPr lang="ja-JP" altLang="en-US" sz="1400" dirty="0">
                <a:latin typeface="Meiryo UI" pitchFamily="50" charset="-128"/>
                <a:ea typeface="Meiryo UI" pitchFamily="50" charset="-128"/>
                <a:cs typeface="Meiryo UI" pitchFamily="50" charset="-128"/>
              </a:rPr>
              <a:t>その理念の実現に向かって、進めるにあたり　まず活動の宣言をしましょう</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最初にサークルの結成と社内外へ登録し存在を明確とします。</a:t>
            </a:r>
          </a:p>
          <a:p>
            <a:pPr eaLnBrk="1" hangingPunct="1">
              <a:spcBef>
                <a:spcPts val="598"/>
              </a:spcBef>
            </a:pPr>
            <a:r>
              <a:rPr lang="ja-JP" altLang="en-US" sz="1400" dirty="0">
                <a:latin typeface="Meiryo UI" pitchFamily="50" charset="-128"/>
                <a:ea typeface="Meiryo UI" pitchFamily="50" charset="-128"/>
                <a:cs typeface="Meiryo UI" pitchFamily="50" charset="-128"/>
              </a:rPr>
              <a:t>　サークルのメンバーは人数が多いと、意見が出にくいなどの問題が出てきますので、</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５～１０人位の編成が適当だと思います。</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　次に初会合を開き、サークルの到達したい目指す姿を決めましょう　</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ここでは夢を語り合い互いを知ってチームワークを構築し　そのための弱点が明確と</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出来ればいいと思います。次に目指す姿に向かっての実際の計画を打ち立てて</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ください。最初は年間の到達点が明らかになっていればいいと思います。</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そしていよいよ、職場の問題点についてのテーマ改善活動です。</a:t>
            </a:r>
          </a:p>
          <a:p>
            <a:pPr eaLnBrk="1" hangingPunct="1">
              <a:spcBef>
                <a:spcPts val="598"/>
              </a:spcBef>
            </a:pPr>
            <a:r>
              <a:rPr lang="ja-JP" altLang="en-US" sz="1400" dirty="0">
                <a:latin typeface="Meiryo UI" pitchFamily="50" charset="-128"/>
                <a:ea typeface="Meiryo UI" pitchFamily="50" charset="-128"/>
                <a:cs typeface="Meiryo UI" pitchFamily="50" charset="-128"/>
              </a:rPr>
              <a:t>　取組むテーマを決め、活動計画を作成し、その計画に基づき改善活動を行い</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その中で色んなことを学び、まとめ活動内容や成果を体験談として自慢話を</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しましょう。それが必ず自信へと繋がりサークルの成長となるんです。</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　そしてテーマ解決の締めくくりとして、自分達の進めてきた活動を振り返り、</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自己を評価します。</a:t>
            </a:r>
          </a:p>
          <a:p>
            <a:pPr eaLnBrk="1" hangingPunct="1">
              <a:spcBef>
                <a:spcPts val="598"/>
              </a:spcBef>
            </a:pPr>
            <a:r>
              <a:rPr lang="ja-JP" altLang="en-US" sz="1400" dirty="0">
                <a:latin typeface="Meiryo UI" pitchFamily="50" charset="-128"/>
                <a:ea typeface="Meiryo UI" pitchFamily="50" charset="-128"/>
                <a:cs typeface="Meiryo UI" pitchFamily="50" charset="-128"/>
              </a:rPr>
              <a:t>　その評価から年間計画の見直し等を行い繰り返し継続的に　この活動を</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行うことで基本理念の実現へと向かうんです。</a:t>
            </a:r>
            <a:endParaRPr lang="ja-JP" altLang="en-US"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910396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p:cNvSpPr>
            <a:spLocks noGrp="1" noRot="1" noChangeAspect="1" noTextEdit="1"/>
          </p:cNvSpPr>
          <p:nvPr>
            <p:ph type="sldImg"/>
          </p:nvPr>
        </p:nvSpPr>
        <p:spPr>
          <a:ln/>
        </p:spPr>
      </p:sp>
      <p:sp>
        <p:nvSpPr>
          <p:cNvPr id="64515" name="スライド番号プレースホルダー 3"/>
          <p:cNvSpPr>
            <a:spLocks noGrp="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0350" indent="-284750" defTabSz="922274">
              <a:spcBef>
                <a:spcPct val="30000"/>
              </a:spcBef>
              <a:defRPr kumimoji="1" sz="1200">
                <a:solidFill>
                  <a:schemeClr val="tx1"/>
                </a:solidFill>
                <a:latin typeface="Times New Roman" pitchFamily="18" charset="0"/>
                <a:ea typeface="ＭＳ Ｐ明朝" pitchFamily="18" charset="-128"/>
              </a:defRPr>
            </a:lvl2pPr>
            <a:lvl3pPr marL="1139000" indent="-227800" defTabSz="922274">
              <a:spcBef>
                <a:spcPct val="30000"/>
              </a:spcBef>
              <a:defRPr kumimoji="1" sz="1200">
                <a:solidFill>
                  <a:schemeClr val="tx1"/>
                </a:solidFill>
                <a:latin typeface="Times New Roman" pitchFamily="18" charset="0"/>
                <a:ea typeface="ＭＳ Ｐ明朝" pitchFamily="18" charset="-128"/>
              </a:defRPr>
            </a:lvl3pPr>
            <a:lvl4pPr marL="1594599" indent="-227800" defTabSz="922274">
              <a:spcBef>
                <a:spcPct val="30000"/>
              </a:spcBef>
              <a:defRPr kumimoji="1" sz="1200">
                <a:solidFill>
                  <a:schemeClr val="tx1"/>
                </a:solidFill>
                <a:latin typeface="Times New Roman" pitchFamily="18" charset="0"/>
                <a:ea typeface="ＭＳ Ｐ明朝" pitchFamily="18" charset="-128"/>
              </a:defRPr>
            </a:lvl4pPr>
            <a:lvl5pPr marL="2050199" indent="-227800" defTabSz="922274">
              <a:spcBef>
                <a:spcPct val="30000"/>
              </a:spcBef>
              <a:defRPr kumimoji="1" sz="1200">
                <a:solidFill>
                  <a:schemeClr val="tx1"/>
                </a:solidFill>
                <a:latin typeface="Times New Roman" pitchFamily="18" charset="0"/>
                <a:ea typeface="ＭＳ Ｐ明朝" pitchFamily="18" charset="-128"/>
              </a:defRPr>
            </a:lvl5pPr>
            <a:lvl6pPr marL="25057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13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169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2598"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8D488C79-1778-408D-AEC4-0C52AF76CC53}" type="slidenum">
              <a:rPr lang="en-US" altLang="ja-JP" smtClean="0">
                <a:ea typeface="ＭＳ Ｐゴシック" charset="-128"/>
              </a:rPr>
              <a:pPr>
                <a:spcBef>
                  <a:spcPct val="0"/>
                </a:spcBef>
              </a:pPr>
              <a:t>20</a:t>
            </a:fld>
            <a:endParaRPr lang="en-US" altLang="ja-JP">
              <a:ea typeface="ＭＳ Ｐゴシック" charset="-128"/>
            </a:endParaRPr>
          </a:p>
        </p:txBody>
      </p:sp>
      <p:sp>
        <p:nvSpPr>
          <p:cNvPr id="64516" name="Rectangle 3"/>
          <p:cNvSpPr>
            <a:spLocks noGrp="1" noChangeArrowheads="1"/>
          </p:cNvSpPr>
          <p:nvPr>
            <p:ph type="body" idx="3"/>
          </p:nvPr>
        </p:nvSpPr>
        <p:spPr>
          <a:xfrm>
            <a:off x="560964" y="4721383"/>
            <a:ext cx="5803741"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それでは、役立つ手法についてここでは簡単に紹介します。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これは、皆さんが改善活動を行う上で、ぜひ活用していただきたい手法で、</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問題解決の手順と言います。手順には大きく大別して二つあり、一つは</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あるべき姿へと近づける問題解決型、原因追求とも言いますが、これは</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職場やフロアーですでに発生している不具合を解決するのに使いますが</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テーマ選定からこの様に７つの手順で進めて行きます。　もう一つは目指す姿を</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追及する課題達成型、方策追求型とも言いますが　これは　新しく進める</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仕事や３人でコンビを組んで行う仕事を２人でやるなど現状を打破する</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事に使用します。何が違うかと言いうと問題解決型は既に事件がはっせいしており</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そこに犯人がいるとします。その犯人を見つけ出すのに要因の解析があり</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課題達成型はまだ事件がおこっていないので、それがないという違いがある</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訳です。内容によってしっかりと見極め選定して使用しましょう。</a:t>
            </a:r>
          </a:p>
          <a:p>
            <a:pPr eaLnBrk="1" hangingPunct="1">
              <a:spcBef>
                <a:spcPts val="1200"/>
              </a:spcBef>
            </a:pPr>
            <a:r>
              <a:rPr lang="ja-JP" altLang="en-US" sz="1400" dirty="0">
                <a:latin typeface="Meiryo UI" pitchFamily="50" charset="-128"/>
                <a:ea typeface="Meiryo UI" pitchFamily="50" charset="-128"/>
                <a:cs typeface="Meiryo UI" pitchFamily="50" charset="-128"/>
              </a:rPr>
              <a:t>　</a:t>
            </a:r>
          </a:p>
          <a:p>
            <a:pPr eaLnBrk="1" hangingPunct="1">
              <a:spcBef>
                <a:spcPts val="1200"/>
              </a:spcBef>
            </a:pPr>
            <a:r>
              <a:rPr lang="ja-JP" altLang="en-US" sz="1400" dirty="0">
                <a:latin typeface="Meiryo UI" pitchFamily="50" charset="-128"/>
                <a:ea typeface="Meiryo UI" pitchFamily="50" charset="-128"/>
                <a:cs typeface="Meiryo UI" pitchFamily="50" charset="-128"/>
              </a:rPr>
              <a:t>　</a:t>
            </a:r>
            <a:endParaRPr lang="ja-JP" altLang="en-US"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885089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922338" y="746125"/>
            <a:ext cx="4965700" cy="3725863"/>
          </a:xfrm>
          <a:ln/>
        </p:spPr>
      </p:sp>
      <p:sp>
        <p:nvSpPr>
          <p:cNvPr id="65539" name="Rectangle 3"/>
          <p:cNvSpPr>
            <a:spLocks noGrp="1" noChangeArrowheads="1"/>
          </p:cNvSpPr>
          <p:nvPr>
            <p:ph type="body" idx="3"/>
          </p:nvPr>
        </p:nvSpPr>
        <p:spPr>
          <a:xfrm>
            <a:off x="560964" y="4721383"/>
            <a:ext cx="5745151"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さて、ここからリーダーの役割についてのお話しになります。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よく、グループ活動はリーダーが要と言いますが、それは、リーダーの力量により</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活動の結果が変わってくるため、そのように言われています。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リーダーの理想像は、ここに書かれているように、説得力のあるリーダーシップ</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を持った人、常に良い人間関係をつくりだせる人、等ありますが、やはり、</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リーダーシップが一番必要だと思います。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リーダーシップとは、「指揮統率力」つまり、グループの目的を達成する為、</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メンバーの力をフルに発揮させ、これを有効に活用し、メンバーのやりがいを引き</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出す力の事で、皆さんにはぜひ身に着けていただきたい能力です。</a:t>
            </a:r>
          </a:p>
          <a:p>
            <a:pPr eaLnBrk="1" hangingPunct="1">
              <a:spcBef>
                <a:spcPts val="598"/>
              </a:spcBef>
            </a:pPr>
            <a:r>
              <a:rPr lang="ja-JP" altLang="en-US" dirty="0">
                <a:latin typeface="Meiryo UI" pitchFamily="50" charset="-128"/>
                <a:ea typeface="Meiryo UI" pitchFamily="50" charset="-128"/>
                <a:cs typeface="Meiryo UI" pitchFamily="50" charset="-128"/>
              </a:rPr>
              <a:t>　</a:t>
            </a:r>
          </a:p>
        </p:txBody>
      </p:sp>
    </p:spTree>
    <p:extLst>
      <p:ext uri="{BB962C8B-B14F-4D97-AF65-F5344CB8AC3E}">
        <p14:creationId xmlns:p14="http://schemas.microsoft.com/office/powerpoint/2010/main" val="3941643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922338" y="746125"/>
            <a:ext cx="4965700" cy="3725863"/>
          </a:xfrm>
          <a:ln/>
        </p:spPr>
      </p:sp>
      <p:sp>
        <p:nvSpPr>
          <p:cNvPr id="66563" name="Rectangle 3"/>
          <p:cNvSpPr>
            <a:spLocks noGrp="1" noChangeArrowheads="1"/>
          </p:cNvSpPr>
          <p:nvPr>
            <p:ph type="body" idx="3"/>
          </p:nvPr>
        </p:nvSpPr>
        <p:spPr>
          <a:xfrm>
            <a:off x="560964" y="4721383"/>
            <a:ext cx="5745151"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リーダーシップについてもう少し具体的に説明すると、</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①職場の目的のために、②自ら実行力を持ち、③メンバーからも信頼され、</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④メンバーが自発的に行動するように仕向け、⑤メンバー全員の力を発揮</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させることと言えると思います。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皆さん、自分でリーダーシップがあると思っていますか？</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リーダーシップとは、生まれ持った力と思っていませんか？</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リーダーシップの養成は、自身の能力や周囲の環境などにより変わってきますが、</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何よりも個人の「心がけと努力」によるところが大きいと認識してください。</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これには、皆さんのやる気と自信が必要になってきますので、ＱＣの勉強や、</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改善活動の経験を積んで、自己の能力を高めていってほしいと思います。</a:t>
            </a:r>
            <a:endParaRPr lang="en-US" altLang="ja-JP" sz="1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404597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ー 1"/>
          <p:cNvSpPr>
            <a:spLocks noGrp="1" noRot="1" noChangeAspect="1" noTextEdit="1"/>
          </p:cNvSpPr>
          <p:nvPr>
            <p:ph type="sldImg"/>
          </p:nvPr>
        </p:nvSpPr>
        <p:spPr>
          <a:ln/>
        </p:spPr>
      </p:sp>
      <p:sp>
        <p:nvSpPr>
          <p:cNvPr id="67587" name="スライド番号プレースホルダー 3"/>
          <p:cNvSpPr>
            <a:spLocks noGrp="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0350" indent="-284750" defTabSz="922274">
              <a:spcBef>
                <a:spcPct val="30000"/>
              </a:spcBef>
              <a:defRPr kumimoji="1" sz="1200">
                <a:solidFill>
                  <a:schemeClr val="tx1"/>
                </a:solidFill>
                <a:latin typeface="Times New Roman" pitchFamily="18" charset="0"/>
                <a:ea typeface="ＭＳ Ｐ明朝" pitchFamily="18" charset="-128"/>
              </a:defRPr>
            </a:lvl2pPr>
            <a:lvl3pPr marL="1139000" indent="-227800" defTabSz="922274">
              <a:spcBef>
                <a:spcPct val="30000"/>
              </a:spcBef>
              <a:defRPr kumimoji="1" sz="1200">
                <a:solidFill>
                  <a:schemeClr val="tx1"/>
                </a:solidFill>
                <a:latin typeface="Times New Roman" pitchFamily="18" charset="0"/>
                <a:ea typeface="ＭＳ Ｐ明朝" pitchFamily="18" charset="-128"/>
              </a:defRPr>
            </a:lvl3pPr>
            <a:lvl4pPr marL="1594599" indent="-227800" defTabSz="922274">
              <a:spcBef>
                <a:spcPct val="30000"/>
              </a:spcBef>
              <a:defRPr kumimoji="1" sz="1200">
                <a:solidFill>
                  <a:schemeClr val="tx1"/>
                </a:solidFill>
                <a:latin typeface="Times New Roman" pitchFamily="18" charset="0"/>
                <a:ea typeface="ＭＳ Ｐ明朝" pitchFamily="18" charset="-128"/>
              </a:defRPr>
            </a:lvl4pPr>
            <a:lvl5pPr marL="2050199" indent="-227800" defTabSz="922274">
              <a:spcBef>
                <a:spcPct val="30000"/>
              </a:spcBef>
              <a:defRPr kumimoji="1" sz="1200">
                <a:solidFill>
                  <a:schemeClr val="tx1"/>
                </a:solidFill>
                <a:latin typeface="Times New Roman" pitchFamily="18" charset="0"/>
                <a:ea typeface="ＭＳ Ｐ明朝" pitchFamily="18" charset="-128"/>
              </a:defRPr>
            </a:lvl5pPr>
            <a:lvl6pPr marL="25057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13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169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2598"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1A675628-BE62-46B0-A841-6AD2DED9A690}" type="slidenum">
              <a:rPr lang="en-US" altLang="ja-JP" smtClean="0">
                <a:ea typeface="ＭＳ Ｐゴシック" charset="-128"/>
              </a:rPr>
              <a:pPr>
                <a:spcBef>
                  <a:spcPct val="0"/>
                </a:spcBef>
              </a:pPr>
              <a:t>23</a:t>
            </a:fld>
            <a:endParaRPr lang="en-US" altLang="ja-JP">
              <a:ea typeface="ＭＳ Ｐゴシック" charset="-128"/>
            </a:endParaRPr>
          </a:p>
        </p:txBody>
      </p:sp>
      <p:sp>
        <p:nvSpPr>
          <p:cNvPr id="67588" name="Rectangle 3"/>
          <p:cNvSpPr>
            <a:spLocks noGrp="1" noChangeArrowheads="1"/>
          </p:cNvSpPr>
          <p:nvPr>
            <p:ph type="body" idx="3"/>
          </p:nvPr>
        </p:nvSpPr>
        <p:spPr>
          <a:xfrm>
            <a:off x="560964" y="4721383"/>
            <a:ext cx="5745151"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endParaRPr lang="en-US" altLang="ja-JP"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これは参考なんですが</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ここにリーダーという英語のつづりを頭文字にして、リーダーとはどうあるべきかを</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説明したものなんですが。</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これはアメリカの</a:t>
            </a:r>
            <a:r>
              <a:rPr lang="en-US" altLang="ja-JP" sz="1400" dirty="0">
                <a:latin typeface="Meiryo UI" pitchFamily="50" charset="-128"/>
                <a:ea typeface="Meiryo UI" pitchFamily="50" charset="-128"/>
                <a:cs typeface="Meiryo UI" pitchFamily="50" charset="-128"/>
              </a:rPr>
              <a:t>GE</a:t>
            </a:r>
            <a:r>
              <a:rPr lang="ja-JP" altLang="en-US" sz="1400" dirty="0">
                <a:latin typeface="Meiryo UI" pitchFamily="50" charset="-128"/>
                <a:ea typeface="Meiryo UI" pitchFamily="50" charset="-128"/>
                <a:cs typeface="Meiryo UI" pitchFamily="50" charset="-128"/>
              </a:rPr>
              <a:t>社のリーダーシップの定義ですが、</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Ｌ：・・・・・・　読む</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これを覚えておくと、リーダーとしての能力向上に繋がると思います。</a:t>
            </a:r>
            <a:endParaRPr lang="en-US" altLang="ja-JP"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399224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922338" y="746125"/>
            <a:ext cx="4965700" cy="3725863"/>
          </a:xfrm>
          <a:ln/>
        </p:spPr>
      </p:sp>
      <p:sp>
        <p:nvSpPr>
          <p:cNvPr id="68611" name="Rectangle 3"/>
          <p:cNvSpPr>
            <a:spLocks noGrp="1" noChangeArrowheads="1"/>
          </p:cNvSpPr>
          <p:nvPr>
            <p:ph type="body" idx="3"/>
          </p:nvPr>
        </p:nvSpPr>
        <p:spPr>
          <a:xfrm>
            <a:off x="560964" y="4721383"/>
            <a:ext cx="5745151"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皆さんには、ぜひ、魅力あるＱＣサークルリーダーになっていただきたいと思います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その為の参考なんですが</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①　仕事を良く知って人一倍出来る人、　②　面倒見の良い人</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③　他人の悩み事の相談にのってくれる人・・・・</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等ありますが、早い話が、十分な知識、技能を持ち人間性の良い人</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ではないでしょうか。</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ぜひ、この様な人になれるよう、スポーツ選手やなんでもそうですが意識して努力　　</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し練習すれば必ず結果は付いてくるのと同じで、情熱をもって取組むことで</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何らかの結果が必ずついてきますので頑張りましょう。。</a:t>
            </a:r>
            <a:endParaRPr lang="en-US" altLang="ja-JP" sz="1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15686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p:cNvSpPr>
            <a:spLocks noGrp="1" noRot="1" noChangeAspect="1" noTextEdit="1"/>
          </p:cNvSpPr>
          <p:nvPr>
            <p:ph type="sldImg"/>
          </p:nvPr>
        </p:nvSpPr>
        <p:spPr>
          <a:ln/>
        </p:spPr>
      </p:sp>
      <p:sp>
        <p:nvSpPr>
          <p:cNvPr id="69635" name="スライド番号プレースホルダー 4"/>
          <p:cNvSpPr>
            <a:spLocks noGrp="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1932" indent="-284750" defTabSz="922274">
              <a:spcBef>
                <a:spcPct val="30000"/>
              </a:spcBef>
              <a:defRPr kumimoji="1" sz="1200">
                <a:solidFill>
                  <a:schemeClr val="tx1"/>
                </a:solidFill>
                <a:latin typeface="Times New Roman" pitchFamily="18" charset="0"/>
                <a:ea typeface="ＭＳ Ｐ明朝" pitchFamily="18" charset="-128"/>
              </a:defRPr>
            </a:lvl2pPr>
            <a:lvl3pPr marL="1142163" indent="-227800" defTabSz="922274">
              <a:spcBef>
                <a:spcPct val="30000"/>
              </a:spcBef>
              <a:defRPr kumimoji="1" sz="1200">
                <a:solidFill>
                  <a:schemeClr val="tx1"/>
                </a:solidFill>
                <a:latin typeface="Times New Roman" pitchFamily="18" charset="0"/>
                <a:ea typeface="ＭＳ Ｐ明朝" pitchFamily="18" charset="-128"/>
              </a:defRPr>
            </a:lvl3pPr>
            <a:lvl4pPr marL="1599346" indent="-227800" defTabSz="922274">
              <a:spcBef>
                <a:spcPct val="30000"/>
              </a:spcBef>
              <a:defRPr kumimoji="1" sz="1200">
                <a:solidFill>
                  <a:schemeClr val="tx1"/>
                </a:solidFill>
                <a:latin typeface="Times New Roman" pitchFamily="18" charset="0"/>
                <a:ea typeface="ＭＳ Ｐ明朝" pitchFamily="18" charset="-128"/>
              </a:defRPr>
            </a:lvl4pPr>
            <a:lvl5pPr marL="2056527" indent="-227800" defTabSz="922274">
              <a:spcBef>
                <a:spcPct val="30000"/>
              </a:spcBef>
              <a:defRPr kumimoji="1" sz="1200">
                <a:solidFill>
                  <a:schemeClr val="tx1"/>
                </a:solidFill>
                <a:latin typeface="Times New Roman" pitchFamily="18" charset="0"/>
                <a:ea typeface="ＭＳ Ｐ明朝" pitchFamily="18" charset="-128"/>
              </a:defRPr>
            </a:lvl5pPr>
            <a:lvl6pPr marL="2512127"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77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33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89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8041C7A6-5F01-4DCF-858F-D487893F9C18}" type="slidenum">
              <a:rPr lang="en-US" altLang="ja-JP" smtClean="0">
                <a:ea typeface="ＭＳ Ｐゴシック" charset="-128"/>
              </a:rPr>
              <a:pPr>
                <a:spcBef>
                  <a:spcPct val="0"/>
                </a:spcBef>
              </a:pPr>
              <a:t>25</a:t>
            </a:fld>
            <a:endParaRPr lang="en-US" altLang="ja-JP">
              <a:ea typeface="ＭＳ Ｐゴシック" charset="-128"/>
            </a:endParaRPr>
          </a:p>
        </p:txBody>
      </p:sp>
      <p:sp>
        <p:nvSpPr>
          <p:cNvPr id="69636" name="Rectangle 3"/>
          <p:cNvSpPr>
            <a:spLocks noGrp="1" noChangeArrowheads="1"/>
          </p:cNvSpPr>
          <p:nvPr>
            <p:ph type="body" idx="3"/>
          </p:nvPr>
        </p:nvSpPr>
        <p:spPr>
          <a:xfrm>
            <a:off x="527874" y="4719798"/>
            <a:ext cx="5740423" cy="5122764"/>
          </a:xfrm>
          <a:noFill/>
        </p:spPr>
        <p:txBody>
          <a:bodyPr/>
          <a:lstStyle/>
          <a:p>
            <a:pPr>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それでは、サークルリーダーに期待される能力ですが、これからお話する６つの</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能力が必要だと考えます。（クリック）</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　まず、一つ目は情報・知識活用力です。これは、「情報や知識をいかに共有化</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し、活用していくか」です。必要な情報は広く自分自身で取りに行く。業務と</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サークル活動を関係付けて考え、知識を共有化する。また、現場とのコミュニケ</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ーションを密にしておくことも必要です。（クリック）</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　二つ目は人間関係力です。これは「メンバーと良い関係を築いていく」ために</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大切です。リーダーとして自分自身の腕を磨くのは当然ですが、メンバーに対し</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感謝と感動をもって接する事。これによって信頼関係が構築されていくわけです。</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（クリック）　三つ目は、指導力です。これはリーダーシップともいえます。</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サークルを引っ張っていく上で、やはり自信がないとうまくいきません。自信は</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自ら知識・技能等を積極的に高める事でおのずとついてきます。その結果</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コミュニケーション能力もついてくるでしょうね。（クリック）</a:t>
            </a:r>
            <a:endParaRPr lang="en-US" altLang="ja-JP" sz="1400" dirty="0">
              <a:latin typeface="Meiryo UI" pitchFamily="50" charset="-128"/>
              <a:ea typeface="Meiryo UI" pitchFamily="50" charset="-128"/>
              <a:cs typeface="Meiryo UI" pitchFamily="50" charset="-128"/>
            </a:endParaRPr>
          </a:p>
          <a:p>
            <a:pPr>
              <a:spcBef>
                <a:spcPts val="598"/>
              </a:spcBef>
            </a:pPr>
            <a:endParaRPr lang="en-US" altLang="ja-JP"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897846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a:ln/>
        </p:spPr>
      </p:sp>
      <p:sp>
        <p:nvSpPr>
          <p:cNvPr id="70659" name="スライド番号プレースホルダー 4"/>
          <p:cNvSpPr>
            <a:spLocks noGrp="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1932" indent="-284750" defTabSz="922274">
              <a:spcBef>
                <a:spcPct val="30000"/>
              </a:spcBef>
              <a:defRPr kumimoji="1" sz="1200">
                <a:solidFill>
                  <a:schemeClr val="tx1"/>
                </a:solidFill>
                <a:latin typeface="Times New Roman" pitchFamily="18" charset="0"/>
                <a:ea typeface="ＭＳ Ｐ明朝" pitchFamily="18" charset="-128"/>
              </a:defRPr>
            </a:lvl2pPr>
            <a:lvl3pPr marL="1142163" indent="-227800" defTabSz="922274">
              <a:spcBef>
                <a:spcPct val="30000"/>
              </a:spcBef>
              <a:defRPr kumimoji="1" sz="1200">
                <a:solidFill>
                  <a:schemeClr val="tx1"/>
                </a:solidFill>
                <a:latin typeface="Times New Roman" pitchFamily="18" charset="0"/>
                <a:ea typeface="ＭＳ Ｐ明朝" pitchFamily="18" charset="-128"/>
              </a:defRPr>
            </a:lvl3pPr>
            <a:lvl4pPr marL="1599346" indent="-227800" defTabSz="922274">
              <a:spcBef>
                <a:spcPct val="30000"/>
              </a:spcBef>
              <a:defRPr kumimoji="1" sz="1200">
                <a:solidFill>
                  <a:schemeClr val="tx1"/>
                </a:solidFill>
                <a:latin typeface="Times New Roman" pitchFamily="18" charset="0"/>
                <a:ea typeface="ＭＳ Ｐ明朝" pitchFamily="18" charset="-128"/>
              </a:defRPr>
            </a:lvl4pPr>
            <a:lvl5pPr marL="2056527" indent="-227800" defTabSz="922274">
              <a:spcBef>
                <a:spcPct val="30000"/>
              </a:spcBef>
              <a:defRPr kumimoji="1" sz="1200">
                <a:solidFill>
                  <a:schemeClr val="tx1"/>
                </a:solidFill>
                <a:latin typeface="Times New Roman" pitchFamily="18" charset="0"/>
                <a:ea typeface="ＭＳ Ｐ明朝" pitchFamily="18" charset="-128"/>
              </a:defRPr>
            </a:lvl5pPr>
            <a:lvl6pPr marL="2512127"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77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33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89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FD4B564B-1B96-4D01-8CDC-7D265836B8B4}" type="slidenum">
              <a:rPr lang="en-US" altLang="ja-JP" smtClean="0">
                <a:ea typeface="ＭＳ Ｐゴシック" charset="-128"/>
              </a:rPr>
              <a:pPr>
                <a:spcBef>
                  <a:spcPct val="0"/>
                </a:spcBef>
              </a:pPr>
              <a:t>26</a:t>
            </a:fld>
            <a:endParaRPr lang="en-US" altLang="ja-JP">
              <a:ea typeface="ＭＳ Ｐゴシック" charset="-128"/>
            </a:endParaRPr>
          </a:p>
        </p:txBody>
      </p:sp>
      <p:sp>
        <p:nvSpPr>
          <p:cNvPr id="70660" name="Rectangle 3"/>
          <p:cNvSpPr>
            <a:spLocks noGrp="1" noChangeArrowheads="1"/>
          </p:cNvSpPr>
          <p:nvPr>
            <p:ph type="body" idx="3"/>
          </p:nvPr>
        </p:nvSpPr>
        <p:spPr>
          <a:xfrm>
            <a:off x="527874" y="4719798"/>
            <a:ext cx="5740423" cy="5122764"/>
          </a:xfrm>
          <a:noFill/>
        </p:spPr>
        <p:txBody>
          <a:bodyPr/>
          <a:lstStyle/>
          <a:p>
            <a:pPr>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（クリック）</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四つ目は、課題形成力です。「常に問題意識を持って行動する」事が大切</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です。　常に、問題意識を持ち、隠れている事象を見つける視点を持つことが</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必要です。そのうえで、プロを自覚し、みんなが共有</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できるように情報の見える化を行ってください。（クリック）</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　五つ目は、コーチング　メンタリング能力です。コーチング　メンタリングとは</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「相手の自己実現に繋げる気づきを与えるコミュニケーション能力」で、</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コミュニケーションでコーチされる側にたって行う必要があります。（クリック）</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　六つ目は、組織構成力です。これは、「サークルの団結力を構築する」為に</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必要で、メンバー個々の人間性や得意分野を熟知し、ここでもコニュミケ</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ーションをしっかりとることが重要となります。</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　以上、六つの能力をお話しましたが、こういった能力はなかなか身に付き</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ません。上司や先輩の助言や行動を参考にしながら</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、日々精進していきましょう。</a:t>
            </a:r>
            <a:endParaRPr lang="en-US" altLang="ja-JP" sz="1400" dirty="0">
              <a:latin typeface="Meiryo UI" pitchFamily="50" charset="-128"/>
              <a:ea typeface="Meiryo UI" pitchFamily="50" charset="-128"/>
              <a:cs typeface="Meiryo UI" pitchFamily="50" charset="-128"/>
            </a:endParaRPr>
          </a:p>
          <a:p>
            <a:pPr>
              <a:spcBef>
                <a:spcPts val="598"/>
              </a:spcBef>
            </a:pPr>
            <a:endParaRPr lang="en-US" altLang="ja-JP"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635284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922338" y="746125"/>
            <a:ext cx="4965700" cy="3725863"/>
          </a:xfrm>
          <a:ln/>
        </p:spPr>
      </p:sp>
      <p:sp>
        <p:nvSpPr>
          <p:cNvPr id="71683" name="Rectangle 3"/>
          <p:cNvSpPr>
            <a:spLocks noGrp="1" noChangeArrowheads="1"/>
          </p:cNvSpPr>
          <p:nvPr>
            <p:ph type="body" idx="3"/>
          </p:nvPr>
        </p:nvSpPr>
        <p:spPr>
          <a:xfrm>
            <a:off x="560964" y="4721383"/>
            <a:ext cx="5745151"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次に、</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　リーダーが心得ておくことについてお話します。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活動の活性化図るのにはリーダーの手腕にかかっています。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　リーダーはグループをまとめ、メンバーと上司、他部署とのパイプ役</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であることも忘れてはいけません。そういう認識の上での心得ですが。</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ここに書かれている事は、全て大切です、特に、①自ら進んでやる、②相手</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の立場になって考える。③勇気を持つ、⑤人間関係を大切にする、⑥粘り強く</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やる、⑨自己啓発に努める等が大切だと思います。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日常の言動や行動において、この、心得を自問自答しながら実践していく事で、</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リーダーとしての資質が自然と身についてくると思います。</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endParaRPr lang="en-US" altLang="ja-JP"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25032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922338" y="746125"/>
            <a:ext cx="4965700" cy="3725863"/>
          </a:xfrm>
          <a:ln/>
        </p:spPr>
      </p:sp>
      <p:sp>
        <p:nvSpPr>
          <p:cNvPr id="72707" name="Rectangle 3"/>
          <p:cNvSpPr>
            <a:spLocks noGrp="1" noChangeArrowheads="1"/>
          </p:cNvSpPr>
          <p:nvPr>
            <p:ph type="body" idx="3"/>
          </p:nvPr>
        </p:nvSpPr>
        <p:spPr>
          <a:xfrm>
            <a:off x="560964" y="4721383"/>
            <a:ext cx="5999856"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そして、</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　リーダーの役割ですが、ここに書いてある七カ条を実践して</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いただきたいと思います。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特に①、③、⑤、⑥を読む。</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これは、</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　リーダーに最低限行っていただきたいことで、一つでも欠けると、　</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お互いのコミュニケーションが取れなくなったり、活動が停滞したりなどの弊害が出</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てきますので、ここに書かれている役割りをしっかり認識してサークル運営にあたっ</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って行きましょう。</a:t>
            </a:r>
            <a:endParaRPr lang="en-US" altLang="ja-JP" sz="1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38304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8260" indent="-287914" defTabSz="922274">
              <a:spcBef>
                <a:spcPct val="30000"/>
              </a:spcBef>
              <a:defRPr kumimoji="1" sz="1200">
                <a:solidFill>
                  <a:schemeClr val="tx1"/>
                </a:solidFill>
                <a:latin typeface="Times New Roman" pitchFamily="18" charset="0"/>
                <a:ea typeface="ＭＳ Ｐ明朝" pitchFamily="18" charset="-128"/>
              </a:defRPr>
            </a:lvl2pPr>
            <a:lvl3pPr marL="1151655" indent="-229382" defTabSz="922274">
              <a:spcBef>
                <a:spcPct val="30000"/>
              </a:spcBef>
              <a:defRPr kumimoji="1" sz="1200">
                <a:solidFill>
                  <a:schemeClr val="tx1"/>
                </a:solidFill>
                <a:latin typeface="Times New Roman" pitchFamily="18" charset="0"/>
                <a:ea typeface="ＭＳ Ｐ明朝" pitchFamily="18" charset="-128"/>
              </a:defRPr>
            </a:lvl3pPr>
            <a:lvl4pPr marL="1613583" indent="-229382" defTabSz="922274">
              <a:spcBef>
                <a:spcPct val="30000"/>
              </a:spcBef>
              <a:defRPr kumimoji="1" sz="1200">
                <a:solidFill>
                  <a:schemeClr val="tx1"/>
                </a:solidFill>
                <a:latin typeface="Times New Roman" pitchFamily="18" charset="0"/>
                <a:ea typeface="ＭＳ Ｐ明朝" pitchFamily="18" charset="-128"/>
              </a:defRPr>
            </a:lvl4pPr>
            <a:lvl5pPr marL="2073929" indent="-229382" defTabSz="922274">
              <a:spcBef>
                <a:spcPct val="30000"/>
              </a:spcBef>
              <a:defRPr kumimoji="1" sz="1200">
                <a:solidFill>
                  <a:schemeClr val="tx1"/>
                </a:solidFill>
                <a:latin typeface="Times New Roman" pitchFamily="18" charset="0"/>
                <a:ea typeface="ＭＳ Ｐ明朝" pitchFamily="18" charset="-128"/>
              </a:defRPr>
            </a:lvl5pPr>
            <a:lvl6pPr marL="2529529"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851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407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3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884BC250-1B11-4856-9348-2C9E38109E25}" type="slidenum">
              <a:rPr lang="en-US" altLang="ja-JP" smtClean="0">
                <a:ea typeface="ＭＳ Ｐゴシック" charset="-128"/>
              </a:rPr>
              <a:pPr>
                <a:spcBef>
                  <a:spcPct val="0"/>
                </a:spcBef>
              </a:pPr>
              <a:t>2</a:t>
            </a:fld>
            <a:endParaRPr lang="en-US" altLang="ja-JP">
              <a:ea typeface="ＭＳ Ｐゴシック"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445168" y="4721383"/>
            <a:ext cx="5943600"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先ず、１９５０年（昭和２５年なんですが）　その当時、日本産業の戦後</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における復興期でまだ、まともな製品が出来ない状況だったんですね、</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そんな中　早く良い物を作りたいという要求が強くなってきまして</a:t>
            </a:r>
          </a:p>
          <a:p>
            <a:pPr eaLnBrk="1" hangingPunct="1">
              <a:spcBef>
                <a:spcPts val="1200"/>
              </a:spcBef>
            </a:pPr>
            <a:r>
              <a:rPr lang="ja-JP" altLang="en-US" sz="1400" dirty="0">
                <a:latin typeface="Meiryo UI" pitchFamily="50" charset="-128"/>
                <a:ea typeface="Meiryo UI" pitchFamily="50" charset="-128"/>
                <a:cs typeface="Meiryo UI" pitchFamily="50" charset="-128"/>
              </a:rPr>
              <a:t>大量生産で世界的に郡をぬいていたアメリカからＳＱＣ、統計的</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品質管理という手法を、デミング博士が日本企業に広げたんですね。</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しかし、この手法はスタッフ向けのものだったんですが　どうもにも日本人には</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なじめなかったんですね。</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そんな中１９６１年７月に職・組長の座談会というものが開かれ、現場の</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第一線で働く者にとって、勉強になり、新鮮な情報を提供してくれるような</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雑誌がほしいと強く意見が出されたんです。</a:t>
            </a:r>
          </a:p>
          <a:p>
            <a:pPr eaLnBrk="1" hangingPunct="1">
              <a:spcBef>
                <a:spcPts val="598"/>
              </a:spcBef>
            </a:pPr>
            <a:endParaRPr lang="en-US" altLang="ja-JP"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722766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922338" y="746125"/>
            <a:ext cx="4965700" cy="3725863"/>
          </a:xfrm>
          <a:ln/>
        </p:spPr>
      </p:sp>
      <p:sp>
        <p:nvSpPr>
          <p:cNvPr id="73731" name="Rectangle 3"/>
          <p:cNvSpPr>
            <a:spLocks noGrp="1" noChangeArrowheads="1"/>
          </p:cNvSpPr>
          <p:nvPr>
            <p:ph type="body" idx="3"/>
          </p:nvPr>
        </p:nvSpPr>
        <p:spPr>
          <a:xfrm>
            <a:off x="560964" y="4721383"/>
            <a:ext cx="5745151"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また、会合でのリーダーの役割ですが、</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サークル活動を行っていく上で、</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サークル会合では　事前に</a:t>
            </a:r>
            <a:r>
              <a:rPr lang="en-US" altLang="ja-JP" sz="1400" dirty="0">
                <a:latin typeface="Meiryo UI" pitchFamily="50" charset="-128"/>
                <a:ea typeface="Meiryo UI" pitchFamily="50" charset="-128"/>
                <a:cs typeface="Meiryo UI" pitchFamily="50" charset="-128"/>
              </a:rPr>
              <a:t>5W1H</a:t>
            </a:r>
            <a:r>
              <a:rPr lang="ja-JP" altLang="en-US" sz="1400" dirty="0">
                <a:latin typeface="Meiryo UI" pitchFamily="50" charset="-128"/>
                <a:ea typeface="Meiryo UI" pitchFamily="50" charset="-128"/>
                <a:cs typeface="Meiryo UI" pitchFamily="50" charset="-128"/>
              </a:rPr>
              <a:t>で「なぜ、何を、誰が、いつまでに、どこで、</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どうしたい」を、先に段取りとしてまとめておくことが必要です。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ここまではリーダーが主人公でいいのですが　会合ではメンバーが主人公で</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連帯意識や協力意識を持たせましょう。</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そのためには、リーダーとして、ここに書かれている</a:t>
            </a:r>
            <a:r>
              <a:rPr lang="en-US" altLang="ja-JP" sz="1400" dirty="0">
                <a:latin typeface="Meiryo UI" pitchFamily="50" charset="-128"/>
                <a:ea typeface="Meiryo UI" pitchFamily="50" charset="-128"/>
                <a:cs typeface="Meiryo UI" pitchFamily="50" charset="-128"/>
              </a:rPr>
              <a:t>10</a:t>
            </a:r>
            <a:r>
              <a:rPr lang="ja-JP" altLang="en-US" sz="1400" dirty="0">
                <a:latin typeface="Meiryo UI" pitchFamily="50" charset="-128"/>
                <a:ea typeface="Meiryo UI" pitchFamily="50" charset="-128"/>
                <a:cs typeface="Meiryo UI" pitchFamily="50" charset="-128"/>
              </a:rPr>
              <a:t>項目について十分理解し、</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③発言をよく聞いて、⑤リーダーはしゃべりすぎず⑥時間をしっかりと守りまもらせ</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特に注意を計らうべきところは　⑦個人攻撃はしない、させない有意義な議論</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が出来る様、会合の環境や運営について配慮する必要があります。</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endParaRPr lang="en-US" altLang="ja-JP"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745279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3"/>
          </p:nvPr>
        </p:nvSpPr>
        <p:spPr>
          <a:xfrm>
            <a:off x="560964" y="4721382"/>
            <a:ext cx="5745151" cy="4765517"/>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そこで、</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サークル会合の効率的な進め方ですが、</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会合は、サークルの編成で変わりますが、なかなか時間が取れない、集まれない</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等の実情はあるとは思いますが諦めずに限られた時間を工夫し効率よく行うことが</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大切です。そのために　上司と相談し会合を設定してください。</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また、時間を効率的に使う為に、会合は会議室で行うのが当たり前という</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昔からの固定概念を覆し　現場でも、どこでも、いつでもたとえ１０分間でも</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やれるときにやると言うように工夫する事も必要です。そして議題に合わせ、</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事前に５</a:t>
            </a:r>
            <a:r>
              <a:rPr lang="en-US" altLang="ja-JP" sz="1400" dirty="0">
                <a:latin typeface="Meiryo UI" pitchFamily="50" charset="-128"/>
                <a:ea typeface="Meiryo UI" pitchFamily="50" charset="-128"/>
                <a:cs typeface="Meiryo UI" pitchFamily="50" charset="-128"/>
              </a:rPr>
              <a:t>W1H</a:t>
            </a:r>
            <a:r>
              <a:rPr lang="ja-JP" altLang="en-US" sz="1400" dirty="0">
                <a:latin typeface="Meiryo UI" pitchFamily="50" charset="-128"/>
                <a:ea typeface="Meiryo UI" pitchFamily="50" charset="-128"/>
                <a:cs typeface="Meiryo UI" pitchFamily="50" charset="-128"/>
              </a:rPr>
              <a:t>で始業前、昼休み後の時間など会合時間を設定する事や、</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何を話すか何を決めるか、また内容によっては意見がでない場合もあるでしょう</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その時には宿題としてその場でやめるなどしっかりした意思が効率的な会合に</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つながり　後から良いアイディアが生まれてくる物です。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早い話が村の寄り合いではないので　やることはキッチリはっきり、やったこと</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もはっきり、全員の協力と工夫で会合を効率よく進めることなんです。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dirty="0">
                <a:latin typeface="Meiryo UI" pitchFamily="50" charset="-128"/>
                <a:ea typeface="Meiryo UI" pitchFamily="50" charset="-128"/>
                <a:cs typeface="Meiryo UI" pitchFamily="50" charset="-128"/>
              </a:rPr>
              <a:t>　</a:t>
            </a:r>
            <a:endParaRPr lang="en-US" altLang="ja-JP" dirty="0">
              <a:latin typeface="Meiryo UI" pitchFamily="50" charset="-128"/>
              <a:ea typeface="Meiryo UI" pitchFamily="50" charset="-128"/>
              <a:cs typeface="Meiryo UI" pitchFamily="50" charset="-128"/>
            </a:endParaRPr>
          </a:p>
          <a:p>
            <a:pPr eaLnBrk="1" hangingPunct="1">
              <a:spcBef>
                <a:spcPts val="598"/>
              </a:spcBef>
            </a:pPr>
            <a:endParaRPr lang="en-US" altLang="ja-JP"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94282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ー 1"/>
          <p:cNvSpPr>
            <a:spLocks noGrp="1" noRot="1" noChangeAspect="1" noTextEdit="1"/>
          </p:cNvSpPr>
          <p:nvPr>
            <p:ph type="sldImg"/>
          </p:nvPr>
        </p:nvSpPr>
        <p:spPr>
          <a:ln/>
        </p:spPr>
      </p:sp>
      <p:sp>
        <p:nvSpPr>
          <p:cNvPr id="75779" name="スライド番号プレースホルダー 3"/>
          <p:cNvSpPr>
            <a:spLocks noGrp="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0350" indent="-284750" defTabSz="922274">
              <a:spcBef>
                <a:spcPct val="30000"/>
              </a:spcBef>
              <a:defRPr kumimoji="1" sz="1200">
                <a:solidFill>
                  <a:schemeClr val="tx1"/>
                </a:solidFill>
                <a:latin typeface="Times New Roman" pitchFamily="18" charset="0"/>
                <a:ea typeface="ＭＳ Ｐ明朝" pitchFamily="18" charset="-128"/>
              </a:defRPr>
            </a:lvl2pPr>
            <a:lvl3pPr marL="1139000" indent="-227800" defTabSz="922274">
              <a:spcBef>
                <a:spcPct val="30000"/>
              </a:spcBef>
              <a:defRPr kumimoji="1" sz="1200">
                <a:solidFill>
                  <a:schemeClr val="tx1"/>
                </a:solidFill>
                <a:latin typeface="Times New Roman" pitchFamily="18" charset="0"/>
                <a:ea typeface="ＭＳ Ｐ明朝" pitchFamily="18" charset="-128"/>
              </a:defRPr>
            </a:lvl3pPr>
            <a:lvl4pPr marL="1594599" indent="-227800" defTabSz="922274">
              <a:spcBef>
                <a:spcPct val="30000"/>
              </a:spcBef>
              <a:defRPr kumimoji="1" sz="1200">
                <a:solidFill>
                  <a:schemeClr val="tx1"/>
                </a:solidFill>
                <a:latin typeface="Times New Roman" pitchFamily="18" charset="0"/>
                <a:ea typeface="ＭＳ Ｐ明朝" pitchFamily="18" charset="-128"/>
              </a:defRPr>
            </a:lvl4pPr>
            <a:lvl5pPr marL="2050199" indent="-227800" defTabSz="922274">
              <a:spcBef>
                <a:spcPct val="30000"/>
              </a:spcBef>
              <a:defRPr kumimoji="1" sz="1200">
                <a:solidFill>
                  <a:schemeClr val="tx1"/>
                </a:solidFill>
                <a:latin typeface="Times New Roman" pitchFamily="18" charset="0"/>
                <a:ea typeface="ＭＳ Ｐ明朝" pitchFamily="18" charset="-128"/>
              </a:defRPr>
            </a:lvl5pPr>
            <a:lvl6pPr marL="25057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13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169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2598"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680A8BEC-193E-4E88-AD62-53E2BAB5D34B}" type="slidenum">
              <a:rPr lang="en-US" altLang="ja-JP" smtClean="0">
                <a:ea typeface="ＭＳ Ｐゴシック" charset="-128"/>
              </a:rPr>
              <a:pPr>
                <a:spcBef>
                  <a:spcPct val="0"/>
                </a:spcBef>
              </a:pPr>
              <a:t>31</a:t>
            </a:fld>
            <a:endParaRPr lang="en-US" altLang="ja-JP">
              <a:ea typeface="ＭＳ Ｐゴシック" charset="-128"/>
            </a:endParaRPr>
          </a:p>
        </p:txBody>
      </p:sp>
      <p:sp>
        <p:nvSpPr>
          <p:cNvPr id="75780" name="Rectangle 3"/>
          <p:cNvSpPr>
            <a:spLocks noGrp="1" noChangeArrowheads="1"/>
          </p:cNvSpPr>
          <p:nvPr>
            <p:ph type="body" idx="3"/>
          </p:nvPr>
        </p:nvSpPr>
        <p:spPr>
          <a:xfrm>
            <a:off x="560964" y="4721383"/>
            <a:ext cx="5745151"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会合の上手な進め方は、ここに書いてるとおりです。ここでも</a:t>
            </a:r>
            <a:r>
              <a:rPr lang="en-US" altLang="ja-JP" sz="1400" dirty="0">
                <a:latin typeface="Meiryo UI" pitchFamily="50" charset="-128"/>
                <a:ea typeface="Meiryo UI" pitchFamily="50" charset="-128"/>
                <a:cs typeface="Meiryo UI" pitchFamily="50" charset="-128"/>
              </a:rPr>
              <a:t>PDCA</a:t>
            </a:r>
            <a:r>
              <a:rPr lang="ja-JP" altLang="en-US" sz="1400" dirty="0">
                <a:latin typeface="Meiryo UI" pitchFamily="50" charset="-128"/>
                <a:ea typeface="Meiryo UI" pitchFamily="50" charset="-128"/>
                <a:cs typeface="Meiryo UI" pitchFamily="50" charset="-128"/>
              </a:rPr>
              <a:t>のサイクル</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を回して　それぞれの手順でのポイントが書かれていますので、ぜひ、皆さんが会</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合を開く参考にしてください。</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会合の準備は、うるさい様ですが５</a:t>
            </a:r>
            <a:r>
              <a:rPr lang="en-US" altLang="ja-JP" sz="1400" dirty="0">
                <a:latin typeface="Meiryo UI" pitchFamily="50" charset="-128"/>
                <a:ea typeface="Meiryo UI" pitchFamily="50" charset="-128"/>
                <a:cs typeface="Meiryo UI" pitchFamily="50" charset="-128"/>
              </a:rPr>
              <a:t>W</a:t>
            </a:r>
            <a:r>
              <a:rPr lang="ja-JP" altLang="en-US" sz="1400" dirty="0">
                <a:latin typeface="Meiryo UI" pitchFamily="50" charset="-128"/>
                <a:ea typeface="Meiryo UI" pitchFamily="50" charset="-128"/>
                <a:cs typeface="Meiryo UI" pitchFamily="50" charset="-128"/>
              </a:rPr>
              <a:t>１</a:t>
            </a:r>
            <a:r>
              <a:rPr lang="en-US" altLang="ja-JP" sz="1400" dirty="0">
                <a:latin typeface="Meiryo UI" pitchFamily="50" charset="-128"/>
                <a:ea typeface="Meiryo UI" pitchFamily="50" charset="-128"/>
                <a:cs typeface="Meiryo UI" pitchFamily="50" charset="-128"/>
              </a:rPr>
              <a:t>H</a:t>
            </a:r>
            <a:r>
              <a:rPr lang="ja-JP" altLang="en-US" sz="1400" dirty="0">
                <a:latin typeface="Meiryo UI" pitchFamily="50" charset="-128"/>
                <a:ea typeface="Meiryo UI" pitchFamily="50" charset="-128"/>
                <a:cs typeface="Meiryo UI" pitchFamily="50" charset="-128"/>
              </a:rPr>
              <a:t>でまとめて置き、時間遵守で会合を</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ひらきメリハリをつけ</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まとめは繰り返し決まったことを述べて周知徹底を図り、</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記録はボイスレコーダー等にまとめて文字起こしアプリをダウンロードし活用して</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文章をステップリーダーがまとめ、反省では</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リーダーが会合を　振り返り　次の一手を考えることが大切となります。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endParaRPr lang="en-US" altLang="ja-JP" sz="1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721143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ー 1"/>
          <p:cNvSpPr>
            <a:spLocks noGrp="1" noRot="1" noChangeAspect="1" noTextEdit="1"/>
          </p:cNvSpPr>
          <p:nvPr>
            <p:ph type="sldImg"/>
          </p:nvPr>
        </p:nvSpPr>
        <p:spPr>
          <a:ln/>
        </p:spPr>
      </p:sp>
      <p:sp>
        <p:nvSpPr>
          <p:cNvPr id="76804" name="スライド番号プレースホルダー 4"/>
          <p:cNvSpPr>
            <a:spLocks noGrp="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0350" indent="-284750" defTabSz="922274">
              <a:spcBef>
                <a:spcPct val="30000"/>
              </a:spcBef>
              <a:defRPr kumimoji="1" sz="1200">
                <a:solidFill>
                  <a:schemeClr val="tx1"/>
                </a:solidFill>
                <a:latin typeface="Times New Roman" pitchFamily="18" charset="0"/>
                <a:ea typeface="ＭＳ Ｐ明朝" pitchFamily="18" charset="-128"/>
              </a:defRPr>
            </a:lvl2pPr>
            <a:lvl3pPr marL="1139000" indent="-227800" defTabSz="922274">
              <a:spcBef>
                <a:spcPct val="30000"/>
              </a:spcBef>
              <a:defRPr kumimoji="1" sz="1200">
                <a:solidFill>
                  <a:schemeClr val="tx1"/>
                </a:solidFill>
                <a:latin typeface="Times New Roman" pitchFamily="18" charset="0"/>
                <a:ea typeface="ＭＳ Ｐ明朝" pitchFamily="18" charset="-128"/>
              </a:defRPr>
            </a:lvl3pPr>
            <a:lvl4pPr marL="1594599" indent="-227800" defTabSz="922274">
              <a:spcBef>
                <a:spcPct val="30000"/>
              </a:spcBef>
              <a:defRPr kumimoji="1" sz="1200">
                <a:solidFill>
                  <a:schemeClr val="tx1"/>
                </a:solidFill>
                <a:latin typeface="Times New Roman" pitchFamily="18" charset="0"/>
                <a:ea typeface="ＭＳ Ｐ明朝" pitchFamily="18" charset="-128"/>
              </a:defRPr>
            </a:lvl4pPr>
            <a:lvl5pPr marL="2050199" indent="-227800" defTabSz="922274">
              <a:spcBef>
                <a:spcPct val="30000"/>
              </a:spcBef>
              <a:defRPr kumimoji="1" sz="1200">
                <a:solidFill>
                  <a:schemeClr val="tx1"/>
                </a:solidFill>
                <a:latin typeface="Times New Roman" pitchFamily="18" charset="0"/>
                <a:ea typeface="ＭＳ Ｐ明朝" pitchFamily="18" charset="-128"/>
              </a:defRPr>
            </a:lvl5pPr>
            <a:lvl6pPr marL="25057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13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16999"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2598"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BE95D148-FFE0-4405-B29E-6BDAFB0C54D0}" type="slidenum">
              <a:rPr lang="en-US" altLang="ja-JP" smtClean="0">
                <a:ea typeface="ＭＳ Ｐゴシック" charset="-128"/>
              </a:rPr>
              <a:pPr>
                <a:spcBef>
                  <a:spcPct val="0"/>
                </a:spcBef>
              </a:pPr>
              <a:t>32</a:t>
            </a:fld>
            <a:endParaRPr lang="en-US" altLang="ja-JP">
              <a:ea typeface="ＭＳ Ｐゴシック" charset="-128"/>
            </a:endParaRPr>
          </a:p>
        </p:txBody>
      </p:sp>
      <p:sp>
        <p:nvSpPr>
          <p:cNvPr id="6" name="Rectangle 3"/>
          <p:cNvSpPr>
            <a:spLocks noGrp="1" noChangeArrowheads="1"/>
          </p:cNvSpPr>
          <p:nvPr>
            <p:ph type="body" idx="3"/>
          </p:nvPr>
        </p:nvSpPr>
        <p:spPr>
          <a:xfrm>
            <a:off x="524722" y="4716625"/>
            <a:ext cx="5697879" cy="5119591"/>
          </a:xfrm>
          <a:noFill/>
        </p:spPr>
        <p:txBody>
          <a:bodyPr/>
          <a:lstStyle/>
          <a:p>
            <a:pPr>
              <a:spcBef>
                <a:spcPts val="1200"/>
              </a:spcBef>
            </a:pPr>
            <a:r>
              <a:rPr lang="ja-JP" altLang="en-US" dirty="0">
                <a:latin typeface="Meiryo UI" pitchFamily="50" charset="-128"/>
                <a:ea typeface="Meiryo UI" pitchFamily="50" charset="-128"/>
                <a:cs typeface="Meiryo UI" pitchFamily="50" charset="-128"/>
              </a:rPr>
              <a:t>　</a:t>
            </a:r>
            <a:r>
              <a:rPr lang="ja-JP" altLang="en-US" sz="1600" dirty="0">
                <a:latin typeface="Meiryo UI" pitchFamily="50" charset="-128"/>
                <a:ea typeface="Meiryo UI" pitchFamily="50" charset="-128"/>
                <a:cs typeface="Meiryo UI" pitchFamily="50" charset="-128"/>
              </a:rPr>
              <a:t>次に、</a:t>
            </a:r>
            <a:r>
              <a:rPr lang="ja-JP" altLang="en-US" sz="1400" dirty="0">
                <a:latin typeface="Meiryo UI" pitchFamily="50" charset="-128"/>
                <a:ea typeface="Meiryo UI" pitchFamily="50" charset="-128"/>
                <a:cs typeface="Meiryo UI" pitchFamily="50" charset="-128"/>
              </a:rPr>
              <a:t>サークル評価方法についてです。</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　皆さんは、もうすでにお使いになっていると思いますが、このレベル把握を</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活用すればいいわけですね。（本を見せる）</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　</a:t>
            </a:r>
            <a:r>
              <a:rPr lang="en-US" altLang="ja-JP" sz="1400" dirty="0">
                <a:latin typeface="Meiryo UI" pitchFamily="50" charset="-128"/>
                <a:ea typeface="Meiryo UI" pitchFamily="50" charset="-128"/>
                <a:cs typeface="Meiryo UI" pitchFamily="50" charset="-128"/>
              </a:rPr>
              <a:t>X</a:t>
            </a:r>
            <a:r>
              <a:rPr lang="ja-JP" altLang="en-US" sz="1400" dirty="0">
                <a:latin typeface="Meiryo UI" pitchFamily="50" charset="-128"/>
                <a:ea typeface="Meiryo UI" pitchFamily="50" charset="-128"/>
                <a:cs typeface="Meiryo UI" pitchFamily="50" charset="-128"/>
              </a:rPr>
              <a:t>軸がサークルの能力、</a:t>
            </a:r>
            <a:r>
              <a:rPr lang="en-US" altLang="ja-JP" sz="1400" dirty="0">
                <a:latin typeface="Meiryo UI" pitchFamily="50" charset="-128"/>
                <a:ea typeface="Meiryo UI" pitchFamily="50" charset="-128"/>
                <a:cs typeface="Meiryo UI" pitchFamily="50" charset="-128"/>
              </a:rPr>
              <a:t>Y</a:t>
            </a:r>
            <a:r>
              <a:rPr lang="ja-JP" altLang="en-US" sz="1400" dirty="0">
                <a:latin typeface="Meiryo UI" pitchFamily="50" charset="-128"/>
                <a:ea typeface="Meiryo UI" pitchFamily="50" charset="-128"/>
                <a:cs typeface="Meiryo UI" pitchFamily="50" charset="-128"/>
              </a:rPr>
              <a:t>軸が明るく働きがいのある職場でそれぞれ五項目に</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評価し、点数をつけその交点がサークルレベルという訳です。</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　このレベル把握表を使って、指導、支援していくわけですが、必ず、推進者が</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リーダーと共に評価と育成目標を決め、コミニュケーションの中からリーダーに育成</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の指導を「すり合わせシート」と「成長目標」を使って行ってください。</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この時に、相互の自覚と気づきが得られます。</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　　そして、推進者が「レベル把握ガイドブック」を参考にサークルのレベルに合わせ</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た指導計画を立案し、見える化します。これを継続的に行う事で、サークルの</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成長が得られ、サークルの基本の上位職制による指導・支援へと繋がるわけです。</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　</a:t>
            </a:r>
            <a:endParaRPr lang="en-US" altLang="ja-JP"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34104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922338" y="758825"/>
            <a:ext cx="4964112" cy="3724275"/>
          </a:xfrm>
          <a:ln/>
        </p:spPr>
      </p:sp>
      <p:sp>
        <p:nvSpPr>
          <p:cNvPr id="77827" name="Rectangle 3"/>
          <p:cNvSpPr>
            <a:spLocks noGrp="1" noChangeArrowheads="1"/>
          </p:cNvSpPr>
          <p:nvPr>
            <p:ph type="body" idx="3"/>
          </p:nvPr>
        </p:nvSpPr>
        <p:spPr>
          <a:xfrm>
            <a:off x="560964" y="4721383"/>
            <a:ext cx="5745151"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今、話しましたことを実際の帳票で示したのがこの図になります。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レベル把握は、人と組織の活性化に必要ですので、ぜひ活用してください。</a:t>
            </a:r>
            <a:endParaRPr lang="en-US" altLang="ja-JP" sz="1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497901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ー 1"/>
          <p:cNvSpPr>
            <a:spLocks noGrp="1" noRot="1" noChangeAspect="1" noTextEdit="1"/>
          </p:cNvSpPr>
          <p:nvPr>
            <p:ph type="sldImg"/>
          </p:nvPr>
        </p:nvSpPr>
        <p:spPr>
          <a:ln/>
        </p:spPr>
      </p:sp>
      <p:sp>
        <p:nvSpPr>
          <p:cNvPr id="78851" name="スライド番号プレースホルダー 4"/>
          <p:cNvSpPr>
            <a:spLocks noGrp="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1932" indent="-284750" defTabSz="922274">
              <a:spcBef>
                <a:spcPct val="30000"/>
              </a:spcBef>
              <a:defRPr kumimoji="1" sz="1200">
                <a:solidFill>
                  <a:schemeClr val="tx1"/>
                </a:solidFill>
                <a:latin typeface="Times New Roman" pitchFamily="18" charset="0"/>
                <a:ea typeface="ＭＳ Ｐ明朝" pitchFamily="18" charset="-128"/>
              </a:defRPr>
            </a:lvl2pPr>
            <a:lvl3pPr marL="1142163" indent="-227800" defTabSz="922274">
              <a:spcBef>
                <a:spcPct val="30000"/>
              </a:spcBef>
              <a:defRPr kumimoji="1" sz="1200">
                <a:solidFill>
                  <a:schemeClr val="tx1"/>
                </a:solidFill>
                <a:latin typeface="Times New Roman" pitchFamily="18" charset="0"/>
                <a:ea typeface="ＭＳ Ｐ明朝" pitchFamily="18" charset="-128"/>
              </a:defRPr>
            </a:lvl3pPr>
            <a:lvl4pPr marL="1599346" indent="-227800" defTabSz="922274">
              <a:spcBef>
                <a:spcPct val="30000"/>
              </a:spcBef>
              <a:defRPr kumimoji="1" sz="1200">
                <a:solidFill>
                  <a:schemeClr val="tx1"/>
                </a:solidFill>
                <a:latin typeface="Times New Roman" pitchFamily="18" charset="0"/>
                <a:ea typeface="ＭＳ Ｐ明朝" pitchFamily="18" charset="-128"/>
              </a:defRPr>
            </a:lvl4pPr>
            <a:lvl5pPr marL="2056527" indent="-227800" defTabSz="922274">
              <a:spcBef>
                <a:spcPct val="30000"/>
              </a:spcBef>
              <a:defRPr kumimoji="1" sz="1200">
                <a:solidFill>
                  <a:schemeClr val="tx1"/>
                </a:solidFill>
                <a:latin typeface="Times New Roman" pitchFamily="18" charset="0"/>
                <a:ea typeface="ＭＳ Ｐ明朝" pitchFamily="18" charset="-128"/>
              </a:defRPr>
            </a:lvl5pPr>
            <a:lvl6pPr marL="2512127"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77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33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89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4126F310-8038-4AA5-A545-3459896C587A}" type="slidenum">
              <a:rPr lang="en-US" altLang="ja-JP" smtClean="0">
                <a:ea typeface="ＭＳ Ｐゴシック" charset="-128"/>
              </a:rPr>
              <a:pPr>
                <a:spcBef>
                  <a:spcPct val="0"/>
                </a:spcBef>
              </a:pPr>
              <a:t>34</a:t>
            </a:fld>
            <a:endParaRPr lang="en-US" altLang="ja-JP">
              <a:ea typeface="ＭＳ Ｐゴシック" charset="-128"/>
            </a:endParaRPr>
          </a:p>
        </p:txBody>
      </p:sp>
      <p:sp>
        <p:nvSpPr>
          <p:cNvPr id="6" name="Rectangle 3"/>
          <p:cNvSpPr>
            <a:spLocks noGrp="1" noChangeArrowheads="1"/>
          </p:cNvSpPr>
          <p:nvPr>
            <p:ph type="body" idx="3"/>
          </p:nvPr>
        </p:nvSpPr>
        <p:spPr>
          <a:xfrm>
            <a:off x="524722" y="4716625"/>
            <a:ext cx="5697879" cy="5119591"/>
          </a:xfrm>
          <a:noFill/>
        </p:spPr>
        <p:txBody>
          <a:bodyPr/>
          <a:lstStyle/>
          <a:p>
            <a:pPr>
              <a:spcBef>
                <a:spcPts val="598"/>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レベル把握表はご存じのとおり、この様になっていますが、レベル把握を行い、</a:t>
            </a:r>
            <a:endParaRPr lang="en-US" altLang="ja-JP" sz="1400" dirty="0">
              <a:latin typeface="Meiryo UI" pitchFamily="50" charset="-128"/>
              <a:ea typeface="Meiryo UI" pitchFamily="50" charset="-128"/>
              <a:cs typeface="Meiryo UI" pitchFamily="50" charset="-128"/>
            </a:endParaRPr>
          </a:p>
          <a:p>
            <a:pPr>
              <a:spcBef>
                <a:spcPts val="598"/>
              </a:spcBef>
            </a:pPr>
            <a:r>
              <a:rPr lang="ja-JP" altLang="en-US" sz="1400" dirty="0">
                <a:latin typeface="Meiryo UI" pitchFamily="50" charset="-128"/>
                <a:ea typeface="Meiryo UI" pitchFamily="50" charset="-128"/>
                <a:cs typeface="Meiryo UI" pitchFamily="50" charset="-128"/>
              </a:rPr>
              <a:t>自サークルのサークルレベルを知ることで具体的な指導計画を立案できるんです</a:t>
            </a:r>
            <a:endParaRPr lang="en-US" altLang="ja-JP" sz="1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9797860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ー 1"/>
          <p:cNvSpPr>
            <a:spLocks noGrp="1" noRot="1" noChangeAspect="1" noTextEdit="1"/>
          </p:cNvSpPr>
          <p:nvPr>
            <p:ph type="sldImg"/>
          </p:nvPr>
        </p:nvSpPr>
        <p:spPr>
          <a:ln/>
        </p:spPr>
      </p:sp>
      <p:sp>
        <p:nvSpPr>
          <p:cNvPr id="79875" name="スライド番号プレースホルダー 4"/>
          <p:cNvSpPr>
            <a:spLocks noGrp="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1932" indent="-284750" defTabSz="922274">
              <a:spcBef>
                <a:spcPct val="30000"/>
              </a:spcBef>
              <a:defRPr kumimoji="1" sz="1200">
                <a:solidFill>
                  <a:schemeClr val="tx1"/>
                </a:solidFill>
                <a:latin typeface="Times New Roman" pitchFamily="18" charset="0"/>
                <a:ea typeface="ＭＳ Ｐ明朝" pitchFamily="18" charset="-128"/>
              </a:defRPr>
            </a:lvl2pPr>
            <a:lvl3pPr marL="1142163" indent="-227800" defTabSz="922274">
              <a:spcBef>
                <a:spcPct val="30000"/>
              </a:spcBef>
              <a:defRPr kumimoji="1" sz="1200">
                <a:solidFill>
                  <a:schemeClr val="tx1"/>
                </a:solidFill>
                <a:latin typeface="Times New Roman" pitchFamily="18" charset="0"/>
                <a:ea typeface="ＭＳ Ｐ明朝" pitchFamily="18" charset="-128"/>
              </a:defRPr>
            </a:lvl3pPr>
            <a:lvl4pPr marL="1599346" indent="-227800" defTabSz="922274">
              <a:spcBef>
                <a:spcPct val="30000"/>
              </a:spcBef>
              <a:defRPr kumimoji="1" sz="1200">
                <a:solidFill>
                  <a:schemeClr val="tx1"/>
                </a:solidFill>
                <a:latin typeface="Times New Roman" pitchFamily="18" charset="0"/>
                <a:ea typeface="ＭＳ Ｐ明朝" pitchFamily="18" charset="-128"/>
              </a:defRPr>
            </a:lvl4pPr>
            <a:lvl5pPr marL="2056527" indent="-227800" defTabSz="922274">
              <a:spcBef>
                <a:spcPct val="30000"/>
              </a:spcBef>
              <a:defRPr kumimoji="1" sz="1200">
                <a:solidFill>
                  <a:schemeClr val="tx1"/>
                </a:solidFill>
                <a:latin typeface="Times New Roman" pitchFamily="18" charset="0"/>
                <a:ea typeface="ＭＳ Ｐ明朝" pitchFamily="18" charset="-128"/>
              </a:defRPr>
            </a:lvl5pPr>
            <a:lvl6pPr marL="2512127"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77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33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8926" indent="-227800"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E48EE3CB-9B3A-49A3-B2E9-FE08B52E0556}" type="slidenum">
              <a:rPr lang="en-US" altLang="ja-JP" smtClean="0">
                <a:ea typeface="ＭＳ Ｐゴシック" charset="-128"/>
              </a:rPr>
              <a:pPr>
                <a:spcBef>
                  <a:spcPct val="0"/>
                </a:spcBef>
              </a:pPr>
              <a:t>35</a:t>
            </a:fld>
            <a:endParaRPr lang="en-US" altLang="ja-JP">
              <a:ea typeface="ＭＳ Ｐゴシック" charset="-128"/>
            </a:endParaRPr>
          </a:p>
        </p:txBody>
      </p:sp>
      <p:sp>
        <p:nvSpPr>
          <p:cNvPr id="6" name="Rectangle 3"/>
          <p:cNvSpPr>
            <a:spLocks noGrp="1" noChangeArrowheads="1"/>
          </p:cNvSpPr>
          <p:nvPr>
            <p:ph type="body" idx="3"/>
          </p:nvPr>
        </p:nvSpPr>
        <p:spPr>
          <a:xfrm>
            <a:off x="524722" y="4716625"/>
            <a:ext cx="5697879" cy="5119591"/>
          </a:xfrm>
          <a:noFill/>
        </p:spPr>
        <p:txBody>
          <a:bodyPr/>
          <a:lstStyle/>
          <a:p>
            <a:pPr>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これは、ランク毎の指導・支援のポイントをピックアップしたものですが、</a:t>
            </a:r>
            <a:endParaRPr lang="en-US" altLang="ja-JP" sz="1400" dirty="0">
              <a:latin typeface="Meiryo UI" pitchFamily="50" charset="-128"/>
              <a:ea typeface="Meiryo UI" pitchFamily="50" charset="-128"/>
              <a:cs typeface="Meiryo UI" pitchFamily="50" charset="-128"/>
            </a:endParaRPr>
          </a:p>
          <a:p>
            <a:pPr>
              <a:spcBef>
                <a:spcPts val="1200"/>
              </a:spcBef>
            </a:pPr>
            <a:r>
              <a:rPr lang="ja-JP" altLang="en-US" sz="1400" dirty="0">
                <a:latin typeface="Meiryo UI" pitchFamily="50" charset="-128"/>
                <a:ea typeface="Meiryo UI" pitchFamily="50" charset="-128"/>
                <a:cs typeface="Meiryo UI" pitchFamily="50" charset="-128"/>
              </a:rPr>
              <a:t>これを参考に、実施してください。</a:t>
            </a:r>
            <a:endParaRPr lang="en-US" altLang="ja-JP" sz="1400" dirty="0">
              <a:latin typeface="Meiryo UI" pitchFamily="50" charset="-128"/>
              <a:ea typeface="Meiryo UI" pitchFamily="50" charset="-128"/>
              <a:cs typeface="Meiryo UI" pitchFamily="50" charset="-128"/>
            </a:endParaRPr>
          </a:p>
          <a:p>
            <a:pPr>
              <a:spcBef>
                <a:spcPts val="598"/>
              </a:spcBef>
            </a:pPr>
            <a:endParaRPr lang="en-US" altLang="ja-JP"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648771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TextEdit="1"/>
          </p:cNvSpPr>
          <p:nvPr>
            <p:ph type="sldImg"/>
          </p:nvPr>
        </p:nvSpPr>
        <p:spPr>
          <a:ln/>
        </p:spPr>
      </p:sp>
      <p:sp>
        <p:nvSpPr>
          <p:cNvPr id="80899" name="スライド番号プレースホルダー 3"/>
          <p:cNvSpPr>
            <a:spLocks noGrp="1"/>
          </p:cNvSpPr>
          <p:nvPr>
            <p:ph type="sldNum" sz="quarter" idx="5"/>
          </p:nvPr>
        </p:nvSpPr>
        <p:spPr>
          <a:noFill/>
        </p:spPr>
        <p:txBody>
          <a:bodyPr/>
          <a:lstStyle>
            <a:lvl1pPr defTabSz="922274">
              <a:defRPr kumimoji="1" sz="2400">
                <a:solidFill>
                  <a:schemeClr val="tx1"/>
                </a:solidFill>
                <a:latin typeface="Times New Roman" pitchFamily="18" charset="0"/>
                <a:ea typeface="ＭＳ Ｐゴシック" charset="-128"/>
              </a:defRPr>
            </a:lvl1pPr>
            <a:lvl2pPr marL="740350" indent="-284750" defTabSz="922274">
              <a:defRPr kumimoji="1" sz="2400">
                <a:solidFill>
                  <a:schemeClr val="tx1"/>
                </a:solidFill>
                <a:latin typeface="Times New Roman" pitchFamily="18" charset="0"/>
                <a:ea typeface="ＭＳ Ｐゴシック" charset="-128"/>
              </a:defRPr>
            </a:lvl2pPr>
            <a:lvl3pPr marL="1139000" indent="-227800" defTabSz="922274">
              <a:defRPr kumimoji="1" sz="2400">
                <a:solidFill>
                  <a:schemeClr val="tx1"/>
                </a:solidFill>
                <a:latin typeface="Times New Roman" pitchFamily="18" charset="0"/>
                <a:ea typeface="ＭＳ Ｐゴシック" charset="-128"/>
              </a:defRPr>
            </a:lvl3pPr>
            <a:lvl4pPr marL="1594599" indent="-227800" defTabSz="922274">
              <a:defRPr kumimoji="1" sz="2400">
                <a:solidFill>
                  <a:schemeClr val="tx1"/>
                </a:solidFill>
                <a:latin typeface="Times New Roman" pitchFamily="18" charset="0"/>
                <a:ea typeface="ＭＳ Ｐゴシック" charset="-128"/>
              </a:defRPr>
            </a:lvl4pPr>
            <a:lvl5pPr marL="2050199" indent="-227800" defTabSz="922274">
              <a:defRPr kumimoji="1" sz="2400">
                <a:solidFill>
                  <a:schemeClr val="tx1"/>
                </a:solidFill>
                <a:latin typeface="Times New Roman" pitchFamily="18" charset="0"/>
                <a:ea typeface="ＭＳ Ｐゴシック" charset="-128"/>
              </a:defRPr>
            </a:lvl5pPr>
            <a:lvl6pPr marL="2505799" indent="-227800" defTabSz="922274"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61399" indent="-227800" defTabSz="922274"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16999" indent="-227800" defTabSz="922274"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72598" indent="-227800" defTabSz="922274"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fld id="{D704F13E-81CB-40DC-AC5A-47F099FFF2DA}" type="slidenum">
              <a:rPr lang="en-US" altLang="ja-JP" sz="1200"/>
              <a:pPr/>
              <a:t>36</a:t>
            </a:fld>
            <a:endParaRPr lang="en-US" altLang="ja-JP" sz="1200"/>
          </a:p>
        </p:txBody>
      </p:sp>
      <p:sp>
        <p:nvSpPr>
          <p:cNvPr id="6" name="Rectangle 3"/>
          <p:cNvSpPr>
            <a:spLocks noGrp="1" noChangeArrowheads="1"/>
          </p:cNvSpPr>
          <p:nvPr>
            <p:ph type="body" idx="3"/>
          </p:nvPr>
        </p:nvSpPr>
        <p:spPr>
          <a:xfrm>
            <a:off x="168442" y="4716625"/>
            <a:ext cx="6448926" cy="5222713"/>
          </a:xfrm>
          <a:noFill/>
        </p:spPr>
        <p:txBody>
          <a:bodyPr>
            <a:normAutofit fontScale="25000" lnSpcReduction="20000"/>
          </a:bodyPr>
          <a:lstStyle/>
          <a:p>
            <a:pPr>
              <a:spcBef>
                <a:spcPts val="1200"/>
              </a:spcBef>
            </a:pPr>
            <a:r>
              <a:rPr lang="ja-JP" altLang="en-US" dirty="0">
                <a:latin typeface="Meiryo UI" pitchFamily="50" charset="-128"/>
                <a:ea typeface="Meiryo UI" pitchFamily="50" charset="-128"/>
                <a:cs typeface="Meiryo UI" pitchFamily="50" charset="-128"/>
              </a:rPr>
              <a:t>　</a:t>
            </a:r>
            <a:r>
              <a:rPr lang="ja-JP" altLang="en-US" sz="5600" dirty="0">
                <a:latin typeface="Meiryo UI" pitchFamily="50" charset="-128"/>
                <a:ea typeface="Meiryo UI" pitchFamily="50" charset="-128"/>
                <a:cs typeface="Meiryo UI" pitchFamily="50" charset="-128"/>
              </a:rPr>
              <a:t>ここで、サークル運営についてですが、より良いテーマ解決活動に向け、色々な仕掛けや</a:t>
            </a:r>
            <a:endParaRPr lang="en-US" altLang="ja-JP" sz="5600" dirty="0">
              <a:latin typeface="Meiryo UI" pitchFamily="50" charset="-128"/>
              <a:ea typeface="Meiryo UI" pitchFamily="50" charset="-128"/>
              <a:cs typeface="Meiryo UI" pitchFamily="50" charset="-128"/>
            </a:endParaRPr>
          </a:p>
          <a:p>
            <a:pPr>
              <a:spcBef>
                <a:spcPts val="1200"/>
              </a:spcBef>
            </a:pPr>
            <a:r>
              <a:rPr lang="ja-JP" altLang="en-US" sz="5600" dirty="0">
                <a:latin typeface="Meiryo UI" pitchFamily="50" charset="-128"/>
                <a:ea typeface="Meiryo UI" pitchFamily="50" charset="-128"/>
                <a:cs typeface="Meiryo UI" pitchFamily="50" charset="-128"/>
              </a:rPr>
              <a:t>工夫を行うことが重要です。　まず、１．個人能力とチーム力の向上を図りましょう。</a:t>
            </a:r>
            <a:endParaRPr lang="en-US" altLang="ja-JP" sz="5600" dirty="0">
              <a:latin typeface="Meiryo UI" pitchFamily="50" charset="-128"/>
              <a:ea typeface="Meiryo UI" pitchFamily="50" charset="-128"/>
              <a:cs typeface="Meiryo UI" pitchFamily="50" charset="-128"/>
            </a:endParaRPr>
          </a:p>
          <a:p>
            <a:pPr>
              <a:spcBef>
                <a:spcPts val="1200"/>
              </a:spcBef>
            </a:pPr>
            <a:r>
              <a:rPr lang="ja-JP" altLang="en-US" sz="5600" dirty="0">
                <a:latin typeface="Meiryo UI" pitchFamily="50" charset="-128"/>
                <a:ea typeface="Meiryo UI" pitchFamily="50" charset="-128"/>
                <a:cs typeface="Meiryo UI" pitchFamily="50" charset="-128"/>
              </a:rPr>
              <a:t>　ここでは、</a:t>
            </a:r>
            <a:r>
              <a:rPr lang="en-US" altLang="ja-JP" sz="5600" dirty="0">
                <a:latin typeface="Meiryo UI" pitchFamily="50" charset="-128"/>
                <a:ea typeface="Meiryo UI" pitchFamily="50" charset="-128"/>
                <a:cs typeface="Meiryo UI" pitchFamily="50" charset="-128"/>
              </a:rPr>
              <a:t>QC</a:t>
            </a:r>
            <a:r>
              <a:rPr lang="ja-JP" altLang="en-US" sz="5600" dirty="0">
                <a:latin typeface="Meiryo UI" pitchFamily="50" charset="-128"/>
                <a:ea typeface="Meiryo UI" pitchFamily="50" charset="-128"/>
                <a:cs typeface="Meiryo UI" pitchFamily="50" charset="-128"/>
              </a:rPr>
              <a:t>や職場の技能、問題解決などの勉強を行い、レベルアップを図りますが、</a:t>
            </a:r>
            <a:endParaRPr lang="en-US" altLang="ja-JP" sz="5600" dirty="0">
              <a:latin typeface="Meiryo UI" pitchFamily="50" charset="-128"/>
              <a:ea typeface="Meiryo UI" pitchFamily="50" charset="-128"/>
              <a:cs typeface="Meiryo UI" pitchFamily="50" charset="-128"/>
            </a:endParaRPr>
          </a:p>
          <a:p>
            <a:pPr>
              <a:spcBef>
                <a:spcPts val="1200"/>
              </a:spcBef>
            </a:pPr>
            <a:r>
              <a:rPr lang="ja-JP" altLang="en-US" sz="5600" dirty="0">
                <a:latin typeface="Meiryo UI" pitchFamily="50" charset="-128"/>
                <a:ea typeface="Meiryo UI" pitchFamily="50" charset="-128"/>
                <a:cs typeface="Meiryo UI" pitchFamily="50" charset="-128"/>
              </a:rPr>
              <a:t>リーダーの皆さんは、推進者の方とサークルのレベルを把握し、計画・目標を相談しながら</a:t>
            </a:r>
            <a:endParaRPr lang="en-US" altLang="ja-JP" sz="5600" dirty="0">
              <a:latin typeface="Meiryo UI" pitchFamily="50" charset="-128"/>
              <a:ea typeface="Meiryo UI" pitchFamily="50" charset="-128"/>
              <a:cs typeface="Meiryo UI" pitchFamily="50" charset="-128"/>
            </a:endParaRPr>
          </a:p>
          <a:p>
            <a:pPr>
              <a:spcBef>
                <a:spcPts val="1200"/>
              </a:spcBef>
            </a:pPr>
            <a:r>
              <a:rPr lang="ja-JP" altLang="en-US" sz="5600" dirty="0">
                <a:latin typeface="Meiryo UI" pitchFamily="50" charset="-128"/>
                <a:ea typeface="Meiryo UI" pitchFamily="50" charset="-128"/>
                <a:cs typeface="Meiryo UI" pitchFamily="50" charset="-128"/>
              </a:rPr>
              <a:t>、推進者の方に講師になっていただくなどして実施していくことも１つの手ですね。</a:t>
            </a:r>
            <a:endParaRPr lang="en-US" altLang="ja-JP" sz="5600" dirty="0">
              <a:latin typeface="Meiryo UI" pitchFamily="50" charset="-128"/>
              <a:ea typeface="Meiryo UI" pitchFamily="50" charset="-128"/>
              <a:cs typeface="Meiryo UI" pitchFamily="50" charset="-128"/>
            </a:endParaRPr>
          </a:p>
          <a:p>
            <a:pPr>
              <a:spcBef>
                <a:spcPts val="1200"/>
              </a:spcBef>
            </a:pPr>
            <a:r>
              <a:rPr lang="ja-JP" altLang="en-US" sz="5600" dirty="0">
                <a:latin typeface="Meiryo UI" pitchFamily="50" charset="-128"/>
                <a:ea typeface="Meiryo UI" pitchFamily="50" charset="-128"/>
                <a:cs typeface="Meiryo UI" pitchFamily="50" charset="-128"/>
              </a:rPr>
              <a:t>　その次に、２・活動の工夫ですが、ここでは、サークル活動の環境を整える工夫が</a:t>
            </a:r>
            <a:endParaRPr lang="en-US" altLang="ja-JP" sz="5600" dirty="0">
              <a:latin typeface="Meiryo UI" pitchFamily="50" charset="-128"/>
              <a:ea typeface="Meiryo UI" pitchFamily="50" charset="-128"/>
              <a:cs typeface="Meiryo UI" pitchFamily="50" charset="-128"/>
            </a:endParaRPr>
          </a:p>
          <a:p>
            <a:pPr>
              <a:spcBef>
                <a:spcPts val="1200"/>
              </a:spcBef>
            </a:pPr>
            <a:r>
              <a:rPr lang="ja-JP" altLang="en-US" sz="5600" dirty="0">
                <a:latin typeface="Meiryo UI" pitchFamily="50" charset="-128"/>
                <a:ea typeface="Meiryo UI" pitchFamily="50" charset="-128"/>
                <a:cs typeface="Meiryo UI" pitchFamily="50" charset="-128"/>
              </a:rPr>
              <a:t>大切です。　たとえば、会合時間、回数、場所などの確保、他部署との協力を得るため</a:t>
            </a:r>
            <a:endParaRPr lang="en-US" altLang="ja-JP" sz="5600" dirty="0">
              <a:latin typeface="Meiryo UI" pitchFamily="50" charset="-128"/>
              <a:ea typeface="Meiryo UI" pitchFamily="50" charset="-128"/>
              <a:cs typeface="Meiryo UI" pitchFamily="50" charset="-128"/>
            </a:endParaRPr>
          </a:p>
          <a:p>
            <a:pPr>
              <a:spcBef>
                <a:spcPts val="1200"/>
              </a:spcBef>
            </a:pPr>
            <a:r>
              <a:rPr lang="ja-JP" altLang="en-US" sz="5600" dirty="0">
                <a:latin typeface="Meiryo UI" pitchFamily="50" charset="-128"/>
                <a:ea typeface="Meiryo UI" pitchFamily="50" charset="-128"/>
                <a:cs typeface="Meiryo UI" pitchFamily="50" charset="-128"/>
              </a:rPr>
              <a:t>の根回しを上司にお願いしたり、おぜん立て役に回りましょう。　</a:t>
            </a:r>
            <a:endParaRPr lang="en-US" altLang="ja-JP" sz="5600" dirty="0">
              <a:latin typeface="Meiryo UI" pitchFamily="50" charset="-128"/>
              <a:ea typeface="Meiryo UI" pitchFamily="50" charset="-128"/>
              <a:cs typeface="Meiryo UI" pitchFamily="50" charset="-128"/>
            </a:endParaRPr>
          </a:p>
          <a:p>
            <a:pPr>
              <a:spcBef>
                <a:spcPts val="1200"/>
              </a:spcBef>
            </a:pPr>
            <a:r>
              <a:rPr lang="en-US" altLang="ja-JP" sz="5600" dirty="0">
                <a:latin typeface="Meiryo UI" pitchFamily="50" charset="-128"/>
                <a:ea typeface="Meiryo UI" pitchFamily="50" charset="-128"/>
                <a:cs typeface="Meiryo UI" pitchFamily="50" charset="-128"/>
              </a:rPr>
              <a:t>3</a:t>
            </a:r>
            <a:r>
              <a:rPr lang="ja-JP" altLang="en-US" sz="5600" dirty="0">
                <a:latin typeface="Meiryo UI" pitchFamily="50" charset="-128"/>
                <a:ea typeface="Meiryo UI" pitchFamily="50" charset="-128"/>
                <a:cs typeface="Meiryo UI" pitchFamily="50" charset="-128"/>
              </a:rPr>
              <a:t>つ目は、モチベーションアップですが、やはり、リーダーを中心にメンバーの意識が</a:t>
            </a:r>
            <a:endParaRPr lang="en-US" altLang="ja-JP" sz="5600" dirty="0">
              <a:latin typeface="Meiryo UI" pitchFamily="50" charset="-128"/>
              <a:ea typeface="Meiryo UI" pitchFamily="50" charset="-128"/>
              <a:cs typeface="Meiryo UI" pitchFamily="50" charset="-128"/>
            </a:endParaRPr>
          </a:p>
          <a:p>
            <a:pPr>
              <a:spcBef>
                <a:spcPts val="1200"/>
              </a:spcBef>
            </a:pPr>
            <a:r>
              <a:rPr lang="ja-JP" altLang="en-US" sz="5600" dirty="0">
                <a:latin typeface="Meiryo UI" pitchFamily="50" charset="-128"/>
                <a:ea typeface="Meiryo UI" pitchFamily="50" charset="-128"/>
                <a:cs typeface="Meiryo UI" pitchFamily="50" charset="-128"/>
              </a:rPr>
              <a:t>重要です。どんな良い環境にしても、実際やる人にその気がないとうまくいきません。</a:t>
            </a:r>
            <a:endParaRPr lang="en-US" altLang="ja-JP" sz="5600" dirty="0">
              <a:latin typeface="Meiryo UI" pitchFamily="50" charset="-128"/>
              <a:ea typeface="Meiryo UI" pitchFamily="50" charset="-128"/>
              <a:cs typeface="Meiryo UI" pitchFamily="50" charset="-128"/>
            </a:endParaRPr>
          </a:p>
          <a:p>
            <a:pPr>
              <a:spcBef>
                <a:spcPts val="1200"/>
              </a:spcBef>
            </a:pPr>
            <a:r>
              <a:rPr lang="ja-JP" altLang="en-US" sz="5600" dirty="0">
                <a:latin typeface="Meiryo UI" pitchFamily="50" charset="-128"/>
                <a:ea typeface="Meiryo UI" pitchFamily="50" charset="-128"/>
                <a:cs typeface="Meiryo UI" pitchFamily="50" charset="-128"/>
              </a:rPr>
              <a:t>活動の中でで、やりがいや、達成感が味わえる様、推進者の期待や支援を受けながら</a:t>
            </a:r>
            <a:endParaRPr lang="en-US" altLang="ja-JP" sz="5600" dirty="0">
              <a:latin typeface="Meiryo UI" pitchFamily="50" charset="-128"/>
              <a:ea typeface="Meiryo UI" pitchFamily="50" charset="-128"/>
              <a:cs typeface="Meiryo UI" pitchFamily="50" charset="-128"/>
            </a:endParaRPr>
          </a:p>
          <a:p>
            <a:pPr>
              <a:spcBef>
                <a:spcPts val="1200"/>
              </a:spcBef>
            </a:pPr>
            <a:r>
              <a:rPr lang="ja-JP" altLang="en-US" sz="5600" dirty="0">
                <a:latin typeface="Meiryo UI" pitchFamily="50" charset="-128"/>
                <a:ea typeface="Meiryo UI" pitchFamily="50" charset="-128"/>
                <a:cs typeface="Meiryo UI" pitchFamily="50" charset="-128"/>
              </a:rPr>
              <a:t>共通の目標を造り、それに向かって共に切磋琢磨しながら進められるよう工夫してください。</a:t>
            </a:r>
            <a:endParaRPr lang="en-US" altLang="ja-JP" sz="5600" dirty="0">
              <a:latin typeface="Meiryo UI" pitchFamily="50" charset="-128"/>
              <a:ea typeface="Meiryo UI" pitchFamily="50" charset="-128"/>
              <a:cs typeface="Meiryo UI" pitchFamily="50" charset="-128"/>
            </a:endParaRPr>
          </a:p>
          <a:p>
            <a:pPr>
              <a:spcBef>
                <a:spcPts val="1200"/>
              </a:spcBef>
            </a:pPr>
            <a:r>
              <a:rPr lang="ja-JP" altLang="en-US" sz="5600" dirty="0">
                <a:latin typeface="Meiryo UI" pitchFamily="50" charset="-128"/>
                <a:ea typeface="Meiryo UI" pitchFamily="50" charset="-128"/>
                <a:cs typeface="Meiryo UI" pitchFamily="50" charset="-128"/>
              </a:rPr>
              <a:t>　</a:t>
            </a:r>
            <a:r>
              <a:rPr lang="en-US" altLang="ja-JP" sz="5600" dirty="0">
                <a:latin typeface="Meiryo UI" pitchFamily="50" charset="-128"/>
                <a:ea typeface="Meiryo UI" pitchFamily="50" charset="-128"/>
                <a:cs typeface="Meiryo UI" pitchFamily="50" charset="-128"/>
              </a:rPr>
              <a:t>4</a:t>
            </a:r>
            <a:r>
              <a:rPr lang="ja-JP" altLang="en-US" sz="5600" dirty="0">
                <a:latin typeface="Meiryo UI" pitchFamily="50" charset="-128"/>
                <a:ea typeface="Meiryo UI" pitchFamily="50" charset="-128"/>
                <a:cs typeface="Meiryo UI" pitchFamily="50" charset="-128"/>
              </a:rPr>
              <a:t>つ目は、明るく楽しい職場づくりです。やはりサークル活動は楽しくないと長続きしません</a:t>
            </a:r>
            <a:endParaRPr lang="en-US" altLang="ja-JP" sz="5600" dirty="0">
              <a:latin typeface="Meiryo UI" pitchFamily="50" charset="-128"/>
              <a:ea typeface="Meiryo UI" pitchFamily="50" charset="-128"/>
              <a:cs typeface="Meiryo UI" pitchFamily="50" charset="-128"/>
            </a:endParaRPr>
          </a:p>
          <a:p>
            <a:pPr>
              <a:spcBef>
                <a:spcPts val="1200"/>
              </a:spcBef>
            </a:pPr>
            <a:r>
              <a:rPr lang="ja-JP" altLang="en-US" sz="5600" dirty="0">
                <a:latin typeface="Meiryo UI" pitchFamily="50" charset="-128"/>
                <a:ea typeface="Meiryo UI" pitchFamily="50" charset="-128"/>
                <a:cs typeface="Meiryo UI" pitchFamily="50" charset="-128"/>
              </a:rPr>
              <a:t>。この</a:t>
            </a:r>
            <a:r>
              <a:rPr lang="en-US" altLang="ja-JP" sz="5600" dirty="0">
                <a:latin typeface="Meiryo UI" pitchFamily="50" charset="-128"/>
                <a:ea typeface="Meiryo UI" pitchFamily="50" charset="-128"/>
                <a:cs typeface="Meiryo UI" pitchFamily="50" charset="-128"/>
              </a:rPr>
              <a:t>1.2.3</a:t>
            </a:r>
            <a:r>
              <a:rPr lang="ja-JP" altLang="en-US" sz="5600" dirty="0">
                <a:latin typeface="Meiryo UI" pitchFamily="50" charset="-128"/>
                <a:ea typeface="Meiryo UI" pitchFamily="50" charset="-128"/>
                <a:cs typeface="Meiryo UI" pitchFamily="50" charset="-128"/>
              </a:rPr>
              <a:t>が出来ていればおのずと楽しくできるんですが　、会合の雰囲気を見てメンバー</a:t>
            </a:r>
            <a:endParaRPr lang="en-US" altLang="ja-JP" sz="5600" dirty="0">
              <a:latin typeface="Meiryo UI" pitchFamily="50" charset="-128"/>
              <a:ea typeface="Meiryo UI" pitchFamily="50" charset="-128"/>
              <a:cs typeface="Meiryo UI" pitchFamily="50" charset="-128"/>
            </a:endParaRPr>
          </a:p>
          <a:p>
            <a:pPr>
              <a:spcBef>
                <a:spcPts val="1200"/>
              </a:spcBef>
            </a:pPr>
            <a:r>
              <a:rPr lang="ja-JP" altLang="en-US" sz="5600" dirty="0">
                <a:latin typeface="Meiryo UI" pitchFamily="50" charset="-128"/>
                <a:ea typeface="Meiryo UI" pitchFamily="50" charset="-128"/>
                <a:cs typeface="Meiryo UI" pitchFamily="50" charset="-128"/>
              </a:rPr>
              <a:t>と雑談するとか、社内外とコミニュケーションをとり良くしていく工夫もしてください。</a:t>
            </a:r>
            <a:endParaRPr lang="en-US" altLang="ja-JP" sz="5600" dirty="0">
              <a:latin typeface="Meiryo UI" pitchFamily="50" charset="-128"/>
              <a:ea typeface="Meiryo UI" pitchFamily="50" charset="-128"/>
              <a:cs typeface="Meiryo UI" pitchFamily="50" charset="-128"/>
            </a:endParaRPr>
          </a:p>
          <a:p>
            <a:pPr>
              <a:spcBef>
                <a:spcPts val="1200"/>
              </a:spcBef>
            </a:pPr>
            <a:r>
              <a:rPr lang="ja-JP" altLang="en-US" sz="5600" dirty="0">
                <a:latin typeface="Meiryo UI" pitchFamily="50" charset="-128"/>
                <a:ea typeface="Meiryo UI" pitchFamily="50" charset="-128"/>
                <a:cs typeface="Meiryo UI" pitchFamily="50" charset="-128"/>
              </a:rPr>
              <a:t>１人ではなく、推進者、支援者の支援を受けながらサークル運営していく事が大切です。</a:t>
            </a:r>
            <a:endParaRPr lang="en-US" altLang="ja-JP" sz="56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761544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950913" y="768350"/>
            <a:ext cx="4906962" cy="3681413"/>
          </a:xfrm>
          <a:ln/>
        </p:spPr>
      </p:sp>
      <p:sp>
        <p:nvSpPr>
          <p:cNvPr id="81923" name="Rectangle 3"/>
          <p:cNvSpPr>
            <a:spLocks noGrp="1" noChangeArrowheads="1"/>
          </p:cNvSpPr>
          <p:nvPr>
            <p:ph type="body" idx="1"/>
          </p:nvPr>
        </p:nvSpPr>
        <p:spPr>
          <a:xfrm>
            <a:off x="537411" y="4756286"/>
            <a:ext cx="5756264" cy="4448508"/>
          </a:xfrm>
          <a:noFill/>
        </p:spPr>
        <p:txBody>
          <a:bodyPr/>
          <a:lstStyle/>
          <a:p>
            <a:pPr eaLnBrk="1" hangingPunct="1">
              <a:spcBef>
                <a:spcPts val="12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ところで、活動をしていて問題が見つからない、という事をよく聞きますが、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それには次のような要因が挙げられます。</a:t>
            </a:r>
          </a:p>
          <a:p>
            <a:pPr eaLnBrk="1" hangingPunct="1">
              <a:spcBef>
                <a:spcPts val="12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１、ビジョンが不明確、職場が将来どうあるべきか、どういう方向に持って行きた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いかが解らない。</a:t>
            </a:r>
          </a:p>
          <a:p>
            <a:pPr eaLnBrk="1" hangingPunct="1">
              <a:spcBef>
                <a:spcPts val="12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２、上位の目標を理解していない</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３、自分達の仕事の作業手順書、要領書などない又は理解していない、</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４、標準書はあるが誰も見ていない、見直しもしていない。</a:t>
            </a:r>
          </a:p>
          <a:p>
            <a:pPr eaLnBrk="1" hangingPunct="1">
              <a:spcBef>
                <a:spcPts val="12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５、現状でよしとして面倒なことに関わりたくないと思っている。</a:t>
            </a:r>
          </a:p>
          <a:p>
            <a:pPr eaLnBrk="1" hangingPunct="1">
              <a:spcBef>
                <a:spcPts val="12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皆さんの職場ではどうでしょうか？。</a:t>
            </a:r>
          </a:p>
        </p:txBody>
      </p:sp>
    </p:spTree>
    <p:extLst>
      <p:ext uri="{BB962C8B-B14F-4D97-AF65-F5344CB8AC3E}">
        <p14:creationId xmlns:p14="http://schemas.microsoft.com/office/powerpoint/2010/main" val="1000023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950913" y="768350"/>
            <a:ext cx="4906962" cy="3681413"/>
          </a:xfrm>
          <a:ln/>
        </p:spPr>
      </p:sp>
      <p:sp>
        <p:nvSpPr>
          <p:cNvPr id="82947" name="Rectangle 3"/>
          <p:cNvSpPr>
            <a:spLocks noGrp="1" noChangeArrowheads="1"/>
          </p:cNvSpPr>
          <p:nvPr>
            <p:ph type="body" idx="1"/>
          </p:nvPr>
        </p:nvSpPr>
        <p:spPr>
          <a:xfrm>
            <a:off x="549355" y="4756286"/>
            <a:ext cx="5839414" cy="4640378"/>
          </a:xfrm>
          <a:noFill/>
        </p:spPr>
        <p:txBody>
          <a:bodyPr>
            <a:normAutofit fontScale="25000" lnSpcReduction="20000"/>
          </a:bodyPr>
          <a:lstStyle/>
          <a:p>
            <a:pPr eaLnBrk="1" hangingPunct="1">
              <a:spcBef>
                <a:spcPts val="1200"/>
              </a:spcBef>
            </a:pPr>
            <a:r>
              <a:rPr lang="ja-JP" altLang="en-US" sz="5600" dirty="0">
                <a:latin typeface="Meiryo UI" panose="020B0604030504040204" pitchFamily="50" charset="-128"/>
                <a:ea typeface="Meiryo UI" panose="020B0604030504040204" pitchFamily="50" charset="-128"/>
                <a:cs typeface="Meiryo UI" panose="020B0604030504040204" pitchFamily="50" charset="-128"/>
              </a:rPr>
              <a:t>次</a:t>
            </a:r>
            <a:r>
              <a:rPr lang="ja-JP" altLang="en-US" sz="48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5600" dirty="0">
                <a:latin typeface="Meiryo UI" panose="020B0604030504040204" pitchFamily="50" charset="-128"/>
                <a:ea typeface="Meiryo UI" panose="020B0604030504040204" pitchFamily="50" charset="-128"/>
                <a:cs typeface="Meiryo UI" panose="020B0604030504040204" pitchFamily="50" charset="-128"/>
              </a:rPr>
              <a:t>問題発見が出来ないサークルは、ここに書かれているような意識を持って</a:t>
            </a:r>
            <a:endParaRPr lang="en-US" altLang="ja-JP" sz="56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5600" dirty="0">
                <a:latin typeface="Meiryo UI" panose="020B0604030504040204" pitchFamily="50" charset="-128"/>
                <a:ea typeface="Meiryo UI" panose="020B0604030504040204" pitchFamily="50" charset="-128"/>
                <a:cs typeface="Meiryo UI" panose="020B0604030504040204" pitchFamily="50" charset="-128"/>
              </a:rPr>
              <a:t>いないでしょうか</a:t>
            </a:r>
            <a:endParaRPr lang="en-US" altLang="ja-JP" sz="56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5600" dirty="0">
                <a:latin typeface="Meiryo UI" panose="020B0604030504040204" pitchFamily="50" charset="-128"/>
                <a:ea typeface="Meiryo UI" panose="020B0604030504040204" pitchFamily="50" charset="-128"/>
                <a:cs typeface="Meiryo UI" panose="020B0604030504040204" pitchFamily="50" charset="-128"/>
              </a:rPr>
              <a:t>１、自分はうまくいっていると思い込み　思い込みで周りが見得ていない</a:t>
            </a:r>
            <a:endParaRPr lang="en-US" altLang="ja-JP" sz="56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6400" dirty="0">
                <a:latin typeface="Meiryo UI" panose="020B0604030504040204" pitchFamily="50" charset="-128"/>
                <a:ea typeface="Meiryo UI" panose="020B0604030504040204" pitchFamily="50" charset="-128"/>
                <a:cs typeface="Meiryo UI" panose="020B0604030504040204" pitchFamily="50" charset="-128"/>
              </a:rPr>
              <a:t>ほかへの迷</a:t>
            </a:r>
            <a:r>
              <a:rPr lang="ja-JP" altLang="en-US" sz="5600" dirty="0">
                <a:latin typeface="Meiryo UI" panose="020B0604030504040204" pitchFamily="50" charset="-128"/>
                <a:ea typeface="Meiryo UI" panose="020B0604030504040204" pitchFamily="50" charset="-128"/>
                <a:cs typeface="Meiryo UI" panose="020B0604030504040204" pitchFamily="50" charset="-128"/>
              </a:rPr>
              <a:t>惑を解っていない。３、悪いことは他人のせいにする。</a:t>
            </a:r>
          </a:p>
          <a:p>
            <a:pPr eaLnBrk="1" hangingPunct="1">
              <a:spcBef>
                <a:spcPts val="1200"/>
              </a:spcBef>
            </a:pPr>
            <a:r>
              <a:rPr lang="ja-JP" altLang="en-US" sz="5600" dirty="0">
                <a:latin typeface="Meiryo UI" panose="020B0604030504040204" pitchFamily="50" charset="-128"/>
                <a:ea typeface="Meiryo UI" panose="020B0604030504040204" pitchFamily="50" charset="-128"/>
                <a:cs typeface="Meiryo UI" panose="020B0604030504040204" pitchFamily="50" charset="-128"/>
              </a:rPr>
              <a:t>４、昔から悪いのでこれが当たり前とおもっている　５、改善できない理由ばかり</a:t>
            </a:r>
            <a:endParaRPr lang="en-US" altLang="ja-JP" sz="56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5600" dirty="0">
                <a:latin typeface="Meiryo UI" panose="020B0604030504040204" pitchFamily="50" charset="-128"/>
                <a:ea typeface="Meiryo UI" panose="020B0604030504040204" pitchFamily="50" charset="-128"/>
                <a:cs typeface="Meiryo UI" panose="020B0604030504040204" pitchFamily="50" charset="-128"/>
              </a:rPr>
              <a:t>言って重い腰を上げようとしない。６、</a:t>
            </a:r>
            <a:r>
              <a:rPr lang="en-US" altLang="ja-JP" sz="5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5600" dirty="0">
                <a:latin typeface="Meiryo UI" panose="020B0604030504040204" pitchFamily="50" charset="-128"/>
                <a:ea typeface="Meiryo UI" panose="020B0604030504040204" pitchFamily="50" charset="-128"/>
                <a:cs typeface="Meiryo UI" panose="020B0604030504040204" pitchFamily="50" charset="-128"/>
              </a:rPr>
              <a:t>成り行き任せの仕事をして、職場の</a:t>
            </a:r>
            <a:endParaRPr lang="en-US" altLang="ja-JP" sz="56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5600" dirty="0">
                <a:latin typeface="Meiryo UI" panose="020B0604030504040204" pitchFamily="50" charset="-128"/>
                <a:ea typeface="Meiryo UI" panose="020B0604030504040204" pitchFamily="50" charset="-128"/>
                <a:cs typeface="Meiryo UI" panose="020B0604030504040204" pitchFamily="50" charset="-128"/>
              </a:rPr>
              <a:t>変化をデータで見ていない見ようとしていない。</a:t>
            </a:r>
          </a:p>
          <a:p>
            <a:pPr eaLnBrk="1" hangingPunct="1">
              <a:spcBef>
                <a:spcPts val="1200"/>
              </a:spcBef>
            </a:pPr>
            <a:r>
              <a:rPr lang="ja-JP" altLang="en-US" sz="5600" dirty="0">
                <a:latin typeface="Meiryo UI" panose="020B0604030504040204" pitchFamily="50" charset="-128"/>
                <a:ea typeface="Meiryo UI" panose="020B0604030504040204" pitchFamily="50" charset="-128"/>
                <a:cs typeface="Meiryo UI" panose="020B0604030504040204" pitchFamily="50" charset="-128"/>
              </a:rPr>
              <a:t>８、面倒な問題は職制がやればよいと思っている。人任せな所、</a:t>
            </a:r>
            <a:endParaRPr lang="en-US" altLang="ja-JP" sz="56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5600" dirty="0">
                <a:latin typeface="Meiryo UI" panose="020B0604030504040204" pitchFamily="50" charset="-128"/>
                <a:ea typeface="Meiryo UI" panose="020B0604030504040204" pitchFamily="50" charset="-128"/>
                <a:cs typeface="Meiryo UI" panose="020B0604030504040204" pitchFamily="50" charset="-128"/>
              </a:rPr>
              <a:t>９、すぐにあきらめてしまう　１０、カン、コツで仕事をしている</a:t>
            </a:r>
          </a:p>
          <a:p>
            <a:pPr eaLnBrk="1" hangingPunct="1">
              <a:spcBef>
                <a:spcPts val="1200"/>
              </a:spcBef>
            </a:pPr>
            <a:r>
              <a:rPr lang="ja-JP" altLang="en-US" sz="5600" dirty="0">
                <a:latin typeface="Meiryo UI" panose="020B0604030504040204" pitchFamily="50" charset="-128"/>
                <a:ea typeface="Meiryo UI" panose="020B0604030504040204" pitchFamily="50" charset="-128"/>
                <a:cs typeface="Meiryo UI" panose="020B0604030504040204" pitchFamily="50" charset="-128"/>
              </a:rPr>
              <a:t>　一つでも当てはまる事柄があれば　リーダーとしてきちんとサークル運営が</a:t>
            </a:r>
            <a:endParaRPr lang="en-US" altLang="ja-JP" sz="56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5600" dirty="0">
                <a:latin typeface="Meiryo UI" panose="020B0604030504040204" pitchFamily="50" charset="-128"/>
                <a:ea typeface="Meiryo UI" panose="020B0604030504040204" pitchFamily="50" charset="-128"/>
                <a:cs typeface="Meiryo UI" panose="020B0604030504040204" pitchFamily="50" charset="-128"/>
              </a:rPr>
              <a:t>出来ていないんです。貴方が運営で苦しむようにメンバーだって苦しんでるんだ</a:t>
            </a:r>
            <a:endParaRPr lang="en-US" altLang="ja-JP" sz="56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5600" dirty="0">
                <a:latin typeface="Meiryo UI" panose="020B0604030504040204" pitchFamily="50" charset="-128"/>
                <a:ea typeface="Meiryo UI" panose="020B0604030504040204" pitchFamily="50" charset="-128"/>
                <a:cs typeface="Meiryo UI" panose="020B0604030504040204" pitchFamily="50" charset="-128"/>
              </a:rPr>
              <a:t>ということをしっかりと受け止めて</a:t>
            </a:r>
            <a:endParaRPr lang="en-US" altLang="ja-JP" sz="56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5600" dirty="0">
                <a:latin typeface="Meiryo UI" panose="020B0604030504040204" pitchFamily="50" charset="-128"/>
                <a:ea typeface="Meiryo UI" panose="020B0604030504040204" pitchFamily="50" charset="-128"/>
                <a:cs typeface="Meiryo UI" panose="020B0604030504040204" pitchFamily="50" charset="-128"/>
              </a:rPr>
              <a:t>　　ここで振り返られたのであれば　今からでも遅くはありません、何か仕掛けを</a:t>
            </a:r>
            <a:endParaRPr lang="en-US" altLang="ja-JP" sz="56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5600" dirty="0">
                <a:latin typeface="Meiryo UI" panose="020B0604030504040204" pitchFamily="50" charset="-128"/>
                <a:ea typeface="Meiryo UI" panose="020B0604030504040204" pitchFamily="50" charset="-128"/>
                <a:cs typeface="Meiryo UI" panose="020B0604030504040204" pitchFamily="50" charset="-128"/>
              </a:rPr>
              <a:t>講じて努力していきましょう。</a:t>
            </a:r>
            <a:endParaRPr lang="ja-JP" altLang="en-US" sz="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98204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8260" indent="-287914" defTabSz="922274">
              <a:spcBef>
                <a:spcPct val="30000"/>
              </a:spcBef>
              <a:defRPr kumimoji="1" sz="1200">
                <a:solidFill>
                  <a:schemeClr val="tx1"/>
                </a:solidFill>
                <a:latin typeface="Times New Roman" pitchFamily="18" charset="0"/>
                <a:ea typeface="ＭＳ Ｐ明朝" pitchFamily="18" charset="-128"/>
              </a:defRPr>
            </a:lvl2pPr>
            <a:lvl3pPr marL="1151655" indent="-229382" defTabSz="922274">
              <a:spcBef>
                <a:spcPct val="30000"/>
              </a:spcBef>
              <a:defRPr kumimoji="1" sz="1200">
                <a:solidFill>
                  <a:schemeClr val="tx1"/>
                </a:solidFill>
                <a:latin typeface="Times New Roman" pitchFamily="18" charset="0"/>
                <a:ea typeface="ＭＳ Ｐ明朝" pitchFamily="18" charset="-128"/>
              </a:defRPr>
            </a:lvl3pPr>
            <a:lvl4pPr marL="1613583" indent="-229382" defTabSz="922274">
              <a:spcBef>
                <a:spcPct val="30000"/>
              </a:spcBef>
              <a:defRPr kumimoji="1" sz="1200">
                <a:solidFill>
                  <a:schemeClr val="tx1"/>
                </a:solidFill>
                <a:latin typeface="Times New Roman" pitchFamily="18" charset="0"/>
                <a:ea typeface="ＭＳ Ｐ明朝" pitchFamily="18" charset="-128"/>
              </a:defRPr>
            </a:lvl4pPr>
            <a:lvl5pPr marL="2073929" indent="-229382" defTabSz="922274">
              <a:spcBef>
                <a:spcPct val="30000"/>
              </a:spcBef>
              <a:defRPr kumimoji="1" sz="1200">
                <a:solidFill>
                  <a:schemeClr val="tx1"/>
                </a:solidFill>
                <a:latin typeface="Times New Roman" pitchFamily="18" charset="0"/>
                <a:ea typeface="ＭＳ Ｐ明朝" pitchFamily="18" charset="-128"/>
              </a:defRPr>
            </a:lvl5pPr>
            <a:lvl6pPr marL="2529529"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851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407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3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78E87C6B-C793-4DC9-BC69-025CA78EDC57}" type="slidenum">
              <a:rPr lang="en-US" altLang="ja-JP" smtClean="0">
                <a:ea typeface="ＭＳ Ｐゴシック" charset="-128"/>
              </a:rPr>
              <a:pPr>
                <a:spcBef>
                  <a:spcPct val="0"/>
                </a:spcBef>
              </a:pPr>
              <a:t>3</a:t>
            </a:fld>
            <a:endParaRPr lang="en-US" altLang="ja-JP">
              <a:ea typeface="ＭＳ Ｐゴシック"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524723" y="4721383"/>
            <a:ext cx="5781392" cy="4473892"/>
          </a:xfrm>
          <a:noFill/>
        </p:spPr>
        <p:txBody>
          <a:bodyPr/>
          <a:lstStyle/>
          <a:p>
            <a:pPr eaLnBrk="1" hangingPunct="1">
              <a:spcBef>
                <a:spcPts val="1200"/>
              </a:spcBef>
            </a:pPr>
            <a:r>
              <a:rPr lang="ja-JP" altLang="en-US" sz="1400" dirty="0">
                <a:latin typeface="Meiryo UI" pitchFamily="50" charset="-128"/>
                <a:ea typeface="Meiryo UI" pitchFamily="50" charset="-128"/>
                <a:cs typeface="Meiryo UI" pitchFamily="50" charset="-128"/>
              </a:rPr>
              <a:t>　そして高度成長期、</a:t>
            </a:r>
            <a:r>
              <a:rPr lang="en-US" altLang="ja-JP" sz="1400" dirty="0">
                <a:latin typeface="Meiryo UI" pitchFamily="50" charset="-128"/>
                <a:ea typeface="Meiryo UI" pitchFamily="50" charset="-128"/>
                <a:cs typeface="Meiryo UI" pitchFamily="50" charset="-128"/>
              </a:rPr>
              <a:t>1962</a:t>
            </a:r>
            <a:r>
              <a:rPr lang="ja-JP" altLang="en-US" sz="1400" dirty="0">
                <a:latin typeface="Meiryo UI" pitchFamily="50" charset="-128"/>
                <a:ea typeface="Meiryo UI" pitchFamily="50" charset="-128"/>
                <a:cs typeface="Meiryo UI" pitchFamily="50" charset="-128"/>
              </a:rPr>
              <a:t>年（昭和</a:t>
            </a:r>
            <a:r>
              <a:rPr lang="en-US" altLang="ja-JP" sz="1400" dirty="0">
                <a:latin typeface="Meiryo UI" pitchFamily="50" charset="-128"/>
                <a:ea typeface="Meiryo UI" pitchFamily="50" charset="-128"/>
                <a:cs typeface="Meiryo UI" pitchFamily="50" charset="-128"/>
              </a:rPr>
              <a:t>37</a:t>
            </a:r>
            <a:r>
              <a:rPr lang="ja-JP" altLang="en-US" sz="1400" dirty="0">
                <a:latin typeface="Meiryo UI" pitchFamily="50" charset="-128"/>
                <a:ea typeface="Meiryo UI" pitchFamily="50" charset="-128"/>
                <a:cs typeface="Meiryo UI" pitchFamily="50" charset="-128"/>
              </a:rPr>
              <a:t>年）に　その声をきいて</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現場における品質管理の普及を目的とした雑誌「現場と</a:t>
            </a:r>
            <a:r>
              <a:rPr lang="en-US" altLang="ja-JP" sz="1400" dirty="0">
                <a:latin typeface="Meiryo UI" pitchFamily="50" charset="-128"/>
                <a:ea typeface="Meiryo UI" pitchFamily="50" charset="-128"/>
                <a:cs typeface="Meiryo UI" pitchFamily="50" charset="-128"/>
              </a:rPr>
              <a:t>QC] </a:t>
            </a:r>
            <a:r>
              <a:rPr lang="ja-JP" altLang="en-US" sz="1400" dirty="0">
                <a:latin typeface="Meiryo UI" pitchFamily="50" charset="-128"/>
                <a:ea typeface="Meiryo UI" pitchFamily="50" charset="-128"/>
                <a:cs typeface="Meiryo UI" pitchFamily="50" charset="-128"/>
              </a:rPr>
              <a:t>今でいう</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サークル誌が発刊されました。</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編集委員長であった東京大学の石川馨先生は、この本の発行にあたり、</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の勉強と行うと共に</a:t>
            </a:r>
          </a:p>
          <a:p>
            <a:pPr eaLnBrk="1" hangingPunct="1">
              <a:spcBef>
                <a:spcPts val="1200"/>
              </a:spcBef>
            </a:pP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サークルを結成して現場の核になっていただくようメッセージを出したんです。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　その結果、</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サークルの第一号として日本電信電話公社の松山搬送</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通信部機械サークルが誕生したわけです。</a:t>
            </a:r>
            <a:endParaRPr lang="en-US" altLang="ja-JP" sz="1400" dirty="0">
              <a:latin typeface="Meiryo UI" pitchFamily="50" charset="-128"/>
              <a:ea typeface="Meiryo UI" pitchFamily="50" charset="-128"/>
              <a:cs typeface="Meiryo UI" pitchFamily="50" charset="-128"/>
            </a:endParaRPr>
          </a:p>
          <a:p>
            <a:pPr eaLnBrk="1" hangingPunct="1">
              <a:spcBef>
                <a:spcPts val="598"/>
              </a:spcBef>
            </a:pPr>
            <a:r>
              <a:rPr lang="ja-JP" altLang="en-US" sz="1400" dirty="0">
                <a:latin typeface="Meiryo UI" pitchFamily="50" charset="-128"/>
                <a:ea typeface="Meiryo UI" pitchFamily="50" charset="-128"/>
                <a:cs typeface="Meiryo UI" pitchFamily="50" charset="-128"/>
              </a:rPr>
              <a:t>　</a:t>
            </a:r>
            <a:endParaRPr lang="ja-JP" altLang="en-US"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091471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920750" y="744538"/>
            <a:ext cx="4970463" cy="3729037"/>
          </a:xfrm>
          <a:ln/>
        </p:spPr>
      </p:sp>
      <p:sp>
        <p:nvSpPr>
          <p:cNvPr id="83971" name="Rectangle 3"/>
          <p:cNvSpPr>
            <a:spLocks noGrp="1" noChangeArrowheads="1"/>
          </p:cNvSpPr>
          <p:nvPr>
            <p:ph type="body" idx="1"/>
          </p:nvPr>
        </p:nvSpPr>
        <p:spPr>
          <a:xfrm>
            <a:off x="573239" y="4721383"/>
            <a:ext cx="5720435" cy="4473892"/>
          </a:xfrm>
          <a:noFill/>
        </p:spPr>
        <p:txBody>
          <a:bodyPr lIns="91340" tIns="45670" rIns="91340" bIns="45670"/>
          <a:lstStyle/>
          <a:p>
            <a:pPr eaLnBrk="1" hangingPunct="1">
              <a:spcBef>
                <a:spcPts val="12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以上で私の講話を終わります。何か１つでも感じる所があれば行動に</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移していただければ幸いです。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12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ご清聴ありがとうございました。</a:t>
            </a:r>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0126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8260" indent="-287914" defTabSz="922274">
              <a:spcBef>
                <a:spcPct val="30000"/>
              </a:spcBef>
              <a:defRPr kumimoji="1" sz="1200">
                <a:solidFill>
                  <a:schemeClr val="tx1"/>
                </a:solidFill>
                <a:latin typeface="Times New Roman" pitchFamily="18" charset="0"/>
                <a:ea typeface="ＭＳ Ｐ明朝" pitchFamily="18" charset="-128"/>
              </a:defRPr>
            </a:lvl2pPr>
            <a:lvl3pPr marL="1151655" indent="-229382" defTabSz="922274">
              <a:spcBef>
                <a:spcPct val="30000"/>
              </a:spcBef>
              <a:defRPr kumimoji="1" sz="1200">
                <a:solidFill>
                  <a:schemeClr val="tx1"/>
                </a:solidFill>
                <a:latin typeface="Times New Roman" pitchFamily="18" charset="0"/>
                <a:ea typeface="ＭＳ Ｐ明朝" pitchFamily="18" charset="-128"/>
              </a:defRPr>
            </a:lvl3pPr>
            <a:lvl4pPr marL="1613583" indent="-229382" defTabSz="922274">
              <a:spcBef>
                <a:spcPct val="30000"/>
              </a:spcBef>
              <a:defRPr kumimoji="1" sz="1200">
                <a:solidFill>
                  <a:schemeClr val="tx1"/>
                </a:solidFill>
                <a:latin typeface="Times New Roman" pitchFamily="18" charset="0"/>
                <a:ea typeface="ＭＳ Ｐ明朝" pitchFamily="18" charset="-128"/>
              </a:defRPr>
            </a:lvl4pPr>
            <a:lvl5pPr marL="2073929" indent="-229382" defTabSz="922274">
              <a:spcBef>
                <a:spcPct val="30000"/>
              </a:spcBef>
              <a:defRPr kumimoji="1" sz="1200">
                <a:solidFill>
                  <a:schemeClr val="tx1"/>
                </a:solidFill>
                <a:latin typeface="Times New Roman" pitchFamily="18" charset="0"/>
                <a:ea typeface="ＭＳ Ｐ明朝" pitchFamily="18" charset="-128"/>
              </a:defRPr>
            </a:lvl5pPr>
            <a:lvl6pPr marL="2529529"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851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407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3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fld id="{3411B074-C465-43BF-8129-98A9CFE1297A}" type="slidenum">
              <a:rPr lang="en-US" altLang="ja-JP" smtClean="0"/>
              <a:pPr/>
              <a:t>4</a:t>
            </a:fld>
            <a:endParaRPr lang="en-US" altLang="ja-JP"/>
          </a:p>
        </p:txBody>
      </p:sp>
      <p:sp>
        <p:nvSpPr>
          <p:cNvPr id="48131" name="Rectangle 2"/>
          <p:cNvSpPr>
            <a:spLocks noGrp="1" noChangeArrowheads="1"/>
          </p:cNvSpPr>
          <p:nvPr>
            <p:ph type="body" idx="1"/>
          </p:nvPr>
        </p:nvSpPr>
        <p:spPr>
          <a:xfrm>
            <a:off x="524722" y="4721383"/>
            <a:ext cx="5805029"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この「現場とＱＣ」と言う季刊誌は大変わかりやすいと評判となり</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その結果、それぞれの人達が、自分達の職場単位で自主的に集り、</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グループを作って、お互いに勉強し合い、学び合い、仕事をやりやすくするのために</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改善を共有して取り組む仲間が出来たんですね。</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そして、その学んだ品質管理手法、例えば層別やグラフなどを使って、</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職場の問題点を明らかにして、職場の問題を改善していこうと、</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ＱＣサークル</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が誕生したわけなんです。</a:t>
            </a:r>
          </a:p>
        </p:txBody>
      </p:sp>
      <p:sp>
        <p:nvSpPr>
          <p:cNvPr id="48132" name="スライド イメージ プレースホルダー 4"/>
          <p:cNvSpPr>
            <a:spLocks noGrp="1" noRot="1" noChangeAspect="1" noTextEdit="1"/>
          </p:cNvSpPr>
          <p:nvPr>
            <p:ph type="sldImg"/>
          </p:nvPr>
        </p:nvSpPr>
        <p:spPr>
          <a:ln/>
        </p:spPr>
      </p:sp>
    </p:spTree>
    <p:extLst>
      <p:ext uri="{BB962C8B-B14F-4D97-AF65-F5344CB8AC3E}">
        <p14:creationId xmlns:p14="http://schemas.microsoft.com/office/powerpoint/2010/main" val="4172612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8260" indent="-287914" defTabSz="922274">
              <a:spcBef>
                <a:spcPct val="30000"/>
              </a:spcBef>
              <a:defRPr kumimoji="1" sz="1200">
                <a:solidFill>
                  <a:schemeClr val="tx1"/>
                </a:solidFill>
                <a:latin typeface="Times New Roman" pitchFamily="18" charset="0"/>
                <a:ea typeface="ＭＳ Ｐ明朝" pitchFamily="18" charset="-128"/>
              </a:defRPr>
            </a:lvl2pPr>
            <a:lvl3pPr marL="1151655" indent="-229382" defTabSz="922274">
              <a:spcBef>
                <a:spcPct val="30000"/>
              </a:spcBef>
              <a:defRPr kumimoji="1" sz="1200">
                <a:solidFill>
                  <a:schemeClr val="tx1"/>
                </a:solidFill>
                <a:latin typeface="Times New Roman" pitchFamily="18" charset="0"/>
                <a:ea typeface="ＭＳ Ｐ明朝" pitchFamily="18" charset="-128"/>
              </a:defRPr>
            </a:lvl3pPr>
            <a:lvl4pPr marL="1613583" indent="-229382" defTabSz="922274">
              <a:spcBef>
                <a:spcPct val="30000"/>
              </a:spcBef>
              <a:defRPr kumimoji="1" sz="1200">
                <a:solidFill>
                  <a:schemeClr val="tx1"/>
                </a:solidFill>
                <a:latin typeface="Times New Roman" pitchFamily="18" charset="0"/>
                <a:ea typeface="ＭＳ Ｐ明朝" pitchFamily="18" charset="-128"/>
              </a:defRPr>
            </a:lvl4pPr>
            <a:lvl5pPr marL="2073929" indent="-229382" defTabSz="922274">
              <a:spcBef>
                <a:spcPct val="30000"/>
              </a:spcBef>
              <a:defRPr kumimoji="1" sz="1200">
                <a:solidFill>
                  <a:schemeClr val="tx1"/>
                </a:solidFill>
                <a:latin typeface="Times New Roman" pitchFamily="18" charset="0"/>
                <a:ea typeface="ＭＳ Ｐ明朝" pitchFamily="18" charset="-128"/>
              </a:defRPr>
            </a:lvl5pPr>
            <a:lvl6pPr marL="2529529"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851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407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3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6231466A-2989-4EE7-B991-8C457F4C9AFB}" type="slidenum">
              <a:rPr lang="en-US" altLang="ja-JP" smtClean="0">
                <a:ea typeface="ＭＳ Ｐゴシック" charset="-128"/>
              </a:rPr>
              <a:pPr>
                <a:spcBef>
                  <a:spcPct val="0"/>
                </a:spcBef>
              </a:pPr>
              <a:t>5</a:t>
            </a:fld>
            <a:endParaRPr lang="en-US" altLang="ja-JP">
              <a:ea typeface="ＭＳ Ｐゴシック" charset="-128"/>
            </a:endParaRPr>
          </a:p>
        </p:txBody>
      </p:sp>
      <p:sp>
        <p:nvSpPr>
          <p:cNvPr id="49155" name="Rectangle 2"/>
          <p:cNvSpPr>
            <a:spLocks noGrp="1" noRot="1" noChangeAspect="1" noChangeArrowheads="1" noTextEdit="1"/>
          </p:cNvSpPr>
          <p:nvPr>
            <p:ph type="sldImg"/>
          </p:nvPr>
        </p:nvSpPr>
        <p:spPr>
          <a:xfrm>
            <a:off x="919163" y="746125"/>
            <a:ext cx="4967287" cy="3727450"/>
          </a:xfrm>
          <a:ln/>
        </p:spPr>
      </p:sp>
      <p:sp>
        <p:nvSpPr>
          <p:cNvPr id="49156" name="Rectangle 3"/>
          <p:cNvSpPr>
            <a:spLocks noGrp="1" noChangeArrowheads="1"/>
          </p:cNvSpPr>
          <p:nvPr>
            <p:ph type="body" idx="1"/>
          </p:nvPr>
        </p:nvSpPr>
        <p:spPr>
          <a:xfrm>
            <a:off x="524722" y="4721383"/>
            <a:ext cx="6104677" cy="4473892"/>
          </a:xfrm>
          <a:noFill/>
        </p:spPr>
        <p:txBody>
          <a:bodyPr/>
          <a:lstStyle/>
          <a:p>
            <a:pPr eaLnBrk="1" hangingPunct="1">
              <a:spcBef>
                <a:spcPts val="1200"/>
              </a:spcBef>
            </a:pPr>
            <a:r>
              <a:rPr lang="ja-JP" altLang="en-US" dirty="0">
                <a:latin typeface="Meiryo UI" pitchFamily="50" charset="-128"/>
                <a:ea typeface="Meiryo UI" pitchFamily="50" charset="-128"/>
                <a:cs typeface="Meiryo UI" pitchFamily="50" charset="-128"/>
              </a:rPr>
              <a:t>　この</a:t>
            </a:r>
            <a:r>
              <a:rPr lang="ja-JP" altLang="en-US" sz="1400" dirty="0">
                <a:latin typeface="Meiryo UI" pitchFamily="50" charset="-128"/>
                <a:ea typeface="Meiryo UI" pitchFamily="50" charset="-128"/>
                <a:cs typeface="Meiryo UI" pitchFamily="50" charset="-128"/>
              </a:rPr>
              <a:t>ＱＣサークルの発展は、</a:t>
            </a:r>
            <a:r>
              <a:rPr lang="en-US" altLang="ja-JP" sz="1400" dirty="0">
                <a:latin typeface="Meiryo UI" pitchFamily="50" charset="-128"/>
                <a:ea typeface="Meiryo UI" pitchFamily="50" charset="-128"/>
                <a:cs typeface="Meiryo UI" pitchFamily="50" charset="-128"/>
              </a:rPr>
              <a:t>1962</a:t>
            </a:r>
            <a:r>
              <a:rPr lang="ja-JP" altLang="en-US" sz="1400" dirty="0">
                <a:latin typeface="Meiryo UI" pitchFamily="50" charset="-128"/>
                <a:ea typeface="Meiryo UI" pitchFamily="50" charset="-128"/>
                <a:cs typeface="Meiryo UI" pitchFamily="50" charset="-128"/>
              </a:rPr>
              <a:t>年に</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サークル誌の前身である現場と</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誌が</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創刊され、翌年の</a:t>
            </a:r>
            <a:r>
              <a:rPr lang="en-US" altLang="ja-JP" sz="1400" dirty="0">
                <a:latin typeface="Meiryo UI" pitchFamily="50" charset="-128"/>
                <a:ea typeface="Meiryo UI" pitchFamily="50" charset="-128"/>
                <a:cs typeface="Meiryo UI" pitchFamily="50" charset="-128"/>
              </a:rPr>
              <a:t>1963</a:t>
            </a:r>
            <a:r>
              <a:rPr lang="ja-JP" altLang="en-US" sz="1400" dirty="0">
                <a:latin typeface="Meiryo UI" pitchFamily="50" charset="-128"/>
                <a:ea typeface="Meiryo UI" pitchFamily="50" charset="-128"/>
                <a:cs typeface="Meiryo UI" pitchFamily="50" charset="-128"/>
              </a:rPr>
              <a:t>年には第</a:t>
            </a:r>
            <a:r>
              <a:rPr lang="en-US" altLang="ja-JP" sz="1400" dirty="0">
                <a:latin typeface="Meiryo UI" pitchFamily="50" charset="-128"/>
                <a:ea typeface="Meiryo UI" pitchFamily="50" charset="-128"/>
                <a:cs typeface="Meiryo UI" pitchFamily="50" charset="-128"/>
              </a:rPr>
              <a:t>1</a:t>
            </a:r>
            <a:r>
              <a:rPr lang="ja-JP" altLang="en-US" sz="1400" dirty="0">
                <a:latin typeface="Meiryo UI" pitchFamily="50" charset="-128"/>
                <a:ea typeface="Meiryo UI" pitchFamily="50" charset="-128"/>
                <a:cs typeface="Meiryo UI" pitchFamily="50" charset="-128"/>
              </a:rPr>
              <a:t>回の</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サークル大会が仙台で開催され、</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このときは発表１９件、参加者は</a:t>
            </a:r>
            <a:r>
              <a:rPr lang="en-US" altLang="ja-JP" sz="1400" dirty="0">
                <a:latin typeface="Meiryo UI" pitchFamily="50" charset="-128"/>
                <a:ea typeface="Meiryo UI" pitchFamily="50" charset="-128"/>
                <a:cs typeface="Meiryo UI" pitchFamily="50" charset="-128"/>
              </a:rPr>
              <a:t>149</a:t>
            </a:r>
            <a:r>
              <a:rPr lang="ja-JP" altLang="en-US" sz="1400" dirty="0">
                <a:latin typeface="Meiryo UI" pitchFamily="50" charset="-128"/>
                <a:ea typeface="Meiryo UI" pitchFamily="50" charset="-128"/>
                <a:cs typeface="Meiryo UI" pitchFamily="50" charset="-128"/>
              </a:rPr>
              <a:t>名だったそうです、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そして</a:t>
            </a:r>
            <a:r>
              <a:rPr lang="en-US" altLang="ja-JP" sz="1400" dirty="0">
                <a:latin typeface="Meiryo UI" pitchFamily="50" charset="-128"/>
                <a:ea typeface="Meiryo UI" pitchFamily="50" charset="-128"/>
                <a:cs typeface="Meiryo UI" pitchFamily="50" charset="-128"/>
              </a:rPr>
              <a:t>2018</a:t>
            </a:r>
            <a:r>
              <a:rPr lang="ja-JP" altLang="en-US" sz="1400" dirty="0">
                <a:latin typeface="Meiryo UI" pitchFamily="50" charset="-128"/>
                <a:ea typeface="Meiryo UI" pitchFamily="50" charset="-128"/>
                <a:cs typeface="Meiryo UI" pitchFamily="50" charset="-128"/>
              </a:rPr>
              <a:t>年には第</a:t>
            </a:r>
            <a:r>
              <a:rPr lang="en-US" altLang="ja-JP" sz="1400" dirty="0">
                <a:latin typeface="Meiryo UI" pitchFamily="50" charset="-128"/>
                <a:ea typeface="Meiryo UI" pitchFamily="50" charset="-128"/>
                <a:cs typeface="Meiryo UI" pitchFamily="50" charset="-128"/>
              </a:rPr>
              <a:t>6</a:t>
            </a:r>
            <a:r>
              <a:rPr lang="ja-JP" altLang="en-US" sz="1400" dirty="0">
                <a:latin typeface="Meiryo UI" pitchFamily="50" charset="-128"/>
                <a:ea typeface="Meiryo UI" pitchFamily="50" charset="-128"/>
                <a:cs typeface="Meiryo UI" pitchFamily="50" charset="-128"/>
              </a:rPr>
              <a:t>０００回の大会へと到達し現在に至りますが</a:t>
            </a:r>
          </a:p>
          <a:p>
            <a:pPr eaLnBrk="1" hangingPunct="1">
              <a:spcBef>
                <a:spcPts val="1200"/>
              </a:spcBef>
            </a:pPr>
            <a:r>
              <a:rPr lang="ja-JP" altLang="en-US" sz="1400" dirty="0">
                <a:latin typeface="Meiryo UI" pitchFamily="50" charset="-128"/>
                <a:ea typeface="Meiryo UI" pitchFamily="50" charset="-128"/>
                <a:cs typeface="Meiryo UI" pitchFamily="50" charset="-128"/>
              </a:rPr>
              <a:t>　</a:t>
            </a:r>
            <a:r>
              <a:rPr lang="en-US" altLang="ja-JP" sz="1400" dirty="0">
                <a:latin typeface="Meiryo UI" pitchFamily="50" charset="-128"/>
                <a:ea typeface="Meiryo UI" pitchFamily="50" charset="-128"/>
                <a:cs typeface="Meiryo UI" pitchFamily="50" charset="-128"/>
              </a:rPr>
              <a:t>1970</a:t>
            </a:r>
            <a:r>
              <a:rPr lang="ja-JP" altLang="en-US" sz="1400" dirty="0">
                <a:latin typeface="Meiryo UI" pitchFamily="50" charset="-128"/>
                <a:ea typeface="Meiryo UI" pitchFamily="50" charset="-128"/>
                <a:cs typeface="Meiryo UI" pitchFamily="50" charset="-128"/>
              </a:rPr>
              <a:t>年にはバイブルとも言えるＱＣサークル綱領</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（現在の</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サークルの基本）が発刊</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翌</a:t>
            </a:r>
            <a:r>
              <a:rPr lang="en-US" altLang="ja-JP" sz="1400" dirty="0">
                <a:latin typeface="Meiryo UI" pitchFamily="50" charset="-128"/>
                <a:ea typeface="Meiryo UI" pitchFamily="50" charset="-128"/>
                <a:cs typeface="Meiryo UI" pitchFamily="50" charset="-128"/>
              </a:rPr>
              <a:t>1971</a:t>
            </a:r>
            <a:r>
              <a:rPr lang="ja-JP" altLang="en-US" sz="1400" dirty="0">
                <a:latin typeface="Meiryo UI" pitchFamily="50" charset="-128"/>
                <a:ea typeface="Meiryo UI" pitchFamily="50" charset="-128"/>
                <a:cs typeface="Meiryo UI" pitchFamily="50" charset="-128"/>
              </a:rPr>
              <a:t>年に「ＱＣサークル活動運営の基本」が発刊されております。</a:t>
            </a:r>
            <a:endParaRPr lang="ja-JP" altLang="en-US" dirty="0">
              <a:latin typeface="Meiryo UI" pitchFamily="50" charset="-128"/>
              <a:ea typeface="Meiryo UI" pitchFamily="50" charset="-128"/>
              <a:cs typeface="Meiryo UI" pitchFamily="50" charset="-128"/>
            </a:endParaRPr>
          </a:p>
          <a:p>
            <a:pPr eaLnBrk="1" hangingPunct="1">
              <a:spcBef>
                <a:spcPts val="598"/>
              </a:spcBef>
            </a:pPr>
            <a:r>
              <a:rPr lang="ja-JP" altLang="en-US" dirty="0">
                <a:latin typeface="Meiryo UI" pitchFamily="50" charset="-128"/>
                <a:ea typeface="Meiryo UI" pitchFamily="50" charset="-128"/>
                <a:cs typeface="Meiryo UI" pitchFamily="50" charset="-128"/>
              </a:rPr>
              <a:t>　</a:t>
            </a:r>
          </a:p>
          <a:p>
            <a:pPr eaLnBrk="1" hangingPunct="1">
              <a:spcBef>
                <a:spcPts val="598"/>
              </a:spcBef>
            </a:pPr>
            <a:r>
              <a:rPr lang="ja-JP" altLang="en-US" b="1" dirty="0">
                <a:latin typeface="Meiryo UI" pitchFamily="50" charset="-128"/>
                <a:ea typeface="Meiryo UI" pitchFamily="50" charset="-128"/>
                <a:cs typeface="Meiryo UI" pitchFamily="50" charset="-128"/>
              </a:rPr>
              <a:t>　</a:t>
            </a:r>
          </a:p>
        </p:txBody>
      </p:sp>
    </p:spTree>
    <p:extLst>
      <p:ext uri="{BB962C8B-B14F-4D97-AF65-F5344CB8AC3E}">
        <p14:creationId xmlns:p14="http://schemas.microsoft.com/office/powerpoint/2010/main" val="926005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8260" indent="-287914" defTabSz="922274">
              <a:spcBef>
                <a:spcPct val="30000"/>
              </a:spcBef>
              <a:defRPr kumimoji="1" sz="1200">
                <a:solidFill>
                  <a:schemeClr val="tx1"/>
                </a:solidFill>
                <a:latin typeface="Times New Roman" pitchFamily="18" charset="0"/>
                <a:ea typeface="ＭＳ Ｐ明朝" pitchFamily="18" charset="-128"/>
              </a:defRPr>
            </a:lvl2pPr>
            <a:lvl3pPr marL="1151655" indent="-229382" defTabSz="922274">
              <a:spcBef>
                <a:spcPct val="30000"/>
              </a:spcBef>
              <a:defRPr kumimoji="1" sz="1200">
                <a:solidFill>
                  <a:schemeClr val="tx1"/>
                </a:solidFill>
                <a:latin typeface="Times New Roman" pitchFamily="18" charset="0"/>
                <a:ea typeface="ＭＳ Ｐ明朝" pitchFamily="18" charset="-128"/>
              </a:defRPr>
            </a:lvl3pPr>
            <a:lvl4pPr marL="1613583" indent="-229382" defTabSz="922274">
              <a:spcBef>
                <a:spcPct val="30000"/>
              </a:spcBef>
              <a:defRPr kumimoji="1" sz="1200">
                <a:solidFill>
                  <a:schemeClr val="tx1"/>
                </a:solidFill>
                <a:latin typeface="Times New Roman" pitchFamily="18" charset="0"/>
                <a:ea typeface="ＭＳ Ｐ明朝" pitchFamily="18" charset="-128"/>
              </a:defRPr>
            </a:lvl4pPr>
            <a:lvl5pPr marL="2073929" indent="-229382" defTabSz="922274">
              <a:spcBef>
                <a:spcPct val="30000"/>
              </a:spcBef>
              <a:defRPr kumimoji="1" sz="1200">
                <a:solidFill>
                  <a:schemeClr val="tx1"/>
                </a:solidFill>
                <a:latin typeface="Times New Roman" pitchFamily="18" charset="0"/>
                <a:ea typeface="ＭＳ Ｐ明朝" pitchFamily="18" charset="-128"/>
              </a:defRPr>
            </a:lvl5pPr>
            <a:lvl6pPr marL="2529529"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851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407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3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9DE813CD-3DD4-44CB-BF30-18EE1A70D803}" type="slidenum">
              <a:rPr lang="en-US" altLang="ja-JP" smtClean="0">
                <a:ea typeface="ＭＳ Ｐゴシック" charset="-128"/>
              </a:rPr>
              <a:pPr>
                <a:spcBef>
                  <a:spcPct val="0"/>
                </a:spcBef>
              </a:pPr>
              <a:t>6</a:t>
            </a:fld>
            <a:endParaRPr lang="en-US" altLang="ja-JP">
              <a:ea typeface="ＭＳ Ｐゴシック" charset="-128"/>
            </a:endParaRPr>
          </a:p>
        </p:txBody>
      </p:sp>
      <p:sp>
        <p:nvSpPr>
          <p:cNvPr id="50179" name="Rectangle 2"/>
          <p:cNvSpPr>
            <a:spLocks noGrp="1" noRot="1" noChangeAspect="1" noChangeArrowheads="1" noTextEdit="1"/>
          </p:cNvSpPr>
          <p:nvPr>
            <p:ph type="sldImg"/>
          </p:nvPr>
        </p:nvSpPr>
        <p:spPr>
          <a:xfrm>
            <a:off x="922338" y="746125"/>
            <a:ext cx="4970462" cy="3729038"/>
          </a:xfrm>
          <a:ln/>
        </p:spPr>
      </p:sp>
      <p:sp>
        <p:nvSpPr>
          <p:cNvPr id="50180" name="Rectangle 3"/>
          <p:cNvSpPr>
            <a:spLocks noGrp="1" noChangeArrowheads="1"/>
          </p:cNvSpPr>
          <p:nvPr>
            <p:ph type="body" idx="1"/>
          </p:nvPr>
        </p:nvSpPr>
        <p:spPr>
          <a:xfrm>
            <a:off x="490056" y="4724556"/>
            <a:ext cx="5922776" cy="4469133"/>
          </a:xfrm>
          <a:noFill/>
        </p:spPr>
        <p:txBody>
          <a:bodyPr lIns="92407" tIns="46204" rIns="92407" bIns="46204"/>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このＱＣサークル活動は、その実践を通じて単なる改善だけでなく</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能力向上、活力ある　明るい職場つくり等につながる事が解ってきたことから</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製造業にとどまらずサービス業・官公庁・病院などの日本全国のさまざまな業種</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に普及され、全国へと広がりました。</a:t>
            </a:r>
          </a:p>
        </p:txBody>
      </p:sp>
    </p:spTree>
    <p:extLst>
      <p:ext uri="{BB962C8B-B14F-4D97-AF65-F5344CB8AC3E}">
        <p14:creationId xmlns:p14="http://schemas.microsoft.com/office/powerpoint/2010/main" val="3935923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8260" indent="-287914" defTabSz="922274">
              <a:spcBef>
                <a:spcPct val="30000"/>
              </a:spcBef>
              <a:defRPr kumimoji="1" sz="1200">
                <a:solidFill>
                  <a:schemeClr val="tx1"/>
                </a:solidFill>
                <a:latin typeface="Times New Roman" pitchFamily="18" charset="0"/>
                <a:ea typeface="ＭＳ Ｐ明朝" pitchFamily="18" charset="-128"/>
              </a:defRPr>
            </a:lvl2pPr>
            <a:lvl3pPr marL="1151655" indent="-229382" defTabSz="922274">
              <a:spcBef>
                <a:spcPct val="30000"/>
              </a:spcBef>
              <a:defRPr kumimoji="1" sz="1200">
                <a:solidFill>
                  <a:schemeClr val="tx1"/>
                </a:solidFill>
                <a:latin typeface="Times New Roman" pitchFamily="18" charset="0"/>
                <a:ea typeface="ＭＳ Ｐ明朝" pitchFamily="18" charset="-128"/>
              </a:defRPr>
            </a:lvl3pPr>
            <a:lvl4pPr marL="1613583" indent="-229382" defTabSz="922274">
              <a:spcBef>
                <a:spcPct val="30000"/>
              </a:spcBef>
              <a:defRPr kumimoji="1" sz="1200">
                <a:solidFill>
                  <a:schemeClr val="tx1"/>
                </a:solidFill>
                <a:latin typeface="Times New Roman" pitchFamily="18" charset="0"/>
                <a:ea typeface="ＭＳ Ｐ明朝" pitchFamily="18" charset="-128"/>
              </a:defRPr>
            </a:lvl4pPr>
            <a:lvl5pPr marL="2073929" indent="-229382" defTabSz="922274">
              <a:spcBef>
                <a:spcPct val="30000"/>
              </a:spcBef>
              <a:defRPr kumimoji="1" sz="1200">
                <a:solidFill>
                  <a:schemeClr val="tx1"/>
                </a:solidFill>
                <a:latin typeface="Times New Roman" pitchFamily="18" charset="0"/>
                <a:ea typeface="ＭＳ Ｐ明朝" pitchFamily="18" charset="-128"/>
              </a:defRPr>
            </a:lvl5pPr>
            <a:lvl6pPr marL="2529529"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851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407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3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0E5A0362-4A25-445B-B306-B1A7E619D069}" type="slidenum">
              <a:rPr lang="en-US" altLang="ja-JP" smtClean="0">
                <a:ea typeface="ＭＳ Ｐゴシック" charset="-128"/>
              </a:rPr>
              <a:pPr>
                <a:spcBef>
                  <a:spcPct val="0"/>
                </a:spcBef>
              </a:pPr>
              <a:t>7</a:t>
            </a:fld>
            <a:endParaRPr lang="en-US" altLang="ja-JP">
              <a:ea typeface="ＭＳ Ｐゴシック" charset="-128"/>
            </a:endParaRPr>
          </a:p>
        </p:txBody>
      </p:sp>
      <p:sp>
        <p:nvSpPr>
          <p:cNvPr id="51203" name="Rectangle 2"/>
          <p:cNvSpPr>
            <a:spLocks noGrp="1" noRot="1" noChangeAspect="1" noChangeArrowheads="1" noTextEdit="1"/>
          </p:cNvSpPr>
          <p:nvPr>
            <p:ph type="sldImg"/>
          </p:nvPr>
        </p:nvSpPr>
        <p:spPr>
          <a:xfrm>
            <a:off x="919163" y="746125"/>
            <a:ext cx="4967287" cy="3727450"/>
          </a:xfrm>
          <a:ln/>
        </p:spPr>
      </p:sp>
      <p:sp>
        <p:nvSpPr>
          <p:cNvPr id="51204" name="Rectangle 3"/>
          <p:cNvSpPr>
            <a:spLocks noGrp="1" noChangeArrowheads="1"/>
          </p:cNvSpPr>
          <p:nvPr>
            <p:ph type="body" idx="1"/>
          </p:nvPr>
        </p:nvSpPr>
        <p:spPr>
          <a:xfrm>
            <a:off x="513692" y="4721383"/>
            <a:ext cx="5826950" cy="4473892"/>
          </a:xfrm>
          <a:noFill/>
        </p:spPr>
        <p:txBody>
          <a:bodyPr lIns="92200" tIns="46100" rIns="92200" bIns="46100"/>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en-US" altLang="ja-JP" sz="1400" dirty="0">
                <a:latin typeface="Meiryo UI" pitchFamily="50" charset="-128"/>
                <a:ea typeface="Meiryo UI" pitchFamily="50" charset="-128"/>
                <a:cs typeface="Meiryo UI" pitchFamily="50" charset="-128"/>
              </a:rPr>
              <a:t>1962</a:t>
            </a:r>
            <a:r>
              <a:rPr lang="ja-JP" altLang="en-US" sz="1400" dirty="0">
                <a:latin typeface="Meiryo UI" pitchFamily="50" charset="-128"/>
                <a:ea typeface="Meiryo UI" pitchFamily="50" charset="-128"/>
                <a:cs typeface="Meiryo UI" pitchFamily="50" charset="-128"/>
              </a:rPr>
              <a:t>年に誕生した</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サークルは、現在　国内では約</a:t>
            </a:r>
            <a:r>
              <a:rPr lang="en-US" altLang="ja-JP" sz="1400" dirty="0">
                <a:latin typeface="Meiryo UI" pitchFamily="50" charset="-128"/>
                <a:ea typeface="Meiryo UI" pitchFamily="50" charset="-128"/>
                <a:cs typeface="Meiryo UI" pitchFamily="50" charset="-128"/>
              </a:rPr>
              <a:t>6</a:t>
            </a:r>
            <a:r>
              <a:rPr lang="ja-JP" altLang="en-US" sz="1400" dirty="0">
                <a:latin typeface="Meiryo UI" pitchFamily="50" charset="-128"/>
                <a:ea typeface="Meiryo UI" pitchFamily="50" charset="-128"/>
                <a:cs typeface="Meiryo UI" pitchFamily="50" charset="-128"/>
              </a:rPr>
              <a:t>万</a:t>
            </a:r>
            <a:r>
              <a:rPr lang="en-US" altLang="ja-JP" sz="1400" dirty="0">
                <a:latin typeface="Meiryo UI" pitchFamily="50" charset="-128"/>
                <a:ea typeface="Meiryo UI" pitchFamily="50" charset="-128"/>
                <a:cs typeface="Meiryo UI" pitchFamily="50" charset="-128"/>
              </a:rPr>
              <a:t>3</a:t>
            </a:r>
            <a:r>
              <a:rPr lang="ja-JP" altLang="en-US" sz="1400" dirty="0">
                <a:latin typeface="Meiryo UI" pitchFamily="50" charset="-128"/>
                <a:ea typeface="Meiryo UI" pitchFamily="50" charset="-128"/>
                <a:cs typeface="Meiryo UI" pitchFamily="50" charset="-128"/>
              </a:rPr>
              <a:t>千のサークル</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が登録され、中でも東海支部（愛知、岐阜、静岡、三重の４県）は</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、全国の４</a:t>
            </a:r>
            <a:r>
              <a:rPr lang="en-US" altLang="ja-JP" sz="1400" dirty="0">
                <a:latin typeface="Meiryo UI" pitchFamily="50" charset="-128"/>
                <a:ea typeface="Meiryo UI" pitchFamily="50" charset="-128"/>
                <a:cs typeface="Meiryo UI" pitchFamily="50" charset="-128"/>
              </a:rPr>
              <a:t>1</a:t>
            </a:r>
            <a:r>
              <a:rPr lang="ja-JP" altLang="en-US" sz="1400" dirty="0">
                <a:latin typeface="Meiryo UI" pitchFamily="50" charset="-128"/>
                <a:ea typeface="Meiryo UI" pitchFamily="50" charset="-128"/>
                <a:cs typeface="Meiryo UI" pitchFamily="50" charset="-128"/>
              </a:rPr>
              <a:t>％を占め、約</a:t>
            </a:r>
            <a:r>
              <a:rPr lang="en-US" altLang="ja-JP" sz="1400" dirty="0">
                <a:latin typeface="Meiryo UI" pitchFamily="50" charset="-128"/>
                <a:ea typeface="Meiryo UI" pitchFamily="50" charset="-128"/>
                <a:cs typeface="Meiryo UI" pitchFamily="50" charset="-128"/>
              </a:rPr>
              <a:t>2</a:t>
            </a:r>
            <a:r>
              <a:rPr lang="ja-JP" altLang="en-US" sz="1400" dirty="0">
                <a:latin typeface="Meiryo UI" pitchFamily="50" charset="-128"/>
                <a:ea typeface="Meiryo UI" pitchFamily="50" charset="-128"/>
                <a:cs typeface="Meiryo UI" pitchFamily="50" charset="-128"/>
              </a:rPr>
              <a:t>万</a:t>
            </a:r>
            <a:r>
              <a:rPr lang="en-US" altLang="ja-JP" sz="1400" dirty="0">
                <a:latin typeface="Meiryo UI" pitchFamily="50" charset="-128"/>
                <a:ea typeface="Meiryo UI" pitchFamily="50" charset="-128"/>
                <a:cs typeface="Meiryo UI" pitchFamily="50" charset="-128"/>
              </a:rPr>
              <a:t>5</a:t>
            </a:r>
            <a:r>
              <a:rPr lang="ja-JP" altLang="en-US" sz="1400" dirty="0">
                <a:latin typeface="Meiryo UI" pitchFamily="50" charset="-128"/>
                <a:ea typeface="Meiryo UI" pitchFamily="50" charset="-128"/>
                <a:cs typeface="Meiryo UI" pitchFamily="50" charset="-128"/>
              </a:rPr>
              <a:t>千</a:t>
            </a:r>
            <a:r>
              <a:rPr lang="en-US" altLang="ja-JP" sz="1400" dirty="0">
                <a:latin typeface="Meiryo UI" pitchFamily="50" charset="-128"/>
                <a:ea typeface="Meiryo UI" pitchFamily="50" charset="-128"/>
                <a:cs typeface="Meiryo UI" pitchFamily="50" charset="-128"/>
              </a:rPr>
              <a:t>5</a:t>
            </a:r>
            <a:r>
              <a:rPr lang="ja-JP" altLang="en-US" sz="1400" dirty="0">
                <a:latin typeface="Meiryo UI" pitchFamily="50" charset="-128"/>
                <a:ea typeface="Meiryo UI" pitchFamily="50" charset="-128"/>
                <a:cs typeface="Meiryo UI" pitchFamily="50" charset="-128"/>
              </a:rPr>
              <a:t>百サークルが登録され君臨しております。</a:t>
            </a:r>
          </a:p>
          <a:p>
            <a:pPr eaLnBrk="1" hangingPunct="1">
              <a:spcBef>
                <a:spcPts val="1200"/>
              </a:spcBef>
            </a:pPr>
            <a:r>
              <a:rPr lang="ja-JP" altLang="en-US" sz="1400" dirty="0">
                <a:latin typeface="Meiryo UI" pitchFamily="50" charset="-128"/>
                <a:ea typeface="Meiryo UI" pitchFamily="50" charset="-128"/>
                <a:cs typeface="Meiryo UI" pitchFamily="50" charset="-128"/>
              </a:rPr>
              <a:t>　　また、都道府県別では物作りの先端愛知県がダントツに多く</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私達　静岡県は現在ギリギリ２位をキープしています。</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すなわち　この静岡県も盛んな県なんだとご理解ください。</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endParaRPr lang="en-US" altLang="ja-JP" sz="1400" dirty="0">
              <a:latin typeface="Meiryo UI" pitchFamily="50" charset="-128"/>
              <a:ea typeface="Meiryo UI" pitchFamily="50" charset="-128"/>
              <a:cs typeface="Meiryo UI" pitchFamily="50" charset="-128"/>
            </a:endParaRPr>
          </a:p>
          <a:p>
            <a:pPr eaLnBrk="1" hangingPunct="1">
              <a:spcBef>
                <a:spcPts val="1200"/>
              </a:spcBef>
            </a:pPr>
            <a:endParaRPr lang="en-US" altLang="ja-JP" sz="1400" dirty="0">
              <a:latin typeface="Meiryo UI" pitchFamily="50" charset="-128"/>
              <a:ea typeface="Meiryo UI" pitchFamily="50" charset="-128"/>
              <a:cs typeface="Meiryo UI" pitchFamily="50" charset="-128"/>
            </a:endParaRPr>
          </a:p>
          <a:p>
            <a:pPr eaLnBrk="1" hangingPunct="1">
              <a:spcBef>
                <a:spcPts val="1200"/>
              </a:spcBef>
            </a:pPr>
            <a:endParaRPr lang="en-US" altLang="ja-JP" sz="1400" dirty="0">
              <a:latin typeface="Meiryo UI" pitchFamily="50" charset="-128"/>
              <a:ea typeface="Meiryo UI" pitchFamily="50" charset="-128"/>
              <a:cs typeface="Meiryo UI" pitchFamily="50" charset="-128"/>
            </a:endParaRPr>
          </a:p>
          <a:p>
            <a:pPr eaLnBrk="1" hangingPunct="1">
              <a:spcBef>
                <a:spcPts val="1200"/>
              </a:spcBef>
            </a:pPr>
            <a:endParaRPr lang="en-US" altLang="ja-JP" sz="1400" dirty="0">
              <a:latin typeface="Meiryo UI" pitchFamily="50" charset="-128"/>
              <a:ea typeface="Meiryo UI" pitchFamily="50" charset="-128"/>
              <a:cs typeface="Meiryo UI" pitchFamily="50" charset="-128"/>
            </a:endParaRPr>
          </a:p>
          <a:p>
            <a:pPr eaLnBrk="1" hangingPunct="1">
              <a:spcBef>
                <a:spcPts val="1200"/>
              </a:spcBef>
            </a:pP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en-US" altLang="ja-JP" sz="1400" dirty="0">
                <a:latin typeface="Meiryo UI" pitchFamily="50" charset="-128"/>
                <a:ea typeface="Meiryo UI" pitchFamily="50" charset="-128"/>
                <a:cs typeface="Meiryo UI" pitchFamily="50" charset="-128"/>
              </a:rPr>
              <a:t>2024</a:t>
            </a:r>
            <a:r>
              <a:rPr lang="ja-JP" altLang="en-US" sz="1400" dirty="0">
                <a:latin typeface="Meiryo UI" pitchFamily="50" charset="-128"/>
                <a:ea typeface="Meiryo UI" pitchFamily="50" charset="-128"/>
                <a:cs typeface="Meiryo UI" pitchFamily="50" charset="-128"/>
              </a:rPr>
              <a:t>年４月度現在</a:t>
            </a:r>
            <a:endParaRPr lang="en-US" altLang="ja-JP" sz="1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08461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22274">
              <a:spcBef>
                <a:spcPct val="30000"/>
              </a:spcBef>
              <a:defRPr kumimoji="1" sz="1200">
                <a:solidFill>
                  <a:schemeClr val="tx1"/>
                </a:solidFill>
                <a:latin typeface="Times New Roman" pitchFamily="18" charset="0"/>
                <a:ea typeface="ＭＳ Ｐ明朝" pitchFamily="18" charset="-128"/>
              </a:defRPr>
            </a:lvl1pPr>
            <a:lvl2pPr marL="748260" indent="-287914" defTabSz="922274">
              <a:spcBef>
                <a:spcPct val="30000"/>
              </a:spcBef>
              <a:defRPr kumimoji="1" sz="1200">
                <a:solidFill>
                  <a:schemeClr val="tx1"/>
                </a:solidFill>
                <a:latin typeface="Times New Roman" pitchFamily="18" charset="0"/>
                <a:ea typeface="ＭＳ Ｐ明朝" pitchFamily="18" charset="-128"/>
              </a:defRPr>
            </a:lvl2pPr>
            <a:lvl3pPr marL="1151655" indent="-229382" defTabSz="922274">
              <a:spcBef>
                <a:spcPct val="30000"/>
              </a:spcBef>
              <a:defRPr kumimoji="1" sz="1200">
                <a:solidFill>
                  <a:schemeClr val="tx1"/>
                </a:solidFill>
                <a:latin typeface="Times New Roman" pitchFamily="18" charset="0"/>
                <a:ea typeface="ＭＳ Ｐ明朝" pitchFamily="18" charset="-128"/>
              </a:defRPr>
            </a:lvl3pPr>
            <a:lvl4pPr marL="1613583" indent="-229382" defTabSz="922274">
              <a:spcBef>
                <a:spcPct val="30000"/>
              </a:spcBef>
              <a:defRPr kumimoji="1" sz="1200">
                <a:solidFill>
                  <a:schemeClr val="tx1"/>
                </a:solidFill>
                <a:latin typeface="Times New Roman" pitchFamily="18" charset="0"/>
                <a:ea typeface="ＭＳ Ｐ明朝" pitchFamily="18" charset="-128"/>
              </a:defRPr>
            </a:lvl4pPr>
            <a:lvl5pPr marL="2073929" indent="-229382" defTabSz="922274">
              <a:spcBef>
                <a:spcPct val="30000"/>
              </a:spcBef>
              <a:defRPr kumimoji="1" sz="1200">
                <a:solidFill>
                  <a:schemeClr val="tx1"/>
                </a:solidFill>
                <a:latin typeface="Times New Roman" pitchFamily="18" charset="0"/>
                <a:ea typeface="ＭＳ Ｐ明朝" pitchFamily="18" charset="-128"/>
              </a:defRPr>
            </a:lvl5pPr>
            <a:lvl6pPr marL="2529529"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851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407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328" indent="-229382" defTabSz="922274"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D9674793-2CFD-46CA-B5EC-990ADED28C9C}" type="slidenum">
              <a:rPr lang="en-US" altLang="ja-JP" smtClean="0">
                <a:ea typeface="ＭＳ Ｐゴシック" charset="-128"/>
              </a:rPr>
              <a:pPr>
                <a:spcBef>
                  <a:spcPct val="0"/>
                </a:spcBef>
              </a:pPr>
              <a:t>8</a:t>
            </a:fld>
            <a:endParaRPr lang="en-US" altLang="ja-JP">
              <a:ea typeface="ＭＳ Ｐゴシック" charset="-128"/>
            </a:endParaRPr>
          </a:p>
        </p:txBody>
      </p:sp>
      <p:sp>
        <p:nvSpPr>
          <p:cNvPr id="52227" name="Rectangle 2"/>
          <p:cNvSpPr>
            <a:spLocks noGrp="1" noRot="1" noChangeAspect="1" noChangeArrowheads="1" noTextEdit="1"/>
          </p:cNvSpPr>
          <p:nvPr>
            <p:ph type="sldImg"/>
          </p:nvPr>
        </p:nvSpPr>
        <p:spPr>
          <a:xfrm>
            <a:off x="919163" y="746125"/>
            <a:ext cx="4967287" cy="3727450"/>
          </a:xfrm>
          <a:ln/>
        </p:spPr>
      </p:sp>
      <p:sp>
        <p:nvSpPr>
          <p:cNvPr id="52228" name="Rectangle 3"/>
          <p:cNvSpPr>
            <a:spLocks noGrp="1" noChangeArrowheads="1"/>
          </p:cNvSpPr>
          <p:nvPr>
            <p:ph type="body" idx="1"/>
          </p:nvPr>
        </p:nvSpPr>
        <p:spPr>
          <a:xfrm>
            <a:off x="513691" y="4721383"/>
            <a:ext cx="5792423" cy="4473892"/>
          </a:xfrm>
          <a:noFill/>
        </p:spPr>
        <p:txBody>
          <a:bodyPr lIns="91100" tIns="45548" rIns="91100" bIns="45548"/>
          <a:lstStyle/>
          <a:p>
            <a:pPr eaLnBrk="1" hangingPunct="1">
              <a:spcBef>
                <a:spcPts val="1200"/>
              </a:spcBef>
            </a:pPr>
            <a:r>
              <a:rPr lang="ja-JP" altLang="en-US"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又、日本で生まれた</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サークル活動ですが、アメリカ、アジア、ヨーロッパ、</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アフリカの各国にも普及し、今や全世界の約</a:t>
            </a:r>
            <a:r>
              <a:rPr lang="en-US" altLang="ja-JP" sz="1400" dirty="0">
                <a:latin typeface="Meiryo UI" pitchFamily="50" charset="-128"/>
                <a:ea typeface="Meiryo UI" pitchFamily="50" charset="-128"/>
                <a:cs typeface="Meiryo UI" pitchFamily="50" charset="-128"/>
              </a:rPr>
              <a:t>80</a:t>
            </a:r>
            <a:r>
              <a:rPr lang="ja-JP" altLang="en-US" sz="1400" dirty="0">
                <a:latin typeface="Meiryo UI" pitchFamily="50" charset="-128"/>
                <a:ea typeface="Meiryo UI" pitchFamily="50" charset="-128"/>
                <a:cs typeface="Meiryo UI" pitchFamily="50" charset="-128"/>
              </a:rPr>
              <a:t>ヶ国で</a:t>
            </a:r>
            <a:r>
              <a:rPr lang="en-US" altLang="ja-JP" sz="1400" dirty="0">
                <a:latin typeface="Meiryo UI" pitchFamily="50" charset="-128"/>
                <a:ea typeface="Meiryo UI" pitchFamily="50" charset="-128"/>
                <a:cs typeface="Meiryo UI" pitchFamily="50" charset="-128"/>
              </a:rPr>
              <a:t>QC</a:t>
            </a:r>
            <a:r>
              <a:rPr lang="ja-JP" altLang="en-US" sz="1400" dirty="0">
                <a:latin typeface="Meiryo UI" pitchFamily="50" charset="-128"/>
                <a:ea typeface="Meiryo UI" pitchFamily="50" charset="-128"/>
                <a:cs typeface="Meiryo UI" pitchFamily="50" charset="-128"/>
              </a:rPr>
              <a:t>サークル活動が</a:t>
            </a:r>
            <a:endParaRPr lang="en-US" altLang="ja-JP" sz="1400" dirty="0">
              <a:latin typeface="Meiryo UI" pitchFamily="50" charset="-128"/>
              <a:ea typeface="Meiryo UI" pitchFamily="50" charset="-128"/>
              <a:cs typeface="Meiryo UI" pitchFamily="50" charset="-128"/>
            </a:endParaRPr>
          </a:p>
          <a:p>
            <a:pPr eaLnBrk="1" hangingPunct="1">
              <a:spcBef>
                <a:spcPts val="1200"/>
              </a:spcBef>
            </a:pPr>
            <a:r>
              <a:rPr lang="ja-JP" altLang="en-US" sz="1400" dirty="0">
                <a:latin typeface="Meiryo UI" pitchFamily="50" charset="-128"/>
                <a:ea typeface="Meiryo UI" pitchFamily="50" charset="-128"/>
                <a:cs typeface="Meiryo UI" pitchFamily="50" charset="-128"/>
              </a:rPr>
              <a:t>行われており世界大会も毎年開催されているんです。</a:t>
            </a:r>
          </a:p>
          <a:p>
            <a:pPr eaLnBrk="1" hangingPunct="1">
              <a:spcBef>
                <a:spcPts val="1200"/>
              </a:spcBef>
            </a:pPr>
            <a:endParaRPr lang="ja-JP" altLang="en-US" dirty="0">
              <a:latin typeface="Meiryo UI" pitchFamily="50" charset="-128"/>
              <a:ea typeface="Meiryo UI" pitchFamily="50" charset="-128"/>
              <a:cs typeface="Meiryo UI" pitchFamily="50" charset="-128"/>
            </a:endParaRPr>
          </a:p>
          <a:p>
            <a:pPr eaLnBrk="1" hangingPunct="1"/>
            <a:endParaRPr lang="ja-JP" altLang="en-US" dirty="0">
              <a:latin typeface="Meiryo UI" pitchFamily="50" charset="-128"/>
              <a:ea typeface="Meiryo UI" pitchFamily="50" charset="-128"/>
              <a:cs typeface="Meiryo UI" pitchFamily="50" charset="-128"/>
            </a:endParaRPr>
          </a:p>
          <a:p>
            <a:pPr eaLnBrk="1" hangingPunct="1"/>
            <a:endParaRPr lang="ja-JP" altLang="en-US" dirty="0">
              <a:latin typeface="Meiryo UI" pitchFamily="50" charset="-128"/>
              <a:ea typeface="Meiryo UI" pitchFamily="50" charset="-128"/>
              <a:cs typeface="Meiryo UI" pitchFamily="50" charset="-128"/>
            </a:endParaRPr>
          </a:p>
          <a:p>
            <a:pPr eaLnBrk="1" hangingPunct="1"/>
            <a:r>
              <a:rPr lang="ja-JP" altLang="en-US" dirty="0">
                <a:latin typeface="Meiryo UI" pitchFamily="50" charset="-128"/>
                <a:ea typeface="Meiryo UI" pitchFamily="50" charset="-128"/>
                <a:cs typeface="Meiryo UI" pitchFamily="50" charset="-128"/>
              </a:rPr>
              <a:t>　</a:t>
            </a:r>
          </a:p>
        </p:txBody>
      </p:sp>
    </p:spTree>
    <p:extLst>
      <p:ext uri="{BB962C8B-B14F-4D97-AF65-F5344CB8AC3E}">
        <p14:creationId xmlns:p14="http://schemas.microsoft.com/office/powerpoint/2010/main" val="674152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60385601"/>
      </p:ext>
    </p:extLst>
  </p:cSld>
  <p:clrMapOvr>
    <a:masterClrMapping/>
  </p:clrMapOvr>
  <p:transition>
    <p:cover dir="u"/>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672556483"/>
      </p:ext>
    </p:extLst>
  </p:cSld>
  <p:clrMapOvr>
    <a:masterClrMapping/>
  </p:clrMapOvr>
  <p:transition>
    <p:cover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80103804"/>
      </p:ext>
    </p:extLst>
  </p:cSld>
  <p:clrMapOvr>
    <a:masterClrMapping/>
  </p:clrMapOvr>
  <p:transition>
    <p:cover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789680832"/>
      </p:ext>
    </p:extLst>
  </p:cSld>
  <p:clrMapOvr>
    <a:masterClrMapping/>
  </p:clrMapOvr>
  <p:transition>
    <p:cover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292535685"/>
      </p:ext>
    </p:extLst>
  </p:cSld>
  <p:clrMapOvr>
    <a:masterClrMapping/>
  </p:clrMapOvr>
  <p:transition>
    <p:cover dir="u"/>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687273702"/>
      </p:ext>
    </p:extLst>
  </p:cSld>
  <p:clrMapOvr>
    <a:masterClrMapping/>
  </p:clrMapOvr>
  <p:transition>
    <p:cover dir="u"/>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591930081"/>
      </p:ext>
    </p:extLst>
  </p:cSld>
  <p:clrMapOvr>
    <a:masterClrMapping/>
  </p:clrMapOvr>
  <p:transition>
    <p:cover dir="u"/>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809926160"/>
      </p:ext>
    </p:extLst>
  </p:cSld>
  <p:clrMapOvr>
    <a:masterClrMapping/>
  </p:clrMapOvr>
  <p:transition>
    <p:cover dir="u"/>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394394228"/>
      </p:ext>
    </p:extLst>
  </p:cSld>
  <p:clrMapOvr>
    <a:masterClrMapping/>
  </p:clrMapOvr>
  <p:transition>
    <p:cover dir="u"/>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087199648"/>
      </p:ext>
    </p:extLst>
  </p:cSld>
  <p:clrMapOvr>
    <a:masterClrMapping/>
  </p:clrMapOvr>
  <p:transition>
    <p:cover dir="u"/>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314307598"/>
      </p:ext>
    </p:extLst>
  </p:cSld>
  <p:clrMapOvr>
    <a:masterClrMapping/>
  </p:clrMapOvr>
  <p:transition>
    <p:cover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616442981"/>
      </p:ext>
    </p:extLst>
  </p:cSld>
  <p:clrMapOvr>
    <a:masterClrMapping/>
  </p:clrMapOvr>
  <p:transition>
    <p:cover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a:ea typeface="ＭＳ Ｐゴシック" pitchFamily="50" charset="-128"/>
              </a:defRPr>
            </a:lvl1pPr>
          </a:lstStyle>
          <a:p>
            <a:pPr>
              <a:defRPr/>
            </a:pPr>
            <a:endParaRPr lang="en-US" altLang="ja-JP"/>
          </a:p>
        </p:txBody>
      </p:sp>
      <p:sp>
        <p:nvSpPr>
          <p:cNvPr id="2" name="テキスト ボックス 1">
            <a:extLst>
              <a:ext uri="{FF2B5EF4-FFF2-40B4-BE49-F238E27FC236}">
                <a16:creationId xmlns:a16="http://schemas.microsoft.com/office/drawing/2014/main" id="{D0BF9A90-A240-2A59-242F-2120F52C8798}"/>
              </a:ext>
            </a:extLst>
          </p:cNvPr>
          <p:cNvSpPr txBox="1"/>
          <p:nvPr userDrawn="1"/>
        </p:nvSpPr>
        <p:spPr>
          <a:xfrm>
            <a:off x="7264400" y="67733"/>
            <a:ext cx="1803400" cy="307777"/>
          </a:xfrm>
          <a:prstGeom prst="rect">
            <a:avLst/>
          </a:prstGeom>
          <a:noFill/>
        </p:spPr>
        <p:txBody>
          <a:bodyPr wrap="square" rtlCol="0">
            <a:spAutoFit/>
          </a:bodyPr>
          <a:lstStyle/>
          <a:p>
            <a:pPr algn="r"/>
            <a:fld id="{9CB5B9B9-4A3A-4C2A-8458-8E100B33C62F}" type="slidenum">
              <a:rPr kumimoji="1" lang="ja-JP" altLang="en-US" sz="1400" smtClean="0">
                <a:latin typeface="Meiryo UI" panose="020B0604030504040204" pitchFamily="50" charset="-128"/>
                <a:ea typeface="Meiryo UI" panose="020B0604030504040204" pitchFamily="50" charset="-128"/>
              </a:rPr>
              <a:pPr algn="r"/>
              <a:t>‹#›</a:t>
            </a:fld>
            <a:r>
              <a:rPr kumimoji="1" lang="en-US" altLang="ja-JP" sz="1400" dirty="0">
                <a:latin typeface="Meiryo UI" panose="020B0604030504040204" pitchFamily="50" charset="-128"/>
                <a:ea typeface="Meiryo UI" panose="020B0604030504040204" pitchFamily="50" charset="-128"/>
              </a:rPr>
              <a:t>/39</a:t>
            </a:r>
            <a:endParaRPr kumimoji="1" lang="ja-JP" altLang="en-US" sz="1400" dirty="0">
              <a:latin typeface="Meiryo UI" panose="020B0604030504040204" pitchFamily="50" charset="-128"/>
              <a:ea typeface="Meiryo UI" panose="020B0604030504040204" pitchFamily="50" charset="-128"/>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cover dir="u"/>
  </p:transition>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microsoft.com/office/2007/relationships/hdphoto" Target="../media/hdphoto24.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8.png"/><Relationship Id="rId5" Type="http://schemas.microsoft.com/office/2007/relationships/hdphoto" Target="../media/hdphoto23.wdp"/><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7.xml"/><Relationship Id="rId6" Type="http://schemas.microsoft.com/office/2007/relationships/hdphoto" Target="../media/hdphoto25.wdp"/><Relationship Id="rId5" Type="http://schemas.openxmlformats.org/officeDocument/2006/relationships/image" Target="../media/image50.png"/><Relationship Id="rId4" Type="http://schemas.openxmlformats.org/officeDocument/2006/relationships/image" Target="../media/image49.wmf"/></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2.xml"/><Relationship Id="rId7" Type="http://schemas.microsoft.com/office/2007/relationships/hdphoto" Target="../media/hdphoto26.wdp"/><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52.png"/><Relationship Id="rId11" Type="http://schemas.microsoft.com/office/2007/relationships/hdphoto" Target="../media/hdphoto28.wdp"/><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oleObject" Target="../embeddings/oleObject1.bin"/><Relationship Id="rId9" Type="http://schemas.microsoft.com/office/2007/relationships/hdphoto" Target="../media/hdphoto27.wdp"/></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microsoft.com/office/2007/relationships/hdphoto" Target="../media/hdphoto30.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7.png"/><Relationship Id="rId5" Type="http://schemas.microsoft.com/office/2007/relationships/hdphoto" Target="../media/hdphoto29.wdp"/><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62.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9.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61.emf"/><Relationship Id="rId4" Type="http://schemas.openxmlformats.org/officeDocument/2006/relationships/image" Target="../media/image58.emf"/><Relationship Id="rId9"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0.xml"/><Relationship Id="rId6" Type="http://schemas.microsoft.com/office/2007/relationships/hdphoto" Target="../media/hdphoto8.wdp"/><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1.xml"/><Relationship Id="rId6" Type="http://schemas.microsoft.com/office/2007/relationships/hdphoto" Target="../media/hdphoto31.wdp"/><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32.wdp"/></Relationships>
</file>

<file path=ppt/slides/_rels/slide2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5.xml.rels><?xml version="1.0" encoding="UTF-8" standalone="yes"?>
<Relationships xmlns="http://schemas.openxmlformats.org/package/2006/relationships"><Relationship Id="rId8" Type="http://schemas.microsoft.com/office/2007/relationships/hdphoto" Target="../media/hdphoto35.wdp"/><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microsoft.com/office/2007/relationships/hdphoto" Target="../media/hdphoto34.wdp"/><Relationship Id="rId5" Type="http://schemas.openxmlformats.org/officeDocument/2006/relationships/image" Target="../media/image71.png"/><Relationship Id="rId4" Type="http://schemas.microsoft.com/office/2007/relationships/hdphoto" Target="../media/hdphoto33.wdp"/></Relationships>
</file>

<file path=ppt/slides/_rels/slide26.xml.rels><?xml version="1.0" encoding="UTF-8" standalone="yes"?>
<Relationships xmlns="http://schemas.openxmlformats.org/package/2006/relationships"><Relationship Id="rId8" Type="http://schemas.microsoft.com/office/2007/relationships/hdphoto" Target="../media/hdphoto37.wdp"/><Relationship Id="rId3" Type="http://schemas.openxmlformats.org/officeDocument/2006/relationships/notesSlide" Target="../notesSlides/notesSlide26.xml"/><Relationship Id="rId7"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tags" Target="../tags/tag13.xml"/><Relationship Id="rId6" Type="http://schemas.microsoft.com/office/2007/relationships/hdphoto" Target="../media/hdphoto36.wdp"/><Relationship Id="rId5" Type="http://schemas.openxmlformats.org/officeDocument/2006/relationships/image" Target="../media/image74.png"/><Relationship Id="rId4" Type="http://schemas.openxmlformats.org/officeDocument/2006/relationships/image" Target="../media/image73.wmf"/></Relationships>
</file>

<file path=ppt/slides/_rels/slide27.xml.rels><?xml version="1.0" encoding="UTF-8" standalone="yes"?>
<Relationships xmlns="http://schemas.openxmlformats.org/package/2006/relationships"><Relationship Id="rId8" Type="http://schemas.microsoft.com/office/2007/relationships/hdphoto" Target="../media/hdphoto39.wdp"/><Relationship Id="rId3" Type="http://schemas.openxmlformats.org/officeDocument/2006/relationships/notesSlide" Target="../notesSlides/notesSlide27.xml"/><Relationship Id="rId7"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38.wdp"/><Relationship Id="rId5" Type="http://schemas.openxmlformats.org/officeDocument/2006/relationships/image" Target="../media/image77.png"/><Relationship Id="rId4" Type="http://schemas.openxmlformats.org/officeDocument/2006/relationships/image" Target="../media/image76.wmf"/></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40.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wmf"/><Relationship Id="rId10" Type="http://schemas.microsoft.com/office/2007/relationships/hdphoto" Target="../media/hdphoto1.wdp"/><Relationship Id="rId4" Type="http://schemas.openxmlformats.org/officeDocument/2006/relationships/image" Target="../media/image7.wmf"/><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41.wdp"/></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43.wdp"/><Relationship Id="rId5" Type="http://schemas.openxmlformats.org/officeDocument/2006/relationships/image" Target="../media/image82.png"/><Relationship Id="rId4" Type="http://schemas.microsoft.com/office/2007/relationships/hdphoto" Target="../media/hdphoto4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e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84.wmf"/></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85.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hdphoto" Target="../media/hdphoto45.wdp"/><Relationship Id="rId13" Type="http://schemas.microsoft.com/office/2007/relationships/hdphoto" Target="../media/hdphoto47.wdp"/><Relationship Id="rId18" Type="http://schemas.openxmlformats.org/officeDocument/2006/relationships/image" Target="../media/image101.png"/><Relationship Id="rId3" Type="http://schemas.openxmlformats.org/officeDocument/2006/relationships/notesSlide" Target="../notesSlides/notesSlide37.xml"/><Relationship Id="rId21" Type="http://schemas.microsoft.com/office/2007/relationships/hdphoto" Target="../media/hdphoto50.wdp"/><Relationship Id="rId7" Type="http://schemas.openxmlformats.org/officeDocument/2006/relationships/image" Target="../media/image94.png"/><Relationship Id="rId12" Type="http://schemas.openxmlformats.org/officeDocument/2006/relationships/image" Target="../media/image97.png"/><Relationship Id="rId17" Type="http://schemas.openxmlformats.org/officeDocument/2006/relationships/image" Target="../media/image100.png"/><Relationship Id="rId25" Type="http://schemas.microsoft.com/office/2007/relationships/hdphoto" Target="../media/hdphoto51.wdp"/><Relationship Id="rId2" Type="http://schemas.openxmlformats.org/officeDocument/2006/relationships/slideLayout" Target="../slideLayouts/slideLayout7.xml"/><Relationship Id="rId16" Type="http://schemas.openxmlformats.org/officeDocument/2006/relationships/image" Target="../media/image99.png"/><Relationship Id="rId20" Type="http://schemas.openxmlformats.org/officeDocument/2006/relationships/image" Target="../media/image102.png"/><Relationship Id="rId1" Type="http://schemas.openxmlformats.org/officeDocument/2006/relationships/tags" Target="../tags/tag15.xml"/><Relationship Id="rId6" Type="http://schemas.microsoft.com/office/2007/relationships/hdphoto" Target="../media/hdphoto44.wdp"/><Relationship Id="rId11" Type="http://schemas.microsoft.com/office/2007/relationships/hdphoto" Target="../media/hdphoto46.wdp"/><Relationship Id="rId24" Type="http://schemas.openxmlformats.org/officeDocument/2006/relationships/image" Target="../media/image105.png"/><Relationship Id="rId5" Type="http://schemas.openxmlformats.org/officeDocument/2006/relationships/image" Target="../media/image93.png"/><Relationship Id="rId15" Type="http://schemas.microsoft.com/office/2007/relationships/hdphoto" Target="../media/hdphoto48.wdp"/><Relationship Id="rId23" Type="http://schemas.openxmlformats.org/officeDocument/2006/relationships/image" Target="../media/image104.wmf"/><Relationship Id="rId10" Type="http://schemas.openxmlformats.org/officeDocument/2006/relationships/image" Target="../media/image96.png"/><Relationship Id="rId19" Type="http://schemas.microsoft.com/office/2007/relationships/hdphoto" Target="../media/hdphoto49.wdp"/><Relationship Id="rId4" Type="http://schemas.openxmlformats.org/officeDocument/2006/relationships/image" Target="../media/image92.wmf"/><Relationship Id="rId9" Type="http://schemas.openxmlformats.org/officeDocument/2006/relationships/image" Target="../media/image95.png"/><Relationship Id="rId14" Type="http://schemas.openxmlformats.org/officeDocument/2006/relationships/image" Target="../media/image98.png"/><Relationship Id="rId22"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microsoft.com/office/2007/relationships/hdphoto" Target="../media/hdphoto52.wdp"/></Relationships>
</file>

<file path=ppt/slides/_rels/slide39.xml.rels><?xml version="1.0" encoding="UTF-8" standalone="yes"?>
<Relationships xmlns="http://schemas.openxmlformats.org/package/2006/relationships"><Relationship Id="rId8" Type="http://schemas.microsoft.com/office/2007/relationships/hdphoto" Target="../media/hdphoto55.wdp"/><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microsoft.com/office/2007/relationships/hdphoto" Target="../media/hdphoto54.wdp"/><Relationship Id="rId5" Type="http://schemas.openxmlformats.org/officeDocument/2006/relationships/image" Target="../media/image108.png"/><Relationship Id="rId4" Type="http://schemas.microsoft.com/office/2007/relationships/hdphoto" Target="../media/hdphoto53.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wmf"/></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8.wdp"/><Relationship Id="rId3" Type="http://schemas.openxmlformats.org/officeDocument/2006/relationships/notesSlide" Target="../notesSlides/notesSlide5.xml"/><Relationship Id="rId7" Type="http://schemas.microsoft.com/office/2007/relationships/hdphoto" Target="../media/hdphoto5.wdp"/><Relationship Id="rId12"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8.png"/><Relationship Id="rId11" Type="http://schemas.microsoft.com/office/2007/relationships/hdphoto" Target="../media/hdphoto7.wdp"/><Relationship Id="rId5" Type="http://schemas.microsoft.com/office/2007/relationships/hdphoto" Target="../media/hdphoto4.wdp"/><Relationship Id="rId15" Type="http://schemas.microsoft.com/office/2007/relationships/hdphoto" Target="../media/hdphoto9.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6.wdp"/><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6.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8.png"/><Relationship Id="rId4" Type="http://schemas.openxmlformats.org/officeDocument/2006/relationships/image" Target="../media/image23.jpeg"/><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18" Type="http://schemas.openxmlformats.org/officeDocument/2006/relationships/image" Target="../media/image37.png"/><Relationship Id="rId26" Type="http://schemas.openxmlformats.org/officeDocument/2006/relationships/image" Target="../media/image42.png"/><Relationship Id="rId3" Type="http://schemas.openxmlformats.org/officeDocument/2006/relationships/notesSlide" Target="../notesSlides/notesSlide7.xml"/><Relationship Id="rId21" Type="http://schemas.microsoft.com/office/2007/relationships/hdphoto" Target="../media/hdphoto18.wdp"/><Relationship Id="rId7" Type="http://schemas.microsoft.com/office/2007/relationships/hdphoto" Target="../media/hdphoto12.wdp"/><Relationship Id="rId12" Type="http://schemas.openxmlformats.org/officeDocument/2006/relationships/image" Target="../media/image33.png"/><Relationship Id="rId17" Type="http://schemas.microsoft.com/office/2007/relationships/hdphoto" Target="../media/hdphoto16.wdp"/><Relationship Id="rId25" Type="http://schemas.openxmlformats.org/officeDocument/2006/relationships/image" Target="../media/image41.jpeg"/><Relationship Id="rId2" Type="http://schemas.openxmlformats.org/officeDocument/2006/relationships/slideLayout" Target="../slideLayouts/slideLayout7.xml"/><Relationship Id="rId16" Type="http://schemas.openxmlformats.org/officeDocument/2006/relationships/image" Target="../media/image36.png"/><Relationship Id="rId20" Type="http://schemas.openxmlformats.org/officeDocument/2006/relationships/image" Target="../media/image38.png"/><Relationship Id="rId29" Type="http://schemas.openxmlformats.org/officeDocument/2006/relationships/image" Target="../media/image44.png"/><Relationship Id="rId1" Type="http://schemas.openxmlformats.org/officeDocument/2006/relationships/tags" Target="../tags/tag5.xml"/><Relationship Id="rId6" Type="http://schemas.openxmlformats.org/officeDocument/2006/relationships/image" Target="../media/image30.png"/><Relationship Id="rId11" Type="http://schemas.microsoft.com/office/2007/relationships/hdphoto" Target="../media/hdphoto14.wdp"/><Relationship Id="rId24" Type="http://schemas.openxmlformats.org/officeDocument/2006/relationships/image" Target="../media/image40.jpeg"/><Relationship Id="rId32" Type="http://schemas.microsoft.com/office/2007/relationships/hdphoto" Target="../media/hdphoto22.wdp"/><Relationship Id="rId5" Type="http://schemas.microsoft.com/office/2007/relationships/hdphoto" Target="../media/hdphoto11.wdp"/><Relationship Id="rId15" Type="http://schemas.openxmlformats.org/officeDocument/2006/relationships/image" Target="../media/image35.png"/><Relationship Id="rId23" Type="http://schemas.microsoft.com/office/2007/relationships/hdphoto" Target="../media/hdphoto19.wdp"/><Relationship Id="rId28" Type="http://schemas.microsoft.com/office/2007/relationships/hdphoto" Target="../media/hdphoto20.wdp"/><Relationship Id="rId10" Type="http://schemas.openxmlformats.org/officeDocument/2006/relationships/image" Target="../media/image32.png"/><Relationship Id="rId19" Type="http://schemas.microsoft.com/office/2007/relationships/hdphoto" Target="../media/hdphoto17.wdp"/><Relationship Id="rId31" Type="http://schemas.openxmlformats.org/officeDocument/2006/relationships/image" Target="../media/image45.png"/><Relationship Id="rId4" Type="http://schemas.openxmlformats.org/officeDocument/2006/relationships/image" Target="../media/image29.png"/><Relationship Id="rId9" Type="http://schemas.microsoft.com/office/2007/relationships/hdphoto" Target="../media/hdphoto13.wdp"/><Relationship Id="rId14" Type="http://schemas.microsoft.com/office/2007/relationships/hdphoto" Target="../media/hdphoto15.wdp"/><Relationship Id="rId22" Type="http://schemas.openxmlformats.org/officeDocument/2006/relationships/image" Target="../media/image39.png"/><Relationship Id="rId27" Type="http://schemas.openxmlformats.org/officeDocument/2006/relationships/image" Target="../media/image43.png"/><Relationship Id="rId30" Type="http://schemas.microsoft.com/office/2007/relationships/hdphoto" Target="../media/hdphoto21.wdp"/></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9506" name="AutoShape 1026"/>
          <p:cNvSpPr>
            <a:spLocks noChangeArrowheads="1"/>
          </p:cNvSpPr>
          <p:nvPr/>
        </p:nvSpPr>
        <p:spPr bwMode="auto">
          <a:xfrm>
            <a:off x="365125" y="1066800"/>
            <a:ext cx="8401050" cy="2952750"/>
          </a:xfrm>
          <a:prstGeom prst="roundRect">
            <a:avLst>
              <a:gd name="adj" fmla="val 16667"/>
            </a:avLst>
          </a:prstGeom>
          <a:solidFill>
            <a:srgbClr val="000080"/>
          </a:solidFill>
          <a:ln w="9525">
            <a:solidFill>
              <a:schemeClr val="tx1"/>
            </a:solidFill>
            <a:round/>
            <a:headEnd/>
            <a:tailEnd/>
          </a:ln>
          <a:effectLst>
            <a:outerShdw dist="107763" dir="2700000" algn="ctr" rotWithShape="0">
              <a:schemeClr val="bg2"/>
            </a:outerShdw>
          </a:effectLst>
        </p:spPr>
        <p:txBody>
          <a:bodyPr wrap="none" anchor="ctr"/>
          <a:lstStyle/>
          <a:p>
            <a:pPr algn="ctr" eaLnBrk="1" hangingPunct="1">
              <a:defRPr/>
            </a:pPr>
            <a:r>
              <a:rPr lang="ja-JP" altLang="en-US" sz="6000" i="1" dirty="0">
                <a:solidFill>
                  <a:srgbClr val="FFFF00"/>
                </a:solidFill>
                <a:effectLst>
                  <a:outerShdw blurRad="38100" dist="38100" dir="2700000" algn="tl">
                    <a:srgbClr val="000000"/>
                  </a:outerShdw>
                </a:effectLst>
                <a:latin typeface="Meiryo UI" panose="020B0604030504040204" pitchFamily="50" charset="-128"/>
                <a:ea typeface="Meiryo UI" panose="020B0604030504040204" pitchFamily="50" charset="-128"/>
              </a:rPr>
              <a:t>ＱＣサークル活動の基本</a:t>
            </a:r>
            <a:endParaRPr lang="en-US" altLang="ja-JP" sz="6000" i="1" dirty="0">
              <a:solidFill>
                <a:srgbClr val="FFFF00"/>
              </a:solidFill>
              <a:effectLst>
                <a:outerShdw blurRad="38100" dist="38100" dir="2700000" algn="tl">
                  <a:srgbClr val="000000"/>
                </a:outerShdw>
              </a:effectLst>
              <a:latin typeface="Meiryo UI" panose="020B0604030504040204" pitchFamily="50" charset="-128"/>
              <a:ea typeface="Meiryo UI" panose="020B0604030504040204" pitchFamily="50" charset="-128"/>
            </a:endParaRPr>
          </a:p>
          <a:p>
            <a:pPr algn="ctr" eaLnBrk="1" hangingPunct="1">
              <a:defRPr/>
            </a:pPr>
            <a:r>
              <a:rPr lang="ja-JP" altLang="en-US" sz="6000" i="1" dirty="0">
                <a:solidFill>
                  <a:srgbClr val="FFFF00"/>
                </a:solidFill>
                <a:effectLst>
                  <a:outerShdw blurRad="38100" dist="38100" dir="2700000" algn="tl">
                    <a:srgbClr val="000000"/>
                  </a:outerShdw>
                </a:effectLst>
                <a:latin typeface="Meiryo UI" panose="020B0604030504040204" pitchFamily="50" charset="-128"/>
                <a:ea typeface="Meiryo UI" panose="020B0604030504040204" pitchFamily="50" charset="-128"/>
              </a:rPr>
              <a:t>と</a:t>
            </a:r>
          </a:p>
          <a:p>
            <a:pPr algn="ctr" eaLnBrk="1" hangingPunct="1">
              <a:defRPr/>
            </a:pPr>
            <a:r>
              <a:rPr lang="ja-JP" altLang="en-US" sz="6000" i="1" dirty="0">
                <a:solidFill>
                  <a:srgbClr val="FFFF00"/>
                </a:solidFill>
                <a:effectLst>
                  <a:outerShdw blurRad="38100" dist="38100" dir="2700000" algn="tl">
                    <a:srgbClr val="000000"/>
                  </a:outerShdw>
                </a:effectLst>
                <a:latin typeface="Meiryo UI" panose="020B0604030504040204" pitchFamily="50" charset="-128"/>
                <a:ea typeface="Meiryo UI" panose="020B0604030504040204" pitchFamily="50" charset="-128"/>
              </a:rPr>
              <a:t>リーダーの役割 </a:t>
            </a:r>
          </a:p>
        </p:txBody>
      </p:sp>
      <p:sp>
        <p:nvSpPr>
          <p:cNvPr id="2051" name="Text Box 1027"/>
          <p:cNvSpPr txBox="1">
            <a:spLocks noChangeArrowheads="1"/>
          </p:cNvSpPr>
          <p:nvPr/>
        </p:nvSpPr>
        <p:spPr bwMode="auto">
          <a:xfrm>
            <a:off x="484188" y="404813"/>
            <a:ext cx="698341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en-US" altLang="ja-JP" sz="2800" dirty="0">
                <a:latin typeface="Meiryo UI" panose="020B0604030504040204" pitchFamily="50" charset="-128"/>
                <a:ea typeface="Meiryo UI" panose="020B0604030504040204" pitchFamily="50" charset="-128"/>
              </a:rPr>
              <a:t>2</a:t>
            </a:r>
            <a:r>
              <a:rPr lang="ja-JP" altLang="en-US" sz="2800" dirty="0">
                <a:latin typeface="Meiryo UI" panose="020B0604030504040204" pitchFamily="50" charset="-128"/>
                <a:ea typeface="Meiryo UI" panose="020B0604030504040204" pitchFamily="50" charset="-128"/>
              </a:rPr>
              <a:t>５年度　ＱＣサークル リーダー研修会 講話</a:t>
            </a:r>
          </a:p>
        </p:txBody>
      </p:sp>
      <p:pic>
        <p:nvPicPr>
          <p:cNvPr id="2052"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8" y="4697413"/>
            <a:ext cx="1404937"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Text Box 1029"/>
          <p:cNvSpPr txBox="1">
            <a:spLocks noChangeArrowheads="1"/>
          </p:cNvSpPr>
          <p:nvPr/>
        </p:nvSpPr>
        <p:spPr bwMode="auto">
          <a:xfrm>
            <a:off x="4149725" y="4921250"/>
            <a:ext cx="4975225" cy="3971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lnSpc>
                <a:spcPct val="110000"/>
              </a:lnSpc>
            </a:pPr>
            <a:r>
              <a:rPr lang="ja-JP" altLang="en-US" sz="2000" dirty="0">
                <a:latin typeface="Meiryo UI" panose="020B0604030504040204" pitchFamily="50" charset="-128"/>
                <a:ea typeface="Meiryo UI" panose="020B0604030504040204" pitchFamily="50" charset="-128"/>
              </a:rPr>
              <a:t>ＱＣサークル 東海支部 静岡地区　世話人　</a:t>
            </a:r>
          </a:p>
        </p:txBody>
      </p:sp>
      <p:sp>
        <p:nvSpPr>
          <p:cNvPr id="2054" name="Text Box 1030"/>
          <p:cNvSpPr txBox="1">
            <a:spLocks noChangeArrowheads="1"/>
          </p:cNvSpPr>
          <p:nvPr/>
        </p:nvSpPr>
        <p:spPr bwMode="auto">
          <a:xfrm>
            <a:off x="341313" y="6153150"/>
            <a:ext cx="4737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2000" i="1" dirty="0">
                <a:solidFill>
                  <a:srgbClr val="FF0000"/>
                </a:solidFill>
                <a:latin typeface="Meiryo UI" panose="020B0604030504040204" pitchFamily="50" charset="-128"/>
                <a:ea typeface="Meiryo UI" panose="020B0604030504040204" pitchFamily="50" charset="-128"/>
              </a:rPr>
              <a:t>人材育成と職場活性化のために！</a:t>
            </a:r>
          </a:p>
        </p:txBody>
      </p:sp>
      <p:sp>
        <p:nvSpPr>
          <p:cNvPr id="2056" name="Text Box 1041"/>
          <p:cNvSpPr txBox="1">
            <a:spLocks noChangeArrowheads="1"/>
          </p:cNvSpPr>
          <p:nvPr/>
        </p:nvSpPr>
        <p:spPr bwMode="auto">
          <a:xfrm>
            <a:off x="5088844" y="5348288"/>
            <a:ext cx="400289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800" dirty="0">
                <a:latin typeface="Meiryo UI" panose="020B0604030504040204" pitchFamily="50" charset="-128"/>
                <a:ea typeface="Meiryo UI" panose="020B0604030504040204" pitchFamily="50" charset="-128"/>
              </a:rPr>
              <a:t>元）株式会社</a:t>
            </a:r>
            <a:r>
              <a:rPr lang="ja-JP" altLang="en-US" b="1" dirty="0">
                <a:solidFill>
                  <a:srgbClr val="FF0000"/>
                </a:solidFill>
                <a:latin typeface="Meiryo UI" panose="020B0604030504040204" pitchFamily="50" charset="-128"/>
                <a:ea typeface="Meiryo UI" panose="020B0604030504040204" pitchFamily="50" charset="-128"/>
              </a:rPr>
              <a:t>デンソー</a:t>
            </a:r>
            <a:r>
              <a:rPr lang="ja-JP" altLang="en-US" sz="2000" b="1" dirty="0">
                <a:solidFill>
                  <a:srgbClr val="FF0000"/>
                </a:solidFill>
                <a:latin typeface="Meiryo UI" panose="020B0604030504040204" pitchFamily="50" charset="-128"/>
                <a:ea typeface="Meiryo UI" panose="020B0604030504040204" pitchFamily="50" charset="-128"/>
              </a:rPr>
              <a:t>　</a:t>
            </a:r>
          </a:p>
        </p:txBody>
      </p:sp>
      <p:sp>
        <p:nvSpPr>
          <p:cNvPr id="2058" name="Text Box 1041"/>
          <p:cNvSpPr txBox="1">
            <a:spLocks noChangeArrowheads="1"/>
          </p:cNvSpPr>
          <p:nvPr/>
        </p:nvSpPr>
        <p:spPr bwMode="auto">
          <a:xfrm>
            <a:off x="6884596" y="5899120"/>
            <a:ext cx="1727200"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2000" dirty="0">
                <a:latin typeface="Meiryo UI" panose="020B0604030504040204" pitchFamily="50" charset="-128"/>
                <a:ea typeface="Meiryo UI" panose="020B0604030504040204" pitchFamily="50" charset="-128"/>
              </a:rPr>
              <a:t>　難波　浩三</a:t>
            </a:r>
          </a:p>
        </p:txBody>
      </p:sp>
      <p:pic>
        <p:nvPicPr>
          <p:cNvPr id="2059" name="Picture 12" descr="\\asmo.local\fs\ASD25C\品質企画室\70_QCｻｰｸﾙ\QCｻｰｸﾙｲﾗｽﾄ集\QC2 (D)\15_重役・上司・部下\15_06.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313" y="4468813"/>
            <a:ext cx="2752725"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179388" y="96838"/>
            <a:ext cx="8812212" cy="647699"/>
            <a:chOff x="113" y="165"/>
            <a:chExt cx="5551" cy="408"/>
          </a:xfrm>
        </p:grpSpPr>
        <p:sp>
          <p:nvSpPr>
            <p:cNvPr id="11275" name="Rectangle 3"/>
            <p:cNvSpPr>
              <a:spLocks noChangeArrowheads="1"/>
            </p:cNvSpPr>
            <p:nvPr/>
          </p:nvSpPr>
          <p:spPr bwMode="auto">
            <a:xfrm>
              <a:off x="288" y="165"/>
              <a:ext cx="5184" cy="408"/>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latin typeface="Meiryo UI" panose="020B0604030504040204" pitchFamily="50" charset="-128"/>
                  <a:ea typeface="Meiryo UI" panose="020B0604030504040204" pitchFamily="50" charset="-128"/>
                </a:rPr>
                <a:t>ＱＣサークルの基本</a:t>
              </a:r>
            </a:p>
          </p:txBody>
        </p:sp>
        <p:sp>
          <p:nvSpPr>
            <p:cNvPr id="11276" name="Line 4"/>
            <p:cNvSpPr>
              <a:spLocks noChangeShapeType="1"/>
            </p:cNvSpPr>
            <p:nvPr/>
          </p:nvSpPr>
          <p:spPr bwMode="auto">
            <a:xfrm>
              <a:off x="113" y="572"/>
              <a:ext cx="5551"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sp>
        <p:nvSpPr>
          <p:cNvPr id="11267" name="Rectangle 5"/>
          <p:cNvSpPr>
            <a:spLocks noChangeArrowheads="1"/>
          </p:cNvSpPr>
          <p:nvPr/>
        </p:nvSpPr>
        <p:spPr bwMode="auto">
          <a:xfrm>
            <a:off x="381000" y="1009650"/>
            <a:ext cx="8424863" cy="5472113"/>
          </a:xfrm>
          <a:prstGeom prst="rect">
            <a:avLst/>
          </a:prstGeom>
          <a:solidFill>
            <a:srgbClr val="CCFFFF"/>
          </a:solidFill>
          <a:ln w="25400">
            <a:solidFill>
              <a:srgbClr val="0000FF"/>
            </a:solidFill>
            <a:miter lim="800000"/>
            <a:headEnd/>
            <a:tailEnd/>
          </a:ln>
          <a:effectLst>
            <a:outerShdw dist="125724" dir="2700000" algn="ctr" rotWithShape="0">
              <a:srgbClr val="4D4D4D"/>
            </a:outerShdw>
          </a:effectLst>
        </p:spPr>
        <p:txBody>
          <a:bodyPr wrap="none"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endParaRPr lang="ja-JP" altLang="en-US" sz="1600">
              <a:solidFill>
                <a:schemeClr val="accent2"/>
              </a:solidFill>
              <a:ea typeface="HGP創英角ﾎﾟｯﾌﾟ体" pitchFamily="50" charset="-128"/>
            </a:endParaRPr>
          </a:p>
        </p:txBody>
      </p:sp>
      <p:sp>
        <p:nvSpPr>
          <p:cNvPr id="11273" name="Text Box 7"/>
          <p:cNvSpPr txBox="1">
            <a:spLocks noChangeArrowheads="1"/>
          </p:cNvSpPr>
          <p:nvPr/>
        </p:nvSpPr>
        <p:spPr bwMode="auto">
          <a:xfrm>
            <a:off x="579924" y="3605213"/>
            <a:ext cx="7340600" cy="23828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b="1" dirty="0">
                <a:latin typeface="Meiryo UI" panose="020B0604030504040204" pitchFamily="50" charset="-128"/>
                <a:ea typeface="Meiryo UI" panose="020B0604030504040204" pitchFamily="50" charset="-128"/>
              </a:rPr>
              <a:t>この小グループは</a:t>
            </a:r>
          </a:p>
          <a:p>
            <a:pPr eaLnBrk="1" hangingPunct="1"/>
            <a:r>
              <a:rPr lang="ja-JP" altLang="en-US" b="1" dirty="0">
                <a:latin typeface="Meiryo UI" panose="020B0604030504040204" pitchFamily="50" charset="-128"/>
                <a:ea typeface="Meiryo UI" panose="020B0604030504040204" pitchFamily="50" charset="-128"/>
              </a:rPr>
              <a:t>　　運営を自主的に行い</a:t>
            </a:r>
          </a:p>
          <a:p>
            <a:pPr eaLnBrk="1" hangingPunct="1"/>
            <a:r>
              <a:rPr lang="ja-JP" altLang="en-US" b="1" dirty="0">
                <a:latin typeface="Meiryo UI" panose="020B0604030504040204" pitchFamily="50" charset="-128"/>
                <a:ea typeface="Meiryo UI" panose="020B0604030504040204" pitchFamily="50" charset="-128"/>
              </a:rPr>
              <a:t>　　</a:t>
            </a:r>
            <a:r>
              <a:rPr lang="ja-JP" altLang="en-US" b="1" dirty="0">
                <a:solidFill>
                  <a:srgbClr val="FF0000"/>
                </a:solidFill>
                <a:latin typeface="Meiryo UI" panose="020B0604030504040204" pitchFamily="50" charset="-128"/>
                <a:ea typeface="Meiryo UI" panose="020B0604030504040204" pitchFamily="50" charset="-128"/>
              </a:rPr>
              <a:t>ＱＣの考え方・手法などを活用</a:t>
            </a:r>
            <a:r>
              <a:rPr lang="ja-JP" altLang="en-US" b="1" dirty="0">
                <a:latin typeface="Meiryo UI" panose="020B0604030504040204" pitchFamily="50" charset="-128"/>
                <a:ea typeface="Meiryo UI" panose="020B0604030504040204" pitchFamily="50" charset="-128"/>
              </a:rPr>
              <a:t>し</a:t>
            </a:r>
          </a:p>
          <a:p>
            <a:pPr eaLnBrk="1" hangingPunct="1"/>
            <a:r>
              <a:rPr lang="ja-JP" altLang="en-US" b="1" dirty="0">
                <a:latin typeface="Meiryo UI" panose="020B0604030504040204" pitchFamily="50" charset="-128"/>
                <a:ea typeface="Meiryo UI" panose="020B0604030504040204" pitchFamily="50" charset="-128"/>
              </a:rPr>
              <a:t>　　創造性を発揮し</a:t>
            </a:r>
          </a:p>
          <a:p>
            <a:pPr eaLnBrk="1" hangingPunct="1"/>
            <a:r>
              <a:rPr lang="ja-JP" altLang="en-US" b="1" dirty="0">
                <a:latin typeface="Meiryo UI" panose="020B0604030504040204" pitchFamily="50" charset="-128"/>
                <a:ea typeface="Meiryo UI" panose="020B0604030504040204" pitchFamily="50" charset="-128"/>
              </a:rPr>
              <a:t>　　自己啓発・相互啓発をはかり</a:t>
            </a:r>
          </a:p>
          <a:p>
            <a:pPr eaLnBrk="1" hangingPunct="1"/>
            <a:r>
              <a:rPr lang="ja-JP" altLang="en-US" b="1" dirty="0">
                <a:latin typeface="Meiryo UI" panose="020B0604030504040204" pitchFamily="50" charset="-128"/>
                <a:ea typeface="Meiryo UI" panose="020B0604030504040204" pitchFamily="50" charset="-128"/>
              </a:rPr>
              <a:t>活動を進める。</a:t>
            </a:r>
          </a:p>
        </p:txBody>
      </p:sp>
      <p:sp>
        <p:nvSpPr>
          <p:cNvPr id="11269" name="Text Box 10"/>
          <p:cNvSpPr txBox="1">
            <a:spLocks noChangeArrowheads="1"/>
          </p:cNvSpPr>
          <p:nvPr/>
        </p:nvSpPr>
        <p:spPr bwMode="auto">
          <a:xfrm>
            <a:off x="580288" y="1560023"/>
            <a:ext cx="8305800" cy="23828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b="1" dirty="0">
                <a:latin typeface="Meiryo UI" panose="020B0604030504040204" pitchFamily="50" charset="-128"/>
                <a:ea typeface="Meiryo UI" panose="020B0604030504040204" pitchFamily="50" charset="-128"/>
              </a:rPr>
              <a:t>ＱＣサークルとは</a:t>
            </a:r>
          </a:p>
          <a:p>
            <a:pPr eaLnBrk="1" hangingPunct="1"/>
            <a:r>
              <a:rPr lang="ja-JP" altLang="en-US" b="1" dirty="0">
                <a:latin typeface="Meiryo UI" panose="020B0604030504040204" pitchFamily="50" charset="-128"/>
                <a:ea typeface="Meiryo UI" panose="020B0604030504040204" pitchFamily="50" charset="-128"/>
              </a:rPr>
              <a:t>　　職場の第一線で働く人々が</a:t>
            </a:r>
          </a:p>
          <a:p>
            <a:pPr eaLnBrk="1" hangingPunct="1"/>
            <a:r>
              <a:rPr lang="ja-JP" altLang="en-US" b="1" dirty="0">
                <a:latin typeface="Meiryo UI" panose="020B0604030504040204" pitchFamily="50" charset="-128"/>
                <a:ea typeface="Meiryo UI" panose="020B0604030504040204" pitchFamily="50" charset="-128"/>
              </a:rPr>
              <a:t>　　継続的に</a:t>
            </a:r>
            <a:r>
              <a:rPr lang="ja-JP" altLang="en-US" b="1" dirty="0">
                <a:solidFill>
                  <a:srgbClr val="FF0000"/>
                </a:solidFill>
                <a:latin typeface="Meiryo UI" panose="020B0604030504040204" pitchFamily="50" charset="-128"/>
                <a:ea typeface="Meiryo UI" panose="020B0604030504040204" pitchFamily="50" charset="-128"/>
              </a:rPr>
              <a:t>製品・サービス・仕事などの質の管理・改善を行う</a:t>
            </a:r>
            <a:endParaRPr lang="en-US" altLang="ja-JP" b="1" dirty="0">
              <a:solidFill>
                <a:srgbClr val="FF0000"/>
              </a:solidFill>
              <a:latin typeface="Meiryo UI" panose="020B0604030504040204" pitchFamily="50" charset="-128"/>
              <a:ea typeface="Meiryo UI" panose="020B0604030504040204" pitchFamily="50" charset="-128"/>
            </a:endParaRPr>
          </a:p>
          <a:p>
            <a:pPr eaLnBrk="1" hangingPunct="1"/>
            <a:r>
              <a:rPr lang="ja-JP" altLang="en-US" b="1" dirty="0">
                <a:latin typeface="Meiryo UI" panose="020B0604030504040204" pitchFamily="50" charset="-128"/>
                <a:ea typeface="Meiryo UI" panose="020B0604030504040204" pitchFamily="50" charset="-128"/>
              </a:rPr>
              <a:t>小グループである</a:t>
            </a:r>
          </a:p>
          <a:p>
            <a:pPr eaLnBrk="1" hangingPunct="1"/>
            <a:endParaRPr lang="ja-JP" altLang="en-US" b="1" dirty="0">
              <a:latin typeface="Meiryo UI" panose="020B0604030504040204" pitchFamily="50" charset="-128"/>
              <a:ea typeface="Meiryo UI" panose="020B0604030504040204" pitchFamily="50" charset="-128"/>
            </a:endParaRPr>
          </a:p>
          <a:p>
            <a:pPr eaLnBrk="1" hangingPunct="1"/>
            <a:r>
              <a:rPr lang="ja-JP" altLang="en-US" b="1" dirty="0">
                <a:latin typeface="Meiryo UI" panose="020B0604030504040204" pitchFamily="50" charset="-128"/>
                <a:ea typeface="Meiryo UI" panose="020B0604030504040204" pitchFamily="50" charset="-128"/>
              </a:rPr>
              <a:t>　　</a:t>
            </a:r>
          </a:p>
        </p:txBody>
      </p:sp>
      <p:sp>
        <p:nvSpPr>
          <p:cNvPr id="11271" name="AutoShape 14"/>
          <p:cNvSpPr>
            <a:spLocks noChangeArrowheads="1"/>
          </p:cNvSpPr>
          <p:nvPr/>
        </p:nvSpPr>
        <p:spPr bwMode="auto">
          <a:xfrm>
            <a:off x="579924" y="869949"/>
            <a:ext cx="3094926" cy="477674"/>
          </a:xfrm>
          <a:prstGeom prst="roundRect">
            <a:avLst>
              <a:gd name="adj" fmla="val 16667"/>
            </a:avLst>
          </a:prstGeom>
          <a:solidFill>
            <a:srgbClr val="FFFF99"/>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538" tIns="72000" rIns="101538" bIns="50768" anchor="ctr">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2000" dirty="0">
                <a:solidFill>
                  <a:srgbClr val="0000FF"/>
                </a:solidFill>
                <a:latin typeface="Meiryo UI" panose="020B0604030504040204" pitchFamily="50" charset="-128"/>
                <a:ea typeface="Meiryo UI" panose="020B0604030504040204" pitchFamily="50" charset="-128"/>
              </a:rPr>
              <a:t>　そもそもＱＣサークルとは</a:t>
            </a:r>
          </a:p>
        </p:txBody>
      </p:sp>
      <p:pic>
        <p:nvPicPr>
          <p:cNvPr id="3" name="図 2">
            <a:extLst>
              <a:ext uri="{FF2B5EF4-FFF2-40B4-BE49-F238E27FC236}">
                <a16:creationId xmlns:a16="http://schemas.microsoft.com/office/drawing/2014/main" id="{9702F962-24E2-19B0-FF3B-03312453F5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60" b="91905" l="10000" r="90000">
                        <a14:foregroundMark x1="27417" y1="92063" x2="27417" y2="92063"/>
                        <a14:foregroundMark x1="76417" y1="7460" x2="76417" y2="7460"/>
                      </a14:backgroundRemoval>
                    </a14:imgEffect>
                  </a14:imgLayer>
                </a14:imgProps>
              </a:ext>
            </a:extLst>
          </a:blip>
          <a:stretch>
            <a:fillRect/>
          </a:stretch>
        </p:blipFill>
        <p:spPr>
          <a:xfrm>
            <a:off x="5138551" y="2544527"/>
            <a:ext cx="4322519" cy="2269322"/>
          </a:xfrm>
          <a:prstGeom prst="rect">
            <a:avLst/>
          </a:prstGeom>
        </p:spPr>
      </p:pic>
      <p:sp>
        <p:nvSpPr>
          <p:cNvPr id="4" name="テキスト ボックス 3">
            <a:extLst>
              <a:ext uri="{FF2B5EF4-FFF2-40B4-BE49-F238E27FC236}">
                <a16:creationId xmlns:a16="http://schemas.microsoft.com/office/drawing/2014/main" id="{0E59A3D4-863D-8636-5D5D-6A4C998D96EC}"/>
              </a:ext>
            </a:extLst>
          </p:cNvPr>
          <p:cNvSpPr txBox="1"/>
          <p:nvPr/>
        </p:nvSpPr>
        <p:spPr>
          <a:xfrm>
            <a:off x="7088611" y="3775511"/>
            <a:ext cx="461665" cy="720943"/>
          </a:xfrm>
          <a:prstGeom prst="rect">
            <a:avLst/>
          </a:prstGeom>
          <a:noFill/>
        </p:spPr>
        <p:txBody>
          <a:bodyPr vert="eaVert" wrap="square" rtlCol="0">
            <a:spAutoFit/>
          </a:bodyPr>
          <a:lstStyle/>
          <a:p>
            <a:r>
              <a:rPr kumimoji="1" lang="ja-JP" altLang="en-US" sz="1800" b="1" dirty="0">
                <a:solidFill>
                  <a:schemeClr val="bg1"/>
                </a:solidFill>
                <a:latin typeface="Meiryo UI" panose="020B0604030504040204" pitchFamily="50" charset="-128"/>
                <a:ea typeface="Meiryo UI" panose="020B0604030504040204" pitchFamily="50" charset="-128"/>
              </a:rPr>
              <a:t>製品</a:t>
            </a:r>
          </a:p>
        </p:txBody>
      </p:sp>
      <p:sp>
        <p:nvSpPr>
          <p:cNvPr id="5" name="テキスト ボックス 4">
            <a:extLst>
              <a:ext uri="{FF2B5EF4-FFF2-40B4-BE49-F238E27FC236}">
                <a16:creationId xmlns:a16="http://schemas.microsoft.com/office/drawing/2014/main" id="{D140D55B-06B5-F28E-315B-5012DE95F85D}"/>
              </a:ext>
            </a:extLst>
          </p:cNvPr>
          <p:cNvSpPr txBox="1"/>
          <p:nvPr/>
        </p:nvSpPr>
        <p:spPr>
          <a:xfrm>
            <a:off x="7606765" y="3279248"/>
            <a:ext cx="461665" cy="1465263"/>
          </a:xfrm>
          <a:prstGeom prst="rect">
            <a:avLst/>
          </a:prstGeom>
          <a:noFill/>
        </p:spPr>
        <p:txBody>
          <a:bodyPr vert="eaVert" wrap="square" rtlCol="0">
            <a:spAutoFit/>
          </a:bodyPr>
          <a:lstStyle/>
          <a:p>
            <a:r>
              <a:rPr lang="ja-JP" altLang="en-US" sz="1800" b="1" dirty="0">
                <a:solidFill>
                  <a:schemeClr val="bg1"/>
                </a:solidFill>
                <a:latin typeface="Meiryo UI" panose="020B0604030504040204" pitchFamily="50" charset="-128"/>
                <a:ea typeface="Meiryo UI" panose="020B0604030504040204" pitchFamily="50" charset="-128"/>
              </a:rPr>
              <a:t>サービス</a:t>
            </a:r>
            <a:endParaRPr kumimoji="1" lang="ja-JP" altLang="en-US" sz="1800" b="1"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930589C-1A08-1248-E4DE-8FD24F85FF54}"/>
              </a:ext>
            </a:extLst>
          </p:cNvPr>
          <p:cNvSpPr txBox="1"/>
          <p:nvPr/>
        </p:nvSpPr>
        <p:spPr>
          <a:xfrm>
            <a:off x="6626946" y="3999411"/>
            <a:ext cx="461665" cy="720943"/>
          </a:xfrm>
          <a:prstGeom prst="rect">
            <a:avLst/>
          </a:prstGeom>
          <a:noFill/>
        </p:spPr>
        <p:txBody>
          <a:bodyPr vert="eaVert" wrap="square" rtlCol="0">
            <a:spAutoFit/>
          </a:bodyPr>
          <a:lstStyle/>
          <a:p>
            <a:r>
              <a:rPr lang="ja-JP" altLang="en-US" sz="1800" b="1" dirty="0">
                <a:solidFill>
                  <a:schemeClr val="bg1"/>
                </a:solidFill>
                <a:latin typeface="Meiryo UI" panose="020B0604030504040204" pitchFamily="50" charset="-128"/>
                <a:ea typeface="Meiryo UI" panose="020B0604030504040204" pitchFamily="50" charset="-128"/>
              </a:rPr>
              <a:t>仕事</a:t>
            </a:r>
            <a:endParaRPr kumimoji="1" lang="ja-JP" altLang="en-US" sz="1800" b="1" dirty="0">
              <a:solidFill>
                <a:schemeClr val="bg1"/>
              </a:solidFill>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7FCEEA22-38F1-902B-88D4-F2C6B54EB1B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471" b="97353" l="4822" r="94969">
                        <a14:foregroundMark x1="87421" y1="57941" x2="89727" y2="94118"/>
                        <a14:foregroundMark x1="94969" y1="86765" x2="93920" y2="97647"/>
                        <a14:foregroundMark x1="77149" y1="17941" x2="69392" y2="9412"/>
                        <a14:foregroundMark x1="70650" y1="35294" x2="69392" y2="43235"/>
                        <a14:foregroundMark x1="68344" y1="39118" x2="66457" y2="43529"/>
                        <a14:foregroundMark x1="69182" y1="35294" x2="69182" y2="35294"/>
                        <a14:foregroundMark x1="31027" y1="60000" x2="25577" y2="79706"/>
                        <a14:foregroundMark x1="25577" y1="79706" x2="35639" y2="92353"/>
                        <a14:foregroundMark x1="35639" y1="92353" x2="35849" y2="93235"/>
                        <a14:foregroundMark x1="10482" y1="45588" x2="11950" y2="90000"/>
                        <a14:foregroundMark x1="5451" y1="74412" x2="6080" y2="86176"/>
                        <a14:foregroundMark x1="58071" y1="91765" x2="68134" y2="97941"/>
                        <a14:foregroundMark x1="42348" y1="50882" x2="30818" y2="42647"/>
                        <a14:foregroundMark x1="30818" y1="42647" x2="22013" y2="25000"/>
                        <a14:foregroundMark x1="22013" y1="25000" x2="39203" y2="30588"/>
                        <a14:foregroundMark x1="39203" y1="30588" x2="35220" y2="37647"/>
                        <a14:foregroundMark x1="53459" y1="6471" x2="18449" y2="15882"/>
                        <a14:foregroundMark x1="18449" y1="15882" x2="5870" y2="26176"/>
                        <a14:foregroundMark x1="5870" y1="26176" x2="7338" y2="32647"/>
                        <a14:foregroundMark x1="4822" y1="20588" x2="5870" y2="35588"/>
                        <a14:foregroundMark x1="20964" y1="34118" x2="40881" y2="47353"/>
                        <a14:foregroundMark x1="40881" y1="47353" x2="50105" y2="58529"/>
                        <a14:foregroundMark x1="51992" y1="54706" x2="45912" y2="43529"/>
                        <a14:foregroundMark x1="54298" y1="19118" x2="54298" y2="7941"/>
                        <a14:foregroundMark x1="22432" y1="49412" x2="14046" y2="30882"/>
                        <a14:foregroundMark x1="18658" y1="65294" x2="17610" y2="63824"/>
                        <a14:foregroundMark x1="5031" y1="66176" x2="5451" y2="63235"/>
                      </a14:backgroundRemoval>
                    </a14:imgEffect>
                  </a14:imgLayer>
                </a14:imgProps>
              </a:ext>
            </a:extLst>
          </a:blip>
          <a:stretch>
            <a:fillRect/>
          </a:stretch>
        </p:blipFill>
        <p:spPr>
          <a:xfrm>
            <a:off x="6212558" y="4705859"/>
            <a:ext cx="2303663" cy="1642024"/>
          </a:xfrm>
          <a:prstGeom prst="rect">
            <a:avLst/>
          </a:prstGeom>
        </p:spPr>
      </p:pic>
    </p:spTree>
    <p:custDataLst>
      <p:tags r:id="rId1"/>
    </p:custDataLst>
  </p:cSld>
  <p:clrMapOvr>
    <a:masterClrMapping/>
  </p:clrMapOvr>
  <p:transition>
    <p:cover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304800" y="533400"/>
            <a:ext cx="8610600" cy="5943600"/>
          </a:xfrm>
          <a:prstGeom prst="rect">
            <a:avLst/>
          </a:prstGeom>
          <a:solidFill>
            <a:srgbClr val="CCFFFF"/>
          </a:solidFill>
          <a:ln w="25400">
            <a:solidFill>
              <a:srgbClr val="0000FF"/>
            </a:solidFill>
            <a:miter lim="800000"/>
            <a:headEnd/>
            <a:tailEnd/>
          </a:ln>
          <a:effectLst>
            <a:outerShdw dist="125724" dir="2700000" algn="ctr" rotWithShape="0">
              <a:srgbClr val="4D4D4D"/>
            </a:outerShdw>
          </a:effectLst>
        </p:spPr>
        <p:txBody>
          <a:bodyPr wrap="none"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endParaRPr lang="ja-JP" altLang="en-US" sz="1600">
              <a:solidFill>
                <a:schemeClr val="accent2"/>
              </a:solidFill>
              <a:ea typeface="HGP創英角ﾎﾟｯﾌﾟ体" pitchFamily="50" charset="-128"/>
            </a:endParaRPr>
          </a:p>
        </p:txBody>
      </p:sp>
      <p:grpSp>
        <p:nvGrpSpPr>
          <p:cNvPr id="12291" name="Group 3"/>
          <p:cNvGrpSpPr>
            <a:grpSpLocks/>
          </p:cNvGrpSpPr>
          <p:nvPr/>
        </p:nvGrpSpPr>
        <p:grpSpPr bwMode="auto">
          <a:xfrm>
            <a:off x="590556" y="774700"/>
            <a:ext cx="8534400" cy="2803525"/>
            <a:chOff x="372" y="488"/>
            <a:chExt cx="5376" cy="1766"/>
          </a:xfrm>
        </p:grpSpPr>
        <p:sp>
          <p:nvSpPr>
            <p:cNvPr id="12296" name="Text Box 4"/>
            <p:cNvSpPr txBox="1">
              <a:spLocks noChangeArrowheads="1"/>
            </p:cNvSpPr>
            <p:nvPr/>
          </p:nvSpPr>
          <p:spPr bwMode="auto">
            <a:xfrm>
              <a:off x="372" y="488"/>
              <a:ext cx="5376" cy="12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ja-JP" altLang="en-US" b="1" dirty="0">
                  <a:latin typeface="Meiryo UI" panose="020B0604030504040204" pitchFamily="50" charset="-128"/>
                  <a:ea typeface="Meiryo UI" panose="020B0604030504040204" pitchFamily="50" charset="-128"/>
                </a:rPr>
                <a:t>この活動は、　　　　　　　　　　　　　</a:t>
              </a:r>
              <a:endParaRPr lang="en-US" altLang="ja-JP" b="1" dirty="0">
                <a:latin typeface="Meiryo UI" panose="020B0604030504040204" pitchFamily="50" charset="-128"/>
                <a:ea typeface="Meiryo UI" panose="020B0604030504040204" pitchFamily="50" charset="-128"/>
              </a:endParaRPr>
            </a:p>
            <a:p>
              <a:pPr eaLnBrk="1" hangingPunct="1">
                <a:spcBef>
                  <a:spcPts val="600"/>
                </a:spcBef>
              </a:pPr>
              <a:r>
                <a:rPr lang="ja-JP" altLang="en-US" b="1" dirty="0">
                  <a:latin typeface="Meiryo UI" panose="020B0604030504040204" pitchFamily="50" charset="-128"/>
                  <a:ea typeface="Meiryo UI" panose="020B0604030504040204" pitchFamily="50" charset="-128"/>
                </a:rPr>
                <a:t>　　ＱＣサークルメンバーの能力向上・自己実現</a:t>
              </a:r>
            </a:p>
            <a:p>
              <a:pPr eaLnBrk="1" hangingPunct="1">
                <a:spcBef>
                  <a:spcPts val="0"/>
                </a:spcBef>
              </a:pPr>
              <a:r>
                <a:rPr lang="ja-JP" altLang="en-US" b="1" dirty="0">
                  <a:latin typeface="Meiryo UI" panose="020B0604030504040204" pitchFamily="50" charset="-128"/>
                  <a:ea typeface="Meiryo UI" panose="020B0604030504040204" pitchFamily="50" charset="-128"/>
                </a:rPr>
                <a:t>　　</a:t>
              </a:r>
              <a:r>
                <a:rPr lang="ja-JP" altLang="en-US" b="1" dirty="0">
                  <a:solidFill>
                    <a:srgbClr val="FF0000"/>
                  </a:solidFill>
                  <a:latin typeface="Meiryo UI" panose="020B0604030504040204" pitchFamily="50" charset="-128"/>
                  <a:ea typeface="Meiryo UI" panose="020B0604030504040204" pitchFamily="50" charset="-128"/>
                </a:rPr>
                <a:t>明るく活力に満ちた生きがいのある職場づくり</a:t>
              </a:r>
            </a:p>
            <a:p>
              <a:pPr eaLnBrk="1" hangingPunct="1">
                <a:spcBef>
                  <a:spcPts val="0"/>
                </a:spcBef>
              </a:pPr>
              <a:r>
                <a:rPr lang="ja-JP" altLang="en-US" b="1" dirty="0">
                  <a:latin typeface="Meiryo UI" panose="020B0604030504040204" pitchFamily="50" charset="-128"/>
                  <a:ea typeface="Meiryo UI" panose="020B0604030504040204" pitchFamily="50" charset="-128"/>
                </a:rPr>
                <a:t>　　お客様満足の向上および社会への貢献</a:t>
              </a:r>
            </a:p>
            <a:p>
              <a:pPr eaLnBrk="1" hangingPunct="1">
                <a:spcBef>
                  <a:spcPts val="0"/>
                </a:spcBef>
              </a:pPr>
              <a:r>
                <a:rPr lang="ja-JP" altLang="en-US" b="1" dirty="0">
                  <a:latin typeface="Meiryo UI" panose="020B0604030504040204" pitchFamily="50" charset="-128"/>
                  <a:ea typeface="Meiryo UI" panose="020B0604030504040204" pitchFamily="50" charset="-128"/>
                </a:rPr>
                <a:t>をめざす。　　</a:t>
              </a:r>
            </a:p>
          </p:txBody>
        </p:sp>
        <p:pic>
          <p:nvPicPr>
            <p:cNvPr id="12297" name="Picture 5" descr="2-F-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8" y="1152"/>
              <a:ext cx="1019" cy="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4" name="Text Box 7"/>
          <p:cNvSpPr txBox="1">
            <a:spLocks noChangeArrowheads="1"/>
          </p:cNvSpPr>
          <p:nvPr/>
        </p:nvSpPr>
        <p:spPr bwMode="auto">
          <a:xfrm>
            <a:off x="590550" y="3214319"/>
            <a:ext cx="8248650" cy="23859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b="1" dirty="0">
                <a:latin typeface="Meiryo UI" panose="020B0604030504040204" pitchFamily="50" charset="-128"/>
                <a:ea typeface="Meiryo UI" panose="020B0604030504040204" pitchFamily="50" charset="-128"/>
              </a:rPr>
              <a:t>経営者・管理者は、</a:t>
            </a:r>
            <a:endParaRPr lang="en-US" altLang="ja-JP" b="1" dirty="0">
              <a:latin typeface="Meiryo UI" panose="020B0604030504040204" pitchFamily="50" charset="-128"/>
              <a:ea typeface="Meiryo UI" panose="020B0604030504040204" pitchFamily="50" charset="-128"/>
            </a:endParaRPr>
          </a:p>
          <a:p>
            <a:pPr eaLnBrk="1" hangingPunct="1">
              <a:spcBef>
                <a:spcPts val="600"/>
              </a:spcBef>
            </a:pPr>
            <a:r>
              <a:rPr lang="ja-JP" altLang="en-US" b="1" dirty="0">
                <a:latin typeface="Meiryo UI" panose="020B0604030504040204" pitchFamily="50" charset="-128"/>
                <a:ea typeface="Meiryo UI" panose="020B0604030504040204" pitchFamily="50" charset="-128"/>
              </a:rPr>
              <a:t>　　この活動を企業の体質改善・発展に寄与させるために</a:t>
            </a:r>
          </a:p>
          <a:p>
            <a:pPr eaLnBrk="1" hangingPunct="1"/>
            <a:r>
              <a:rPr lang="ja-JP" altLang="en-US" b="1" dirty="0">
                <a:latin typeface="Meiryo UI" panose="020B0604030504040204" pitchFamily="50" charset="-128"/>
                <a:ea typeface="Meiryo UI" panose="020B0604030504040204" pitchFamily="50" charset="-128"/>
              </a:rPr>
              <a:t>　　</a:t>
            </a:r>
            <a:r>
              <a:rPr lang="ja-JP" altLang="en-US" b="1" dirty="0">
                <a:solidFill>
                  <a:srgbClr val="FF0000"/>
                </a:solidFill>
                <a:latin typeface="Meiryo UI" panose="020B0604030504040204" pitchFamily="50" charset="-128"/>
                <a:ea typeface="Meiryo UI" panose="020B0604030504040204" pitchFamily="50" charset="-128"/>
              </a:rPr>
              <a:t>人材育成</a:t>
            </a:r>
            <a:r>
              <a:rPr lang="ja-JP" altLang="en-US" b="1" dirty="0">
                <a:latin typeface="Meiryo UI" panose="020B0604030504040204" pitchFamily="50" charset="-128"/>
                <a:ea typeface="Meiryo UI" panose="020B0604030504040204" pitchFamily="50" charset="-128"/>
              </a:rPr>
              <a:t>・</a:t>
            </a:r>
            <a:r>
              <a:rPr lang="ja-JP" altLang="en-US" b="1" dirty="0">
                <a:solidFill>
                  <a:srgbClr val="FF0000"/>
                </a:solidFill>
                <a:latin typeface="Meiryo UI" panose="020B0604030504040204" pitchFamily="50" charset="-128"/>
                <a:ea typeface="Meiryo UI" panose="020B0604030504040204" pitchFamily="50" charset="-128"/>
              </a:rPr>
              <a:t>職場活性化の重要な活動として位置づけ</a:t>
            </a:r>
          </a:p>
          <a:p>
            <a:pPr eaLnBrk="1" hangingPunct="1"/>
            <a:r>
              <a:rPr lang="ja-JP" altLang="en-US" b="1" dirty="0">
                <a:latin typeface="Meiryo UI" panose="020B0604030504040204" pitchFamily="50" charset="-128"/>
                <a:ea typeface="Meiryo UI" panose="020B0604030504040204" pitchFamily="50" charset="-128"/>
              </a:rPr>
              <a:t>　　自らＴＱＭなどの全社的活動を実践する</a:t>
            </a:r>
          </a:p>
          <a:p>
            <a:pPr eaLnBrk="1" hangingPunct="1"/>
            <a:r>
              <a:rPr lang="ja-JP" altLang="en-US" b="1" dirty="0">
                <a:latin typeface="Meiryo UI" panose="020B0604030504040204" pitchFamily="50" charset="-128"/>
                <a:ea typeface="Meiryo UI" panose="020B0604030504040204" pitchFamily="50" charset="-128"/>
              </a:rPr>
              <a:t>　　とともに</a:t>
            </a:r>
            <a:r>
              <a:rPr lang="ja-JP" altLang="en-US" b="1" dirty="0">
                <a:solidFill>
                  <a:srgbClr val="FF0000"/>
                </a:solidFill>
                <a:latin typeface="Meiryo UI" panose="020B0604030504040204" pitchFamily="50" charset="-128"/>
                <a:ea typeface="Meiryo UI" panose="020B0604030504040204" pitchFamily="50" charset="-128"/>
              </a:rPr>
              <a:t>人間性を尊重し全員参加を</a:t>
            </a:r>
          </a:p>
          <a:p>
            <a:pPr eaLnBrk="1" hangingPunct="1"/>
            <a:r>
              <a:rPr lang="ja-JP" altLang="en-US" b="1" dirty="0">
                <a:solidFill>
                  <a:srgbClr val="FF0000"/>
                </a:solidFill>
                <a:latin typeface="Meiryo UI" panose="020B0604030504040204" pitchFamily="50" charset="-128"/>
                <a:ea typeface="Meiryo UI" panose="020B0604030504040204" pitchFamily="50" charset="-128"/>
              </a:rPr>
              <a:t>　　めざした指導・支援</a:t>
            </a:r>
            <a:r>
              <a:rPr lang="ja-JP" altLang="en-US" b="1" dirty="0">
                <a:latin typeface="Meiryo UI" panose="020B0604030504040204" pitchFamily="50" charset="-128"/>
                <a:ea typeface="Meiryo UI" panose="020B0604030504040204" pitchFamily="50" charset="-128"/>
              </a:rPr>
              <a:t>を行う。　　</a:t>
            </a:r>
          </a:p>
        </p:txBody>
      </p:sp>
      <p:pic>
        <p:nvPicPr>
          <p:cNvPr id="3" name="図 2">
            <a:extLst>
              <a:ext uri="{FF2B5EF4-FFF2-40B4-BE49-F238E27FC236}">
                <a16:creationId xmlns:a16="http://schemas.microsoft.com/office/drawing/2014/main" id="{22C81B83-1C2F-B2A3-65D9-264E3E9905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807" b="96283" l="5542" r="95718">
                        <a14:foregroundMark x1="12091" y1="51673" x2="20151" y2="64312"/>
                        <a14:foregroundMark x1="20151" y1="64312" x2="22418" y2="83643"/>
                        <a14:foregroundMark x1="14610" y1="85874" x2="7305" y2="71375"/>
                        <a14:foregroundMark x1="7305" y1="71375" x2="6801" y2="54647"/>
                        <a14:foregroundMark x1="6801" y1="54647" x2="17884" y2="54647"/>
                        <a14:foregroundMark x1="17884" y1="54647" x2="25945" y2="62825"/>
                        <a14:foregroundMark x1="25945" y1="62825" x2="27960" y2="83643"/>
                        <a14:foregroundMark x1="27960" y1="83643" x2="18892" y2="93309"/>
                        <a14:foregroundMark x1="18892" y1="93309" x2="18892" y2="93309"/>
                        <a14:foregroundMark x1="70277" y1="69888" x2="59698" y2="85874"/>
                        <a14:foregroundMark x1="59698" y1="85874" x2="68514" y2="94052"/>
                        <a14:foregroundMark x1="68514" y1="94052" x2="58942" y2="84387"/>
                        <a14:foregroundMark x1="58942" y1="84387" x2="49370" y2="88104"/>
                        <a14:foregroundMark x1="49370" y1="88104" x2="48111" y2="95539"/>
                        <a14:foregroundMark x1="61965" y1="52045" x2="61965" y2="44238"/>
                        <a14:foregroundMark x1="62469" y1="42751" x2="59950" y2="44610"/>
                        <a14:foregroundMark x1="8312" y1="50186" x2="5793" y2="65799"/>
                        <a14:foregroundMark x1="5793" y1="65799" x2="6549" y2="67286"/>
                        <a14:foregroundMark x1="16373" y1="98141" x2="34257" y2="96283"/>
                        <a14:foregroundMark x1="34257" y1="96283" x2="41310" y2="96283"/>
                        <a14:foregroundMark x1="25441" y1="33829" x2="24181" y2="17100"/>
                        <a14:foregroundMark x1="79597" y1="92937" x2="80101" y2="26022"/>
                        <a14:foregroundMark x1="92695" y1="74349" x2="88161" y2="53532"/>
                        <a14:foregroundMark x1="88161" y1="53532" x2="94458" y2="77323"/>
                        <a14:foregroundMark x1="27708" y1="41264" x2="27708" y2="41264"/>
                        <a14:foregroundMark x1="69773" y1="17100" x2="58690" y2="8178"/>
                        <a14:foregroundMark x1="58690" y1="8178" x2="58186" y2="8178"/>
                        <a14:foregroundMark x1="57683" y1="25651" x2="53401" y2="25279"/>
                        <a14:foregroundMark x1="62972" y1="26022" x2="60957" y2="24907"/>
                        <a14:foregroundMark x1="64736" y1="26022" x2="62469" y2="22305"/>
                        <a14:foregroundMark x1="51385" y1="12268" x2="51889" y2="19331"/>
                        <a14:foregroundMark x1="44081" y1="42751" x2="44081" y2="65428"/>
                        <a14:foregroundMark x1="44836" y1="41264" x2="48363" y2="50186"/>
                        <a14:foregroundMark x1="43829" y1="83271" x2="43829" y2="91450"/>
                        <a14:foregroundMark x1="32997" y1="21933" x2="32746" y2="24907"/>
                        <a14:foregroundMark x1="31486" y1="14126" x2="20655" y2="8922"/>
                        <a14:foregroundMark x1="20655" y1="8922" x2="14358" y2="15985"/>
                        <a14:foregroundMark x1="77582" y1="22305" x2="87909" y2="23048"/>
                        <a14:foregroundMark x1="87909" y1="23048" x2="81864" y2="15613"/>
                        <a14:foregroundMark x1="81360" y1="47955" x2="91688" y2="54275"/>
                        <a14:foregroundMark x1="91688" y1="54275" x2="95718" y2="74349"/>
                        <a14:foregroundMark x1="50630" y1="13755" x2="46599" y2="14498"/>
                        <a14:foregroundMark x1="56927" y1="24907" x2="53401" y2="24164"/>
                      </a14:backgroundRemoval>
                    </a14:imgEffect>
                  </a14:imgLayer>
                </a14:imgProps>
              </a:ext>
            </a:extLst>
          </a:blip>
          <a:stretch>
            <a:fillRect/>
          </a:stretch>
        </p:blipFill>
        <p:spPr>
          <a:xfrm>
            <a:off x="6076528" y="4592269"/>
            <a:ext cx="2520636" cy="1707937"/>
          </a:xfrm>
          <a:prstGeom prst="rect">
            <a:avLst/>
          </a:prstGeom>
        </p:spPr>
      </p:pic>
    </p:spTree>
    <p:custDataLst>
      <p:tags r:id="rId1"/>
    </p:custDataLst>
  </p:cSld>
  <p:clrMapOvr>
    <a:masterClrMapping/>
  </p:clrMapOvr>
  <p:transition>
    <p:cover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1871663" y="5257800"/>
            <a:ext cx="6019800" cy="904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175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fontAlgn="ctr" hangingPunct="1">
              <a:lnSpc>
                <a:spcPct val="120000"/>
              </a:lnSpc>
              <a:spcBef>
                <a:spcPct val="50000"/>
              </a:spcBef>
              <a:buFontTx/>
              <a:buNone/>
            </a:pPr>
            <a:r>
              <a:rPr lang="en-US" altLang="ja-JP" sz="4000" dirty="0">
                <a:latin typeface="Meiryo UI" pitchFamily="50" charset="-128"/>
                <a:ea typeface="Meiryo UI" pitchFamily="50" charset="-128"/>
                <a:cs typeface="Meiryo UI" pitchFamily="50" charset="-128"/>
              </a:rPr>
              <a:t>QC</a:t>
            </a:r>
            <a:r>
              <a:rPr lang="ja-JP" altLang="en-US" sz="2800" dirty="0">
                <a:latin typeface="Meiryo UI" pitchFamily="50" charset="-128"/>
                <a:ea typeface="Meiryo UI" pitchFamily="50" charset="-128"/>
                <a:cs typeface="Meiryo UI" pitchFamily="50" charset="-128"/>
              </a:rPr>
              <a:t>とは　</a:t>
            </a:r>
            <a:r>
              <a:rPr lang="en-US" altLang="ja-JP" sz="4400" b="1" dirty="0">
                <a:solidFill>
                  <a:srgbClr val="FF0000"/>
                </a:solidFill>
                <a:latin typeface="Meiryo UI" pitchFamily="50" charset="-128"/>
                <a:ea typeface="Meiryo UI" pitchFamily="50" charset="-128"/>
                <a:cs typeface="Meiryo UI" pitchFamily="50" charset="-128"/>
              </a:rPr>
              <a:t>Q</a:t>
            </a:r>
            <a:r>
              <a:rPr lang="en-US" altLang="ja-JP" sz="3600" dirty="0">
                <a:latin typeface="Meiryo UI" pitchFamily="50" charset="-128"/>
                <a:ea typeface="Meiryo UI" pitchFamily="50" charset="-128"/>
                <a:cs typeface="Meiryo UI" pitchFamily="50" charset="-128"/>
              </a:rPr>
              <a:t>uality</a:t>
            </a:r>
            <a:r>
              <a:rPr lang="ja-JP" altLang="en-US" sz="2800" dirty="0">
                <a:latin typeface="Meiryo UI" pitchFamily="50" charset="-128"/>
                <a:ea typeface="Meiryo UI" pitchFamily="50" charset="-128"/>
                <a:cs typeface="Meiryo UI" pitchFamily="50" charset="-128"/>
              </a:rPr>
              <a:t>　</a:t>
            </a:r>
            <a:r>
              <a:rPr lang="en-US" altLang="ja-JP" sz="4400" b="1" dirty="0">
                <a:solidFill>
                  <a:srgbClr val="FF0000"/>
                </a:solidFill>
                <a:latin typeface="Meiryo UI" pitchFamily="50" charset="-128"/>
                <a:ea typeface="Meiryo UI" pitchFamily="50" charset="-128"/>
                <a:cs typeface="Meiryo UI" pitchFamily="50" charset="-128"/>
              </a:rPr>
              <a:t>C</a:t>
            </a:r>
            <a:r>
              <a:rPr lang="en-US" altLang="ja-JP" sz="3600" dirty="0">
                <a:latin typeface="Meiryo UI" pitchFamily="50" charset="-128"/>
                <a:ea typeface="Meiryo UI" pitchFamily="50" charset="-128"/>
                <a:cs typeface="Meiryo UI" pitchFamily="50" charset="-128"/>
              </a:rPr>
              <a:t>ontrol</a:t>
            </a:r>
            <a:endParaRPr lang="ja-JP" altLang="en-US" sz="3600" dirty="0">
              <a:latin typeface="Meiryo UI" pitchFamily="50" charset="-128"/>
              <a:ea typeface="Meiryo UI" pitchFamily="50" charset="-128"/>
              <a:cs typeface="Meiryo UI" pitchFamily="50" charset="-128"/>
            </a:endParaRPr>
          </a:p>
        </p:txBody>
      </p:sp>
      <p:sp>
        <p:nvSpPr>
          <p:cNvPr id="23555" name="Text Box 5"/>
          <p:cNvSpPr txBox="1">
            <a:spLocks noChangeArrowheads="1"/>
          </p:cNvSpPr>
          <p:nvPr/>
        </p:nvSpPr>
        <p:spPr bwMode="auto">
          <a:xfrm>
            <a:off x="2952750" y="6022975"/>
            <a:ext cx="1524000" cy="5524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175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lnSpc>
                <a:spcPct val="120000"/>
              </a:lnSpc>
              <a:spcBef>
                <a:spcPct val="50000"/>
              </a:spcBef>
              <a:buFontTx/>
              <a:buNone/>
            </a:pPr>
            <a:r>
              <a:rPr lang="ja-JP" altLang="en-US" sz="2800" b="1">
                <a:latin typeface="Meiryo UI" pitchFamily="50" charset="-128"/>
                <a:ea typeface="Meiryo UI" pitchFamily="50" charset="-128"/>
                <a:cs typeface="Meiryo UI" pitchFamily="50" charset="-128"/>
              </a:rPr>
              <a:t>品質</a:t>
            </a:r>
          </a:p>
        </p:txBody>
      </p:sp>
      <p:sp>
        <p:nvSpPr>
          <p:cNvPr id="23556" name="Text Box 6"/>
          <p:cNvSpPr txBox="1">
            <a:spLocks noChangeArrowheads="1"/>
          </p:cNvSpPr>
          <p:nvPr/>
        </p:nvSpPr>
        <p:spPr bwMode="auto">
          <a:xfrm>
            <a:off x="4887913" y="6024563"/>
            <a:ext cx="1524000" cy="5524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175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lnSpc>
                <a:spcPct val="120000"/>
              </a:lnSpc>
              <a:spcBef>
                <a:spcPct val="50000"/>
              </a:spcBef>
              <a:buFontTx/>
              <a:buNone/>
            </a:pPr>
            <a:r>
              <a:rPr lang="ja-JP" altLang="en-US" sz="2800" b="1" dirty="0">
                <a:latin typeface="Meiryo UI" pitchFamily="50" charset="-128"/>
                <a:ea typeface="Meiryo UI" pitchFamily="50" charset="-128"/>
                <a:cs typeface="Meiryo UI" pitchFamily="50" charset="-128"/>
              </a:rPr>
              <a:t>管理</a:t>
            </a:r>
          </a:p>
        </p:txBody>
      </p:sp>
      <p:sp>
        <p:nvSpPr>
          <p:cNvPr id="23560" name="Rectangle 26"/>
          <p:cNvSpPr>
            <a:spLocks noChangeArrowheads="1"/>
          </p:cNvSpPr>
          <p:nvPr/>
        </p:nvSpPr>
        <p:spPr bwMode="auto">
          <a:xfrm>
            <a:off x="194045" y="815468"/>
            <a:ext cx="8729662" cy="6046787"/>
          </a:xfrm>
          <a:prstGeom prst="rect">
            <a:avLst/>
          </a:prstGeom>
          <a:noFill/>
          <a:ln w="50800" algn="ctr">
            <a:solidFill>
              <a:srgbClr val="0000FF"/>
            </a:solidFill>
            <a:miter lim="800000"/>
            <a:headEnd/>
            <a:tailEnd/>
          </a:ln>
          <a:effectLst/>
          <a:extLst>
            <a:ext uri="{909E8E84-426E-40DD-AFC4-6F175D3DCCD1}">
              <a14:hiddenFill xmlns:a14="http://schemas.microsoft.com/office/drawing/2010/main">
                <a:solidFill>
                  <a:srgbClr val="FBF8E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nchor="ctr">
            <a:spAutoFit/>
          </a:bodyP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pPr>
            <a:endParaRPr lang="ja-JP" altLang="en-US" sz="1600">
              <a:solidFill>
                <a:schemeClr val="accent2"/>
              </a:solidFill>
              <a:ea typeface="HGP創英角ﾎﾟｯﾌﾟ体" pitchFamily="50" charset="-128"/>
            </a:endParaRPr>
          </a:p>
        </p:txBody>
      </p:sp>
      <p:sp>
        <p:nvSpPr>
          <p:cNvPr id="23561" name="AutoShape 25"/>
          <p:cNvSpPr>
            <a:spLocks noChangeArrowheads="1"/>
          </p:cNvSpPr>
          <p:nvPr/>
        </p:nvSpPr>
        <p:spPr bwMode="auto">
          <a:xfrm>
            <a:off x="465138" y="260432"/>
            <a:ext cx="3636962" cy="477674"/>
          </a:xfrm>
          <a:prstGeom prst="roundRect">
            <a:avLst>
              <a:gd name="adj" fmla="val 16667"/>
            </a:avLst>
          </a:prstGeom>
          <a:solidFill>
            <a:srgbClr val="FFFF99"/>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72000" rIns="101538" bIns="50768" anchor="ctr">
            <a:spAutoFit/>
          </a:bodyPr>
          <a:lstStyle>
            <a:lvl1pPr marL="322263" indent="-322263" algn="l" defTabSz="860425" eaLnBrk="0" hangingPunct="0">
              <a:buChar char="•"/>
              <a:defRPr kumimoji="1" sz="3200">
                <a:solidFill>
                  <a:schemeClr val="tx1"/>
                </a:solidFill>
                <a:latin typeface="Times New Roman" pitchFamily="18" charset="0"/>
                <a:ea typeface="ＭＳ Ｐゴシック" charset="-128"/>
              </a:defRPr>
            </a:lvl1pPr>
            <a:lvl2pPr marL="742950" indent="-285750" algn="l" defTabSz="860425" eaLnBrk="0" hangingPunct="0">
              <a:buChar char="–"/>
              <a:defRPr kumimoji="1" sz="2800">
                <a:solidFill>
                  <a:schemeClr val="tx1"/>
                </a:solidFill>
                <a:latin typeface="Times New Roman" pitchFamily="18" charset="0"/>
                <a:ea typeface="ＭＳ Ｐゴシック" charset="-128"/>
              </a:defRPr>
            </a:lvl2pPr>
            <a:lvl3pPr marL="1143000" indent="-228600" algn="l" defTabSz="860425" eaLnBrk="0" hangingPunct="0">
              <a:buChar char="•"/>
              <a:defRPr kumimoji="1" sz="2400">
                <a:solidFill>
                  <a:schemeClr val="tx1"/>
                </a:solidFill>
                <a:latin typeface="Times New Roman" pitchFamily="18" charset="0"/>
                <a:ea typeface="ＭＳ Ｐゴシック" charset="-128"/>
              </a:defRPr>
            </a:lvl3pPr>
            <a:lvl4pPr marL="1600200" indent="-228600" algn="l" defTabSz="860425" eaLnBrk="0" hangingPunct="0">
              <a:buChar char="–"/>
              <a:defRPr kumimoji="1" sz="2000">
                <a:solidFill>
                  <a:schemeClr val="tx1"/>
                </a:solidFill>
                <a:latin typeface="Times New Roman" pitchFamily="18" charset="0"/>
                <a:ea typeface="ＭＳ Ｐゴシック" charset="-128"/>
              </a:defRPr>
            </a:lvl4pPr>
            <a:lvl5pPr marL="2057400" indent="-228600" algn="l" defTabSz="860425" eaLnBrk="0" hangingPunct="0">
              <a:buChar char="»"/>
              <a:defRPr kumimoji="1" sz="2000">
                <a:solidFill>
                  <a:schemeClr val="tx1"/>
                </a:solidFill>
                <a:latin typeface="Times New Roman" pitchFamily="18" charset="0"/>
                <a:ea typeface="ＭＳ Ｐゴシック" charset="-128"/>
              </a:defRPr>
            </a:lvl5pPr>
            <a:lvl6pPr marL="2514600" indent="-228600" defTabSz="860425"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defTabSz="860425"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defTabSz="860425"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defTabSz="860425"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pPr>
            <a:r>
              <a:rPr lang="ja-JP" altLang="en-US" sz="2000" dirty="0">
                <a:solidFill>
                  <a:srgbClr val="0000FF"/>
                </a:solidFill>
                <a:latin typeface="Meiryo UI" panose="020B0604030504040204" pitchFamily="50" charset="-128"/>
                <a:ea typeface="Meiryo UI" panose="020B0604030504040204" pitchFamily="50" charset="-128"/>
              </a:rPr>
              <a:t>　ＱＣサークルの基本理念</a:t>
            </a:r>
          </a:p>
        </p:txBody>
      </p:sp>
      <p:grpSp>
        <p:nvGrpSpPr>
          <p:cNvPr id="8" name="グループ化 7">
            <a:extLst>
              <a:ext uri="{FF2B5EF4-FFF2-40B4-BE49-F238E27FC236}">
                <a16:creationId xmlns:a16="http://schemas.microsoft.com/office/drawing/2014/main" id="{A3D13FD0-9E6D-44DA-8DD5-25836A872C1E}"/>
              </a:ext>
            </a:extLst>
          </p:cNvPr>
          <p:cNvGrpSpPr/>
          <p:nvPr/>
        </p:nvGrpSpPr>
        <p:grpSpPr>
          <a:xfrm>
            <a:off x="3065463" y="717550"/>
            <a:ext cx="3017837" cy="4810125"/>
            <a:chOff x="3065463" y="717550"/>
            <a:chExt cx="3017837" cy="4810125"/>
          </a:xfrm>
        </p:grpSpPr>
        <p:sp>
          <p:nvSpPr>
            <p:cNvPr id="3" name="正方形/長方形 2"/>
            <p:cNvSpPr/>
            <p:nvPr/>
          </p:nvSpPr>
          <p:spPr bwMode="auto">
            <a:xfrm>
              <a:off x="3493379" y="2373700"/>
              <a:ext cx="2275123" cy="2664000"/>
            </a:xfrm>
            <a:prstGeom prst="rect">
              <a:avLst/>
            </a:prstGeom>
            <a:solidFill>
              <a:srgbClr val="FFFFCC"/>
            </a:solidFill>
            <a:ln w="12700" cap="flat" cmpd="sng" algn="ctr">
              <a:noFill/>
              <a:prstDash val="solid"/>
              <a:round/>
              <a:headEnd type="none" w="med" len="med"/>
              <a:tailEnd type="none" w="med" len="med"/>
            </a:ln>
            <a:effectLst/>
          </p:spPr>
          <p:txBody>
            <a:bodyPr vert="horz" wrap="square" lIns="101538" tIns="50768" rIns="101538" bIns="50768" numCol="1" rtlCol="0" anchor="t" anchorCtr="0" compatLnSpc="1">
              <a:prstTxWarp prst="textNoShape">
                <a:avLst/>
              </a:prstTxWarp>
              <a:spAutoFit/>
            </a:bodyPr>
            <a:lstStyle/>
            <a:p>
              <a:pPr marL="322263" marR="0" indent="-322263" algn="ctr" defTabSz="860425" rtl="0" eaLnBrk="1" fontAlgn="base" latinLnBrk="0" hangingPunct="1">
                <a:lnSpc>
                  <a:spcPct val="90000"/>
                </a:lnSpc>
                <a:spcBef>
                  <a:spcPct val="20000"/>
                </a:spcBef>
                <a:spcAft>
                  <a:spcPct val="0"/>
                </a:spcAft>
                <a:buClrTx/>
                <a:buSzTx/>
                <a:buFontTx/>
                <a:buNone/>
                <a:tabLst/>
              </a:pPr>
              <a:endParaRPr kumimoji="1" lang="ja-JP" altLang="en-US" sz="1600" b="0" i="0" u="none" strike="noStrike" cap="none" normalizeH="0" baseline="0">
                <a:ln>
                  <a:noFill/>
                </a:ln>
                <a:solidFill>
                  <a:schemeClr val="accent2"/>
                </a:solidFill>
                <a:effectLst/>
                <a:latin typeface="Times New Roman" pitchFamily="18" charset="0"/>
                <a:ea typeface="HGP創英角ﾎﾟｯﾌﾟ体" pitchFamily="50" charset="-128"/>
              </a:endParaRPr>
            </a:p>
          </p:txBody>
        </p:sp>
        <p:grpSp>
          <p:nvGrpSpPr>
            <p:cNvPr id="1763341" name="Group 13"/>
            <p:cNvGrpSpPr>
              <a:grpSpLocks/>
            </p:cNvGrpSpPr>
            <p:nvPr/>
          </p:nvGrpSpPr>
          <p:grpSpPr bwMode="auto">
            <a:xfrm>
              <a:off x="3065463" y="717550"/>
              <a:ext cx="3017837" cy="4810125"/>
              <a:chOff x="1931" y="580"/>
              <a:chExt cx="1901" cy="3030"/>
            </a:xfrm>
          </p:grpSpPr>
          <p:sp>
            <p:nvSpPr>
              <p:cNvPr id="23569" name="AutoShape 15"/>
              <p:cNvSpPr>
                <a:spLocks noChangeArrowheads="1"/>
              </p:cNvSpPr>
              <p:nvPr/>
            </p:nvSpPr>
            <p:spPr bwMode="auto">
              <a:xfrm>
                <a:off x="2132" y="1481"/>
                <a:ext cx="1564" cy="2003"/>
              </a:xfrm>
              <a:prstGeom prst="roundRect">
                <a:avLst>
                  <a:gd name="adj" fmla="val 850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pPr>
                <a:endParaRPr lang="ja-JP" altLang="en-US" sz="1600">
                  <a:solidFill>
                    <a:schemeClr val="accent2"/>
                  </a:solidFill>
                  <a:latin typeface="Meiryo UI" pitchFamily="50" charset="-128"/>
                  <a:ea typeface="Meiryo UI" pitchFamily="50" charset="-128"/>
                  <a:cs typeface="Meiryo UI" pitchFamily="50" charset="-128"/>
                </a:endParaRPr>
              </a:p>
            </p:txBody>
          </p:sp>
          <p:sp>
            <p:nvSpPr>
              <p:cNvPr id="23570" name="AutoShape 16"/>
              <p:cNvSpPr>
                <a:spLocks noChangeArrowheads="1"/>
              </p:cNvSpPr>
              <p:nvPr/>
            </p:nvSpPr>
            <p:spPr bwMode="auto">
              <a:xfrm>
                <a:off x="2251" y="3322"/>
                <a:ext cx="1320" cy="288"/>
              </a:xfrm>
              <a:prstGeom prst="roundRect">
                <a:avLst>
                  <a:gd name="adj" fmla="val 28569"/>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lnSpc>
                    <a:spcPct val="100000"/>
                  </a:lnSpc>
                  <a:spcBef>
                    <a:spcPct val="50000"/>
                  </a:spcBef>
                  <a:buFontTx/>
                  <a:buNone/>
                </a:pPr>
                <a:r>
                  <a:rPr lang="ja-JP" altLang="en-US" sz="2400" b="1">
                    <a:latin typeface="Meiryo UI" pitchFamily="50" charset="-128"/>
                    <a:ea typeface="Meiryo UI" pitchFamily="50" charset="-128"/>
                    <a:cs typeface="Meiryo UI" pitchFamily="50" charset="-128"/>
                  </a:rPr>
                  <a:t>職場のため</a:t>
                </a:r>
              </a:p>
            </p:txBody>
          </p:sp>
          <p:sp>
            <p:nvSpPr>
              <p:cNvPr id="23571" name="Text Box 17"/>
              <p:cNvSpPr txBox="1">
                <a:spLocks noChangeArrowheads="1"/>
              </p:cNvSpPr>
              <p:nvPr/>
            </p:nvSpPr>
            <p:spPr bwMode="auto">
              <a:xfrm>
                <a:off x="2152" y="758"/>
                <a:ext cx="1680" cy="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lnSpc>
                    <a:spcPct val="100000"/>
                  </a:lnSpc>
                  <a:spcBef>
                    <a:spcPts val="400"/>
                  </a:spcBef>
                  <a:buFontTx/>
                  <a:buNone/>
                </a:pPr>
                <a:r>
                  <a:rPr lang="ja-JP" altLang="en-US" sz="2000" b="1" dirty="0">
                    <a:latin typeface="Meiryo UI" pitchFamily="50" charset="-128"/>
                    <a:ea typeface="Meiryo UI" pitchFamily="50" charset="-128"/>
                    <a:cs typeface="Meiryo UI" pitchFamily="50" charset="-128"/>
                  </a:rPr>
                  <a:t>人間性を尊重して、</a:t>
                </a:r>
              </a:p>
              <a:p>
                <a:pPr eaLnBrk="1" hangingPunct="1">
                  <a:lnSpc>
                    <a:spcPct val="100000"/>
                  </a:lnSpc>
                  <a:spcBef>
                    <a:spcPts val="400"/>
                  </a:spcBef>
                  <a:buFontTx/>
                  <a:buNone/>
                </a:pPr>
                <a:r>
                  <a:rPr lang="ja-JP" altLang="en-US" sz="2000" b="1" dirty="0">
                    <a:latin typeface="Meiryo UI" pitchFamily="50" charset="-128"/>
                    <a:ea typeface="Meiryo UI" pitchFamily="50" charset="-128"/>
                    <a:cs typeface="Meiryo UI" pitchFamily="50" charset="-128"/>
                  </a:rPr>
                  <a:t>生きがいのある</a:t>
                </a:r>
              </a:p>
              <a:p>
                <a:pPr eaLnBrk="1" hangingPunct="1">
                  <a:lnSpc>
                    <a:spcPct val="100000"/>
                  </a:lnSpc>
                  <a:spcBef>
                    <a:spcPts val="400"/>
                  </a:spcBef>
                  <a:buFontTx/>
                  <a:buNone/>
                </a:pPr>
                <a:r>
                  <a:rPr lang="ja-JP" altLang="en-US" sz="2000" b="1" dirty="0">
                    <a:solidFill>
                      <a:srgbClr val="FF3300"/>
                    </a:solidFill>
                    <a:latin typeface="Meiryo UI" pitchFamily="50" charset="-128"/>
                    <a:ea typeface="Meiryo UI" pitchFamily="50" charset="-128"/>
                    <a:cs typeface="Meiryo UI" pitchFamily="50" charset="-128"/>
                  </a:rPr>
                  <a:t>明るい職場をつくる</a:t>
                </a:r>
              </a:p>
            </p:txBody>
          </p:sp>
          <p:sp>
            <p:nvSpPr>
              <p:cNvPr id="23572" name="Text Box 18"/>
              <p:cNvSpPr txBox="1">
                <a:spLocks noChangeArrowheads="1"/>
              </p:cNvSpPr>
              <p:nvPr/>
            </p:nvSpPr>
            <p:spPr bwMode="auto">
              <a:xfrm>
                <a:off x="1931" y="580"/>
                <a:ext cx="37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lnSpc>
                    <a:spcPct val="100000"/>
                  </a:lnSpc>
                  <a:spcBef>
                    <a:spcPct val="50000"/>
                  </a:spcBef>
                  <a:buFontTx/>
                  <a:buNone/>
                </a:pPr>
                <a:r>
                  <a:rPr lang="en-US" altLang="ja-JP" dirty="0">
                    <a:latin typeface="Meiryo UI" pitchFamily="50" charset="-128"/>
                    <a:ea typeface="Meiryo UI" pitchFamily="50" charset="-128"/>
                    <a:cs typeface="Meiryo UI" pitchFamily="50" charset="-128"/>
                  </a:rPr>
                  <a:t>②</a:t>
                </a:r>
              </a:p>
            </p:txBody>
          </p:sp>
        </p:grpSp>
      </p:grpSp>
      <p:sp>
        <p:nvSpPr>
          <p:cNvPr id="30" name="正方形/長方形 29"/>
          <p:cNvSpPr/>
          <p:nvPr/>
        </p:nvSpPr>
        <p:spPr bwMode="auto">
          <a:xfrm>
            <a:off x="6400565" y="2373700"/>
            <a:ext cx="2275123" cy="2664000"/>
          </a:xfrm>
          <a:prstGeom prst="rect">
            <a:avLst/>
          </a:prstGeom>
          <a:solidFill>
            <a:srgbClr val="FFFFCC"/>
          </a:solidFill>
          <a:ln w="12700" cap="flat" cmpd="sng" algn="ctr">
            <a:noFill/>
            <a:prstDash val="solid"/>
            <a:round/>
            <a:headEnd type="none" w="med" len="med"/>
            <a:tailEnd type="none" w="med" len="med"/>
          </a:ln>
          <a:effectLst/>
        </p:spPr>
        <p:txBody>
          <a:bodyPr vert="horz" wrap="square" lIns="101538" tIns="50768" rIns="101538" bIns="50768" numCol="1" rtlCol="0" anchor="t" anchorCtr="0" compatLnSpc="1">
            <a:prstTxWarp prst="textNoShape">
              <a:avLst/>
            </a:prstTxWarp>
            <a:spAutoFit/>
          </a:bodyPr>
          <a:lstStyle/>
          <a:p>
            <a:pPr marL="322263" marR="0" indent="-322263" algn="ctr" defTabSz="860425" rtl="0" eaLnBrk="1" fontAlgn="base" latinLnBrk="0" hangingPunct="1">
              <a:lnSpc>
                <a:spcPct val="90000"/>
              </a:lnSpc>
              <a:spcBef>
                <a:spcPct val="20000"/>
              </a:spcBef>
              <a:spcAft>
                <a:spcPct val="0"/>
              </a:spcAft>
              <a:buClrTx/>
              <a:buSzTx/>
              <a:buFontTx/>
              <a:buNone/>
              <a:tabLst/>
            </a:pPr>
            <a:endParaRPr kumimoji="1" lang="ja-JP" altLang="en-US" sz="1600" b="0" i="0" u="none" strike="noStrike" cap="none" normalizeH="0" baseline="0">
              <a:ln>
                <a:noFill/>
              </a:ln>
              <a:solidFill>
                <a:schemeClr val="accent2"/>
              </a:solidFill>
              <a:effectLst/>
              <a:latin typeface="Times New Roman" pitchFamily="18" charset="0"/>
              <a:ea typeface="HGP創英角ﾎﾟｯﾌﾟ体" pitchFamily="50" charset="-128"/>
            </a:endParaRPr>
          </a:p>
        </p:txBody>
      </p:sp>
      <p:grpSp>
        <p:nvGrpSpPr>
          <p:cNvPr id="1763347" name="Group 19"/>
          <p:cNvGrpSpPr>
            <a:grpSpLocks/>
          </p:cNvGrpSpPr>
          <p:nvPr/>
        </p:nvGrpSpPr>
        <p:grpSpPr bwMode="auto">
          <a:xfrm>
            <a:off x="6037029" y="774700"/>
            <a:ext cx="2887663" cy="4752975"/>
            <a:chOff x="3779" y="603"/>
            <a:chExt cx="1819" cy="2994"/>
          </a:xfrm>
        </p:grpSpPr>
        <p:sp>
          <p:nvSpPr>
            <p:cNvPr id="23564" name="AutoShape 21"/>
            <p:cNvSpPr>
              <a:spLocks noChangeArrowheads="1"/>
            </p:cNvSpPr>
            <p:nvPr/>
          </p:nvSpPr>
          <p:spPr bwMode="auto">
            <a:xfrm>
              <a:off x="3973" y="1465"/>
              <a:ext cx="1549" cy="2034"/>
            </a:xfrm>
            <a:prstGeom prst="roundRect">
              <a:avLst>
                <a:gd name="adj" fmla="val 850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pPr>
              <a:endParaRPr lang="ja-JP" altLang="en-US" sz="1600">
                <a:solidFill>
                  <a:schemeClr val="accent2"/>
                </a:solidFill>
                <a:latin typeface="Meiryo UI" pitchFamily="50" charset="-128"/>
                <a:ea typeface="Meiryo UI" pitchFamily="50" charset="-128"/>
                <a:cs typeface="Meiryo UI" pitchFamily="50" charset="-128"/>
              </a:endParaRPr>
            </a:p>
          </p:txBody>
        </p:sp>
        <p:sp>
          <p:nvSpPr>
            <p:cNvPr id="23565" name="AutoShape 22"/>
            <p:cNvSpPr>
              <a:spLocks noChangeArrowheads="1"/>
            </p:cNvSpPr>
            <p:nvPr/>
          </p:nvSpPr>
          <p:spPr bwMode="auto">
            <a:xfrm>
              <a:off x="4117" y="3309"/>
              <a:ext cx="1304" cy="288"/>
            </a:xfrm>
            <a:prstGeom prst="roundRect">
              <a:avLst>
                <a:gd name="adj" fmla="val 28569"/>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lnSpc>
                  <a:spcPct val="100000"/>
                </a:lnSpc>
                <a:spcBef>
                  <a:spcPct val="50000"/>
                </a:spcBef>
                <a:buFontTx/>
                <a:buNone/>
              </a:pPr>
              <a:r>
                <a:rPr lang="ja-JP" altLang="en-US" sz="2400" b="1">
                  <a:latin typeface="Meiryo UI" pitchFamily="50" charset="-128"/>
                  <a:ea typeface="Meiryo UI" pitchFamily="50" charset="-128"/>
                  <a:cs typeface="Meiryo UI" pitchFamily="50" charset="-128"/>
                </a:rPr>
                <a:t>会社のため</a:t>
              </a:r>
            </a:p>
          </p:txBody>
        </p:sp>
        <p:sp>
          <p:nvSpPr>
            <p:cNvPr id="23566" name="Text Box 23"/>
            <p:cNvSpPr txBox="1">
              <a:spLocks noChangeArrowheads="1"/>
            </p:cNvSpPr>
            <p:nvPr/>
          </p:nvSpPr>
          <p:spPr bwMode="auto">
            <a:xfrm>
              <a:off x="4062" y="845"/>
              <a:ext cx="1536" cy="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lnSpc>
                  <a:spcPct val="100000"/>
                </a:lnSpc>
                <a:spcBef>
                  <a:spcPts val="400"/>
                </a:spcBef>
                <a:buFontTx/>
                <a:buNone/>
              </a:pPr>
              <a:r>
                <a:rPr lang="ja-JP" altLang="en-US" sz="2000" b="1" dirty="0">
                  <a:latin typeface="Meiryo UI" pitchFamily="50" charset="-128"/>
                  <a:ea typeface="Meiryo UI" pitchFamily="50" charset="-128"/>
                  <a:cs typeface="Meiryo UI" pitchFamily="50" charset="-128"/>
                </a:rPr>
                <a:t>企業の体質改善・</a:t>
              </a:r>
            </a:p>
            <a:p>
              <a:pPr eaLnBrk="1" hangingPunct="1">
                <a:lnSpc>
                  <a:spcPct val="100000"/>
                </a:lnSpc>
                <a:spcBef>
                  <a:spcPts val="400"/>
                </a:spcBef>
                <a:buFontTx/>
                <a:buNone/>
              </a:pPr>
              <a:r>
                <a:rPr lang="ja-JP" altLang="en-US" sz="2000" b="1" dirty="0">
                  <a:solidFill>
                    <a:srgbClr val="FF3300"/>
                  </a:solidFill>
                  <a:latin typeface="Meiryo UI" pitchFamily="50" charset="-128"/>
                  <a:ea typeface="Meiryo UI" pitchFamily="50" charset="-128"/>
                  <a:cs typeface="Meiryo UI" pitchFamily="50" charset="-128"/>
                </a:rPr>
                <a:t>発展に寄与する</a:t>
              </a:r>
            </a:p>
          </p:txBody>
        </p:sp>
        <p:sp>
          <p:nvSpPr>
            <p:cNvPr id="23567" name="Text Box 24"/>
            <p:cNvSpPr txBox="1">
              <a:spLocks noChangeArrowheads="1"/>
            </p:cNvSpPr>
            <p:nvPr/>
          </p:nvSpPr>
          <p:spPr bwMode="auto">
            <a:xfrm>
              <a:off x="3779" y="603"/>
              <a:ext cx="37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lnSpc>
                  <a:spcPct val="100000"/>
                </a:lnSpc>
                <a:spcBef>
                  <a:spcPct val="50000"/>
                </a:spcBef>
                <a:buFontTx/>
                <a:buNone/>
              </a:pPr>
              <a:r>
                <a:rPr lang="en-US" altLang="ja-JP">
                  <a:latin typeface="Meiryo UI" pitchFamily="50" charset="-128"/>
                  <a:ea typeface="Meiryo UI" pitchFamily="50" charset="-128"/>
                  <a:cs typeface="Meiryo UI" pitchFamily="50" charset="-128"/>
                </a:rPr>
                <a:t>③</a:t>
              </a:r>
            </a:p>
          </p:txBody>
        </p:sp>
      </p:grpSp>
      <p:grpSp>
        <p:nvGrpSpPr>
          <p:cNvPr id="6" name="グループ化 5">
            <a:extLst>
              <a:ext uri="{FF2B5EF4-FFF2-40B4-BE49-F238E27FC236}">
                <a16:creationId xmlns:a16="http://schemas.microsoft.com/office/drawing/2014/main" id="{057ACD90-492E-4FB9-A6DE-8AD8C2DC30A6}"/>
              </a:ext>
            </a:extLst>
          </p:cNvPr>
          <p:cNvGrpSpPr/>
          <p:nvPr/>
        </p:nvGrpSpPr>
        <p:grpSpPr>
          <a:xfrm>
            <a:off x="196615" y="671830"/>
            <a:ext cx="2967038" cy="4794250"/>
            <a:chOff x="217488" y="687388"/>
            <a:chExt cx="2967038" cy="4794250"/>
          </a:xfrm>
        </p:grpSpPr>
        <p:sp>
          <p:nvSpPr>
            <p:cNvPr id="23574" name="AutoShape 9"/>
            <p:cNvSpPr>
              <a:spLocks noChangeArrowheads="1"/>
            </p:cNvSpPr>
            <p:nvPr/>
          </p:nvSpPr>
          <p:spPr bwMode="auto">
            <a:xfrm>
              <a:off x="503238" y="2147888"/>
              <a:ext cx="2435225" cy="3155950"/>
            </a:xfrm>
            <a:prstGeom prst="roundRect">
              <a:avLst>
                <a:gd name="adj" fmla="val 850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pPr>
              <a:endParaRPr lang="ja-JP" altLang="en-US" sz="1600">
                <a:solidFill>
                  <a:schemeClr val="accent2"/>
                </a:solidFill>
                <a:latin typeface="Meiryo UI" pitchFamily="50" charset="-128"/>
                <a:ea typeface="Meiryo UI" pitchFamily="50" charset="-128"/>
                <a:cs typeface="Meiryo UI" pitchFamily="50" charset="-128"/>
              </a:endParaRPr>
            </a:p>
          </p:txBody>
        </p:sp>
        <p:sp>
          <p:nvSpPr>
            <p:cNvPr id="23575" name="AutoShape 10"/>
            <p:cNvSpPr>
              <a:spLocks noChangeArrowheads="1"/>
            </p:cNvSpPr>
            <p:nvPr/>
          </p:nvSpPr>
          <p:spPr bwMode="auto">
            <a:xfrm>
              <a:off x="719138" y="5024438"/>
              <a:ext cx="2070100" cy="457200"/>
            </a:xfrm>
            <a:prstGeom prst="roundRect">
              <a:avLst>
                <a:gd name="adj" fmla="val 28569"/>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lnSpc>
                  <a:spcPct val="100000"/>
                </a:lnSpc>
                <a:spcBef>
                  <a:spcPct val="50000"/>
                </a:spcBef>
                <a:buFontTx/>
                <a:buNone/>
              </a:pPr>
              <a:r>
                <a:rPr lang="ja-JP" altLang="en-US" sz="2400" b="1" dirty="0">
                  <a:latin typeface="Meiryo UI" pitchFamily="50" charset="-128"/>
                  <a:ea typeface="Meiryo UI" pitchFamily="50" charset="-128"/>
                  <a:cs typeface="Meiryo UI" pitchFamily="50" charset="-128"/>
                </a:rPr>
                <a:t>自分のため</a:t>
              </a:r>
            </a:p>
          </p:txBody>
        </p:sp>
        <p:sp>
          <p:nvSpPr>
            <p:cNvPr id="23576" name="Text Box 11"/>
            <p:cNvSpPr txBox="1">
              <a:spLocks noChangeArrowheads="1"/>
            </p:cNvSpPr>
            <p:nvPr/>
          </p:nvSpPr>
          <p:spPr bwMode="auto">
            <a:xfrm>
              <a:off x="517526" y="1004888"/>
              <a:ext cx="26670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lnSpc>
                  <a:spcPct val="100000"/>
                </a:lnSpc>
                <a:spcBef>
                  <a:spcPts val="400"/>
                </a:spcBef>
                <a:buFontTx/>
                <a:buNone/>
              </a:pPr>
              <a:r>
                <a:rPr lang="ja-JP" altLang="en-US" sz="2000" b="1" dirty="0">
                  <a:latin typeface="Meiryo UI" pitchFamily="50" charset="-128"/>
                  <a:ea typeface="Meiryo UI" pitchFamily="50" charset="-128"/>
                  <a:cs typeface="Meiryo UI" pitchFamily="50" charset="-128"/>
                </a:rPr>
                <a:t>人間の能力を発揮し、</a:t>
              </a:r>
              <a:endParaRPr lang="en-US" altLang="ja-JP" sz="2000" b="1" dirty="0">
                <a:latin typeface="Meiryo UI" pitchFamily="50" charset="-128"/>
                <a:ea typeface="Meiryo UI" pitchFamily="50" charset="-128"/>
                <a:cs typeface="Meiryo UI" pitchFamily="50" charset="-128"/>
              </a:endParaRPr>
            </a:p>
            <a:p>
              <a:pPr eaLnBrk="1" hangingPunct="1">
                <a:lnSpc>
                  <a:spcPct val="100000"/>
                </a:lnSpc>
                <a:spcBef>
                  <a:spcPts val="400"/>
                </a:spcBef>
                <a:buFontTx/>
                <a:buNone/>
              </a:pPr>
              <a:r>
                <a:rPr lang="ja-JP" altLang="en-US" sz="2000" b="1" dirty="0">
                  <a:solidFill>
                    <a:srgbClr val="FF3300"/>
                  </a:solidFill>
                  <a:latin typeface="Meiryo UI" pitchFamily="50" charset="-128"/>
                  <a:ea typeface="Meiryo UI" pitchFamily="50" charset="-128"/>
                  <a:cs typeface="Meiryo UI" pitchFamily="50" charset="-128"/>
                </a:rPr>
                <a:t>無限の可能性を</a:t>
              </a:r>
            </a:p>
            <a:p>
              <a:pPr eaLnBrk="1" hangingPunct="1">
                <a:lnSpc>
                  <a:spcPct val="100000"/>
                </a:lnSpc>
                <a:spcBef>
                  <a:spcPts val="400"/>
                </a:spcBef>
                <a:buFontTx/>
                <a:buNone/>
              </a:pPr>
              <a:r>
                <a:rPr lang="ja-JP" altLang="en-US" sz="2000" b="1" dirty="0">
                  <a:solidFill>
                    <a:srgbClr val="FF3300"/>
                  </a:solidFill>
                  <a:latin typeface="Meiryo UI" pitchFamily="50" charset="-128"/>
                  <a:ea typeface="Meiryo UI" pitchFamily="50" charset="-128"/>
                  <a:cs typeface="Meiryo UI" pitchFamily="50" charset="-128"/>
                </a:rPr>
                <a:t>引き出す</a:t>
              </a:r>
              <a:endParaRPr lang="ja-JP" altLang="en-US" sz="1000" dirty="0">
                <a:solidFill>
                  <a:srgbClr val="FF3300"/>
                </a:solidFill>
                <a:latin typeface="Meiryo UI" pitchFamily="50" charset="-128"/>
                <a:ea typeface="Meiryo UI" pitchFamily="50" charset="-128"/>
                <a:cs typeface="Meiryo UI" pitchFamily="50" charset="-128"/>
              </a:endParaRPr>
            </a:p>
          </p:txBody>
        </p:sp>
        <p:sp>
          <p:nvSpPr>
            <p:cNvPr id="23577" name="Text Box 12"/>
            <p:cNvSpPr txBox="1">
              <a:spLocks noChangeArrowheads="1"/>
            </p:cNvSpPr>
            <p:nvPr/>
          </p:nvSpPr>
          <p:spPr bwMode="auto">
            <a:xfrm>
              <a:off x="217488" y="687388"/>
              <a:ext cx="6016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kumimoji="1" sz="3200">
                  <a:solidFill>
                    <a:schemeClr val="tx1"/>
                  </a:solidFill>
                  <a:latin typeface="Times New Roman" pitchFamily="18" charset="0"/>
                  <a:ea typeface="ＭＳ Ｐゴシック" charset="-128"/>
                </a:defRPr>
              </a:lvl1pPr>
              <a:lvl2pPr marL="742950" indent="-285750" algn="l" eaLnBrk="0" hangingPunct="0">
                <a:buChar char="–"/>
                <a:defRPr kumimoji="1" sz="2800">
                  <a:solidFill>
                    <a:schemeClr val="tx1"/>
                  </a:solidFill>
                  <a:latin typeface="Times New Roman" pitchFamily="18" charset="0"/>
                  <a:ea typeface="ＭＳ Ｐゴシック" charset="-128"/>
                </a:defRPr>
              </a:lvl2pPr>
              <a:lvl3pPr marL="1143000" indent="-228600" algn="l" eaLnBrk="0" hangingPunct="0">
                <a:buChar char="•"/>
                <a:defRPr kumimoji="1" sz="2400">
                  <a:solidFill>
                    <a:schemeClr val="tx1"/>
                  </a:solidFill>
                  <a:latin typeface="Times New Roman" pitchFamily="18" charset="0"/>
                  <a:ea typeface="ＭＳ Ｐゴシック" charset="-128"/>
                </a:defRPr>
              </a:lvl3pPr>
              <a:lvl4pPr marL="1600200" indent="-228600" algn="l" eaLnBrk="0" hangingPunct="0">
                <a:buChar char="–"/>
                <a:defRPr kumimoji="1" sz="2000">
                  <a:solidFill>
                    <a:schemeClr val="tx1"/>
                  </a:solidFill>
                  <a:latin typeface="Times New Roman" pitchFamily="18" charset="0"/>
                  <a:ea typeface="ＭＳ Ｐゴシック" charset="-128"/>
                </a:defRPr>
              </a:lvl4pPr>
              <a:lvl5pPr marL="2057400" indent="-228600" algn="l"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lnSpc>
                  <a:spcPct val="100000"/>
                </a:lnSpc>
                <a:spcBef>
                  <a:spcPct val="50000"/>
                </a:spcBef>
                <a:buFontTx/>
                <a:buNone/>
              </a:pPr>
              <a:r>
                <a:rPr lang="en-US" altLang="ja-JP" dirty="0">
                  <a:latin typeface="Meiryo UI" pitchFamily="50" charset="-128"/>
                  <a:ea typeface="Meiryo UI" pitchFamily="50" charset="-128"/>
                  <a:cs typeface="Meiryo UI" pitchFamily="50" charset="-128"/>
                </a:rPr>
                <a:t>①</a:t>
              </a:r>
            </a:p>
          </p:txBody>
        </p:sp>
        <p:grpSp>
          <p:nvGrpSpPr>
            <p:cNvPr id="4" name="グループ化 3">
              <a:extLst>
                <a:ext uri="{FF2B5EF4-FFF2-40B4-BE49-F238E27FC236}">
                  <a16:creationId xmlns:a16="http://schemas.microsoft.com/office/drawing/2014/main" id="{1062ED3B-29AD-4648-A815-4457B6CB0DD3}"/>
                </a:ext>
              </a:extLst>
            </p:cNvPr>
            <p:cNvGrpSpPr/>
            <p:nvPr/>
          </p:nvGrpSpPr>
          <p:grpSpPr>
            <a:xfrm>
              <a:off x="588963" y="2384426"/>
              <a:ext cx="2260600" cy="2590800"/>
              <a:chOff x="588963" y="2384426"/>
              <a:chExt cx="2260600" cy="2590800"/>
            </a:xfrm>
          </p:grpSpPr>
          <p:graphicFrame>
            <p:nvGraphicFramePr>
              <p:cNvPr id="23573" name="Object 8"/>
              <p:cNvGraphicFramePr>
                <a:graphicFrameLocks noChangeAspect="1"/>
              </p:cNvGraphicFramePr>
              <p:nvPr>
                <p:extLst>
                  <p:ext uri="{D42A27DB-BD31-4B8C-83A1-F6EECF244321}">
                    <p14:modId xmlns:p14="http://schemas.microsoft.com/office/powerpoint/2010/main" val="544426566"/>
                  </p:ext>
                </p:extLst>
              </p:nvPr>
            </p:nvGraphicFramePr>
            <p:xfrm>
              <a:off x="588963" y="2384426"/>
              <a:ext cx="2260600" cy="2590800"/>
            </p:xfrm>
            <a:graphic>
              <a:graphicData uri="http://schemas.openxmlformats.org/presentationml/2006/ole">
                <mc:AlternateContent xmlns:mc="http://schemas.openxmlformats.org/markup-compatibility/2006">
                  <mc:Choice xmlns:v="urn:schemas-microsoft-com:vml" Requires="v">
                    <p:oleObj name="ビットマップ イメージ" r:id="rId4" imgW="2104762" imgH="3258005" progId="Paint.Picture">
                      <p:embed/>
                    </p:oleObj>
                  </mc:Choice>
                  <mc:Fallback>
                    <p:oleObj name="ビットマップ イメージ" r:id="rId4" imgW="2104762" imgH="3258005" progId="Paint.Picture">
                      <p:embed/>
                      <p:pic>
                        <p:nvPicPr>
                          <p:cNvPr id="23573"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63" y="2384426"/>
                            <a:ext cx="2260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正方形/長方形 1"/>
              <p:cNvSpPr/>
              <p:nvPr/>
            </p:nvSpPr>
            <p:spPr bwMode="auto">
              <a:xfrm rot="20950478">
                <a:off x="746204" y="2699401"/>
                <a:ext cx="264763" cy="739302"/>
              </a:xfrm>
              <a:prstGeom prst="rect">
                <a:avLst/>
              </a:prstGeom>
              <a:solidFill>
                <a:srgbClr val="FFFFCC"/>
              </a:solidFill>
              <a:ln w="12700" cap="flat" cmpd="sng" algn="ctr">
                <a:noFill/>
                <a:prstDash val="solid"/>
                <a:round/>
                <a:headEnd type="none" w="med" len="med"/>
                <a:tailEnd type="none" w="med" len="med"/>
              </a:ln>
              <a:effectLst/>
            </p:spPr>
            <p:txBody>
              <a:bodyPr vert="horz" wrap="square" lIns="101538" tIns="50768" rIns="101538" bIns="50768" numCol="1" rtlCol="0" anchor="t" anchorCtr="0" compatLnSpc="1">
                <a:prstTxWarp prst="textNoShape">
                  <a:avLst/>
                </a:prstTxWarp>
                <a:spAutoFit/>
              </a:bodyPr>
              <a:lstStyle/>
              <a:p>
                <a:pPr marL="322263" marR="0" indent="-322263" algn="ctr" defTabSz="860425" rtl="0" eaLnBrk="1" fontAlgn="base" latinLnBrk="0" hangingPunct="1">
                  <a:lnSpc>
                    <a:spcPct val="90000"/>
                  </a:lnSpc>
                  <a:spcBef>
                    <a:spcPct val="20000"/>
                  </a:spcBef>
                  <a:spcAft>
                    <a:spcPct val="0"/>
                  </a:spcAft>
                  <a:buClrTx/>
                  <a:buSzTx/>
                  <a:buFontTx/>
                  <a:buNone/>
                  <a:tabLst/>
                </a:pPr>
                <a:endParaRPr kumimoji="1" lang="ja-JP" altLang="en-US" sz="1600" b="0" i="0" u="none" strike="noStrike" cap="none" normalizeH="0" baseline="0">
                  <a:ln>
                    <a:noFill/>
                  </a:ln>
                  <a:solidFill>
                    <a:schemeClr val="accent2"/>
                  </a:solidFill>
                  <a:effectLst/>
                  <a:latin typeface="Times New Roman" pitchFamily="18" charset="0"/>
                  <a:ea typeface="HGP創英角ﾎﾟｯﾌﾟ体" pitchFamily="50" charset="-128"/>
                </a:endParaRPr>
              </a:p>
            </p:txBody>
          </p:sp>
        </p:grpSp>
      </p:grpSp>
      <p:grpSp>
        <p:nvGrpSpPr>
          <p:cNvPr id="5" name="グループ化 4">
            <a:extLst>
              <a:ext uri="{FF2B5EF4-FFF2-40B4-BE49-F238E27FC236}">
                <a16:creationId xmlns:a16="http://schemas.microsoft.com/office/drawing/2014/main" id="{2197A455-A654-229F-1482-7A356EEF39B5}"/>
              </a:ext>
            </a:extLst>
          </p:cNvPr>
          <p:cNvGrpSpPr/>
          <p:nvPr/>
        </p:nvGrpSpPr>
        <p:grpSpPr>
          <a:xfrm>
            <a:off x="6222606" y="2342216"/>
            <a:ext cx="2631040" cy="2705698"/>
            <a:chOff x="6166283" y="2535798"/>
            <a:chExt cx="2631040" cy="2705698"/>
          </a:xfrm>
        </p:grpSpPr>
        <p:pic>
          <p:nvPicPr>
            <p:cNvPr id="11" name="図 10">
              <a:extLst>
                <a:ext uri="{FF2B5EF4-FFF2-40B4-BE49-F238E27FC236}">
                  <a16:creationId xmlns:a16="http://schemas.microsoft.com/office/drawing/2014/main" id="{B7FEBF0F-2119-9E84-BA27-DCA5DB9D223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5140" r="100000"/>
                      </a14:imgEffect>
                    </a14:imgLayer>
                  </a14:imgProps>
                </a:ext>
              </a:extLst>
            </a:blip>
            <a:stretch>
              <a:fillRect/>
            </a:stretch>
          </p:blipFill>
          <p:spPr>
            <a:xfrm>
              <a:off x="6410929" y="2535798"/>
              <a:ext cx="2386394" cy="2631725"/>
            </a:xfrm>
            <a:prstGeom prst="rect">
              <a:avLst/>
            </a:prstGeom>
          </p:spPr>
        </p:pic>
        <p:pic>
          <p:nvPicPr>
            <p:cNvPr id="12" name="図 11">
              <a:extLst>
                <a:ext uri="{FF2B5EF4-FFF2-40B4-BE49-F238E27FC236}">
                  <a16:creationId xmlns:a16="http://schemas.microsoft.com/office/drawing/2014/main" id="{4674C4F8-9AB9-F989-5687-5423C32FD5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16" b="97584" l="5023" r="95890"/>
                      </a14:imgEffect>
                    </a14:imgLayer>
                  </a14:imgProps>
                </a:ext>
              </a:extLst>
            </a:blip>
            <a:srcRect l="19133" t="19651" r="26990" b="25150"/>
            <a:stretch/>
          </p:blipFill>
          <p:spPr>
            <a:xfrm>
              <a:off x="6166283" y="3256453"/>
              <a:ext cx="2366010" cy="1985043"/>
            </a:xfrm>
            <a:prstGeom prst="rect">
              <a:avLst/>
            </a:prstGeom>
          </p:spPr>
        </p:pic>
      </p:grpSp>
      <p:pic>
        <p:nvPicPr>
          <p:cNvPr id="14" name="図 13">
            <a:extLst>
              <a:ext uri="{FF2B5EF4-FFF2-40B4-BE49-F238E27FC236}">
                <a16:creationId xmlns:a16="http://schemas.microsoft.com/office/drawing/2014/main" id="{321EDDB2-CF15-CC2A-5FC3-D7D2598F23E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907" b="90698" l="3404" r="96596">
                        <a14:foregroundMark x1="31489" y1="12558" x2="31489" y2="12558"/>
                        <a14:foregroundMark x1="48511" y1="10698" x2="48511" y2="10698"/>
                        <a14:foregroundMark x1="76596" y1="16744" x2="76596" y2="16744"/>
                        <a14:foregroundMark x1="76170" y1="15814" x2="76170" y2="15814"/>
                        <a14:foregroundMark x1="75745" y1="14884" x2="75745" y2="14884"/>
                        <a14:foregroundMark x1="77447" y1="13023" x2="77447" y2="13023"/>
                        <a14:foregroundMark x1="93617" y1="66512" x2="92340" y2="71628"/>
                        <a14:foregroundMark x1="95319" y1="64651" x2="94043" y2="63721"/>
                        <a14:foregroundMark x1="95319" y1="62326" x2="94043" y2="62791"/>
                        <a14:foregroundMark x1="96596" y1="56279" x2="96596" y2="57209"/>
                        <a14:foregroundMark x1="95319" y1="58140" x2="94468" y2="58140"/>
                        <a14:foregroundMark x1="92766" y1="46047" x2="92766" y2="41860"/>
                        <a14:foregroundMark x1="86383" y1="24186" x2="86383" y2="26512"/>
                        <a14:foregroundMark x1="21702" y1="30698" x2="11915" y2="25581"/>
                        <a14:foregroundMark x1="19149" y1="18605" x2="19149" y2="17674"/>
                        <a14:foregroundMark x1="21702" y1="18140" x2="21702" y2="18140"/>
                        <a14:foregroundMark x1="21277" y1="18140" x2="20851" y2="18140"/>
                        <a14:foregroundMark x1="20426" y1="19535" x2="20000" y2="16279"/>
                        <a14:foregroundMark x1="7234" y1="50233" x2="6809" y2="48372"/>
                        <a14:foregroundMark x1="5532" y1="50233" x2="8511" y2="49767"/>
                        <a14:foregroundMark x1="24255" y1="88837" x2="61277" y2="90698"/>
                        <a14:foregroundMark x1="62128" y1="77209" x2="60426" y2="86047"/>
                        <a14:foregroundMark x1="72340" y1="76744" x2="70213" y2="82326"/>
                        <a14:foregroundMark x1="45957" y1="80000" x2="45106" y2="84651"/>
                        <a14:foregroundMark x1="3830" y1="61860" x2="3404" y2="64651"/>
                        <a14:foregroundMark x1="5957" y1="60465" x2="2979" y2="60000"/>
                      </a14:backgroundRemoval>
                    </a14:imgEffect>
                  </a14:imgLayer>
                </a14:imgProps>
              </a:ext>
            </a:extLst>
          </a:blip>
          <a:stretch>
            <a:fillRect/>
          </a:stretch>
        </p:blipFill>
        <p:spPr>
          <a:xfrm>
            <a:off x="3434537" y="2587565"/>
            <a:ext cx="2392805" cy="2189162"/>
          </a:xfrm>
          <a:prstGeom prst="rect">
            <a:avLst/>
          </a:prstGeom>
        </p:spPr>
      </p:pic>
    </p:spTree>
    <p:custDataLst>
      <p:tags r:id="rId1"/>
    </p:custDataLst>
    <p:extLst>
      <p:ext uri="{BB962C8B-B14F-4D97-AF65-F5344CB8AC3E}">
        <p14:creationId xmlns:p14="http://schemas.microsoft.com/office/powerpoint/2010/main" val="2270787106"/>
      </p:ext>
    </p:extLst>
  </p:cSld>
  <p:clrMapOvr>
    <a:masterClrMapping/>
  </p:clrMapOvr>
  <p:transition>
    <p:cover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4800600" y="609600"/>
            <a:ext cx="4038600" cy="5859463"/>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298800" rIns="92075" bIns="3600">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2800" b="1" dirty="0">
                <a:latin typeface="Meiryo UI" panose="020B0604030504040204" pitchFamily="50" charset="-128"/>
                <a:ea typeface="Meiryo UI" panose="020B0604030504040204" pitchFamily="50" charset="-128"/>
              </a:rPr>
              <a:t>目　　　次</a:t>
            </a:r>
          </a:p>
          <a:p>
            <a:pPr eaLnBrk="1" hangingPunct="1">
              <a:lnSpc>
                <a:spcPct val="150000"/>
              </a:lnSpc>
              <a:spcBef>
                <a:spcPct val="50000"/>
              </a:spcBef>
            </a:pPr>
            <a:r>
              <a:rPr lang="ja-JP" altLang="en-US" sz="2000" b="1" dirty="0">
                <a:solidFill>
                  <a:srgbClr val="FF3300"/>
                </a:solidFill>
                <a:latin typeface="Meiryo UI" panose="020B0604030504040204" pitchFamily="50" charset="-128"/>
                <a:ea typeface="Meiryo UI" panose="020B0604030504040204" pitchFamily="50" charset="-128"/>
              </a:rPr>
              <a:t>　</a:t>
            </a:r>
            <a:r>
              <a:rPr lang="ja-JP" altLang="en-US" sz="2000" b="1" dirty="0">
                <a:solidFill>
                  <a:srgbClr val="0000CC"/>
                </a:solidFill>
                <a:latin typeface="Meiryo UI" panose="020B0604030504040204" pitchFamily="50" charset="-128"/>
                <a:ea typeface="Meiryo UI" panose="020B0604030504040204" pitchFamily="50" charset="-128"/>
              </a:rPr>
              <a:t>ＱＣサークルの基本</a:t>
            </a:r>
          </a:p>
          <a:p>
            <a:pPr eaLnBrk="1" hangingPunct="1">
              <a:spcBef>
                <a:spcPct val="50000"/>
              </a:spcBef>
            </a:pPr>
            <a:r>
              <a:rPr lang="ja-JP" altLang="en-US" sz="2000" b="1" dirty="0">
                <a:solidFill>
                  <a:srgbClr val="0000CC"/>
                </a:solidFill>
                <a:latin typeface="Meiryo UI" panose="020B0604030504040204" pitchFamily="50" charset="-128"/>
                <a:ea typeface="Meiryo UI" panose="020B0604030504040204" pitchFamily="50" charset="-128"/>
              </a:rPr>
              <a:t>　第１章　ＱＣサークル活動の</a:t>
            </a:r>
          </a:p>
          <a:p>
            <a:pPr eaLnBrk="1" hangingPunct="1">
              <a:spcBef>
                <a:spcPct val="50000"/>
              </a:spcBef>
            </a:pPr>
            <a:r>
              <a:rPr lang="ja-JP" altLang="en-US" sz="2000" b="1" dirty="0">
                <a:solidFill>
                  <a:srgbClr val="0000CC"/>
                </a:solidFill>
                <a:latin typeface="Meiryo UI" panose="020B0604030504040204" pitchFamily="50" charset="-128"/>
                <a:ea typeface="Meiryo UI" panose="020B0604030504040204" pitchFamily="50" charset="-128"/>
              </a:rPr>
              <a:t>　　　　　　　基本理念</a:t>
            </a:r>
          </a:p>
          <a:p>
            <a:pPr eaLnBrk="1" hangingPunct="1">
              <a:spcBef>
                <a:spcPct val="50000"/>
              </a:spcBef>
            </a:pPr>
            <a:r>
              <a:rPr lang="ja-JP" altLang="en-US" sz="2000" b="1" dirty="0">
                <a:solidFill>
                  <a:srgbClr val="0000CC"/>
                </a:solidFill>
                <a:latin typeface="Meiryo UI" panose="020B0604030504040204" pitchFamily="50" charset="-128"/>
                <a:ea typeface="Meiryo UI" panose="020B0604030504040204" pitchFamily="50" charset="-128"/>
              </a:rPr>
              <a:t>　第２章　ＱＣサークルとは</a:t>
            </a:r>
          </a:p>
          <a:p>
            <a:pPr eaLnBrk="1" hangingPunct="1">
              <a:spcBef>
                <a:spcPct val="50000"/>
              </a:spcBef>
            </a:pPr>
            <a:r>
              <a:rPr lang="ja-JP" altLang="en-US" sz="2000" b="1" dirty="0">
                <a:solidFill>
                  <a:srgbClr val="0000CC"/>
                </a:solidFill>
                <a:latin typeface="Meiryo UI" panose="020B0604030504040204" pitchFamily="50" charset="-128"/>
                <a:ea typeface="Meiryo UI" panose="020B0604030504040204" pitchFamily="50" charset="-128"/>
              </a:rPr>
              <a:t>　第３章　ＱＣサークル活動の</a:t>
            </a:r>
          </a:p>
          <a:p>
            <a:pPr eaLnBrk="1" hangingPunct="1">
              <a:spcBef>
                <a:spcPct val="50000"/>
              </a:spcBef>
            </a:pPr>
            <a:r>
              <a:rPr lang="ja-JP" altLang="en-US" sz="2000" b="1" dirty="0">
                <a:solidFill>
                  <a:srgbClr val="0000CC"/>
                </a:solidFill>
                <a:latin typeface="Meiryo UI" panose="020B0604030504040204" pitchFamily="50" charset="-128"/>
                <a:ea typeface="Meiryo UI" panose="020B0604030504040204" pitchFamily="50" charset="-128"/>
              </a:rPr>
              <a:t>　　　　　　　進め方</a:t>
            </a:r>
          </a:p>
          <a:p>
            <a:pPr eaLnBrk="1" hangingPunct="1">
              <a:spcBef>
                <a:spcPct val="50000"/>
              </a:spcBef>
            </a:pPr>
            <a:r>
              <a:rPr lang="ja-JP" altLang="en-US" sz="2000" b="1" dirty="0">
                <a:solidFill>
                  <a:srgbClr val="0000CC"/>
                </a:solidFill>
                <a:latin typeface="Meiryo UI" panose="020B0604030504040204" pitchFamily="50" charset="-128"/>
                <a:ea typeface="Meiryo UI" panose="020B0604030504040204" pitchFamily="50" charset="-128"/>
              </a:rPr>
              <a:t>　第４章　ＱＣサークル活動の</a:t>
            </a:r>
          </a:p>
          <a:p>
            <a:pPr eaLnBrk="1" hangingPunct="1">
              <a:spcBef>
                <a:spcPct val="30000"/>
              </a:spcBef>
            </a:pPr>
            <a:r>
              <a:rPr lang="ja-JP" altLang="en-US" sz="2000" b="1" dirty="0">
                <a:solidFill>
                  <a:srgbClr val="0000CC"/>
                </a:solidFill>
                <a:latin typeface="Meiryo UI" panose="020B0604030504040204" pitchFamily="50" charset="-128"/>
                <a:ea typeface="Meiryo UI" panose="020B0604030504040204" pitchFamily="50" charset="-128"/>
              </a:rPr>
              <a:t>　　　　　　　めざすもの</a:t>
            </a:r>
          </a:p>
          <a:p>
            <a:pPr eaLnBrk="1" hangingPunct="1">
              <a:spcBef>
                <a:spcPct val="50000"/>
              </a:spcBef>
            </a:pPr>
            <a:r>
              <a:rPr lang="ja-JP" altLang="en-US" sz="2000" b="1" dirty="0">
                <a:solidFill>
                  <a:srgbClr val="0000CC"/>
                </a:solidFill>
                <a:latin typeface="Meiryo UI" panose="020B0604030504040204" pitchFamily="50" charset="-128"/>
                <a:ea typeface="Meiryo UI" panose="020B0604030504040204" pitchFamily="50" charset="-128"/>
              </a:rPr>
              <a:t>　第５章　経営者・管理者の役割</a:t>
            </a:r>
          </a:p>
          <a:p>
            <a:pPr eaLnBrk="1" hangingPunct="1">
              <a:spcBef>
                <a:spcPct val="50000"/>
              </a:spcBef>
            </a:pPr>
            <a:r>
              <a:rPr lang="ja-JP" altLang="en-US" sz="2000" b="1" dirty="0">
                <a:solidFill>
                  <a:srgbClr val="0000CC"/>
                </a:solidFill>
                <a:latin typeface="Meiryo UI" panose="020B0604030504040204" pitchFamily="50" charset="-128"/>
                <a:ea typeface="Meiryo UI" panose="020B0604030504040204" pitchFamily="50" charset="-128"/>
              </a:rPr>
              <a:t>　その他、付録・資料</a:t>
            </a:r>
          </a:p>
          <a:p>
            <a:pPr eaLnBrk="1" hangingPunct="1">
              <a:spcBef>
                <a:spcPct val="50000"/>
              </a:spcBef>
            </a:pPr>
            <a:endParaRPr lang="en-US" altLang="ja-JP" sz="2000" b="1" dirty="0">
              <a:solidFill>
                <a:srgbClr val="0000CC"/>
              </a:solidFill>
              <a:latin typeface="HG丸ｺﾞｼｯｸM-PRO" pitchFamily="50" charset="-128"/>
              <a:ea typeface="HG丸ｺﾞｼｯｸM-PRO" pitchFamily="50" charset="-128"/>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4010025" cy="5854700"/>
          </a:xfrm>
          <a:prstGeom prst="rect">
            <a:avLst/>
          </a:prstGeom>
          <a:noFill/>
          <a:ln w="25400">
            <a:solidFill>
              <a:srgbClr val="339966"/>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90500"/>
            <a:ext cx="8991600" cy="1201738"/>
            <a:chOff x="0" y="120"/>
            <a:chExt cx="5664" cy="757"/>
          </a:xfrm>
        </p:grpSpPr>
        <p:sp>
          <p:nvSpPr>
            <p:cNvPr id="15376" name="Rectangle 3"/>
            <p:cNvSpPr>
              <a:spLocks noChangeArrowheads="1"/>
            </p:cNvSpPr>
            <p:nvPr/>
          </p:nvSpPr>
          <p:spPr bwMode="auto">
            <a:xfrm>
              <a:off x="0" y="120"/>
              <a:ext cx="5664" cy="757"/>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solidFill>
                    <a:srgbClr val="FF0000"/>
                  </a:solidFill>
                  <a:latin typeface="Meiryo UI" panose="020B0604030504040204" pitchFamily="50" charset="-128"/>
                  <a:ea typeface="Meiryo UI" panose="020B0604030504040204" pitchFamily="50" charset="-128"/>
                </a:rPr>
                <a:t>Ｑ</a:t>
              </a:r>
              <a:r>
                <a:rPr lang="ja-JP" altLang="en-US" sz="3600" dirty="0">
                  <a:latin typeface="Meiryo UI" panose="020B0604030504040204" pitchFamily="50" charset="-128"/>
                  <a:ea typeface="Meiryo UI" panose="020B0604030504040204" pitchFamily="50" charset="-128"/>
                </a:rPr>
                <a:t>：品質とは（品質のとらえ方）</a:t>
              </a:r>
              <a:r>
                <a:rPr lang="ja-JP" altLang="en-US" sz="2800" dirty="0">
                  <a:solidFill>
                    <a:schemeClr val="bg1">
                      <a:lumMod val="75000"/>
                    </a:schemeClr>
                  </a:solidFill>
                  <a:latin typeface="Meiryo UI" panose="020B0604030504040204" pitchFamily="50" charset="-128"/>
                  <a:ea typeface="Meiryo UI" panose="020B0604030504040204" pitchFamily="50" charset="-128"/>
                </a:rPr>
                <a:t>Ｃ：管理とは</a:t>
              </a:r>
            </a:p>
            <a:p>
              <a:endParaRPr lang="ja-JP" altLang="en-US" sz="3600" dirty="0">
                <a:latin typeface="Meiryo UI" panose="020B0604030504040204" pitchFamily="50" charset="-128"/>
                <a:ea typeface="Meiryo UI" panose="020B0604030504040204" pitchFamily="50" charset="-128"/>
              </a:endParaRPr>
            </a:p>
          </p:txBody>
        </p:sp>
        <p:sp>
          <p:nvSpPr>
            <p:cNvPr id="15377" name="Line 4"/>
            <p:cNvSpPr>
              <a:spLocks noChangeShapeType="1"/>
            </p:cNvSpPr>
            <p:nvPr/>
          </p:nvSpPr>
          <p:spPr bwMode="auto">
            <a:xfrm flipV="1">
              <a:off x="96" y="576"/>
              <a:ext cx="5568"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grpSp>
        <p:nvGrpSpPr>
          <p:cNvPr id="876560" name="Group 16"/>
          <p:cNvGrpSpPr>
            <a:grpSpLocks/>
          </p:cNvGrpSpPr>
          <p:nvPr/>
        </p:nvGrpSpPr>
        <p:grpSpPr bwMode="auto">
          <a:xfrm>
            <a:off x="304800" y="4648200"/>
            <a:ext cx="8610600" cy="2016125"/>
            <a:chOff x="192" y="2928"/>
            <a:chExt cx="5376" cy="1270"/>
          </a:xfrm>
        </p:grpSpPr>
        <p:sp>
          <p:nvSpPr>
            <p:cNvPr id="15373" name="AutoShape 5"/>
            <p:cNvSpPr>
              <a:spLocks noChangeArrowheads="1"/>
            </p:cNvSpPr>
            <p:nvPr/>
          </p:nvSpPr>
          <p:spPr bwMode="auto">
            <a:xfrm>
              <a:off x="1632" y="2928"/>
              <a:ext cx="3936" cy="1265"/>
            </a:xfrm>
            <a:prstGeom prst="roundRect">
              <a:avLst>
                <a:gd name="adj" fmla="val 0"/>
              </a:avLst>
            </a:prstGeom>
            <a:gradFill rotWithShape="0">
              <a:gsLst>
                <a:gs pos="0">
                  <a:srgbClr val="FFCCFF"/>
                </a:gs>
                <a:gs pos="100000">
                  <a:srgbClr val="FFFFFF"/>
                </a:gs>
              </a:gsLst>
              <a:lin ang="5400000" scaled="1"/>
            </a:gradFill>
            <a:ln w="25400">
              <a:solidFill>
                <a:schemeClr val="tx1"/>
              </a:solidFill>
              <a:round/>
              <a:headEnd/>
              <a:tailEnd/>
            </a:ln>
            <a:effectLst>
              <a:outerShdw dist="71842" dir="2700000" algn="ctr" rotWithShape="0">
                <a:srgbClr val="808080"/>
              </a:outerShdw>
            </a:effectLst>
          </p:spPr>
          <p:txBody>
            <a:bodyPr wrap="none"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仕事のプロセスの質</a:t>
              </a:r>
            </a:p>
            <a:p>
              <a:pPr eaLnBrk="1" hangingPunct="1">
                <a:spcBef>
                  <a:spcPct val="20000"/>
                </a:spcBef>
              </a:pPr>
              <a:r>
                <a:rPr lang="ja-JP" altLang="en-US" b="1" dirty="0">
                  <a:latin typeface="Meiryo UI" panose="020B0604030504040204" pitchFamily="50" charset="-128"/>
                  <a:ea typeface="Meiryo UI" panose="020B0604030504040204" pitchFamily="50" charset="-128"/>
                </a:rPr>
                <a:t>● 製品、サービスの質の向上</a:t>
              </a:r>
              <a:r>
                <a:rPr lang="ja-JP" altLang="en-US" sz="2000" b="1" dirty="0">
                  <a:latin typeface="Meiryo UI" panose="020B0604030504040204" pitchFamily="50" charset="-128"/>
                  <a:ea typeface="Meiryo UI" panose="020B0604030504040204" pitchFamily="50" charset="-128"/>
                </a:rPr>
                <a:t>（仕事の結果と </a:t>
              </a:r>
            </a:p>
            <a:p>
              <a:pPr eaLnBrk="1" hangingPunct="1">
                <a:spcBef>
                  <a:spcPct val="20000"/>
                </a:spcBef>
              </a:pPr>
              <a:r>
                <a:rPr lang="ja-JP" altLang="en-US" sz="2000" b="1" dirty="0">
                  <a:latin typeface="Meiryo UI" panose="020B0604030504040204" pitchFamily="50" charset="-128"/>
                  <a:ea typeface="Meiryo UI" panose="020B0604030504040204" pitchFamily="50" charset="-128"/>
                </a:rPr>
                <a:t>                                          　　してのできばえ） </a:t>
              </a:r>
            </a:p>
            <a:p>
              <a:pPr eaLnBrk="1" hangingPunct="1">
                <a:spcBef>
                  <a:spcPct val="20000"/>
                </a:spcBef>
              </a:pPr>
              <a:r>
                <a:rPr lang="ja-JP" altLang="en-US" b="1" dirty="0">
                  <a:latin typeface="Meiryo UI" panose="020B0604030504040204" pitchFamily="50" charset="-128"/>
                  <a:ea typeface="Meiryo UI" panose="020B0604030504040204" pitchFamily="50" charset="-128"/>
                </a:rPr>
                <a:t>　プロセスを管理し仕事の質の向上  </a:t>
              </a:r>
            </a:p>
          </p:txBody>
        </p:sp>
        <p:sp>
          <p:nvSpPr>
            <p:cNvPr id="15374" name="AutoShape 10"/>
            <p:cNvSpPr>
              <a:spLocks noChangeArrowheads="1"/>
            </p:cNvSpPr>
            <p:nvPr/>
          </p:nvSpPr>
          <p:spPr bwMode="auto">
            <a:xfrm>
              <a:off x="192" y="2928"/>
              <a:ext cx="1392" cy="1270"/>
            </a:xfrm>
            <a:prstGeom prst="roundRect">
              <a:avLst>
                <a:gd name="adj" fmla="val 0"/>
              </a:avLst>
            </a:prstGeom>
            <a:gradFill rotWithShape="0">
              <a:gsLst>
                <a:gs pos="0">
                  <a:srgbClr val="FFCCFF"/>
                </a:gs>
                <a:gs pos="100000">
                  <a:srgbClr val="FFF9FF"/>
                </a:gs>
              </a:gsLst>
              <a:lin ang="5400000" scaled="1"/>
            </a:gradFill>
            <a:ln w="25400">
              <a:solidFill>
                <a:schemeClr val="tx1"/>
              </a:solidFill>
              <a:round/>
              <a:headEnd/>
              <a:tailEnd/>
            </a:ln>
            <a:effectLst>
              <a:outerShdw dist="53882" dir="2700000" algn="ctr" rotWithShape="0">
                <a:srgbClr val="777777"/>
              </a:outerShdw>
            </a:effectLst>
          </p:spPr>
          <p:txBody>
            <a:bodyPr wrap="none" lIns="92075" tIns="108000" rIns="92075" bIns="46038"/>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20000"/>
                </a:spcBef>
              </a:pPr>
              <a:r>
                <a:rPr lang="en-US" altLang="ja-JP" b="1">
                  <a:latin typeface="Meiryo UI" panose="020B0604030504040204" pitchFamily="50" charset="-128"/>
                  <a:ea typeface="Meiryo UI" panose="020B0604030504040204" pitchFamily="50" charset="-128"/>
                </a:rPr>
                <a:t>3. </a:t>
              </a:r>
              <a:r>
                <a:rPr lang="ja-JP" altLang="en-US" b="1">
                  <a:solidFill>
                    <a:srgbClr val="FF0000"/>
                  </a:solidFill>
                  <a:latin typeface="Meiryo UI" panose="020B0604030504040204" pitchFamily="50" charset="-128"/>
                  <a:ea typeface="Meiryo UI" panose="020B0604030504040204" pitchFamily="50" charset="-128"/>
                </a:rPr>
                <a:t>仕事の質</a:t>
              </a:r>
              <a:r>
                <a:rPr lang="ja-JP" altLang="en-US" b="1">
                  <a:solidFill>
                    <a:srgbClr val="FF3300"/>
                  </a:solidFill>
                  <a:latin typeface="Meiryo UI" panose="020B0604030504040204" pitchFamily="50" charset="-128"/>
                  <a:ea typeface="Meiryo UI" panose="020B0604030504040204" pitchFamily="50" charset="-128"/>
                </a:rPr>
                <a:t> </a:t>
              </a:r>
            </a:p>
          </p:txBody>
        </p:sp>
        <p:sp>
          <p:nvSpPr>
            <p:cNvPr id="15375" name="AutoShape 11"/>
            <p:cNvSpPr>
              <a:spLocks noChangeArrowheads="1"/>
            </p:cNvSpPr>
            <p:nvPr/>
          </p:nvSpPr>
          <p:spPr bwMode="auto">
            <a:xfrm>
              <a:off x="2976" y="3600"/>
              <a:ext cx="528" cy="192"/>
            </a:xfrm>
            <a:prstGeom prst="upArrow">
              <a:avLst>
                <a:gd name="adj1" fmla="val 58333"/>
                <a:gd name="adj2" fmla="val 58333"/>
              </a:avLst>
            </a:prstGeom>
            <a:solidFill>
              <a:srgbClr val="4D4D4D"/>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rgbClr val="4D4D4D"/>
                    </a:outerShdw>
                  </a:effectLst>
                </a14:hiddenEffects>
              </a:ext>
            </a:extLst>
          </p:spPr>
          <p:txBody>
            <a:bodyPr wrap="none"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grpSp>
      <p:grpSp>
        <p:nvGrpSpPr>
          <p:cNvPr id="15364" name="Group 14"/>
          <p:cNvGrpSpPr>
            <a:grpSpLocks/>
          </p:cNvGrpSpPr>
          <p:nvPr/>
        </p:nvGrpSpPr>
        <p:grpSpPr bwMode="auto">
          <a:xfrm>
            <a:off x="304800" y="1219200"/>
            <a:ext cx="8610600" cy="1600200"/>
            <a:chOff x="192" y="768"/>
            <a:chExt cx="5424" cy="1008"/>
          </a:xfrm>
        </p:grpSpPr>
        <p:sp>
          <p:nvSpPr>
            <p:cNvPr id="15370" name="AutoShape 6"/>
            <p:cNvSpPr>
              <a:spLocks noChangeArrowheads="1"/>
            </p:cNvSpPr>
            <p:nvPr/>
          </p:nvSpPr>
          <p:spPr bwMode="auto">
            <a:xfrm>
              <a:off x="1632" y="768"/>
              <a:ext cx="3984" cy="1008"/>
            </a:xfrm>
            <a:prstGeom prst="roundRect">
              <a:avLst>
                <a:gd name="adj" fmla="val 0"/>
              </a:avLst>
            </a:prstGeom>
            <a:gradFill rotWithShape="0">
              <a:gsLst>
                <a:gs pos="0">
                  <a:srgbClr val="FFFF99"/>
                </a:gs>
                <a:gs pos="100000">
                  <a:srgbClr val="FFFFFF"/>
                </a:gs>
              </a:gsLst>
              <a:lin ang="5400000" scaled="1"/>
            </a:gradFill>
            <a:ln w="25400">
              <a:solidFill>
                <a:schemeClr val="tx1"/>
              </a:solidFill>
              <a:round/>
              <a:headEnd/>
              <a:tailEnd/>
            </a:ln>
            <a:effectLst>
              <a:outerShdw dist="71842" dir="2700000" algn="ctr" rotWithShape="0">
                <a:srgbClr val="808080"/>
              </a:outerShdw>
            </a:effectLst>
          </p:spPr>
          <p:txBody>
            <a:bodyPr wrap="none"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設計品質（ねらいの品質） </a:t>
              </a:r>
            </a:p>
            <a:p>
              <a:pPr eaLnBrk="1" hangingPunct="1">
                <a:spcBef>
                  <a:spcPct val="75000"/>
                </a:spcBef>
              </a:pPr>
              <a:r>
                <a:rPr lang="ja-JP" altLang="en-US" b="1" dirty="0">
                  <a:latin typeface="Meiryo UI" panose="020B0604030504040204" pitchFamily="50" charset="-128"/>
                  <a:ea typeface="Meiryo UI" panose="020B0604030504040204" pitchFamily="50" charset="-128"/>
                </a:rPr>
                <a:t>● 製品品質（できばえの品質） </a:t>
              </a:r>
            </a:p>
          </p:txBody>
        </p:sp>
        <p:sp>
          <p:nvSpPr>
            <p:cNvPr id="15371" name="AutoShape 7"/>
            <p:cNvSpPr>
              <a:spLocks noChangeArrowheads="1"/>
            </p:cNvSpPr>
            <p:nvPr/>
          </p:nvSpPr>
          <p:spPr bwMode="auto">
            <a:xfrm>
              <a:off x="192" y="768"/>
              <a:ext cx="1392" cy="1008"/>
            </a:xfrm>
            <a:prstGeom prst="roundRect">
              <a:avLst>
                <a:gd name="adj" fmla="val 0"/>
              </a:avLst>
            </a:prstGeom>
            <a:gradFill rotWithShape="0">
              <a:gsLst>
                <a:gs pos="0">
                  <a:srgbClr val="FFFF99"/>
                </a:gs>
                <a:gs pos="100000">
                  <a:srgbClr val="FFFFFF"/>
                </a:gs>
              </a:gsLst>
              <a:lin ang="5400000" scaled="1"/>
            </a:gradFill>
            <a:ln w="25400">
              <a:solidFill>
                <a:schemeClr val="tx1"/>
              </a:solidFill>
              <a:round/>
              <a:headEnd/>
              <a:tailEnd/>
            </a:ln>
            <a:effectLst>
              <a:outerShdw dist="63500" dir="3187806" algn="ctr" rotWithShape="0">
                <a:srgbClr val="808080"/>
              </a:outerShdw>
            </a:effectLst>
          </p:spPr>
          <p:txBody>
            <a:bodyPr wrap="none" lIns="92075" tIns="108000" rIns="92075" bIns="46038"/>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20000"/>
                </a:spcBef>
              </a:pPr>
              <a:r>
                <a:rPr lang="en-US" altLang="ja-JP" b="1" dirty="0">
                  <a:latin typeface="Meiryo UI" panose="020B0604030504040204" pitchFamily="50" charset="-128"/>
                  <a:ea typeface="Meiryo UI" panose="020B0604030504040204" pitchFamily="50" charset="-128"/>
                </a:rPr>
                <a:t>1. </a:t>
              </a:r>
              <a:r>
                <a:rPr lang="ja-JP" altLang="en-US" b="1" dirty="0">
                  <a:solidFill>
                    <a:srgbClr val="FF0000"/>
                  </a:solidFill>
                  <a:latin typeface="Meiryo UI" panose="020B0604030504040204" pitchFamily="50" charset="-128"/>
                  <a:ea typeface="Meiryo UI" panose="020B0604030504040204" pitchFamily="50" charset="-128"/>
                </a:rPr>
                <a:t>製品の質</a:t>
              </a:r>
              <a:r>
                <a:rPr lang="ja-JP" altLang="en-US" b="1" dirty="0">
                  <a:solidFill>
                    <a:srgbClr val="FF3300"/>
                  </a:solidFill>
                  <a:latin typeface="Meiryo UI" panose="020B0604030504040204" pitchFamily="50" charset="-128"/>
                  <a:ea typeface="Meiryo UI" panose="020B0604030504040204" pitchFamily="50" charset="-128"/>
                </a:rPr>
                <a:t> </a:t>
              </a:r>
            </a:p>
          </p:txBody>
        </p:sp>
      </p:grpSp>
      <p:grpSp>
        <p:nvGrpSpPr>
          <p:cNvPr id="876559" name="Group 15"/>
          <p:cNvGrpSpPr>
            <a:grpSpLocks/>
          </p:cNvGrpSpPr>
          <p:nvPr/>
        </p:nvGrpSpPr>
        <p:grpSpPr bwMode="auto">
          <a:xfrm>
            <a:off x="304800" y="2971800"/>
            <a:ext cx="8610600" cy="1447800"/>
            <a:chOff x="192" y="1872"/>
            <a:chExt cx="5376" cy="912"/>
          </a:xfrm>
        </p:grpSpPr>
        <p:sp>
          <p:nvSpPr>
            <p:cNvPr id="15367" name="AutoShape 8"/>
            <p:cNvSpPr>
              <a:spLocks noChangeArrowheads="1"/>
            </p:cNvSpPr>
            <p:nvPr/>
          </p:nvSpPr>
          <p:spPr bwMode="auto">
            <a:xfrm>
              <a:off x="1632" y="1872"/>
              <a:ext cx="3936" cy="912"/>
            </a:xfrm>
            <a:prstGeom prst="roundRect">
              <a:avLst>
                <a:gd name="adj" fmla="val 0"/>
              </a:avLst>
            </a:prstGeom>
            <a:gradFill rotWithShape="0">
              <a:gsLst>
                <a:gs pos="0">
                  <a:srgbClr val="FFFF99"/>
                </a:gs>
                <a:gs pos="100000">
                  <a:srgbClr val="FFFFFF"/>
                </a:gs>
              </a:gsLst>
              <a:lin ang="5400000" scaled="1"/>
            </a:gradFill>
            <a:ln w="25400">
              <a:solidFill>
                <a:schemeClr val="tx1"/>
              </a:solidFill>
              <a:round/>
              <a:headEnd/>
              <a:tailEnd/>
            </a:ln>
            <a:effectLst>
              <a:outerShdw dist="71842" dir="2700000" algn="ctr" rotWithShape="0">
                <a:srgbClr val="808080"/>
              </a:outerShdw>
            </a:effectLst>
          </p:spPr>
          <p:txBody>
            <a:bodyPr wrap="none"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en-US" altLang="ja-JP" b="1">
                  <a:latin typeface="Meiryo UI" panose="020B0604030504040204" pitchFamily="50" charset="-128"/>
                  <a:ea typeface="Meiryo UI" panose="020B0604030504040204" pitchFamily="50" charset="-128"/>
                </a:rPr>
                <a:t>● </a:t>
              </a:r>
              <a:r>
                <a:rPr lang="ja-JP" altLang="en-US" b="1">
                  <a:latin typeface="Meiryo UI" panose="020B0604030504040204" pitchFamily="50" charset="-128"/>
                  <a:ea typeface="Meiryo UI" panose="020B0604030504040204" pitchFamily="50" charset="-128"/>
                </a:rPr>
                <a:t>的確さ、スピード、 </a:t>
              </a:r>
            </a:p>
            <a:p>
              <a:pPr eaLnBrk="1" hangingPunct="1">
                <a:spcBef>
                  <a:spcPct val="75000"/>
                </a:spcBef>
              </a:pPr>
              <a:r>
                <a:rPr lang="ja-JP" altLang="en-US" b="1">
                  <a:latin typeface="Meiryo UI" panose="020B0604030504040204" pitchFamily="50" charset="-128"/>
                  <a:ea typeface="Meiryo UI" panose="020B0604030504040204" pitchFamily="50" charset="-128"/>
                </a:rPr>
                <a:t>　 親切さで評価</a:t>
              </a:r>
            </a:p>
          </p:txBody>
        </p:sp>
        <p:sp>
          <p:nvSpPr>
            <p:cNvPr id="15368" name="AutoShape 9"/>
            <p:cNvSpPr>
              <a:spLocks noChangeArrowheads="1"/>
            </p:cNvSpPr>
            <p:nvPr/>
          </p:nvSpPr>
          <p:spPr bwMode="auto">
            <a:xfrm>
              <a:off x="192" y="1872"/>
              <a:ext cx="1392" cy="912"/>
            </a:xfrm>
            <a:prstGeom prst="roundRect">
              <a:avLst>
                <a:gd name="adj" fmla="val 0"/>
              </a:avLst>
            </a:prstGeom>
            <a:gradFill rotWithShape="0">
              <a:gsLst>
                <a:gs pos="0">
                  <a:srgbClr val="FFFF99"/>
                </a:gs>
                <a:gs pos="100000">
                  <a:srgbClr val="FFFFFF"/>
                </a:gs>
              </a:gsLst>
              <a:lin ang="5400000" scaled="1"/>
            </a:gradFill>
            <a:ln w="25400">
              <a:solidFill>
                <a:schemeClr val="tx1"/>
              </a:solidFill>
              <a:round/>
              <a:headEnd/>
              <a:tailEnd/>
            </a:ln>
            <a:effectLst>
              <a:outerShdw dist="63500" dir="3187806" algn="ctr" rotWithShape="0">
                <a:srgbClr val="808080"/>
              </a:outerShdw>
            </a:effectLst>
          </p:spPr>
          <p:txBody>
            <a:bodyPr wrap="none" lIns="92075" tIns="108000" rIns="92075" bIns="46038"/>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20000"/>
                </a:spcBef>
              </a:pPr>
              <a:r>
                <a:rPr lang="en-US" altLang="ja-JP" b="1">
                  <a:latin typeface="Meiryo UI" panose="020B0604030504040204" pitchFamily="50" charset="-128"/>
                  <a:ea typeface="Meiryo UI" panose="020B0604030504040204" pitchFamily="50" charset="-128"/>
                </a:rPr>
                <a:t>2. </a:t>
              </a:r>
              <a:r>
                <a:rPr lang="ja-JP" altLang="en-US" b="1">
                  <a:solidFill>
                    <a:srgbClr val="FF0000"/>
                  </a:solidFill>
                  <a:latin typeface="Meiryo UI" panose="020B0604030504040204" pitchFamily="50" charset="-128"/>
                  <a:ea typeface="Meiryo UI" panose="020B0604030504040204" pitchFamily="50" charset="-128"/>
                </a:rPr>
                <a:t>ｻｰﾋﾞｽの質</a:t>
              </a:r>
              <a:r>
                <a:rPr lang="ja-JP" altLang="en-US" b="1">
                  <a:solidFill>
                    <a:srgbClr val="FF3300"/>
                  </a:solidFill>
                  <a:latin typeface="Meiryo UI" panose="020B0604030504040204" pitchFamily="50" charset="-128"/>
                  <a:ea typeface="Meiryo UI" panose="020B0604030504040204" pitchFamily="50" charset="-128"/>
                </a:rPr>
                <a:t> </a:t>
              </a:r>
            </a:p>
          </p:txBody>
        </p:sp>
      </p:grpSp>
      <p:pic>
        <p:nvPicPr>
          <p:cNvPr id="3" name="図 2">
            <a:extLst>
              <a:ext uri="{FF2B5EF4-FFF2-40B4-BE49-F238E27FC236}">
                <a16:creationId xmlns:a16="http://schemas.microsoft.com/office/drawing/2014/main" id="{9934F16D-14A2-A166-1504-A1C710C3FDC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608" r="96476">
                        <a14:foregroundMark x1="7048" y1="30588" x2="7709" y2="46471"/>
                        <a14:foregroundMark x1="6828" y1="69412" x2="11233" y2="77941"/>
                        <a14:foregroundMark x1="51542" y1="79118" x2="57269" y2="78824"/>
                        <a14:foregroundMark x1="62115" y1="77647" x2="60573" y2="79118"/>
                        <a14:foregroundMark x1="71366" y1="81176" x2="75330" y2="82059"/>
                        <a14:foregroundMark x1="87445" y1="32647" x2="90308" y2="30000"/>
                        <a14:foregroundMark x1="89207" y1="65000" x2="92070" y2="84706"/>
                        <a14:foregroundMark x1="94714" y1="62647" x2="96476" y2="78824"/>
                        <a14:foregroundMark x1="51762" y1="53529" x2="54185" y2="53235"/>
                      </a14:backgroundRemoval>
                    </a14:imgEffect>
                  </a14:imgLayer>
                </a14:imgProps>
              </a:ext>
            </a:extLst>
          </a:blip>
          <a:stretch>
            <a:fillRect/>
          </a:stretch>
        </p:blipFill>
        <p:spPr>
          <a:xfrm>
            <a:off x="6545430" y="2865008"/>
            <a:ext cx="2293770" cy="1717802"/>
          </a:xfrm>
          <a:prstGeom prst="rect">
            <a:avLst/>
          </a:prstGeom>
        </p:spPr>
      </p:pic>
      <p:pic>
        <p:nvPicPr>
          <p:cNvPr id="7" name="図 6">
            <a:extLst>
              <a:ext uri="{FF2B5EF4-FFF2-40B4-BE49-F238E27FC236}">
                <a16:creationId xmlns:a16="http://schemas.microsoft.com/office/drawing/2014/main" id="{EA9474B7-0110-5779-BBF5-865E82CBF36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9800" r="98441">
                        <a14:foregroundMark x1="45657" y1="35111" x2="45657" y2="35111"/>
                        <a14:foregroundMark x1="86637" y1="28889" x2="94432" y2="28889"/>
                        <a14:foregroundMark x1="73942" y1="39556" x2="95546" y2="39556"/>
                        <a14:foregroundMark x1="88419" y1="54444" x2="98441" y2="54000"/>
                        <a14:foregroundMark x1="78396" y1="69333" x2="96214" y2="67778"/>
                      </a14:backgroundRemoval>
                    </a14:imgEffect>
                  </a14:imgLayer>
                </a14:imgProps>
              </a:ext>
            </a:extLst>
          </a:blip>
          <a:stretch>
            <a:fillRect/>
          </a:stretch>
        </p:blipFill>
        <p:spPr>
          <a:xfrm>
            <a:off x="6950962" y="976155"/>
            <a:ext cx="1964438" cy="1968813"/>
          </a:xfrm>
          <a:prstGeom prst="rect">
            <a:avLst/>
          </a:prstGeom>
        </p:spPr>
      </p:pic>
    </p:spTree>
    <p:custDataLst>
      <p:tags r:id="rId1"/>
    </p:custDataLst>
  </p:cSld>
  <p:clrMapOvr>
    <a:masterClrMapping/>
  </p:clrMapOvr>
  <p:transition>
    <p:cover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AutoShape 49"/>
          <p:cNvSpPr>
            <a:spLocks noChangeArrowheads="1"/>
          </p:cNvSpPr>
          <p:nvPr/>
        </p:nvSpPr>
        <p:spPr bwMode="auto">
          <a:xfrm>
            <a:off x="7672388" y="4248150"/>
            <a:ext cx="1295400" cy="2513013"/>
          </a:xfrm>
          <a:prstGeom prst="upArrow">
            <a:avLst>
              <a:gd name="adj1" fmla="val 50000"/>
              <a:gd name="adj2" fmla="val 48499"/>
            </a:avLst>
          </a:prstGeom>
          <a:gradFill rotWithShape="0">
            <a:gsLst>
              <a:gs pos="0">
                <a:srgbClr val="FFCC99"/>
              </a:gs>
              <a:gs pos="100000">
                <a:srgbClr val="FFFFFF"/>
              </a:gs>
            </a:gsLst>
            <a:lin ang="5400000" scaled="1"/>
          </a:gra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p>
        </p:txBody>
      </p:sp>
      <p:sp>
        <p:nvSpPr>
          <p:cNvPr id="16388" name="Text Box 50"/>
          <p:cNvSpPr txBox="1">
            <a:spLocks noChangeArrowheads="1"/>
          </p:cNvSpPr>
          <p:nvPr/>
        </p:nvSpPr>
        <p:spPr bwMode="auto">
          <a:xfrm>
            <a:off x="8104188" y="4376738"/>
            <a:ext cx="419100" cy="229235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fontAlgn="ctr" hangingPunct="1">
              <a:spcBef>
                <a:spcPct val="50000"/>
              </a:spcBef>
            </a:pPr>
            <a:r>
              <a:rPr lang="ja-JP" altLang="en-US" sz="1600" b="1">
                <a:latin typeface="Meiryo UI" panose="020B0604030504040204" pitchFamily="50" charset="-128"/>
                <a:ea typeface="Meiryo UI" panose="020B0604030504040204" pitchFamily="50" charset="-128"/>
              </a:rPr>
              <a:t>ＱＣＤＳＭＥの向上</a:t>
            </a:r>
          </a:p>
        </p:txBody>
      </p:sp>
      <p:sp>
        <p:nvSpPr>
          <p:cNvPr id="16389" name="Rectangle 52"/>
          <p:cNvSpPr>
            <a:spLocks noChangeArrowheads="1"/>
          </p:cNvSpPr>
          <p:nvPr/>
        </p:nvSpPr>
        <p:spPr bwMode="auto">
          <a:xfrm>
            <a:off x="461963" y="827088"/>
            <a:ext cx="7948612" cy="10858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89803" dir="2700000" algn="ctr" rotWithShape="0">
                    <a:srgbClr val="808080"/>
                  </a:outerShdw>
                </a:effectLst>
              </a14:hiddenEffects>
            </a:ext>
          </a:extLst>
        </p:spPr>
        <p:txBody>
          <a:bodyPr wrap="none" lIns="92075" tIns="0" rIns="92075" bIns="82800"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20000"/>
              </a:spcBef>
            </a:pPr>
            <a:r>
              <a:rPr lang="ja-JP" altLang="en-US" dirty="0">
                <a:latin typeface="Meiryo UI" panose="020B0604030504040204" pitchFamily="50" charset="-128"/>
                <a:ea typeface="Meiryo UI" panose="020B0604030504040204" pitchFamily="50" charset="-128"/>
              </a:rPr>
              <a:t>　　ある目的を継続的、効果的、効率的に達成するための</a:t>
            </a:r>
            <a:br>
              <a:rPr lang="ja-JP" altLang="en-US"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すべての活動をいう。</a:t>
            </a:r>
          </a:p>
        </p:txBody>
      </p:sp>
      <p:grpSp>
        <p:nvGrpSpPr>
          <p:cNvPr id="16390" name="Group 63"/>
          <p:cNvGrpSpPr>
            <a:grpSpLocks/>
          </p:cNvGrpSpPr>
          <p:nvPr/>
        </p:nvGrpSpPr>
        <p:grpSpPr bwMode="auto">
          <a:xfrm>
            <a:off x="439738" y="1860550"/>
            <a:ext cx="7948612" cy="1600200"/>
            <a:chOff x="277" y="1517"/>
            <a:chExt cx="5007" cy="1230"/>
          </a:xfrm>
        </p:grpSpPr>
        <p:sp>
          <p:nvSpPr>
            <p:cNvPr id="16424" name="Rectangle 6"/>
            <p:cNvSpPr>
              <a:spLocks noChangeArrowheads="1"/>
            </p:cNvSpPr>
            <p:nvPr/>
          </p:nvSpPr>
          <p:spPr bwMode="auto">
            <a:xfrm>
              <a:off x="277" y="1517"/>
              <a:ext cx="5007" cy="1230"/>
            </a:xfrm>
            <a:prstGeom prst="rect">
              <a:avLst/>
            </a:prstGeom>
            <a:gradFill rotWithShape="0">
              <a:gsLst>
                <a:gs pos="0">
                  <a:srgbClr val="FFFF99"/>
                </a:gs>
                <a:gs pos="50000">
                  <a:srgbClr val="FFFFFF"/>
                </a:gs>
                <a:gs pos="100000">
                  <a:srgbClr val="FFFF99"/>
                </a:gs>
              </a:gsLst>
              <a:lin ang="5400000" scaled="1"/>
            </a:gradFill>
            <a:ln w="25400">
              <a:solidFill>
                <a:schemeClr val="tx1"/>
              </a:solidFill>
              <a:miter lim="800000"/>
              <a:headEnd/>
              <a:tailEnd/>
            </a:ln>
            <a:effectLst>
              <a:outerShdw dist="89803" dir="2700000" algn="ctr" rotWithShape="0">
                <a:srgbClr val="808080"/>
              </a:outerShdw>
            </a:effectLst>
          </p:spPr>
          <p:txBody>
            <a:bodyPr wrap="none" lIns="92075" tIns="0" rIns="92075" bIns="82800"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20000"/>
                </a:spcBef>
              </a:pPr>
              <a:endParaRPr lang="ja-JP" altLang="ja-JP" sz="2000" b="1" dirty="0">
                <a:latin typeface="Meiryo UI" panose="020B0604030504040204" pitchFamily="50" charset="-128"/>
                <a:ea typeface="Meiryo UI" panose="020B0604030504040204" pitchFamily="50" charset="-128"/>
              </a:endParaRPr>
            </a:p>
          </p:txBody>
        </p:sp>
        <p:sp>
          <p:nvSpPr>
            <p:cNvPr id="16425" name="Text Box 55"/>
            <p:cNvSpPr txBox="1">
              <a:spLocks noChangeArrowheads="1"/>
            </p:cNvSpPr>
            <p:nvPr/>
          </p:nvSpPr>
          <p:spPr bwMode="auto">
            <a:xfrm>
              <a:off x="477" y="1947"/>
              <a:ext cx="69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t>管理</a:t>
              </a:r>
            </a:p>
          </p:txBody>
        </p:sp>
        <p:grpSp>
          <p:nvGrpSpPr>
            <p:cNvPr id="16426" name="Group 62"/>
            <p:cNvGrpSpPr>
              <a:grpSpLocks/>
            </p:cNvGrpSpPr>
            <p:nvPr/>
          </p:nvGrpSpPr>
          <p:grpSpPr bwMode="auto">
            <a:xfrm>
              <a:off x="970" y="1754"/>
              <a:ext cx="265" cy="654"/>
              <a:chOff x="970" y="1992"/>
              <a:chExt cx="265" cy="426"/>
            </a:xfrm>
          </p:grpSpPr>
          <p:sp>
            <p:nvSpPr>
              <p:cNvPr id="16429" name="Line 56"/>
              <p:cNvSpPr>
                <a:spLocks noChangeShapeType="1"/>
              </p:cNvSpPr>
              <p:nvPr/>
            </p:nvSpPr>
            <p:spPr bwMode="auto">
              <a:xfrm>
                <a:off x="1038" y="1993"/>
                <a:ext cx="0" cy="419"/>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6430" name="Line 57"/>
              <p:cNvSpPr>
                <a:spLocks noChangeShapeType="1"/>
              </p:cNvSpPr>
              <p:nvPr/>
            </p:nvSpPr>
            <p:spPr bwMode="auto">
              <a:xfrm>
                <a:off x="1038" y="1992"/>
                <a:ext cx="190"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6431" name="Line 58"/>
              <p:cNvSpPr>
                <a:spLocks noChangeShapeType="1"/>
              </p:cNvSpPr>
              <p:nvPr/>
            </p:nvSpPr>
            <p:spPr bwMode="auto">
              <a:xfrm>
                <a:off x="1031" y="2418"/>
                <a:ext cx="20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6432" name="Line 59"/>
              <p:cNvSpPr>
                <a:spLocks noChangeShapeType="1"/>
              </p:cNvSpPr>
              <p:nvPr/>
            </p:nvSpPr>
            <p:spPr bwMode="auto">
              <a:xfrm>
                <a:off x="970" y="2213"/>
                <a:ext cx="61"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sp>
          <p:nvSpPr>
            <p:cNvPr id="16427" name="Text Box 60"/>
            <p:cNvSpPr txBox="1">
              <a:spLocks noChangeArrowheads="1"/>
            </p:cNvSpPr>
            <p:nvPr/>
          </p:nvSpPr>
          <p:spPr bwMode="auto">
            <a:xfrm>
              <a:off x="1222" y="1597"/>
              <a:ext cx="3997" cy="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dirty="0"/>
                <a:t>維持・・・作業や業務の安定化をはかり、特性</a:t>
              </a:r>
              <a:br>
                <a:rPr lang="ja-JP" altLang="en-US" dirty="0"/>
              </a:br>
              <a:r>
                <a:rPr lang="ja-JP" altLang="en-US" dirty="0"/>
                <a:t>　　  　値を一定の水準に維持する活動</a:t>
              </a:r>
            </a:p>
          </p:txBody>
        </p:sp>
        <p:sp>
          <p:nvSpPr>
            <p:cNvPr id="16428" name="Text Box 61"/>
            <p:cNvSpPr txBox="1">
              <a:spLocks noChangeArrowheads="1"/>
            </p:cNvSpPr>
            <p:nvPr/>
          </p:nvSpPr>
          <p:spPr bwMode="auto">
            <a:xfrm>
              <a:off x="1220" y="2224"/>
              <a:ext cx="3866"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t>改善・・・特性値を期待する水準に高める活動</a:t>
              </a:r>
            </a:p>
          </p:txBody>
        </p:sp>
      </p:grpSp>
      <p:sp>
        <p:nvSpPr>
          <p:cNvPr id="16392" name="Text Box 65"/>
          <p:cNvSpPr txBox="1">
            <a:spLocks noChangeArrowheads="1"/>
          </p:cNvSpPr>
          <p:nvPr/>
        </p:nvSpPr>
        <p:spPr bwMode="auto">
          <a:xfrm>
            <a:off x="660400" y="3478213"/>
            <a:ext cx="69543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330200">
              <a:defRPr kumimoji="1" sz="2400">
                <a:solidFill>
                  <a:schemeClr val="tx1"/>
                </a:solidFill>
                <a:latin typeface="Times New Roman" pitchFamily="18" charset="0"/>
                <a:ea typeface="ＭＳ Ｐゴシック" charset="-128"/>
              </a:defRPr>
            </a:lvl1pPr>
            <a:lvl2pPr marL="742950" indent="-285750" defTabSz="330200">
              <a:defRPr kumimoji="1" sz="2400">
                <a:solidFill>
                  <a:schemeClr val="tx1"/>
                </a:solidFill>
                <a:latin typeface="Times New Roman" pitchFamily="18" charset="0"/>
                <a:ea typeface="ＭＳ Ｐゴシック" charset="-128"/>
              </a:defRPr>
            </a:lvl2pPr>
            <a:lvl3pPr marL="1143000" indent="-228600" defTabSz="330200">
              <a:defRPr kumimoji="1" sz="2400">
                <a:solidFill>
                  <a:schemeClr val="tx1"/>
                </a:solidFill>
                <a:latin typeface="Times New Roman" pitchFamily="18" charset="0"/>
                <a:ea typeface="ＭＳ Ｐゴシック" charset="-128"/>
              </a:defRPr>
            </a:lvl3pPr>
            <a:lvl4pPr marL="1600200" indent="-228600" defTabSz="330200">
              <a:defRPr kumimoji="1" sz="2400">
                <a:solidFill>
                  <a:schemeClr val="tx1"/>
                </a:solidFill>
                <a:latin typeface="Times New Roman" pitchFamily="18" charset="0"/>
                <a:ea typeface="ＭＳ Ｐゴシック" charset="-128"/>
              </a:defRPr>
            </a:lvl4pPr>
            <a:lvl5pPr marL="2057400" indent="-228600" defTabSz="330200">
              <a:defRPr kumimoji="1" sz="2400">
                <a:solidFill>
                  <a:schemeClr val="tx1"/>
                </a:solidFill>
                <a:latin typeface="Times New Roman" pitchFamily="18" charset="0"/>
                <a:ea typeface="ＭＳ Ｐゴシック" charset="-128"/>
              </a:defRPr>
            </a:lvl5pPr>
            <a:lvl6pPr marL="2514600" indent="-228600" defTabSz="3302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3302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3302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3302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en-US" altLang="ja-JP" sz="2800" b="1" dirty="0">
                <a:solidFill>
                  <a:srgbClr val="3333CC"/>
                </a:solidFill>
                <a:latin typeface="Meiryo UI" panose="020B0604030504040204" pitchFamily="50" charset="-128"/>
                <a:ea typeface="Meiryo UI" panose="020B0604030504040204" pitchFamily="50" charset="-128"/>
              </a:rPr>
              <a:t>SDCA</a:t>
            </a:r>
            <a:r>
              <a:rPr lang="ja-JP" altLang="en-US" sz="1600" b="1" dirty="0">
                <a:solidFill>
                  <a:srgbClr val="008000"/>
                </a:solidFill>
                <a:latin typeface="Meiryo UI" panose="020B0604030504040204" pitchFamily="50" charset="-128"/>
                <a:ea typeface="Meiryo UI" panose="020B0604030504040204" pitchFamily="50" charset="-128"/>
              </a:rPr>
              <a:t>：</a:t>
            </a:r>
            <a:r>
              <a:rPr lang="en-US" altLang="ja-JP" sz="2000" b="1" dirty="0">
                <a:solidFill>
                  <a:srgbClr val="008000"/>
                </a:solidFill>
                <a:latin typeface="Meiryo UI" panose="020B0604030504040204" pitchFamily="50" charset="-128"/>
                <a:ea typeface="Meiryo UI" panose="020B0604030504040204" pitchFamily="50" charset="-128"/>
              </a:rPr>
              <a:t>Standard(</a:t>
            </a:r>
            <a:r>
              <a:rPr lang="ja-JP" altLang="en-US" sz="2000" b="1" dirty="0">
                <a:solidFill>
                  <a:srgbClr val="008000"/>
                </a:solidFill>
                <a:latin typeface="Meiryo UI" panose="020B0604030504040204" pitchFamily="50" charset="-128"/>
                <a:ea typeface="Meiryo UI" panose="020B0604030504040204" pitchFamily="50" charset="-128"/>
              </a:rPr>
              <a:t>標準</a:t>
            </a:r>
            <a:r>
              <a:rPr lang="en-US" altLang="ja-JP" sz="2000" b="1" dirty="0">
                <a:solidFill>
                  <a:srgbClr val="008000"/>
                </a:solidFill>
                <a:latin typeface="Meiryo UI" panose="020B0604030504040204" pitchFamily="50" charset="-128"/>
                <a:ea typeface="Meiryo UI" panose="020B0604030504040204" pitchFamily="50" charset="-128"/>
              </a:rPr>
              <a:t>)</a:t>
            </a:r>
            <a:r>
              <a:rPr lang="ja-JP" altLang="en-US" sz="2000" b="1" dirty="0">
                <a:solidFill>
                  <a:srgbClr val="008000"/>
                </a:solidFill>
                <a:latin typeface="Meiryo UI" panose="020B0604030504040204" pitchFamily="50" charset="-128"/>
                <a:ea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rPr>
              <a:t>D(</a:t>
            </a:r>
            <a:r>
              <a:rPr lang="ja-JP" altLang="en-US" sz="1600" b="1" dirty="0">
                <a:latin typeface="Meiryo UI" panose="020B0604030504040204" pitchFamily="50" charset="-128"/>
                <a:ea typeface="Meiryo UI" panose="020B0604030504040204" pitchFamily="50" charset="-128"/>
              </a:rPr>
              <a:t>実行</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rPr>
              <a:t>C(</a:t>
            </a:r>
            <a:r>
              <a:rPr lang="ja-JP" altLang="en-US" sz="1600" b="1" dirty="0">
                <a:latin typeface="Meiryo UI" panose="020B0604030504040204" pitchFamily="50" charset="-128"/>
                <a:ea typeface="Meiryo UI" panose="020B0604030504040204" pitchFamily="50" charset="-128"/>
              </a:rPr>
              <a:t>チェック</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rPr>
              <a:t>A(</a:t>
            </a:r>
            <a:r>
              <a:rPr lang="ja-JP" altLang="en-US" sz="1600" b="1" dirty="0">
                <a:latin typeface="Meiryo UI" panose="020B0604030504040204" pitchFamily="50" charset="-128"/>
                <a:ea typeface="Meiryo UI" panose="020B0604030504040204" pitchFamily="50" charset="-128"/>
              </a:rPr>
              <a:t>アクション</a:t>
            </a:r>
            <a:r>
              <a:rPr lang="en-US" altLang="ja-JP" sz="1600" b="1" dirty="0">
                <a:latin typeface="Meiryo UI" panose="020B0604030504040204" pitchFamily="50" charset="-128"/>
                <a:ea typeface="Meiryo UI" panose="020B0604030504040204" pitchFamily="50" charset="-128"/>
              </a:rPr>
              <a:t>)  </a:t>
            </a:r>
          </a:p>
        </p:txBody>
      </p:sp>
      <p:sp>
        <p:nvSpPr>
          <p:cNvPr id="16393" name="Text Box 66"/>
          <p:cNvSpPr txBox="1">
            <a:spLocks noChangeArrowheads="1"/>
          </p:cNvSpPr>
          <p:nvPr/>
        </p:nvSpPr>
        <p:spPr bwMode="auto">
          <a:xfrm>
            <a:off x="681038" y="3878263"/>
            <a:ext cx="65311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162050">
              <a:defRPr kumimoji="1" sz="2400">
                <a:solidFill>
                  <a:schemeClr val="tx1"/>
                </a:solidFill>
                <a:latin typeface="Times New Roman" pitchFamily="18" charset="0"/>
                <a:ea typeface="ＭＳ Ｐゴシック" charset="-128"/>
              </a:defRPr>
            </a:lvl1pPr>
            <a:lvl2pPr marL="742950" indent="-285750" defTabSz="1162050">
              <a:defRPr kumimoji="1" sz="2400">
                <a:solidFill>
                  <a:schemeClr val="tx1"/>
                </a:solidFill>
                <a:latin typeface="Times New Roman" pitchFamily="18" charset="0"/>
                <a:ea typeface="ＭＳ Ｐゴシック" charset="-128"/>
              </a:defRPr>
            </a:lvl2pPr>
            <a:lvl3pPr marL="1143000" indent="-228600" defTabSz="1162050">
              <a:defRPr kumimoji="1" sz="2400">
                <a:solidFill>
                  <a:schemeClr val="tx1"/>
                </a:solidFill>
                <a:latin typeface="Times New Roman" pitchFamily="18" charset="0"/>
                <a:ea typeface="ＭＳ Ｐゴシック" charset="-128"/>
              </a:defRPr>
            </a:lvl3pPr>
            <a:lvl4pPr marL="1600200" indent="-228600" defTabSz="1162050">
              <a:defRPr kumimoji="1" sz="2400">
                <a:solidFill>
                  <a:schemeClr val="tx1"/>
                </a:solidFill>
                <a:latin typeface="Times New Roman" pitchFamily="18" charset="0"/>
                <a:ea typeface="ＭＳ Ｐゴシック" charset="-128"/>
              </a:defRPr>
            </a:lvl4pPr>
            <a:lvl5pPr marL="2057400" indent="-228600" defTabSz="1162050">
              <a:defRPr kumimoji="1" sz="2400">
                <a:solidFill>
                  <a:schemeClr val="tx1"/>
                </a:solidFill>
                <a:latin typeface="Times New Roman" pitchFamily="18" charset="0"/>
                <a:ea typeface="ＭＳ Ｐゴシック" charset="-128"/>
              </a:defRPr>
            </a:lvl5pPr>
            <a:lvl6pPr marL="2514600" indent="-228600" defTabSz="116205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116205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116205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116205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en-US" altLang="ja-JP" sz="2800" b="1" dirty="0">
                <a:solidFill>
                  <a:srgbClr val="FF3399"/>
                </a:solidFill>
                <a:latin typeface="Meiryo UI" panose="020B0604030504040204" pitchFamily="50" charset="-128"/>
                <a:ea typeface="Meiryo UI" panose="020B0604030504040204" pitchFamily="50" charset="-128"/>
              </a:rPr>
              <a:t>PDCA</a:t>
            </a:r>
            <a:r>
              <a:rPr lang="ja-JP" altLang="en-US" sz="1600" b="1" dirty="0">
                <a:solidFill>
                  <a:srgbClr val="008000"/>
                </a:solidFill>
                <a:latin typeface="Meiryo UI" panose="020B0604030504040204" pitchFamily="50" charset="-128"/>
                <a:ea typeface="Meiryo UI" panose="020B0604030504040204" pitchFamily="50" charset="-128"/>
              </a:rPr>
              <a:t>：</a:t>
            </a:r>
            <a:r>
              <a:rPr lang="en-US" altLang="ja-JP" sz="2000" b="1" dirty="0">
                <a:solidFill>
                  <a:srgbClr val="008000"/>
                </a:solidFill>
                <a:latin typeface="Meiryo UI" panose="020B0604030504040204" pitchFamily="50" charset="-128"/>
                <a:ea typeface="Meiryo UI" panose="020B0604030504040204" pitchFamily="50" charset="-128"/>
              </a:rPr>
              <a:t>Plan (</a:t>
            </a:r>
            <a:r>
              <a:rPr lang="ja-JP" altLang="en-US" sz="2000" b="1" dirty="0">
                <a:solidFill>
                  <a:srgbClr val="008000"/>
                </a:solidFill>
                <a:latin typeface="Meiryo UI" panose="020B0604030504040204" pitchFamily="50" charset="-128"/>
                <a:ea typeface="Meiryo UI" panose="020B0604030504040204" pitchFamily="50" charset="-128"/>
              </a:rPr>
              <a:t>計画</a:t>
            </a:r>
            <a:r>
              <a:rPr lang="en-US" altLang="ja-JP" sz="2000" b="1" dirty="0">
                <a:solidFill>
                  <a:srgbClr val="008000"/>
                </a:solidFill>
                <a:latin typeface="Meiryo UI" panose="020B0604030504040204" pitchFamily="50" charset="-128"/>
                <a:ea typeface="Meiryo UI" panose="020B0604030504040204" pitchFamily="50" charset="-128"/>
              </a:rPr>
              <a:t>)</a:t>
            </a:r>
            <a:r>
              <a:rPr lang="ja-JP" altLang="en-US" sz="2000" b="1" dirty="0">
                <a:solidFill>
                  <a:srgbClr val="008000"/>
                </a:solidFill>
                <a:latin typeface="Meiryo UI" panose="020B0604030504040204" pitchFamily="50" charset="-128"/>
                <a:ea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rPr>
              <a:t>D(</a:t>
            </a:r>
            <a:r>
              <a:rPr lang="ja-JP" altLang="en-US" sz="1600" b="1" dirty="0">
                <a:latin typeface="Meiryo UI" panose="020B0604030504040204" pitchFamily="50" charset="-128"/>
                <a:ea typeface="Meiryo UI" panose="020B0604030504040204" pitchFamily="50" charset="-128"/>
              </a:rPr>
              <a:t>実行</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rPr>
              <a:t>C(</a:t>
            </a:r>
            <a:r>
              <a:rPr lang="ja-JP" altLang="en-US" sz="1600" b="1" dirty="0">
                <a:latin typeface="Meiryo UI" panose="020B0604030504040204" pitchFamily="50" charset="-128"/>
                <a:ea typeface="Meiryo UI" panose="020B0604030504040204" pitchFamily="50" charset="-128"/>
              </a:rPr>
              <a:t>チェック</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rPr>
              <a:t>A(</a:t>
            </a:r>
            <a:r>
              <a:rPr lang="ja-JP" altLang="en-US" sz="1600" b="1" dirty="0">
                <a:latin typeface="Meiryo UI" panose="020B0604030504040204" pitchFamily="50" charset="-128"/>
                <a:ea typeface="Meiryo UI" panose="020B0604030504040204" pitchFamily="50" charset="-128"/>
              </a:rPr>
              <a:t>アクショ ン</a:t>
            </a:r>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endParaRPr>
          </a:p>
        </p:txBody>
      </p:sp>
      <p:grpSp>
        <p:nvGrpSpPr>
          <p:cNvPr id="16394" name="Group 80"/>
          <p:cNvGrpSpPr>
            <a:grpSpLocks/>
          </p:cNvGrpSpPr>
          <p:nvPr/>
        </p:nvGrpSpPr>
        <p:grpSpPr bwMode="auto">
          <a:xfrm>
            <a:off x="334963" y="4084638"/>
            <a:ext cx="7469187" cy="2686050"/>
            <a:chOff x="1225" y="2502"/>
            <a:chExt cx="4200" cy="1533"/>
          </a:xfrm>
        </p:grpSpPr>
        <p:graphicFrame>
          <p:nvGraphicFramePr>
            <p:cNvPr id="16397" name="Object 39"/>
            <p:cNvGraphicFramePr>
              <a:graphicFrameLocks noChangeAspect="1"/>
            </p:cNvGraphicFramePr>
            <p:nvPr/>
          </p:nvGraphicFramePr>
          <p:xfrm>
            <a:off x="2003" y="2955"/>
            <a:ext cx="914" cy="826"/>
          </p:xfrm>
          <a:graphic>
            <a:graphicData uri="http://schemas.openxmlformats.org/presentationml/2006/ole">
              <mc:AlternateContent xmlns:mc="http://schemas.openxmlformats.org/markup-compatibility/2006">
                <mc:Choice xmlns:v="urn:schemas-microsoft-com:vml" Requires="v">
                  <p:oleObj name="グラフ" r:id="rId3" imgW="1990954" imgH="1952854" progId="MSGraph.Chart.8">
                    <p:embed followColorScheme="full"/>
                  </p:oleObj>
                </mc:Choice>
                <mc:Fallback>
                  <p:oleObj name="グラフ" r:id="rId3" imgW="1990954" imgH="1952854" progId="MSGraph.Chart.8">
                    <p:embed followColorScheme="full"/>
                    <p:pic>
                      <p:nvPicPr>
                        <p:cNvPr id="16397" name="Object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3" y="2955"/>
                          <a:ext cx="914" cy="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98" name="Object 40"/>
            <p:cNvGraphicFramePr>
              <a:graphicFrameLocks noChangeAspect="1"/>
            </p:cNvGraphicFramePr>
            <p:nvPr/>
          </p:nvGraphicFramePr>
          <p:xfrm>
            <a:off x="2841" y="2810"/>
            <a:ext cx="915" cy="825"/>
          </p:xfrm>
          <a:graphic>
            <a:graphicData uri="http://schemas.openxmlformats.org/presentationml/2006/ole">
              <mc:AlternateContent xmlns:mc="http://schemas.openxmlformats.org/markup-compatibility/2006">
                <mc:Choice xmlns:v="urn:schemas-microsoft-com:vml" Requires="v">
                  <p:oleObj name="グラフ" r:id="rId5" imgW="1990954" imgH="1962607" progId="MSGraph.Chart.8">
                    <p:embed followColorScheme="full"/>
                  </p:oleObj>
                </mc:Choice>
                <mc:Fallback>
                  <p:oleObj name="グラフ" r:id="rId5" imgW="1990954" imgH="1962607" progId="MSGraph.Chart.8">
                    <p:embed followColorScheme="full"/>
                    <p:pic>
                      <p:nvPicPr>
                        <p:cNvPr id="16398" name="Object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1" y="2810"/>
                          <a:ext cx="915" cy="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99" name="Object 41"/>
            <p:cNvGraphicFramePr>
              <a:graphicFrameLocks noChangeAspect="1"/>
            </p:cNvGraphicFramePr>
            <p:nvPr/>
          </p:nvGraphicFramePr>
          <p:xfrm>
            <a:off x="3662" y="2639"/>
            <a:ext cx="914" cy="825"/>
          </p:xfrm>
          <a:graphic>
            <a:graphicData uri="http://schemas.openxmlformats.org/presentationml/2006/ole">
              <mc:AlternateContent xmlns:mc="http://schemas.openxmlformats.org/markup-compatibility/2006">
                <mc:Choice xmlns:v="urn:schemas-microsoft-com:vml" Requires="v">
                  <p:oleObj name="グラフ" r:id="rId7" imgW="1990954" imgH="1962607" progId="MSGraph.Chart.8">
                    <p:embed followColorScheme="full"/>
                  </p:oleObj>
                </mc:Choice>
                <mc:Fallback>
                  <p:oleObj name="グラフ" r:id="rId7" imgW="1990954" imgH="1962607" progId="MSGraph.Chart.8">
                    <p:embed followColorScheme="full"/>
                    <p:pic>
                      <p:nvPicPr>
                        <p:cNvPr id="16399" name="Object 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2" y="2639"/>
                          <a:ext cx="914" cy="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400" name="Object 42"/>
            <p:cNvGraphicFramePr>
              <a:graphicFrameLocks noChangeAspect="1"/>
            </p:cNvGraphicFramePr>
            <p:nvPr/>
          </p:nvGraphicFramePr>
          <p:xfrm>
            <a:off x="4482" y="2502"/>
            <a:ext cx="914" cy="826"/>
          </p:xfrm>
          <a:graphic>
            <a:graphicData uri="http://schemas.openxmlformats.org/presentationml/2006/ole">
              <mc:AlternateContent xmlns:mc="http://schemas.openxmlformats.org/markup-compatibility/2006">
                <mc:Choice xmlns:v="urn:schemas-microsoft-com:vml" Requires="v">
                  <p:oleObj name="グラフ" r:id="rId9" imgW="1990954" imgH="1962607" progId="MSGraph.Chart.8">
                    <p:embed followColorScheme="full"/>
                  </p:oleObj>
                </mc:Choice>
                <mc:Fallback>
                  <p:oleObj name="グラフ" r:id="rId9" imgW="1990954" imgH="1962607" progId="MSGraph.Chart.8">
                    <p:embed followColorScheme="full"/>
                    <p:pic>
                      <p:nvPicPr>
                        <p:cNvPr id="16400" name="Object 4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2" y="2502"/>
                          <a:ext cx="914" cy="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 name="Arc 44"/>
            <p:cNvSpPr>
              <a:spLocks/>
            </p:cNvSpPr>
            <p:nvPr/>
          </p:nvSpPr>
          <p:spPr bwMode="auto">
            <a:xfrm rot="-2379027">
              <a:off x="2165" y="2969"/>
              <a:ext cx="497" cy="344"/>
            </a:xfrm>
            <a:custGeom>
              <a:avLst/>
              <a:gdLst>
                <a:gd name="G0" fmla="+- 0 0 0"/>
                <a:gd name="G1" fmla="+- 20894 0 0"/>
                <a:gd name="G2" fmla="+- 21600 0 0"/>
                <a:gd name="T0" fmla="*/ 5478 w 21600"/>
                <a:gd name="T1" fmla="*/ 0 h 20894"/>
                <a:gd name="T2" fmla="*/ 21600 w 21600"/>
                <a:gd name="T3" fmla="*/ 20894 h 20894"/>
                <a:gd name="T4" fmla="*/ 0 w 21600"/>
                <a:gd name="T5" fmla="*/ 20894 h 20894"/>
              </a:gdLst>
              <a:ahLst/>
              <a:cxnLst>
                <a:cxn ang="0">
                  <a:pos x="T0" y="T1"/>
                </a:cxn>
                <a:cxn ang="0">
                  <a:pos x="T2" y="T3"/>
                </a:cxn>
                <a:cxn ang="0">
                  <a:pos x="T4" y="T5"/>
                </a:cxn>
              </a:cxnLst>
              <a:rect l="0" t="0" r="r" b="b"/>
              <a:pathLst>
                <a:path w="21600" h="20894" fill="none" extrusionOk="0">
                  <a:moveTo>
                    <a:pt x="5477" y="0"/>
                  </a:moveTo>
                  <a:cubicBezTo>
                    <a:pt x="14976" y="2490"/>
                    <a:pt x="21600" y="11074"/>
                    <a:pt x="21600" y="20894"/>
                  </a:cubicBezTo>
                </a:path>
                <a:path w="21600" h="20894" stroke="0" extrusionOk="0">
                  <a:moveTo>
                    <a:pt x="5477" y="0"/>
                  </a:moveTo>
                  <a:cubicBezTo>
                    <a:pt x="14976" y="2490"/>
                    <a:pt x="21600" y="11074"/>
                    <a:pt x="21600" y="20894"/>
                  </a:cubicBezTo>
                  <a:lnTo>
                    <a:pt x="0" y="20894"/>
                  </a:lnTo>
                  <a:close/>
                </a:path>
              </a:pathLst>
            </a:custGeom>
            <a:noFill/>
            <a:ln w="28575">
              <a:solidFill>
                <a:schemeClr val="tx1"/>
              </a:solidFill>
              <a:round/>
              <a:headEnd/>
              <a:tailEnd type="arrow"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1" hangingPunct="1">
                <a:spcBef>
                  <a:spcPct val="50000"/>
                </a:spcBef>
                <a:defRPr/>
              </a:pPr>
              <a:endParaRPr lang="ja-JP" altLang="en-US">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7" name="Arc 45"/>
            <p:cNvSpPr>
              <a:spLocks/>
            </p:cNvSpPr>
            <p:nvPr/>
          </p:nvSpPr>
          <p:spPr bwMode="auto">
            <a:xfrm rot="-2379027">
              <a:off x="3005" y="2821"/>
              <a:ext cx="497" cy="344"/>
            </a:xfrm>
            <a:custGeom>
              <a:avLst/>
              <a:gdLst>
                <a:gd name="G0" fmla="+- 0 0 0"/>
                <a:gd name="G1" fmla="+- 20894 0 0"/>
                <a:gd name="G2" fmla="+- 21600 0 0"/>
                <a:gd name="T0" fmla="*/ 5478 w 21600"/>
                <a:gd name="T1" fmla="*/ 0 h 20894"/>
                <a:gd name="T2" fmla="*/ 21600 w 21600"/>
                <a:gd name="T3" fmla="*/ 20894 h 20894"/>
                <a:gd name="T4" fmla="*/ 0 w 21600"/>
                <a:gd name="T5" fmla="*/ 20894 h 20894"/>
              </a:gdLst>
              <a:ahLst/>
              <a:cxnLst>
                <a:cxn ang="0">
                  <a:pos x="T0" y="T1"/>
                </a:cxn>
                <a:cxn ang="0">
                  <a:pos x="T2" y="T3"/>
                </a:cxn>
                <a:cxn ang="0">
                  <a:pos x="T4" y="T5"/>
                </a:cxn>
              </a:cxnLst>
              <a:rect l="0" t="0" r="r" b="b"/>
              <a:pathLst>
                <a:path w="21600" h="20894" fill="none" extrusionOk="0">
                  <a:moveTo>
                    <a:pt x="5477" y="0"/>
                  </a:moveTo>
                  <a:cubicBezTo>
                    <a:pt x="14976" y="2490"/>
                    <a:pt x="21600" y="11074"/>
                    <a:pt x="21600" y="20894"/>
                  </a:cubicBezTo>
                </a:path>
                <a:path w="21600" h="20894" stroke="0" extrusionOk="0">
                  <a:moveTo>
                    <a:pt x="5477" y="0"/>
                  </a:moveTo>
                  <a:cubicBezTo>
                    <a:pt x="14976" y="2490"/>
                    <a:pt x="21600" y="11074"/>
                    <a:pt x="21600" y="20894"/>
                  </a:cubicBezTo>
                  <a:lnTo>
                    <a:pt x="0" y="20894"/>
                  </a:lnTo>
                  <a:close/>
                </a:path>
              </a:pathLst>
            </a:custGeom>
            <a:noFill/>
            <a:ln w="28575">
              <a:solidFill>
                <a:schemeClr val="tx1"/>
              </a:solidFill>
              <a:round/>
              <a:headEnd/>
              <a:tailEnd type="arrow"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1" hangingPunct="1">
                <a:spcBef>
                  <a:spcPct val="50000"/>
                </a:spcBef>
                <a:defRPr/>
              </a:pPr>
              <a:endParaRPr lang="ja-JP" altLang="en-US">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8" name="Arc 46"/>
            <p:cNvSpPr>
              <a:spLocks/>
            </p:cNvSpPr>
            <p:nvPr/>
          </p:nvSpPr>
          <p:spPr bwMode="auto">
            <a:xfrm rot="-2379027">
              <a:off x="3830" y="2645"/>
              <a:ext cx="498" cy="344"/>
            </a:xfrm>
            <a:custGeom>
              <a:avLst/>
              <a:gdLst>
                <a:gd name="G0" fmla="+- 0 0 0"/>
                <a:gd name="G1" fmla="+- 20894 0 0"/>
                <a:gd name="G2" fmla="+- 21600 0 0"/>
                <a:gd name="T0" fmla="*/ 5478 w 21600"/>
                <a:gd name="T1" fmla="*/ 0 h 20894"/>
                <a:gd name="T2" fmla="*/ 21600 w 21600"/>
                <a:gd name="T3" fmla="*/ 20894 h 20894"/>
                <a:gd name="T4" fmla="*/ 0 w 21600"/>
                <a:gd name="T5" fmla="*/ 20894 h 20894"/>
              </a:gdLst>
              <a:ahLst/>
              <a:cxnLst>
                <a:cxn ang="0">
                  <a:pos x="T0" y="T1"/>
                </a:cxn>
                <a:cxn ang="0">
                  <a:pos x="T2" y="T3"/>
                </a:cxn>
                <a:cxn ang="0">
                  <a:pos x="T4" y="T5"/>
                </a:cxn>
              </a:cxnLst>
              <a:rect l="0" t="0" r="r" b="b"/>
              <a:pathLst>
                <a:path w="21600" h="20894" fill="none" extrusionOk="0">
                  <a:moveTo>
                    <a:pt x="5477" y="0"/>
                  </a:moveTo>
                  <a:cubicBezTo>
                    <a:pt x="14976" y="2490"/>
                    <a:pt x="21600" y="11074"/>
                    <a:pt x="21600" y="20894"/>
                  </a:cubicBezTo>
                </a:path>
                <a:path w="21600" h="20894" stroke="0" extrusionOk="0">
                  <a:moveTo>
                    <a:pt x="5477" y="0"/>
                  </a:moveTo>
                  <a:cubicBezTo>
                    <a:pt x="14976" y="2490"/>
                    <a:pt x="21600" y="11074"/>
                    <a:pt x="21600" y="20894"/>
                  </a:cubicBezTo>
                  <a:lnTo>
                    <a:pt x="0" y="20894"/>
                  </a:lnTo>
                  <a:close/>
                </a:path>
              </a:pathLst>
            </a:custGeom>
            <a:noFill/>
            <a:ln w="28575">
              <a:solidFill>
                <a:schemeClr val="tx1"/>
              </a:solidFill>
              <a:round/>
              <a:headEnd/>
              <a:tailEnd type="arrow"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1" hangingPunct="1">
                <a:spcBef>
                  <a:spcPct val="50000"/>
                </a:spcBef>
                <a:defRPr/>
              </a:pPr>
              <a:endParaRPr lang="ja-JP" altLang="en-US">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9" name="Arc 47"/>
            <p:cNvSpPr>
              <a:spLocks/>
            </p:cNvSpPr>
            <p:nvPr/>
          </p:nvSpPr>
          <p:spPr bwMode="auto">
            <a:xfrm rot="-2379027">
              <a:off x="4645" y="2514"/>
              <a:ext cx="497" cy="344"/>
            </a:xfrm>
            <a:custGeom>
              <a:avLst/>
              <a:gdLst>
                <a:gd name="G0" fmla="+- 0 0 0"/>
                <a:gd name="G1" fmla="+- 20894 0 0"/>
                <a:gd name="G2" fmla="+- 21600 0 0"/>
                <a:gd name="T0" fmla="*/ 5478 w 21600"/>
                <a:gd name="T1" fmla="*/ 0 h 20894"/>
                <a:gd name="T2" fmla="*/ 21600 w 21600"/>
                <a:gd name="T3" fmla="*/ 20894 h 20894"/>
                <a:gd name="T4" fmla="*/ 0 w 21600"/>
                <a:gd name="T5" fmla="*/ 20894 h 20894"/>
              </a:gdLst>
              <a:ahLst/>
              <a:cxnLst>
                <a:cxn ang="0">
                  <a:pos x="T0" y="T1"/>
                </a:cxn>
                <a:cxn ang="0">
                  <a:pos x="T2" y="T3"/>
                </a:cxn>
                <a:cxn ang="0">
                  <a:pos x="T4" y="T5"/>
                </a:cxn>
              </a:cxnLst>
              <a:rect l="0" t="0" r="r" b="b"/>
              <a:pathLst>
                <a:path w="21600" h="20894" fill="none" extrusionOk="0">
                  <a:moveTo>
                    <a:pt x="5477" y="0"/>
                  </a:moveTo>
                  <a:cubicBezTo>
                    <a:pt x="14976" y="2490"/>
                    <a:pt x="21600" y="11074"/>
                    <a:pt x="21600" y="20894"/>
                  </a:cubicBezTo>
                </a:path>
                <a:path w="21600" h="20894" stroke="0" extrusionOk="0">
                  <a:moveTo>
                    <a:pt x="5477" y="0"/>
                  </a:moveTo>
                  <a:cubicBezTo>
                    <a:pt x="14976" y="2490"/>
                    <a:pt x="21600" y="11074"/>
                    <a:pt x="21600" y="20894"/>
                  </a:cubicBezTo>
                  <a:lnTo>
                    <a:pt x="0" y="20894"/>
                  </a:lnTo>
                  <a:close/>
                </a:path>
              </a:pathLst>
            </a:custGeom>
            <a:noFill/>
            <a:ln w="28575">
              <a:solidFill>
                <a:schemeClr val="tx1"/>
              </a:solidFill>
              <a:round/>
              <a:headEnd/>
              <a:tailEnd type="arrow"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1" hangingPunct="1">
                <a:spcBef>
                  <a:spcPct val="50000"/>
                </a:spcBef>
                <a:defRPr/>
              </a:pPr>
              <a:endParaRPr lang="ja-JP" altLang="en-US">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0" name="Line 48"/>
            <p:cNvSpPr>
              <a:spLocks noChangeShapeType="1"/>
            </p:cNvSpPr>
            <p:nvPr/>
          </p:nvSpPr>
          <p:spPr bwMode="auto">
            <a:xfrm>
              <a:off x="1259" y="3854"/>
              <a:ext cx="82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spcBef>
                  <a:spcPct val="50000"/>
                </a:spcBef>
                <a:defRPr/>
              </a:pPr>
              <a:endParaRPr lang="ja-JP" altLang="en-US">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1" name="Line 49"/>
            <p:cNvSpPr>
              <a:spLocks noChangeShapeType="1"/>
            </p:cNvSpPr>
            <p:nvPr/>
          </p:nvSpPr>
          <p:spPr bwMode="auto">
            <a:xfrm>
              <a:off x="2899" y="3533"/>
              <a:ext cx="82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spcBef>
                  <a:spcPct val="50000"/>
                </a:spcBef>
                <a:defRPr/>
              </a:pPr>
              <a:endParaRPr lang="ja-JP" altLang="en-US">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2" name="Line 50"/>
            <p:cNvSpPr>
              <a:spLocks noChangeShapeType="1"/>
            </p:cNvSpPr>
            <p:nvPr/>
          </p:nvSpPr>
          <p:spPr bwMode="auto">
            <a:xfrm>
              <a:off x="4527" y="3221"/>
              <a:ext cx="82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spcBef>
                  <a:spcPct val="50000"/>
                </a:spcBef>
                <a:defRPr/>
              </a:pPr>
              <a:endParaRPr lang="ja-JP" altLang="en-US">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16408" name="AutoShape 51"/>
            <p:cNvCxnSpPr>
              <a:cxnSpLocks noChangeShapeType="1"/>
              <a:stCxn id="30" idx="1"/>
              <a:endCxn id="31" idx="0"/>
            </p:cNvCxnSpPr>
            <p:nvPr/>
          </p:nvCxnSpPr>
          <p:spPr bwMode="auto">
            <a:xfrm flipV="1">
              <a:off x="2079" y="3527"/>
              <a:ext cx="820" cy="333"/>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09" name="AutoShape 52"/>
            <p:cNvCxnSpPr>
              <a:cxnSpLocks noChangeShapeType="1"/>
              <a:stCxn id="31" idx="1"/>
              <a:endCxn id="32" idx="0"/>
            </p:cNvCxnSpPr>
            <p:nvPr/>
          </p:nvCxnSpPr>
          <p:spPr bwMode="auto">
            <a:xfrm flipV="1">
              <a:off x="3719" y="3215"/>
              <a:ext cx="808" cy="325"/>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Line 53"/>
            <p:cNvSpPr>
              <a:spLocks noChangeShapeType="1"/>
            </p:cNvSpPr>
            <p:nvPr/>
          </p:nvSpPr>
          <p:spPr bwMode="auto">
            <a:xfrm>
              <a:off x="2046" y="3854"/>
              <a:ext cx="1248"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spcBef>
                  <a:spcPct val="50000"/>
                </a:spcBef>
                <a:defRPr/>
              </a:pPr>
              <a:endParaRPr lang="ja-JP" altLang="en-US">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6" name="Line 54"/>
            <p:cNvSpPr>
              <a:spLocks noChangeShapeType="1"/>
            </p:cNvSpPr>
            <p:nvPr/>
          </p:nvSpPr>
          <p:spPr bwMode="auto">
            <a:xfrm>
              <a:off x="3708" y="3533"/>
              <a:ext cx="1156"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spcBef>
                  <a:spcPct val="50000"/>
                </a:spcBef>
                <a:defRPr/>
              </a:pPr>
              <a:endParaRPr lang="ja-JP" altLang="en-US">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6412" name="AutoShape 55"/>
            <p:cNvSpPr>
              <a:spLocks noChangeArrowheads="1"/>
            </p:cNvSpPr>
            <p:nvPr/>
          </p:nvSpPr>
          <p:spPr bwMode="auto">
            <a:xfrm>
              <a:off x="2786" y="3557"/>
              <a:ext cx="987" cy="312"/>
            </a:xfrm>
            <a:prstGeom prst="upArrow">
              <a:avLst>
                <a:gd name="adj1" fmla="val 50000"/>
                <a:gd name="adj2" fmla="val 25000"/>
              </a:avLst>
            </a:prstGeom>
            <a:solidFill>
              <a:srgbClr val="FFFF00"/>
            </a:solidFill>
            <a:ln w="9525">
              <a:solidFill>
                <a:schemeClr val="tx1"/>
              </a:solidFill>
              <a:miter lim="800000"/>
              <a:headEnd/>
              <a:tailEnd/>
            </a:ln>
            <a:effectLst>
              <a:outerShdw dist="53882" dir="2700000" algn="ctr" rotWithShape="0">
                <a:schemeClr val="bg2"/>
              </a:outerShdw>
            </a:effectLst>
          </p:spPr>
          <p:txBody>
            <a:bodyPr vert="eaVert"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1200" b="1" dirty="0">
                  <a:latin typeface="Meiryo UI" panose="020B0604030504040204" pitchFamily="50" charset="-128"/>
                  <a:ea typeface="Meiryo UI" panose="020B0604030504040204" pitchFamily="50" charset="-128"/>
                </a:rPr>
                <a:t>レベル</a:t>
              </a:r>
            </a:p>
            <a:p>
              <a:pPr algn="ctr" eaLnBrk="1" hangingPunct="1"/>
              <a:r>
                <a:rPr lang="ja-JP" altLang="en-US" sz="1200" b="1" dirty="0">
                  <a:latin typeface="Meiryo UI" panose="020B0604030504040204" pitchFamily="50" charset="-128"/>
                  <a:ea typeface="Meiryo UI" panose="020B0604030504040204" pitchFamily="50" charset="-128"/>
                </a:rPr>
                <a:t>アップ</a:t>
              </a:r>
            </a:p>
          </p:txBody>
        </p:sp>
        <p:sp>
          <p:nvSpPr>
            <p:cNvPr id="16413" name="AutoShape 56"/>
            <p:cNvSpPr>
              <a:spLocks noChangeArrowheads="1"/>
            </p:cNvSpPr>
            <p:nvPr/>
          </p:nvSpPr>
          <p:spPr bwMode="auto">
            <a:xfrm>
              <a:off x="4439" y="3226"/>
              <a:ext cx="986" cy="313"/>
            </a:xfrm>
            <a:prstGeom prst="upArrow">
              <a:avLst>
                <a:gd name="adj1" fmla="val 50000"/>
                <a:gd name="adj2" fmla="val 25000"/>
              </a:avLst>
            </a:prstGeom>
            <a:solidFill>
              <a:srgbClr val="FFFF00"/>
            </a:solidFill>
            <a:ln w="9525">
              <a:solidFill>
                <a:schemeClr val="tx1"/>
              </a:solidFill>
              <a:miter lim="800000"/>
              <a:headEnd/>
              <a:tailEnd/>
            </a:ln>
            <a:effectLst>
              <a:outerShdw dist="53882" dir="2700000" algn="ctr" rotWithShape="0">
                <a:schemeClr val="bg2"/>
              </a:outerShdw>
            </a:effectLst>
          </p:spPr>
          <p:txBody>
            <a:bodyPr vert="eaVert"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1200" b="1">
                  <a:latin typeface="Meiryo UI" panose="020B0604030504040204" pitchFamily="50" charset="-128"/>
                  <a:ea typeface="Meiryo UI" panose="020B0604030504040204" pitchFamily="50" charset="-128"/>
                </a:rPr>
                <a:t>レベル</a:t>
              </a:r>
            </a:p>
            <a:p>
              <a:pPr algn="ctr" eaLnBrk="1" hangingPunct="1"/>
              <a:r>
                <a:rPr lang="ja-JP" altLang="en-US" sz="1200" b="1">
                  <a:latin typeface="Meiryo UI" panose="020B0604030504040204" pitchFamily="50" charset="-128"/>
                  <a:ea typeface="Meiryo UI" panose="020B0604030504040204" pitchFamily="50" charset="-128"/>
                </a:rPr>
                <a:t>アップ</a:t>
              </a:r>
            </a:p>
          </p:txBody>
        </p:sp>
        <p:sp>
          <p:nvSpPr>
            <p:cNvPr id="39" name="Line 57"/>
            <p:cNvSpPr>
              <a:spLocks noChangeShapeType="1"/>
            </p:cNvSpPr>
            <p:nvPr/>
          </p:nvSpPr>
          <p:spPr bwMode="auto">
            <a:xfrm>
              <a:off x="1259" y="4026"/>
              <a:ext cx="409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37372" dir="3378596" algn="ctr" rotWithShape="0">
                      <a:schemeClr val="bg2"/>
                    </a:outerShdw>
                  </a:effectLst>
                </a14:hiddenEffects>
              </a:ext>
            </a:extLst>
          </p:spPr>
          <p:txBody>
            <a:bodyPr/>
            <a:lstStyle/>
            <a:p>
              <a:pPr algn="r" eaLnBrk="1" hangingPunct="1">
                <a:spcBef>
                  <a:spcPct val="50000"/>
                </a:spcBef>
                <a:defRPr/>
              </a:pPr>
              <a:endParaRPr lang="ja-JP" altLang="en-US">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16415" name="AutoShape 58"/>
            <p:cNvCxnSpPr>
              <a:cxnSpLocks noChangeShapeType="1"/>
              <a:stCxn id="32" idx="1"/>
              <a:endCxn id="39" idx="1"/>
            </p:cNvCxnSpPr>
            <p:nvPr/>
          </p:nvCxnSpPr>
          <p:spPr bwMode="auto">
            <a:xfrm>
              <a:off x="5347" y="3230"/>
              <a:ext cx="5" cy="805"/>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16" name="AutoShape 59"/>
            <p:cNvCxnSpPr>
              <a:cxnSpLocks noChangeShapeType="1"/>
              <a:stCxn id="30" idx="0"/>
              <a:endCxn id="39" idx="0"/>
            </p:cNvCxnSpPr>
            <p:nvPr/>
          </p:nvCxnSpPr>
          <p:spPr bwMode="auto">
            <a:xfrm>
              <a:off x="1259" y="3845"/>
              <a:ext cx="0" cy="172"/>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417" name="Oval 61"/>
            <p:cNvSpPr>
              <a:spLocks noChangeArrowheads="1"/>
            </p:cNvSpPr>
            <p:nvPr/>
          </p:nvSpPr>
          <p:spPr bwMode="auto">
            <a:xfrm>
              <a:off x="3152" y="3094"/>
              <a:ext cx="280" cy="256"/>
            </a:xfrm>
            <a:prstGeom prst="ellipse">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1800">
                  <a:latin typeface="Meiryo UI" panose="020B0604030504040204" pitchFamily="50" charset="-128"/>
                  <a:ea typeface="Meiryo UI" panose="020B0604030504040204" pitchFamily="50" charset="-128"/>
                </a:rPr>
                <a:t>維持</a:t>
              </a:r>
            </a:p>
          </p:txBody>
        </p:sp>
        <p:sp>
          <p:nvSpPr>
            <p:cNvPr id="16418" name="Oval 62"/>
            <p:cNvSpPr>
              <a:spLocks noChangeArrowheads="1"/>
            </p:cNvSpPr>
            <p:nvPr/>
          </p:nvSpPr>
          <p:spPr bwMode="auto">
            <a:xfrm>
              <a:off x="4796" y="2785"/>
              <a:ext cx="280" cy="257"/>
            </a:xfrm>
            <a:prstGeom prst="ellipse">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1800">
                  <a:latin typeface="Meiryo UI" panose="020B0604030504040204" pitchFamily="50" charset="-128"/>
                  <a:ea typeface="Meiryo UI" panose="020B0604030504040204" pitchFamily="50" charset="-128"/>
                </a:rPr>
                <a:t>維持</a:t>
              </a:r>
            </a:p>
          </p:txBody>
        </p:sp>
        <p:sp>
          <p:nvSpPr>
            <p:cNvPr id="16419" name="Oval 63"/>
            <p:cNvSpPr>
              <a:spLocks noChangeArrowheads="1"/>
            </p:cNvSpPr>
            <p:nvPr/>
          </p:nvSpPr>
          <p:spPr bwMode="auto">
            <a:xfrm>
              <a:off x="2313" y="3242"/>
              <a:ext cx="279" cy="257"/>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1800">
                  <a:latin typeface="Meiryo UI" panose="020B0604030504040204" pitchFamily="50" charset="-128"/>
                  <a:ea typeface="Meiryo UI" panose="020B0604030504040204" pitchFamily="50" charset="-128"/>
                </a:rPr>
                <a:t>改善</a:t>
              </a:r>
            </a:p>
          </p:txBody>
        </p:sp>
        <p:sp>
          <p:nvSpPr>
            <p:cNvPr id="16420" name="Oval 64"/>
            <p:cNvSpPr>
              <a:spLocks noChangeArrowheads="1"/>
            </p:cNvSpPr>
            <p:nvPr/>
          </p:nvSpPr>
          <p:spPr bwMode="auto">
            <a:xfrm>
              <a:off x="3975" y="2925"/>
              <a:ext cx="279" cy="257"/>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1800">
                  <a:latin typeface="Meiryo UI" panose="020B0604030504040204" pitchFamily="50" charset="-128"/>
                  <a:ea typeface="Meiryo UI" panose="020B0604030504040204" pitchFamily="50" charset="-128"/>
                </a:rPr>
                <a:t>改善</a:t>
              </a:r>
            </a:p>
          </p:txBody>
        </p:sp>
        <p:graphicFrame>
          <p:nvGraphicFramePr>
            <p:cNvPr id="16421" name="Object 67"/>
            <p:cNvGraphicFramePr>
              <a:graphicFrameLocks noChangeAspect="1"/>
            </p:cNvGraphicFramePr>
            <p:nvPr/>
          </p:nvGraphicFramePr>
          <p:xfrm>
            <a:off x="1225" y="3123"/>
            <a:ext cx="914" cy="823"/>
          </p:xfrm>
          <a:graphic>
            <a:graphicData uri="http://schemas.openxmlformats.org/presentationml/2006/ole">
              <mc:AlternateContent xmlns:mc="http://schemas.openxmlformats.org/markup-compatibility/2006">
                <mc:Choice xmlns:v="urn:schemas-microsoft-com:vml" Requires="v">
                  <p:oleObj name="グラフ" r:id="rId11" imgW="1972056" imgH="1962607" progId="MSGraph.Chart.8">
                    <p:embed followColorScheme="full"/>
                  </p:oleObj>
                </mc:Choice>
                <mc:Fallback>
                  <p:oleObj name="グラフ" r:id="rId11" imgW="1972056" imgH="1962607" progId="MSGraph.Chart.8">
                    <p:embed followColorScheme="full"/>
                    <p:pic>
                      <p:nvPicPr>
                        <p:cNvPr id="16421" name="Object 6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25" y="3123"/>
                          <a:ext cx="914" cy="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422" name="Oval 68"/>
            <p:cNvSpPr>
              <a:spLocks noChangeArrowheads="1"/>
            </p:cNvSpPr>
            <p:nvPr/>
          </p:nvSpPr>
          <p:spPr bwMode="auto">
            <a:xfrm>
              <a:off x="1535" y="3411"/>
              <a:ext cx="280" cy="257"/>
            </a:xfrm>
            <a:prstGeom prst="ellipse">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1800">
                  <a:latin typeface="Meiryo UI" panose="020B0604030504040204" pitchFamily="50" charset="-128"/>
                  <a:ea typeface="Meiryo UI" panose="020B0604030504040204" pitchFamily="50" charset="-128"/>
                </a:rPr>
                <a:t>維持</a:t>
              </a:r>
            </a:p>
          </p:txBody>
        </p:sp>
        <p:sp>
          <p:nvSpPr>
            <p:cNvPr id="48" name="Arc 69"/>
            <p:cNvSpPr>
              <a:spLocks/>
            </p:cNvSpPr>
            <p:nvPr/>
          </p:nvSpPr>
          <p:spPr bwMode="auto">
            <a:xfrm rot="-2379027">
              <a:off x="1405" y="3123"/>
              <a:ext cx="495" cy="344"/>
            </a:xfrm>
            <a:custGeom>
              <a:avLst/>
              <a:gdLst>
                <a:gd name="G0" fmla="+- 0 0 0"/>
                <a:gd name="G1" fmla="+- 20894 0 0"/>
                <a:gd name="G2" fmla="+- 21600 0 0"/>
                <a:gd name="T0" fmla="*/ 5478 w 21600"/>
                <a:gd name="T1" fmla="*/ 0 h 20894"/>
                <a:gd name="T2" fmla="*/ 21600 w 21600"/>
                <a:gd name="T3" fmla="*/ 20894 h 20894"/>
                <a:gd name="T4" fmla="*/ 0 w 21600"/>
                <a:gd name="T5" fmla="*/ 20894 h 20894"/>
              </a:gdLst>
              <a:ahLst/>
              <a:cxnLst>
                <a:cxn ang="0">
                  <a:pos x="T0" y="T1"/>
                </a:cxn>
                <a:cxn ang="0">
                  <a:pos x="T2" y="T3"/>
                </a:cxn>
                <a:cxn ang="0">
                  <a:pos x="T4" y="T5"/>
                </a:cxn>
              </a:cxnLst>
              <a:rect l="0" t="0" r="r" b="b"/>
              <a:pathLst>
                <a:path w="21600" h="20894" fill="none" extrusionOk="0">
                  <a:moveTo>
                    <a:pt x="5477" y="0"/>
                  </a:moveTo>
                  <a:cubicBezTo>
                    <a:pt x="14976" y="2490"/>
                    <a:pt x="21600" y="11074"/>
                    <a:pt x="21600" y="20894"/>
                  </a:cubicBezTo>
                </a:path>
                <a:path w="21600" h="20894" stroke="0" extrusionOk="0">
                  <a:moveTo>
                    <a:pt x="5477" y="0"/>
                  </a:moveTo>
                  <a:cubicBezTo>
                    <a:pt x="14976" y="2490"/>
                    <a:pt x="21600" y="11074"/>
                    <a:pt x="21600" y="20894"/>
                  </a:cubicBezTo>
                  <a:lnTo>
                    <a:pt x="0" y="20894"/>
                  </a:lnTo>
                  <a:close/>
                </a:path>
              </a:pathLst>
            </a:custGeom>
            <a:noFill/>
            <a:ln w="28575">
              <a:solidFill>
                <a:schemeClr val="tx1"/>
              </a:solidFill>
              <a:round/>
              <a:headEnd/>
              <a:tailEnd type="arrow"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1" hangingPunct="1">
                <a:spcBef>
                  <a:spcPct val="50000"/>
                </a:spcBef>
                <a:defRPr/>
              </a:pPr>
              <a:endParaRPr lang="ja-JP" altLang="en-US">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grpSp>
      <p:sp>
        <p:nvSpPr>
          <p:cNvPr id="2" name="テキスト ボックス 1"/>
          <p:cNvSpPr txBox="1"/>
          <p:nvPr/>
        </p:nvSpPr>
        <p:spPr>
          <a:xfrm>
            <a:off x="1916113" y="2274888"/>
            <a:ext cx="906462" cy="400050"/>
          </a:xfrm>
          <a:prstGeom prst="rect">
            <a:avLst/>
          </a:prstGeom>
          <a:noFill/>
        </p:spPr>
        <p:txBody>
          <a:bodyPr>
            <a:spAutoFit/>
          </a:bodyPr>
          <a:lstStyle/>
          <a:p>
            <a:pPr>
              <a:defRPr/>
            </a:pPr>
            <a:r>
              <a:rPr lang="en-US" altLang="ja-JP" sz="2000" b="1" dirty="0">
                <a:solidFill>
                  <a:srgbClr val="0000FF"/>
                </a:solidFill>
                <a:latin typeface="+mn-ea"/>
                <a:ea typeface="+mn-ea"/>
              </a:rPr>
              <a:t>SDCA</a:t>
            </a:r>
            <a:endParaRPr lang="ja-JP" altLang="en-US" sz="2000" b="1" dirty="0">
              <a:solidFill>
                <a:srgbClr val="0000FF"/>
              </a:solidFill>
              <a:latin typeface="+mn-ea"/>
              <a:ea typeface="+mn-ea"/>
            </a:endParaRPr>
          </a:p>
        </p:txBody>
      </p:sp>
      <p:sp>
        <p:nvSpPr>
          <p:cNvPr id="50" name="テキスト ボックス 49"/>
          <p:cNvSpPr txBox="1"/>
          <p:nvPr/>
        </p:nvSpPr>
        <p:spPr>
          <a:xfrm>
            <a:off x="1911350" y="3062288"/>
            <a:ext cx="908050" cy="400050"/>
          </a:xfrm>
          <a:prstGeom prst="rect">
            <a:avLst/>
          </a:prstGeom>
          <a:noFill/>
        </p:spPr>
        <p:txBody>
          <a:bodyPr>
            <a:spAutoFit/>
          </a:bodyPr>
          <a:lstStyle/>
          <a:p>
            <a:pPr>
              <a:defRPr/>
            </a:pPr>
            <a:r>
              <a:rPr lang="en-US" altLang="ja-JP" sz="2000" b="1" dirty="0">
                <a:solidFill>
                  <a:srgbClr val="FF3399"/>
                </a:solidFill>
                <a:latin typeface="+mn-ea"/>
                <a:ea typeface="+mn-ea"/>
              </a:rPr>
              <a:t>PDCA</a:t>
            </a:r>
            <a:endParaRPr lang="ja-JP" altLang="en-US" sz="2000" b="1" dirty="0">
              <a:solidFill>
                <a:srgbClr val="FF3399"/>
              </a:solidFill>
              <a:latin typeface="+mn-ea"/>
              <a:ea typeface="+mn-ea"/>
            </a:endParaRPr>
          </a:p>
        </p:txBody>
      </p:sp>
      <p:grpSp>
        <p:nvGrpSpPr>
          <p:cNvPr id="3" name="Group 2">
            <a:extLst>
              <a:ext uri="{FF2B5EF4-FFF2-40B4-BE49-F238E27FC236}">
                <a16:creationId xmlns:a16="http://schemas.microsoft.com/office/drawing/2014/main" id="{185A373E-66B3-C47B-636A-89999383D07E}"/>
              </a:ext>
            </a:extLst>
          </p:cNvPr>
          <p:cNvGrpSpPr>
            <a:grpSpLocks/>
          </p:cNvGrpSpPr>
          <p:nvPr/>
        </p:nvGrpSpPr>
        <p:grpSpPr bwMode="auto">
          <a:xfrm>
            <a:off x="0" y="190500"/>
            <a:ext cx="8991600" cy="1201738"/>
            <a:chOff x="0" y="120"/>
            <a:chExt cx="5664" cy="757"/>
          </a:xfrm>
        </p:grpSpPr>
        <p:sp>
          <p:nvSpPr>
            <p:cNvPr id="4" name="Rectangle 3">
              <a:extLst>
                <a:ext uri="{FF2B5EF4-FFF2-40B4-BE49-F238E27FC236}">
                  <a16:creationId xmlns:a16="http://schemas.microsoft.com/office/drawing/2014/main" id="{BE43480B-6E6A-9066-63CF-FD8C847DB6DE}"/>
                </a:ext>
              </a:extLst>
            </p:cNvPr>
            <p:cNvSpPr>
              <a:spLocks noChangeArrowheads="1"/>
            </p:cNvSpPr>
            <p:nvPr/>
          </p:nvSpPr>
          <p:spPr bwMode="auto">
            <a:xfrm>
              <a:off x="0" y="120"/>
              <a:ext cx="5664" cy="757"/>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2800" dirty="0">
                  <a:solidFill>
                    <a:schemeClr val="bg1">
                      <a:lumMod val="75000"/>
                    </a:schemeClr>
                  </a:solidFill>
                  <a:latin typeface="Meiryo UI" panose="020B0604030504040204" pitchFamily="50" charset="-128"/>
                  <a:ea typeface="Meiryo UI" panose="020B0604030504040204" pitchFamily="50" charset="-128"/>
                </a:rPr>
                <a:t>Ｑ：品質とは（品質のとらえ方）</a:t>
              </a:r>
              <a:r>
                <a:rPr lang="ja-JP" altLang="en-US" sz="3600" dirty="0">
                  <a:solidFill>
                    <a:srgbClr val="FF0000"/>
                  </a:solidFill>
                  <a:latin typeface="Meiryo UI" panose="020B0604030504040204" pitchFamily="50" charset="-128"/>
                  <a:ea typeface="Meiryo UI" panose="020B0604030504040204" pitchFamily="50" charset="-128"/>
                </a:rPr>
                <a:t>Ｃ</a:t>
              </a:r>
              <a:r>
                <a:rPr lang="ja-JP" altLang="en-US" sz="3600" dirty="0">
                  <a:latin typeface="Meiryo UI" panose="020B0604030504040204" pitchFamily="50" charset="-128"/>
                  <a:ea typeface="Meiryo UI" panose="020B0604030504040204" pitchFamily="50" charset="-128"/>
                </a:rPr>
                <a:t>：管理とは</a:t>
              </a:r>
            </a:p>
            <a:p>
              <a:endParaRPr lang="ja-JP" altLang="en-US" sz="3600" dirty="0">
                <a:latin typeface="Meiryo UI" panose="020B0604030504040204" pitchFamily="50" charset="-128"/>
                <a:ea typeface="Meiryo UI" panose="020B0604030504040204" pitchFamily="50" charset="-128"/>
              </a:endParaRPr>
            </a:p>
          </p:txBody>
        </p:sp>
        <p:sp>
          <p:nvSpPr>
            <p:cNvPr id="5" name="Line 4">
              <a:extLst>
                <a:ext uri="{FF2B5EF4-FFF2-40B4-BE49-F238E27FC236}">
                  <a16:creationId xmlns:a16="http://schemas.microsoft.com/office/drawing/2014/main" id="{7FEFA807-ECA3-ED07-E86E-4A8A959DB5C3}"/>
                </a:ext>
              </a:extLst>
            </p:cNvPr>
            <p:cNvSpPr>
              <a:spLocks noChangeShapeType="1"/>
            </p:cNvSpPr>
            <p:nvPr/>
          </p:nvSpPr>
          <p:spPr bwMode="auto">
            <a:xfrm flipV="1">
              <a:off x="96" y="576"/>
              <a:ext cx="5568"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spTree>
  </p:cSld>
  <p:clrMapOvr>
    <a:masterClrMapping/>
  </p:clrMapOvr>
  <p:transition>
    <p:cover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8911" y="3903117"/>
            <a:ext cx="1915766" cy="2155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 Box 3"/>
          <p:cNvSpPr txBox="1">
            <a:spLocks noChangeArrowheads="1"/>
          </p:cNvSpPr>
          <p:nvPr/>
        </p:nvSpPr>
        <p:spPr bwMode="auto">
          <a:xfrm>
            <a:off x="1674813" y="1612657"/>
            <a:ext cx="4799012"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2400">
                <a:solidFill>
                  <a:schemeClr val="tx1"/>
                </a:solidFill>
                <a:latin typeface="Times New Roman" pitchFamily="18" charset="0"/>
                <a:ea typeface="ＭＳ Ｐゴシック" pitchFamily="50" charset="-128"/>
              </a:defRPr>
            </a:lvl9pPr>
          </a:lstStyle>
          <a:p>
            <a:pPr eaLnBrk="1" hangingPunct="1">
              <a:lnSpc>
                <a:spcPct val="90000"/>
              </a:lnSpc>
              <a:spcBef>
                <a:spcPts val="200"/>
              </a:spcBef>
              <a:defRPr/>
            </a:pPr>
            <a:r>
              <a:rPr lang="ja-JP" altLang="en-US" sz="1800" b="1" dirty="0">
                <a:solidFill>
                  <a:schemeClr val="tx2"/>
                </a:solidFill>
                <a:latin typeface="Meiryo UI" panose="020B0604030504040204" pitchFamily="50" charset="-128"/>
                <a:ea typeface="Meiryo UI" panose="020B0604030504040204" pitchFamily="50" charset="-128"/>
              </a:rPr>
              <a:t>　　 </a:t>
            </a:r>
            <a:r>
              <a:rPr lang="en-US" altLang="ja-JP" sz="1800" b="1" dirty="0">
                <a:solidFill>
                  <a:schemeClr val="tx2"/>
                </a:solidFill>
                <a:latin typeface="Meiryo UI" panose="020B0604030504040204" pitchFamily="50" charset="-128"/>
                <a:ea typeface="Meiryo UI" panose="020B0604030504040204" pitchFamily="50" charset="-128"/>
              </a:rPr>
              <a:t>◆</a:t>
            </a:r>
            <a:r>
              <a:rPr lang="ja-JP" altLang="en-US" sz="1800" b="1" dirty="0">
                <a:solidFill>
                  <a:schemeClr val="tx2"/>
                </a:solidFill>
                <a:latin typeface="Meiryo UI" panose="020B0604030504040204" pitchFamily="50" charset="-128"/>
                <a:ea typeface="Meiryo UI" panose="020B0604030504040204" pitchFamily="50" charset="-128"/>
              </a:rPr>
              <a:t>目的を明確にして管理特性を決める</a:t>
            </a:r>
            <a:endParaRPr lang="en-US" altLang="ja-JP" sz="1800" b="1" dirty="0">
              <a:solidFill>
                <a:schemeClr val="tx2"/>
              </a:solidFill>
              <a:latin typeface="Meiryo UI" panose="020B0604030504040204" pitchFamily="50" charset="-128"/>
              <a:ea typeface="Meiryo UI" panose="020B0604030504040204" pitchFamily="50" charset="-128"/>
            </a:endParaRPr>
          </a:p>
          <a:p>
            <a:pPr eaLnBrk="1" hangingPunct="1">
              <a:lnSpc>
                <a:spcPct val="90000"/>
              </a:lnSpc>
              <a:spcBef>
                <a:spcPts val="200"/>
              </a:spcBef>
              <a:defRPr/>
            </a:pPr>
            <a:r>
              <a:rPr lang="ja-JP" altLang="en-US" sz="1800" b="1" dirty="0">
                <a:solidFill>
                  <a:schemeClr val="tx2"/>
                </a:solidFill>
                <a:latin typeface="Meiryo UI" panose="020B0604030504040204" pitchFamily="50" charset="-128"/>
                <a:ea typeface="Meiryo UI" panose="020B0604030504040204" pitchFamily="50" charset="-128"/>
              </a:rPr>
              <a:t>　　 ◆目標値を定める　　　　　　　　　　　　　　　　　　　　　　　　　</a:t>
            </a:r>
            <a:endParaRPr lang="en-US" altLang="ja-JP" sz="1800" b="1" dirty="0">
              <a:solidFill>
                <a:schemeClr val="tx2"/>
              </a:solidFill>
              <a:latin typeface="Meiryo UI" panose="020B0604030504040204" pitchFamily="50" charset="-128"/>
              <a:ea typeface="Meiryo UI" panose="020B0604030504040204" pitchFamily="50" charset="-128"/>
            </a:endParaRPr>
          </a:p>
          <a:p>
            <a:pPr eaLnBrk="1" hangingPunct="1">
              <a:lnSpc>
                <a:spcPct val="90000"/>
              </a:lnSpc>
              <a:spcBef>
                <a:spcPts val="200"/>
              </a:spcBef>
              <a:defRPr/>
            </a:pPr>
            <a:r>
              <a:rPr lang="ja-JP" altLang="en-US" sz="1800" b="1" dirty="0">
                <a:solidFill>
                  <a:schemeClr val="tx2"/>
                </a:solidFill>
                <a:latin typeface="Meiryo UI" panose="020B0604030504040204" pitchFamily="50" charset="-128"/>
                <a:ea typeface="Meiryo UI" panose="020B0604030504040204" pitchFamily="50" charset="-128"/>
              </a:rPr>
              <a:t>　　 ◆目標を達成する方法を決める　</a:t>
            </a:r>
            <a:endParaRPr lang="ja-JP" altLang="en-US" sz="1800" b="1" dirty="0">
              <a:solidFill>
                <a:srgbClr val="FF0000"/>
              </a:solidFill>
              <a:latin typeface="Meiryo UI" panose="020B0604030504040204" pitchFamily="50" charset="-128"/>
              <a:ea typeface="Meiryo UI" panose="020B0604030504040204" pitchFamily="50" charset="-128"/>
            </a:endParaRPr>
          </a:p>
        </p:txBody>
      </p:sp>
      <p:grpSp>
        <p:nvGrpSpPr>
          <p:cNvPr id="17412" name="Group 93"/>
          <p:cNvGrpSpPr>
            <a:grpSpLocks/>
          </p:cNvGrpSpPr>
          <p:nvPr/>
        </p:nvGrpSpPr>
        <p:grpSpPr bwMode="auto">
          <a:xfrm>
            <a:off x="6429375" y="1065213"/>
            <a:ext cx="2408238" cy="2255837"/>
            <a:chOff x="4360" y="1448"/>
            <a:chExt cx="1227" cy="1248"/>
          </a:xfrm>
        </p:grpSpPr>
        <p:sp>
          <p:nvSpPr>
            <p:cNvPr id="17424" name="Oval 4"/>
            <p:cNvSpPr>
              <a:spLocks noChangeArrowheads="1"/>
            </p:cNvSpPr>
            <p:nvPr/>
          </p:nvSpPr>
          <p:spPr bwMode="auto">
            <a:xfrm>
              <a:off x="4360" y="1448"/>
              <a:ext cx="1227" cy="1248"/>
            </a:xfrm>
            <a:prstGeom prst="ellipse">
              <a:avLst/>
            </a:prstGeom>
            <a:solidFill>
              <a:srgbClr val="CCECFF"/>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17425" name="Line 5"/>
            <p:cNvSpPr>
              <a:spLocks noChangeShapeType="1"/>
            </p:cNvSpPr>
            <p:nvPr/>
          </p:nvSpPr>
          <p:spPr bwMode="auto">
            <a:xfrm>
              <a:off x="4360" y="2045"/>
              <a:ext cx="122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eiryo UI" panose="020B0604030504040204" pitchFamily="50" charset="-128"/>
                <a:ea typeface="Meiryo UI" panose="020B0604030504040204" pitchFamily="50" charset="-128"/>
              </a:endParaRPr>
            </a:p>
          </p:txBody>
        </p:sp>
        <p:sp>
          <p:nvSpPr>
            <p:cNvPr id="17426" name="Line 6"/>
            <p:cNvSpPr>
              <a:spLocks noChangeShapeType="1"/>
            </p:cNvSpPr>
            <p:nvPr/>
          </p:nvSpPr>
          <p:spPr bwMode="auto">
            <a:xfrm>
              <a:off x="4974" y="1448"/>
              <a:ext cx="0" cy="12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eiryo UI" panose="020B0604030504040204" pitchFamily="50" charset="-128"/>
                <a:ea typeface="Meiryo UI" panose="020B0604030504040204" pitchFamily="50" charset="-128"/>
              </a:endParaRPr>
            </a:p>
          </p:txBody>
        </p:sp>
        <p:sp>
          <p:nvSpPr>
            <p:cNvPr id="17427" name="Arc 7"/>
            <p:cNvSpPr>
              <a:spLocks/>
            </p:cNvSpPr>
            <p:nvPr/>
          </p:nvSpPr>
          <p:spPr bwMode="auto">
            <a:xfrm rot="-1288553">
              <a:off x="4787" y="1503"/>
              <a:ext cx="320" cy="1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eiryo UI" panose="020B0604030504040204" pitchFamily="50" charset="-128"/>
                <a:ea typeface="Meiryo UI" panose="020B0604030504040204" pitchFamily="50" charset="-128"/>
              </a:endParaRPr>
            </a:p>
          </p:txBody>
        </p:sp>
        <p:sp>
          <p:nvSpPr>
            <p:cNvPr id="17428" name="Arc 8"/>
            <p:cNvSpPr>
              <a:spLocks/>
            </p:cNvSpPr>
            <p:nvPr/>
          </p:nvSpPr>
          <p:spPr bwMode="auto">
            <a:xfrm rot="3738416">
              <a:off x="5291" y="1965"/>
              <a:ext cx="325" cy="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eiryo UI" panose="020B0604030504040204" pitchFamily="50" charset="-128"/>
                <a:ea typeface="Meiryo UI" panose="020B0604030504040204" pitchFamily="50" charset="-128"/>
              </a:endParaRPr>
            </a:p>
          </p:txBody>
        </p:sp>
        <p:sp>
          <p:nvSpPr>
            <p:cNvPr id="17429" name="Arc 9"/>
            <p:cNvSpPr>
              <a:spLocks/>
            </p:cNvSpPr>
            <p:nvPr/>
          </p:nvSpPr>
          <p:spPr bwMode="auto">
            <a:xfrm rot="10063746">
              <a:off x="4787" y="2506"/>
              <a:ext cx="320" cy="16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eiryo UI" panose="020B0604030504040204" pitchFamily="50" charset="-128"/>
                <a:ea typeface="Meiryo UI" panose="020B0604030504040204" pitchFamily="50" charset="-128"/>
              </a:endParaRPr>
            </a:p>
          </p:txBody>
        </p:sp>
        <p:sp>
          <p:nvSpPr>
            <p:cNvPr id="17430" name="Arc 10"/>
            <p:cNvSpPr>
              <a:spLocks/>
            </p:cNvSpPr>
            <p:nvPr/>
          </p:nvSpPr>
          <p:spPr bwMode="auto">
            <a:xfrm rot="-6712644">
              <a:off x="4331" y="1992"/>
              <a:ext cx="326" cy="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eiryo UI" panose="020B0604030504040204" pitchFamily="50" charset="-128"/>
                <a:ea typeface="Meiryo UI" panose="020B0604030504040204" pitchFamily="50" charset="-128"/>
              </a:endParaRPr>
            </a:p>
          </p:txBody>
        </p:sp>
        <p:sp>
          <p:nvSpPr>
            <p:cNvPr id="925707" name="Text Box 11"/>
            <p:cNvSpPr txBox="1">
              <a:spLocks noChangeArrowheads="1"/>
            </p:cNvSpPr>
            <p:nvPr/>
          </p:nvSpPr>
          <p:spPr bwMode="auto">
            <a:xfrm>
              <a:off x="5039" y="1611"/>
              <a:ext cx="406" cy="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ja-JP" altLang="en-US" sz="1800" b="1" dirty="0">
                  <a:effectLst>
                    <a:outerShdw blurRad="38100" dist="38100" dir="2700000" algn="tl">
                      <a:srgbClr val="C0C0C0"/>
                    </a:outerShdw>
                  </a:effectLst>
                  <a:latin typeface="Meiryo UI" panose="020B0604030504040204" pitchFamily="50" charset="-128"/>
                  <a:ea typeface="Meiryo UI" panose="020B0604030504040204" pitchFamily="50" charset="-128"/>
                </a:rPr>
                <a:t>計画</a:t>
              </a:r>
            </a:p>
            <a:p>
              <a:pPr eaLnBrk="1" hangingPunct="1">
                <a:defRPr/>
              </a:pPr>
              <a:r>
                <a:rPr lang="en-US" altLang="ja-JP" sz="1200" b="1" dirty="0">
                  <a:solidFill>
                    <a:srgbClr val="FF0000"/>
                  </a:solidFill>
                  <a:effectLst>
                    <a:outerShdw blurRad="38100" dist="38100" dir="2700000" algn="tl">
                      <a:srgbClr val="C0C0C0"/>
                    </a:outerShdw>
                  </a:effectLst>
                  <a:latin typeface="Meiryo UI" panose="020B0604030504040204" pitchFamily="50" charset="-128"/>
                  <a:ea typeface="Meiryo UI" panose="020B0604030504040204" pitchFamily="50" charset="-128"/>
                </a:rPr>
                <a:t>(Plan)</a:t>
              </a:r>
            </a:p>
          </p:txBody>
        </p:sp>
        <p:sp>
          <p:nvSpPr>
            <p:cNvPr id="925708" name="Text Box 12"/>
            <p:cNvSpPr txBox="1">
              <a:spLocks noChangeArrowheads="1"/>
            </p:cNvSpPr>
            <p:nvPr/>
          </p:nvSpPr>
          <p:spPr bwMode="auto">
            <a:xfrm>
              <a:off x="5037" y="2213"/>
              <a:ext cx="538" cy="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ja-JP" altLang="en-US" sz="1800" b="1" dirty="0">
                  <a:effectLst>
                    <a:outerShdw blurRad="38100" dist="38100" dir="2700000" algn="tl">
                      <a:srgbClr val="C0C0C0"/>
                    </a:outerShdw>
                  </a:effectLst>
                  <a:latin typeface="Meiryo UI" panose="020B0604030504040204" pitchFamily="50" charset="-128"/>
                  <a:ea typeface="Meiryo UI" panose="020B0604030504040204" pitchFamily="50" charset="-128"/>
                </a:rPr>
                <a:t>実施</a:t>
              </a:r>
            </a:p>
            <a:p>
              <a:pPr eaLnBrk="1" hangingPunct="1">
                <a:defRPr/>
              </a:pPr>
              <a:r>
                <a:rPr lang="en-US" altLang="ja-JP" sz="1200" b="1" dirty="0">
                  <a:solidFill>
                    <a:srgbClr val="FF0000"/>
                  </a:solidFill>
                  <a:effectLst>
                    <a:outerShdw blurRad="38100" dist="38100" dir="2700000" algn="tl">
                      <a:srgbClr val="C0C0C0"/>
                    </a:outerShdw>
                  </a:effectLst>
                  <a:latin typeface="Meiryo UI" panose="020B0604030504040204" pitchFamily="50" charset="-128"/>
                  <a:ea typeface="Meiryo UI" panose="020B0604030504040204" pitchFamily="50" charset="-128"/>
                </a:rPr>
                <a:t>(Do)</a:t>
              </a:r>
            </a:p>
          </p:txBody>
        </p:sp>
        <p:sp>
          <p:nvSpPr>
            <p:cNvPr id="925709" name="Text Box 13"/>
            <p:cNvSpPr txBox="1">
              <a:spLocks noChangeArrowheads="1"/>
            </p:cNvSpPr>
            <p:nvPr/>
          </p:nvSpPr>
          <p:spPr bwMode="auto">
            <a:xfrm>
              <a:off x="4514" y="1611"/>
              <a:ext cx="432"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ja-JP" altLang="en-US" sz="1800" b="1" dirty="0">
                  <a:effectLst>
                    <a:outerShdw blurRad="38100" dist="38100" dir="2700000" algn="tl">
                      <a:srgbClr val="C0C0C0"/>
                    </a:outerShdw>
                  </a:effectLst>
                  <a:latin typeface="Meiryo UI" panose="020B0604030504040204" pitchFamily="50" charset="-128"/>
                  <a:ea typeface="Meiryo UI" panose="020B0604030504040204" pitchFamily="50" charset="-128"/>
                </a:rPr>
                <a:t>処置</a:t>
              </a:r>
            </a:p>
            <a:p>
              <a:pPr eaLnBrk="1" hangingPunct="1">
                <a:defRPr/>
              </a:pPr>
              <a:r>
                <a:rPr lang="en-US" altLang="ja-JP" sz="1200" b="1" dirty="0">
                  <a:solidFill>
                    <a:srgbClr val="FF0000"/>
                  </a:solidFill>
                  <a:effectLst>
                    <a:outerShdw blurRad="38100" dist="38100" dir="2700000" algn="tl">
                      <a:srgbClr val="C0C0C0"/>
                    </a:outerShdw>
                  </a:effectLst>
                  <a:latin typeface="Meiryo UI" panose="020B0604030504040204" pitchFamily="50" charset="-128"/>
                  <a:ea typeface="Meiryo UI" panose="020B0604030504040204" pitchFamily="50" charset="-128"/>
                </a:rPr>
                <a:t>(Action)</a:t>
              </a:r>
            </a:p>
          </p:txBody>
        </p:sp>
        <p:sp>
          <p:nvSpPr>
            <p:cNvPr id="925710" name="Text Box 14"/>
            <p:cNvSpPr txBox="1">
              <a:spLocks noChangeArrowheads="1"/>
            </p:cNvSpPr>
            <p:nvPr/>
          </p:nvSpPr>
          <p:spPr bwMode="auto">
            <a:xfrm>
              <a:off x="4518" y="2081"/>
              <a:ext cx="426"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ja-JP" altLang="en-US" sz="1600" b="1" dirty="0">
                  <a:effectLst>
                    <a:outerShdw blurRad="38100" dist="38100" dir="2700000" algn="tl">
                      <a:srgbClr val="C0C0C0"/>
                    </a:outerShdw>
                  </a:effectLst>
                  <a:latin typeface="Meiryo UI" panose="020B0604030504040204" pitchFamily="50" charset="-128"/>
                  <a:ea typeface="Meiryo UI" panose="020B0604030504040204" pitchFamily="50" charset="-128"/>
                </a:rPr>
                <a:t>検討</a:t>
              </a:r>
              <a:br>
                <a:rPr lang="ja-JP" altLang="en-US" sz="1600" b="1" dirty="0">
                  <a:effectLst>
                    <a:outerShdw blurRad="38100" dist="38100" dir="2700000" algn="tl">
                      <a:srgbClr val="C0C0C0"/>
                    </a:outerShdw>
                  </a:effectLst>
                  <a:latin typeface="Meiryo UI" panose="020B0604030504040204" pitchFamily="50" charset="-128"/>
                  <a:ea typeface="Meiryo UI" panose="020B0604030504040204" pitchFamily="50" charset="-128"/>
                </a:rPr>
              </a:br>
              <a:r>
                <a:rPr lang="ja-JP" altLang="en-US" sz="1600" b="1" dirty="0">
                  <a:effectLst>
                    <a:outerShdw blurRad="38100" dist="38100" dir="2700000" algn="tl">
                      <a:srgbClr val="C0C0C0"/>
                    </a:outerShdw>
                  </a:effectLst>
                  <a:latin typeface="Meiryo UI" panose="020B0604030504040204" pitchFamily="50" charset="-128"/>
                  <a:ea typeface="Meiryo UI" panose="020B0604030504040204" pitchFamily="50" charset="-128"/>
                </a:rPr>
                <a:t>確認</a:t>
              </a:r>
            </a:p>
            <a:p>
              <a:pPr eaLnBrk="1" hangingPunct="1">
                <a:defRPr/>
              </a:pPr>
              <a:r>
                <a:rPr lang="en-US" altLang="ja-JP" sz="1400" b="1" dirty="0">
                  <a:solidFill>
                    <a:srgbClr val="FF0000"/>
                  </a:solidFill>
                  <a:effectLst>
                    <a:outerShdw blurRad="38100" dist="38100" dir="2700000" algn="tl">
                      <a:srgbClr val="C0C0C0"/>
                    </a:outerShdw>
                  </a:effectLst>
                  <a:latin typeface="Meiryo UI" panose="020B0604030504040204" pitchFamily="50" charset="-128"/>
                  <a:ea typeface="Meiryo UI" panose="020B0604030504040204" pitchFamily="50" charset="-128"/>
                </a:rPr>
                <a:t>(</a:t>
              </a:r>
              <a:r>
                <a:rPr lang="en-US" altLang="ja-JP" sz="1200" b="1" dirty="0">
                  <a:solidFill>
                    <a:srgbClr val="FF0000"/>
                  </a:solidFill>
                  <a:effectLst>
                    <a:outerShdw blurRad="38100" dist="38100" dir="2700000" algn="tl">
                      <a:srgbClr val="C0C0C0"/>
                    </a:outerShdw>
                  </a:effectLst>
                  <a:latin typeface="Meiryo UI" panose="020B0604030504040204" pitchFamily="50" charset="-128"/>
                  <a:ea typeface="Meiryo UI" panose="020B0604030504040204" pitchFamily="50" charset="-128"/>
                </a:rPr>
                <a:t>Check)</a:t>
              </a:r>
            </a:p>
          </p:txBody>
        </p:sp>
      </p:grpSp>
      <p:grpSp>
        <p:nvGrpSpPr>
          <p:cNvPr id="17413" name="Group 48"/>
          <p:cNvGrpSpPr>
            <a:grpSpLocks/>
          </p:cNvGrpSpPr>
          <p:nvPr/>
        </p:nvGrpSpPr>
        <p:grpSpPr bwMode="auto">
          <a:xfrm>
            <a:off x="179388" y="150813"/>
            <a:ext cx="8812212" cy="641350"/>
            <a:chOff x="113" y="183"/>
            <a:chExt cx="5551" cy="404"/>
          </a:xfrm>
        </p:grpSpPr>
        <p:sp>
          <p:nvSpPr>
            <p:cNvPr id="17422" name="Rectangle 49"/>
            <p:cNvSpPr>
              <a:spLocks noChangeArrowheads="1"/>
            </p:cNvSpPr>
            <p:nvPr/>
          </p:nvSpPr>
          <p:spPr bwMode="auto">
            <a:xfrm>
              <a:off x="288" y="183"/>
              <a:ext cx="5184" cy="404"/>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kumimoji="0" lang="ja-JP" altLang="en-US" sz="3600" dirty="0">
                  <a:solidFill>
                    <a:srgbClr val="000000"/>
                  </a:solidFill>
                  <a:latin typeface="Meiryo UI" panose="020B0604030504040204" pitchFamily="50" charset="-128"/>
                  <a:ea typeface="Meiryo UI" panose="020B0604030504040204" pitchFamily="50" charset="-128"/>
                </a:rPr>
                <a:t>管理のサイクル</a:t>
              </a:r>
              <a:r>
                <a:rPr lang="ja-JP" altLang="en-US" sz="3600" dirty="0">
                  <a:latin typeface="Meiryo UI" panose="020B0604030504040204" pitchFamily="50" charset="-128"/>
                  <a:ea typeface="Meiryo UI" panose="020B0604030504040204" pitchFamily="50" charset="-128"/>
                </a:rPr>
                <a:t>（ＰＤＣＡ）</a:t>
              </a:r>
            </a:p>
          </p:txBody>
        </p:sp>
        <p:sp>
          <p:nvSpPr>
            <p:cNvPr id="17423" name="Line 50"/>
            <p:cNvSpPr>
              <a:spLocks noChangeShapeType="1"/>
            </p:cNvSpPr>
            <p:nvPr/>
          </p:nvSpPr>
          <p:spPr bwMode="auto">
            <a:xfrm>
              <a:off x="113" y="572"/>
              <a:ext cx="5551"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sp>
        <p:nvSpPr>
          <p:cNvPr id="17414" name="Text Box 98"/>
          <p:cNvSpPr txBox="1">
            <a:spLocks noChangeArrowheads="1"/>
          </p:cNvSpPr>
          <p:nvPr/>
        </p:nvSpPr>
        <p:spPr bwMode="auto">
          <a:xfrm>
            <a:off x="304800" y="1492250"/>
            <a:ext cx="156527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2800" b="1">
                <a:latin typeface="Meiryo UI" panose="020B0604030504040204" pitchFamily="50" charset="-128"/>
                <a:ea typeface="Meiryo UI" panose="020B0604030504040204" pitchFamily="50" charset="-128"/>
              </a:rPr>
              <a:t>① </a:t>
            </a:r>
            <a:r>
              <a:rPr lang="en-US" altLang="ja-JP" sz="2800" b="1">
                <a:solidFill>
                  <a:srgbClr val="FF0000"/>
                </a:solidFill>
                <a:latin typeface="Meiryo UI" panose="020B0604030504040204" pitchFamily="50" charset="-128"/>
                <a:ea typeface="Meiryo UI" panose="020B0604030504040204" pitchFamily="50" charset="-128"/>
              </a:rPr>
              <a:t>P</a:t>
            </a:r>
            <a:r>
              <a:rPr lang="en-US" altLang="ja-JP" sz="2800" b="1">
                <a:solidFill>
                  <a:schemeClr val="tx2"/>
                </a:solidFill>
                <a:latin typeface="Meiryo UI" panose="020B0604030504040204" pitchFamily="50" charset="-128"/>
                <a:ea typeface="Meiryo UI" panose="020B0604030504040204" pitchFamily="50" charset="-128"/>
              </a:rPr>
              <a:t>lan</a:t>
            </a:r>
          </a:p>
        </p:txBody>
      </p:sp>
      <p:sp>
        <p:nvSpPr>
          <p:cNvPr id="17415" name="Text Box 99"/>
          <p:cNvSpPr txBox="1">
            <a:spLocks noChangeArrowheads="1"/>
          </p:cNvSpPr>
          <p:nvPr/>
        </p:nvSpPr>
        <p:spPr bwMode="auto">
          <a:xfrm>
            <a:off x="304800" y="2773363"/>
            <a:ext cx="1516063"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2800" b="1">
                <a:solidFill>
                  <a:schemeClr val="tx2"/>
                </a:solidFill>
                <a:latin typeface="Meiryo UI" panose="020B0604030504040204" pitchFamily="50" charset="-128"/>
                <a:ea typeface="Meiryo UI" panose="020B0604030504040204" pitchFamily="50" charset="-128"/>
              </a:rPr>
              <a:t>② </a:t>
            </a:r>
            <a:r>
              <a:rPr lang="en-US" altLang="ja-JP" sz="2800" b="1">
                <a:solidFill>
                  <a:srgbClr val="FF0000"/>
                </a:solidFill>
                <a:latin typeface="Meiryo UI" panose="020B0604030504040204" pitchFamily="50" charset="-128"/>
                <a:ea typeface="Meiryo UI" panose="020B0604030504040204" pitchFamily="50" charset="-128"/>
              </a:rPr>
              <a:t>D</a:t>
            </a:r>
            <a:r>
              <a:rPr lang="en-US" altLang="ja-JP" sz="2800" b="1">
                <a:solidFill>
                  <a:schemeClr val="tx2"/>
                </a:solidFill>
                <a:latin typeface="Meiryo UI" panose="020B0604030504040204" pitchFamily="50" charset="-128"/>
                <a:ea typeface="Meiryo UI" panose="020B0604030504040204" pitchFamily="50" charset="-128"/>
              </a:rPr>
              <a:t>o</a:t>
            </a:r>
          </a:p>
        </p:txBody>
      </p:sp>
      <p:sp>
        <p:nvSpPr>
          <p:cNvPr id="17416" name="Text Box 100"/>
          <p:cNvSpPr txBox="1">
            <a:spLocks noChangeArrowheads="1"/>
          </p:cNvSpPr>
          <p:nvPr/>
        </p:nvSpPr>
        <p:spPr bwMode="auto">
          <a:xfrm>
            <a:off x="304800" y="4074348"/>
            <a:ext cx="220027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2800" b="1">
                <a:solidFill>
                  <a:schemeClr val="tx2"/>
                </a:solidFill>
                <a:latin typeface="Meiryo UI" panose="020B0604030504040204" pitchFamily="50" charset="-128"/>
                <a:ea typeface="Meiryo UI" panose="020B0604030504040204" pitchFamily="50" charset="-128"/>
              </a:rPr>
              <a:t>③</a:t>
            </a:r>
            <a:r>
              <a:rPr lang="en-US" altLang="ja-JP" sz="2800" b="1">
                <a:solidFill>
                  <a:srgbClr val="FF0000"/>
                </a:solidFill>
                <a:latin typeface="Meiryo UI" panose="020B0604030504040204" pitchFamily="50" charset="-128"/>
                <a:ea typeface="Meiryo UI" panose="020B0604030504040204" pitchFamily="50" charset="-128"/>
              </a:rPr>
              <a:t> C</a:t>
            </a:r>
            <a:r>
              <a:rPr lang="en-US" altLang="ja-JP" sz="2800" b="1">
                <a:solidFill>
                  <a:schemeClr val="tx2"/>
                </a:solidFill>
                <a:latin typeface="Meiryo UI" panose="020B0604030504040204" pitchFamily="50" charset="-128"/>
                <a:ea typeface="Meiryo UI" panose="020B0604030504040204" pitchFamily="50" charset="-128"/>
              </a:rPr>
              <a:t>heck</a:t>
            </a:r>
          </a:p>
        </p:txBody>
      </p:sp>
      <p:sp>
        <p:nvSpPr>
          <p:cNvPr id="17417" name="Text Box 101"/>
          <p:cNvSpPr txBox="1">
            <a:spLocks noChangeArrowheads="1"/>
          </p:cNvSpPr>
          <p:nvPr/>
        </p:nvSpPr>
        <p:spPr bwMode="auto">
          <a:xfrm>
            <a:off x="304800" y="5187950"/>
            <a:ext cx="1852613"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2800" b="1" dirty="0">
                <a:solidFill>
                  <a:schemeClr val="tx2"/>
                </a:solidFill>
                <a:latin typeface="Meiryo UI" panose="020B0604030504040204" pitchFamily="50" charset="-128"/>
                <a:ea typeface="Meiryo UI" panose="020B0604030504040204" pitchFamily="50" charset="-128"/>
              </a:rPr>
              <a:t>④ </a:t>
            </a:r>
            <a:r>
              <a:rPr lang="en-US" altLang="ja-JP" sz="2800" b="1" dirty="0">
                <a:solidFill>
                  <a:srgbClr val="FF0000"/>
                </a:solidFill>
                <a:latin typeface="Meiryo UI" panose="020B0604030504040204" pitchFamily="50" charset="-128"/>
                <a:ea typeface="Meiryo UI" panose="020B0604030504040204" pitchFamily="50" charset="-128"/>
              </a:rPr>
              <a:t>A</a:t>
            </a:r>
            <a:r>
              <a:rPr lang="en-US" altLang="ja-JP" sz="2800" b="1" dirty="0">
                <a:solidFill>
                  <a:schemeClr val="tx2"/>
                </a:solidFill>
                <a:latin typeface="Meiryo UI" panose="020B0604030504040204" pitchFamily="50" charset="-128"/>
                <a:ea typeface="Meiryo UI" panose="020B0604030504040204" pitchFamily="50" charset="-128"/>
              </a:rPr>
              <a:t>ction</a:t>
            </a:r>
          </a:p>
        </p:txBody>
      </p:sp>
      <p:sp>
        <p:nvSpPr>
          <p:cNvPr id="17418" name="Text Box 103"/>
          <p:cNvSpPr txBox="1">
            <a:spLocks noChangeArrowheads="1"/>
          </p:cNvSpPr>
          <p:nvPr/>
        </p:nvSpPr>
        <p:spPr bwMode="auto">
          <a:xfrm>
            <a:off x="1606429" y="5330582"/>
            <a:ext cx="5907087"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ja-JP" altLang="en-US" sz="1800" dirty="0">
                <a:solidFill>
                  <a:schemeClr val="tx2"/>
                </a:solidFill>
                <a:latin typeface="Meiryo UI" panose="020B0604030504040204" pitchFamily="50" charset="-128"/>
                <a:ea typeface="Meiryo UI" panose="020B0604030504040204" pitchFamily="50" charset="-128"/>
              </a:rPr>
              <a:t>　　　</a:t>
            </a:r>
            <a:r>
              <a:rPr lang="en-US" altLang="ja-JP" sz="1800" dirty="0">
                <a:solidFill>
                  <a:schemeClr val="tx2"/>
                </a:solidFill>
                <a:latin typeface="Meiryo UI" panose="020B0604030504040204" pitchFamily="50" charset="-128"/>
                <a:ea typeface="Meiryo UI" panose="020B0604030504040204" pitchFamily="50" charset="-128"/>
              </a:rPr>
              <a:t>◆</a:t>
            </a:r>
            <a:r>
              <a:rPr lang="ja-JP" altLang="en-US" sz="1800" b="1" dirty="0">
                <a:solidFill>
                  <a:schemeClr val="tx2"/>
                </a:solidFill>
                <a:latin typeface="Meiryo UI" panose="020B0604030504040204" pitchFamily="50" charset="-128"/>
                <a:ea typeface="Meiryo UI" panose="020B0604030504040204" pitchFamily="50" charset="-128"/>
              </a:rPr>
              <a:t>作業標準から外れていれば修正の処置を取る</a:t>
            </a:r>
            <a:endParaRPr lang="en-US" altLang="ja-JP" sz="1800" b="1" dirty="0">
              <a:solidFill>
                <a:schemeClr val="tx2"/>
              </a:solidFill>
              <a:latin typeface="Meiryo UI" panose="020B0604030504040204" pitchFamily="50" charset="-128"/>
              <a:ea typeface="Meiryo UI" panose="020B0604030504040204" pitchFamily="50" charset="-128"/>
            </a:endParaRPr>
          </a:p>
          <a:p>
            <a:pPr eaLnBrk="1" hangingPunct="1">
              <a:spcBef>
                <a:spcPts val="0"/>
              </a:spcBef>
            </a:pPr>
            <a:r>
              <a:rPr lang="ja-JP" altLang="en-US" sz="1800" b="1" dirty="0">
                <a:solidFill>
                  <a:schemeClr val="tx2"/>
                </a:solidFill>
                <a:latin typeface="Meiryo UI" panose="020B0604030504040204" pitchFamily="50" charset="-128"/>
                <a:ea typeface="Meiryo UI" panose="020B0604030504040204" pitchFamily="50" charset="-128"/>
              </a:rPr>
              <a:t>　　　◆異常な結果が出たら応急処置を取る</a:t>
            </a:r>
            <a:endParaRPr lang="en-US" altLang="ja-JP" sz="1800" b="1" dirty="0">
              <a:solidFill>
                <a:schemeClr val="tx2"/>
              </a:solidFill>
              <a:latin typeface="Meiryo UI" panose="020B0604030504040204" pitchFamily="50" charset="-128"/>
              <a:ea typeface="Meiryo UI" panose="020B0604030504040204" pitchFamily="50" charset="-128"/>
            </a:endParaRPr>
          </a:p>
          <a:p>
            <a:pPr eaLnBrk="1" hangingPunct="1">
              <a:spcBef>
                <a:spcPts val="0"/>
              </a:spcBef>
            </a:pPr>
            <a:r>
              <a:rPr lang="ja-JP" altLang="en-US" sz="1800" b="1" dirty="0">
                <a:solidFill>
                  <a:schemeClr val="tx2"/>
                </a:solidFill>
                <a:latin typeface="Meiryo UI" panose="020B0604030504040204" pitchFamily="50" charset="-128"/>
                <a:ea typeface="Meiryo UI" panose="020B0604030504040204" pitchFamily="50" charset="-128"/>
              </a:rPr>
              <a:t>　　　◆異常原因を突きとめ再発防止処置を取る</a:t>
            </a:r>
            <a:endParaRPr lang="en-US" altLang="ja-JP" sz="1800" b="1" dirty="0">
              <a:solidFill>
                <a:schemeClr val="tx2"/>
              </a:solidFill>
              <a:latin typeface="Meiryo UI" panose="020B0604030504040204" pitchFamily="50" charset="-128"/>
              <a:ea typeface="Meiryo UI" panose="020B0604030504040204" pitchFamily="50" charset="-128"/>
            </a:endParaRPr>
          </a:p>
          <a:p>
            <a:pPr eaLnBrk="1" hangingPunct="1">
              <a:spcBef>
                <a:spcPts val="0"/>
              </a:spcBef>
            </a:pPr>
            <a:r>
              <a:rPr lang="ja-JP" altLang="en-US" sz="1800" b="1" dirty="0">
                <a:solidFill>
                  <a:schemeClr val="tx2"/>
                </a:solidFill>
                <a:latin typeface="Meiryo UI" panose="020B0604030504040204" pitchFamily="50" charset="-128"/>
                <a:ea typeface="Meiryo UI" panose="020B0604030504040204" pitchFamily="50" charset="-128"/>
              </a:rPr>
              <a:t>　　　◆仕事のしくみややり方をより良くするよう改める</a:t>
            </a:r>
          </a:p>
        </p:txBody>
      </p:sp>
      <p:sp>
        <p:nvSpPr>
          <p:cNvPr id="17419" name="Text Box 105"/>
          <p:cNvSpPr txBox="1">
            <a:spLocks noChangeArrowheads="1"/>
          </p:cNvSpPr>
          <p:nvPr/>
        </p:nvSpPr>
        <p:spPr bwMode="auto">
          <a:xfrm>
            <a:off x="1604477" y="4170120"/>
            <a:ext cx="5678487"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en-US" altLang="ja-JP" sz="1800" b="1" dirty="0">
                <a:solidFill>
                  <a:schemeClr val="tx2"/>
                </a:solidFill>
                <a:latin typeface="Meiryo UI" panose="020B0604030504040204" pitchFamily="50" charset="-128"/>
                <a:ea typeface="Meiryo UI" panose="020B0604030504040204" pitchFamily="50" charset="-128"/>
              </a:rPr>
              <a:t>      ◆</a:t>
            </a:r>
            <a:r>
              <a:rPr lang="ja-JP" altLang="en-US" sz="1800" b="1" dirty="0">
                <a:solidFill>
                  <a:schemeClr val="tx2"/>
                </a:solidFill>
                <a:latin typeface="Meiryo UI" panose="020B0604030504040204" pitchFamily="50" charset="-128"/>
                <a:ea typeface="Meiryo UI" panose="020B0604030504040204" pitchFamily="50" charset="-128"/>
              </a:rPr>
              <a:t>標準どおりの作業が行われたかどうかを調べる</a:t>
            </a:r>
            <a:endParaRPr lang="en-US" altLang="ja-JP" sz="1800" b="1" dirty="0">
              <a:solidFill>
                <a:schemeClr val="tx2"/>
              </a:solidFill>
              <a:latin typeface="Meiryo UI" panose="020B0604030504040204" pitchFamily="50" charset="-128"/>
              <a:ea typeface="Meiryo UI" panose="020B0604030504040204" pitchFamily="50" charset="-128"/>
            </a:endParaRPr>
          </a:p>
          <a:p>
            <a:pPr eaLnBrk="1" hangingPunct="1">
              <a:spcBef>
                <a:spcPts val="0"/>
              </a:spcBef>
            </a:pPr>
            <a:r>
              <a:rPr lang="ja-JP" altLang="en-US" sz="1800" b="1" dirty="0">
                <a:solidFill>
                  <a:schemeClr val="tx2"/>
                </a:solidFill>
                <a:latin typeface="Meiryo UI" panose="020B0604030504040204" pitchFamily="50" charset="-128"/>
                <a:ea typeface="Meiryo UI" panose="020B0604030504040204" pitchFamily="50" charset="-128"/>
              </a:rPr>
              <a:t>　　　◆測定値や結果が基準と有っているか調べる　</a:t>
            </a:r>
            <a:endParaRPr lang="en-US" altLang="ja-JP" sz="1800" b="1" dirty="0">
              <a:solidFill>
                <a:schemeClr val="tx2"/>
              </a:solidFill>
              <a:latin typeface="Meiryo UI" panose="020B0604030504040204" pitchFamily="50" charset="-128"/>
              <a:ea typeface="Meiryo UI" panose="020B0604030504040204" pitchFamily="50" charset="-128"/>
            </a:endParaRPr>
          </a:p>
          <a:p>
            <a:pPr eaLnBrk="1" hangingPunct="1">
              <a:spcBef>
                <a:spcPts val="0"/>
              </a:spcBef>
            </a:pPr>
            <a:r>
              <a:rPr lang="ja-JP" altLang="en-US" sz="1800" b="1" dirty="0">
                <a:solidFill>
                  <a:schemeClr val="tx2"/>
                </a:solidFill>
                <a:latin typeface="Meiryo UI" panose="020B0604030504040204" pitchFamily="50" charset="-128"/>
                <a:ea typeface="Meiryo UI" panose="020B0604030504040204" pitchFamily="50" charset="-128"/>
              </a:rPr>
              <a:t>　　　◆品質特性が目標値と合っているか調べる</a:t>
            </a:r>
          </a:p>
        </p:txBody>
      </p:sp>
      <p:sp>
        <p:nvSpPr>
          <p:cNvPr id="17420" name="Text Box 106"/>
          <p:cNvSpPr txBox="1">
            <a:spLocks noChangeArrowheads="1"/>
          </p:cNvSpPr>
          <p:nvPr/>
        </p:nvSpPr>
        <p:spPr bwMode="auto">
          <a:xfrm>
            <a:off x="1749057" y="2873132"/>
            <a:ext cx="6027737"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ja-JP" altLang="en-US" sz="1800" b="1" dirty="0">
                <a:solidFill>
                  <a:schemeClr val="tx2"/>
                </a:solidFill>
                <a:latin typeface="Meiryo UI" panose="020B0604030504040204" pitchFamily="50" charset="-128"/>
                <a:ea typeface="Meiryo UI" panose="020B0604030504040204" pitchFamily="50" charset="-128"/>
              </a:rPr>
              <a:t>　　</a:t>
            </a:r>
            <a:r>
              <a:rPr lang="en-US" altLang="ja-JP" sz="1800" b="1" dirty="0">
                <a:solidFill>
                  <a:schemeClr val="tx2"/>
                </a:solidFill>
                <a:latin typeface="Meiryo UI" panose="020B0604030504040204" pitchFamily="50" charset="-128"/>
                <a:ea typeface="Meiryo UI" panose="020B0604030504040204" pitchFamily="50" charset="-128"/>
              </a:rPr>
              <a:t>◆</a:t>
            </a:r>
            <a:r>
              <a:rPr lang="ja-JP" altLang="en-US" sz="1800" b="1" dirty="0">
                <a:solidFill>
                  <a:schemeClr val="tx2"/>
                </a:solidFill>
                <a:latin typeface="Meiryo UI" panose="020B0604030504040204" pitchFamily="50" charset="-128"/>
                <a:ea typeface="Meiryo UI" panose="020B0604030504040204" pitchFamily="50" charset="-128"/>
              </a:rPr>
              <a:t>仕事のやり方を教育・訓練する</a:t>
            </a:r>
            <a:endParaRPr lang="en-US" altLang="ja-JP" sz="1800" b="1" dirty="0">
              <a:solidFill>
                <a:schemeClr val="tx2"/>
              </a:solidFill>
              <a:latin typeface="Meiryo UI" panose="020B0604030504040204" pitchFamily="50" charset="-128"/>
              <a:ea typeface="Meiryo UI" panose="020B0604030504040204" pitchFamily="50" charset="-128"/>
            </a:endParaRPr>
          </a:p>
          <a:p>
            <a:pPr eaLnBrk="1" hangingPunct="1">
              <a:spcBef>
                <a:spcPts val="0"/>
              </a:spcBef>
            </a:pPr>
            <a:r>
              <a:rPr lang="ja-JP" altLang="en-US" sz="1800" b="1" dirty="0">
                <a:solidFill>
                  <a:schemeClr val="tx2"/>
                </a:solidFill>
                <a:latin typeface="Meiryo UI" panose="020B0604030504040204" pitchFamily="50" charset="-128"/>
                <a:ea typeface="Meiryo UI" panose="020B0604030504040204" pitchFamily="50" charset="-128"/>
              </a:rPr>
              <a:t>　　◆実施する</a:t>
            </a:r>
            <a:endParaRPr lang="en-US" altLang="ja-JP" sz="1800" b="1" dirty="0">
              <a:solidFill>
                <a:schemeClr val="tx2"/>
              </a:solidFill>
              <a:latin typeface="Meiryo UI" panose="020B0604030504040204" pitchFamily="50" charset="-128"/>
              <a:ea typeface="Meiryo UI" panose="020B0604030504040204" pitchFamily="50" charset="-128"/>
            </a:endParaRPr>
          </a:p>
          <a:p>
            <a:pPr eaLnBrk="1" hangingPunct="1">
              <a:spcBef>
                <a:spcPts val="0"/>
              </a:spcBef>
            </a:pPr>
            <a:r>
              <a:rPr lang="ja-JP" altLang="en-US" sz="1800" b="1" dirty="0">
                <a:solidFill>
                  <a:schemeClr val="tx2"/>
                </a:solidFill>
                <a:latin typeface="Meiryo UI" panose="020B0604030504040204" pitchFamily="50" charset="-128"/>
                <a:ea typeface="Meiryo UI" panose="020B0604030504040204" pitchFamily="50" charset="-128"/>
              </a:rPr>
              <a:t>　　◆決められたやり方で品質特性についてデータを取る</a:t>
            </a:r>
          </a:p>
        </p:txBody>
      </p:sp>
    </p:spTree>
  </p:cSld>
  <p:clrMapOvr>
    <a:masterClrMapping/>
  </p:clrMapOvr>
  <p:transition>
    <p:cover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96" name="グループ化 18495">
            <a:extLst>
              <a:ext uri="{FF2B5EF4-FFF2-40B4-BE49-F238E27FC236}">
                <a16:creationId xmlns:a16="http://schemas.microsoft.com/office/drawing/2014/main" id="{D38F06E6-4B72-142F-6598-7F948CFCF83B}"/>
              </a:ext>
            </a:extLst>
          </p:cNvPr>
          <p:cNvGrpSpPr/>
          <p:nvPr/>
        </p:nvGrpSpPr>
        <p:grpSpPr>
          <a:xfrm>
            <a:off x="3438668" y="2696204"/>
            <a:ext cx="4538294" cy="473711"/>
            <a:chOff x="3759354" y="1947231"/>
            <a:chExt cx="4538294" cy="473711"/>
          </a:xfrm>
        </p:grpSpPr>
        <p:cxnSp>
          <p:nvCxnSpPr>
            <p:cNvPr id="18497" name="コネクタ: カギ線 18496">
              <a:extLst>
                <a:ext uri="{FF2B5EF4-FFF2-40B4-BE49-F238E27FC236}">
                  <a16:creationId xmlns:a16="http://schemas.microsoft.com/office/drawing/2014/main" id="{9A1BD71F-DC35-3419-FEA1-3841B4A35044}"/>
                </a:ext>
              </a:extLst>
            </p:cNvPr>
            <p:cNvCxnSpPr/>
            <p:nvPr/>
          </p:nvCxnSpPr>
          <p:spPr bwMode="auto">
            <a:xfrm rot="10800000" flipV="1">
              <a:off x="3759354" y="1947231"/>
              <a:ext cx="4538294" cy="473711"/>
            </a:xfrm>
            <a:prstGeom prst="bentConnector3">
              <a:avLst>
                <a:gd name="adj1" fmla="val -371"/>
              </a:avLst>
            </a:prstGeom>
            <a:solidFill>
              <a:srgbClr val="FFFF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498" name="直線矢印コネクタ 18497">
              <a:extLst>
                <a:ext uri="{FF2B5EF4-FFF2-40B4-BE49-F238E27FC236}">
                  <a16:creationId xmlns:a16="http://schemas.microsoft.com/office/drawing/2014/main" id="{0E669581-1A17-4692-7271-B62633B09F48}"/>
                </a:ext>
              </a:extLst>
            </p:cNvPr>
            <p:cNvCxnSpPr/>
            <p:nvPr/>
          </p:nvCxnSpPr>
          <p:spPr bwMode="auto">
            <a:xfrm flipV="1">
              <a:off x="3805809" y="2105706"/>
              <a:ext cx="3351" cy="310831"/>
            </a:xfrm>
            <a:prstGeom prst="straightConnector1">
              <a:avLst/>
            </a:prstGeom>
            <a:solidFill>
              <a:srgbClr val="FFFFFF"/>
            </a:solidFill>
            <a:ln w="762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18495" name="グループ化 18494">
            <a:extLst>
              <a:ext uri="{FF2B5EF4-FFF2-40B4-BE49-F238E27FC236}">
                <a16:creationId xmlns:a16="http://schemas.microsoft.com/office/drawing/2014/main" id="{9C55CC41-E862-82A0-7355-0536D6F6AF6D}"/>
              </a:ext>
            </a:extLst>
          </p:cNvPr>
          <p:cNvGrpSpPr/>
          <p:nvPr/>
        </p:nvGrpSpPr>
        <p:grpSpPr>
          <a:xfrm>
            <a:off x="2970316" y="2050491"/>
            <a:ext cx="6130719" cy="873717"/>
            <a:chOff x="2992799" y="2728670"/>
            <a:chExt cx="6130719" cy="873717"/>
          </a:xfrm>
        </p:grpSpPr>
        <p:grpSp>
          <p:nvGrpSpPr>
            <p:cNvPr id="32" name="グループ化 31">
              <a:extLst>
                <a:ext uri="{FF2B5EF4-FFF2-40B4-BE49-F238E27FC236}">
                  <a16:creationId xmlns:a16="http://schemas.microsoft.com/office/drawing/2014/main" id="{C9E301A5-53C2-DFF0-56A2-646B9B394D02}"/>
                </a:ext>
              </a:extLst>
            </p:cNvPr>
            <p:cNvGrpSpPr/>
            <p:nvPr/>
          </p:nvGrpSpPr>
          <p:grpSpPr>
            <a:xfrm>
              <a:off x="2992799" y="2728670"/>
              <a:ext cx="6043607" cy="873717"/>
              <a:chOff x="3016888" y="1270013"/>
              <a:chExt cx="6043607" cy="873717"/>
            </a:xfrm>
          </p:grpSpPr>
          <p:sp>
            <p:nvSpPr>
              <p:cNvPr id="33" name="吹き出し: 角を丸めた四角形 32">
                <a:extLst>
                  <a:ext uri="{FF2B5EF4-FFF2-40B4-BE49-F238E27FC236}">
                    <a16:creationId xmlns:a16="http://schemas.microsoft.com/office/drawing/2014/main" id="{F68572AD-97C4-DFB0-BE1C-5429C59FD63B}"/>
                  </a:ext>
                </a:extLst>
              </p:cNvPr>
              <p:cNvSpPr/>
              <p:nvPr/>
            </p:nvSpPr>
            <p:spPr bwMode="auto">
              <a:xfrm>
                <a:off x="7593150" y="1494578"/>
                <a:ext cx="1467345" cy="624840"/>
              </a:xfrm>
              <a:prstGeom prst="wedgeRoundRectCallout">
                <a:avLst>
                  <a:gd name="adj1" fmla="val 46361"/>
                  <a:gd name="adj2" fmla="val -6647"/>
                  <a:gd name="adj3" fmla="val 16667"/>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34" name="吹き出し: 角を丸めた四角形 33">
                <a:extLst>
                  <a:ext uri="{FF2B5EF4-FFF2-40B4-BE49-F238E27FC236}">
                    <a16:creationId xmlns:a16="http://schemas.microsoft.com/office/drawing/2014/main" id="{037D8003-8474-0F6E-824B-EAC1BAD66D2C}"/>
                  </a:ext>
                </a:extLst>
              </p:cNvPr>
              <p:cNvSpPr/>
              <p:nvPr/>
            </p:nvSpPr>
            <p:spPr bwMode="auto">
              <a:xfrm>
                <a:off x="6078307" y="1505389"/>
                <a:ext cx="1467345" cy="624840"/>
              </a:xfrm>
              <a:prstGeom prst="wedgeRoundRectCallout">
                <a:avLst>
                  <a:gd name="adj1" fmla="val 69730"/>
                  <a:gd name="adj2" fmla="val -23720"/>
                  <a:gd name="adj3" fmla="val 16667"/>
                </a:avLst>
              </a:prstGeom>
              <a:solidFill>
                <a:srgbClr val="FF99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35" name="吹き出し: 角を丸めた四角形 34">
                <a:extLst>
                  <a:ext uri="{FF2B5EF4-FFF2-40B4-BE49-F238E27FC236}">
                    <a16:creationId xmlns:a16="http://schemas.microsoft.com/office/drawing/2014/main" id="{09B928C3-7B81-C214-5822-5C266BE70AD7}"/>
                  </a:ext>
                </a:extLst>
              </p:cNvPr>
              <p:cNvSpPr/>
              <p:nvPr/>
            </p:nvSpPr>
            <p:spPr bwMode="auto">
              <a:xfrm>
                <a:off x="4572000" y="1518890"/>
                <a:ext cx="1467345" cy="624840"/>
              </a:xfrm>
              <a:prstGeom prst="wedgeRoundRectCallout">
                <a:avLst>
                  <a:gd name="adj1" fmla="val 69730"/>
                  <a:gd name="adj2" fmla="val -23720"/>
                  <a:gd name="adj3" fmla="val 16667"/>
                </a:avLst>
              </a:prstGeom>
              <a:solidFill>
                <a:srgbClr val="33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36" name="吹き出し: 角を丸めた四角形 35">
                <a:extLst>
                  <a:ext uri="{FF2B5EF4-FFF2-40B4-BE49-F238E27FC236}">
                    <a16:creationId xmlns:a16="http://schemas.microsoft.com/office/drawing/2014/main" id="{0FC4F42D-7284-6BDE-793F-E66F14AD3DB8}"/>
                  </a:ext>
                </a:extLst>
              </p:cNvPr>
              <p:cNvSpPr/>
              <p:nvPr/>
            </p:nvSpPr>
            <p:spPr bwMode="auto">
              <a:xfrm>
                <a:off x="3016888" y="1510786"/>
                <a:ext cx="1467345" cy="624840"/>
              </a:xfrm>
              <a:prstGeom prst="wedgeRoundRectCallout">
                <a:avLst>
                  <a:gd name="adj1" fmla="val 69730"/>
                  <a:gd name="adj2" fmla="val -23720"/>
                  <a:gd name="adj3" fmla="val 16667"/>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37" name="楕円 36">
                <a:extLst>
                  <a:ext uri="{FF2B5EF4-FFF2-40B4-BE49-F238E27FC236}">
                    <a16:creationId xmlns:a16="http://schemas.microsoft.com/office/drawing/2014/main" id="{364670AA-BE8E-59A6-6851-3391ABC34B2B}"/>
                  </a:ext>
                </a:extLst>
              </p:cNvPr>
              <p:cNvSpPr/>
              <p:nvPr/>
            </p:nvSpPr>
            <p:spPr bwMode="auto">
              <a:xfrm>
                <a:off x="3500855" y="1285520"/>
                <a:ext cx="526215" cy="449739"/>
              </a:xfrm>
              <a:prstGeom prst="ellipse">
                <a:avLst/>
              </a:prstGeom>
              <a:solidFill>
                <a:srgbClr val="FFFFFF"/>
              </a:solidFill>
              <a:ln w="571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en-US" altLang="ja-JP" sz="3200" b="1" i="0" u="none" strike="noStrike" cap="none" normalizeH="0" baseline="0" dirty="0">
                    <a:ln>
                      <a:noFill/>
                    </a:ln>
                    <a:solidFill>
                      <a:srgbClr val="FFC000"/>
                    </a:solidFill>
                    <a:effectLst/>
                    <a:latin typeface="Meiryo UI" panose="020B0604030504040204" pitchFamily="50" charset="-128"/>
                    <a:ea typeface="Meiryo UI" panose="020B0604030504040204" pitchFamily="50" charset="-128"/>
                  </a:rPr>
                  <a:t>P</a:t>
                </a:r>
                <a:endParaRPr kumimoji="1" lang="ja-JP" altLang="en-US" sz="3200" b="1" i="0" u="none" strike="noStrike" cap="none" normalizeH="0" baseline="0" dirty="0">
                  <a:ln>
                    <a:noFill/>
                  </a:ln>
                  <a:solidFill>
                    <a:srgbClr val="FFC000"/>
                  </a:solidFill>
                  <a:effectLst/>
                  <a:latin typeface="Meiryo UI" panose="020B0604030504040204" pitchFamily="50" charset="-128"/>
                  <a:ea typeface="Meiryo UI" panose="020B0604030504040204" pitchFamily="50" charset="-128"/>
                </a:endParaRPr>
              </a:p>
            </p:txBody>
          </p:sp>
          <p:sp>
            <p:nvSpPr>
              <p:cNvPr id="38" name="楕円 37">
                <a:extLst>
                  <a:ext uri="{FF2B5EF4-FFF2-40B4-BE49-F238E27FC236}">
                    <a16:creationId xmlns:a16="http://schemas.microsoft.com/office/drawing/2014/main" id="{72918F42-8083-85DF-A05A-35BC9FE0F4E9}"/>
                  </a:ext>
                </a:extLst>
              </p:cNvPr>
              <p:cNvSpPr/>
              <p:nvPr/>
            </p:nvSpPr>
            <p:spPr bwMode="auto">
              <a:xfrm>
                <a:off x="5033402" y="1270013"/>
                <a:ext cx="526215" cy="449739"/>
              </a:xfrm>
              <a:prstGeom prst="ellipse">
                <a:avLst/>
              </a:prstGeom>
              <a:solidFill>
                <a:srgbClr val="FFFFFF"/>
              </a:solidFill>
              <a:ln w="57150" cap="flat" cmpd="sng" algn="ctr">
                <a:solidFill>
                  <a:srgbClr val="33CC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en-US" altLang="ja-JP" sz="3200" b="1" dirty="0">
                    <a:solidFill>
                      <a:srgbClr val="33CC33"/>
                    </a:solidFill>
                    <a:latin typeface="Meiryo UI" panose="020B0604030504040204" pitchFamily="50" charset="-128"/>
                    <a:ea typeface="Meiryo UI" panose="020B0604030504040204" pitchFamily="50" charset="-128"/>
                  </a:rPr>
                  <a:t>D</a:t>
                </a:r>
                <a:endParaRPr kumimoji="1" lang="ja-JP" altLang="en-US" sz="3200" b="1" i="0" u="none" strike="noStrike" cap="none" normalizeH="0" baseline="0" dirty="0">
                  <a:ln>
                    <a:noFill/>
                  </a:ln>
                  <a:solidFill>
                    <a:srgbClr val="33CC33"/>
                  </a:solidFill>
                  <a:effectLst/>
                  <a:latin typeface="Meiryo UI" panose="020B0604030504040204" pitchFamily="50" charset="-128"/>
                  <a:ea typeface="Meiryo UI" panose="020B0604030504040204" pitchFamily="50" charset="-128"/>
                </a:endParaRPr>
              </a:p>
            </p:txBody>
          </p:sp>
          <p:sp>
            <p:nvSpPr>
              <p:cNvPr id="39" name="楕円 38">
                <a:extLst>
                  <a:ext uri="{FF2B5EF4-FFF2-40B4-BE49-F238E27FC236}">
                    <a16:creationId xmlns:a16="http://schemas.microsoft.com/office/drawing/2014/main" id="{18FCAE2F-521F-87EA-7746-719333DD9940}"/>
                  </a:ext>
                </a:extLst>
              </p:cNvPr>
              <p:cNvSpPr/>
              <p:nvPr/>
            </p:nvSpPr>
            <p:spPr bwMode="auto">
              <a:xfrm>
                <a:off x="6500747" y="1285520"/>
                <a:ext cx="526215" cy="449739"/>
              </a:xfrm>
              <a:prstGeom prst="ellipse">
                <a:avLst/>
              </a:prstGeom>
              <a:solidFill>
                <a:srgbClr val="FFFFFF"/>
              </a:solidFill>
              <a:ln w="57150" cap="flat" cmpd="sng" algn="ctr">
                <a:solidFill>
                  <a:srgbClr val="FF99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indent="-342900" algn="ctr" eaLnBrk="1" hangingPunct="1">
                  <a:spcBef>
                    <a:spcPct val="20000"/>
                  </a:spcBef>
                </a:pPr>
                <a:r>
                  <a:rPr lang="en-US" altLang="ja-JP" sz="3200" b="1" dirty="0">
                    <a:solidFill>
                      <a:srgbClr val="FF99CC"/>
                    </a:solidFill>
                    <a:latin typeface="Meiryo UI" panose="020B0604030504040204" pitchFamily="50" charset="-128"/>
                    <a:ea typeface="Meiryo UI" panose="020B0604030504040204" pitchFamily="50" charset="-128"/>
                  </a:rPr>
                  <a:t>C</a:t>
                </a:r>
                <a:endParaRPr lang="ja-JP" altLang="en-US" sz="3200" b="1" dirty="0">
                  <a:solidFill>
                    <a:srgbClr val="FF99CC"/>
                  </a:solidFill>
                  <a:latin typeface="Meiryo UI" panose="020B0604030504040204" pitchFamily="50" charset="-128"/>
                  <a:ea typeface="Meiryo UI" panose="020B0604030504040204" pitchFamily="50" charset="-128"/>
                </a:endParaRPr>
              </a:p>
            </p:txBody>
          </p:sp>
          <p:sp>
            <p:nvSpPr>
              <p:cNvPr id="40" name="楕円 39">
                <a:extLst>
                  <a:ext uri="{FF2B5EF4-FFF2-40B4-BE49-F238E27FC236}">
                    <a16:creationId xmlns:a16="http://schemas.microsoft.com/office/drawing/2014/main" id="{C2E483CA-5409-9D18-2A94-743B90B1A911}"/>
                  </a:ext>
                </a:extLst>
              </p:cNvPr>
              <p:cNvSpPr/>
              <p:nvPr/>
            </p:nvSpPr>
            <p:spPr bwMode="auto">
              <a:xfrm>
                <a:off x="8063714" y="1285128"/>
                <a:ext cx="526215" cy="449739"/>
              </a:xfrm>
              <a:prstGeom prst="ellipse">
                <a:avLst/>
              </a:prstGeom>
              <a:solidFill>
                <a:srgbClr val="FFFFFF"/>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indent="-342900" algn="ctr" eaLnBrk="1" hangingPunct="1">
                  <a:spcBef>
                    <a:spcPct val="20000"/>
                  </a:spcBef>
                </a:pPr>
                <a:r>
                  <a:rPr lang="en-US" altLang="ja-JP" sz="3200" b="1" dirty="0">
                    <a:solidFill>
                      <a:srgbClr val="00B0F0"/>
                    </a:solidFill>
                    <a:latin typeface="Meiryo UI" panose="020B0604030504040204" pitchFamily="50" charset="-128"/>
                    <a:ea typeface="Meiryo UI" panose="020B0604030504040204" pitchFamily="50" charset="-128"/>
                  </a:rPr>
                  <a:t>A</a:t>
                </a:r>
                <a:endParaRPr lang="ja-JP" altLang="en-US" sz="3200" b="1" dirty="0">
                  <a:solidFill>
                    <a:srgbClr val="00B0F0"/>
                  </a:solidFill>
                  <a:latin typeface="Meiryo UI" panose="020B0604030504040204" pitchFamily="50" charset="-128"/>
                  <a:ea typeface="Meiryo UI" panose="020B0604030504040204" pitchFamily="50" charset="-128"/>
                </a:endParaRPr>
              </a:p>
            </p:txBody>
          </p:sp>
        </p:grpSp>
        <p:sp>
          <p:nvSpPr>
            <p:cNvPr id="41" name="テキスト ボックス 40">
              <a:extLst>
                <a:ext uri="{FF2B5EF4-FFF2-40B4-BE49-F238E27FC236}">
                  <a16:creationId xmlns:a16="http://schemas.microsoft.com/office/drawing/2014/main" id="{92B7FCF4-F2FF-6FFE-B2A1-C5BB16DD21DD}"/>
                </a:ext>
              </a:extLst>
            </p:cNvPr>
            <p:cNvSpPr txBox="1"/>
            <p:nvPr/>
          </p:nvSpPr>
          <p:spPr>
            <a:xfrm>
              <a:off x="3127166" y="3148155"/>
              <a:ext cx="1404565"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解析</a:t>
              </a:r>
              <a:r>
                <a:rPr kumimoji="1" lang="ja-JP" altLang="en-US" sz="2000" dirty="0">
                  <a:latin typeface="Meiryo UI" panose="020B0604030504040204" pitchFamily="50" charset="-128"/>
                  <a:ea typeface="Meiryo UI" panose="020B0604030504040204" pitchFamily="50" charset="-128"/>
                </a:rPr>
                <a:t>計画</a:t>
              </a:r>
            </a:p>
          </p:txBody>
        </p:sp>
        <p:sp>
          <p:nvSpPr>
            <p:cNvPr id="42" name="テキスト ボックス 41">
              <a:extLst>
                <a:ext uri="{FF2B5EF4-FFF2-40B4-BE49-F238E27FC236}">
                  <a16:creationId xmlns:a16="http://schemas.microsoft.com/office/drawing/2014/main" id="{DA1E8604-84C3-79B2-876F-91FB8E961C58}"/>
                </a:ext>
              </a:extLst>
            </p:cNvPr>
            <p:cNvSpPr txBox="1"/>
            <p:nvPr/>
          </p:nvSpPr>
          <p:spPr>
            <a:xfrm>
              <a:off x="4857649" y="3160018"/>
              <a:ext cx="1404565"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解　析</a:t>
              </a:r>
              <a:endParaRPr kumimoji="1" lang="ja-JP" altLang="en-US" sz="2000" dirty="0">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DF40BE5B-A1F3-B260-FBA3-45E798CAD33C}"/>
                </a:ext>
              </a:extLst>
            </p:cNvPr>
            <p:cNvSpPr txBox="1"/>
            <p:nvPr/>
          </p:nvSpPr>
          <p:spPr>
            <a:xfrm>
              <a:off x="6175793" y="3147386"/>
              <a:ext cx="1255174"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結果まとめ</a:t>
              </a:r>
            </a:p>
          </p:txBody>
        </p:sp>
        <p:sp>
          <p:nvSpPr>
            <p:cNvPr id="45" name="テキスト ボックス 44">
              <a:extLst>
                <a:ext uri="{FF2B5EF4-FFF2-40B4-BE49-F238E27FC236}">
                  <a16:creationId xmlns:a16="http://schemas.microsoft.com/office/drawing/2014/main" id="{B3AFD186-D764-2EBB-3140-E07DD7C6EC50}"/>
                </a:ext>
              </a:extLst>
            </p:cNvPr>
            <p:cNvSpPr txBox="1"/>
            <p:nvPr/>
          </p:nvSpPr>
          <p:spPr>
            <a:xfrm>
              <a:off x="7868344" y="3143412"/>
              <a:ext cx="1255174"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再調査</a:t>
              </a:r>
              <a:endParaRPr kumimoji="1" lang="ja-JP" altLang="en-US" sz="2000" dirty="0">
                <a:latin typeface="Meiryo UI" panose="020B0604030504040204" pitchFamily="50" charset="-128"/>
                <a:ea typeface="Meiryo UI" panose="020B0604030504040204" pitchFamily="50" charset="-128"/>
              </a:endParaRPr>
            </a:p>
          </p:txBody>
        </p:sp>
      </p:grpSp>
      <p:grpSp>
        <p:nvGrpSpPr>
          <p:cNvPr id="18482" name="グループ化 18481">
            <a:extLst>
              <a:ext uri="{FF2B5EF4-FFF2-40B4-BE49-F238E27FC236}">
                <a16:creationId xmlns:a16="http://schemas.microsoft.com/office/drawing/2014/main" id="{1CED4994-9B4B-C4BE-C945-22DD280F4462}"/>
              </a:ext>
            </a:extLst>
          </p:cNvPr>
          <p:cNvGrpSpPr/>
          <p:nvPr/>
        </p:nvGrpSpPr>
        <p:grpSpPr>
          <a:xfrm>
            <a:off x="3482959" y="3817684"/>
            <a:ext cx="4634629" cy="571774"/>
            <a:chOff x="3759354" y="1947231"/>
            <a:chExt cx="4538294" cy="473711"/>
          </a:xfrm>
        </p:grpSpPr>
        <p:cxnSp>
          <p:nvCxnSpPr>
            <p:cNvPr id="18483" name="コネクタ: カギ線 18482">
              <a:extLst>
                <a:ext uri="{FF2B5EF4-FFF2-40B4-BE49-F238E27FC236}">
                  <a16:creationId xmlns:a16="http://schemas.microsoft.com/office/drawing/2014/main" id="{E597C5B7-EF92-5BF2-3F7F-A4835D2DC5B2}"/>
                </a:ext>
              </a:extLst>
            </p:cNvPr>
            <p:cNvCxnSpPr/>
            <p:nvPr/>
          </p:nvCxnSpPr>
          <p:spPr bwMode="auto">
            <a:xfrm rot="10800000" flipV="1">
              <a:off x="3759354" y="1947231"/>
              <a:ext cx="4538294" cy="473711"/>
            </a:xfrm>
            <a:prstGeom prst="bentConnector3">
              <a:avLst>
                <a:gd name="adj1" fmla="val -371"/>
              </a:avLst>
            </a:prstGeom>
            <a:solidFill>
              <a:srgbClr val="FFFF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484" name="直線矢印コネクタ 18483">
              <a:extLst>
                <a:ext uri="{FF2B5EF4-FFF2-40B4-BE49-F238E27FC236}">
                  <a16:creationId xmlns:a16="http://schemas.microsoft.com/office/drawing/2014/main" id="{32C0F96B-DC9B-98A0-23E9-446F7CE739F9}"/>
                </a:ext>
              </a:extLst>
            </p:cNvPr>
            <p:cNvCxnSpPr/>
            <p:nvPr/>
          </p:nvCxnSpPr>
          <p:spPr bwMode="auto">
            <a:xfrm flipV="1">
              <a:off x="3805809" y="2105706"/>
              <a:ext cx="3351" cy="310831"/>
            </a:xfrm>
            <a:prstGeom prst="straightConnector1">
              <a:avLst/>
            </a:prstGeom>
            <a:solidFill>
              <a:srgbClr val="FFFFFF"/>
            </a:solidFill>
            <a:ln w="762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18479" name="グループ化 18478">
            <a:extLst>
              <a:ext uri="{FF2B5EF4-FFF2-40B4-BE49-F238E27FC236}">
                <a16:creationId xmlns:a16="http://schemas.microsoft.com/office/drawing/2014/main" id="{4E2626F9-E2F8-D405-F268-022F80AE2643}"/>
              </a:ext>
            </a:extLst>
          </p:cNvPr>
          <p:cNvGrpSpPr/>
          <p:nvPr/>
        </p:nvGrpSpPr>
        <p:grpSpPr>
          <a:xfrm>
            <a:off x="3408189" y="5946623"/>
            <a:ext cx="4538294" cy="473711"/>
            <a:chOff x="3759354" y="1947231"/>
            <a:chExt cx="4538294" cy="473711"/>
          </a:xfrm>
        </p:grpSpPr>
        <p:cxnSp>
          <p:nvCxnSpPr>
            <p:cNvPr id="18480" name="コネクタ: カギ線 18479">
              <a:extLst>
                <a:ext uri="{FF2B5EF4-FFF2-40B4-BE49-F238E27FC236}">
                  <a16:creationId xmlns:a16="http://schemas.microsoft.com/office/drawing/2014/main" id="{C744296E-FACA-0676-35B2-DD6097EEE218}"/>
                </a:ext>
              </a:extLst>
            </p:cNvPr>
            <p:cNvCxnSpPr/>
            <p:nvPr/>
          </p:nvCxnSpPr>
          <p:spPr bwMode="auto">
            <a:xfrm rot="10800000" flipV="1">
              <a:off x="3759354" y="1947231"/>
              <a:ext cx="4538294" cy="473711"/>
            </a:xfrm>
            <a:prstGeom prst="bentConnector3">
              <a:avLst>
                <a:gd name="adj1" fmla="val -371"/>
              </a:avLst>
            </a:prstGeom>
            <a:solidFill>
              <a:srgbClr val="FFFF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481" name="直線矢印コネクタ 18480">
              <a:extLst>
                <a:ext uri="{FF2B5EF4-FFF2-40B4-BE49-F238E27FC236}">
                  <a16:creationId xmlns:a16="http://schemas.microsoft.com/office/drawing/2014/main" id="{136A2B2A-A18A-BF14-595F-DAE146DBDDC7}"/>
                </a:ext>
              </a:extLst>
            </p:cNvPr>
            <p:cNvCxnSpPr/>
            <p:nvPr/>
          </p:nvCxnSpPr>
          <p:spPr bwMode="auto">
            <a:xfrm flipV="1">
              <a:off x="3805809" y="2105706"/>
              <a:ext cx="3351" cy="310831"/>
            </a:xfrm>
            <a:prstGeom prst="straightConnector1">
              <a:avLst/>
            </a:prstGeom>
            <a:solidFill>
              <a:srgbClr val="FFFFFF"/>
            </a:solidFill>
            <a:ln w="762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30" name="グループ化 29">
            <a:extLst>
              <a:ext uri="{FF2B5EF4-FFF2-40B4-BE49-F238E27FC236}">
                <a16:creationId xmlns:a16="http://schemas.microsoft.com/office/drawing/2014/main" id="{990F7831-7ABF-BBD8-496F-B295EB13F3DD}"/>
              </a:ext>
            </a:extLst>
          </p:cNvPr>
          <p:cNvGrpSpPr/>
          <p:nvPr/>
        </p:nvGrpSpPr>
        <p:grpSpPr>
          <a:xfrm>
            <a:off x="3428673" y="1490363"/>
            <a:ext cx="4538294" cy="473711"/>
            <a:chOff x="3759354" y="1947231"/>
            <a:chExt cx="4538294" cy="473711"/>
          </a:xfrm>
        </p:grpSpPr>
        <p:cxnSp>
          <p:nvCxnSpPr>
            <p:cNvPr id="13" name="コネクタ: カギ線 12">
              <a:extLst>
                <a:ext uri="{FF2B5EF4-FFF2-40B4-BE49-F238E27FC236}">
                  <a16:creationId xmlns:a16="http://schemas.microsoft.com/office/drawing/2014/main" id="{85BE25AB-A127-F73F-76DD-CCF2DD71E967}"/>
                </a:ext>
              </a:extLst>
            </p:cNvPr>
            <p:cNvCxnSpPr/>
            <p:nvPr/>
          </p:nvCxnSpPr>
          <p:spPr bwMode="auto">
            <a:xfrm rot="10800000" flipV="1">
              <a:off x="3759354" y="1947231"/>
              <a:ext cx="4538294" cy="473711"/>
            </a:xfrm>
            <a:prstGeom prst="bentConnector3">
              <a:avLst>
                <a:gd name="adj1" fmla="val -371"/>
              </a:avLst>
            </a:prstGeom>
            <a:solidFill>
              <a:srgbClr val="FFFF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直線矢印コネクタ 27">
              <a:extLst>
                <a:ext uri="{FF2B5EF4-FFF2-40B4-BE49-F238E27FC236}">
                  <a16:creationId xmlns:a16="http://schemas.microsoft.com/office/drawing/2014/main" id="{E339CF4A-5FC8-2E3A-B910-B83ABE0AB721}"/>
                </a:ext>
              </a:extLst>
            </p:cNvPr>
            <p:cNvCxnSpPr/>
            <p:nvPr/>
          </p:nvCxnSpPr>
          <p:spPr bwMode="auto">
            <a:xfrm flipV="1">
              <a:off x="3805809" y="2105706"/>
              <a:ext cx="3351" cy="310831"/>
            </a:xfrm>
            <a:prstGeom prst="straightConnector1">
              <a:avLst/>
            </a:prstGeom>
            <a:solidFill>
              <a:srgbClr val="FFFFFF"/>
            </a:solidFill>
            <a:ln w="762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18434" name="Text Box 4"/>
          <p:cNvSpPr txBox="1">
            <a:spLocks noChangeArrowheads="1"/>
          </p:cNvSpPr>
          <p:nvPr/>
        </p:nvSpPr>
        <p:spPr bwMode="auto">
          <a:xfrm>
            <a:off x="1283780" y="203094"/>
            <a:ext cx="69770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ja-JP" altLang="en-US" sz="2800" dirty="0">
                <a:latin typeface="Meiryo UI" panose="020B0604030504040204" pitchFamily="50" charset="-128"/>
                <a:ea typeface="Meiryo UI" panose="020B0604030504040204" pitchFamily="50" charset="-128"/>
              </a:rPr>
              <a:t>ＱＣ 問題解決のステップに当てはめると</a:t>
            </a:r>
          </a:p>
        </p:txBody>
      </p:sp>
      <p:sp>
        <p:nvSpPr>
          <p:cNvPr id="18435" name="Text Box 5"/>
          <p:cNvSpPr txBox="1">
            <a:spLocks noChangeArrowheads="1"/>
          </p:cNvSpPr>
          <p:nvPr/>
        </p:nvSpPr>
        <p:spPr bwMode="auto">
          <a:xfrm>
            <a:off x="363629" y="862285"/>
            <a:ext cx="2533650"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テーマの選定　　</a:t>
            </a:r>
            <a:br>
              <a:rPr lang="ja-JP" altLang="en-US" sz="2000" dirty="0">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 ・現状把握</a:t>
            </a:r>
            <a:br>
              <a:rPr lang="ja-JP" altLang="en-US" sz="2000" dirty="0">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 ・目標の設定</a:t>
            </a:r>
            <a:br>
              <a:rPr lang="ja-JP" altLang="en-US" sz="2000" dirty="0">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 ・活動計画</a:t>
            </a:r>
            <a:endParaRPr lang="ja-JP" altLang="en-US" dirty="0">
              <a:latin typeface="Meiryo UI" panose="020B0604030504040204" pitchFamily="50" charset="-128"/>
              <a:ea typeface="Meiryo UI" panose="020B0604030504040204" pitchFamily="50" charset="-128"/>
            </a:endParaRPr>
          </a:p>
        </p:txBody>
      </p:sp>
      <p:sp>
        <p:nvSpPr>
          <p:cNvPr id="18436" name="Text Box 6"/>
          <p:cNvSpPr txBox="1">
            <a:spLocks noChangeArrowheads="1"/>
          </p:cNvSpPr>
          <p:nvPr/>
        </p:nvSpPr>
        <p:spPr bwMode="auto">
          <a:xfrm>
            <a:off x="847659" y="3563596"/>
            <a:ext cx="164623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対策実施　</a:t>
            </a:r>
            <a:endParaRPr lang="ja-JP" altLang="en-US" dirty="0">
              <a:latin typeface="Meiryo UI" panose="020B0604030504040204" pitchFamily="50" charset="-128"/>
              <a:ea typeface="Meiryo UI" panose="020B0604030504040204" pitchFamily="50" charset="-128"/>
            </a:endParaRPr>
          </a:p>
        </p:txBody>
      </p:sp>
      <p:sp>
        <p:nvSpPr>
          <p:cNvPr id="18437" name="Text Box 7"/>
          <p:cNvSpPr txBox="1">
            <a:spLocks noChangeArrowheads="1"/>
          </p:cNvSpPr>
          <p:nvPr/>
        </p:nvSpPr>
        <p:spPr bwMode="auto">
          <a:xfrm>
            <a:off x="715762" y="4426881"/>
            <a:ext cx="28082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効果の確認</a:t>
            </a:r>
            <a:endParaRPr lang="ja-JP" altLang="en-US" dirty="0">
              <a:latin typeface="Meiryo UI" panose="020B0604030504040204" pitchFamily="50" charset="-128"/>
              <a:ea typeface="Meiryo UI" panose="020B0604030504040204" pitchFamily="50" charset="-128"/>
            </a:endParaRPr>
          </a:p>
        </p:txBody>
      </p:sp>
      <p:sp>
        <p:nvSpPr>
          <p:cNvPr id="18438" name="Text Box 8"/>
          <p:cNvSpPr txBox="1">
            <a:spLocks noChangeArrowheads="1"/>
          </p:cNvSpPr>
          <p:nvPr/>
        </p:nvSpPr>
        <p:spPr bwMode="auto">
          <a:xfrm>
            <a:off x="702955" y="5224036"/>
            <a:ext cx="3462337"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標準化と管理</a:t>
            </a:r>
            <a:endParaRPr lang="en-US" altLang="ja-JP" sz="2000" dirty="0">
              <a:latin typeface="Meiryo UI" panose="020B0604030504040204" pitchFamily="50" charset="-128"/>
              <a:ea typeface="Meiryo UI" panose="020B0604030504040204" pitchFamily="50" charset="-128"/>
            </a:endParaRPr>
          </a:p>
          <a:p>
            <a:pPr eaLnBrk="1" hangingPunct="1">
              <a:spcBef>
                <a:spcPct val="20000"/>
              </a:spcBef>
            </a:pPr>
            <a:r>
              <a:rPr lang="ja-JP" altLang="en-US" sz="2000" dirty="0">
                <a:latin typeface="Meiryo UI" panose="020B0604030504040204" pitchFamily="50" charset="-128"/>
                <a:ea typeface="Meiryo UI" panose="020B0604030504040204" pitchFamily="50" charset="-128"/>
              </a:rPr>
              <a:t>　　の定着</a:t>
            </a:r>
            <a:endParaRPr lang="ja-JP" altLang="en-US" dirty="0">
              <a:latin typeface="Meiryo UI" panose="020B0604030504040204" pitchFamily="50" charset="-128"/>
              <a:ea typeface="Meiryo UI" panose="020B0604030504040204" pitchFamily="50" charset="-128"/>
            </a:endParaRPr>
          </a:p>
        </p:txBody>
      </p:sp>
      <p:sp>
        <p:nvSpPr>
          <p:cNvPr id="18439" name="Text Box 9"/>
          <p:cNvSpPr txBox="1">
            <a:spLocks noChangeArrowheads="1"/>
          </p:cNvSpPr>
          <p:nvPr/>
        </p:nvSpPr>
        <p:spPr bwMode="auto">
          <a:xfrm>
            <a:off x="316131" y="1091862"/>
            <a:ext cx="69215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ja-JP" altLang="en-US" sz="3200" b="1" dirty="0">
                <a:solidFill>
                  <a:srgbClr val="9933FF"/>
                </a:solidFill>
                <a:latin typeface="Meiryo UI" panose="020B0604030504040204" pitchFamily="50" charset="-128"/>
                <a:ea typeface="Meiryo UI" panose="020B0604030504040204" pitchFamily="50" charset="-128"/>
              </a:rPr>
              <a:t>Ｐ</a:t>
            </a:r>
          </a:p>
        </p:txBody>
      </p:sp>
      <p:sp>
        <p:nvSpPr>
          <p:cNvPr id="18440" name="Text Box 11"/>
          <p:cNvSpPr txBox="1">
            <a:spLocks noChangeArrowheads="1"/>
          </p:cNvSpPr>
          <p:nvPr/>
        </p:nvSpPr>
        <p:spPr bwMode="auto">
          <a:xfrm>
            <a:off x="322280" y="4350702"/>
            <a:ext cx="62706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ja-JP" altLang="en-US" sz="3200" b="1" dirty="0">
                <a:solidFill>
                  <a:srgbClr val="9933FF"/>
                </a:solidFill>
                <a:latin typeface="Meiryo UI" panose="020B0604030504040204" pitchFamily="50" charset="-128"/>
                <a:ea typeface="Meiryo UI" panose="020B0604030504040204" pitchFamily="50" charset="-128"/>
              </a:rPr>
              <a:t>Ｃ</a:t>
            </a:r>
          </a:p>
        </p:txBody>
      </p:sp>
      <p:sp>
        <p:nvSpPr>
          <p:cNvPr id="18441" name="Text Box 12"/>
          <p:cNvSpPr txBox="1">
            <a:spLocks noChangeArrowheads="1"/>
          </p:cNvSpPr>
          <p:nvPr/>
        </p:nvSpPr>
        <p:spPr bwMode="auto">
          <a:xfrm>
            <a:off x="360157" y="5184200"/>
            <a:ext cx="561975"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ja-JP" altLang="en-US" sz="3200" b="1" dirty="0">
                <a:solidFill>
                  <a:srgbClr val="9933FF"/>
                </a:solidFill>
                <a:latin typeface="Meiryo UI" panose="020B0604030504040204" pitchFamily="50" charset="-128"/>
                <a:ea typeface="Meiryo UI" panose="020B0604030504040204" pitchFamily="50" charset="-128"/>
              </a:rPr>
              <a:t>Ａ</a:t>
            </a:r>
          </a:p>
        </p:txBody>
      </p:sp>
      <p:sp>
        <p:nvSpPr>
          <p:cNvPr id="18444" name="AutoShape 15"/>
          <p:cNvSpPr>
            <a:spLocks noChangeArrowheads="1"/>
          </p:cNvSpPr>
          <p:nvPr/>
        </p:nvSpPr>
        <p:spPr bwMode="auto">
          <a:xfrm>
            <a:off x="2513031" y="1249483"/>
            <a:ext cx="419100" cy="699467"/>
          </a:xfrm>
          <a:prstGeom prst="rightArrow">
            <a:avLst>
              <a:gd name="adj1" fmla="val 50000"/>
              <a:gd name="adj2" fmla="val 34921"/>
            </a:avLst>
          </a:prstGeom>
          <a:solidFill>
            <a:srgbClr val="FFFF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18447" name="Text Box 18"/>
          <p:cNvSpPr txBox="1">
            <a:spLocks noChangeArrowheads="1"/>
          </p:cNvSpPr>
          <p:nvPr/>
        </p:nvSpPr>
        <p:spPr bwMode="auto">
          <a:xfrm>
            <a:off x="327614" y="2403312"/>
            <a:ext cx="62706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ja-JP" altLang="en-US" sz="3200" b="1" dirty="0">
                <a:solidFill>
                  <a:srgbClr val="9933FF"/>
                </a:solidFill>
                <a:latin typeface="Meiryo UI" panose="020B0604030504040204" pitchFamily="50" charset="-128"/>
                <a:ea typeface="Meiryo UI" panose="020B0604030504040204" pitchFamily="50" charset="-128"/>
              </a:rPr>
              <a:t>Ｄ</a:t>
            </a:r>
          </a:p>
        </p:txBody>
      </p:sp>
      <p:sp>
        <p:nvSpPr>
          <p:cNvPr id="18449" name="Text Box 20"/>
          <p:cNvSpPr txBox="1">
            <a:spLocks noChangeArrowheads="1"/>
          </p:cNvSpPr>
          <p:nvPr/>
        </p:nvSpPr>
        <p:spPr bwMode="auto">
          <a:xfrm>
            <a:off x="678146" y="2423186"/>
            <a:ext cx="300513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要因の解析</a:t>
            </a:r>
            <a:endParaRPr lang="ja-JP" altLang="en-US" dirty="0">
              <a:latin typeface="Meiryo UI" panose="020B0604030504040204" pitchFamily="50" charset="-128"/>
              <a:ea typeface="Meiryo UI" panose="020B0604030504040204" pitchFamily="50" charset="-128"/>
            </a:endParaRPr>
          </a:p>
        </p:txBody>
      </p:sp>
      <p:sp>
        <p:nvSpPr>
          <p:cNvPr id="18453" name="Line 29"/>
          <p:cNvSpPr>
            <a:spLocks noChangeShapeType="1"/>
          </p:cNvSpPr>
          <p:nvPr/>
        </p:nvSpPr>
        <p:spPr bwMode="auto">
          <a:xfrm>
            <a:off x="571499" y="1717972"/>
            <a:ext cx="11981" cy="800220"/>
          </a:xfrm>
          <a:prstGeom prst="line">
            <a:avLst/>
          </a:prstGeom>
          <a:noFill/>
          <a:ln w="28575">
            <a:solidFill>
              <a:srgbClr val="000000"/>
            </a:solidFill>
            <a:round/>
            <a:headEnd type="none"/>
            <a:tailEnd type="arrow"/>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18454" name="Line 30"/>
          <p:cNvSpPr>
            <a:spLocks noChangeShapeType="1"/>
          </p:cNvSpPr>
          <p:nvPr/>
        </p:nvSpPr>
        <p:spPr bwMode="auto">
          <a:xfrm>
            <a:off x="583479" y="2876205"/>
            <a:ext cx="23079" cy="1550676"/>
          </a:xfrm>
          <a:prstGeom prst="line">
            <a:avLst/>
          </a:prstGeom>
          <a:noFill/>
          <a:ln w="25400">
            <a:solidFill>
              <a:srgbClr val="000000"/>
            </a:solidFill>
            <a:round/>
            <a:headEnd/>
            <a:tailEnd type="arrow"/>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18455" name="Line 31"/>
          <p:cNvSpPr>
            <a:spLocks noChangeShapeType="1"/>
          </p:cNvSpPr>
          <p:nvPr/>
        </p:nvSpPr>
        <p:spPr bwMode="auto">
          <a:xfrm>
            <a:off x="635811" y="4870017"/>
            <a:ext cx="4157" cy="392372"/>
          </a:xfrm>
          <a:prstGeom prst="line">
            <a:avLst/>
          </a:prstGeom>
          <a:noFill/>
          <a:ln w="25400">
            <a:solidFill>
              <a:srgbClr val="000000"/>
            </a:solidFill>
            <a:round/>
            <a:headEnd/>
            <a:tailEnd type="arrow"/>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grpSp>
        <p:nvGrpSpPr>
          <p:cNvPr id="18490" name="グループ化 18489">
            <a:extLst>
              <a:ext uri="{FF2B5EF4-FFF2-40B4-BE49-F238E27FC236}">
                <a16:creationId xmlns:a16="http://schemas.microsoft.com/office/drawing/2014/main" id="{4E61E61C-BBCE-31EE-3841-00D2E0AA6369}"/>
              </a:ext>
            </a:extLst>
          </p:cNvPr>
          <p:cNvGrpSpPr/>
          <p:nvPr/>
        </p:nvGrpSpPr>
        <p:grpSpPr>
          <a:xfrm>
            <a:off x="3030381" y="766146"/>
            <a:ext cx="6070654" cy="873717"/>
            <a:chOff x="3016888" y="1270013"/>
            <a:chExt cx="6070654" cy="873717"/>
          </a:xfrm>
        </p:grpSpPr>
        <p:grpSp>
          <p:nvGrpSpPr>
            <p:cNvPr id="31" name="グループ化 30">
              <a:extLst>
                <a:ext uri="{FF2B5EF4-FFF2-40B4-BE49-F238E27FC236}">
                  <a16:creationId xmlns:a16="http://schemas.microsoft.com/office/drawing/2014/main" id="{B7AA72D6-0BB6-FEA4-9BE5-096E1165FF37}"/>
                </a:ext>
              </a:extLst>
            </p:cNvPr>
            <p:cNvGrpSpPr/>
            <p:nvPr/>
          </p:nvGrpSpPr>
          <p:grpSpPr>
            <a:xfrm>
              <a:off x="3016888" y="1270013"/>
              <a:ext cx="6043607" cy="873717"/>
              <a:chOff x="3016888" y="1270013"/>
              <a:chExt cx="6043607" cy="873717"/>
            </a:xfrm>
          </p:grpSpPr>
          <p:sp>
            <p:nvSpPr>
              <p:cNvPr id="17" name="吹き出し: 角を丸めた四角形 16">
                <a:extLst>
                  <a:ext uri="{FF2B5EF4-FFF2-40B4-BE49-F238E27FC236}">
                    <a16:creationId xmlns:a16="http://schemas.microsoft.com/office/drawing/2014/main" id="{37D39B14-6D28-1422-50C3-1C1F490A3288}"/>
                  </a:ext>
                </a:extLst>
              </p:cNvPr>
              <p:cNvSpPr/>
              <p:nvPr/>
            </p:nvSpPr>
            <p:spPr bwMode="auto">
              <a:xfrm>
                <a:off x="7593150" y="1494578"/>
                <a:ext cx="1467345" cy="624840"/>
              </a:xfrm>
              <a:prstGeom prst="wedgeRoundRectCallout">
                <a:avLst>
                  <a:gd name="adj1" fmla="val 46361"/>
                  <a:gd name="adj2" fmla="val -6647"/>
                  <a:gd name="adj3" fmla="val 16667"/>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8" name="吹き出し: 角を丸めた四角形 17">
                <a:extLst>
                  <a:ext uri="{FF2B5EF4-FFF2-40B4-BE49-F238E27FC236}">
                    <a16:creationId xmlns:a16="http://schemas.microsoft.com/office/drawing/2014/main" id="{458B7DFC-E001-C65C-AE08-BDDA4AD9AD8A}"/>
                  </a:ext>
                </a:extLst>
              </p:cNvPr>
              <p:cNvSpPr/>
              <p:nvPr/>
            </p:nvSpPr>
            <p:spPr bwMode="auto">
              <a:xfrm>
                <a:off x="6078307" y="1505389"/>
                <a:ext cx="1467345" cy="624840"/>
              </a:xfrm>
              <a:prstGeom prst="wedgeRoundRectCallout">
                <a:avLst>
                  <a:gd name="adj1" fmla="val 69730"/>
                  <a:gd name="adj2" fmla="val -23720"/>
                  <a:gd name="adj3" fmla="val 16667"/>
                </a:avLst>
              </a:prstGeom>
              <a:solidFill>
                <a:srgbClr val="FF99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6" name="吹き出し: 角を丸めた四角形 15">
                <a:extLst>
                  <a:ext uri="{FF2B5EF4-FFF2-40B4-BE49-F238E27FC236}">
                    <a16:creationId xmlns:a16="http://schemas.microsoft.com/office/drawing/2014/main" id="{25D95964-F1A4-3870-EF2F-561133939F6E}"/>
                  </a:ext>
                </a:extLst>
              </p:cNvPr>
              <p:cNvSpPr/>
              <p:nvPr/>
            </p:nvSpPr>
            <p:spPr bwMode="auto">
              <a:xfrm>
                <a:off x="4572000" y="1518890"/>
                <a:ext cx="1467345" cy="624840"/>
              </a:xfrm>
              <a:prstGeom prst="wedgeRoundRectCallout">
                <a:avLst>
                  <a:gd name="adj1" fmla="val 69730"/>
                  <a:gd name="adj2" fmla="val -23720"/>
                  <a:gd name="adj3" fmla="val 16667"/>
                </a:avLst>
              </a:prstGeom>
              <a:solidFill>
                <a:srgbClr val="33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5" name="吹き出し: 角を丸めた四角形 14">
                <a:extLst>
                  <a:ext uri="{FF2B5EF4-FFF2-40B4-BE49-F238E27FC236}">
                    <a16:creationId xmlns:a16="http://schemas.microsoft.com/office/drawing/2014/main" id="{FBB888A5-32D5-EFE4-EE6C-648DA03E807A}"/>
                  </a:ext>
                </a:extLst>
              </p:cNvPr>
              <p:cNvSpPr/>
              <p:nvPr/>
            </p:nvSpPr>
            <p:spPr bwMode="auto">
              <a:xfrm>
                <a:off x="3016888" y="1510786"/>
                <a:ext cx="1467345" cy="624840"/>
              </a:xfrm>
              <a:prstGeom prst="wedgeRoundRectCallout">
                <a:avLst>
                  <a:gd name="adj1" fmla="val 69730"/>
                  <a:gd name="adj2" fmla="val -23720"/>
                  <a:gd name="adj3" fmla="val 16667"/>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9" name="楕円 18">
                <a:extLst>
                  <a:ext uri="{FF2B5EF4-FFF2-40B4-BE49-F238E27FC236}">
                    <a16:creationId xmlns:a16="http://schemas.microsoft.com/office/drawing/2014/main" id="{043614C0-A4F6-3A73-FE5F-3AB79E5610DD}"/>
                  </a:ext>
                </a:extLst>
              </p:cNvPr>
              <p:cNvSpPr/>
              <p:nvPr/>
            </p:nvSpPr>
            <p:spPr bwMode="auto">
              <a:xfrm>
                <a:off x="3500855" y="1285520"/>
                <a:ext cx="526215" cy="449739"/>
              </a:xfrm>
              <a:prstGeom prst="ellipse">
                <a:avLst/>
              </a:prstGeom>
              <a:solidFill>
                <a:srgbClr val="FFFFFF"/>
              </a:solidFill>
              <a:ln w="571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en-US" altLang="ja-JP" sz="3200" b="1" i="0" u="none" strike="noStrike" cap="none" normalizeH="0" baseline="0" dirty="0">
                    <a:ln>
                      <a:noFill/>
                    </a:ln>
                    <a:solidFill>
                      <a:srgbClr val="FFC000"/>
                    </a:solidFill>
                    <a:effectLst/>
                    <a:latin typeface="Meiryo UI" panose="020B0604030504040204" pitchFamily="50" charset="-128"/>
                    <a:ea typeface="Meiryo UI" panose="020B0604030504040204" pitchFamily="50" charset="-128"/>
                  </a:rPr>
                  <a:t>P</a:t>
                </a:r>
                <a:endParaRPr kumimoji="1" lang="ja-JP" altLang="en-US" sz="3200" b="1" i="0" u="none" strike="noStrike" cap="none" normalizeH="0" baseline="0" dirty="0">
                  <a:ln>
                    <a:noFill/>
                  </a:ln>
                  <a:solidFill>
                    <a:srgbClr val="FFC000"/>
                  </a:solidFill>
                  <a:effectLst/>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06600971-FA95-6CD3-AE70-074BEFFD90EE}"/>
                  </a:ext>
                </a:extLst>
              </p:cNvPr>
              <p:cNvSpPr/>
              <p:nvPr/>
            </p:nvSpPr>
            <p:spPr bwMode="auto">
              <a:xfrm>
                <a:off x="5033402" y="1270013"/>
                <a:ext cx="526215" cy="449739"/>
              </a:xfrm>
              <a:prstGeom prst="ellipse">
                <a:avLst/>
              </a:prstGeom>
              <a:solidFill>
                <a:srgbClr val="FFFFFF"/>
              </a:solidFill>
              <a:ln w="57150" cap="flat" cmpd="sng" algn="ctr">
                <a:solidFill>
                  <a:srgbClr val="33CC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en-US" altLang="ja-JP" sz="3200" b="1" dirty="0">
                    <a:solidFill>
                      <a:srgbClr val="33CC33"/>
                    </a:solidFill>
                    <a:latin typeface="Meiryo UI" panose="020B0604030504040204" pitchFamily="50" charset="-128"/>
                    <a:ea typeface="Meiryo UI" panose="020B0604030504040204" pitchFamily="50" charset="-128"/>
                  </a:rPr>
                  <a:t>D</a:t>
                </a:r>
                <a:endParaRPr kumimoji="1" lang="ja-JP" altLang="en-US" sz="3200" b="1" i="0" u="none" strike="noStrike" cap="none" normalizeH="0" baseline="0" dirty="0">
                  <a:ln>
                    <a:noFill/>
                  </a:ln>
                  <a:solidFill>
                    <a:srgbClr val="33CC33"/>
                  </a:solidFill>
                  <a:effectLst/>
                  <a:latin typeface="Meiryo UI" panose="020B0604030504040204" pitchFamily="50" charset="-128"/>
                  <a:ea typeface="Meiryo UI" panose="020B0604030504040204" pitchFamily="50" charset="-128"/>
                </a:endParaRPr>
              </a:p>
            </p:txBody>
          </p:sp>
          <p:sp>
            <p:nvSpPr>
              <p:cNvPr id="21" name="楕円 20">
                <a:extLst>
                  <a:ext uri="{FF2B5EF4-FFF2-40B4-BE49-F238E27FC236}">
                    <a16:creationId xmlns:a16="http://schemas.microsoft.com/office/drawing/2014/main" id="{50ED3C7E-4AA8-7009-84E5-BE73A3417C2D}"/>
                  </a:ext>
                </a:extLst>
              </p:cNvPr>
              <p:cNvSpPr/>
              <p:nvPr/>
            </p:nvSpPr>
            <p:spPr bwMode="auto">
              <a:xfrm>
                <a:off x="6500747" y="1285520"/>
                <a:ext cx="526215" cy="449739"/>
              </a:xfrm>
              <a:prstGeom prst="ellipse">
                <a:avLst/>
              </a:prstGeom>
              <a:solidFill>
                <a:srgbClr val="FFFFFF"/>
              </a:solidFill>
              <a:ln w="57150" cap="flat" cmpd="sng" algn="ctr">
                <a:solidFill>
                  <a:srgbClr val="FF99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indent="-342900" algn="ctr" eaLnBrk="1" hangingPunct="1">
                  <a:spcBef>
                    <a:spcPct val="20000"/>
                  </a:spcBef>
                </a:pPr>
                <a:r>
                  <a:rPr lang="en-US" altLang="ja-JP" sz="3200" b="1" dirty="0">
                    <a:solidFill>
                      <a:srgbClr val="FF99CC"/>
                    </a:solidFill>
                    <a:latin typeface="Meiryo UI" panose="020B0604030504040204" pitchFamily="50" charset="-128"/>
                    <a:ea typeface="Meiryo UI" panose="020B0604030504040204" pitchFamily="50" charset="-128"/>
                  </a:rPr>
                  <a:t>C</a:t>
                </a:r>
                <a:endParaRPr lang="ja-JP" altLang="en-US" sz="3200" b="1" dirty="0">
                  <a:solidFill>
                    <a:srgbClr val="FF99CC"/>
                  </a:solidFill>
                  <a:latin typeface="Meiryo UI" panose="020B0604030504040204" pitchFamily="50" charset="-128"/>
                  <a:ea typeface="Meiryo UI" panose="020B0604030504040204" pitchFamily="50" charset="-128"/>
                </a:endParaRPr>
              </a:p>
            </p:txBody>
          </p:sp>
          <p:sp>
            <p:nvSpPr>
              <p:cNvPr id="22" name="楕円 21">
                <a:extLst>
                  <a:ext uri="{FF2B5EF4-FFF2-40B4-BE49-F238E27FC236}">
                    <a16:creationId xmlns:a16="http://schemas.microsoft.com/office/drawing/2014/main" id="{90A4277B-053E-949D-1C5E-9B710A6B06AA}"/>
                  </a:ext>
                </a:extLst>
              </p:cNvPr>
              <p:cNvSpPr/>
              <p:nvPr/>
            </p:nvSpPr>
            <p:spPr bwMode="auto">
              <a:xfrm>
                <a:off x="8063714" y="1285128"/>
                <a:ext cx="526215" cy="449739"/>
              </a:xfrm>
              <a:prstGeom prst="ellipse">
                <a:avLst/>
              </a:prstGeom>
              <a:solidFill>
                <a:srgbClr val="FFFFFF"/>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indent="-342900" algn="ctr" eaLnBrk="1" hangingPunct="1">
                  <a:spcBef>
                    <a:spcPct val="20000"/>
                  </a:spcBef>
                </a:pPr>
                <a:r>
                  <a:rPr lang="en-US" altLang="ja-JP" sz="3200" b="1" dirty="0">
                    <a:solidFill>
                      <a:srgbClr val="00B0F0"/>
                    </a:solidFill>
                    <a:latin typeface="Meiryo UI" panose="020B0604030504040204" pitchFamily="50" charset="-128"/>
                    <a:ea typeface="Meiryo UI" panose="020B0604030504040204" pitchFamily="50" charset="-128"/>
                  </a:rPr>
                  <a:t>A</a:t>
                </a:r>
                <a:endParaRPr lang="ja-JP" altLang="en-US" sz="3200" b="1" dirty="0">
                  <a:solidFill>
                    <a:srgbClr val="00B0F0"/>
                  </a:solidFill>
                  <a:latin typeface="Meiryo UI" panose="020B0604030504040204" pitchFamily="50" charset="-128"/>
                  <a:ea typeface="Meiryo UI" panose="020B0604030504040204" pitchFamily="50" charset="-128"/>
                </a:endParaRPr>
              </a:p>
            </p:txBody>
          </p:sp>
        </p:grpSp>
        <p:sp>
          <p:nvSpPr>
            <p:cNvPr id="23" name="テキスト ボックス 22">
              <a:extLst>
                <a:ext uri="{FF2B5EF4-FFF2-40B4-BE49-F238E27FC236}">
                  <a16:creationId xmlns:a16="http://schemas.microsoft.com/office/drawing/2014/main" id="{3860BD53-B204-A9DD-09FE-0B04DF3353CC}"/>
                </a:ext>
              </a:extLst>
            </p:cNvPr>
            <p:cNvSpPr txBox="1"/>
            <p:nvPr/>
          </p:nvSpPr>
          <p:spPr>
            <a:xfrm>
              <a:off x="3141548" y="1673411"/>
              <a:ext cx="1404565"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調査計画</a:t>
              </a:r>
            </a:p>
          </p:txBody>
        </p:sp>
        <p:sp>
          <p:nvSpPr>
            <p:cNvPr id="24" name="テキスト ボックス 23">
              <a:extLst>
                <a:ext uri="{FF2B5EF4-FFF2-40B4-BE49-F238E27FC236}">
                  <a16:creationId xmlns:a16="http://schemas.microsoft.com/office/drawing/2014/main" id="{09093A22-B58A-F0A7-C4AE-16385F50442D}"/>
                </a:ext>
              </a:extLst>
            </p:cNvPr>
            <p:cNvSpPr txBox="1"/>
            <p:nvPr/>
          </p:nvSpPr>
          <p:spPr>
            <a:xfrm>
              <a:off x="4694079" y="1683703"/>
              <a:ext cx="1307031"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調査実施</a:t>
              </a:r>
            </a:p>
          </p:txBody>
        </p:sp>
        <p:sp>
          <p:nvSpPr>
            <p:cNvPr id="25" name="テキスト ボックス 24">
              <a:extLst>
                <a:ext uri="{FF2B5EF4-FFF2-40B4-BE49-F238E27FC236}">
                  <a16:creationId xmlns:a16="http://schemas.microsoft.com/office/drawing/2014/main" id="{BC85C1A1-0070-1800-3497-22A270A79F40}"/>
                </a:ext>
              </a:extLst>
            </p:cNvPr>
            <p:cNvSpPr txBox="1"/>
            <p:nvPr/>
          </p:nvSpPr>
          <p:spPr>
            <a:xfrm>
              <a:off x="6195591" y="1679575"/>
              <a:ext cx="1255174"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結果まとめ</a:t>
              </a:r>
            </a:p>
          </p:txBody>
        </p:sp>
        <p:sp>
          <p:nvSpPr>
            <p:cNvPr id="26" name="テキスト ボックス 25">
              <a:extLst>
                <a:ext uri="{FF2B5EF4-FFF2-40B4-BE49-F238E27FC236}">
                  <a16:creationId xmlns:a16="http://schemas.microsoft.com/office/drawing/2014/main" id="{A8B1876D-AF96-3B82-77FF-DEE845293790}"/>
                </a:ext>
              </a:extLst>
            </p:cNvPr>
            <p:cNvSpPr txBox="1"/>
            <p:nvPr/>
          </p:nvSpPr>
          <p:spPr>
            <a:xfrm>
              <a:off x="7832368" y="1689857"/>
              <a:ext cx="1255174"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再調査</a:t>
              </a:r>
              <a:endParaRPr kumimoji="1" lang="ja-JP" altLang="en-US" sz="2000" dirty="0">
                <a:latin typeface="Meiryo UI" panose="020B0604030504040204" pitchFamily="50" charset="-128"/>
                <a:ea typeface="Meiryo UI" panose="020B0604030504040204" pitchFamily="50" charset="-128"/>
              </a:endParaRPr>
            </a:p>
          </p:txBody>
        </p:sp>
      </p:grpSp>
      <p:grpSp>
        <p:nvGrpSpPr>
          <p:cNvPr id="18489" name="グループ化 18488">
            <a:extLst>
              <a:ext uri="{FF2B5EF4-FFF2-40B4-BE49-F238E27FC236}">
                <a16:creationId xmlns:a16="http://schemas.microsoft.com/office/drawing/2014/main" id="{DDB4BA39-3E6C-6039-2A78-E64D31C7D615}"/>
              </a:ext>
            </a:extLst>
          </p:cNvPr>
          <p:cNvGrpSpPr/>
          <p:nvPr/>
        </p:nvGrpSpPr>
        <p:grpSpPr>
          <a:xfrm>
            <a:off x="2897279" y="3227657"/>
            <a:ext cx="6356648" cy="873717"/>
            <a:chOff x="3016888" y="3599250"/>
            <a:chExt cx="6356648" cy="873717"/>
          </a:xfrm>
        </p:grpSpPr>
        <p:grpSp>
          <p:nvGrpSpPr>
            <p:cNvPr id="46" name="グループ化 45">
              <a:extLst>
                <a:ext uri="{FF2B5EF4-FFF2-40B4-BE49-F238E27FC236}">
                  <a16:creationId xmlns:a16="http://schemas.microsoft.com/office/drawing/2014/main" id="{31C0F1E6-AD17-88EA-616A-0195A251970C}"/>
                </a:ext>
              </a:extLst>
            </p:cNvPr>
            <p:cNvGrpSpPr/>
            <p:nvPr/>
          </p:nvGrpSpPr>
          <p:grpSpPr>
            <a:xfrm>
              <a:off x="3016888" y="3599250"/>
              <a:ext cx="6043607" cy="873717"/>
              <a:chOff x="3016888" y="1270013"/>
              <a:chExt cx="6043607" cy="873717"/>
            </a:xfrm>
          </p:grpSpPr>
          <p:sp>
            <p:nvSpPr>
              <p:cNvPr id="47" name="吹き出し: 角を丸めた四角形 46">
                <a:extLst>
                  <a:ext uri="{FF2B5EF4-FFF2-40B4-BE49-F238E27FC236}">
                    <a16:creationId xmlns:a16="http://schemas.microsoft.com/office/drawing/2014/main" id="{3E50577F-74F2-D9C1-FB98-9908876E0927}"/>
                  </a:ext>
                </a:extLst>
              </p:cNvPr>
              <p:cNvSpPr/>
              <p:nvPr/>
            </p:nvSpPr>
            <p:spPr bwMode="auto">
              <a:xfrm>
                <a:off x="7593150" y="1494578"/>
                <a:ext cx="1467345" cy="624840"/>
              </a:xfrm>
              <a:prstGeom prst="wedgeRoundRectCallout">
                <a:avLst>
                  <a:gd name="adj1" fmla="val 46361"/>
                  <a:gd name="adj2" fmla="val -6647"/>
                  <a:gd name="adj3" fmla="val 16667"/>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48" name="吹き出し: 角を丸めた四角形 47">
                <a:extLst>
                  <a:ext uri="{FF2B5EF4-FFF2-40B4-BE49-F238E27FC236}">
                    <a16:creationId xmlns:a16="http://schemas.microsoft.com/office/drawing/2014/main" id="{C12E67C5-9249-BB32-8190-6082FC58BB37}"/>
                  </a:ext>
                </a:extLst>
              </p:cNvPr>
              <p:cNvSpPr/>
              <p:nvPr/>
            </p:nvSpPr>
            <p:spPr bwMode="auto">
              <a:xfrm>
                <a:off x="6078307" y="1505389"/>
                <a:ext cx="1467345" cy="624840"/>
              </a:xfrm>
              <a:prstGeom prst="wedgeRoundRectCallout">
                <a:avLst>
                  <a:gd name="adj1" fmla="val 69730"/>
                  <a:gd name="adj2" fmla="val -23720"/>
                  <a:gd name="adj3" fmla="val 16667"/>
                </a:avLst>
              </a:prstGeom>
              <a:solidFill>
                <a:srgbClr val="FF99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49" name="吹き出し: 角を丸めた四角形 48">
                <a:extLst>
                  <a:ext uri="{FF2B5EF4-FFF2-40B4-BE49-F238E27FC236}">
                    <a16:creationId xmlns:a16="http://schemas.microsoft.com/office/drawing/2014/main" id="{21597956-4B87-4A91-E590-26AEA9EC3AC5}"/>
                  </a:ext>
                </a:extLst>
              </p:cNvPr>
              <p:cNvSpPr/>
              <p:nvPr/>
            </p:nvSpPr>
            <p:spPr bwMode="auto">
              <a:xfrm>
                <a:off x="4572000" y="1518890"/>
                <a:ext cx="1467345" cy="624840"/>
              </a:xfrm>
              <a:prstGeom prst="wedgeRoundRectCallout">
                <a:avLst>
                  <a:gd name="adj1" fmla="val 69730"/>
                  <a:gd name="adj2" fmla="val -23720"/>
                  <a:gd name="adj3" fmla="val 16667"/>
                </a:avLst>
              </a:prstGeom>
              <a:solidFill>
                <a:srgbClr val="33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50" name="吹き出し: 角を丸めた四角形 49">
                <a:extLst>
                  <a:ext uri="{FF2B5EF4-FFF2-40B4-BE49-F238E27FC236}">
                    <a16:creationId xmlns:a16="http://schemas.microsoft.com/office/drawing/2014/main" id="{B083CDF0-20B2-1A5A-3BAE-95EC7AF5056C}"/>
                  </a:ext>
                </a:extLst>
              </p:cNvPr>
              <p:cNvSpPr/>
              <p:nvPr/>
            </p:nvSpPr>
            <p:spPr bwMode="auto">
              <a:xfrm>
                <a:off x="3016888" y="1510786"/>
                <a:ext cx="1467345" cy="624840"/>
              </a:xfrm>
              <a:prstGeom prst="wedgeRoundRectCallout">
                <a:avLst>
                  <a:gd name="adj1" fmla="val 69730"/>
                  <a:gd name="adj2" fmla="val -23720"/>
                  <a:gd name="adj3" fmla="val 16667"/>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51" name="楕円 50">
                <a:extLst>
                  <a:ext uri="{FF2B5EF4-FFF2-40B4-BE49-F238E27FC236}">
                    <a16:creationId xmlns:a16="http://schemas.microsoft.com/office/drawing/2014/main" id="{3C43B24F-0503-0D90-C39B-4E6EE51A1673}"/>
                  </a:ext>
                </a:extLst>
              </p:cNvPr>
              <p:cNvSpPr/>
              <p:nvPr/>
            </p:nvSpPr>
            <p:spPr bwMode="auto">
              <a:xfrm>
                <a:off x="3500855" y="1285520"/>
                <a:ext cx="526215" cy="449739"/>
              </a:xfrm>
              <a:prstGeom prst="ellipse">
                <a:avLst/>
              </a:prstGeom>
              <a:solidFill>
                <a:srgbClr val="FFFFFF"/>
              </a:solidFill>
              <a:ln w="571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en-US" altLang="ja-JP" sz="3200" b="1" i="0" u="none" strike="noStrike" cap="none" normalizeH="0" baseline="0" dirty="0">
                    <a:ln>
                      <a:noFill/>
                    </a:ln>
                    <a:solidFill>
                      <a:srgbClr val="FFC000"/>
                    </a:solidFill>
                    <a:effectLst/>
                    <a:latin typeface="Meiryo UI" panose="020B0604030504040204" pitchFamily="50" charset="-128"/>
                    <a:ea typeface="Meiryo UI" panose="020B0604030504040204" pitchFamily="50" charset="-128"/>
                  </a:rPr>
                  <a:t>P</a:t>
                </a:r>
                <a:endParaRPr kumimoji="1" lang="ja-JP" altLang="en-US" sz="3200" b="1" i="0" u="none" strike="noStrike" cap="none" normalizeH="0" baseline="0" dirty="0">
                  <a:ln>
                    <a:noFill/>
                  </a:ln>
                  <a:solidFill>
                    <a:srgbClr val="FFC000"/>
                  </a:solidFill>
                  <a:effectLst/>
                  <a:latin typeface="Meiryo UI" panose="020B0604030504040204" pitchFamily="50" charset="-128"/>
                  <a:ea typeface="Meiryo UI" panose="020B0604030504040204" pitchFamily="50" charset="-128"/>
                </a:endParaRPr>
              </a:p>
            </p:txBody>
          </p:sp>
          <p:sp>
            <p:nvSpPr>
              <p:cNvPr id="52" name="楕円 51">
                <a:extLst>
                  <a:ext uri="{FF2B5EF4-FFF2-40B4-BE49-F238E27FC236}">
                    <a16:creationId xmlns:a16="http://schemas.microsoft.com/office/drawing/2014/main" id="{C319AF9C-6469-F418-58BF-FD2E7470A2C2}"/>
                  </a:ext>
                </a:extLst>
              </p:cNvPr>
              <p:cNvSpPr/>
              <p:nvPr/>
            </p:nvSpPr>
            <p:spPr bwMode="auto">
              <a:xfrm>
                <a:off x="5033402" y="1270013"/>
                <a:ext cx="526215" cy="449739"/>
              </a:xfrm>
              <a:prstGeom prst="ellipse">
                <a:avLst/>
              </a:prstGeom>
              <a:solidFill>
                <a:srgbClr val="FFFFFF"/>
              </a:solidFill>
              <a:ln w="57150" cap="flat" cmpd="sng" algn="ctr">
                <a:solidFill>
                  <a:srgbClr val="33CC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en-US" altLang="ja-JP" sz="3200" b="1" dirty="0">
                    <a:solidFill>
                      <a:srgbClr val="33CC33"/>
                    </a:solidFill>
                    <a:latin typeface="Meiryo UI" panose="020B0604030504040204" pitchFamily="50" charset="-128"/>
                    <a:ea typeface="Meiryo UI" panose="020B0604030504040204" pitchFamily="50" charset="-128"/>
                  </a:rPr>
                  <a:t>D</a:t>
                </a:r>
                <a:endParaRPr kumimoji="1" lang="ja-JP" altLang="en-US" sz="3200" b="1" i="0" u="none" strike="noStrike" cap="none" normalizeH="0" baseline="0" dirty="0">
                  <a:ln>
                    <a:noFill/>
                  </a:ln>
                  <a:solidFill>
                    <a:srgbClr val="33CC33"/>
                  </a:solidFill>
                  <a:effectLst/>
                  <a:latin typeface="Meiryo UI" panose="020B0604030504040204" pitchFamily="50" charset="-128"/>
                  <a:ea typeface="Meiryo UI" panose="020B0604030504040204" pitchFamily="50" charset="-128"/>
                </a:endParaRPr>
              </a:p>
            </p:txBody>
          </p:sp>
          <p:sp>
            <p:nvSpPr>
              <p:cNvPr id="53" name="楕円 52">
                <a:extLst>
                  <a:ext uri="{FF2B5EF4-FFF2-40B4-BE49-F238E27FC236}">
                    <a16:creationId xmlns:a16="http://schemas.microsoft.com/office/drawing/2014/main" id="{4BEB2783-3E22-D5BA-9B72-2CA2E6E54D8F}"/>
                  </a:ext>
                </a:extLst>
              </p:cNvPr>
              <p:cNvSpPr/>
              <p:nvPr/>
            </p:nvSpPr>
            <p:spPr bwMode="auto">
              <a:xfrm>
                <a:off x="6500747" y="1285520"/>
                <a:ext cx="526215" cy="449739"/>
              </a:xfrm>
              <a:prstGeom prst="ellipse">
                <a:avLst/>
              </a:prstGeom>
              <a:solidFill>
                <a:srgbClr val="FFFFFF"/>
              </a:solidFill>
              <a:ln w="57150" cap="flat" cmpd="sng" algn="ctr">
                <a:solidFill>
                  <a:srgbClr val="FF99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indent="-342900" algn="ctr" eaLnBrk="1" hangingPunct="1">
                  <a:spcBef>
                    <a:spcPct val="20000"/>
                  </a:spcBef>
                </a:pPr>
                <a:r>
                  <a:rPr lang="en-US" altLang="ja-JP" sz="3200" b="1" dirty="0">
                    <a:solidFill>
                      <a:srgbClr val="FF99CC"/>
                    </a:solidFill>
                    <a:latin typeface="Meiryo UI" panose="020B0604030504040204" pitchFamily="50" charset="-128"/>
                    <a:ea typeface="Meiryo UI" panose="020B0604030504040204" pitchFamily="50" charset="-128"/>
                  </a:rPr>
                  <a:t>C</a:t>
                </a:r>
                <a:endParaRPr lang="ja-JP" altLang="en-US" sz="3200" b="1" dirty="0">
                  <a:solidFill>
                    <a:srgbClr val="FF99CC"/>
                  </a:solidFill>
                  <a:latin typeface="Meiryo UI" panose="020B0604030504040204" pitchFamily="50" charset="-128"/>
                  <a:ea typeface="Meiryo UI" panose="020B0604030504040204" pitchFamily="50" charset="-128"/>
                </a:endParaRPr>
              </a:p>
            </p:txBody>
          </p:sp>
          <p:sp>
            <p:nvSpPr>
              <p:cNvPr id="54" name="楕円 53">
                <a:extLst>
                  <a:ext uri="{FF2B5EF4-FFF2-40B4-BE49-F238E27FC236}">
                    <a16:creationId xmlns:a16="http://schemas.microsoft.com/office/drawing/2014/main" id="{05F87DF3-23D6-7032-A310-F3A4A590F4FB}"/>
                  </a:ext>
                </a:extLst>
              </p:cNvPr>
              <p:cNvSpPr/>
              <p:nvPr/>
            </p:nvSpPr>
            <p:spPr bwMode="auto">
              <a:xfrm>
                <a:off x="8063714" y="1285128"/>
                <a:ext cx="526215" cy="449739"/>
              </a:xfrm>
              <a:prstGeom prst="ellipse">
                <a:avLst/>
              </a:prstGeom>
              <a:solidFill>
                <a:srgbClr val="FFFFFF"/>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indent="-342900" algn="ctr" eaLnBrk="1" hangingPunct="1">
                  <a:spcBef>
                    <a:spcPct val="20000"/>
                  </a:spcBef>
                </a:pPr>
                <a:r>
                  <a:rPr lang="en-US" altLang="ja-JP" sz="3200" b="1" dirty="0">
                    <a:solidFill>
                      <a:srgbClr val="00B0F0"/>
                    </a:solidFill>
                    <a:latin typeface="Meiryo UI" panose="020B0604030504040204" pitchFamily="50" charset="-128"/>
                    <a:ea typeface="Meiryo UI" panose="020B0604030504040204" pitchFamily="50" charset="-128"/>
                  </a:rPr>
                  <a:t>A</a:t>
                </a:r>
                <a:endParaRPr lang="ja-JP" altLang="en-US" sz="3200" b="1" dirty="0">
                  <a:solidFill>
                    <a:srgbClr val="00B0F0"/>
                  </a:solidFill>
                  <a:latin typeface="Meiryo UI" panose="020B0604030504040204" pitchFamily="50" charset="-128"/>
                  <a:ea typeface="Meiryo UI" panose="020B0604030504040204" pitchFamily="50" charset="-128"/>
                </a:endParaRPr>
              </a:p>
            </p:txBody>
          </p:sp>
        </p:grpSp>
        <p:sp>
          <p:nvSpPr>
            <p:cNvPr id="43" name="テキスト ボックス 42">
              <a:extLst>
                <a:ext uri="{FF2B5EF4-FFF2-40B4-BE49-F238E27FC236}">
                  <a16:creationId xmlns:a16="http://schemas.microsoft.com/office/drawing/2014/main" id="{7ECFB7F0-3B81-B2D2-BA54-CA6B5695B150}"/>
                </a:ext>
              </a:extLst>
            </p:cNvPr>
            <p:cNvSpPr txBox="1"/>
            <p:nvPr/>
          </p:nvSpPr>
          <p:spPr>
            <a:xfrm>
              <a:off x="3147954" y="4012634"/>
              <a:ext cx="1404565"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対策計画</a:t>
              </a:r>
            </a:p>
          </p:txBody>
        </p:sp>
        <p:sp>
          <p:nvSpPr>
            <p:cNvPr id="55" name="テキスト ボックス 54">
              <a:extLst>
                <a:ext uri="{FF2B5EF4-FFF2-40B4-BE49-F238E27FC236}">
                  <a16:creationId xmlns:a16="http://schemas.microsoft.com/office/drawing/2014/main" id="{CF6C03B8-FD1D-A430-DE44-C4ABD38B7DE9}"/>
                </a:ext>
              </a:extLst>
            </p:cNvPr>
            <p:cNvSpPr txBox="1"/>
            <p:nvPr/>
          </p:nvSpPr>
          <p:spPr>
            <a:xfrm>
              <a:off x="4704503" y="4019200"/>
              <a:ext cx="1404565"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対策実施</a:t>
              </a:r>
            </a:p>
          </p:txBody>
        </p:sp>
        <p:sp>
          <p:nvSpPr>
            <p:cNvPr id="56" name="テキスト ボックス 55">
              <a:extLst>
                <a:ext uri="{FF2B5EF4-FFF2-40B4-BE49-F238E27FC236}">
                  <a16:creationId xmlns:a16="http://schemas.microsoft.com/office/drawing/2014/main" id="{8F35FBB2-FB00-F540-C6E4-E1BCC8913A31}"/>
                </a:ext>
              </a:extLst>
            </p:cNvPr>
            <p:cNvSpPr txBox="1"/>
            <p:nvPr/>
          </p:nvSpPr>
          <p:spPr>
            <a:xfrm>
              <a:off x="6195581" y="3998853"/>
              <a:ext cx="1255174"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結果確認</a:t>
              </a:r>
            </a:p>
          </p:txBody>
        </p:sp>
        <p:sp>
          <p:nvSpPr>
            <p:cNvPr id="57" name="テキスト ボックス 56">
              <a:extLst>
                <a:ext uri="{FF2B5EF4-FFF2-40B4-BE49-F238E27FC236}">
                  <a16:creationId xmlns:a16="http://schemas.microsoft.com/office/drawing/2014/main" id="{91FDBB6D-0DF6-B3F6-91C4-A7BEFB0EBDF2}"/>
                </a:ext>
              </a:extLst>
            </p:cNvPr>
            <p:cNvSpPr txBox="1"/>
            <p:nvPr/>
          </p:nvSpPr>
          <p:spPr>
            <a:xfrm>
              <a:off x="7546374" y="3999819"/>
              <a:ext cx="1827162" cy="384721"/>
            </a:xfrm>
            <a:prstGeom prst="rect">
              <a:avLst/>
            </a:prstGeom>
            <a:noFill/>
          </p:spPr>
          <p:txBody>
            <a:bodyPr wrap="square" rtlCol="0">
              <a:spAutoFit/>
            </a:bodyPr>
            <a:lstStyle/>
            <a:p>
              <a:r>
                <a:rPr lang="ja-JP" altLang="en-US" sz="1900" dirty="0">
                  <a:latin typeface="Meiryo UI" panose="020B0604030504040204" pitchFamily="50" charset="-128"/>
                  <a:ea typeface="Meiryo UI" panose="020B0604030504040204" pitchFamily="50" charset="-128"/>
                </a:rPr>
                <a:t>対策後の処置</a:t>
              </a:r>
              <a:endParaRPr kumimoji="1" lang="ja-JP" altLang="en-US" sz="1900" dirty="0">
                <a:latin typeface="Meiryo UI" panose="020B0604030504040204" pitchFamily="50" charset="-128"/>
                <a:ea typeface="Meiryo UI" panose="020B0604030504040204" pitchFamily="50" charset="-128"/>
              </a:endParaRPr>
            </a:p>
          </p:txBody>
        </p:sp>
      </p:grpSp>
      <p:grpSp>
        <p:nvGrpSpPr>
          <p:cNvPr id="18478" name="グループ化 18477">
            <a:extLst>
              <a:ext uri="{FF2B5EF4-FFF2-40B4-BE49-F238E27FC236}">
                <a16:creationId xmlns:a16="http://schemas.microsoft.com/office/drawing/2014/main" id="{3F6F688B-2844-F55A-0CA1-4413DA10B533}"/>
              </a:ext>
            </a:extLst>
          </p:cNvPr>
          <p:cNvGrpSpPr/>
          <p:nvPr/>
        </p:nvGrpSpPr>
        <p:grpSpPr>
          <a:xfrm>
            <a:off x="2944958" y="5262389"/>
            <a:ext cx="6416703" cy="873717"/>
            <a:chOff x="2934008" y="5043828"/>
            <a:chExt cx="6416703" cy="873717"/>
          </a:xfrm>
        </p:grpSpPr>
        <p:grpSp>
          <p:nvGrpSpPr>
            <p:cNvPr id="18477" name="グループ化 18476">
              <a:extLst>
                <a:ext uri="{FF2B5EF4-FFF2-40B4-BE49-F238E27FC236}">
                  <a16:creationId xmlns:a16="http://schemas.microsoft.com/office/drawing/2014/main" id="{11B86D65-DF1E-4E94-5FD6-929ED48421B8}"/>
                </a:ext>
              </a:extLst>
            </p:cNvPr>
            <p:cNvGrpSpPr/>
            <p:nvPr/>
          </p:nvGrpSpPr>
          <p:grpSpPr>
            <a:xfrm>
              <a:off x="2996948" y="5043828"/>
              <a:ext cx="6043607" cy="873717"/>
              <a:chOff x="3006697" y="5027731"/>
              <a:chExt cx="6043607" cy="873717"/>
            </a:xfrm>
          </p:grpSpPr>
          <p:sp>
            <p:nvSpPr>
              <p:cNvPr id="59" name="吹き出し: 角を丸めた四角形 58">
                <a:extLst>
                  <a:ext uri="{FF2B5EF4-FFF2-40B4-BE49-F238E27FC236}">
                    <a16:creationId xmlns:a16="http://schemas.microsoft.com/office/drawing/2014/main" id="{EA09BC3A-0769-D286-F1AC-694BD0853910}"/>
                  </a:ext>
                </a:extLst>
              </p:cNvPr>
              <p:cNvSpPr/>
              <p:nvPr/>
            </p:nvSpPr>
            <p:spPr bwMode="auto">
              <a:xfrm>
                <a:off x="7582959" y="5252296"/>
                <a:ext cx="1467345" cy="624840"/>
              </a:xfrm>
              <a:prstGeom prst="wedgeRoundRectCallout">
                <a:avLst>
                  <a:gd name="adj1" fmla="val 46361"/>
                  <a:gd name="adj2" fmla="val -6647"/>
                  <a:gd name="adj3" fmla="val 16667"/>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60" name="吹き出し: 角を丸めた四角形 59">
                <a:extLst>
                  <a:ext uri="{FF2B5EF4-FFF2-40B4-BE49-F238E27FC236}">
                    <a16:creationId xmlns:a16="http://schemas.microsoft.com/office/drawing/2014/main" id="{D62CB899-D5F7-DB86-1B81-C339DEBA662D}"/>
                  </a:ext>
                </a:extLst>
              </p:cNvPr>
              <p:cNvSpPr/>
              <p:nvPr/>
            </p:nvSpPr>
            <p:spPr bwMode="auto">
              <a:xfrm>
                <a:off x="6068116" y="5263107"/>
                <a:ext cx="1467345" cy="624840"/>
              </a:xfrm>
              <a:prstGeom prst="wedgeRoundRectCallout">
                <a:avLst>
                  <a:gd name="adj1" fmla="val 69730"/>
                  <a:gd name="adj2" fmla="val -23720"/>
                  <a:gd name="adj3" fmla="val 16667"/>
                </a:avLst>
              </a:prstGeom>
              <a:solidFill>
                <a:srgbClr val="FF99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61" name="吹き出し: 角を丸めた四角形 60">
                <a:extLst>
                  <a:ext uri="{FF2B5EF4-FFF2-40B4-BE49-F238E27FC236}">
                    <a16:creationId xmlns:a16="http://schemas.microsoft.com/office/drawing/2014/main" id="{1D883E75-75DF-D90C-0AE8-33AECFE41F47}"/>
                  </a:ext>
                </a:extLst>
              </p:cNvPr>
              <p:cNvSpPr/>
              <p:nvPr/>
            </p:nvSpPr>
            <p:spPr bwMode="auto">
              <a:xfrm>
                <a:off x="4561809" y="5276608"/>
                <a:ext cx="1467345" cy="624840"/>
              </a:xfrm>
              <a:prstGeom prst="wedgeRoundRectCallout">
                <a:avLst>
                  <a:gd name="adj1" fmla="val 69730"/>
                  <a:gd name="adj2" fmla="val -23720"/>
                  <a:gd name="adj3" fmla="val 16667"/>
                </a:avLst>
              </a:prstGeom>
              <a:solidFill>
                <a:srgbClr val="33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62" name="吹き出し: 角を丸めた四角形 61">
                <a:extLst>
                  <a:ext uri="{FF2B5EF4-FFF2-40B4-BE49-F238E27FC236}">
                    <a16:creationId xmlns:a16="http://schemas.microsoft.com/office/drawing/2014/main" id="{5983D8FD-935C-7015-2923-3EC694F1B1AC}"/>
                  </a:ext>
                </a:extLst>
              </p:cNvPr>
              <p:cNvSpPr/>
              <p:nvPr/>
            </p:nvSpPr>
            <p:spPr bwMode="auto">
              <a:xfrm>
                <a:off x="3006697" y="5268504"/>
                <a:ext cx="1467345" cy="624840"/>
              </a:xfrm>
              <a:prstGeom prst="wedgeRoundRectCallout">
                <a:avLst>
                  <a:gd name="adj1" fmla="val 69730"/>
                  <a:gd name="adj2" fmla="val -23720"/>
                  <a:gd name="adj3" fmla="val 16667"/>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63" name="楕円 62">
                <a:extLst>
                  <a:ext uri="{FF2B5EF4-FFF2-40B4-BE49-F238E27FC236}">
                    <a16:creationId xmlns:a16="http://schemas.microsoft.com/office/drawing/2014/main" id="{D9E3895C-5DE3-2A95-7185-73BBCE35BB19}"/>
                  </a:ext>
                </a:extLst>
              </p:cNvPr>
              <p:cNvSpPr/>
              <p:nvPr/>
            </p:nvSpPr>
            <p:spPr bwMode="auto">
              <a:xfrm>
                <a:off x="3490664" y="5043238"/>
                <a:ext cx="526215" cy="449739"/>
              </a:xfrm>
              <a:prstGeom prst="ellipse">
                <a:avLst/>
              </a:prstGeom>
              <a:solidFill>
                <a:srgbClr val="FFFFFF"/>
              </a:solidFill>
              <a:ln w="571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en-US" altLang="ja-JP" sz="3200" b="1" i="0" u="none" strike="noStrike" cap="none" normalizeH="0" baseline="0" dirty="0">
                    <a:ln>
                      <a:noFill/>
                    </a:ln>
                    <a:solidFill>
                      <a:srgbClr val="FFC000"/>
                    </a:solidFill>
                    <a:effectLst/>
                    <a:latin typeface="Meiryo UI" panose="020B0604030504040204" pitchFamily="50" charset="-128"/>
                    <a:ea typeface="Meiryo UI" panose="020B0604030504040204" pitchFamily="50" charset="-128"/>
                  </a:rPr>
                  <a:t>P</a:t>
                </a:r>
                <a:endParaRPr kumimoji="1" lang="ja-JP" altLang="en-US" sz="3200" b="1" i="0" u="none" strike="noStrike" cap="none" normalizeH="0" baseline="0" dirty="0">
                  <a:ln>
                    <a:noFill/>
                  </a:ln>
                  <a:solidFill>
                    <a:srgbClr val="FFC000"/>
                  </a:solidFill>
                  <a:effectLst/>
                  <a:latin typeface="Meiryo UI" panose="020B0604030504040204" pitchFamily="50" charset="-128"/>
                  <a:ea typeface="Meiryo UI" panose="020B0604030504040204" pitchFamily="50" charset="-128"/>
                </a:endParaRPr>
              </a:p>
            </p:txBody>
          </p:sp>
          <p:sp>
            <p:nvSpPr>
              <p:cNvPr id="18432" name="楕円 18431">
                <a:extLst>
                  <a:ext uri="{FF2B5EF4-FFF2-40B4-BE49-F238E27FC236}">
                    <a16:creationId xmlns:a16="http://schemas.microsoft.com/office/drawing/2014/main" id="{E444BCAE-2347-9DC1-037E-9C6F7CF61535}"/>
                  </a:ext>
                </a:extLst>
              </p:cNvPr>
              <p:cNvSpPr/>
              <p:nvPr/>
            </p:nvSpPr>
            <p:spPr bwMode="auto">
              <a:xfrm>
                <a:off x="5023211" y="5027731"/>
                <a:ext cx="526215" cy="449739"/>
              </a:xfrm>
              <a:prstGeom prst="ellipse">
                <a:avLst/>
              </a:prstGeom>
              <a:solidFill>
                <a:srgbClr val="FFFFFF"/>
              </a:solidFill>
              <a:ln w="57150" cap="flat" cmpd="sng" algn="ctr">
                <a:solidFill>
                  <a:srgbClr val="33CC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en-US" altLang="ja-JP" sz="3200" b="1" dirty="0">
                    <a:solidFill>
                      <a:srgbClr val="33CC33"/>
                    </a:solidFill>
                    <a:latin typeface="Meiryo UI" panose="020B0604030504040204" pitchFamily="50" charset="-128"/>
                    <a:ea typeface="Meiryo UI" panose="020B0604030504040204" pitchFamily="50" charset="-128"/>
                  </a:rPr>
                  <a:t>D</a:t>
                </a:r>
                <a:endParaRPr kumimoji="1" lang="ja-JP" altLang="en-US" sz="3200" b="1" i="0" u="none" strike="noStrike" cap="none" normalizeH="0" baseline="0" dirty="0">
                  <a:ln>
                    <a:noFill/>
                  </a:ln>
                  <a:solidFill>
                    <a:srgbClr val="33CC33"/>
                  </a:solidFill>
                  <a:effectLst/>
                  <a:latin typeface="Meiryo UI" panose="020B0604030504040204" pitchFamily="50" charset="-128"/>
                  <a:ea typeface="Meiryo UI" panose="020B0604030504040204" pitchFamily="50" charset="-128"/>
                </a:endParaRPr>
              </a:p>
            </p:txBody>
          </p:sp>
          <p:sp>
            <p:nvSpPr>
              <p:cNvPr id="18433" name="楕円 18432">
                <a:extLst>
                  <a:ext uri="{FF2B5EF4-FFF2-40B4-BE49-F238E27FC236}">
                    <a16:creationId xmlns:a16="http://schemas.microsoft.com/office/drawing/2014/main" id="{01F3FEB0-E945-59EB-58A8-F71A65F1E1C9}"/>
                  </a:ext>
                </a:extLst>
              </p:cNvPr>
              <p:cNvSpPr/>
              <p:nvPr/>
            </p:nvSpPr>
            <p:spPr bwMode="auto">
              <a:xfrm>
                <a:off x="6490556" y="5043238"/>
                <a:ext cx="526215" cy="449739"/>
              </a:xfrm>
              <a:prstGeom prst="ellipse">
                <a:avLst/>
              </a:prstGeom>
              <a:solidFill>
                <a:srgbClr val="FFFFFF"/>
              </a:solidFill>
              <a:ln w="57150" cap="flat" cmpd="sng" algn="ctr">
                <a:solidFill>
                  <a:srgbClr val="FF99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indent="-342900" algn="ctr" eaLnBrk="1" hangingPunct="1">
                  <a:spcBef>
                    <a:spcPct val="20000"/>
                  </a:spcBef>
                </a:pPr>
                <a:r>
                  <a:rPr lang="en-US" altLang="ja-JP" sz="3200" b="1" dirty="0">
                    <a:solidFill>
                      <a:srgbClr val="FF99CC"/>
                    </a:solidFill>
                    <a:latin typeface="Meiryo UI" panose="020B0604030504040204" pitchFamily="50" charset="-128"/>
                    <a:ea typeface="Meiryo UI" panose="020B0604030504040204" pitchFamily="50" charset="-128"/>
                  </a:rPr>
                  <a:t>C</a:t>
                </a:r>
                <a:endParaRPr lang="ja-JP" altLang="en-US" sz="3200" b="1" dirty="0">
                  <a:solidFill>
                    <a:srgbClr val="FF99CC"/>
                  </a:solidFill>
                  <a:latin typeface="Meiryo UI" panose="020B0604030504040204" pitchFamily="50" charset="-128"/>
                  <a:ea typeface="Meiryo UI" panose="020B0604030504040204" pitchFamily="50" charset="-128"/>
                </a:endParaRPr>
              </a:p>
            </p:txBody>
          </p:sp>
          <p:sp>
            <p:nvSpPr>
              <p:cNvPr id="18468" name="楕円 18467">
                <a:extLst>
                  <a:ext uri="{FF2B5EF4-FFF2-40B4-BE49-F238E27FC236}">
                    <a16:creationId xmlns:a16="http://schemas.microsoft.com/office/drawing/2014/main" id="{BF4F6422-AAC4-443C-89B8-3C60BBFA4E9D}"/>
                  </a:ext>
                </a:extLst>
              </p:cNvPr>
              <p:cNvSpPr/>
              <p:nvPr/>
            </p:nvSpPr>
            <p:spPr bwMode="auto">
              <a:xfrm>
                <a:off x="8053523" y="5042846"/>
                <a:ext cx="526215" cy="449739"/>
              </a:xfrm>
              <a:prstGeom prst="ellipse">
                <a:avLst/>
              </a:prstGeom>
              <a:solidFill>
                <a:srgbClr val="FFFFFF"/>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342900" indent="-342900" algn="ctr" eaLnBrk="1" hangingPunct="1">
                  <a:spcBef>
                    <a:spcPct val="20000"/>
                  </a:spcBef>
                </a:pPr>
                <a:r>
                  <a:rPr lang="en-US" altLang="ja-JP" sz="3200" b="1" dirty="0">
                    <a:solidFill>
                      <a:srgbClr val="00B0F0"/>
                    </a:solidFill>
                    <a:latin typeface="Meiryo UI" panose="020B0604030504040204" pitchFamily="50" charset="-128"/>
                    <a:ea typeface="Meiryo UI" panose="020B0604030504040204" pitchFamily="50" charset="-128"/>
                  </a:rPr>
                  <a:t>A</a:t>
                </a:r>
                <a:endParaRPr lang="ja-JP" altLang="en-US" sz="3200" b="1" dirty="0">
                  <a:solidFill>
                    <a:srgbClr val="00B0F0"/>
                  </a:solidFill>
                  <a:latin typeface="Meiryo UI" panose="020B0604030504040204" pitchFamily="50" charset="-128"/>
                  <a:ea typeface="Meiryo UI" panose="020B0604030504040204" pitchFamily="50" charset="-128"/>
                </a:endParaRPr>
              </a:p>
            </p:txBody>
          </p:sp>
        </p:grpSp>
        <p:sp>
          <p:nvSpPr>
            <p:cNvPr id="18469" name="テキスト ボックス 18468">
              <a:extLst>
                <a:ext uri="{FF2B5EF4-FFF2-40B4-BE49-F238E27FC236}">
                  <a16:creationId xmlns:a16="http://schemas.microsoft.com/office/drawing/2014/main" id="{90FB6958-53C0-EC87-7FD6-693DE68A148D}"/>
                </a:ext>
              </a:extLst>
            </p:cNvPr>
            <p:cNvSpPr txBox="1"/>
            <p:nvPr/>
          </p:nvSpPr>
          <p:spPr>
            <a:xfrm>
              <a:off x="2934008" y="5445587"/>
              <a:ext cx="1715678" cy="384721"/>
            </a:xfrm>
            <a:prstGeom prst="rect">
              <a:avLst/>
            </a:prstGeom>
            <a:noFill/>
          </p:spPr>
          <p:txBody>
            <a:bodyPr wrap="square" rtlCol="0">
              <a:spAutoFit/>
            </a:bodyPr>
            <a:lstStyle/>
            <a:p>
              <a:r>
                <a:rPr lang="ja-JP" altLang="en-US" sz="1900" dirty="0">
                  <a:latin typeface="Meiryo UI" panose="020B0604030504040204" pitchFamily="50" charset="-128"/>
                  <a:ea typeface="Meiryo UI" panose="020B0604030504040204" pitchFamily="50" charset="-128"/>
                </a:rPr>
                <a:t>職場展開計画</a:t>
              </a:r>
              <a:endParaRPr kumimoji="1" lang="ja-JP" altLang="en-US" sz="1900" dirty="0">
                <a:latin typeface="Meiryo UI" panose="020B0604030504040204" pitchFamily="50" charset="-128"/>
                <a:ea typeface="Meiryo UI" panose="020B0604030504040204" pitchFamily="50" charset="-128"/>
              </a:endParaRPr>
            </a:p>
          </p:txBody>
        </p:sp>
        <p:sp>
          <p:nvSpPr>
            <p:cNvPr id="18470" name="テキスト ボックス 18469">
              <a:extLst>
                <a:ext uri="{FF2B5EF4-FFF2-40B4-BE49-F238E27FC236}">
                  <a16:creationId xmlns:a16="http://schemas.microsoft.com/office/drawing/2014/main" id="{BD20FFE2-3CD2-4B7C-1916-E443207B2820}"/>
                </a:ext>
              </a:extLst>
            </p:cNvPr>
            <p:cNvSpPr txBox="1"/>
            <p:nvPr/>
          </p:nvSpPr>
          <p:spPr>
            <a:xfrm>
              <a:off x="4860906" y="5423783"/>
              <a:ext cx="936261"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展　開</a:t>
              </a:r>
            </a:p>
          </p:txBody>
        </p:sp>
        <p:sp>
          <p:nvSpPr>
            <p:cNvPr id="18471" name="テキスト ボックス 18470">
              <a:extLst>
                <a:ext uri="{FF2B5EF4-FFF2-40B4-BE49-F238E27FC236}">
                  <a16:creationId xmlns:a16="http://schemas.microsoft.com/office/drawing/2014/main" id="{7618AA8B-50DC-DE2A-CEFB-C57AED34C079}"/>
                </a:ext>
              </a:extLst>
            </p:cNvPr>
            <p:cNvSpPr txBox="1"/>
            <p:nvPr/>
          </p:nvSpPr>
          <p:spPr>
            <a:xfrm>
              <a:off x="6195581" y="5438294"/>
              <a:ext cx="1255174"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結果確認</a:t>
              </a:r>
            </a:p>
          </p:txBody>
        </p:sp>
        <p:sp>
          <p:nvSpPr>
            <p:cNvPr id="18472" name="テキスト ボックス 18471">
              <a:extLst>
                <a:ext uri="{FF2B5EF4-FFF2-40B4-BE49-F238E27FC236}">
                  <a16:creationId xmlns:a16="http://schemas.microsoft.com/office/drawing/2014/main" id="{E3876A11-242E-D323-D7C7-B0FCFD222A96}"/>
                </a:ext>
              </a:extLst>
            </p:cNvPr>
            <p:cNvSpPr txBox="1"/>
            <p:nvPr/>
          </p:nvSpPr>
          <p:spPr>
            <a:xfrm>
              <a:off x="7523549" y="5426477"/>
              <a:ext cx="1827162" cy="384721"/>
            </a:xfrm>
            <a:prstGeom prst="rect">
              <a:avLst/>
            </a:prstGeom>
            <a:noFill/>
          </p:spPr>
          <p:txBody>
            <a:bodyPr wrap="square" rtlCol="0">
              <a:spAutoFit/>
            </a:bodyPr>
            <a:lstStyle/>
            <a:p>
              <a:r>
                <a:rPr lang="ja-JP" altLang="en-US" sz="1900" dirty="0">
                  <a:latin typeface="Meiryo UI" panose="020B0604030504040204" pitchFamily="50" charset="-128"/>
                  <a:ea typeface="Meiryo UI" panose="020B0604030504040204" pitchFamily="50" charset="-128"/>
                </a:rPr>
                <a:t>展開後の処置</a:t>
              </a:r>
              <a:endParaRPr kumimoji="1" lang="ja-JP" altLang="en-US" sz="1900" dirty="0">
                <a:latin typeface="Meiryo UI" panose="020B0604030504040204" pitchFamily="50" charset="-128"/>
                <a:ea typeface="Meiryo UI" panose="020B0604030504040204" pitchFamily="50" charset="-128"/>
              </a:endParaRPr>
            </a:p>
          </p:txBody>
        </p:sp>
      </p:grpSp>
      <p:sp>
        <p:nvSpPr>
          <p:cNvPr id="18473" name="テキスト ボックス 18472">
            <a:extLst>
              <a:ext uri="{FF2B5EF4-FFF2-40B4-BE49-F238E27FC236}">
                <a16:creationId xmlns:a16="http://schemas.microsoft.com/office/drawing/2014/main" id="{557A6D68-EAEA-8B6B-9D62-7D91471FC42C}"/>
              </a:ext>
            </a:extLst>
          </p:cNvPr>
          <p:cNvSpPr txBox="1"/>
          <p:nvPr/>
        </p:nvSpPr>
        <p:spPr>
          <a:xfrm>
            <a:off x="3625464" y="4025776"/>
            <a:ext cx="1174128" cy="338554"/>
          </a:xfrm>
          <a:prstGeom prst="rect">
            <a:avLst/>
          </a:prstGeom>
          <a:noFill/>
        </p:spPr>
        <p:txBody>
          <a:bodyPr wrap="square" rtlCol="0">
            <a:spAutoFit/>
          </a:bodyPr>
          <a:lstStyle/>
          <a:p>
            <a:r>
              <a:rPr kumimoji="1" lang="en-US" altLang="ja-JP" sz="1600" dirty="0">
                <a:solidFill>
                  <a:srgbClr val="FFC000"/>
                </a:solidFill>
                <a:latin typeface="Meiryo UI" panose="020B0604030504040204" pitchFamily="50" charset="-128"/>
                <a:ea typeface="Meiryo UI" panose="020B0604030504040204" pitchFamily="50" charset="-128"/>
              </a:rPr>
              <a:t>PLAN</a:t>
            </a:r>
            <a:endParaRPr kumimoji="1" lang="ja-JP" altLang="en-US" sz="1600" dirty="0">
              <a:solidFill>
                <a:srgbClr val="FFC000"/>
              </a:solidFill>
              <a:latin typeface="Meiryo UI" panose="020B0604030504040204" pitchFamily="50" charset="-128"/>
              <a:ea typeface="Meiryo UI" panose="020B0604030504040204" pitchFamily="50" charset="-128"/>
            </a:endParaRPr>
          </a:p>
        </p:txBody>
      </p:sp>
      <p:sp>
        <p:nvSpPr>
          <p:cNvPr id="18474" name="テキスト ボックス 18473">
            <a:extLst>
              <a:ext uri="{FF2B5EF4-FFF2-40B4-BE49-F238E27FC236}">
                <a16:creationId xmlns:a16="http://schemas.microsoft.com/office/drawing/2014/main" id="{CC565669-E5E7-A073-CB64-9650426815E7}"/>
              </a:ext>
            </a:extLst>
          </p:cNvPr>
          <p:cNvSpPr txBox="1"/>
          <p:nvPr/>
        </p:nvSpPr>
        <p:spPr>
          <a:xfrm>
            <a:off x="5090272" y="4014366"/>
            <a:ext cx="1174128" cy="338554"/>
          </a:xfrm>
          <a:prstGeom prst="rect">
            <a:avLst/>
          </a:prstGeom>
          <a:noFill/>
        </p:spPr>
        <p:txBody>
          <a:bodyPr wrap="square" rtlCol="0">
            <a:spAutoFit/>
          </a:bodyPr>
          <a:lstStyle/>
          <a:p>
            <a:r>
              <a:rPr lang="en-US" altLang="ja-JP" sz="1600" dirty="0">
                <a:solidFill>
                  <a:srgbClr val="33CC33"/>
                </a:solidFill>
                <a:latin typeface="Meiryo UI" panose="020B0604030504040204" pitchFamily="50" charset="-128"/>
                <a:ea typeface="Meiryo UI" panose="020B0604030504040204" pitchFamily="50" charset="-128"/>
              </a:rPr>
              <a:t>DO</a:t>
            </a:r>
            <a:endParaRPr kumimoji="1" lang="ja-JP" altLang="en-US" sz="1600" dirty="0">
              <a:solidFill>
                <a:srgbClr val="33CC33"/>
              </a:solidFill>
              <a:latin typeface="Meiryo UI" panose="020B0604030504040204" pitchFamily="50" charset="-128"/>
              <a:ea typeface="Meiryo UI" panose="020B0604030504040204" pitchFamily="50" charset="-128"/>
            </a:endParaRPr>
          </a:p>
        </p:txBody>
      </p:sp>
      <p:sp>
        <p:nvSpPr>
          <p:cNvPr id="18475" name="テキスト ボックス 18474">
            <a:extLst>
              <a:ext uri="{FF2B5EF4-FFF2-40B4-BE49-F238E27FC236}">
                <a16:creationId xmlns:a16="http://schemas.microsoft.com/office/drawing/2014/main" id="{03C10FAF-D064-EA99-0C3E-C745AE815A8D}"/>
              </a:ext>
            </a:extLst>
          </p:cNvPr>
          <p:cNvSpPr txBox="1"/>
          <p:nvPr/>
        </p:nvSpPr>
        <p:spPr>
          <a:xfrm>
            <a:off x="6370382" y="4017543"/>
            <a:ext cx="1174128" cy="338554"/>
          </a:xfrm>
          <a:prstGeom prst="rect">
            <a:avLst/>
          </a:prstGeom>
          <a:noFill/>
        </p:spPr>
        <p:txBody>
          <a:bodyPr wrap="square" rtlCol="0">
            <a:spAutoFit/>
          </a:bodyPr>
          <a:lstStyle/>
          <a:p>
            <a:r>
              <a:rPr kumimoji="1" lang="en-US" altLang="ja-JP" sz="1600" dirty="0">
                <a:solidFill>
                  <a:srgbClr val="FF99CC"/>
                </a:solidFill>
                <a:latin typeface="Meiryo UI" panose="020B0604030504040204" pitchFamily="50" charset="-128"/>
                <a:ea typeface="Meiryo UI" panose="020B0604030504040204" pitchFamily="50" charset="-128"/>
              </a:rPr>
              <a:t>CHECK</a:t>
            </a:r>
            <a:endParaRPr kumimoji="1" lang="ja-JP" altLang="en-US" sz="1600" dirty="0">
              <a:solidFill>
                <a:srgbClr val="FF99CC"/>
              </a:solidFill>
              <a:latin typeface="Meiryo UI" panose="020B0604030504040204" pitchFamily="50" charset="-128"/>
              <a:ea typeface="Meiryo UI" panose="020B0604030504040204" pitchFamily="50" charset="-128"/>
            </a:endParaRPr>
          </a:p>
        </p:txBody>
      </p:sp>
      <p:sp>
        <p:nvSpPr>
          <p:cNvPr id="18476" name="テキスト ボックス 18475">
            <a:extLst>
              <a:ext uri="{FF2B5EF4-FFF2-40B4-BE49-F238E27FC236}">
                <a16:creationId xmlns:a16="http://schemas.microsoft.com/office/drawing/2014/main" id="{15DA6C3A-7A87-B023-A939-67AF18AB66D5}"/>
              </a:ext>
            </a:extLst>
          </p:cNvPr>
          <p:cNvSpPr txBox="1"/>
          <p:nvPr/>
        </p:nvSpPr>
        <p:spPr>
          <a:xfrm>
            <a:off x="8079709" y="4014366"/>
            <a:ext cx="1174128" cy="338554"/>
          </a:xfrm>
          <a:prstGeom prst="rect">
            <a:avLst/>
          </a:prstGeom>
          <a:noFill/>
        </p:spPr>
        <p:txBody>
          <a:bodyPr wrap="square" rtlCol="0">
            <a:spAutoFit/>
          </a:bodyPr>
          <a:lstStyle/>
          <a:p>
            <a:r>
              <a:rPr lang="en-US" altLang="ja-JP" sz="1600" dirty="0">
                <a:solidFill>
                  <a:srgbClr val="00B0F0"/>
                </a:solidFill>
                <a:latin typeface="Meiryo UI" panose="020B0604030504040204" pitchFamily="50" charset="-128"/>
                <a:ea typeface="Meiryo UI" panose="020B0604030504040204" pitchFamily="50" charset="-128"/>
              </a:rPr>
              <a:t>ACT</a:t>
            </a:r>
            <a:endParaRPr kumimoji="1" lang="ja-JP" altLang="en-US" sz="1600" dirty="0">
              <a:solidFill>
                <a:srgbClr val="00B0F0"/>
              </a:solidFill>
              <a:latin typeface="Meiryo UI" panose="020B0604030504040204" pitchFamily="50" charset="-128"/>
              <a:ea typeface="Meiryo UI" panose="020B0604030504040204" pitchFamily="50" charset="-128"/>
            </a:endParaRPr>
          </a:p>
        </p:txBody>
      </p:sp>
      <p:sp>
        <p:nvSpPr>
          <p:cNvPr id="18485" name="テキスト ボックス 18484">
            <a:extLst>
              <a:ext uri="{FF2B5EF4-FFF2-40B4-BE49-F238E27FC236}">
                <a16:creationId xmlns:a16="http://schemas.microsoft.com/office/drawing/2014/main" id="{DCE14E35-DAF4-14F9-FBA5-36E904C727C4}"/>
              </a:ext>
            </a:extLst>
          </p:cNvPr>
          <p:cNvSpPr txBox="1"/>
          <p:nvPr/>
        </p:nvSpPr>
        <p:spPr>
          <a:xfrm>
            <a:off x="3598183" y="6071947"/>
            <a:ext cx="1174128" cy="338554"/>
          </a:xfrm>
          <a:prstGeom prst="rect">
            <a:avLst/>
          </a:prstGeom>
          <a:noFill/>
        </p:spPr>
        <p:txBody>
          <a:bodyPr wrap="square" rtlCol="0">
            <a:spAutoFit/>
          </a:bodyPr>
          <a:lstStyle/>
          <a:p>
            <a:r>
              <a:rPr kumimoji="1" lang="en-US" altLang="ja-JP" sz="1600" dirty="0">
                <a:solidFill>
                  <a:srgbClr val="FFC000"/>
                </a:solidFill>
                <a:latin typeface="Meiryo UI" panose="020B0604030504040204" pitchFamily="50" charset="-128"/>
                <a:ea typeface="Meiryo UI" panose="020B0604030504040204" pitchFamily="50" charset="-128"/>
              </a:rPr>
              <a:t>PLAN</a:t>
            </a:r>
            <a:endParaRPr kumimoji="1" lang="ja-JP" altLang="en-US" sz="1600" dirty="0">
              <a:solidFill>
                <a:srgbClr val="FFC000"/>
              </a:solidFill>
              <a:latin typeface="Meiryo UI" panose="020B0604030504040204" pitchFamily="50" charset="-128"/>
              <a:ea typeface="Meiryo UI" panose="020B0604030504040204" pitchFamily="50" charset="-128"/>
            </a:endParaRPr>
          </a:p>
        </p:txBody>
      </p:sp>
      <p:sp>
        <p:nvSpPr>
          <p:cNvPr id="18486" name="テキスト ボックス 18485">
            <a:extLst>
              <a:ext uri="{FF2B5EF4-FFF2-40B4-BE49-F238E27FC236}">
                <a16:creationId xmlns:a16="http://schemas.microsoft.com/office/drawing/2014/main" id="{92857D65-7884-C329-ED7F-921FB7795A7E}"/>
              </a:ext>
            </a:extLst>
          </p:cNvPr>
          <p:cNvSpPr txBox="1"/>
          <p:nvPr/>
        </p:nvSpPr>
        <p:spPr>
          <a:xfrm>
            <a:off x="5063914" y="6071796"/>
            <a:ext cx="1174128" cy="338554"/>
          </a:xfrm>
          <a:prstGeom prst="rect">
            <a:avLst/>
          </a:prstGeom>
          <a:noFill/>
        </p:spPr>
        <p:txBody>
          <a:bodyPr wrap="square" rtlCol="0">
            <a:spAutoFit/>
          </a:bodyPr>
          <a:lstStyle/>
          <a:p>
            <a:r>
              <a:rPr lang="en-US" altLang="ja-JP" sz="1600" dirty="0">
                <a:solidFill>
                  <a:srgbClr val="33CC33"/>
                </a:solidFill>
                <a:latin typeface="Meiryo UI" panose="020B0604030504040204" pitchFamily="50" charset="-128"/>
                <a:ea typeface="Meiryo UI" panose="020B0604030504040204" pitchFamily="50" charset="-128"/>
              </a:rPr>
              <a:t>DO</a:t>
            </a:r>
            <a:endParaRPr kumimoji="1" lang="ja-JP" altLang="en-US" sz="1600" dirty="0">
              <a:solidFill>
                <a:srgbClr val="33CC33"/>
              </a:solidFill>
              <a:latin typeface="Meiryo UI" panose="020B0604030504040204" pitchFamily="50" charset="-128"/>
              <a:ea typeface="Meiryo UI" panose="020B0604030504040204" pitchFamily="50" charset="-128"/>
            </a:endParaRPr>
          </a:p>
        </p:txBody>
      </p:sp>
      <p:sp>
        <p:nvSpPr>
          <p:cNvPr id="18487" name="テキスト ボックス 18486">
            <a:extLst>
              <a:ext uri="{FF2B5EF4-FFF2-40B4-BE49-F238E27FC236}">
                <a16:creationId xmlns:a16="http://schemas.microsoft.com/office/drawing/2014/main" id="{10F9C7C5-7CD5-B8EF-D74C-88C6BB1DB77E}"/>
              </a:ext>
            </a:extLst>
          </p:cNvPr>
          <p:cNvSpPr txBox="1"/>
          <p:nvPr/>
        </p:nvSpPr>
        <p:spPr>
          <a:xfrm>
            <a:off x="6382854" y="6064503"/>
            <a:ext cx="1174128" cy="338554"/>
          </a:xfrm>
          <a:prstGeom prst="rect">
            <a:avLst/>
          </a:prstGeom>
          <a:noFill/>
        </p:spPr>
        <p:txBody>
          <a:bodyPr wrap="square" rtlCol="0">
            <a:spAutoFit/>
          </a:bodyPr>
          <a:lstStyle/>
          <a:p>
            <a:r>
              <a:rPr kumimoji="1" lang="en-US" altLang="ja-JP" sz="1600" dirty="0">
                <a:solidFill>
                  <a:srgbClr val="FF99CC"/>
                </a:solidFill>
                <a:latin typeface="Meiryo UI" panose="020B0604030504040204" pitchFamily="50" charset="-128"/>
                <a:ea typeface="Meiryo UI" panose="020B0604030504040204" pitchFamily="50" charset="-128"/>
              </a:rPr>
              <a:t>CHECK</a:t>
            </a:r>
            <a:endParaRPr kumimoji="1" lang="ja-JP" altLang="en-US" sz="1600" dirty="0">
              <a:solidFill>
                <a:srgbClr val="FF99CC"/>
              </a:solidFill>
              <a:latin typeface="Meiryo UI" panose="020B0604030504040204" pitchFamily="50" charset="-128"/>
              <a:ea typeface="Meiryo UI" panose="020B0604030504040204" pitchFamily="50" charset="-128"/>
            </a:endParaRPr>
          </a:p>
        </p:txBody>
      </p:sp>
      <p:sp>
        <p:nvSpPr>
          <p:cNvPr id="18488" name="テキスト ボックス 18487">
            <a:extLst>
              <a:ext uri="{FF2B5EF4-FFF2-40B4-BE49-F238E27FC236}">
                <a16:creationId xmlns:a16="http://schemas.microsoft.com/office/drawing/2014/main" id="{5E51C60E-799F-A031-BE38-8E7E93DC4114}"/>
              </a:ext>
            </a:extLst>
          </p:cNvPr>
          <p:cNvSpPr txBox="1"/>
          <p:nvPr/>
        </p:nvSpPr>
        <p:spPr>
          <a:xfrm>
            <a:off x="8123170" y="6064503"/>
            <a:ext cx="1174128" cy="338554"/>
          </a:xfrm>
          <a:prstGeom prst="rect">
            <a:avLst/>
          </a:prstGeom>
          <a:noFill/>
        </p:spPr>
        <p:txBody>
          <a:bodyPr wrap="square" rtlCol="0">
            <a:spAutoFit/>
          </a:bodyPr>
          <a:lstStyle/>
          <a:p>
            <a:r>
              <a:rPr lang="en-US" altLang="ja-JP" sz="1600" dirty="0">
                <a:solidFill>
                  <a:srgbClr val="00B0F0"/>
                </a:solidFill>
                <a:latin typeface="Meiryo UI" panose="020B0604030504040204" pitchFamily="50" charset="-128"/>
                <a:ea typeface="Meiryo UI" panose="020B0604030504040204" pitchFamily="50" charset="-128"/>
              </a:rPr>
              <a:t>ACT</a:t>
            </a:r>
            <a:endParaRPr kumimoji="1" lang="ja-JP" altLang="en-US" sz="1600" dirty="0">
              <a:solidFill>
                <a:srgbClr val="00B0F0"/>
              </a:solidFill>
              <a:latin typeface="Meiryo UI" panose="020B0604030504040204" pitchFamily="50" charset="-128"/>
              <a:ea typeface="Meiryo UI" panose="020B0604030504040204" pitchFamily="50" charset="-128"/>
            </a:endParaRPr>
          </a:p>
        </p:txBody>
      </p:sp>
      <p:sp>
        <p:nvSpPr>
          <p:cNvPr id="18491" name="テキスト ボックス 18490">
            <a:extLst>
              <a:ext uri="{FF2B5EF4-FFF2-40B4-BE49-F238E27FC236}">
                <a16:creationId xmlns:a16="http://schemas.microsoft.com/office/drawing/2014/main" id="{AC275E60-6C67-1C23-3139-677F93328FCA}"/>
              </a:ext>
            </a:extLst>
          </p:cNvPr>
          <p:cNvSpPr txBox="1"/>
          <p:nvPr/>
        </p:nvSpPr>
        <p:spPr>
          <a:xfrm>
            <a:off x="3625464" y="1555788"/>
            <a:ext cx="1174128" cy="338554"/>
          </a:xfrm>
          <a:prstGeom prst="rect">
            <a:avLst/>
          </a:prstGeom>
          <a:noFill/>
        </p:spPr>
        <p:txBody>
          <a:bodyPr wrap="square" rtlCol="0">
            <a:spAutoFit/>
          </a:bodyPr>
          <a:lstStyle/>
          <a:p>
            <a:r>
              <a:rPr kumimoji="1" lang="en-US" altLang="ja-JP" sz="1600" dirty="0">
                <a:solidFill>
                  <a:srgbClr val="FFC000"/>
                </a:solidFill>
                <a:latin typeface="Meiryo UI" panose="020B0604030504040204" pitchFamily="50" charset="-128"/>
                <a:ea typeface="Meiryo UI" panose="020B0604030504040204" pitchFamily="50" charset="-128"/>
              </a:rPr>
              <a:t>PLAN</a:t>
            </a:r>
            <a:endParaRPr kumimoji="1" lang="ja-JP" altLang="en-US" sz="1600" dirty="0">
              <a:solidFill>
                <a:srgbClr val="FFC000"/>
              </a:solidFill>
              <a:latin typeface="Meiryo UI" panose="020B0604030504040204" pitchFamily="50" charset="-128"/>
              <a:ea typeface="Meiryo UI" panose="020B0604030504040204" pitchFamily="50" charset="-128"/>
            </a:endParaRPr>
          </a:p>
        </p:txBody>
      </p:sp>
      <p:sp>
        <p:nvSpPr>
          <p:cNvPr id="18492" name="テキスト ボックス 18491">
            <a:extLst>
              <a:ext uri="{FF2B5EF4-FFF2-40B4-BE49-F238E27FC236}">
                <a16:creationId xmlns:a16="http://schemas.microsoft.com/office/drawing/2014/main" id="{4421EB77-C944-9D60-A3A2-9310C67C6A1B}"/>
              </a:ext>
            </a:extLst>
          </p:cNvPr>
          <p:cNvSpPr txBox="1"/>
          <p:nvPr/>
        </p:nvSpPr>
        <p:spPr>
          <a:xfrm>
            <a:off x="5090272" y="1544378"/>
            <a:ext cx="1174128" cy="338554"/>
          </a:xfrm>
          <a:prstGeom prst="rect">
            <a:avLst/>
          </a:prstGeom>
          <a:noFill/>
        </p:spPr>
        <p:txBody>
          <a:bodyPr wrap="square" rtlCol="0">
            <a:spAutoFit/>
          </a:bodyPr>
          <a:lstStyle/>
          <a:p>
            <a:r>
              <a:rPr lang="en-US" altLang="ja-JP" sz="1600" dirty="0">
                <a:solidFill>
                  <a:srgbClr val="33CC33"/>
                </a:solidFill>
                <a:latin typeface="Meiryo UI" panose="020B0604030504040204" pitchFamily="50" charset="-128"/>
                <a:ea typeface="Meiryo UI" panose="020B0604030504040204" pitchFamily="50" charset="-128"/>
              </a:rPr>
              <a:t>DO</a:t>
            </a:r>
            <a:endParaRPr kumimoji="1" lang="ja-JP" altLang="en-US" sz="1600" dirty="0">
              <a:solidFill>
                <a:srgbClr val="33CC33"/>
              </a:solidFill>
              <a:latin typeface="Meiryo UI" panose="020B0604030504040204" pitchFamily="50" charset="-128"/>
              <a:ea typeface="Meiryo UI" panose="020B0604030504040204" pitchFamily="50" charset="-128"/>
            </a:endParaRPr>
          </a:p>
        </p:txBody>
      </p:sp>
      <p:sp>
        <p:nvSpPr>
          <p:cNvPr id="18493" name="テキスト ボックス 18492">
            <a:extLst>
              <a:ext uri="{FF2B5EF4-FFF2-40B4-BE49-F238E27FC236}">
                <a16:creationId xmlns:a16="http://schemas.microsoft.com/office/drawing/2014/main" id="{C8518284-088B-0050-F02E-2A7ECBE13B13}"/>
              </a:ext>
            </a:extLst>
          </p:cNvPr>
          <p:cNvSpPr txBox="1"/>
          <p:nvPr/>
        </p:nvSpPr>
        <p:spPr>
          <a:xfrm>
            <a:off x="6397663" y="1532095"/>
            <a:ext cx="1174128" cy="338554"/>
          </a:xfrm>
          <a:prstGeom prst="rect">
            <a:avLst/>
          </a:prstGeom>
          <a:noFill/>
        </p:spPr>
        <p:txBody>
          <a:bodyPr wrap="square" rtlCol="0">
            <a:spAutoFit/>
          </a:bodyPr>
          <a:lstStyle/>
          <a:p>
            <a:r>
              <a:rPr kumimoji="1" lang="en-US" altLang="ja-JP" sz="1600" dirty="0">
                <a:solidFill>
                  <a:srgbClr val="FF99CC"/>
                </a:solidFill>
                <a:latin typeface="Meiryo UI" panose="020B0604030504040204" pitchFamily="50" charset="-128"/>
                <a:ea typeface="Meiryo UI" panose="020B0604030504040204" pitchFamily="50" charset="-128"/>
              </a:rPr>
              <a:t>CHECK</a:t>
            </a:r>
            <a:endParaRPr kumimoji="1" lang="ja-JP" altLang="en-US" sz="1600" dirty="0">
              <a:solidFill>
                <a:srgbClr val="FF99CC"/>
              </a:solidFill>
              <a:latin typeface="Meiryo UI" panose="020B0604030504040204" pitchFamily="50" charset="-128"/>
              <a:ea typeface="Meiryo UI" panose="020B0604030504040204" pitchFamily="50" charset="-128"/>
            </a:endParaRPr>
          </a:p>
        </p:txBody>
      </p:sp>
      <p:sp>
        <p:nvSpPr>
          <p:cNvPr id="18494" name="テキスト ボックス 18493">
            <a:extLst>
              <a:ext uri="{FF2B5EF4-FFF2-40B4-BE49-F238E27FC236}">
                <a16:creationId xmlns:a16="http://schemas.microsoft.com/office/drawing/2014/main" id="{43C26327-3530-3552-3D03-28B8695DD453}"/>
              </a:ext>
            </a:extLst>
          </p:cNvPr>
          <p:cNvSpPr txBox="1"/>
          <p:nvPr/>
        </p:nvSpPr>
        <p:spPr>
          <a:xfrm>
            <a:off x="8140669" y="1521298"/>
            <a:ext cx="1174128" cy="338554"/>
          </a:xfrm>
          <a:prstGeom prst="rect">
            <a:avLst/>
          </a:prstGeom>
          <a:noFill/>
        </p:spPr>
        <p:txBody>
          <a:bodyPr wrap="square" rtlCol="0">
            <a:spAutoFit/>
          </a:bodyPr>
          <a:lstStyle/>
          <a:p>
            <a:r>
              <a:rPr lang="en-US" altLang="ja-JP" sz="1600" dirty="0">
                <a:solidFill>
                  <a:srgbClr val="00B0F0"/>
                </a:solidFill>
                <a:latin typeface="Meiryo UI" panose="020B0604030504040204" pitchFamily="50" charset="-128"/>
                <a:ea typeface="Meiryo UI" panose="020B0604030504040204" pitchFamily="50" charset="-128"/>
              </a:rPr>
              <a:t>ACT</a:t>
            </a:r>
            <a:endParaRPr kumimoji="1" lang="ja-JP" altLang="en-US" sz="1600" dirty="0">
              <a:solidFill>
                <a:srgbClr val="00B0F0"/>
              </a:solidFill>
              <a:latin typeface="Meiryo UI" panose="020B0604030504040204" pitchFamily="50" charset="-128"/>
              <a:ea typeface="Meiryo UI" panose="020B0604030504040204" pitchFamily="50" charset="-128"/>
            </a:endParaRPr>
          </a:p>
        </p:txBody>
      </p:sp>
      <p:sp>
        <p:nvSpPr>
          <p:cNvPr id="18499" name="テキスト ボックス 18498">
            <a:extLst>
              <a:ext uri="{FF2B5EF4-FFF2-40B4-BE49-F238E27FC236}">
                <a16:creationId xmlns:a16="http://schemas.microsoft.com/office/drawing/2014/main" id="{60CF835D-68A2-8F66-1E1F-60AA4F734B59}"/>
              </a:ext>
            </a:extLst>
          </p:cNvPr>
          <p:cNvSpPr txBox="1"/>
          <p:nvPr/>
        </p:nvSpPr>
        <p:spPr>
          <a:xfrm>
            <a:off x="3668071" y="2868595"/>
            <a:ext cx="1174128" cy="338554"/>
          </a:xfrm>
          <a:prstGeom prst="rect">
            <a:avLst/>
          </a:prstGeom>
          <a:noFill/>
        </p:spPr>
        <p:txBody>
          <a:bodyPr wrap="square" rtlCol="0">
            <a:spAutoFit/>
          </a:bodyPr>
          <a:lstStyle/>
          <a:p>
            <a:r>
              <a:rPr kumimoji="1" lang="en-US" altLang="ja-JP" sz="1600" dirty="0">
                <a:solidFill>
                  <a:srgbClr val="FFC000"/>
                </a:solidFill>
                <a:latin typeface="Meiryo UI" panose="020B0604030504040204" pitchFamily="50" charset="-128"/>
                <a:ea typeface="Meiryo UI" panose="020B0604030504040204" pitchFamily="50" charset="-128"/>
              </a:rPr>
              <a:t>PLAN</a:t>
            </a:r>
            <a:endParaRPr kumimoji="1" lang="ja-JP" altLang="en-US" sz="1600" dirty="0">
              <a:solidFill>
                <a:srgbClr val="FFC000"/>
              </a:solidFill>
              <a:latin typeface="Meiryo UI" panose="020B0604030504040204" pitchFamily="50" charset="-128"/>
              <a:ea typeface="Meiryo UI" panose="020B0604030504040204" pitchFamily="50" charset="-128"/>
            </a:endParaRPr>
          </a:p>
        </p:txBody>
      </p:sp>
      <p:sp>
        <p:nvSpPr>
          <p:cNvPr id="18500" name="テキスト ボックス 18499">
            <a:extLst>
              <a:ext uri="{FF2B5EF4-FFF2-40B4-BE49-F238E27FC236}">
                <a16:creationId xmlns:a16="http://schemas.microsoft.com/office/drawing/2014/main" id="{5F7FAB4A-5F13-944E-A7C2-EFBD84EDB98D}"/>
              </a:ext>
            </a:extLst>
          </p:cNvPr>
          <p:cNvSpPr txBox="1"/>
          <p:nvPr/>
        </p:nvSpPr>
        <p:spPr>
          <a:xfrm>
            <a:off x="5132879" y="2857185"/>
            <a:ext cx="1174128" cy="338554"/>
          </a:xfrm>
          <a:prstGeom prst="rect">
            <a:avLst/>
          </a:prstGeom>
          <a:noFill/>
        </p:spPr>
        <p:txBody>
          <a:bodyPr wrap="square" rtlCol="0">
            <a:spAutoFit/>
          </a:bodyPr>
          <a:lstStyle/>
          <a:p>
            <a:r>
              <a:rPr lang="en-US" altLang="ja-JP" sz="1600" dirty="0">
                <a:solidFill>
                  <a:srgbClr val="33CC33"/>
                </a:solidFill>
                <a:latin typeface="Meiryo UI" panose="020B0604030504040204" pitchFamily="50" charset="-128"/>
                <a:ea typeface="Meiryo UI" panose="020B0604030504040204" pitchFamily="50" charset="-128"/>
              </a:rPr>
              <a:t>DO</a:t>
            </a:r>
            <a:endParaRPr kumimoji="1" lang="ja-JP" altLang="en-US" sz="1600" dirty="0">
              <a:solidFill>
                <a:srgbClr val="33CC33"/>
              </a:solidFill>
              <a:latin typeface="Meiryo UI" panose="020B0604030504040204" pitchFamily="50" charset="-128"/>
              <a:ea typeface="Meiryo UI" panose="020B0604030504040204" pitchFamily="50" charset="-128"/>
            </a:endParaRPr>
          </a:p>
        </p:txBody>
      </p:sp>
      <p:sp>
        <p:nvSpPr>
          <p:cNvPr id="18501" name="テキスト ボックス 18500">
            <a:extLst>
              <a:ext uri="{FF2B5EF4-FFF2-40B4-BE49-F238E27FC236}">
                <a16:creationId xmlns:a16="http://schemas.microsoft.com/office/drawing/2014/main" id="{63341C72-3886-2F89-6826-CCB6D48521A1}"/>
              </a:ext>
            </a:extLst>
          </p:cNvPr>
          <p:cNvSpPr txBox="1"/>
          <p:nvPr/>
        </p:nvSpPr>
        <p:spPr>
          <a:xfrm>
            <a:off x="6440270" y="2844902"/>
            <a:ext cx="1174128" cy="338554"/>
          </a:xfrm>
          <a:prstGeom prst="rect">
            <a:avLst/>
          </a:prstGeom>
          <a:noFill/>
        </p:spPr>
        <p:txBody>
          <a:bodyPr wrap="square" rtlCol="0">
            <a:spAutoFit/>
          </a:bodyPr>
          <a:lstStyle/>
          <a:p>
            <a:r>
              <a:rPr kumimoji="1" lang="en-US" altLang="ja-JP" sz="1600" dirty="0">
                <a:solidFill>
                  <a:srgbClr val="FF99CC"/>
                </a:solidFill>
                <a:latin typeface="Meiryo UI" panose="020B0604030504040204" pitchFamily="50" charset="-128"/>
                <a:ea typeface="Meiryo UI" panose="020B0604030504040204" pitchFamily="50" charset="-128"/>
              </a:rPr>
              <a:t>CHECK</a:t>
            </a:r>
            <a:endParaRPr kumimoji="1" lang="ja-JP" altLang="en-US" sz="1600" dirty="0">
              <a:solidFill>
                <a:srgbClr val="FF99CC"/>
              </a:solidFill>
              <a:latin typeface="Meiryo UI" panose="020B0604030504040204" pitchFamily="50" charset="-128"/>
              <a:ea typeface="Meiryo UI" panose="020B0604030504040204" pitchFamily="50" charset="-128"/>
            </a:endParaRPr>
          </a:p>
        </p:txBody>
      </p:sp>
      <p:sp>
        <p:nvSpPr>
          <p:cNvPr id="18502" name="テキスト ボックス 18501">
            <a:extLst>
              <a:ext uri="{FF2B5EF4-FFF2-40B4-BE49-F238E27FC236}">
                <a16:creationId xmlns:a16="http://schemas.microsoft.com/office/drawing/2014/main" id="{76C87EBC-078A-19C8-FC46-0F52A08D3D99}"/>
              </a:ext>
            </a:extLst>
          </p:cNvPr>
          <p:cNvSpPr txBox="1"/>
          <p:nvPr/>
        </p:nvSpPr>
        <p:spPr>
          <a:xfrm>
            <a:off x="8155909" y="2834105"/>
            <a:ext cx="1174128" cy="338554"/>
          </a:xfrm>
          <a:prstGeom prst="rect">
            <a:avLst/>
          </a:prstGeom>
          <a:noFill/>
        </p:spPr>
        <p:txBody>
          <a:bodyPr wrap="square" rtlCol="0">
            <a:spAutoFit/>
          </a:bodyPr>
          <a:lstStyle/>
          <a:p>
            <a:r>
              <a:rPr lang="en-US" altLang="ja-JP" sz="1600" dirty="0">
                <a:solidFill>
                  <a:srgbClr val="00B0F0"/>
                </a:solidFill>
                <a:latin typeface="Meiryo UI" panose="020B0604030504040204" pitchFamily="50" charset="-128"/>
                <a:ea typeface="Meiryo UI" panose="020B0604030504040204" pitchFamily="50" charset="-128"/>
              </a:rPr>
              <a:t>ACT</a:t>
            </a:r>
            <a:endParaRPr kumimoji="1" lang="ja-JP" altLang="en-US" sz="1600" dirty="0">
              <a:solidFill>
                <a:srgbClr val="00B0F0"/>
              </a:solidFill>
              <a:latin typeface="Meiryo UI" panose="020B0604030504040204" pitchFamily="50" charset="-128"/>
              <a:ea typeface="Meiryo UI" panose="020B0604030504040204" pitchFamily="50" charset="-128"/>
            </a:endParaRPr>
          </a:p>
        </p:txBody>
      </p:sp>
      <p:sp>
        <p:nvSpPr>
          <p:cNvPr id="18505" name="AutoShape 15">
            <a:extLst>
              <a:ext uri="{FF2B5EF4-FFF2-40B4-BE49-F238E27FC236}">
                <a16:creationId xmlns:a16="http://schemas.microsoft.com/office/drawing/2014/main" id="{D1E760E4-3366-A2AC-5932-44A2B52DDBAF}"/>
              </a:ext>
            </a:extLst>
          </p:cNvPr>
          <p:cNvSpPr>
            <a:spLocks noChangeArrowheads="1"/>
          </p:cNvSpPr>
          <p:nvPr/>
        </p:nvSpPr>
        <p:spPr bwMode="auto">
          <a:xfrm>
            <a:off x="2446871" y="5423138"/>
            <a:ext cx="419100" cy="699467"/>
          </a:xfrm>
          <a:prstGeom prst="rightArrow">
            <a:avLst>
              <a:gd name="adj1" fmla="val 50000"/>
              <a:gd name="adj2" fmla="val 34921"/>
            </a:avLst>
          </a:prstGeom>
          <a:solidFill>
            <a:srgbClr val="FFFF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18506" name="Text Box 4">
            <a:extLst>
              <a:ext uri="{FF2B5EF4-FFF2-40B4-BE49-F238E27FC236}">
                <a16:creationId xmlns:a16="http://schemas.microsoft.com/office/drawing/2014/main" id="{17B48729-2FCF-3D13-E7FE-06DCA1A76434}"/>
              </a:ext>
            </a:extLst>
          </p:cNvPr>
          <p:cNvSpPr txBox="1">
            <a:spLocks noChangeArrowheads="1"/>
          </p:cNvSpPr>
          <p:nvPr/>
        </p:nvSpPr>
        <p:spPr bwMode="auto">
          <a:xfrm>
            <a:off x="2943329" y="6409651"/>
            <a:ext cx="346233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ja-JP" altLang="en-US" dirty="0">
                <a:latin typeface="Meiryo UI" panose="020B0604030504040204" pitchFamily="50" charset="-128"/>
                <a:ea typeface="Meiryo UI" panose="020B0604030504040204" pitchFamily="50" charset="-128"/>
              </a:rPr>
              <a:t>どの場面でもサイクルは回る</a:t>
            </a:r>
          </a:p>
        </p:txBody>
      </p:sp>
      <p:sp>
        <p:nvSpPr>
          <p:cNvPr id="2" name="矢印: 上向き折線 1">
            <a:extLst>
              <a:ext uri="{FF2B5EF4-FFF2-40B4-BE49-F238E27FC236}">
                <a16:creationId xmlns:a16="http://schemas.microsoft.com/office/drawing/2014/main" id="{11C6BCAE-6867-0FC5-118F-FC564418528A}"/>
              </a:ext>
            </a:extLst>
          </p:cNvPr>
          <p:cNvSpPr/>
          <p:nvPr/>
        </p:nvSpPr>
        <p:spPr bwMode="auto">
          <a:xfrm rot="5400000">
            <a:off x="1836571" y="3025540"/>
            <a:ext cx="1576834" cy="526214"/>
          </a:xfrm>
          <a:prstGeom prst="bentUpArrow">
            <a:avLst>
              <a:gd name="adj1" fmla="val 50000"/>
              <a:gd name="adj2" fmla="val 50000"/>
              <a:gd name="adj3" fmla="val 37246"/>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8503" name="AutoShape 15">
            <a:extLst>
              <a:ext uri="{FF2B5EF4-FFF2-40B4-BE49-F238E27FC236}">
                <a16:creationId xmlns:a16="http://schemas.microsoft.com/office/drawing/2014/main" id="{119994B6-B309-64E9-7226-EC6C63D3CD5D}"/>
              </a:ext>
            </a:extLst>
          </p:cNvPr>
          <p:cNvSpPr>
            <a:spLocks noChangeArrowheads="1"/>
          </p:cNvSpPr>
          <p:nvPr/>
        </p:nvSpPr>
        <p:spPr bwMode="auto">
          <a:xfrm>
            <a:off x="2286819" y="2285898"/>
            <a:ext cx="639614" cy="699467"/>
          </a:xfrm>
          <a:prstGeom prst="rightArrow">
            <a:avLst>
              <a:gd name="adj1" fmla="val 40405"/>
              <a:gd name="adj2" fmla="val 34921"/>
            </a:avLst>
          </a:prstGeom>
          <a:solidFill>
            <a:srgbClr val="FFFF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Tree>
  </p:cSld>
  <p:clrMapOvr>
    <a:masterClrMapping/>
  </p:clrMapOvr>
  <p:transition>
    <p:cover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295400" y="4191000"/>
            <a:ext cx="68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p>
        </p:txBody>
      </p:sp>
      <p:sp>
        <p:nvSpPr>
          <p:cNvPr id="19459" name="Rectangle 4"/>
          <p:cNvSpPr>
            <a:spLocks noChangeArrowheads="1"/>
          </p:cNvSpPr>
          <p:nvPr/>
        </p:nvSpPr>
        <p:spPr bwMode="auto">
          <a:xfrm>
            <a:off x="1524000" y="5715000"/>
            <a:ext cx="6019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endParaRPr lang="ja-JP" altLang="ja-JP"/>
          </a:p>
        </p:txBody>
      </p:sp>
      <p:grpSp>
        <p:nvGrpSpPr>
          <p:cNvPr id="19460" name="Group 5"/>
          <p:cNvGrpSpPr>
            <a:grpSpLocks/>
          </p:cNvGrpSpPr>
          <p:nvPr/>
        </p:nvGrpSpPr>
        <p:grpSpPr bwMode="auto">
          <a:xfrm>
            <a:off x="191294" y="99414"/>
            <a:ext cx="8812212" cy="641350"/>
            <a:chOff x="113" y="183"/>
            <a:chExt cx="5551" cy="404"/>
          </a:xfrm>
        </p:grpSpPr>
        <p:sp>
          <p:nvSpPr>
            <p:cNvPr id="19500" name="Rectangle 6"/>
            <p:cNvSpPr>
              <a:spLocks noChangeArrowheads="1"/>
            </p:cNvSpPr>
            <p:nvPr/>
          </p:nvSpPr>
          <p:spPr bwMode="auto">
            <a:xfrm>
              <a:off x="288" y="183"/>
              <a:ext cx="5184" cy="404"/>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latin typeface="Meiryo UI" panose="020B0604030504040204" pitchFamily="50" charset="-128"/>
                  <a:ea typeface="Meiryo UI" panose="020B0604030504040204" pitchFamily="50" charset="-128"/>
                </a:rPr>
                <a:t>ＱＣサークル活動の位置付け</a:t>
              </a:r>
            </a:p>
          </p:txBody>
        </p:sp>
        <p:sp>
          <p:nvSpPr>
            <p:cNvPr id="19501" name="Line 7"/>
            <p:cNvSpPr>
              <a:spLocks noChangeShapeType="1"/>
            </p:cNvSpPr>
            <p:nvPr/>
          </p:nvSpPr>
          <p:spPr bwMode="auto">
            <a:xfrm>
              <a:off x="113" y="572"/>
              <a:ext cx="5551"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grpSp>
        <p:nvGrpSpPr>
          <p:cNvPr id="884745" name="Group 9"/>
          <p:cNvGrpSpPr>
            <a:grpSpLocks/>
          </p:cNvGrpSpPr>
          <p:nvPr/>
        </p:nvGrpSpPr>
        <p:grpSpPr bwMode="auto">
          <a:xfrm>
            <a:off x="681036" y="5976350"/>
            <a:ext cx="5980114" cy="423603"/>
            <a:chOff x="1073" y="3840"/>
            <a:chExt cx="3408" cy="144"/>
          </a:xfrm>
        </p:grpSpPr>
        <p:sp>
          <p:nvSpPr>
            <p:cNvPr id="19498" name="Line 10"/>
            <p:cNvSpPr>
              <a:spLocks noChangeShapeType="1"/>
            </p:cNvSpPr>
            <p:nvPr/>
          </p:nvSpPr>
          <p:spPr bwMode="auto">
            <a:xfrm flipV="1">
              <a:off x="1073" y="3840"/>
              <a:ext cx="3408" cy="144"/>
            </a:xfrm>
            <a:prstGeom prst="line">
              <a:avLst/>
            </a:prstGeom>
            <a:noFill/>
            <a:ln w="349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ja-JP" altLang="en-US"/>
            </a:p>
          </p:txBody>
        </p:sp>
        <p:sp>
          <p:nvSpPr>
            <p:cNvPr id="19499" name="Line 11"/>
            <p:cNvSpPr>
              <a:spLocks noChangeShapeType="1"/>
            </p:cNvSpPr>
            <p:nvPr/>
          </p:nvSpPr>
          <p:spPr bwMode="auto">
            <a:xfrm>
              <a:off x="1073" y="3888"/>
              <a:ext cx="3408" cy="96"/>
            </a:xfrm>
            <a:prstGeom prst="line">
              <a:avLst/>
            </a:prstGeom>
            <a:noFill/>
            <a:ln w="349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ja-JP" altLang="en-US"/>
            </a:p>
          </p:txBody>
        </p:sp>
      </p:grpSp>
      <p:sp>
        <p:nvSpPr>
          <p:cNvPr id="19465" name="Text Box 44"/>
          <p:cNvSpPr txBox="1">
            <a:spLocks noChangeArrowheads="1"/>
          </p:cNvSpPr>
          <p:nvPr/>
        </p:nvSpPr>
        <p:spPr bwMode="auto">
          <a:xfrm>
            <a:off x="2670429" y="906906"/>
            <a:ext cx="335546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dirty="0">
                <a:latin typeface="Meiryo UI" panose="020B0604030504040204" pitchFamily="50" charset="-128"/>
                <a:ea typeface="Meiryo UI" panose="020B0604030504040204" pitchFamily="50" charset="-128"/>
              </a:rPr>
              <a:t>職場の６大任務の達成</a:t>
            </a:r>
          </a:p>
        </p:txBody>
      </p:sp>
      <p:grpSp>
        <p:nvGrpSpPr>
          <p:cNvPr id="19467" name="Group 16"/>
          <p:cNvGrpSpPr>
            <a:grpSpLocks/>
          </p:cNvGrpSpPr>
          <p:nvPr/>
        </p:nvGrpSpPr>
        <p:grpSpPr bwMode="auto">
          <a:xfrm>
            <a:off x="601662" y="1627449"/>
            <a:ext cx="7991475" cy="2755900"/>
            <a:chOff x="531" y="940"/>
            <a:chExt cx="5034" cy="1736"/>
          </a:xfrm>
        </p:grpSpPr>
        <p:sp>
          <p:nvSpPr>
            <p:cNvPr id="19468" name="Rectangle 17"/>
            <p:cNvSpPr>
              <a:spLocks noChangeArrowheads="1"/>
            </p:cNvSpPr>
            <p:nvPr/>
          </p:nvSpPr>
          <p:spPr bwMode="auto">
            <a:xfrm>
              <a:off x="1296" y="1392"/>
              <a:ext cx="288"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grpSp>
          <p:nvGrpSpPr>
            <p:cNvPr id="19469" name="Group 18"/>
            <p:cNvGrpSpPr>
              <a:grpSpLocks/>
            </p:cNvGrpSpPr>
            <p:nvPr/>
          </p:nvGrpSpPr>
          <p:grpSpPr bwMode="auto">
            <a:xfrm>
              <a:off x="1149" y="1397"/>
              <a:ext cx="192" cy="272"/>
              <a:chOff x="1344" y="1536"/>
              <a:chExt cx="192" cy="293"/>
            </a:xfrm>
          </p:grpSpPr>
          <p:sp>
            <p:nvSpPr>
              <p:cNvPr id="19494" name="Line 19"/>
              <p:cNvSpPr>
                <a:spLocks noChangeShapeType="1"/>
              </p:cNvSpPr>
              <p:nvPr/>
            </p:nvSpPr>
            <p:spPr bwMode="auto">
              <a:xfrm>
                <a:off x="1344" y="1632"/>
                <a:ext cx="192"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19495" name="Line 20"/>
              <p:cNvSpPr>
                <a:spLocks noChangeShapeType="1"/>
              </p:cNvSpPr>
              <p:nvPr/>
            </p:nvSpPr>
            <p:spPr bwMode="auto">
              <a:xfrm>
                <a:off x="1440" y="1536"/>
                <a:ext cx="0" cy="293"/>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grpSp>
        <p:sp>
          <p:nvSpPr>
            <p:cNvPr id="19470" name="Text Box 21"/>
            <p:cNvSpPr txBox="1">
              <a:spLocks noChangeArrowheads="1"/>
            </p:cNvSpPr>
            <p:nvPr/>
          </p:nvSpPr>
          <p:spPr bwMode="auto">
            <a:xfrm>
              <a:off x="2390" y="963"/>
              <a:ext cx="477" cy="1437"/>
            </a:xfrm>
            <a:prstGeom prst="rect">
              <a:avLst/>
            </a:prstGeom>
            <a:solidFill>
              <a:srgbClr val="CCFF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180000" tIns="46038" rIns="180000" bIns="46038" anchor="ct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dist" eaLnBrk="1" hangingPunct="1">
                <a:lnSpc>
                  <a:spcPct val="120000"/>
                </a:lnSpc>
                <a:spcBef>
                  <a:spcPct val="50000"/>
                </a:spcBef>
              </a:pPr>
              <a:r>
                <a:rPr lang="ja-JP" altLang="en-US" b="1">
                  <a:latin typeface="Meiryo UI" panose="020B0604030504040204" pitchFamily="50" charset="-128"/>
                  <a:ea typeface="Meiryo UI" panose="020B0604030504040204" pitchFamily="50" charset="-128"/>
                </a:rPr>
                <a:t>生産性向上活動</a:t>
              </a:r>
            </a:p>
          </p:txBody>
        </p:sp>
        <p:sp>
          <p:nvSpPr>
            <p:cNvPr id="19471" name="Text Box 22"/>
            <p:cNvSpPr txBox="1">
              <a:spLocks noChangeArrowheads="1"/>
            </p:cNvSpPr>
            <p:nvPr/>
          </p:nvSpPr>
          <p:spPr bwMode="auto">
            <a:xfrm>
              <a:off x="1470" y="962"/>
              <a:ext cx="477" cy="1445"/>
            </a:xfrm>
            <a:prstGeom prst="rect">
              <a:avLst/>
            </a:prstGeom>
            <a:solidFill>
              <a:srgbClr val="CCFF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180000" tIns="46038" rIns="180000" bIns="46038" anchor="ct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dist" eaLnBrk="1" hangingPunct="1">
                <a:lnSpc>
                  <a:spcPct val="120000"/>
                </a:lnSpc>
                <a:spcBef>
                  <a:spcPct val="50000"/>
                </a:spcBef>
              </a:pPr>
              <a:r>
                <a:rPr lang="ja-JP" altLang="en-US" b="1">
                  <a:latin typeface="Meiryo UI" panose="020B0604030504040204" pitchFamily="50" charset="-128"/>
                  <a:ea typeface="Meiryo UI" panose="020B0604030504040204" pitchFamily="50" charset="-128"/>
                </a:rPr>
                <a:t>原価低減活動</a:t>
              </a:r>
            </a:p>
          </p:txBody>
        </p:sp>
        <p:sp>
          <p:nvSpPr>
            <p:cNvPr id="19472" name="Text Box 23"/>
            <p:cNvSpPr txBox="1">
              <a:spLocks noChangeArrowheads="1"/>
            </p:cNvSpPr>
            <p:nvPr/>
          </p:nvSpPr>
          <p:spPr bwMode="auto">
            <a:xfrm>
              <a:off x="4189" y="963"/>
              <a:ext cx="477" cy="1437"/>
            </a:xfrm>
            <a:prstGeom prst="rect">
              <a:avLst/>
            </a:prstGeom>
            <a:solidFill>
              <a:srgbClr val="CCFF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180000" tIns="46038" rIns="180000" bIns="46038" anchor="ct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dist" eaLnBrk="1" hangingPunct="1">
                <a:lnSpc>
                  <a:spcPct val="120000"/>
                </a:lnSpc>
                <a:spcBef>
                  <a:spcPct val="50000"/>
                </a:spcBef>
              </a:pPr>
              <a:r>
                <a:rPr lang="ja-JP" altLang="en-US" b="1">
                  <a:latin typeface="Meiryo UI" panose="020B0604030504040204" pitchFamily="50" charset="-128"/>
                  <a:ea typeface="Meiryo UI" panose="020B0604030504040204" pitchFamily="50" charset="-128"/>
                </a:rPr>
                <a:t>士気向上</a:t>
              </a:r>
            </a:p>
          </p:txBody>
        </p:sp>
        <p:sp>
          <p:nvSpPr>
            <p:cNvPr id="19473" name="Text Box 24"/>
            <p:cNvSpPr txBox="1">
              <a:spLocks noChangeArrowheads="1"/>
            </p:cNvSpPr>
            <p:nvPr/>
          </p:nvSpPr>
          <p:spPr bwMode="auto">
            <a:xfrm>
              <a:off x="548" y="940"/>
              <a:ext cx="477" cy="1460"/>
            </a:xfrm>
            <a:prstGeom prst="rect">
              <a:avLst/>
            </a:prstGeom>
            <a:solidFill>
              <a:srgbClr val="CCFF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180000" tIns="46038" rIns="180000" bIns="46038" anchor="b">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dist" eaLnBrk="1" hangingPunct="1">
                <a:lnSpc>
                  <a:spcPct val="120000"/>
                </a:lnSpc>
                <a:spcBef>
                  <a:spcPct val="50000"/>
                </a:spcBef>
              </a:pPr>
              <a:r>
                <a:rPr lang="ja-JP" altLang="en-US" b="1" dirty="0">
                  <a:latin typeface="Meiryo UI" panose="020B0604030504040204" pitchFamily="50" charset="-128"/>
                  <a:ea typeface="Meiryo UI" panose="020B0604030504040204" pitchFamily="50" charset="-128"/>
                </a:rPr>
                <a:t>品質向上活動</a:t>
              </a:r>
            </a:p>
          </p:txBody>
        </p:sp>
        <p:sp>
          <p:nvSpPr>
            <p:cNvPr id="19474" name="Text Box 25"/>
            <p:cNvSpPr txBox="1">
              <a:spLocks noChangeArrowheads="1"/>
            </p:cNvSpPr>
            <p:nvPr/>
          </p:nvSpPr>
          <p:spPr bwMode="auto">
            <a:xfrm>
              <a:off x="3291" y="962"/>
              <a:ext cx="477" cy="1438"/>
            </a:xfrm>
            <a:prstGeom prst="rect">
              <a:avLst/>
            </a:prstGeom>
            <a:solidFill>
              <a:srgbClr val="CCFF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180000" tIns="46038" rIns="180000" bIns="46038" anchor="ct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dist" eaLnBrk="1" hangingPunct="1">
                <a:lnSpc>
                  <a:spcPct val="120000"/>
                </a:lnSpc>
                <a:spcBef>
                  <a:spcPct val="50000"/>
                </a:spcBef>
              </a:pPr>
              <a:r>
                <a:rPr lang="ja-JP" altLang="en-US" b="1">
                  <a:latin typeface="Meiryo UI" panose="020B0604030504040204" pitchFamily="50" charset="-128"/>
                  <a:ea typeface="Meiryo UI" panose="020B0604030504040204" pitchFamily="50" charset="-128"/>
                </a:rPr>
                <a:t>安全活動</a:t>
              </a:r>
            </a:p>
          </p:txBody>
        </p:sp>
        <p:grpSp>
          <p:nvGrpSpPr>
            <p:cNvPr id="19475" name="Group 26"/>
            <p:cNvGrpSpPr>
              <a:grpSpLocks/>
            </p:cNvGrpSpPr>
            <p:nvPr/>
          </p:nvGrpSpPr>
          <p:grpSpPr bwMode="auto">
            <a:xfrm>
              <a:off x="2081" y="1398"/>
              <a:ext cx="192" cy="276"/>
              <a:chOff x="1344" y="1536"/>
              <a:chExt cx="192" cy="240"/>
            </a:xfrm>
          </p:grpSpPr>
          <p:sp>
            <p:nvSpPr>
              <p:cNvPr id="19492" name="Line 27"/>
              <p:cNvSpPr>
                <a:spLocks noChangeShapeType="1"/>
              </p:cNvSpPr>
              <p:nvPr/>
            </p:nvSpPr>
            <p:spPr bwMode="auto">
              <a:xfrm>
                <a:off x="1344" y="1632"/>
                <a:ext cx="192"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19493" name="Line 28"/>
              <p:cNvSpPr>
                <a:spLocks noChangeShapeType="1"/>
              </p:cNvSpPr>
              <p:nvPr/>
            </p:nvSpPr>
            <p:spPr bwMode="auto">
              <a:xfrm>
                <a:off x="1440" y="1536"/>
                <a:ext cx="0" cy="24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grpSp>
        <p:grpSp>
          <p:nvGrpSpPr>
            <p:cNvPr id="19476" name="Group 29"/>
            <p:cNvGrpSpPr>
              <a:grpSpLocks/>
            </p:cNvGrpSpPr>
            <p:nvPr/>
          </p:nvGrpSpPr>
          <p:grpSpPr bwMode="auto">
            <a:xfrm>
              <a:off x="3009" y="1398"/>
              <a:ext cx="192" cy="276"/>
              <a:chOff x="1344" y="1536"/>
              <a:chExt cx="192" cy="240"/>
            </a:xfrm>
          </p:grpSpPr>
          <p:sp>
            <p:nvSpPr>
              <p:cNvPr id="19490" name="Line 30"/>
              <p:cNvSpPr>
                <a:spLocks noChangeShapeType="1"/>
              </p:cNvSpPr>
              <p:nvPr/>
            </p:nvSpPr>
            <p:spPr bwMode="auto">
              <a:xfrm>
                <a:off x="1344" y="1632"/>
                <a:ext cx="192"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19491" name="Line 31"/>
              <p:cNvSpPr>
                <a:spLocks noChangeShapeType="1"/>
              </p:cNvSpPr>
              <p:nvPr/>
            </p:nvSpPr>
            <p:spPr bwMode="auto">
              <a:xfrm>
                <a:off x="1440" y="1536"/>
                <a:ext cx="0" cy="24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grpSp>
        <p:grpSp>
          <p:nvGrpSpPr>
            <p:cNvPr id="19477" name="Group 32"/>
            <p:cNvGrpSpPr>
              <a:grpSpLocks/>
            </p:cNvGrpSpPr>
            <p:nvPr/>
          </p:nvGrpSpPr>
          <p:grpSpPr bwMode="auto">
            <a:xfrm>
              <a:off x="3873" y="1398"/>
              <a:ext cx="192" cy="276"/>
              <a:chOff x="1344" y="1536"/>
              <a:chExt cx="192" cy="240"/>
            </a:xfrm>
          </p:grpSpPr>
          <p:sp>
            <p:nvSpPr>
              <p:cNvPr id="19488" name="Line 33"/>
              <p:cNvSpPr>
                <a:spLocks noChangeShapeType="1"/>
              </p:cNvSpPr>
              <p:nvPr/>
            </p:nvSpPr>
            <p:spPr bwMode="auto">
              <a:xfrm>
                <a:off x="1344" y="1632"/>
                <a:ext cx="192"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19489" name="Line 34"/>
              <p:cNvSpPr>
                <a:spLocks noChangeShapeType="1"/>
              </p:cNvSpPr>
              <p:nvPr/>
            </p:nvSpPr>
            <p:spPr bwMode="auto">
              <a:xfrm>
                <a:off x="1440" y="1536"/>
                <a:ext cx="0" cy="24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grpSp>
        <p:sp>
          <p:nvSpPr>
            <p:cNvPr id="19478" name="AutoShape 35"/>
            <p:cNvSpPr>
              <a:spLocks noChangeArrowheads="1"/>
            </p:cNvSpPr>
            <p:nvPr/>
          </p:nvSpPr>
          <p:spPr bwMode="auto">
            <a:xfrm>
              <a:off x="1425" y="2436"/>
              <a:ext cx="528" cy="240"/>
            </a:xfrm>
            <a:prstGeom prst="upArrow">
              <a:avLst>
                <a:gd name="adj1" fmla="val 50000"/>
                <a:gd name="adj2" fmla="val 43750"/>
              </a:avLst>
            </a:prstGeom>
            <a:gradFill rotWithShape="1">
              <a:gsLst>
                <a:gs pos="0">
                  <a:srgbClr val="4D4D4D"/>
                </a:gs>
                <a:gs pos="100000">
                  <a:srgbClr val="B9B9B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19479" name="AutoShape 36"/>
            <p:cNvSpPr>
              <a:spLocks noChangeArrowheads="1"/>
            </p:cNvSpPr>
            <p:nvPr/>
          </p:nvSpPr>
          <p:spPr bwMode="auto">
            <a:xfrm>
              <a:off x="531" y="2426"/>
              <a:ext cx="528" cy="240"/>
            </a:xfrm>
            <a:prstGeom prst="upArrow">
              <a:avLst>
                <a:gd name="adj1" fmla="val 50000"/>
                <a:gd name="adj2" fmla="val 43750"/>
              </a:avLst>
            </a:prstGeom>
            <a:gradFill rotWithShape="1">
              <a:gsLst>
                <a:gs pos="0">
                  <a:srgbClr val="4D4D4D"/>
                </a:gs>
                <a:gs pos="100000">
                  <a:srgbClr val="B9B9B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19480" name="AutoShape 37"/>
            <p:cNvSpPr>
              <a:spLocks noChangeArrowheads="1"/>
            </p:cNvSpPr>
            <p:nvPr/>
          </p:nvSpPr>
          <p:spPr bwMode="auto">
            <a:xfrm>
              <a:off x="2363" y="2421"/>
              <a:ext cx="528" cy="240"/>
            </a:xfrm>
            <a:prstGeom prst="upArrow">
              <a:avLst>
                <a:gd name="adj1" fmla="val 50000"/>
                <a:gd name="adj2" fmla="val 43750"/>
              </a:avLst>
            </a:prstGeom>
            <a:gradFill rotWithShape="1">
              <a:gsLst>
                <a:gs pos="0">
                  <a:srgbClr val="4D4D4D"/>
                </a:gs>
                <a:gs pos="100000">
                  <a:srgbClr val="B9B9B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19481" name="AutoShape 38"/>
            <p:cNvSpPr>
              <a:spLocks noChangeArrowheads="1"/>
            </p:cNvSpPr>
            <p:nvPr/>
          </p:nvSpPr>
          <p:spPr bwMode="auto">
            <a:xfrm>
              <a:off x="3265" y="2421"/>
              <a:ext cx="528" cy="240"/>
            </a:xfrm>
            <a:prstGeom prst="upArrow">
              <a:avLst>
                <a:gd name="adj1" fmla="val 50000"/>
                <a:gd name="adj2" fmla="val 43750"/>
              </a:avLst>
            </a:prstGeom>
            <a:gradFill rotWithShape="1">
              <a:gsLst>
                <a:gs pos="0">
                  <a:srgbClr val="4D4D4D"/>
                </a:gs>
                <a:gs pos="100000">
                  <a:srgbClr val="B9B9B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19482" name="AutoShape 39"/>
            <p:cNvSpPr>
              <a:spLocks noChangeArrowheads="1"/>
            </p:cNvSpPr>
            <p:nvPr/>
          </p:nvSpPr>
          <p:spPr bwMode="auto">
            <a:xfrm>
              <a:off x="4159" y="2421"/>
              <a:ext cx="528" cy="240"/>
            </a:xfrm>
            <a:prstGeom prst="upArrow">
              <a:avLst>
                <a:gd name="adj1" fmla="val 50000"/>
                <a:gd name="adj2" fmla="val 43750"/>
              </a:avLst>
            </a:prstGeom>
            <a:gradFill rotWithShape="1">
              <a:gsLst>
                <a:gs pos="0">
                  <a:srgbClr val="4D4D4D"/>
                </a:gs>
                <a:gs pos="100000">
                  <a:srgbClr val="B9B9B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19483" name="Text Box 40"/>
            <p:cNvSpPr txBox="1">
              <a:spLocks noChangeArrowheads="1"/>
            </p:cNvSpPr>
            <p:nvPr/>
          </p:nvSpPr>
          <p:spPr bwMode="auto">
            <a:xfrm>
              <a:off x="5035" y="963"/>
              <a:ext cx="477" cy="1421"/>
            </a:xfrm>
            <a:prstGeom prst="rect">
              <a:avLst/>
            </a:prstGeom>
            <a:solidFill>
              <a:srgbClr val="CCFF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180000" tIns="46038" rIns="180000" bIns="46038" anchor="ct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dist" eaLnBrk="1" hangingPunct="1">
                <a:lnSpc>
                  <a:spcPct val="120000"/>
                </a:lnSpc>
                <a:spcBef>
                  <a:spcPct val="50000"/>
                </a:spcBef>
              </a:pPr>
              <a:r>
                <a:rPr lang="ja-JP" altLang="en-US" b="1">
                  <a:latin typeface="Meiryo UI" panose="020B0604030504040204" pitchFamily="50" charset="-128"/>
                  <a:ea typeface="Meiryo UI" panose="020B0604030504040204" pitchFamily="50" charset="-128"/>
                </a:rPr>
                <a:t>環境保全活動 </a:t>
              </a:r>
            </a:p>
          </p:txBody>
        </p:sp>
        <p:grpSp>
          <p:nvGrpSpPr>
            <p:cNvPr id="19484" name="Group 41"/>
            <p:cNvGrpSpPr>
              <a:grpSpLocks/>
            </p:cNvGrpSpPr>
            <p:nvPr/>
          </p:nvGrpSpPr>
          <p:grpSpPr bwMode="auto">
            <a:xfrm>
              <a:off x="4737" y="1430"/>
              <a:ext cx="192" cy="276"/>
              <a:chOff x="1344" y="1536"/>
              <a:chExt cx="192" cy="240"/>
            </a:xfrm>
          </p:grpSpPr>
          <p:sp>
            <p:nvSpPr>
              <p:cNvPr id="19486" name="Line 42"/>
              <p:cNvSpPr>
                <a:spLocks noChangeShapeType="1"/>
              </p:cNvSpPr>
              <p:nvPr/>
            </p:nvSpPr>
            <p:spPr bwMode="auto">
              <a:xfrm>
                <a:off x="1344" y="1632"/>
                <a:ext cx="192"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19487" name="Line 43"/>
              <p:cNvSpPr>
                <a:spLocks noChangeShapeType="1"/>
              </p:cNvSpPr>
              <p:nvPr/>
            </p:nvSpPr>
            <p:spPr bwMode="auto">
              <a:xfrm>
                <a:off x="1440" y="1536"/>
                <a:ext cx="0" cy="24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grpSp>
        <p:sp>
          <p:nvSpPr>
            <p:cNvPr id="19485" name="AutoShape 44"/>
            <p:cNvSpPr>
              <a:spLocks noChangeArrowheads="1"/>
            </p:cNvSpPr>
            <p:nvPr/>
          </p:nvSpPr>
          <p:spPr bwMode="auto">
            <a:xfrm>
              <a:off x="5037" y="2421"/>
              <a:ext cx="528" cy="240"/>
            </a:xfrm>
            <a:prstGeom prst="upArrow">
              <a:avLst>
                <a:gd name="adj1" fmla="val 50000"/>
                <a:gd name="adj2" fmla="val 43750"/>
              </a:avLst>
            </a:prstGeom>
            <a:gradFill rotWithShape="1">
              <a:gsLst>
                <a:gs pos="0">
                  <a:srgbClr val="4D4D4D"/>
                </a:gs>
                <a:gs pos="100000">
                  <a:srgbClr val="B9B9B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grpSp>
      <p:sp>
        <p:nvSpPr>
          <p:cNvPr id="2" name="Rectangle 1062">
            <a:extLst>
              <a:ext uri="{FF2B5EF4-FFF2-40B4-BE49-F238E27FC236}">
                <a16:creationId xmlns:a16="http://schemas.microsoft.com/office/drawing/2014/main" id="{3E4810BA-C182-927B-B3A7-3BF29EFA209C}"/>
              </a:ext>
            </a:extLst>
          </p:cNvPr>
          <p:cNvSpPr>
            <a:spLocks noChangeArrowheads="1"/>
          </p:cNvSpPr>
          <p:nvPr/>
        </p:nvSpPr>
        <p:spPr bwMode="auto">
          <a:xfrm>
            <a:off x="395817" y="5256953"/>
            <a:ext cx="6019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3200" b="1" dirty="0">
                <a:latin typeface="HGP創英角ﾎﾟｯﾌﾟ体" panose="040B0A00000000000000" pitchFamily="50" charset="-128"/>
                <a:ea typeface="HGP創英角ﾎﾟｯﾌﾟ体" panose="040B0A00000000000000" pitchFamily="50" charset="-128"/>
              </a:rPr>
              <a:t>ＱＣサークル活動 </a:t>
            </a:r>
            <a:r>
              <a:rPr lang="en-US" altLang="ja-JP" sz="3200" b="1" dirty="0">
                <a:latin typeface="HGP創英角ﾎﾟｯﾌﾟ体" panose="040B0A00000000000000" pitchFamily="50" charset="-128"/>
                <a:ea typeface="HGP創英角ﾎﾟｯﾌﾟ体" panose="040B0A00000000000000" pitchFamily="50" charset="-128"/>
              </a:rPr>
              <a:t>『</a:t>
            </a:r>
            <a:r>
              <a:rPr lang="ja-JP" altLang="en-US" sz="3200" b="1" dirty="0">
                <a:latin typeface="HGP創英角ﾎﾟｯﾌﾟ体" panose="040B0A00000000000000" pitchFamily="50" charset="-128"/>
                <a:ea typeface="HGP創英角ﾎﾟｯﾌﾟ体" panose="040B0A00000000000000" pitchFamily="50" charset="-128"/>
              </a:rPr>
              <a:t>で</a:t>
            </a:r>
            <a:r>
              <a:rPr lang="en-US" altLang="ja-JP" sz="3200" b="1" dirty="0">
                <a:latin typeface="HGP創英角ﾎﾟｯﾌﾟ体" panose="040B0A00000000000000" pitchFamily="50" charset="-128"/>
                <a:ea typeface="HGP創英角ﾎﾟｯﾌﾟ体" panose="040B0A00000000000000" pitchFamily="50" charset="-128"/>
              </a:rPr>
              <a:t>』 </a:t>
            </a:r>
            <a:r>
              <a:rPr lang="ja-JP" altLang="en-US" sz="3200" b="1" dirty="0">
                <a:latin typeface="HGP創英角ﾎﾟｯﾌﾟ体" panose="040B0A00000000000000" pitchFamily="50" charset="-128"/>
                <a:ea typeface="HGP創英角ﾎﾟｯﾌﾟ体" panose="040B0A00000000000000" pitchFamily="50" charset="-128"/>
              </a:rPr>
              <a:t>やる</a:t>
            </a:r>
            <a:r>
              <a:rPr lang="ja-JP" altLang="en-US" sz="2800" b="1" dirty="0">
                <a:latin typeface="HGP創英角ﾎﾟｯﾌﾟ体" panose="040B0A00000000000000" pitchFamily="50" charset="-128"/>
                <a:ea typeface="HGP創英角ﾎﾟｯﾌﾟ体" panose="040B0A00000000000000" pitchFamily="50" charset="-128"/>
              </a:rPr>
              <a:t>。</a:t>
            </a:r>
            <a:endParaRPr lang="en-US" altLang="ja-JP" sz="2800" b="1" dirty="0">
              <a:latin typeface="HGP創英角ﾎﾟｯﾌﾟ体" panose="040B0A00000000000000" pitchFamily="50" charset="-128"/>
              <a:ea typeface="HGP創英角ﾎﾟｯﾌﾟ体" panose="040B0A00000000000000" pitchFamily="50" charset="-128"/>
            </a:endParaRPr>
          </a:p>
          <a:p>
            <a:pPr algn="ctr" eaLnBrk="1" hangingPunct="1"/>
            <a:r>
              <a:rPr lang="ja-JP" altLang="en-US" sz="1600" b="1" dirty="0">
                <a:latin typeface="Meiryo UI" panose="020B0604030504040204" pitchFamily="50" charset="-128"/>
                <a:ea typeface="Meiryo UI" panose="020B0604030504040204" pitchFamily="50" charset="-128"/>
              </a:rPr>
              <a:t>日常の仕事が楽になるように　一つのアイテム活用</a:t>
            </a:r>
          </a:p>
        </p:txBody>
      </p:sp>
      <p:sp>
        <p:nvSpPr>
          <p:cNvPr id="3" name="Rectangle 1032">
            <a:extLst>
              <a:ext uri="{FF2B5EF4-FFF2-40B4-BE49-F238E27FC236}">
                <a16:creationId xmlns:a16="http://schemas.microsoft.com/office/drawing/2014/main" id="{E09C0D11-72E2-AC5B-0408-C97A25956987}"/>
              </a:ext>
            </a:extLst>
          </p:cNvPr>
          <p:cNvSpPr>
            <a:spLocks noChangeArrowheads="1"/>
          </p:cNvSpPr>
          <p:nvPr/>
        </p:nvSpPr>
        <p:spPr bwMode="auto">
          <a:xfrm>
            <a:off x="457200" y="6027003"/>
            <a:ext cx="6172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ts val="0"/>
              </a:spcBef>
            </a:pPr>
            <a:r>
              <a:rPr lang="ja-JP" altLang="en-US" sz="3200" dirty="0">
                <a:latin typeface="HGP創英角ﾎﾟｯﾌﾟ体" panose="040B0A00000000000000" pitchFamily="50" charset="-128"/>
                <a:ea typeface="HGP創英角ﾎﾟｯﾌﾟ体" panose="040B0A00000000000000" pitchFamily="50" charset="-128"/>
              </a:rPr>
              <a:t>ＱＣサークル活動 </a:t>
            </a:r>
            <a:r>
              <a:rPr lang="en-US" altLang="ja-JP" sz="3200" dirty="0">
                <a:latin typeface="HGP創英角ﾎﾟｯﾌﾟ体" panose="040B0A00000000000000" pitchFamily="50" charset="-128"/>
                <a:ea typeface="HGP創英角ﾎﾟｯﾌﾟ体" panose="040B0A00000000000000" pitchFamily="50" charset="-128"/>
              </a:rPr>
              <a:t>『</a:t>
            </a:r>
            <a:r>
              <a:rPr lang="ja-JP" altLang="en-US" sz="3200" dirty="0">
                <a:latin typeface="HGP創英角ﾎﾟｯﾌﾟ体" panose="040B0A00000000000000" pitchFamily="50" charset="-128"/>
                <a:ea typeface="HGP創英角ﾎﾟｯﾌﾟ体" panose="040B0A00000000000000" pitchFamily="50" charset="-128"/>
              </a:rPr>
              <a:t>を</a:t>
            </a:r>
            <a:r>
              <a:rPr lang="en-US" altLang="ja-JP" sz="3200" dirty="0">
                <a:latin typeface="HGP創英角ﾎﾟｯﾌﾟ体" panose="040B0A00000000000000" pitchFamily="50" charset="-128"/>
                <a:ea typeface="HGP創英角ﾎﾟｯﾌﾟ体" panose="040B0A00000000000000" pitchFamily="50" charset="-128"/>
              </a:rPr>
              <a:t>』 </a:t>
            </a:r>
            <a:r>
              <a:rPr lang="ja-JP" altLang="en-US" sz="3200" dirty="0">
                <a:latin typeface="HGP創英角ﾎﾟｯﾌﾟ体" panose="040B0A00000000000000" pitchFamily="50" charset="-128"/>
                <a:ea typeface="HGP創英角ﾎﾟｯﾌﾟ体" panose="040B0A00000000000000" pitchFamily="50" charset="-128"/>
              </a:rPr>
              <a:t>やる</a:t>
            </a:r>
            <a:r>
              <a:rPr lang="ja-JP" altLang="en-US" sz="2800" dirty="0">
                <a:latin typeface="HGP創英角ﾎﾟｯﾌﾟ体" panose="040B0A00000000000000" pitchFamily="50" charset="-128"/>
                <a:ea typeface="HGP創英角ﾎﾟｯﾌﾟ体" panose="040B0A00000000000000" pitchFamily="50" charset="-128"/>
              </a:rPr>
              <a:t>。</a:t>
            </a:r>
            <a:endParaRPr lang="en-US" altLang="ja-JP" sz="2800" dirty="0">
              <a:latin typeface="HGP創英角ﾎﾟｯﾌﾟ体" panose="040B0A00000000000000" pitchFamily="50" charset="-128"/>
              <a:ea typeface="HGP創英角ﾎﾟｯﾌﾟ体" panose="040B0A00000000000000" pitchFamily="50" charset="-128"/>
            </a:endParaRPr>
          </a:p>
          <a:p>
            <a:pPr algn="ctr" eaLnBrk="1" hangingPunct="1">
              <a:spcBef>
                <a:spcPts val="0"/>
              </a:spcBef>
            </a:pPr>
            <a:r>
              <a:rPr lang="ja-JP" altLang="en-US" sz="1600" b="1" dirty="0">
                <a:latin typeface="Meiryo UI" panose="020B0604030504040204" pitchFamily="50" charset="-128"/>
                <a:ea typeface="Meiryo UI" panose="020B0604030504040204" pitchFamily="50" charset="-128"/>
              </a:rPr>
              <a:t>余分な仕事が増えた・・やらされ感モチベーション低下</a:t>
            </a:r>
          </a:p>
        </p:txBody>
      </p:sp>
      <p:pic>
        <p:nvPicPr>
          <p:cNvPr id="5" name="図 4">
            <a:extLst>
              <a:ext uri="{FF2B5EF4-FFF2-40B4-BE49-F238E27FC236}">
                <a16:creationId xmlns:a16="http://schemas.microsoft.com/office/drawing/2014/main" id="{2B32A60F-2234-0D53-7EF1-B09788CE7F81}"/>
              </a:ext>
            </a:extLst>
          </p:cNvPr>
          <p:cNvPicPr>
            <a:picLocks noChangeAspect="1"/>
          </p:cNvPicPr>
          <p:nvPr/>
        </p:nvPicPr>
        <p:blipFill>
          <a:blip r:embed="rId4"/>
          <a:stretch>
            <a:fillRect/>
          </a:stretch>
        </p:blipFill>
        <p:spPr>
          <a:xfrm>
            <a:off x="6592602" y="5100351"/>
            <a:ext cx="2289745" cy="1714787"/>
          </a:xfrm>
          <a:prstGeom prst="rect">
            <a:avLst/>
          </a:prstGeom>
        </p:spPr>
      </p:pic>
      <p:pic>
        <p:nvPicPr>
          <p:cNvPr id="7" name="図 6">
            <a:extLst>
              <a:ext uri="{FF2B5EF4-FFF2-40B4-BE49-F238E27FC236}">
                <a16:creationId xmlns:a16="http://schemas.microsoft.com/office/drawing/2014/main" id="{4C212F13-A195-0D53-715F-FE7316F272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85" b="91083" l="2500" r="93125">
                        <a14:foregroundMark x1="68125" y1="75796" x2="74375" y2="90446"/>
                        <a14:foregroundMark x1="46250" y1="85350" x2="18125" y2="57325"/>
                        <a14:foregroundMark x1="18125" y1="57325" x2="35625" y2="21019"/>
                        <a14:foregroundMark x1="17500" y1="75796" x2="22500" y2="34395"/>
                        <a14:foregroundMark x1="22500" y1="34395" x2="35000" y2="14013"/>
                        <a14:foregroundMark x1="74375" y1="60510" x2="47500" y2="19108"/>
                        <a14:foregroundMark x1="47500" y1="19108" x2="40625" y2="19108"/>
                        <a14:foregroundMark x1="78125" y1="62420" x2="65000" y2="22293"/>
                        <a14:foregroundMark x1="65000" y1="22293" x2="46875" y2="17834"/>
                        <a14:foregroundMark x1="85000" y1="53503" x2="70000" y2="16561"/>
                        <a14:foregroundMark x1="70000" y1="16561" x2="26250" y2="12739"/>
                        <a14:foregroundMark x1="26250" y1="12739" x2="6875" y2="55414"/>
                        <a14:foregroundMark x1="6875" y1="55414" x2="49375" y2="91083"/>
                        <a14:foregroundMark x1="54375" y1="7006" x2="43125" y2="7006"/>
                        <a14:foregroundMark x1="50625" y1="3185" x2="40625" y2="5096"/>
                        <a14:foregroundMark x1="93125" y1="50955" x2="93125" y2="50955"/>
                        <a14:foregroundMark x1="2500" y1="50955" x2="2500" y2="50955"/>
                      </a14:backgroundRemoval>
                    </a14:imgEffect>
                  </a14:imgLayer>
                </a14:imgProps>
              </a:ext>
            </a:extLst>
          </a:blip>
          <a:stretch>
            <a:fillRect/>
          </a:stretch>
        </p:blipFill>
        <p:spPr>
          <a:xfrm>
            <a:off x="7345364" y="5355541"/>
            <a:ext cx="732655" cy="718918"/>
          </a:xfrm>
          <a:prstGeom prst="rect">
            <a:avLst/>
          </a:prstGeom>
        </p:spPr>
      </p:pic>
      <p:sp>
        <p:nvSpPr>
          <p:cNvPr id="4" name="テキスト ボックス 3">
            <a:extLst>
              <a:ext uri="{FF2B5EF4-FFF2-40B4-BE49-F238E27FC236}">
                <a16:creationId xmlns:a16="http://schemas.microsoft.com/office/drawing/2014/main" id="{AC6D906E-9E1B-1619-7902-AC2BC5B1D3E8}"/>
              </a:ext>
            </a:extLst>
          </p:cNvPr>
          <p:cNvSpPr txBox="1"/>
          <p:nvPr/>
        </p:nvSpPr>
        <p:spPr>
          <a:xfrm>
            <a:off x="822991" y="1213543"/>
            <a:ext cx="553673" cy="461664"/>
          </a:xfrm>
          <a:prstGeom prst="rect">
            <a:avLst/>
          </a:prstGeom>
          <a:noFill/>
        </p:spPr>
        <p:txBody>
          <a:bodyPr wrap="square" rtlCol="0">
            <a:spAutoFit/>
          </a:bodyPr>
          <a:lstStyle/>
          <a:p>
            <a:r>
              <a:rPr kumimoji="1" lang="en-US" altLang="ja-JP" dirty="0">
                <a:solidFill>
                  <a:srgbClr val="FF0000"/>
                </a:solidFill>
                <a:latin typeface="Meiryo UI" panose="020B0604030504040204" pitchFamily="50" charset="-128"/>
                <a:ea typeface="Meiryo UI" panose="020B0604030504040204" pitchFamily="50" charset="-128"/>
              </a:rPr>
              <a:t>Q</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994777DE-EE78-A6D9-9772-880BE41AAF1A}"/>
              </a:ext>
            </a:extLst>
          </p:cNvPr>
          <p:cNvSpPr txBox="1"/>
          <p:nvPr/>
        </p:nvSpPr>
        <p:spPr>
          <a:xfrm>
            <a:off x="2257790" y="1260936"/>
            <a:ext cx="553673" cy="461665"/>
          </a:xfrm>
          <a:prstGeom prst="rect">
            <a:avLst/>
          </a:prstGeom>
          <a:noFill/>
        </p:spPr>
        <p:txBody>
          <a:bodyPr wrap="square" rtlCol="0">
            <a:spAutoFit/>
          </a:bodyPr>
          <a:lstStyle/>
          <a:p>
            <a:r>
              <a:rPr lang="en-US" altLang="ja-JP" dirty="0">
                <a:solidFill>
                  <a:srgbClr val="FF0000"/>
                </a:solidFill>
                <a:latin typeface="Meiryo UI" panose="020B0604030504040204" pitchFamily="50" charset="-128"/>
                <a:ea typeface="Meiryo UI" panose="020B0604030504040204" pitchFamily="50" charset="-128"/>
              </a:rPr>
              <a:t>C</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38992535-99E4-5762-F708-05EF5417A70B}"/>
              </a:ext>
            </a:extLst>
          </p:cNvPr>
          <p:cNvSpPr txBox="1"/>
          <p:nvPr/>
        </p:nvSpPr>
        <p:spPr>
          <a:xfrm>
            <a:off x="5151464" y="1256170"/>
            <a:ext cx="553673" cy="461665"/>
          </a:xfrm>
          <a:prstGeom prst="rect">
            <a:avLst/>
          </a:prstGeom>
          <a:noFill/>
        </p:spPr>
        <p:txBody>
          <a:bodyPr wrap="square" rtlCol="0">
            <a:spAutoFit/>
          </a:bodyPr>
          <a:lstStyle/>
          <a:p>
            <a:r>
              <a:rPr kumimoji="1" lang="en-US" altLang="ja-JP" dirty="0">
                <a:solidFill>
                  <a:srgbClr val="FF0000"/>
                </a:solidFill>
                <a:latin typeface="Meiryo UI" panose="020B0604030504040204" pitchFamily="50" charset="-128"/>
                <a:ea typeface="Meiryo UI" panose="020B0604030504040204" pitchFamily="50" charset="-128"/>
              </a:rPr>
              <a:t>S</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8B101802-4503-E0C9-AD1E-13D68C5007D3}"/>
              </a:ext>
            </a:extLst>
          </p:cNvPr>
          <p:cNvSpPr txBox="1"/>
          <p:nvPr/>
        </p:nvSpPr>
        <p:spPr>
          <a:xfrm>
            <a:off x="3725889" y="1268413"/>
            <a:ext cx="553673" cy="461665"/>
          </a:xfrm>
          <a:prstGeom prst="rect">
            <a:avLst/>
          </a:prstGeom>
          <a:noFill/>
        </p:spPr>
        <p:txBody>
          <a:bodyPr wrap="square" rtlCol="0">
            <a:spAutoFit/>
          </a:bodyPr>
          <a:lstStyle/>
          <a:p>
            <a:r>
              <a:rPr lang="en-US" altLang="ja-JP" dirty="0">
                <a:solidFill>
                  <a:srgbClr val="FF0000"/>
                </a:solidFill>
                <a:latin typeface="Meiryo UI" panose="020B0604030504040204" pitchFamily="50" charset="-128"/>
                <a:ea typeface="Meiryo UI" panose="020B0604030504040204" pitchFamily="50" charset="-128"/>
              </a:rPr>
              <a:t>D</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73DFD8D-1E22-2134-EA26-22AD8704C9C3}"/>
              </a:ext>
            </a:extLst>
          </p:cNvPr>
          <p:cNvSpPr txBox="1"/>
          <p:nvPr/>
        </p:nvSpPr>
        <p:spPr>
          <a:xfrm>
            <a:off x="6571275" y="1240111"/>
            <a:ext cx="553673" cy="461665"/>
          </a:xfrm>
          <a:prstGeom prst="rect">
            <a:avLst/>
          </a:prstGeom>
          <a:noFill/>
        </p:spPr>
        <p:txBody>
          <a:bodyPr wrap="square" rtlCol="0">
            <a:spAutoFit/>
          </a:bodyPr>
          <a:lstStyle/>
          <a:p>
            <a:r>
              <a:rPr lang="en-US" altLang="ja-JP" dirty="0">
                <a:solidFill>
                  <a:srgbClr val="FF0000"/>
                </a:solidFill>
                <a:latin typeface="Meiryo UI" panose="020B0604030504040204" pitchFamily="50" charset="-128"/>
                <a:ea typeface="Meiryo UI" panose="020B0604030504040204" pitchFamily="50" charset="-128"/>
              </a:rPr>
              <a:t>M</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656F5AAA-2EEA-0F7C-D3BB-A819EE69DC69}"/>
              </a:ext>
            </a:extLst>
          </p:cNvPr>
          <p:cNvSpPr txBox="1"/>
          <p:nvPr/>
        </p:nvSpPr>
        <p:spPr>
          <a:xfrm>
            <a:off x="7897200" y="1252352"/>
            <a:ext cx="553673" cy="461665"/>
          </a:xfrm>
          <a:prstGeom prst="rect">
            <a:avLst/>
          </a:prstGeom>
          <a:noFill/>
        </p:spPr>
        <p:txBody>
          <a:bodyPr wrap="square" rtlCol="0">
            <a:spAutoFit/>
          </a:bodyPr>
          <a:lstStyle/>
          <a:p>
            <a:r>
              <a:rPr kumimoji="1" lang="en-US" altLang="ja-JP" dirty="0">
                <a:solidFill>
                  <a:srgbClr val="FF0000"/>
                </a:solidFill>
                <a:latin typeface="Meiryo UI" panose="020B0604030504040204" pitchFamily="50" charset="-128"/>
                <a:ea typeface="Meiryo UI" panose="020B0604030504040204" pitchFamily="50" charset="-128"/>
              </a:rPr>
              <a:t>E</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9463" name="AutoShape 36"/>
          <p:cNvSpPr>
            <a:spLocks noChangeArrowheads="1"/>
          </p:cNvSpPr>
          <p:nvPr/>
        </p:nvSpPr>
        <p:spPr bwMode="auto">
          <a:xfrm>
            <a:off x="592931" y="4611505"/>
            <a:ext cx="7958137" cy="647700"/>
          </a:xfrm>
          <a:prstGeom prst="bevel">
            <a:avLst>
              <a:gd name="adj" fmla="val 6130"/>
            </a:avLst>
          </a:prstGeom>
          <a:gradFill rotWithShape="1">
            <a:gsLst>
              <a:gs pos="0">
                <a:srgbClr val="FFFFFF"/>
              </a:gs>
              <a:gs pos="100000">
                <a:srgbClr val="FFFF99"/>
              </a:gs>
            </a:gsLst>
            <a:path path="rect">
              <a:fillToRect l="50000" t="50000" r="50000" b="50000"/>
            </a:path>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108000" rIns="92075" bIns="97200" anchor="ct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lnSpc>
                <a:spcPct val="120000"/>
              </a:lnSpc>
              <a:spcBef>
                <a:spcPct val="20000"/>
              </a:spcBef>
            </a:pPr>
            <a:r>
              <a:rPr lang="ja-JP" altLang="en-US" sz="2800" b="1" dirty="0">
                <a:latin typeface="Meiryo UI" panose="020B0604030504040204" pitchFamily="50" charset="-128"/>
                <a:ea typeface="Meiryo UI" panose="020B0604030504040204" pitchFamily="50" charset="-128"/>
              </a:rPr>
              <a:t>Ｑ　Ｃ　サ　ー　ク　ル　活　動 </a:t>
            </a:r>
          </a:p>
        </p:txBody>
      </p:sp>
      <p:sp>
        <p:nvSpPr>
          <p:cNvPr id="8" name="テキスト ボックス 7">
            <a:extLst>
              <a:ext uri="{FF2B5EF4-FFF2-40B4-BE49-F238E27FC236}">
                <a16:creationId xmlns:a16="http://schemas.microsoft.com/office/drawing/2014/main" id="{6BFA8F96-4FC8-129B-F82B-B0BA037AFC85}"/>
              </a:ext>
            </a:extLst>
          </p:cNvPr>
          <p:cNvSpPr txBox="1"/>
          <p:nvPr/>
        </p:nvSpPr>
        <p:spPr>
          <a:xfrm>
            <a:off x="2363523" y="4426387"/>
            <a:ext cx="4045214" cy="338554"/>
          </a:xfrm>
          <a:prstGeom prst="rect">
            <a:avLst/>
          </a:prstGeom>
          <a:solidFill>
            <a:schemeClr val="bg1">
              <a:lumMod val="75000"/>
            </a:schemeClr>
          </a:solidFill>
        </p:spPr>
        <p:txBody>
          <a:bodyPr wrap="square" rtlCol="0">
            <a:spAutoFit/>
          </a:bodyPr>
          <a:lstStyle/>
          <a:p>
            <a:pPr algn="ctr"/>
            <a:r>
              <a:rPr kumimoji="1" lang="ja-JP" altLang="en-US" sz="1600" dirty="0">
                <a:latin typeface="Meiryo UI" panose="020B0604030504040204" pitchFamily="50" charset="-128"/>
                <a:ea typeface="Meiryo UI" panose="020B0604030504040204" pitchFamily="50" charset="-128"/>
              </a:rPr>
              <a:t>６つの中の日常の問題たった１つの事を選び</a:t>
            </a:r>
          </a:p>
        </p:txBody>
      </p:sp>
    </p:spTree>
    <p:custDataLst>
      <p:tags r:id="rId1"/>
    </p:custDataLst>
  </p:cSld>
  <p:clrMapOvr>
    <a:masterClrMapping/>
  </p:clrMapOvr>
  <p:transition>
    <p:cover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331788" y="190501"/>
            <a:ext cx="8583612" cy="641350"/>
            <a:chOff x="113" y="177"/>
            <a:chExt cx="5551" cy="404"/>
          </a:xfrm>
        </p:grpSpPr>
        <p:sp>
          <p:nvSpPr>
            <p:cNvPr id="20494" name="Rectangle 3"/>
            <p:cNvSpPr>
              <a:spLocks noChangeArrowheads="1"/>
            </p:cNvSpPr>
            <p:nvPr/>
          </p:nvSpPr>
          <p:spPr bwMode="auto">
            <a:xfrm>
              <a:off x="288" y="177"/>
              <a:ext cx="5184" cy="404"/>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latin typeface="Meiryo UI" panose="020B0604030504040204" pitchFamily="50" charset="-128"/>
                  <a:ea typeface="Meiryo UI" panose="020B0604030504040204" pitchFamily="50" charset="-128"/>
                </a:rPr>
                <a:t>ＱＣサークルの活動内容</a:t>
              </a:r>
            </a:p>
          </p:txBody>
        </p:sp>
        <p:sp>
          <p:nvSpPr>
            <p:cNvPr id="20495" name="Line 4"/>
            <p:cNvSpPr>
              <a:spLocks noChangeShapeType="1"/>
            </p:cNvSpPr>
            <p:nvPr/>
          </p:nvSpPr>
          <p:spPr bwMode="auto">
            <a:xfrm>
              <a:off x="113" y="572"/>
              <a:ext cx="5551"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sp>
        <p:nvSpPr>
          <p:cNvPr id="20483" name="Rectangle 5"/>
          <p:cNvSpPr>
            <a:spLocks noChangeArrowheads="1"/>
          </p:cNvSpPr>
          <p:nvPr/>
        </p:nvSpPr>
        <p:spPr bwMode="auto">
          <a:xfrm>
            <a:off x="468313" y="990600"/>
            <a:ext cx="8280400" cy="5607050"/>
          </a:xfrm>
          <a:prstGeom prst="rect">
            <a:avLst/>
          </a:prstGeom>
          <a:solidFill>
            <a:srgbClr val="CCFFFF"/>
          </a:solidFill>
          <a:ln w="25400">
            <a:solidFill>
              <a:srgbClr val="0000FF"/>
            </a:solidFill>
            <a:miter lim="800000"/>
            <a:headEnd/>
            <a:tailEnd/>
          </a:ln>
          <a:effectLst>
            <a:outerShdw dist="107763" dir="2700000" algn="ctr" rotWithShape="0">
              <a:srgbClr val="4D4D4D"/>
            </a:outerShdw>
          </a:effectLst>
        </p:spPr>
        <p:txBody>
          <a:bodyPr wrap="none"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p>
        </p:txBody>
      </p:sp>
      <p:sp>
        <p:nvSpPr>
          <p:cNvPr id="886792" name="Text Box 8"/>
          <p:cNvSpPr txBox="1">
            <a:spLocks noChangeArrowheads="1"/>
          </p:cNvSpPr>
          <p:nvPr/>
        </p:nvSpPr>
        <p:spPr bwMode="auto">
          <a:xfrm>
            <a:off x="609600" y="5603875"/>
            <a:ext cx="6553200" cy="58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82800"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2800" b="1" dirty="0">
                <a:solidFill>
                  <a:srgbClr val="FF0000"/>
                </a:solidFill>
                <a:latin typeface="Meiryo UI" panose="020B0604030504040204" pitchFamily="50" charset="-128"/>
                <a:ea typeface="Meiryo UI" panose="020B0604030504040204" pitchFamily="50" charset="-128"/>
              </a:rPr>
              <a:t>３．職場の問題を解決する</a:t>
            </a:r>
          </a:p>
        </p:txBody>
      </p:sp>
      <p:grpSp>
        <p:nvGrpSpPr>
          <p:cNvPr id="886800" name="Group 16"/>
          <p:cNvGrpSpPr>
            <a:grpSpLocks/>
          </p:cNvGrpSpPr>
          <p:nvPr/>
        </p:nvGrpSpPr>
        <p:grpSpPr bwMode="auto">
          <a:xfrm>
            <a:off x="577850" y="3698875"/>
            <a:ext cx="7702550" cy="1757363"/>
            <a:chOff x="364" y="2330"/>
            <a:chExt cx="4852" cy="1107"/>
          </a:xfrm>
        </p:grpSpPr>
        <p:sp>
          <p:nvSpPr>
            <p:cNvPr id="20491" name="Text Box 7"/>
            <p:cNvSpPr txBox="1">
              <a:spLocks noChangeArrowheads="1"/>
            </p:cNvSpPr>
            <p:nvPr/>
          </p:nvSpPr>
          <p:spPr bwMode="auto">
            <a:xfrm>
              <a:off x="368" y="2330"/>
              <a:ext cx="4848"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2800" b="1" dirty="0">
                  <a:solidFill>
                    <a:srgbClr val="FF0000"/>
                  </a:solidFill>
                  <a:latin typeface="Meiryo UI" panose="020B0604030504040204" pitchFamily="50" charset="-128"/>
                  <a:ea typeface="Meiryo UI" panose="020B0604030504040204" pitchFamily="50" charset="-128"/>
                </a:rPr>
                <a:t>２．職場の管理を実施する</a:t>
              </a:r>
            </a:p>
          </p:txBody>
        </p:sp>
        <p:sp>
          <p:nvSpPr>
            <p:cNvPr id="20492" name="Text Box 10"/>
            <p:cNvSpPr txBox="1">
              <a:spLocks noChangeArrowheads="1"/>
            </p:cNvSpPr>
            <p:nvPr/>
          </p:nvSpPr>
          <p:spPr bwMode="auto">
            <a:xfrm>
              <a:off x="364" y="2680"/>
              <a:ext cx="4848" cy="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ja-JP" altLang="en-US" b="1" dirty="0">
                  <a:latin typeface="Meiryo UI" panose="020B0604030504040204" pitchFamily="50" charset="-128"/>
                  <a:ea typeface="Meiryo UI" panose="020B0604030504040204" pitchFamily="50" charset="-128"/>
                </a:rPr>
                <a:t>　　　①職場のルールをつくる</a:t>
              </a:r>
              <a:endParaRPr lang="en-US" altLang="ja-JP" b="1" dirty="0">
                <a:latin typeface="Meiryo UI" panose="020B0604030504040204" pitchFamily="50" charset="-128"/>
                <a:ea typeface="Meiryo UI" panose="020B0604030504040204" pitchFamily="50" charset="-128"/>
              </a:endParaRPr>
            </a:p>
            <a:p>
              <a:pPr eaLnBrk="1" hangingPunct="1">
                <a:spcBef>
                  <a:spcPts val="0"/>
                </a:spcBef>
              </a:pPr>
              <a:r>
                <a:rPr lang="ja-JP" altLang="en-US" b="1" dirty="0">
                  <a:latin typeface="Meiryo UI" panose="020B0604030504040204" pitchFamily="50" charset="-128"/>
                  <a:ea typeface="Meiryo UI" panose="020B0604030504040204" pitchFamily="50" charset="-128"/>
                </a:rPr>
                <a:t>　　　②標準類の遵守</a:t>
              </a:r>
              <a:endParaRPr lang="en-US" altLang="ja-JP" b="1" dirty="0">
                <a:latin typeface="Meiryo UI" panose="020B0604030504040204" pitchFamily="50" charset="-128"/>
                <a:ea typeface="Meiryo UI" panose="020B0604030504040204" pitchFamily="50" charset="-128"/>
              </a:endParaRPr>
            </a:p>
            <a:p>
              <a:pPr eaLnBrk="1" hangingPunct="1">
                <a:spcBef>
                  <a:spcPts val="0"/>
                </a:spcBef>
              </a:pPr>
              <a:r>
                <a:rPr lang="ja-JP" altLang="en-US" b="1" dirty="0">
                  <a:latin typeface="Meiryo UI" panose="020B0604030504040204" pitchFamily="50" charset="-128"/>
                  <a:ea typeface="Meiryo UI" panose="020B0604030504040204" pitchFamily="50" charset="-128"/>
                </a:rPr>
                <a:t>　　　③職場環境の改善　</a:t>
              </a:r>
            </a:p>
          </p:txBody>
        </p:sp>
      </p:grpSp>
      <p:grpSp>
        <p:nvGrpSpPr>
          <p:cNvPr id="20486" name="Group 15"/>
          <p:cNvGrpSpPr>
            <a:grpSpLocks/>
          </p:cNvGrpSpPr>
          <p:nvPr/>
        </p:nvGrpSpPr>
        <p:grpSpPr bwMode="auto">
          <a:xfrm>
            <a:off x="533400" y="1066800"/>
            <a:ext cx="7848600" cy="2349501"/>
            <a:chOff x="336" y="672"/>
            <a:chExt cx="4944" cy="1480"/>
          </a:xfrm>
        </p:grpSpPr>
        <p:sp>
          <p:nvSpPr>
            <p:cNvPr id="20488" name="Text Box 6"/>
            <p:cNvSpPr txBox="1">
              <a:spLocks noChangeArrowheads="1"/>
            </p:cNvSpPr>
            <p:nvPr/>
          </p:nvSpPr>
          <p:spPr bwMode="auto">
            <a:xfrm>
              <a:off x="336" y="672"/>
              <a:ext cx="4848"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2800" b="1" dirty="0">
                  <a:solidFill>
                    <a:srgbClr val="FF0000"/>
                  </a:solidFill>
                  <a:latin typeface="Meiryo UI" panose="020B0604030504040204" pitchFamily="50" charset="-128"/>
                  <a:ea typeface="Meiryo UI" panose="020B0604030504040204" pitchFamily="50" charset="-128"/>
                </a:rPr>
                <a:t>１．ＱＣサークルで勉強する</a:t>
              </a:r>
            </a:p>
          </p:txBody>
        </p:sp>
        <p:sp>
          <p:nvSpPr>
            <p:cNvPr id="20489" name="Text Box 13"/>
            <p:cNvSpPr txBox="1">
              <a:spLocks noChangeArrowheads="1"/>
            </p:cNvSpPr>
            <p:nvPr/>
          </p:nvSpPr>
          <p:spPr bwMode="auto">
            <a:xfrm>
              <a:off x="432" y="1008"/>
              <a:ext cx="4848" cy="1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ja-JP" altLang="en-US" sz="2800"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①ＱＣサークルそのものの勉強</a:t>
              </a:r>
              <a:br>
                <a:rPr lang="ja-JP" altLang="en-US" b="1" dirty="0">
                  <a:latin typeface="Meiryo UI" panose="020B0604030504040204" pitchFamily="50" charset="-128"/>
                  <a:ea typeface="Meiryo UI" panose="020B0604030504040204" pitchFamily="50" charset="-128"/>
                </a:rPr>
              </a:br>
              <a:r>
                <a:rPr lang="ja-JP" altLang="en-US" sz="1800" b="1" dirty="0">
                  <a:latin typeface="Meiryo UI" panose="020B0604030504040204" pitchFamily="50" charset="-128"/>
                  <a:ea typeface="Meiryo UI" panose="020B0604030504040204" pitchFamily="50" charset="-128"/>
                </a:rPr>
                <a:t>          </a:t>
              </a:r>
              <a:r>
                <a:rPr lang="ja-JP" altLang="en-US" sz="1800" b="1" dirty="0">
                  <a:solidFill>
                    <a:srgbClr val="0000FF"/>
                  </a:solidFill>
                  <a:latin typeface="Meiryo UI" panose="020B0604030504040204" pitchFamily="50" charset="-128"/>
                  <a:ea typeface="Meiryo UI" panose="020B0604030504040204" pitchFamily="50" charset="-128"/>
                </a:rPr>
                <a:t>意義や基本の理解・活動の進め方</a:t>
              </a:r>
              <a:endParaRPr lang="en-US" altLang="ja-JP" sz="1800" b="1" dirty="0">
                <a:solidFill>
                  <a:srgbClr val="0000FF"/>
                </a:solidFill>
                <a:latin typeface="Meiryo UI" panose="020B0604030504040204" pitchFamily="50" charset="-128"/>
                <a:ea typeface="Meiryo UI" panose="020B0604030504040204" pitchFamily="50" charset="-128"/>
              </a:endParaRPr>
            </a:p>
            <a:p>
              <a:pPr eaLnBrk="1" hangingPunct="1">
                <a:spcBef>
                  <a:spcPts val="0"/>
                </a:spcBef>
              </a:pPr>
              <a:r>
                <a:rPr lang="ja-JP" altLang="en-US" sz="1800" b="1" dirty="0">
                  <a:solidFill>
                    <a:srgbClr val="0000FF"/>
                  </a:solidFill>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②問題解決能力を向上させるための勉強</a:t>
              </a:r>
              <a:br>
                <a:rPr lang="ja-JP" altLang="en-US" b="1" dirty="0">
                  <a:latin typeface="Meiryo UI" panose="020B0604030504040204" pitchFamily="50" charset="-128"/>
                  <a:ea typeface="Meiryo UI" panose="020B0604030504040204" pitchFamily="50" charset="-128"/>
                </a:rPr>
              </a:br>
              <a:r>
                <a:rPr lang="ja-JP" altLang="en-US" sz="1800" b="1" dirty="0">
                  <a:latin typeface="Meiryo UI" panose="020B0604030504040204" pitchFamily="50" charset="-128"/>
                  <a:ea typeface="Meiryo UI" panose="020B0604030504040204" pitchFamily="50" charset="-128"/>
                </a:rPr>
                <a:t>　　　　　</a:t>
              </a:r>
              <a:r>
                <a:rPr lang="ja-JP" altLang="en-US" sz="1800" b="1" dirty="0">
                  <a:solidFill>
                    <a:srgbClr val="0000FF"/>
                  </a:solidFill>
                  <a:latin typeface="Meiryo UI" panose="020B0604030504040204" pitchFamily="50" charset="-128"/>
                  <a:ea typeface="Meiryo UI" panose="020B0604030504040204" pitchFamily="50" charset="-128"/>
                </a:rPr>
                <a:t>ＱＣ的考え方・問題解決手順・ＱＣ手法</a:t>
              </a:r>
              <a:endParaRPr lang="en-US" altLang="ja-JP" sz="1800" b="1" dirty="0">
                <a:solidFill>
                  <a:srgbClr val="0000FF"/>
                </a:solidFill>
                <a:latin typeface="Meiryo UI" panose="020B0604030504040204" pitchFamily="50" charset="-128"/>
                <a:ea typeface="Meiryo UI" panose="020B0604030504040204" pitchFamily="50" charset="-128"/>
              </a:endParaRPr>
            </a:p>
            <a:p>
              <a:pPr eaLnBrk="1" hangingPunct="1">
                <a:spcBef>
                  <a:spcPts val="0"/>
                </a:spcBef>
              </a:pPr>
              <a:r>
                <a:rPr lang="ja-JP" altLang="en-US" sz="1800" b="1" dirty="0">
                  <a:solidFill>
                    <a:srgbClr val="0000FF"/>
                  </a:solidFill>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③仕事をうまく進めていくための勉強</a:t>
              </a:r>
            </a:p>
          </p:txBody>
        </p:sp>
      </p:grpSp>
      <p:pic>
        <p:nvPicPr>
          <p:cNvPr id="3" name="図 2">
            <a:extLst>
              <a:ext uri="{FF2B5EF4-FFF2-40B4-BE49-F238E27FC236}">
                <a16:creationId xmlns:a16="http://schemas.microsoft.com/office/drawing/2014/main" id="{DF9BEBEA-C7EC-FD8C-6BE4-040FB3DE7DFC}"/>
              </a:ext>
            </a:extLst>
          </p:cNvPr>
          <p:cNvPicPr>
            <a:picLocks noChangeAspect="1"/>
          </p:cNvPicPr>
          <p:nvPr/>
        </p:nvPicPr>
        <p:blipFill>
          <a:blip r:embed="rId4"/>
          <a:stretch>
            <a:fillRect/>
          </a:stretch>
        </p:blipFill>
        <p:spPr>
          <a:xfrm>
            <a:off x="5033130" y="3698875"/>
            <a:ext cx="3642557" cy="2768587"/>
          </a:xfrm>
          <a:prstGeom prst="rect">
            <a:avLst/>
          </a:prstGeom>
        </p:spPr>
      </p:pic>
      <p:pic>
        <p:nvPicPr>
          <p:cNvPr id="5" name="図 4">
            <a:extLst>
              <a:ext uri="{FF2B5EF4-FFF2-40B4-BE49-F238E27FC236}">
                <a16:creationId xmlns:a16="http://schemas.microsoft.com/office/drawing/2014/main" id="{60D9BF80-F5B1-0B3C-70F2-DF4CDD79C6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00" b="95500" l="8500" r="95500">
                        <a14:foregroundMark x1="46000" y1="10500" x2="22000" y2="8500"/>
                        <a14:foregroundMark x1="22000" y1="8500" x2="21000" y2="8000"/>
                        <a14:foregroundMark x1="44000" y1="6500" x2="15000" y2="6500"/>
                        <a14:foregroundMark x1="10500" y1="7500" x2="13500" y2="36000"/>
                        <a14:foregroundMark x1="13500" y1="36000" x2="43000" y2="36500"/>
                        <a14:foregroundMark x1="43000" y1="36500" x2="54000" y2="11500"/>
                        <a14:foregroundMark x1="54000" y1="11500" x2="45000" y2="4500"/>
                        <a14:foregroundMark x1="13000" y1="86000" x2="8500" y2="77500"/>
                        <a14:foregroundMark x1="14000" y1="67500" x2="14000" y2="58000"/>
                        <a14:foregroundMark x1="21500" y1="49500" x2="23500" y2="46500"/>
                        <a14:foregroundMark x1="24500" y1="46000" x2="24500" y2="53000"/>
                        <a14:foregroundMark x1="67500" y1="34500" x2="54000" y2="32500"/>
                        <a14:foregroundMark x1="73000" y1="50000" x2="73500" y2="70000"/>
                        <a14:foregroundMark x1="95500" y1="60500" x2="95500" y2="60500"/>
                        <a14:foregroundMark x1="85500" y1="86500" x2="86000" y2="89500"/>
                        <a14:foregroundMark x1="83500" y1="91500" x2="85500" y2="91500"/>
                        <a14:foregroundMark x1="18000" y1="47500" x2="21000" y2="44000"/>
                        <a14:foregroundMark x1="14500" y1="56500" x2="16500" y2="77500"/>
                        <a14:foregroundMark x1="61000" y1="79000" x2="60000" y2="83000"/>
                        <a14:foregroundMark x1="55500" y1="67500" x2="45000" y2="90000"/>
                        <a14:foregroundMark x1="45000" y1="90000" x2="35500" y2="93500"/>
                        <a14:foregroundMark x1="24000" y1="89500" x2="47000" y2="94000"/>
                        <a14:foregroundMark x1="47000" y1="94000" x2="62000" y2="92500"/>
                        <a14:foregroundMark x1="68500" y1="87500" x2="47000" y2="98500"/>
                        <a14:foregroundMark x1="47000" y1="98500" x2="21000" y2="95500"/>
                        <a14:foregroundMark x1="21000" y1="95500" x2="18500" y2="87000"/>
                        <a14:foregroundMark x1="39500" y1="73000" x2="42000" y2="61000"/>
                        <a14:foregroundMark x1="25000" y1="62000" x2="24000" y2="58000"/>
                        <a14:foregroundMark x1="63500" y1="52000" x2="62500" y2="50000"/>
                        <a14:foregroundMark x1="63500" y1="52000" x2="61000" y2="48000"/>
                        <a14:foregroundMark x1="61500" y1="49000" x2="62500" y2="54000"/>
                        <a14:foregroundMark x1="62500" y1="50000" x2="63000" y2="53000"/>
                      </a14:backgroundRemoval>
                    </a14:imgEffect>
                  </a14:imgLayer>
                </a14:imgProps>
              </a:ext>
            </a:extLst>
          </a:blip>
          <a:stretch>
            <a:fillRect/>
          </a:stretch>
        </p:blipFill>
        <p:spPr>
          <a:xfrm>
            <a:off x="6366603" y="1151897"/>
            <a:ext cx="2416788" cy="2416788"/>
          </a:xfrm>
          <a:prstGeom prst="rect">
            <a:avLst/>
          </a:prstGeom>
        </p:spPr>
      </p:pic>
    </p:spTree>
    <p:custDataLst>
      <p:tags r:id="rId1"/>
    </p:custDataLst>
  </p:cSld>
  <p:clrMapOvr>
    <a:masterClrMapping/>
  </p:clrMapOvr>
  <p:transition>
    <p:cover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6900" y="1022350"/>
            <a:ext cx="22415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808413"/>
            <a:ext cx="2033588" cy="298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8725" y="3573463"/>
            <a:ext cx="2266950"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0313" y="4151313"/>
            <a:ext cx="1874837" cy="235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8" name="AutoShape 7"/>
          <p:cNvSpPr>
            <a:spLocks noChangeArrowheads="1"/>
          </p:cNvSpPr>
          <p:nvPr/>
        </p:nvSpPr>
        <p:spPr bwMode="auto">
          <a:xfrm>
            <a:off x="152400" y="1500188"/>
            <a:ext cx="6794500" cy="1778000"/>
          </a:xfrm>
          <a:prstGeom prst="roundRect">
            <a:avLst>
              <a:gd name="adj" fmla="val 16667"/>
            </a:avLst>
          </a:prstGeom>
          <a:solidFill>
            <a:srgbClr val="FFCCCC"/>
          </a:solidFill>
          <a:ln w="9525">
            <a:solidFill>
              <a:schemeClr val="tx1"/>
            </a:solidFill>
            <a:round/>
            <a:headEnd/>
            <a:tailEnd/>
          </a:ln>
          <a:effectLst>
            <a:outerShdw dist="107763" dir="2700000" algn="ctr" rotWithShape="0">
              <a:schemeClr val="tx1"/>
            </a:outerShdw>
          </a:effec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3600" dirty="0">
                <a:latin typeface="Meiryo UI" panose="020B0604030504040204" pitchFamily="50" charset="-128"/>
                <a:ea typeface="Meiryo UI" panose="020B0604030504040204" pitchFamily="50" charset="-128"/>
              </a:rPr>
              <a:t>ＱＣサークルは</a:t>
            </a:r>
          </a:p>
          <a:p>
            <a:pPr algn="ctr" eaLnBrk="1" hangingPunct="1">
              <a:lnSpc>
                <a:spcPct val="120000"/>
              </a:lnSpc>
            </a:pPr>
            <a:r>
              <a:rPr lang="ja-JP" altLang="en-US" sz="3600" dirty="0">
                <a:latin typeface="Meiryo UI" panose="020B0604030504040204" pitchFamily="50" charset="-128"/>
                <a:ea typeface="Meiryo UI" panose="020B0604030504040204" pitchFamily="50" charset="-128"/>
              </a:rPr>
              <a:t>どうやって生まれた？</a:t>
            </a:r>
          </a:p>
        </p:txBody>
      </p:sp>
      <p:grpSp>
        <p:nvGrpSpPr>
          <p:cNvPr id="3080" name="Group 10"/>
          <p:cNvGrpSpPr>
            <a:grpSpLocks/>
          </p:cNvGrpSpPr>
          <p:nvPr/>
        </p:nvGrpSpPr>
        <p:grpSpPr bwMode="auto">
          <a:xfrm>
            <a:off x="196850" y="284163"/>
            <a:ext cx="8785225" cy="641350"/>
            <a:chOff x="113" y="183"/>
            <a:chExt cx="5534" cy="404"/>
          </a:xfrm>
        </p:grpSpPr>
        <p:sp>
          <p:nvSpPr>
            <p:cNvPr id="3081" name="Rectangle 11"/>
            <p:cNvSpPr>
              <a:spLocks noChangeArrowheads="1"/>
            </p:cNvSpPr>
            <p:nvPr/>
          </p:nvSpPr>
          <p:spPr bwMode="auto">
            <a:xfrm>
              <a:off x="276" y="183"/>
              <a:ext cx="5184" cy="404"/>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latin typeface="Meiryo UI" panose="020B0604030504040204" pitchFamily="50" charset="-128"/>
                  <a:ea typeface="Meiryo UI" panose="020B0604030504040204" pitchFamily="50" charset="-128"/>
                </a:rPr>
                <a:t>ＱＣサークル活動の誕生</a:t>
              </a:r>
            </a:p>
          </p:txBody>
        </p:sp>
        <p:sp>
          <p:nvSpPr>
            <p:cNvPr id="3082" name="Line 12"/>
            <p:cNvSpPr>
              <a:spLocks noChangeShapeType="1"/>
            </p:cNvSpPr>
            <p:nvPr/>
          </p:nvSpPr>
          <p:spPr bwMode="auto">
            <a:xfrm>
              <a:off x="113" y="572"/>
              <a:ext cx="5534"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spTree>
  </p:cSld>
  <p:clrMapOvr>
    <a:masterClrMapping/>
  </p:clrMapOvr>
  <p:transition>
    <p:cover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3"/>
          <p:cNvGrpSpPr>
            <a:grpSpLocks/>
          </p:cNvGrpSpPr>
          <p:nvPr/>
        </p:nvGrpSpPr>
        <p:grpSpPr bwMode="auto">
          <a:xfrm>
            <a:off x="152400" y="112713"/>
            <a:ext cx="8839200" cy="647700"/>
            <a:chOff x="96" y="183"/>
            <a:chExt cx="5568" cy="408"/>
          </a:xfrm>
        </p:grpSpPr>
        <p:sp>
          <p:nvSpPr>
            <p:cNvPr id="21550" name="Rectangle 4"/>
            <p:cNvSpPr>
              <a:spLocks noChangeArrowheads="1"/>
            </p:cNvSpPr>
            <p:nvPr/>
          </p:nvSpPr>
          <p:spPr bwMode="auto">
            <a:xfrm>
              <a:off x="288" y="183"/>
              <a:ext cx="5184" cy="408"/>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a:latin typeface="Meiryo UI" panose="020B0604030504040204" pitchFamily="50" charset="-128"/>
                  <a:ea typeface="Meiryo UI" panose="020B0604030504040204" pitchFamily="50" charset="-128"/>
                </a:rPr>
                <a:t>ＱＣサークル活動の基本的な進め方</a:t>
              </a:r>
            </a:p>
          </p:txBody>
        </p:sp>
        <p:sp>
          <p:nvSpPr>
            <p:cNvPr id="21551" name="Line 5"/>
            <p:cNvSpPr>
              <a:spLocks noChangeShapeType="1"/>
            </p:cNvSpPr>
            <p:nvPr/>
          </p:nvSpPr>
          <p:spPr bwMode="auto">
            <a:xfrm>
              <a:off x="96" y="576"/>
              <a:ext cx="5568"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latin typeface="Meiryo UI" panose="020B0604030504040204" pitchFamily="50" charset="-128"/>
                <a:ea typeface="Meiryo UI" panose="020B0604030504040204" pitchFamily="50" charset="-128"/>
              </a:endParaRPr>
            </a:p>
          </p:txBody>
        </p:sp>
      </p:grpSp>
      <p:sp>
        <p:nvSpPr>
          <p:cNvPr id="21508" name="Text Box 9"/>
          <p:cNvSpPr txBox="1">
            <a:spLocks noChangeArrowheads="1"/>
          </p:cNvSpPr>
          <p:nvPr/>
        </p:nvSpPr>
        <p:spPr bwMode="auto">
          <a:xfrm>
            <a:off x="3250406" y="2274072"/>
            <a:ext cx="1815370" cy="381507"/>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72000" rIns="92075" bIns="46038" anchor="ct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dirty="0">
                <a:latin typeface="Meiryo UI" panose="020B0604030504040204" pitchFamily="50" charset="-128"/>
                <a:ea typeface="Meiryo UI" panose="020B0604030504040204" pitchFamily="50" charset="-128"/>
              </a:rPr>
              <a:t>年間度計画の作成</a:t>
            </a:r>
          </a:p>
        </p:txBody>
      </p:sp>
      <p:sp>
        <p:nvSpPr>
          <p:cNvPr id="21510" name="Text Box 11"/>
          <p:cNvSpPr txBox="1">
            <a:spLocks noChangeArrowheads="1"/>
          </p:cNvSpPr>
          <p:nvPr/>
        </p:nvSpPr>
        <p:spPr bwMode="auto">
          <a:xfrm>
            <a:off x="2581274" y="912035"/>
            <a:ext cx="3344863" cy="388825"/>
          </a:xfrm>
          <a:prstGeom prst="rect">
            <a:avLst/>
          </a:prstGeom>
          <a:gradFill rotWithShape="1">
            <a:gsLst>
              <a:gs pos="0">
                <a:srgbClr val="FFFFFF"/>
              </a:gs>
              <a:gs pos="100000">
                <a:srgbClr val="FFFF99"/>
              </a:gs>
            </a:gsLst>
            <a:path path="shape">
              <a:fillToRect l="50000" t="50000" r="50000" b="50000"/>
            </a:path>
          </a:gra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800" anchor="ctr" anchorCtr="1">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800" b="1" dirty="0">
                <a:latin typeface="Meiryo UI" panose="020B0604030504040204" pitchFamily="50" charset="-128"/>
                <a:ea typeface="Meiryo UI" panose="020B0604030504040204" pitchFamily="50" charset="-128"/>
              </a:rPr>
              <a:t>ＱＣサークルの結成と登録　</a:t>
            </a:r>
          </a:p>
        </p:txBody>
      </p:sp>
      <p:sp>
        <p:nvSpPr>
          <p:cNvPr id="21511" name="Text Box 12"/>
          <p:cNvSpPr txBox="1">
            <a:spLocks noChangeArrowheads="1"/>
          </p:cNvSpPr>
          <p:nvPr/>
        </p:nvSpPr>
        <p:spPr bwMode="auto">
          <a:xfrm>
            <a:off x="2963863" y="1592263"/>
            <a:ext cx="2445194" cy="388825"/>
          </a:xfrm>
          <a:prstGeom prst="rect">
            <a:avLst/>
          </a:prstGeom>
          <a:gradFill rotWithShape="1">
            <a:gsLst>
              <a:gs pos="0">
                <a:srgbClr val="FFFFFF"/>
              </a:gs>
              <a:gs pos="100000">
                <a:srgbClr val="FFFF99"/>
              </a:gs>
            </a:gsLst>
            <a:path path="shape">
              <a:fillToRect l="50000" t="50000" r="50000" b="50000"/>
            </a:path>
          </a:gra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800" anchor="ctr" anchorCtr="1">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800" b="1" dirty="0">
                <a:latin typeface="Meiryo UI" panose="020B0604030504040204" pitchFamily="50" charset="-128"/>
                <a:ea typeface="Meiryo UI" panose="020B0604030504040204" pitchFamily="50" charset="-128"/>
              </a:rPr>
              <a:t>話し合い・勉強の場</a:t>
            </a:r>
          </a:p>
        </p:txBody>
      </p:sp>
      <p:sp>
        <p:nvSpPr>
          <p:cNvPr id="21512" name="Text Box 13"/>
          <p:cNvSpPr txBox="1">
            <a:spLocks noChangeArrowheads="1"/>
          </p:cNvSpPr>
          <p:nvPr/>
        </p:nvSpPr>
        <p:spPr bwMode="auto">
          <a:xfrm>
            <a:off x="2514600" y="5929876"/>
            <a:ext cx="3581400" cy="35606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800" anchor="ctr" anchorCtr="1">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自己評価（活動のチェック）</a:t>
            </a:r>
          </a:p>
        </p:txBody>
      </p:sp>
      <p:sp>
        <p:nvSpPr>
          <p:cNvPr id="21513" name="Line 14"/>
          <p:cNvSpPr>
            <a:spLocks noChangeShapeType="1"/>
          </p:cNvSpPr>
          <p:nvPr/>
        </p:nvSpPr>
        <p:spPr bwMode="auto">
          <a:xfrm flipH="1">
            <a:off x="1231900" y="6375400"/>
            <a:ext cx="1260475" cy="0"/>
          </a:xfrm>
          <a:prstGeom prst="line">
            <a:avLst/>
          </a:prstGeom>
          <a:noFill/>
          <a:ln w="635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ja-JP" altLang="en-US">
              <a:latin typeface="Meiryo UI" panose="020B0604030504040204" pitchFamily="50" charset="-128"/>
              <a:ea typeface="Meiryo UI" panose="020B0604030504040204" pitchFamily="50" charset="-128"/>
            </a:endParaRPr>
          </a:p>
        </p:txBody>
      </p:sp>
      <p:sp>
        <p:nvSpPr>
          <p:cNvPr id="21514" name="Rectangle 15"/>
          <p:cNvSpPr>
            <a:spLocks noChangeArrowheads="1"/>
          </p:cNvSpPr>
          <p:nvPr/>
        </p:nvSpPr>
        <p:spPr bwMode="auto">
          <a:xfrm>
            <a:off x="1905000" y="2867025"/>
            <a:ext cx="6292850" cy="2784475"/>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1515" name="Line 16"/>
          <p:cNvSpPr>
            <a:spLocks noChangeShapeType="1"/>
          </p:cNvSpPr>
          <p:nvPr/>
        </p:nvSpPr>
        <p:spPr bwMode="auto">
          <a:xfrm flipH="1">
            <a:off x="1279525" y="2553432"/>
            <a:ext cx="39687" cy="3821959"/>
          </a:xfrm>
          <a:prstGeom prst="line">
            <a:avLst/>
          </a:prstGeom>
          <a:noFill/>
          <a:ln w="63500">
            <a:solidFill>
              <a:srgbClr val="339966"/>
            </a:solidFill>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ja-JP" altLang="en-US">
              <a:latin typeface="Meiryo UI" panose="020B0604030504040204" pitchFamily="50" charset="-128"/>
              <a:ea typeface="Meiryo UI" panose="020B0604030504040204" pitchFamily="50" charset="-128"/>
            </a:endParaRPr>
          </a:p>
        </p:txBody>
      </p:sp>
      <p:grpSp>
        <p:nvGrpSpPr>
          <p:cNvPr id="21516" name="Group 57"/>
          <p:cNvGrpSpPr>
            <a:grpSpLocks/>
          </p:cNvGrpSpPr>
          <p:nvPr/>
        </p:nvGrpSpPr>
        <p:grpSpPr bwMode="auto">
          <a:xfrm>
            <a:off x="2752725" y="3481388"/>
            <a:ext cx="285750" cy="1897062"/>
            <a:chOff x="1734" y="2235"/>
            <a:chExt cx="180" cy="1153"/>
          </a:xfrm>
        </p:grpSpPr>
        <p:sp>
          <p:nvSpPr>
            <p:cNvPr id="21547" name="Line 18"/>
            <p:cNvSpPr>
              <a:spLocks noChangeShapeType="1"/>
            </p:cNvSpPr>
            <p:nvPr/>
          </p:nvSpPr>
          <p:spPr bwMode="auto">
            <a:xfrm>
              <a:off x="1750" y="2235"/>
              <a:ext cx="0" cy="115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ja-JP" altLang="en-US">
                <a:latin typeface="Meiryo UI" panose="020B0604030504040204" pitchFamily="50" charset="-128"/>
                <a:ea typeface="Meiryo UI" panose="020B0604030504040204" pitchFamily="50" charset="-128"/>
              </a:endParaRPr>
            </a:p>
          </p:txBody>
        </p:sp>
        <p:sp>
          <p:nvSpPr>
            <p:cNvPr id="21548" name="Line 19"/>
            <p:cNvSpPr>
              <a:spLocks noChangeShapeType="1"/>
            </p:cNvSpPr>
            <p:nvPr/>
          </p:nvSpPr>
          <p:spPr bwMode="auto">
            <a:xfrm flipH="1" flipV="1">
              <a:off x="1734" y="3372"/>
              <a:ext cx="158"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ja-JP" altLang="en-US">
                <a:latin typeface="Meiryo UI" panose="020B0604030504040204" pitchFamily="50" charset="-128"/>
                <a:ea typeface="Meiryo UI" panose="020B0604030504040204" pitchFamily="50" charset="-128"/>
              </a:endParaRPr>
            </a:p>
          </p:txBody>
        </p:sp>
        <p:sp>
          <p:nvSpPr>
            <p:cNvPr id="21549" name="Line 20"/>
            <p:cNvSpPr>
              <a:spLocks noChangeShapeType="1"/>
            </p:cNvSpPr>
            <p:nvPr/>
          </p:nvSpPr>
          <p:spPr bwMode="auto">
            <a:xfrm>
              <a:off x="1734" y="2251"/>
              <a:ext cx="18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ja-JP" altLang="en-US">
                <a:latin typeface="Meiryo UI" panose="020B0604030504040204" pitchFamily="50" charset="-128"/>
                <a:ea typeface="Meiryo UI" panose="020B0604030504040204" pitchFamily="50" charset="-128"/>
              </a:endParaRPr>
            </a:p>
          </p:txBody>
        </p:sp>
      </p:grpSp>
      <p:sp>
        <p:nvSpPr>
          <p:cNvPr id="21517" name="Text Box 21"/>
          <p:cNvSpPr txBox="1">
            <a:spLocks noChangeArrowheads="1"/>
          </p:cNvSpPr>
          <p:nvPr/>
        </p:nvSpPr>
        <p:spPr bwMode="auto">
          <a:xfrm>
            <a:off x="3071813" y="3314700"/>
            <a:ext cx="2403475" cy="35529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テーマの選定</a:t>
            </a:r>
          </a:p>
        </p:txBody>
      </p:sp>
      <p:sp>
        <p:nvSpPr>
          <p:cNvPr id="21518" name="Text Box 22"/>
          <p:cNvSpPr txBox="1">
            <a:spLocks noChangeArrowheads="1"/>
          </p:cNvSpPr>
          <p:nvPr/>
        </p:nvSpPr>
        <p:spPr bwMode="auto">
          <a:xfrm>
            <a:off x="3038475" y="3948113"/>
            <a:ext cx="2470150" cy="35529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活動計画の作成</a:t>
            </a:r>
          </a:p>
        </p:txBody>
      </p:sp>
      <p:sp>
        <p:nvSpPr>
          <p:cNvPr id="21519" name="Text Box 23"/>
          <p:cNvSpPr txBox="1">
            <a:spLocks noChangeArrowheads="1"/>
          </p:cNvSpPr>
          <p:nvPr/>
        </p:nvSpPr>
        <p:spPr bwMode="auto">
          <a:xfrm>
            <a:off x="3038475" y="4572000"/>
            <a:ext cx="2470150" cy="35529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問題解決活動</a:t>
            </a:r>
          </a:p>
        </p:txBody>
      </p:sp>
      <p:sp>
        <p:nvSpPr>
          <p:cNvPr id="21520" name="Text Box 24"/>
          <p:cNvSpPr txBox="1">
            <a:spLocks noChangeArrowheads="1"/>
          </p:cNvSpPr>
          <p:nvPr/>
        </p:nvSpPr>
        <p:spPr bwMode="auto">
          <a:xfrm>
            <a:off x="3071813" y="5165725"/>
            <a:ext cx="2409825" cy="35529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まとめと発表</a:t>
            </a:r>
          </a:p>
        </p:txBody>
      </p:sp>
      <p:sp>
        <p:nvSpPr>
          <p:cNvPr id="21521" name="Line 25"/>
          <p:cNvSpPr>
            <a:spLocks noChangeShapeType="1"/>
          </p:cNvSpPr>
          <p:nvPr/>
        </p:nvSpPr>
        <p:spPr bwMode="auto">
          <a:xfrm>
            <a:off x="4232275" y="3741738"/>
            <a:ext cx="0" cy="195262"/>
          </a:xfrm>
          <a:prstGeom prst="line">
            <a:avLst/>
          </a:prstGeom>
          <a:noFill/>
          <a:ln w="762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ja-JP" altLang="en-US">
              <a:latin typeface="Meiryo UI" panose="020B0604030504040204" pitchFamily="50" charset="-128"/>
              <a:ea typeface="Meiryo UI" panose="020B0604030504040204" pitchFamily="50" charset="-128"/>
            </a:endParaRPr>
          </a:p>
        </p:txBody>
      </p:sp>
      <p:sp>
        <p:nvSpPr>
          <p:cNvPr id="21522" name="Line 26"/>
          <p:cNvSpPr>
            <a:spLocks noChangeShapeType="1"/>
          </p:cNvSpPr>
          <p:nvPr/>
        </p:nvSpPr>
        <p:spPr bwMode="auto">
          <a:xfrm>
            <a:off x="4237038" y="4356100"/>
            <a:ext cx="0" cy="209550"/>
          </a:xfrm>
          <a:prstGeom prst="line">
            <a:avLst/>
          </a:prstGeom>
          <a:noFill/>
          <a:ln w="762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ja-JP" altLang="en-US">
              <a:latin typeface="Meiryo UI" panose="020B0604030504040204" pitchFamily="50" charset="-128"/>
              <a:ea typeface="Meiryo UI" panose="020B0604030504040204" pitchFamily="50" charset="-128"/>
            </a:endParaRPr>
          </a:p>
        </p:txBody>
      </p:sp>
      <p:sp>
        <p:nvSpPr>
          <p:cNvPr id="21523" name="Line 27"/>
          <p:cNvSpPr>
            <a:spLocks noChangeShapeType="1"/>
          </p:cNvSpPr>
          <p:nvPr/>
        </p:nvSpPr>
        <p:spPr bwMode="auto">
          <a:xfrm>
            <a:off x="4244975" y="4975225"/>
            <a:ext cx="0" cy="184150"/>
          </a:xfrm>
          <a:prstGeom prst="line">
            <a:avLst/>
          </a:prstGeom>
          <a:noFill/>
          <a:ln w="762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ja-JP" altLang="en-US">
              <a:latin typeface="Meiryo UI" panose="020B0604030504040204" pitchFamily="50" charset="-128"/>
              <a:ea typeface="Meiryo UI" panose="020B0604030504040204" pitchFamily="50" charset="-128"/>
            </a:endParaRPr>
          </a:p>
        </p:txBody>
      </p:sp>
      <p:sp>
        <p:nvSpPr>
          <p:cNvPr id="21524" name="Text Box 28"/>
          <p:cNvSpPr txBox="1">
            <a:spLocks noChangeArrowheads="1"/>
          </p:cNvSpPr>
          <p:nvPr/>
        </p:nvSpPr>
        <p:spPr bwMode="auto">
          <a:xfrm>
            <a:off x="2281665" y="3581400"/>
            <a:ext cx="415498"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lnSpc>
                <a:spcPct val="120000"/>
              </a:lnSpc>
              <a:spcBef>
                <a:spcPct val="50000"/>
              </a:spcBef>
            </a:pPr>
            <a:r>
              <a:rPr lang="ja-JP" altLang="en-US" sz="1400" b="1">
                <a:latin typeface="Meiryo UI" panose="020B0604030504040204" pitchFamily="50" charset="-128"/>
                <a:ea typeface="Meiryo UI" panose="020B0604030504040204" pitchFamily="50" charset="-128"/>
              </a:rPr>
              <a:t>次のテーマ</a:t>
            </a:r>
          </a:p>
        </p:txBody>
      </p:sp>
      <p:sp>
        <p:nvSpPr>
          <p:cNvPr id="21525" name="Text Box 29"/>
          <p:cNvSpPr txBox="1">
            <a:spLocks noChangeArrowheads="1"/>
          </p:cNvSpPr>
          <p:nvPr/>
        </p:nvSpPr>
        <p:spPr bwMode="auto">
          <a:xfrm>
            <a:off x="1313134" y="3048000"/>
            <a:ext cx="579389"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lnSpc>
                <a:spcPct val="120000"/>
              </a:lnSpc>
              <a:spcBef>
                <a:spcPct val="50000"/>
              </a:spcBef>
            </a:pPr>
            <a:r>
              <a:rPr lang="ja-JP" altLang="en-US" b="1" dirty="0">
                <a:solidFill>
                  <a:srgbClr val="FF0000"/>
                </a:solidFill>
                <a:latin typeface="Meiryo UI" panose="020B0604030504040204" pitchFamily="50" charset="-128"/>
                <a:ea typeface="Meiryo UI" panose="020B0604030504040204" pitchFamily="50" charset="-128"/>
              </a:rPr>
              <a:t>継続的に繰り返す　</a:t>
            </a:r>
          </a:p>
        </p:txBody>
      </p:sp>
      <p:sp>
        <p:nvSpPr>
          <p:cNvPr id="21526" name="Text Box 30"/>
          <p:cNvSpPr txBox="1">
            <a:spLocks noChangeArrowheads="1"/>
          </p:cNvSpPr>
          <p:nvPr/>
        </p:nvSpPr>
        <p:spPr bwMode="auto">
          <a:xfrm>
            <a:off x="2511412" y="2800311"/>
            <a:ext cx="3567651" cy="48718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800" anchor="ctr" anchorCtr="1">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lnSpc>
                <a:spcPct val="120000"/>
              </a:lnSpc>
              <a:spcBef>
                <a:spcPct val="50000"/>
              </a:spcBef>
            </a:pPr>
            <a:r>
              <a:rPr lang="ja-JP" altLang="en-US" sz="2000" b="1" dirty="0">
                <a:solidFill>
                  <a:srgbClr val="0000FF"/>
                </a:solidFill>
                <a:latin typeface="Meiryo UI" panose="020B0604030504040204" pitchFamily="50" charset="-128"/>
                <a:ea typeface="Meiryo UI" panose="020B0604030504040204" pitchFamily="50" charset="-128"/>
              </a:rPr>
              <a:t>テーマ改善活動の実施</a:t>
            </a:r>
            <a:r>
              <a:rPr lang="ja-JP" altLang="en-US" b="1" dirty="0">
                <a:latin typeface="Meiryo UI" panose="020B0604030504040204" pitchFamily="50" charset="-128"/>
                <a:ea typeface="Meiryo UI" panose="020B0604030504040204" pitchFamily="50" charset="-128"/>
              </a:rPr>
              <a:t>　</a:t>
            </a:r>
          </a:p>
        </p:txBody>
      </p:sp>
      <p:sp>
        <p:nvSpPr>
          <p:cNvPr id="21527" name="Text Box 33"/>
          <p:cNvSpPr txBox="1">
            <a:spLocks noChangeArrowheads="1"/>
          </p:cNvSpPr>
          <p:nvPr/>
        </p:nvSpPr>
        <p:spPr bwMode="auto">
          <a:xfrm>
            <a:off x="2514600" y="6265800"/>
            <a:ext cx="3581400" cy="356061"/>
          </a:xfrm>
          <a:prstGeom prst="rect">
            <a:avLst/>
          </a:prstGeom>
          <a:gradFill rotWithShape="1">
            <a:gsLst>
              <a:gs pos="0">
                <a:srgbClr val="FFFFFF"/>
              </a:gs>
              <a:gs pos="100000">
                <a:srgbClr val="FFFF99"/>
              </a:gs>
            </a:gsLst>
            <a:path path="shape">
              <a:fillToRect l="50000" t="50000" r="50000" b="50000"/>
            </a:path>
          </a:gra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800" anchor="ctr" anchorCtr="1">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社内外での発表</a:t>
            </a:r>
          </a:p>
        </p:txBody>
      </p:sp>
      <p:sp>
        <p:nvSpPr>
          <p:cNvPr id="21528" name="Text Box 35"/>
          <p:cNvSpPr txBox="1">
            <a:spLocks noChangeArrowheads="1"/>
          </p:cNvSpPr>
          <p:nvPr/>
        </p:nvSpPr>
        <p:spPr bwMode="auto">
          <a:xfrm>
            <a:off x="7993869" y="3452813"/>
            <a:ext cx="464331" cy="1466850"/>
          </a:xfrm>
          <a:prstGeom prst="rect">
            <a:avLst/>
          </a:prstGeom>
          <a:solidFill>
            <a:srgbClr val="FFFF99"/>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108000" rIns="108000">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b="1">
                <a:latin typeface="Meiryo UI" panose="020B0604030504040204" pitchFamily="50" charset="-128"/>
                <a:ea typeface="Meiryo UI" panose="020B0604030504040204" pitchFamily="50" charset="-128"/>
              </a:rPr>
              <a:t>会　　合</a:t>
            </a:r>
          </a:p>
        </p:txBody>
      </p:sp>
      <p:sp>
        <p:nvSpPr>
          <p:cNvPr id="21534" name="Text Box 43"/>
          <p:cNvSpPr txBox="1">
            <a:spLocks noChangeArrowheads="1"/>
          </p:cNvSpPr>
          <p:nvPr/>
        </p:nvSpPr>
        <p:spPr bwMode="auto">
          <a:xfrm>
            <a:off x="5626100" y="3265488"/>
            <a:ext cx="21066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1400" b="1">
                <a:latin typeface="Meiryo UI" panose="020B0604030504040204" pitchFamily="50" charset="-128"/>
                <a:ea typeface="Meiryo UI" panose="020B0604030504040204" pitchFamily="50" charset="-128"/>
              </a:rPr>
              <a:t>◆</a:t>
            </a:r>
            <a:r>
              <a:rPr lang="ja-JP" altLang="en-US" sz="1400" b="1">
                <a:latin typeface="Meiryo UI" panose="020B0604030504040204" pitchFamily="50" charset="-128"/>
                <a:ea typeface="Meiryo UI" panose="020B0604030504040204" pitchFamily="50" charset="-128"/>
              </a:rPr>
              <a:t>問題の摘出と整理</a:t>
            </a:r>
          </a:p>
        </p:txBody>
      </p:sp>
      <p:sp>
        <p:nvSpPr>
          <p:cNvPr id="21535" name="Text Box 44"/>
          <p:cNvSpPr txBox="1">
            <a:spLocks noChangeArrowheads="1"/>
          </p:cNvSpPr>
          <p:nvPr/>
        </p:nvSpPr>
        <p:spPr bwMode="auto">
          <a:xfrm>
            <a:off x="5626100" y="3481388"/>
            <a:ext cx="21066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1400" b="1">
                <a:latin typeface="Meiryo UI" panose="020B0604030504040204" pitchFamily="50" charset="-128"/>
                <a:ea typeface="Meiryo UI" panose="020B0604030504040204" pitchFamily="50" charset="-128"/>
              </a:rPr>
              <a:t>◆</a:t>
            </a:r>
            <a:r>
              <a:rPr lang="ja-JP" altLang="en-US" sz="1400" b="1">
                <a:latin typeface="Meiryo UI" panose="020B0604030504040204" pitchFamily="50" charset="-128"/>
                <a:ea typeface="Meiryo UI" panose="020B0604030504040204" pitchFamily="50" charset="-128"/>
              </a:rPr>
              <a:t>テーマの選定</a:t>
            </a:r>
          </a:p>
        </p:txBody>
      </p:sp>
      <p:sp>
        <p:nvSpPr>
          <p:cNvPr id="21536" name="Text Box 45"/>
          <p:cNvSpPr txBox="1">
            <a:spLocks noChangeArrowheads="1"/>
          </p:cNvSpPr>
          <p:nvPr/>
        </p:nvSpPr>
        <p:spPr bwMode="auto">
          <a:xfrm>
            <a:off x="5626100" y="3817938"/>
            <a:ext cx="21066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1400" b="1">
                <a:latin typeface="Meiryo UI" panose="020B0604030504040204" pitchFamily="50" charset="-128"/>
                <a:ea typeface="Meiryo UI" panose="020B0604030504040204" pitchFamily="50" charset="-128"/>
              </a:rPr>
              <a:t>◆</a:t>
            </a:r>
            <a:r>
              <a:rPr lang="ja-JP" altLang="en-US" sz="1400" b="1">
                <a:latin typeface="Meiryo UI" panose="020B0604030504040204" pitchFamily="50" charset="-128"/>
                <a:ea typeface="Meiryo UI" panose="020B0604030504040204" pitchFamily="50" charset="-128"/>
              </a:rPr>
              <a:t>問題解決の手順</a:t>
            </a:r>
          </a:p>
        </p:txBody>
      </p:sp>
      <p:sp>
        <p:nvSpPr>
          <p:cNvPr id="21537" name="Text Box 46"/>
          <p:cNvSpPr txBox="1">
            <a:spLocks noChangeArrowheads="1"/>
          </p:cNvSpPr>
          <p:nvPr/>
        </p:nvSpPr>
        <p:spPr bwMode="auto">
          <a:xfrm>
            <a:off x="5626100" y="4029075"/>
            <a:ext cx="21066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1400" b="1">
                <a:latin typeface="Meiryo UI" panose="020B0604030504040204" pitchFamily="50" charset="-128"/>
                <a:ea typeface="Meiryo UI" panose="020B0604030504040204" pitchFamily="50" charset="-128"/>
              </a:rPr>
              <a:t>◆</a:t>
            </a:r>
            <a:r>
              <a:rPr lang="ja-JP" altLang="en-US" sz="1400" b="1">
                <a:latin typeface="Meiryo UI" panose="020B0604030504040204" pitchFamily="50" charset="-128"/>
                <a:ea typeface="Meiryo UI" panose="020B0604030504040204" pitchFamily="50" charset="-128"/>
              </a:rPr>
              <a:t>役割分担</a:t>
            </a:r>
          </a:p>
        </p:txBody>
      </p:sp>
      <p:sp>
        <p:nvSpPr>
          <p:cNvPr id="21538" name="Text Box 47"/>
          <p:cNvSpPr txBox="1">
            <a:spLocks noChangeArrowheads="1"/>
          </p:cNvSpPr>
          <p:nvPr/>
        </p:nvSpPr>
        <p:spPr bwMode="auto">
          <a:xfrm>
            <a:off x="5626100" y="4257675"/>
            <a:ext cx="21066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適切なスケジュール</a:t>
            </a:r>
          </a:p>
        </p:txBody>
      </p:sp>
      <p:sp>
        <p:nvSpPr>
          <p:cNvPr id="21539" name="Text Box 48"/>
          <p:cNvSpPr txBox="1">
            <a:spLocks noChangeArrowheads="1"/>
          </p:cNvSpPr>
          <p:nvPr/>
        </p:nvSpPr>
        <p:spPr bwMode="auto">
          <a:xfrm>
            <a:off x="5626100" y="4625975"/>
            <a:ext cx="2106613"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en-US" altLang="ja-JP" sz="1400" b="1">
                <a:latin typeface="Meiryo UI" panose="020B0604030504040204" pitchFamily="50" charset="-128"/>
                <a:ea typeface="Meiryo UI" panose="020B0604030504040204" pitchFamily="50" charset="-128"/>
              </a:rPr>
              <a:t>◆</a:t>
            </a:r>
            <a:r>
              <a:rPr lang="ja-JP" altLang="en-US" sz="1400" b="1">
                <a:latin typeface="Meiryo UI" panose="020B0604030504040204" pitchFamily="50" charset="-128"/>
                <a:ea typeface="Meiryo UI" panose="020B0604030504040204" pitchFamily="50" charset="-128"/>
              </a:rPr>
              <a:t>業務知識やＱＣ手法の</a:t>
            </a:r>
            <a:endParaRPr lang="en-US" altLang="ja-JP" sz="1400" b="1">
              <a:latin typeface="Meiryo UI" panose="020B0604030504040204" pitchFamily="50" charset="-128"/>
              <a:ea typeface="Meiryo UI" panose="020B0604030504040204" pitchFamily="50" charset="-128"/>
            </a:endParaRPr>
          </a:p>
          <a:p>
            <a:pPr eaLnBrk="1" hangingPunct="1"/>
            <a:r>
              <a:rPr lang="ja-JP" altLang="en-US" sz="1400" b="1">
                <a:latin typeface="Meiryo UI" panose="020B0604030504040204" pitchFamily="50" charset="-128"/>
                <a:ea typeface="Meiryo UI" panose="020B0604030504040204" pitchFamily="50" charset="-128"/>
              </a:rPr>
              <a:t>　　活用</a:t>
            </a:r>
          </a:p>
        </p:txBody>
      </p:sp>
      <p:sp>
        <p:nvSpPr>
          <p:cNvPr id="21540" name="Text Box 50"/>
          <p:cNvSpPr txBox="1">
            <a:spLocks noChangeArrowheads="1"/>
          </p:cNvSpPr>
          <p:nvPr/>
        </p:nvSpPr>
        <p:spPr bwMode="auto">
          <a:xfrm>
            <a:off x="6096000" y="5949950"/>
            <a:ext cx="274478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活動を振り返りＰＤＣＡを回す</a:t>
            </a:r>
          </a:p>
        </p:txBody>
      </p:sp>
      <p:sp>
        <p:nvSpPr>
          <p:cNvPr id="21541" name="Text Box 51"/>
          <p:cNvSpPr txBox="1">
            <a:spLocks noChangeArrowheads="1"/>
          </p:cNvSpPr>
          <p:nvPr/>
        </p:nvSpPr>
        <p:spPr bwMode="auto">
          <a:xfrm>
            <a:off x="6096000" y="6343650"/>
            <a:ext cx="27447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1400" b="1">
                <a:latin typeface="Meiryo UI" panose="020B0604030504040204" pitchFamily="50" charset="-128"/>
                <a:ea typeface="Meiryo UI" panose="020B0604030504040204" pitchFamily="50" charset="-128"/>
              </a:rPr>
              <a:t>◆</a:t>
            </a:r>
            <a:r>
              <a:rPr lang="ja-JP" altLang="en-US" sz="1400" b="1">
                <a:latin typeface="Meiryo UI" panose="020B0604030504040204" pitchFamily="50" charset="-128"/>
                <a:ea typeface="Meiryo UI" panose="020B0604030504040204" pitchFamily="50" charset="-128"/>
              </a:rPr>
              <a:t>メンバーの視野の拡大と成長</a:t>
            </a:r>
          </a:p>
        </p:txBody>
      </p:sp>
      <p:sp>
        <p:nvSpPr>
          <p:cNvPr id="21542" name="AutoShape 53"/>
          <p:cNvSpPr>
            <a:spLocks noChangeArrowheads="1"/>
          </p:cNvSpPr>
          <p:nvPr/>
        </p:nvSpPr>
        <p:spPr bwMode="auto">
          <a:xfrm>
            <a:off x="4108133" y="1357308"/>
            <a:ext cx="312737" cy="180665"/>
          </a:xfrm>
          <a:prstGeom prst="downArrow">
            <a:avLst>
              <a:gd name="adj1" fmla="val 50000"/>
              <a:gd name="adj2" fmla="val 25000"/>
            </a:avLst>
          </a:prstGeom>
          <a:solidFill>
            <a:srgbClr val="33CCCC"/>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1543" name="AutoShape 54"/>
          <p:cNvSpPr>
            <a:spLocks noChangeArrowheads="1"/>
          </p:cNvSpPr>
          <p:nvPr/>
        </p:nvSpPr>
        <p:spPr bwMode="auto">
          <a:xfrm>
            <a:off x="4062793" y="2031021"/>
            <a:ext cx="365697" cy="208949"/>
          </a:xfrm>
          <a:prstGeom prst="downArrow">
            <a:avLst>
              <a:gd name="adj1" fmla="val 50000"/>
              <a:gd name="adj2" fmla="val 35341"/>
            </a:avLst>
          </a:prstGeom>
          <a:solidFill>
            <a:srgbClr val="33CCCC"/>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1544" name="AutoShape 55"/>
          <p:cNvSpPr>
            <a:spLocks noChangeArrowheads="1"/>
          </p:cNvSpPr>
          <p:nvPr/>
        </p:nvSpPr>
        <p:spPr bwMode="auto">
          <a:xfrm>
            <a:off x="4100513" y="5667375"/>
            <a:ext cx="312737" cy="192088"/>
          </a:xfrm>
          <a:prstGeom prst="downArrow">
            <a:avLst>
              <a:gd name="adj1" fmla="val 50000"/>
              <a:gd name="adj2" fmla="val 25000"/>
            </a:avLst>
          </a:prstGeom>
          <a:solidFill>
            <a:srgbClr val="33CCCC"/>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48" name="Line 10"/>
          <p:cNvSpPr>
            <a:spLocks noChangeShapeType="1"/>
          </p:cNvSpPr>
          <p:nvPr/>
        </p:nvSpPr>
        <p:spPr bwMode="auto">
          <a:xfrm flipV="1">
            <a:off x="868361" y="4303404"/>
            <a:ext cx="398463" cy="12700"/>
          </a:xfrm>
          <a:prstGeom prst="line">
            <a:avLst/>
          </a:prstGeom>
          <a:noFill/>
          <a:ln w="63500">
            <a:solidFill>
              <a:srgbClr val="339966"/>
            </a:solidFill>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ja-JP" altLang="en-US">
              <a:latin typeface="Meiryo UI" panose="020B0604030504040204" pitchFamily="50" charset="-128"/>
              <a:ea typeface="Meiryo UI" panose="020B0604030504040204" pitchFamily="50" charset="-128"/>
            </a:endParaRPr>
          </a:p>
        </p:txBody>
      </p:sp>
      <p:sp>
        <p:nvSpPr>
          <p:cNvPr id="49" name="Text Box 29"/>
          <p:cNvSpPr txBox="1">
            <a:spLocks noChangeArrowheads="1"/>
          </p:cNvSpPr>
          <p:nvPr/>
        </p:nvSpPr>
        <p:spPr bwMode="auto">
          <a:xfrm>
            <a:off x="86285" y="3048000"/>
            <a:ext cx="743730" cy="23304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lnSpc>
                <a:spcPct val="120000"/>
              </a:lnSpc>
              <a:spcBef>
                <a:spcPts val="0"/>
              </a:spcBef>
            </a:pPr>
            <a:r>
              <a:rPr lang="ja-JP" altLang="en-US" sz="1600" b="1" dirty="0">
                <a:solidFill>
                  <a:srgbClr val="FF0000"/>
                </a:solidFill>
                <a:latin typeface="Meiryo UI" panose="020B0604030504040204" pitchFamily="50" charset="-128"/>
                <a:ea typeface="Meiryo UI" panose="020B0604030504040204" pitchFamily="50" charset="-128"/>
              </a:rPr>
              <a:t>ＱＣサークル活動の</a:t>
            </a:r>
            <a:endParaRPr lang="en-US" altLang="ja-JP" sz="1600" b="1" dirty="0">
              <a:solidFill>
                <a:srgbClr val="FF0000"/>
              </a:solidFill>
              <a:latin typeface="Meiryo UI" panose="020B0604030504040204" pitchFamily="50" charset="-128"/>
              <a:ea typeface="Meiryo UI" panose="020B0604030504040204" pitchFamily="50" charset="-128"/>
            </a:endParaRPr>
          </a:p>
          <a:p>
            <a:pPr algn="ctr" eaLnBrk="1" hangingPunct="1">
              <a:lnSpc>
                <a:spcPct val="120000"/>
              </a:lnSpc>
              <a:spcBef>
                <a:spcPts val="0"/>
              </a:spcBef>
            </a:pPr>
            <a:r>
              <a:rPr lang="ja-JP" altLang="en-US" sz="1600" b="1" dirty="0">
                <a:solidFill>
                  <a:srgbClr val="FF0000"/>
                </a:solidFill>
                <a:latin typeface="Meiryo UI" panose="020B0604030504040204" pitchFamily="50" charset="-128"/>
                <a:ea typeface="Meiryo UI" panose="020B0604030504040204" pitchFamily="50" charset="-128"/>
              </a:rPr>
              <a:t>基本理念の実現　</a:t>
            </a:r>
          </a:p>
        </p:txBody>
      </p:sp>
      <p:sp>
        <p:nvSpPr>
          <p:cNvPr id="3" name="矢印: 五方向 2">
            <a:extLst>
              <a:ext uri="{FF2B5EF4-FFF2-40B4-BE49-F238E27FC236}">
                <a16:creationId xmlns:a16="http://schemas.microsoft.com/office/drawing/2014/main" id="{79B76B0E-C326-0E02-0DC5-4B8FD59BD7E2}"/>
              </a:ext>
            </a:extLst>
          </p:cNvPr>
          <p:cNvSpPr/>
          <p:nvPr/>
        </p:nvSpPr>
        <p:spPr bwMode="auto">
          <a:xfrm rot="10800000">
            <a:off x="6091362" y="816165"/>
            <a:ext cx="2970341" cy="568136"/>
          </a:xfrm>
          <a:prstGeom prst="homePlate">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4" name="テキスト ボックス 3">
            <a:extLst>
              <a:ext uri="{FF2B5EF4-FFF2-40B4-BE49-F238E27FC236}">
                <a16:creationId xmlns:a16="http://schemas.microsoft.com/office/drawing/2014/main" id="{CBF9321F-7EE7-7C02-7A83-FE78D9283FE9}"/>
              </a:ext>
            </a:extLst>
          </p:cNvPr>
          <p:cNvSpPr txBox="1"/>
          <p:nvPr/>
        </p:nvSpPr>
        <p:spPr>
          <a:xfrm>
            <a:off x="6280690" y="848525"/>
            <a:ext cx="3098800"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・メンバーの構成をしサークル名を決定</a:t>
            </a:r>
            <a:endParaRPr kumimoji="1"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・社内、本部へ登録する</a:t>
            </a:r>
            <a:endParaRPr kumimoji="1" lang="ja-JP" altLang="en-US" sz="1400" dirty="0">
              <a:latin typeface="Meiryo UI" panose="020B0604030504040204" pitchFamily="50" charset="-128"/>
              <a:ea typeface="Meiryo UI" panose="020B0604030504040204" pitchFamily="50" charset="-128"/>
            </a:endParaRPr>
          </a:p>
        </p:txBody>
      </p:sp>
      <p:sp>
        <p:nvSpPr>
          <p:cNvPr id="5" name="矢印: 五方向 4">
            <a:extLst>
              <a:ext uri="{FF2B5EF4-FFF2-40B4-BE49-F238E27FC236}">
                <a16:creationId xmlns:a16="http://schemas.microsoft.com/office/drawing/2014/main" id="{AC4CA384-4BCC-92BB-E4A0-7955EA454379}"/>
              </a:ext>
            </a:extLst>
          </p:cNvPr>
          <p:cNvSpPr/>
          <p:nvPr/>
        </p:nvSpPr>
        <p:spPr bwMode="auto">
          <a:xfrm>
            <a:off x="392666" y="990701"/>
            <a:ext cx="1487157" cy="357016"/>
          </a:xfrm>
          <a:prstGeom prst="homePlate">
            <a:avLst/>
          </a:prstGeom>
          <a:solidFill>
            <a:srgbClr val="FFC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活動の宣言</a:t>
            </a:r>
          </a:p>
        </p:txBody>
      </p:sp>
      <p:sp>
        <p:nvSpPr>
          <p:cNvPr id="6" name="矢印: 五方向 5">
            <a:extLst>
              <a:ext uri="{FF2B5EF4-FFF2-40B4-BE49-F238E27FC236}">
                <a16:creationId xmlns:a16="http://schemas.microsoft.com/office/drawing/2014/main" id="{D56CF0C4-63DE-B64F-78D7-175E03482BB3}"/>
              </a:ext>
            </a:extLst>
          </p:cNvPr>
          <p:cNvSpPr/>
          <p:nvPr/>
        </p:nvSpPr>
        <p:spPr bwMode="auto">
          <a:xfrm>
            <a:off x="392666" y="1562754"/>
            <a:ext cx="1980392" cy="375067"/>
          </a:xfrm>
          <a:prstGeom prst="homePlate">
            <a:avLst/>
          </a:prstGeom>
          <a:solidFill>
            <a:srgbClr val="FFC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1800" b="1" dirty="0">
                <a:latin typeface="Meiryo UI" panose="020B0604030504040204" pitchFamily="50" charset="-128"/>
                <a:ea typeface="Meiryo UI" panose="020B0604030504040204" pitchFamily="50" charset="-128"/>
              </a:rPr>
              <a:t>目指す姿の決定</a:t>
            </a:r>
            <a:endParaRPr kumimoji="1" lang="ja-JP" altLang="en-US" sz="1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7" name="矢印: 五方向 6">
            <a:extLst>
              <a:ext uri="{FF2B5EF4-FFF2-40B4-BE49-F238E27FC236}">
                <a16:creationId xmlns:a16="http://schemas.microsoft.com/office/drawing/2014/main" id="{D05CFEB1-0D03-313D-3046-757DA558AD82}"/>
              </a:ext>
            </a:extLst>
          </p:cNvPr>
          <p:cNvSpPr/>
          <p:nvPr/>
        </p:nvSpPr>
        <p:spPr bwMode="auto">
          <a:xfrm>
            <a:off x="392666" y="2264139"/>
            <a:ext cx="1980392" cy="375067"/>
          </a:xfrm>
          <a:prstGeom prst="homePlate">
            <a:avLst/>
          </a:prstGeom>
          <a:solidFill>
            <a:srgbClr val="FFC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1800" b="1" dirty="0">
                <a:latin typeface="Meiryo UI" panose="020B0604030504040204" pitchFamily="50" charset="-128"/>
                <a:ea typeface="Meiryo UI" panose="020B0604030504040204" pitchFamily="50" charset="-128"/>
              </a:rPr>
              <a:t>目指す姿の追究</a:t>
            </a:r>
            <a:endParaRPr kumimoji="1" lang="ja-JP" altLang="en-US" sz="1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8" name="矢印: 五方向 7">
            <a:extLst>
              <a:ext uri="{FF2B5EF4-FFF2-40B4-BE49-F238E27FC236}">
                <a16:creationId xmlns:a16="http://schemas.microsoft.com/office/drawing/2014/main" id="{DBEE937D-1C3A-D156-BF9C-48AE182FEEEB}"/>
              </a:ext>
            </a:extLst>
          </p:cNvPr>
          <p:cNvSpPr/>
          <p:nvPr/>
        </p:nvSpPr>
        <p:spPr bwMode="auto">
          <a:xfrm rot="10800000">
            <a:off x="6091361" y="1488513"/>
            <a:ext cx="2970341" cy="568136"/>
          </a:xfrm>
          <a:prstGeom prst="homePlate">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9" name="テキスト ボックス 8">
            <a:extLst>
              <a:ext uri="{FF2B5EF4-FFF2-40B4-BE49-F238E27FC236}">
                <a16:creationId xmlns:a16="http://schemas.microsoft.com/office/drawing/2014/main" id="{715686B0-4A8D-DDC7-81E1-E5617B41DE5D}"/>
              </a:ext>
            </a:extLst>
          </p:cNvPr>
          <p:cNvSpPr txBox="1"/>
          <p:nvPr/>
        </p:nvSpPr>
        <p:spPr>
          <a:xfrm>
            <a:off x="6209618" y="1504357"/>
            <a:ext cx="3098800"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・夢をかたりチームワークの構築</a:t>
            </a:r>
            <a:endParaRPr kumimoji="1"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・弱点を明確とし強化教育の決定</a:t>
            </a:r>
            <a:endParaRPr kumimoji="1" lang="ja-JP" altLang="en-US" sz="1400" dirty="0">
              <a:latin typeface="Meiryo UI" panose="020B0604030504040204" pitchFamily="50" charset="-128"/>
              <a:ea typeface="Meiryo UI" panose="020B0604030504040204" pitchFamily="50" charset="-128"/>
            </a:endParaRPr>
          </a:p>
        </p:txBody>
      </p:sp>
      <p:sp>
        <p:nvSpPr>
          <p:cNvPr id="11" name="矢印: 五方向 10">
            <a:extLst>
              <a:ext uri="{FF2B5EF4-FFF2-40B4-BE49-F238E27FC236}">
                <a16:creationId xmlns:a16="http://schemas.microsoft.com/office/drawing/2014/main" id="{92E4FF0D-A8AE-8E3B-573D-E48E76960D47}"/>
              </a:ext>
            </a:extLst>
          </p:cNvPr>
          <p:cNvSpPr/>
          <p:nvPr/>
        </p:nvSpPr>
        <p:spPr bwMode="auto">
          <a:xfrm rot="10800000">
            <a:off x="6091360" y="2181393"/>
            <a:ext cx="2970341" cy="568136"/>
          </a:xfrm>
          <a:prstGeom prst="homePlate">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0" name="テキスト ボックス 9">
            <a:extLst>
              <a:ext uri="{FF2B5EF4-FFF2-40B4-BE49-F238E27FC236}">
                <a16:creationId xmlns:a16="http://schemas.microsoft.com/office/drawing/2014/main" id="{9CD33EF2-CE42-CF1B-6787-FCAEE0262EF9}"/>
              </a:ext>
            </a:extLst>
          </p:cNvPr>
          <p:cNvSpPr txBox="1"/>
          <p:nvPr/>
        </p:nvSpPr>
        <p:spPr>
          <a:xfrm>
            <a:off x="6209618" y="2197756"/>
            <a:ext cx="3098800"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・進め方の明確化と改訂</a:t>
            </a:r>
            <a:endParaRPr kumimoji="1"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・１年後の到達点の意思決定</a:t>
            </a:r>
            <a:endParaRPr kumimoji="1" lang="ja-JP" altLang="en-US" sz="1400" dirty="0">
              <a:latin typeface="Meiryo UI" panose="020B0604030504040204" pitchFamily="50" charset="-128"/>
              <a:ea typeface="Meiryo UI" panose="020B0604030504040204" pitchFamily="50" charset="-128"/>
            </a:endParaRPr>
          </a:p>
        </p:txBody>
      </p:sp>
      <p:sp>
        <p:nvSpPr>
          <p:cNvPr id="12" name="AutoShape 54">
            <a:extLst>
              <a:ext uri="{FF2B5EF4-FFF2-40B4-BE49-F238E27FC236}">
                <a16:creationId xmlns:a16="http://schemas.microsoft.com/office/drawing/2014/main" id="{8824E90F-5367-9F3B-65BE-3578D71E63DB}"/>
              </a:ext>
            </a:extLst>
          </p:cNvPr>
          <p:cNvSpPr>
            <a:spLocks noChangeArrowheads="1"/>
          </p:cNvSpPr>
          <p:nvPr/>
        </p:nvSpPr>
        <p:spPr bwMode="auto">
          <a:xfrm>
            <a:off x="4049427" y="2712944"/>
            <a:ext cx="363824" cy="247744"/>
          </a:xfrm>
          <a:prstGeom prst="downArrow">
            <a:avLst>
              <a:gd name="adj1" fmla="val 50000"/>
              <a:gd name="adj2" fmla="val 35341"/>
            </a:avLst>
          </a:prstGeom>
          <a:solidFill>
            <a:srgbClr val="33CCCC"/>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13" name="Text Box 47">
            <a:extLst>
              <a:ext uri="{FF2B5EF4-FFF2-40B4-BE49-F238E27FC236}">
                <a16:creationId xmlns:a16="http://schemas.microsoft.com/office/drawing/2014/main" id="{210B5893-20D9-713D-ABA3-23DE57815F81}"/>
              </a:ext>
            </a:extLst>
          </p:cNvPr>
          <p:cNvSpPr txBox="1">
            <a:spLocks noChangeArrowheads="1"/>
          </p:cNvSpPr>
          <p:nvPr/>
        </p:nvSpPr>
        <p:spPr bwMode="auto">
          <a:xfrm>
            <a:off x="5626100" y="5198337"/>
            <a:ext cx="21066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自慢話の公開</a:t>
            </a:r>
          </a:p>
        </p:txBody>
      </p:sp>
    </p:spTree>
  </p:cSld>
  <p:clrMapOvr>
    <a:masterClrMapping/>
  </p:clrMapOvr>
  <p:transition>
    <p:cover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32"/>
          <p:cNvSpPr>
            <a:spLocks noChangeArrowheads="1"/>
          </p:cNvSpPr>
          <p:nvPr/>
        </p:nvSpPr>
        <p:spPr bwMode="auto">
          <a:xfrm>
            <a:off x="779463" y="4295775"/>
            <a:ext cx="3525837" cy="392113"/>
          </a:xfrm>
          <a:prstGeom prst="roundRect">
            <a:avLst>
              <a:gd name="adj" fmla="val 16667"/>
            </a:avLst>
          </a:prstGeom>
          <a:solidFill>
            <a:srgbClr val="FF0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2531" name="AutoShape 37"/>
          <p:cNvSpPr>
            <a:spLocks noChangeArrowheads="1"/>
          </p:cNvSpPr>
          <p:nvPr/>
        </p:nvSpPr>
        <p:spPr bwMode="auto">
          <a:xfrm>
            <a:off x="5064125" y="3111500"/>
            <a:ext cx="3525838" cy="392113"/>
          </a:xfrm>
          <a:prstGeom prst="roundRect">
            <a:avLst>
              <a:gd name="adj" fmla="val 16667"/>
            </a:avLst>
          </a:prstGeom>
          <a:solidFill>
            <a:srgbClr val="FF99CC"/>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2532" name="AutoShape 31"/>
          <p:cNvSpPr>
            <a:spLocks noChangeArrowheads="1"/>
          </p:cNvSpPr>
          <p:nvPr/>
        </p:nvSpPr>
        <p:spPr bwMode="auto">
          <a:xfrm>
            <a:off x="779463" y="3697288"/>
            <a:ext cx="3525837" cy="392112"/>
          </a:xfrm>
          <a:prstGeom prst="roundRect">
            <a:avLst>
              <a:gd name="adj" fmla="val 16667"/>
            </a:avLst>
          </a:prstGeom>
          <a:solidFill>
            <a:srgbClr val="FF99CC"/>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2533" name="AutoShape 30"/>
          <p:cNvSpPr>
            <a:spLocks noChangeArrowheads="1"/>
          </p:cNvSpPr>
          <p:nvPr/>
        </p:nvSpPr>
        <p:spPr bwMode="auto">
          <a:xfrm>
            <a:off x="779463" y="3094038"/>
            <a:ext cx="3525837" cy="392112"/>
          </a:xfrm>
          <a:prstGeom prst="roundRect">
            <a:avLst>
              <a:gd name="adj" fmla="val 16667"/>
            </a:avLst>
          </a:prstGeom>
          <a:solidFill>
            <a:srgbClr val="FF99CC"/>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2534" name="AutoShape 40"/>
          <p:cNvSpPr>
            <a:spLocks noChangeArrowheads="1"/>
          </p:cNvSpPr>
          <p:nvPr/>
        </p:nvSpPr>
        <p:spPr bwMode="auto">
          <a:xfrm>
            <a:off x="5064125" y="4908550"/>
            <a:ext cx="3525838" cy="392113"/>
          </a:xfrm>
          <a:prstGeom prst="roundRect">
            <a:avLst>
              <a:gd name="adj" fmla="val 16667"/>
            </a:avLst>
          </a:prstGeom>
          <a:solidFill>
            <a:srgbClr val="FFFF99"/>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2535" name="AutoShape 39"/>
          <p:cNvSpPr>
            <a:spLocks noChangeArrowheads="1"/>
          </p:cNvSpPr>
          <p:nvPr/>
        </p:nvSpPr>
        <p:spPr bwMode="auto">
          <a:xfrm>
            <a:off x="5064125" y="4310063"/>
            <a:ext cx="3525838" cy="392112"/>
          </a:xfrm>
          <a:prstGeom prst="roundRect">
            <a:avLst>
              <a:gd name="adj" fmla="val 16667"/>
            </a:avLst>
          </a:prstGeom>
          <a:solidFill>
            <a:srgbClr val="FFFF99"/>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2536" name="AutoShape 38"/>
          <p:cNvSpPr>
            <a:spLocks noChangeArrowheads="1"/>
          </p:cNvSpPr>
          <p:nvPr/>
        </p:nvSpPr>
        <p:spPr bwMode="auto">
          <a:xfrm>
            <a:off x="5064125" y="3709988"/>
            <a:ext cx="3525838" cy="392112"/>
          </a:xfrm>
          <a:prstGeom prst="roundRect">
            <a:avLst>
              <a:gd name="adj" fmla="val 16667"/>
            </a:avLst>
          </a:prstGeom>
          <a:solidFill>
            <a:srgbClr val="FFFF99"/>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2537" name="AutoShape 33"/>
          <p:cNvSpPr>
            <a:spLocks noChangeArrowheads="1"/>
          </p:cNvSpPr>
          <p:nvPr/>
        </p:nvSpPr>
        <p:spPr bwMode="auto">
          <a:xfrm>
            <a:off x="779463" y="4895850"/>
            <a:ext cx="3525837" cy="392113"/>
          </a:xfrm>
          <a:prstGeom prst="roundRect">
            <a:avLst>
              <a:gd name="adj" fmla="val 16667"/>
            </a:avLst>
          </a:prstGeom>
          <a:solidFill>
            <a:srgbClr val="FFFF99"/>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2538" name="AutoShape 36"/>
          <p:cNvSpPr>
            <a:spLocks noChangeArrowheads="1"/>
          </p:cNvSpPr>
          <p:nvPr/>
        </p:nvSpPr>
        <p:spPr bwMode="auto">
          <a:xfrm>
            <a:off x="5064125" y="2513013"/>
            <a:ext cx="3525838" cy="392112"/>
          </a:xfrm>
          <a:prstGeom prst="roundRect">
            <a:avLst>
              <a:gd name="adj" fmla="val 16667"/>
            </a:avLst>
          </a:prstGeom>
          <a:solidFill>
            <a:srgbClr val="CC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2539" name="AutoShape 41"/>
          <p:cNvSpPr>
            <a:spLocks noChangeArrowheads="1"/>
          </p:cNvSpPr>
          <p:nvPr/>
        </p:nvSpPr>
        <p:spPr bwMode="auto">
          <a:xfrm>
            <a:off x="5064125" y="5507038"/>
            <a:ext cx="3525838" cy="392112"/>
          </a:xfrm>
          <a:prstGeom prst="roundRect">
            <a:avLst>
              <a:gd name="adj" fmla="val 16667"/>
            </a:avLst>
          </a:prstGeom>
          <a:solidFill>
            <a:srgbClr val="CC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2540" name="AutoShape 42"/>
          <p:cNvSpPr>
            <a:spLocks noChangeArrowheads="1"/>
          </p:cNvSpPr>
          <p:nvPr/>
        </p:nvSpPr>
        <p:spPr bwMode="auto">
          <a:xfrm>
            <a:off x="5064125" y="6107113"/>
            <a:ext cx="3525838" cy="392112"/>
          </a:xfrm>
          <a:prstGeom prst="roundRect">
            <a:avLst>
              <a:gd name="adj" fmla="val 16667"/>
            </a:avLst>
          </a:prstGeom>
          <a:solidFill>
            <a:srgbClr val="CC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2541" name="AutoShape 35"/>
          <p:cNvSpPr>
            <a:spLocks noChangeArrowheads="1"/>
          </p:cNvSpPr>
          <p:nvPr/>
        </p:nvSpPr>
        <p:spPr bwMode="auto">
          <a:xfrm>
            <a:off x="779463" y="6115050"/>
            <a:ext cx="3525837" cy="392113"/>
          </a:xfrm>
          <a:prstGeom prst="roundRect">
            <a:avLst>
              <a:gd name="adj" fmla="val 16667"/>
            </a:avLst>
          </a:prstGeom>
          <a:solidFill>
            <a:srgbClr val="CC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2542" name="AutoShape 34"/>
          <p:cNvSpPr>
            <a:spLocks noChangeArrowheads="1"/>
          </p:cNvSpPr>
          <p:nvPr/>
        </p:nvSpPr>
        <p:spPr bwMode="auto">
          <a:xfrm>
            <a:off x="779463" y="5494338"/>
            <a:ext cx="3525837" cy="392112"/>
          </a:xfrm>
          <a:prstGeom prst="roundRect">
            <a:avLst>
              <a:gd name="adj" fmla="val 16667"/>
            </a:avLst>
          </a:prstGeom>
          <a:solidFill>
            <a:srgbClr val="CC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22543" name="AutoShape 29"/>
          <p:cNvSpPr>
            <a:spLocks noChangeArrowheads="1"/>
          </p:cNvSpPr>
          <p:nvPr/>
        </p:nvSpPr>
        <p:spPr bwMode="auto">
          <a:xfrm>
            <a:off x="779463" y="2495550"/>
            <a:ext cx="3525837" cy="392113"/>
          </a:xfrm>
          <a:prstGeom prst="roundRect">
            <a:avLst>
              <a:gd name="adj" fmla="val 16667"/>
            </a:avLst>
          </a:prstGeom>
          <a:solidFill>
            <a:srgbClr val="CC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grpSp>
        <p:nvGrpSpPr>
          <p:cNvPr id="22544" name="Group 4"/>
          <p:cNvGrpSpPr>
            <a:grpSpLocks/>
          </p:cNvGrpSpPr>
          <p:nvPr/>
        </p:nvGrpSpPr>
        <p:grpSpPr bwMode="auto">
          <a:xfrm>
            <a:off x="546100" y="76200"/>
            <a:ext cx="8207375" cy="646273"/>
            <a:chOff x="96" y="130"/>
            <a:chExt cx="7402" cy="453"/>
          </a:xfrm>
        </p:grpSpPr>
        <p:sp>
          <p:nvSpPr>
            <p:cNvPr id="22569" name="Rectangle 5"/>
            <p:cNvSpPr>
              <a:spLocks noChangeArrowheads="1"/>
            </p:cNvSpPr>
            <p:nvPr/>
          </p:nvSpPr>
          <p:spPr bwMode="auto">
            <a:xfrm>
              <a:off x="274" y="130"/>
              <a:ext cx="5998" cy="453"/>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latin typeface="Meiryo UI" panose="020B0604030504040204" pitchFamily="50" charset="-128"/>
                  <a:ea typeface="Meiryo UI" panose="020B0604030504040204" pitchFamily="50" charset="-128"/>
                </a:rPr>
                <a:t>役立つ手法（問題解決手順）</a:t>
              </a:r>
            </a:p>
          </p:txBody>
        </p:sp>
        <p:sp>
          <p:nvSpPr>
            <p:cNvPr id="22570" name="Line 6"/>
            <p:cNvSpPr>
              <a:spLocks noChangeShapeType="1"/>
            </p:cNvSpPr>
            <p:nvPr/>
          </p:nvSpPr>
          <p:spPr bwMode="auto">
            <a:xfrm flipV="1">
              <a:off x="96" y="567"/>
              <a:ext cx="7402"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sp>
        <p:nvSpPr>
          <p:cNvPr id="22545" name="Text Box 8"/>
          <p:cNvSpPr txBox="1">
            <a:spLocks noChangeArrowheads="1"/>
          </p:cNvSpPr>
          <p:nvPr/>
        </p:nvSpPr>
        <p:spPr bwMode="auto">
          <a:xfrm>
            <a:off x="742950" y="792163"/>
            <a:ext cx="3713163" cy="929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dirty="0">
                <a:solidFill>
                  <a:srgbClr val="FF0000"/>
                </a:solidFill>
                <a:latin typeface="Meiryo UI" panose="020B0604030504040204" pitchFamily="50" charset="-128"/>
                <a:ea typeface="Meiryo UI" panose="020B0604030504040204" pitchFamily="50" charset="-128"/>
              </a:rPr>
              <a:t>１．問題解決型の手順</a:t>
            </a:r>
            <a:br>
              <a:rPr lang="ja-JP" altLang="en-US" dirty="0">
                <a:solidFill>
                  <a:srgbClr val="FF0000"/>
                </a:solidFill>
                <a:latin typeface="Meiryo UI" panose="020B0604030504040204" pitchFamily="50" charset="-128"/>
                <a:ea typeface="Meiryo UI" panose="020B0604030504040204" pitchFamily="50" charset="-128"/>
              </a:rPr>
            </a:br>
            <a:r>
              <a:rPr lang="ja-JP" altLang="en-US" dirty="0">
                <a:solidFill>
                  <a:srgbClr val="FF0000"/>
                </a:solidFill>
                <a:latin typeface="Meiryo UI" panose="020B0604030504040204" pitchFamily="50" charset="-128"/>
                <a:ea typeface="Meiryo UI" panose="020B0604030504040204" pitchFamily="50" charset="-128"/>
              </a:rPr>
              <a:t>　　（原因追求型）</a:t>
            </a:r>
          </a:p>
        </p:txBody>
      </p:sp>
      <p:sp>
        <p:nvSpPr>
          <p:cNvPr id="22546" name="Text Box 18"/>
          <p:cNvSpPr txBox="1">
            <a:spLocks noChangeArrowheads="1"/>
          </p:cNvSpPr>
          <p:nvPr/>
        </p:nvSpPr>
        <p:spPr bwMode="auto">
          <a:xfrm>
            <a:off x="4876800" y="792163"/>
            <a:ext cx="4013200" cy="929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pPr>
            <a:r>
              <a:rPr lang="ja-JP" altLang="en-US">
                <a:solidFill>
                  <a:srgbClr val="FF0000"/>
                </a:solidFill>
                <a:latin typeface="Meiryo UI" panose="020B0604030504040204" pitchFamily="50" charset="-128"/>
                <a:ea typeface="Meiryo UI" panose="020B0604030504040204" pitchFamily="50" charset="-128"/>
              </a:rPr>
              <a:t>２．課題達成型の手順</a:t>
            </a:r>
            <a:endParaRPr lang="en-US" altLang="ja-JP">
              <a:solidFill>
                <a:srgbClr val="FF0000"/>
              </a:solidFill>
              <a:latin typeface="Meiryo UI" panose="020B0604030504040204" pitchFamily="50" charset="-128"/>
              <a:ea typeface="Meiryo UI" panose="020B0604030504040204" pitchFamily="50" charset="-128"/>
            </a:endParaRPr>
          </a:p>
          <a:p>
            <a:pPr eaLnBrk="1" hangingPunct="1">
              <a:lnSpc>
                <a:spcPct val="120000"/>
              </a:lnSpc>
            </a:pPr>
            <a:r>
              <a:rPr lang="ja-JP" altLang="en-US">
                <a:solidFill>
                  <a:srgbClr val="FF0000"/>
                </a:solidFill>
                <a:latin typeface="Meiryo UI" panose="020B0604030504040204" pitchFamily="50" charset="-128"/>
                <a:ea typeface="Meiryo UI" panose="020B0604030504040204" pitchFamily="50" charset="-128"/>
              </a:rPr>
              <a:t>　　（方策追求型）</a:t>
            </a:r>
          </a:p>
        </p:txBody>
      </p:sp>
      <p:sp>
        <p:nvSpPr>
          <p:cNvPr id="22547" name="Text Box 19"/>
          <p:cNvSpPr txBox="1">
            <a:spLocks noChangeArrowheads="1"/>
          </p:cNvSpPr>
          <p:nvPr/>
        </p:nvSpPr>
        <p:spPr bwMode="auto">
          <a:xfrm>
            <a:off x="268288" y="1708150"/>
            <a:ext cx="4221162"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2000" b="1">
                <a:latin typeface="Meiryo UI" panose="020B0604030504040204" pitchFamily="50" charset="-128"/>
                <a:ea typeface="Meiryo UI" panose="020B0604030504040204" pitchFamily="50" charset="-128"/>
              </a:rPr>
              <a:t>　　職場で発生している不具合などの原因を追求し問題を解決する</a:t>
            </a:r>
          </a:p>
        </p:txBody>
      </p:sp>
      <p:sp>
        <p:nvSpPr>
          <p:cNvPr id="22548" name="Text Box 20"/>
          <p:cNvSpPr txBox="1">
            <a:spLocks noChangeArrowheads="1"/>
          </p:cNvSpPr>
          <p:nvPr/>
        </p:nvSpPr>
        <p:spPr bwMode="auto">
          <a:xfrm>
            <a:off x="4475163" y="1708150"/>
            <a:ext cx="4454525"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2000" b="1">
                <a:latin typeface="Meiryo UI" panose="020B0604030504040204" pitchFamily="50" charset="-128"/>
                <a:ea typeface="Meiryo UI" panose="020B0604030504040204" pitchFamily="50" charset="-128"/>
              </a:rPr>
              <a:t>　　新規業務対応や現状打破など、課　題を達成する為の方策を創り出す</a:t>
            </a:r>
          </a:p>
        </p:txBody>
      </p:sp>
      <p:sp>
        <p:nvSpPr>
          <p:cNvPr id="22549" name="Text Box 9"/>
          <p:cNvSpPr txBox="1">
            <a:spLocks noChangeArrowheads="1"/>
          </p:cNvSpPr>
          <p:nvPr/>
        </p:nvSpPr>
        <p:spPr bwMode="auto">
          <a:xfrm>
            <a:off x="673100" y="2508250"/>
            <a:ext cx="3698875" cy="3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　  手順１　テーマの選定　　　　　</a:t>
            </a:r>
          </a:p>
        </p:txBody>
      </p:sp>
      <p:sp>
        <p:nvSpPr>
          <p:cNvPr id="22550" name="Text Box 11"/>
          <p:cNvSpPr txBox="1">
            <a:spLocks noChangeArrowheads="1"/>
          </p:cNvSpPr>
          <p:nvPr/>
        </p:nvSpPr>
        <p:spPr bwMode="auto">
          <a:xfrm>
            <a:off x="673100" y="3101975"/>
            <a:ext cx="3698875" cy="3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　  手順２　現状の把握と目標の設定　　　　　</a:t>
            </a:r>
          </a:p>
        </p:txBody>
      </p:sp>
      <p:sp>
        <p:nvSpPr>
          <p:cNvPr id="22551" name="Text Box 12"/>
          <p:cNvSpPr txBox="1">
            <a:spLocks noChangeArrowheads="1"/>
          </p:cNvSpPr>
          <p:nvPr/>
        </p:nvSpPr>
        <p:spPr bwMode="auto">
          <a:xfrm>
            <a:off x="673100" y="3694113"/>
            <a:ext cx="3698875" cy="3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　  手順３　活動計画の作成　　　　</a:t>
            </a:r>
          </a:p>
        </p:txBody>
      </p:sp>
      <p:sp>
        <p:nvSpPr>
          <p:cNvPr id="22552" name="Text Box 13"/>
          <p:cNvSpPr txBox="1">
            <a:spLocks noChangeArrowheads="1"/>
          </p:cNvSpPr>
          <p:nvPr/>
        </p:nvSpPr>
        <p:spPr bwMode="auto">
          <a:xfrm>
            <a:off x="673100" y="4308475"/>
            <a:ext cx="3698875" cy="3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　  </a:t>
            </a:r>
            <a:r>
              <a:rPr lang="ja-JP" altLang="en-US" sz="1600" b="1">
                <a:solidFill>
                  <a:schemeClr val="bg1"/>
                </a:solidFill>
                <a:latin typeface="Meiryo UI" panose="020B0604030504040204" pitchFamily="50" charset="-128"/>
                <a:ea typeface="Meiryo UI" panose="020B0604030504040204" pitchFamily="50" charset="-128"/>
              </a:rPr>
              <a:t>手順４　要因の解析　</a:t>
            </a:r>
            <a:r>
              <a:rPr lang="ja-JP" altLang="en-US" sz="1600" b="1">
                <a:latin typeface="Meiryo UI" panose="020B0604030504040204" pitchFamily="50" charset="-128"/>
                <a:ea typeface="Meiryo UI" panose="020B0604030504040204" pitchFamily="50" charset="-128"/>
              </a:rPr>
              <a:t>　</a:t>
            </a:r>
          </a:p>
        </p:txBody>
      </p:sp>
      <p:sp>
        <p:nvSpPr>
          <p:cNvPr id="22553" name="Text Box 14"/>
          <p:cNvSpPr txBox="1">
            <a:spLocks noChangeArrowheads="1"/>
          </p:cNvSpPr>
          <p:nvPr/>
        </p:nvSpPr>
        <p:spPr bwMode="auto">
          <a:xfrm>
            <a:off x="673100" y="4913313"/>
            <a:ext cx="3698875" cy="3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　  手順５　対策の検討と実施　　　　　</a:t>
            </a:r>
          </a:p>
        </p:txBody>
      </p:sp>
      <p:sp>
        <p:nvSpPr>
          <p:cNvPr id="22554" name="Text Box 15"/>
          <p:cNvSpPr txBox="1">
            <a:spLocks noChangeArrowheads="1"/>
          </p:cNvSpPr>
          <p:nvPr/>
        </p:nvSpPr>
        <p:spPr bwMode="auto">
          <a:xfrm>
            <a:off x="673100" y="5513388"/>
            <a:ext cx="3698875" cy="3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　  手順６　効果の確認　　　　　</a:t>
            </a:r>
          </a:p>
        </p:txBody>
      </p:sp>
      <p:sp>
        <p:nvSpPr>
          <p:cNvPr id="22555" name="Text Box 16"/>
          <p:cNvSpPr txBox="1">
            <a:spLocks noChangeArrowheads="1"/>
          </p:cNvSpPr>
          <p:nvPr/>
        </p:nvSpPr>
        <p:spPr bwMode="auto">
          <a:xfrm>
            <a:off x="673100" y="6122988"/>
            <a:ext cx="3443288" cy="3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　  手順７　標準化と管理の定着</a:t>
            </a:r>
          </a:p>
        </p:txBody>
      </p:sp>
      <p:sp>
        <p:nvSpPr>
          <p:cNvPr id="22556" name="Text Box 21"/>
          <p:cNvSpPr txBox="1">
            <a:spLocks noChangeArrowheads="1"/>
          </p:cNvSpPr>
          <p:nvPr/>
        </p:nvSpPr>
        <p:spPr bwMode="auto">
          <a:xfrm>
            <a:off x="4953000" y="2530475"/>
            <a:ext cx="3698875" cy="3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　  手順１　テーマの選定　　　　　</a:t>
            </a:r>
          </a:p>
        </p:txBody>
      </p:sp>
      <p:sp>
        <p:nvSpPr>
          <p:cNvPr id="22557" name="Text Box 22"/>
          <p:cNvSpPr txBox="1">
            <a:spLocks noChangeArrowheads="1"/>
          </p:cNvSpPr>
          <p:nvPr/>
        </p:nvSpPr>
        <p:spPr bwMode="auto">
          <a:xfrm>
            <a:off x="4953000" y="3127375"/>
            <a:ext cx="3698875" cy="3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　  手順２　攻め所と目標の設定　　　　　</a:t>
            </a:r>
          </a:p>
        </p:txBody>
      </p:sp>
      <p:sp>
        <p:nvSpPr>
          <p:cNvPr id="22558" name="Text Box 23"/>
          <p:cNvSpPr txBox="1">
            <a:spLocks noChangeArrowheads="1"/>
          </p:cNvSpPr>
          <p:nvPr/>
        </p:nvSpPr>
        <p:spPr bwMode="auto">
          <a:xfrm>
            <a:off x="4953000" y="3714750"/>
            <a:ext cx="3698875" cy="3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　  手順３　方策の立案　　　　</a:t>
            </a:r>
          </a:p>
        </p:txBody>
      </p:sp>
      <p:sp>
        <p:nvSpPr>
          <p:cNvPr id="22559" name="Text Box 24"/>
          <p:cNvSpPr txBox="1">
            <a:spLocks noChangeArrowheads="1"/>
          </p:cNvSpPr>
          <p:nvPr/>
        </p:nvSpPr>
        <p:spPr bwMode="auto">
          <a:xfrm>
            <a:off x="4953000" y="4318000"/>
            <a:ext cx="3698875" cy="3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　  手順４　成功シナリオの追求</a:t>
            </a:r>
          </a:p>
        </p:txBody>
      </p:sp>
      <p:sp>
        <p:nvSpPr>
          <p:cNvPr id="22560" name="Text Box 25"/>
          <p:cNvSpPr txBox="1">
            <a:spLocks noChangeArrowheads="1"/>
          </p:cNvSpPr>
          <p:nvPr/>
        </p:nvSpPr>
        <p:spPr bwMode="auto">
          <a:xfrm>
            <a:off x="4953000" y="4921250"/>
            <a:ext cx="3698875" cy="3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　  手順５　成功シナリオの実施　　　　</a:t>
            </a:r>
          </a:p>
        </p:txBody>
      </p:sp>
      <p:sp>
        <p:nvSpPr>
          <p:cNvPr id="22561" name="Text Box 26"/>
          <p:cNvSpPr txBox="1">
            <a:spLocks noChangeArrowheads="1"/>
          </p:cNvSpPr>
          <p:nvPr/>
        </p:nvSpPr>
        <p:spPr bwMode="auto">
          <a:xfrm>
            <a:off x="4953000" y="5518150"/>
            <a:ext cx="3698875" cy="3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　  手順６　効果の確認　　　　　</a:t>
            </a:r>
          </a:p>
        </p:txBody>
      </p:sp>
      <p:sp>
        <p:nvSpPr>
          <p:cNvPr id="22562" name="Text Box 27"/>
          <p:cNvSpPr txBox="1">
            <a:spLocks noChangeArrowheads="1"/>
          </p:cNvSpPr>
          <p:nvPr/>
        </p:nvSpPr>
        <p:spPr bwMode="auto">
          <a:xfrm>
            <a:off x="4953000" y="6107113"/>
            <a:ext cx="3443288" cy="3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ct val="120000"/>
              </a:lnSpc>
              <a:spcBef>
                <a:spcPct val="50000"/>
              </a:spcBef>
            </a:pPr>
            <a:r>
              <a:rPr lang="ja-JP" altLang="en-US" sz="1600" b="1">
                <a:latin typeface="Meiryo UI" panose="020B0604030504040204" pitchFamily="50" charset="-128"/>
                <a:ea typeface="Meiryo UI" panose="020B0604030504040204" pitchFamily="50" charset="-128"/>
              </a:rPr>
              <a:t>　  手順７　標準化と管理の定着</a:t>
            </a:r>
          </a:p>
        </p:txBody>
      </p:sp>
      <p:sp>
        <p:nvSpPr>
          <p:cNvPr id="22563" name="Line 57"/>
          <p:cNvSpPr>
            <a:spLocks noChangeShapeType="1"/>
          </p:cNvSpPr>
          <p:nvPr/>
        </p:nvSpPr>
        <p:spPr bwMode="auto">
          <a:xfrm flipV="1">
            <a:off x="4337050" y="4532313"/>
            <a:ext cx="666750" cy="52228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22564" name="Line 58"/>
          <p:cNvSpPr>
            <a:spLocks noChangeShapeType="1"/>
          </p:cNvSpPr>
          <p:nvPr/>
        </p:nvSpPr>
        <p:spPr bwMode="auto">
          <a:xfrm>
            <a:off x="4362450" y="5041900"/>
            <a:ext cx="627063"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22565" name="Line 59"/>
          <p:cNvSpPr>
            <a:spLocks noChangeShapeType="1"/>
          </p:cNvSpPr>
          <p:nvPr/>
        </p:nvSpPr>
        <p:spPr bwMode="auto">
          <a:xfrm>
            <a:off x="4337050" y="3265488"/>
            <a:ext cx="627063"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22566" name="Line 60"/>
          <p:cNvSpPr>
            <a:spLocks noChangeShapeType="1"/>
          </p:cNvSpPr>
          <p:nvPr/>
        </p:nvSpPr>
        <p:spPr bwMode="auto">
          <a:xfrm flipV="1">
            <a:off x="4376738" y="3919538"/>
            <a:ext cx="612775" cy="110966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22567" name="Line 61"/>
          <p:cNvSpPr>
            <a:spLocks noChangeShapeType="1"/>
          </p:cNvSpPr>
          <p:nvPr/>
        </p:nvSpPr>
        <p:spPr bwMode="auto">
          <a:xfrm flipV="1">
            <a:off x="4310063" y="3435350"/>
            <a:ext cx="627062" cy="457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spTree>
  </p:cSld>
  <p:clrMapOvr>
    <a:masterClrMapping/>
  </p:clrMapOvr>
  <p:transition>
    <p:cover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
          <p:cNvSpPr txBox="1">
            <a:spLocks noChangeArrowheads="1"/>
          </p:cNvSpPr>
          <p:nvPr/>
        </p:nvSpPr>
        <p:spPr bwMode="auto">
          <a:xfrm>
            <a:off x="590550" y="1036638"/>
            <a:ext cx="5160963" cy="519112"/>
          </a:xfrm>
          <a:prstGeom prst="rect">
            <a:avLst/>
          </a:prstGeom>
          <a:noFill/>
          <a:ln>
            <a:noFill/>
          </a:ln>
          <a:effectLst/>
          <a:extLst>
            <a:ext uri="{909E8E84-426E-40DD-AFC4-6F175D3DCCD1}">
              <a14:hiddenFill xmlns:a14="http://schemas.microsoft.com/office/drawing/2010/main">
                <a:solidFill>
                  <a:srgbClr val="FFE6CD"/>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2800" b="1">
                <a:latin typeface="Meiryo UI" panose="020B0604030504040204" pitchFamily="50" charset="-128"/>
                <a:ea typeface="Meiryo UI" panose="020B0604030504040204" pitchFamily="50" charset="-128"/>
              </a:rPr>
              <a:t>ＱＣサークルリーダーの理想像</a:t>
            </a:r>
          </a:p>
        </p:txBody>
      </p:sp>
      <p:sp>
        <p:nvSpPr>
          <p:cNvPr id="23555" name="Text Box 10"/>
          <p:cNvSpPr txBox="1">
            <a:spLocks noChangeArrowheads="1"/>
          </p:cNvSpPr>
          <p:nvPr/>
        </p:nvSpPr>
        <p:spPr bwMode="auto">
          <a:xfrm>
            <a:off x="700088" y="1587500"/>
            <a:ext cx="6108700" cy="457200"/>
          </a:xfrm>
          <a:prstGeom prst="rect">
            <a:avLst/>
          </a:prstGeom>
          <a:noFill/>
          <a:ln>
            <a:noFill/>
          </a:ln>
          <a:effectLst/>
          <a:extLst>
            <a:ext uri="{909E8E84-426E-40DD-AFC4-6F175D3DCCD1}">
              <a14:hiddenFill xmlns:a14="http://schemas.microsoft.com/office/drawing/2010/main">
                <a:solidFill>
                  <a:srgbClr val="FFE6CD"/>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en-US" altLang="ja-JP">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　</a:t>
            </a:r>
            <a:r>
              <a:rPr lang="ja-JP" altLang="en-US" b="1">
                <a:latin typeface="Meiryo UI" panose="020B0604030504040204" pitchFamily="50" charset="-128"/>
                <a:ea typeface="Meiryo UI" panose="020B0604030504040204" pitchFamily="50" charset="-128"/>
              </a:rPr>
              <a:t>説得力のあるリーダーシップを持った人</a:t>
            </a:r>
          </a:p>
        </p:txBody>
      </p:sp>
      <p:sp>
        <p:nvSpPr>
          <p:cNvPr id="23556" name="Text Box 11"/>
          <p:cNvSpPr txBox="1">
            <a:spLocks noChangeArrowheads="1"/>
          </p:cNvSpPr>
          <p:nvPr/>
        </p:nvSpPr>
        <p:spPr bwMode="auto">
          <a:xfrm>
            <a:off x="501650" y="2166938"/>
            <a:ext cx="5846763" cy="457200"/>
          </a:xfrm>
          <a:prstGeom prst="rect">
            <a:avLst/>
          </a:prstGeom>
          <a:noFill/>
          <a:ln>
            <a:noFill/>
          </a:ln>
          <a:effectLst/>
          <a:extLst>
            <a:ext uri="{909E8E84-426E-40DD-AFC4-6F175D3DCCD1}">
              <a14:hiddenFill xmlns:a14="http://schemas.microsoft.com/office/drawing/2010/main">
                <a:solidFill>
                  <a:srgbClr val="FFE6CD"/>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a:latin typeface="Meiryo UI" panose="020B0604030504040204" pitchFamily="50" charset="-128"/>
                <a:ea typeface="Meiryo UI" panose="020B0604030504040204" pitchFamily="50" charset="-128"/>
              </a:rPr>
              <a:t>　■　</a:t>
            </a:r>
            <a:r>
              <a:rPr lang="ja-JP" altLang="en-US" b="1">
                <a:latin typeface="Meiryo UI" panose="020B0604030504040204" pitchFamily="50" charset="-128"/>
                <a:ea typeface="Meiryo UI" panose="020B0604030504040204" pitchFamily="50" charset="-128"/>
              </a:rPr>
              <a:t>常に良い人間関係をつくり出せる人</a:t>
            </a:r>
          </a:p>
        </p:txBody>
      </p:sp>
      <p:sp>
        <p:nvSpPr>
          <p:cNvPr id="23557" name="Text Box 12"/>
          <p:cNvSpPr txBox="1">
            <a:spLocks noChangeArrowheads="1"/>
          </p:cNvSpPr>
          <p:nvPr/>
        </p:nvSpPr>
        <p:spPr bwMode="auto">
          <a:xfrm>
            <a:off x="704850" y="2782888"/>
            <a:ext cx="5746750" cy="830997"/>
          </a:xfrm>
          <a:prstGeom prst="rect">
            <a:avLst/>
          </a:prstGeom>
          <a:noFill/>
          <a:ln>
            <a:noFill/>
          </a:ln>
          <a:effectLst/>
          <a:extLst>
            <a:ext uri="{909E8E84-426E-40DD-AFC4-6F175D3DCCD1}">
              <a14:hiddenFill xmlns:a14="http://schemas.microsoft.com/office/drawing/2010/main">
                <a:solidFill>
                  <a:srgbClr val="FFE6CD"/>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en-US" altLang="ja-JP">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　</a:t>
            </a:r>
            <a:r>
              <a:rPr lang="ja-JP" altLang="en-US" b="1">
                <a:latin typeface="Meiryo UI" panose="020B0604030504040204" pitchFamily="50" charset="-128"/>
                <a:ea typeface="Meiryo UI" panose="020B0604030504040204" pitchFamily="50" charset="-128"/>
              </a:rPr>
              <a:t>品質管理の考え方、ＱＣ手法などを</a:t>
            </a:r>
            <a:br>
              <a:rPr lang="ja-JP" altLang="en-US" b="1">
                <a:latin typeface="Meiryo UI" panose="020B0604030504040204" pitchFamily="50" charset="-128"/>
                <a:ea typeface="Meiryo UI" panose="020B0604030504040204" pitchFamily="50" charset="-128"/>
              </a:rPr>
            </a:br>
            <a:r>
              <a:rPr lang="ja-JP" altLang="en-US" b="1">
                <a:latin typeface="Meiryo UI" panose="020B0604030504040204" pitchFamily="50" charset="-128"/>
                <a:ea typeface="Meiryo UI" panose="020B0604030504040204" pitchFamily="50" charset="-128"/>
              </a:rPr>
              <a:t>      心得ている人</a:t>
            </a:r>
          </a:p>
        </p:txBody>
      </p:sp>
      <p:sp>
        <p:nvSpPr>
          <p:cNvPr id="23558" name="Text Box 13"/>
          <p:cNvSpPr txBox="1">
            <a:spLocks noChangeArrowheads="1"/>
          </p:cNvSpPr>
          <p:nvPr/>
        </p:nvSpPr>
        <p:spPr bwMode="auto">
          <a:xfrm>
            <a:off x="706438" y="3727450"/>
            <a:ext cx="5999162" cy="830997"/>
          </a:xfrm>
          <a:prstGeom prst="rect">
            <a:avLst/>
          </a:prstGeom>
          <a:noFill/>
          <a:ln>
            <a:noFill/>
          </a:ln>
          <a:effectLst/>
          <a:extLst>
            <a:ext uri="{909E8E84-426E-40DD-AFC4-6F175D3DCCD1}">
              <a14:hiddenFill xmlns:a14="http://schemas.microsoft.com/office/drawing/2010/main">
                <a:solidFill>
                  <a:srgbClr val="FFE6CD"/>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en-US" altLang="ja-JP">
                <a:latin typeface="Meiryo UI" panose="020B0604030504040204" pitchFamily="50" charset="-128"/>
                <a:ea typeface="Meiryo UI" panose="020B0604030504040204" pitchFamily="50" charset="-128"/>
              </a:rPr>
              <a:t>■</a:t>
            </a:r>
            <a:r>
              <a:rPr lang="ja-JP" altLang="en-US" b="1">
                <a:latin typeface="Meiryo UI" panose="020B0604030504040204" pitchFamily="50" charset="-128"/>
                <a:ea typeface="Meiryo UI" panose="020B0604030504040204" pitchFamily="50" charset="-128"/>
              </a:rPr>
              <a:t>　仕事に習熟し、優れた固有技術を</a:t>
            </a:r>
            <a:br>
              <a:rPr lang="ja-JP" altLang="en-US" b="1">
                <a:latin typeface="Meiryo UI" panose="020B0604030504040204" pitchFamily="50" charset="-128"/>
                <a:ea typeface="Meiryo UI" panose="020B0604030504040204" pitchFamily="50" charset="-128"/>
              </a:rPr>
            </a:br>
            <a:r>
              <a:rPr lang="ja-JP" altLang="en-US" b="1">
                <a:latin typeface="Meiryo UI" panose="020B0604030504040204" pitchFamily="50" charset="-128"/>
                <a:ea typeface="Meiryo UI" panose="020B0604030504040204" pitchFamily="50" charset="-128"/>
              </a:rPr>
              <a:t>　　 有する人</a:t>
            </a:r>
          </a:p>
        </p:txBody>
      </p:sp>
      <p:sp>
        <p:nvSpPr>
          <p:cNvPr id="23559" name="Text Box 22"/>
          <p:cNvSpPr txBox="1">
            <a:spLocks noChangeArrowheads="1"/>
          </p:cNvSpPr>
          <p:nvPr/>
        </p:nvSpPr>
        <p:spPr bwMode="auto">
          <a:xfrm>
            <a:off x="6305513" y="1283494"/>
            <a:ext cx="2436886" cy="523220"/>
          </a:xfrm>
          <a:prstGeom prst="rect">
            <a:avLst/>
          </a:prstGeom>
          <a:solidFill>
            <a:srgbClr val="FFFF00"/>
          </a:solidFill>
          <a:ln>
            <a:noFill/>
          </a:ln>
          <a:effectLst>
            <a:outerShdw dist="107763" dir="2700000" algn="ctr" rotWithShape="0">
              <a:srgbClr val="808080">
                <a:alpha val="50000"/>
              </a:srgb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2800" b="1">
                <a:solidFill>
                  <a:srgbClr val="FF0000"/>
                </a:solidFill>
                <a:latin typeface="Meiryo UI" panose="020B0604030504040204" pitchFamily="50" charset="-128"/>
                <a:ea typeface="Meiryo UI" panose="020B0604030504040204" pitchFamily="50" charset="-128"/>
              </a:rPr>
              <a:t> </a:t>
            </a:r>
            <a:r>
              <a:rPr lang="ja-JP" altLang="en-US" sz="2800" b="1">
                <a:solidFill>
                  <a:srgbClr val="FF0000"/>
                </a:solidFill>
                <a:latin typeface="Meiryo UI" panose="020B0604030504040204" pitchFamily="50" charset="-128"/>
                <a:ea typeface="Meiryo UI" panose="020B0604030504040204" pitchFamily="50" charset="-128"/>
              </a:rPr>
              <a:t>リーダーシップ </a:t>
            </a:r>
          </a:p>
        </p:txBody>
      </p:sp>
      <p:grpSp>
        <p:nvGrpSpPr>
          <p:cNvPr id="23560" name="Group 23"/>
          <p:cNvGrpSpPr>
            <a:grpSpLocks/>
          </p:cNvGrpSpPr>
          <p:nvPr/>
        </p:nvGrpSpPr>
        <p:grpSpPr bwMode="auto">
          <a:xfrm>
            <a:off x="179388" y="141288"/>
            <a:ext cx="8812212" cy="641350"/>
            <a:chOff x="113" y="177"/>
            <a:chExt cx="5551" cy="404"/>
          </a:xfrm>
        </p:grpSpPr>
        <p:sp>
          <p:nvSpPr>
            <p:cNvPr id="23568" name="Rectangle 24"/>
            <p:cNvSpPr>
              <a:spLocks noChangeArrowheads="1"/>
            </p:cNvSpPr>
            <p:nvPr/>
          </p:nvSpPr>
          <p:spPr bwMode="auto">
            <a:xfrm>
              <a:off x="288" y="177"/>
              <a:ext cx="5184" cy="404"/>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latin typeface="Meiryo UI" panose="020B0604030504040204" pitchFamily="50" charset="-128"/>
                  <a:ea typeface="Meiryo UI" panose="020B0604030504040204" pitchFamily="50" charset="-128"/>
                </a:rPr>
                <a:t>「グループ活動はリーダーが要」</a:t>
              </a:r>
            </a:p>
          </p:txBody>
        </p:sp>
        <p:sp>
          <p:nvSpPr>
            <p:cNvPr id="23569" name="Line 25"/>
            <p:cNvSpPr>
              <a:spLocks noChangeShapeType="1"/>
            </p:cNvSpPr>
            <p:nvPr/>
          </p:nvSpPr>
          <p:spPr bwMode="auto">
            <a:xfrm>
              <a:off x="113" y="572"/>
              <a:ext cx="5551"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grpSp>
        <p:nvGrpSpPr>
          <p:cNvPr id="23561" name="Group 28"/>
          <p:cNvGrpSpPr>
            <a:grpSpLocks/>
          </p:cNvGrpSpPr>
          <p:nvPr/>
        </p:nvGrpSpPr>
        <p:grpSpPr bwMode="auto">
          <a:xfrm>
            <a:off x="277813" y="4710113"/>
            <a:ext cx="8535987" cy="1747837"/>
            <a:chOff x="175" y="2967"/>
            <a:chExt cx="5377" cy="1101"/>
          </a:xfrm>
        </p:grpSpPr>
        <p:sp>
          <p:nvSpPr>
            <p:cNvPr id="23564" name="Text Box 4"/>
            <p:cNvSpPr txBox="1">
              <a:spLocks noChangeArrowheads="1"/>
            </p:cNvSpPr>
            <p:nvPr/>
          </p:nvSpPr>
          <p:spPr bwMode="auto">
            <a:xfrm>
              <a:off x="413" y="3002"/>
              <a:ext cx="5136" cy="250"/>
            </a:xfrm>
            <a:prstGeom prst="rect">
              <a:avLst/>
            </a:prstGeom>
            <a:noFill/>
            <a:ln>
              <a:noFill/>
            </a:ln>
            <a:effectLst/>
            <a:extLst>
              <a:ext uri="{909E8E84-426E-40DD-AFC4-6F175D3DCCD1}">
                <a14:hiddenFill xmlns:a14="http://schemas.microsoft.com/office/drawing/2010/main">
                  <a:solidFill>
                    <a:srgbClr val="FFE6CD"/>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2000">
                  <a:latin typeface="Meiryo UI" panose="020B0604030504040204" pitchFamily="50" charset="-128"/>
                  <a:ea typeface="Meiryo UI" panose="020B0604030504040204" pitchFamily="50" charset="-128"/>
                </a:rPr>
                <a:t>　　</a:t>
              </a:r>
            </a:p>
          </p:txBody>
        </p:sp>
        <p:sp>
          <p:nvSpPr>
            <p:cNvPr id="23565" name="Text Box 5"/>
            <p:cNvSpPr txBox="1">
              <a:spLocks noChangeArrowheads="1"/>
            </p:cNvSpPr>
            <p:nvPr/>
          </p:nvSpPr>
          <p:spPr bwMode="auto">
            <a:xfrm>
              <a:off x="296" y="3076"/>
              <a:ext cx="5047" cy="250"/>
            </a:xfrm>
            <a:prstGeom prst="rect">
              <a:avLst/>
            </a:prstGeom>
            <a:noFill/>
            <a:ln>
              <a:noFill/>
            </a:ln>
            <a:effectLst/>
            <a:extLst>
              <a:ext uri="{909E8E84-426E-40DD-AFC4-6F175D3DCCD1}">
                <a14:hiddenFill xmlns:a14="http://schemas.microsoft.com/office/drawing/2010/main">
                  <a:solidFill>
                    <a:srgbClr val="FFE6CD"/>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endParaRPr lang="ja-JP" altLang="ja-JP" sz="2000">
                <a:latin typeface="Meiryo UI" panose="020B0604030504040204" pitchFamily="50" charset="-128"/>
                <a:ea typeface="Meiryo UI" panose="020B0604030504040204" pitchFamily="50" charset="-128"/>
              </a:endParaRPr>
            </a:p>
          </p:txBody>
        </p:sp>
        <p:sp>
          <p:nvSpPr>
            <p:cNvPr id="23566" name="Text Box 18"/>
            <p:cNvSpPr txBox="1">
              <a:spLocks noChangeArrowheads="1"/>
            </p:cNvSpPr>
            <p:nvPr/>
          </p:nvSpPr>
          <p:spPr bwMode="auto">
            <a:xfrm>
              <a:off x="213" y="2984"/>
              <a:ext cx="5339" cy="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2000">
                  <a:latin typeface="Meiryo UI" panose="020B0604030504040204" pitchFamily="50" charset="-128"/>
                  <a:ea typeface="Meiryo UI" panose="020B0604030504040204" pitchFamily="50" charset="-128"/>
                </a:rPr>
                <a:t>＊</a:t>
              </a:r>
              <a:r>
                <a:rPr lang="ja-JP" altLang="en-US" sz="2000">
                  <a:solidFill>
                    <a:srgbClr val="FF0000"/>
                  </a:solidFill>
                  <a:latin typeface="Meiryo UI" panose="020B0604030504040204" pitchFamily="50" charset="-128"/>
                  <a:ea typeface="Meiryo UI" panose="020B0604030504040204" pitchFamily="50" charset="-128"/>
                </a:rPr>
                <a:t>リーダーシップ</a:t>
              </a:r>
              <a:r>
                <a:rPr lang="ja-JP" altLang="en-US" sz="2000">
                  <a:latin typeface="Meiryo UI" panose="020B0604030504040204" pitchFamily="50" charset="-128"/>
                  <a:ea typeface="Meiryo UI" panose="020B0604030504040204" pitchFamily="50" charset="-128"/>
                </a:rPr>
                <a:t>（</a:t>
              </a:r>
              <a:r>
                <a:rPr lang="en-US" altLang="ja-JP" sz="2000">
                  <a:latin typeface="Meiryo UI" panose="020B0604030504040204" pitchFamily="50" charset="-128"/>
                  <a:ea typeface="Meiryo UI" panose="020B0604030504040204" pitchFamily="50" charset="-128"/>
                </a:rPr>
                <a:t>Leadership</a:t>
              </a:r>
              <a:r>
                <a:rPr lang="ja-JP" altLang="en-US" sz="2000">
                  <a:latin typeface="Meiryo UI" panose="020B0604030504040204" pitchFamily="50" charset="-128"/>
                  <a:ea typeface="Meiryo UI" panose="020B0604030504040204" pitchFamily="50" charset="-128"/>
                </a:rPr>
                <a:t>）　：　</a:t>
              </a:r>
              <a:r>
                <a:rPr lang="ja-JP" altLang="en-US" sz="2000">
                  <a:solidFill>
                    <a:srgbClr val="0000FF"/>
                  </a:solidFill>
                  <a:latin typeface="Meiryo UI" panose="020B0604030504040204" pitchFamily="50" charset="-128"/>
                  <a:ea typeface="Meiryo UI" panose="020B0604030504040204" pitchFamily="50" charset="-128"/>
                </a:rPr>
                <a:t>「指導統率力」</a:t>
              </a:r>
              <a:r>
                <a:rPr lang="ja-JP" altLang="en-US" sz="2000">
                  <a:latin typeface="Meiryo UI" panose="020B0604030504040204" pitchFamily="50" charset="-128"/>
                  <a:ea typeface="Meiryo UI" panose="020B0604030504040204" pitchFamily="50" charset="-128"/>
                </a:rPr>
                <a:t>のことで、つまり</a:t>
              </a:r>
            </a:p>
            <a:p>
              <a:pPr eaLnBrk="1" hangingPunct="1">
                <a:lnSpc>
                  <a:spcPct val="80000"/>
                </a:lnSpc>
                <a:spcBef>
                  <a:spcPct val="50000"/>
                </a:spcBef>
              </a:pPr>
              <a:r>
                <a:rPr lang="ja-JP" altLang="en-US" sz="2000">
                  <a:latin typeface="Meiryo UI" panose="020B0604030504040204" pitchFamily="50" charset="-128"/>
                  <a:ea typeface="Meiryo UI" panose="020B0604030504040204" pitchFamily="50" charset="-128"/>
                </a:rPr>
                <a:t>　「グループの目的を達成する為に</a:t>
              </a:r>
              <a:r>
                <a:rPr lang="ja-JP" altLang="en-US" sz="2000">
                  <a:solidFill>
                    <a:srgbClr val="FF0000"/>
                  </a:solidFill>
                  <a:latin typeface="Meiryo UI" panose="020B0604030504040204" pitchFamily="50" charset="-128"/>
                  <a:ea typeface="Meiryo UI" panose="020B0604030504040204" pitchFamily="50" charset="-128"/>
                </a:rPr>
                <a:t>メンバーの力を最大限に発揮させ、</a:t>
              </a:r>
            </a:p>
            <a:p>
              <a:pPr eaLnBrk="1" hangingPunct="1">
                <a:lnSpc>
                  <a:spcPct val="80000"/>
                </a:lnSpc>
                <a:spcBef>
                  <a:spcPct val="50000"/>
                </a:spcBef>
              </a:pPr>
              <a:r>
                <a:rPr lang="ja-JP" altLang="en-US" sz="2000">
                  <a:latin typeface="Meiryo UI" panose="020B0604030504040204" pitchFamily="50" charset="-128"/>
                  <a:ea typeface="Meiryo UI" panose="020B0604030504040204" pitchFamily="50" charset="-128"/>
                </a:rPr>
                <a:t>　これを有効に活用し、併せて</a:t>
              </a:r>
              <a:r>
                <a:rPr lang="ja-JP" altLang="en-US" sz="2000">
                  <a:solidFill>
                    <a:srgbClr val="FF0000"/>
                  </a:solidFill>
                  <a:latin typeface="Meiryo UI" panose="020B0604030504040204" pitchFamily="50" charset="-128"/>
                  <a:ea typeface="Meiryo UI" panose="020B0604030504040204" pitchFamily="50" charset="-128"/>
                </a:rPr>
                <a:t>メンバーのやりがいを作り出すリーダーの力</a:t>
              </a:r>
              <a:r>
                <a:rPr lang="ja-JP" altLang="en-US" sz="2000">
                  <a:latin typeface="Meiryo UI" panose="020B0604030504040204" pitchFamily="50" charset="-128"/>
                  <a:ea typeface="Meiryo UI" panose="020B0604030504040204" pitchFamily="50" charset="-128"/>
                </a:rPr>
                <a:t>」</a:t>
              </a:r>
            </a:p>
            <a:p>
              <a:pPr eaLnBrk="1" hangingPunct="1">
                <a:lnSpc>
                  <a:spcPct val="80000"/>
                </a:lnSpc>
                <a:spcBef>
                  <a:spcPct val="50000"/>
                </a:spcBef>
              </a:pPr>
              <a:r>
                <a:rPr lang="ja-JP" altLang="en-US" sz="2000">
                  <a:latin typeface="Meiryo UI" panose="020B0604030504040204" pitchFamily="50" charset="-128"/>
                  <a:ea typeface="Meiryo UI" panose="020B0604030504040204" pitchFamily="50" charset="-128"/>
                </a:rPr>
                <a:t>　のことです。</a:t>
              </a:r>
            </a:p>
          </p:txBody>
        </p:sp>
        <p:sp>
          <p:nvSpPr>
            <p:cNvPr id="23567" name="AutoShape 26"/>
            <p:cNvSpPr>
              <a:spLocks noChangeArrowheads="1"/>
            </p:cNvSpPr>
            <p:nvPr/>
          </p:nvSpPr>
          <p:spPr bwMode="auto">
            <a:xfrm>
              <a:off x="175" y="2967"/>
              <a:ext cx="5344" cy="1101"/>
            </a:xfrm>
            <a:prstGeom prst="roundRect">
              <a:avLst>
                <a:gd name="adj" fmla="val 10083"/>
              </a:avLst>
            </a:prstGeom>
            <a:noFill/>
            <a:ln w="9525" algn="ctr">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grpSp>
      <p:pic>
        <p:nvPicPr>
          <p:cNvPr id="3" name="図 2">
            <a:extLst>
              <a:ext uri="{FF2B5EF4-FFF2-40B4-BE49-F238E27FC236}">
                <a16:creationId xmlns:a16="http://schemas.microsoft.com/office/drawing/2014/main" id="{D04EB4B8-0C46-2E99-3656-9E0C99037DC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203" b="75000" l="22386" r="82353">
                        <a14:foregroundMark x1="70261" y1="23203" x2="74837" y2="23203"/>
                        <a14:foregroundMark x1="50817" y1="33170" x2="49020" y2="31373"/>
                        <a14:foregroundMark x1="34967" y1="46405" x2="38562" y2="44118"/>
                        <a14:foregroundMark x1="24020" y1="75000" x2="26797" y2="71242"/>
                      </a14:backgroundRemoval>
                    </a14:imgEffect>
                  </a14:imgLayer>
                </a14:imgProps>
              </a:ext>
            </a:extLst>
          </a:blip>
          <a:srcRect l="14966" t="20741" r="10143" b="23447"/>
          <a:stretch/>
        </p:blipFill>
        <p:spPr>
          <a:xfrm>
            <a:off x="5349874" y="1825727"/>
            <a:ext cx="3641726" cy="2714017"/>
          </a:xfrm>
          <a:prstGeom prst="rect">
            <a:avLst/>
          </a:prstGeom>
        </p:spPr>
      </p:pic>
    </p:spTree>
  </p:cSld>
  <p:clrMapOvr>
    <a:masterClrMapping/>
  </p:clrMapOvr>
  <p:transition>
    <p:cover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p:cNvSpPr>
            <a:spLocks noChangeArrowheads="1"/>
          </p:cNvSpPr>
          <p:nvPr/>
        </p:nvSpPr>
        <p:spPr bwMode="auto">
          <a:xfrm>
            <a:off x="323850" y="1185863"/>
            <a:ext cx="8424863" cy="3619500"/>
          </a:xfrm>
          <a:prstGeom prst="roundRect">
            <a:avLst>
              <a:gd name="adj" fmla="val 6912"/>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p>
        </p:txBody>
      </p:sp>
      <p:sp>
        <p:nvSpPr>
          <p:cNvPr id="24579" name="Text Box 3"/>
          <p:cNvSpPr txBox="1">
            <a:spLocks noChangeArrowheads="1"/>
          </p:cNvSpPr>
          <p:nvPr/>
        </p:nvSpPr>
        <p:spPr bwMode="auto">
          <a:xfrm>
            <a:off x="755650" y="1335088"/>
            <a:ext cx="7729538" cy="311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3200" b="1" dirty="0">
                <a:latin typeface="Meiryo UI" panose="020B0604030504040204" pitchFamily="50" charset="-128"/>
                <a:ea typeface="Meiryo UI" panose="020B0604030504040204" pitchFamily="50" charset="-128"/>
              </a:rPr>
              <a:t>①</a:t>
            </a:r>
            <a:r>
              <a:rPr lang="ja-JP" altLang="en-US" sz="3200" b="1" dirty="0">
                <a:latin typeface="Meiryo UI" panose="020B0604030504040204" pitchFamily="50" charset="-128"/>
                <a:ea typeface="Meiryo UI" panose="020B0604030504040204" pitchFamily="50" charset="-128"/>
              </a:rPr>
              <a:t>職場の目標達成のために、</a:t>
            </a:r>
          </a:p>
          <a:p>
            <a:pPr eaLnBrk="1" hangingPunct="1">
              <a:lnSpc>
                <a:spcPct val="80000"/>
              </a:lnSpc>
              <a:spcBef>
                <a:spcPct val="50000"/>
              </a:spcBef>
            </a:pPr>
            <a:r>
              <a:rPr lang="ja-JP" altLang="en-US" sz="3200" b="1" dirty="0">
                <a:latin typeface="Meiryo UI" panose="020B0604030504040204" pitchFamily="50" charset="-128"/>
                <a:ea typeface="Meiryo UI" panose="020B0604030504040204" pitchFamily="50" charset="-128"/>
              </a:rPr>
              <a:t>②自ら実行力をもち、</a:t>
            </a:r>
          </a:p>
          <a:p>
            <a:pPr eaLnBrk="1" hangingPunct="1">
              <a:lnSpc>
                <a:spcPct val="80000"/>
              </a:lnSpc>
              <a:spcBef>
                <a:spcPct val="50000"/>
              </a:spcBef>
            </a:pPr>
            <a:r>
              <a:rPr lang="ja-JP" altLang="en-US" sz="3200" b="1" dirty="0">
                <a:latin typeface="Meiryo UI" panose="020B0604030504040204" pitchFamily="50" charset="-128"/>
                <a:ea typeface="Meiryo UI" panose="020B0604030504040204" pitchFamily="50" charset="-128"/>
              </a:rPr>
              <a:t>③メンバーからも信頼され、</a:t>
            </a:r>
          </a:p>
          <a:p>
            <a:pPr eaLnBrk="1" hangingPunct="1">
              <a:lnSpc>
                <a:spcPct val="80000"/>
              </a:lnSpc>
              <a:spcBef>
                <a:spcPct val="50000"/>
              </a:spcBef>
            </a:pPr>
            <a:r>
              <a:rPr lang="ja-JP" altLang="en-US" sz="3200" b="1" dirty="0">
                <a:latin typeface="Meiryo UI" panose="020B0604030504040204" pitchFamily="50" charset="-128"/>
                <a:ea typeface="Meiryo UI" panose="020B0604030504040204" pitchFamily="50" charset="-128"/>
              </a:rPr>
              <a:t>④メンバーが自発的に行動するよう仕向け、</a:t>
            </a:r>
          </a:p>
          <a:p>
            <a:pPr eaLnBrk="1" hangingPunct="1">
              <a:lnSpc>
                <a:spcPct val="80000"/>
              </a:lnSpc>
              <a:spcBef>
                <a:spcPct val="50000"/>
              </a:spcBef>
            </a:pPr>
            <a:r>
              <a:rPr lang="ja-JP" altLang="en-US" sz="3200" b="1" dirty="0">
                <a:latin typeface="Meiryo UI" panose="020B0604030504040204" pitchFamily="50" charset="-128"/>
                <a:ea typeface="Meiryo UI" panose="020B0604030504040204" pitchFamily="50" charset="-128"/>
              </a:rPr>
              <a:t>⑤メンバー全員の力を発揮させること</a:t>
            </a:r>
          </a:p>
        </p:txBody>
      </p:sp>
      <p:grpSp>
        <p:nvGrpSpPr>
          <p:cNvPr id="24580" name="Group 10"/>
          <p:cNvGrpSpPr>
            <a:grpSpLocks/>
          </p:cNvGrpSpPr>
          <p:nvPr/>
        </p:nvGrpSpPr>
        <p:grpSpPr bwMode="auto">
          <a:xfrm>
            <a:off x="539750" y="4835525"/>
            <a:ext cx="6463764" cy="1589088"/>
            <a:chOff x="340" y="3046"/>
            <a:chExt cx="3597" cy="1001"/>
          </a:xfrm>
        </p:grpSpPr>
        <p:sp>
          <p:nvSpPr>
            <p:cNvPr id="24586" name="Rectangle 4"/>
            <p:cNvSpPr>
              <a:spLocks noChangeArrowheads="1"/>
            </p:cNvSpPr>
            <p:nvPr/>
          </p:nvSpPr>
          <p:spPr bwMode="auto">
            <a:xfrm>
              <a:off x="340" y="3046"/>
              <a:ext cx="288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kumimoji="1" sz="2400">
                  <a:solidFill>
                    <a:schemeClr val="tx1"/>
                  </a:solidFill>
                  <a:latin typeface="Times New Roman" pitchFamily="18" charset="0"/>
                  <a:ea typeface="ＭＳ Ｐゴシック" charset="-128"/>
                </a:defRPr>
              </a:lvl1pPr>
              <a:lvl2pPr marL="742950" indent="-285750" defTabSz="762000">
                <a:defRPr kumimoji="1" sz="2400">
                  <a:solidFill>
                    <a:schemeClr val="tx1"/>
                  </a:solidFill>
                  <a:latin typeface="Times New Roman" pitchFamily="18" charset="0"/>
                  <a:ea typeface="ＭＳ Ｐゴシック" charset="-128"/>
                </a:defRPr>
              </a:lvl2pPr>
              <a:lvl3pPr marL="1143000" indent="-228600" defTabSz="762000">
                <a:defRPr kumimoji="1" sz="2400">
                  <a:solidFill>
                    <a:schemeClr val="tx1"/>
                  </a:solidFill>
                  <a:latin typeface="Times New Roman" pitchFamily="18" charset="0"/>
                  <a:ea typeface="ＭＳ Ｐゴシック" charset="-128"/>
                </a:defRPr>
              </a:lvl3pPr>
              <a:lvl4pPr marL="1600200" indent="-228600" defTabSz="762000">
                <a:defRPr kumimoji="1" sz="2400">
                  <a:solidFill>
                    <a:schemeClr val="tx1"/>
                  </a:solidFill>
                  <a:latin typeface="Times New Roman" pitchFamily="18" charset="0"/>
                  <a:ea typeface="ＭＳ Ｐゴシック" charset="-128"/>
                </a:defRPr>
              </a:lvl4pPr>
              <a:lvl5pPr marL="2057400" indent="-228600" defTabSz="762000">
                <a:defRPr kumimoji="1" sz="2400">
                  <a:solidFill>
                    <a:schemeClr val="tx1"/>
                  </a:solidFill>
                  <a:latin typeface="Times New Roman" pitchFamily="18" charset="0"/>
                  <a:ea typeface="ＭＳ Ｐゴシック" charset="-128"/>
                </a:defRPr>
              </a:lvl5pPr>
              <a:lvl6pPr marL="2514600" indent="-228600" defTabSz="7620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7620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7620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7620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en-US" altLang="ja-JP" sz="2800" i="1">
                  <a:solidFill>
                    <a:srgbClr val="0000FF"/>
                  </a:solidFill>
                  <a:latin typeface="Meiryo UI" panose="020B0604030504040204" pitchFamily="50" charset="-128"/>
                  <a:ea typeface="Meiryo UI" panose="020B0604030504040204" pitchFamily="50" charset="-128"/>
                </a:rPr>
                <a:t>★</a:t>
              </a:r>
              <a:r>
                <a:rPr lang="ja-JP" altLang="en-US" sz="2800" i="1">
                  <a:solidFill>
                    <a:srgbClr val="0000FF"/>
                  </a:solidFill>
                  <a:latin typeface="Meiryo UI" panose="020B0604030504040204" pitchFamily="50" charset="-128"/>
                  <a:ea typeface="Meiryo UI" panose="020B0604030504040204" pitchFamily="50" charset="-128"/>
                </a:rPr>
                <a:t>リーダーシップの養成</a:t>
              </a:r>
            </a:p>
          </p:txBody>
        </p:sp>
        <p:sp>
          <p:nvSpPr>
            <p:cNvPr id="24587" name="Rectangle 5"/>
            <p:cNvSpPr>
              <a:spLocks noChangeArrowheads="1"/>
            </p:cNvSpPr>
            <p:nvPr/>
          </p:nvSpPr>
          <p:spPr bwMode="auto">
            <a:xfrm>
              <a:off x="744" y="3290"/>
              <a:ext cx="3193" cy="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kumimoji="1" sz="2400">
                  <a:solidFill>
                    <a:schemeClr val="tx1"/>
                  </a:solidFill>
                  <a:latin typeface="Times New Roman" pitchFamily="18" charset="0"/>
                  <a:ea typeface="ＭＳ Ｐゴシック" charset="-128"/>
                </a:defRPr>
              </a:lvl1pPr>
              <a:lvl2pPr marL="742950" indent="-285750" defTabSz="762000">
                <a:defRPr kumimoji="1" sz="2400">
                  <a:solidFill>
                    <a:schemeClr val="tx1"/>
                  </a:solidFill>
                  <a:latin typeface="Times New Roman" pitchFamily="18" charset="0"/>
                  <a:ea typeface="ＭＳ Ｐゴシック" charset="-128"/>
                </a:defRPr>
              </a:lvl2pPr>
              <a:lvl3pPr marL="1143000" indent="-228600" defTabSz="762000">
                <a:defRPr kumimoji="1" sz="2400">
                  <a:solidFill>
                    <a:schemeClr val="tx1"/>
                  </a:solidFill>
                  <a:latin typeface="Times New Roman" pitchFamily="18" charset="0"/>
                  <a:ea typeface="ＭＳ Ｐゴシック" charset="-128"/>
                </a:defRPr>
              </a:lvl3pPr>
              <a:lvl4pPr marL="1600200" indent="-228600" defTabSz="762000">
                <a:defRPr kumimoji="1" sz="2400">
                  <a:solidFill>
                    <a:schemeClr val="tx1"/>
                  </a:solidFill>
                  <a:latin typeface="Times New Roman" pitchFamily="18" charset="0"/>
                  <a:ea typeface="ＭＳ Ｐゴシック" charset="-128"/>
                </a:defRPr>
              </a:lvl4pPr>
              <a:lvl5pPr marL="2057400" indent="-228600" defTabSz="762000">
                <a:defRPr kumimoji="1" sz="2400">
                  <a:solidFill>
                    <a:schemeClr val="tx1"/>
                  </a:solidFill>
                  <a:latin typeface="Times New Roman" pitchFamily="18" charset="0"/>
                  <a:ea typeface="ＭＳ Ｐゴシック" charset="-128"/>
                </a:defRPr>
              </a:lvl5pPr>
              <a:lvl6pPr marL="2514600" indent="-228600" defTabSz="7620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7620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7620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7620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dirty="0">
                  <a:latin typeface="Meiryo UI" panose="020B0604030504040204" pitchFamily="50" charset="-128"/>
                  <a:ea typeface="Meiryo UI" panose="020B0604030504040204" pitchFamily="50" charset="-128"/>
                </a:rPr>
                <a:t>リーダーのもって生まれた能力や周囲の環境？</a:t>
              </a:r>
            </a:p>
            <a:p>
              <a:pPr eaLnBrk="1" hangingPunct="1"/>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メンバーの資質などに変わるが、</a:t>
              </a:r>
            </a:p>
            <a:p>
              <a:pPr eaLnBrk="1" hangingPunct="1"/>
              <a:r>
                <a:rPr lang="ja-JP" altLang="en-US" dirty="0">
                  <a:solidFill>
                    <a:srgbClr val="FF0000"/>
                  </a:solidFill>
                  <a:latin typeface="Meiryo UI" panose="020B0604030504040204" pitchFamily="50" charset="-128"/>
                  <a:ea typeface="Meiryo UI" panose="020B0604030504040204" pitchFamily="50" charset="-128"/>
                </a:rPr>
                <a:t>個人の 「心掛けと努力」</a:t>
              </a:r>
              <a:r>
                <a:rPr lang="ja-JP" altLang="en-US" dirty="0">
                  <a:latin typeface="Meiryo UI" panose="020B0604030504040204" pitchFamily="50" charset="-128"/>
                  <a:ea typeface="Meiryo UI" panose="020B0604030504040204" pitchFamily="50" charset="-128"/>
                </a:rPr>
                <a:t> によることが大きい</a:t>
              </a:r>
            </a:p>
          </p:txBody>
        </p:sp>
      </p:grpSp>
      <p:grpSp>
        <p:nvGrpSpPr>
          <p:cNvPr id="24581" name="Group 6"/>
          <p:cNvGrpSpPr>
            <a:grpSpLocks/>
          </p:cNvGrpSpPr>
          <p:nvPr/>
        </p:nvGrpSpPr>
        <p:grpSpPr bwMode="auto">
          <a:xfrm>
            <a:off x="179388" y="150813"/>
            <a:ext cx="8812212" cy="641350"/>
            <a:chOff x="113" y="183"/>
            <a:chExt cx="5551" cy="404"/>
          </a:xfrm>
        </p:grpSpPr>
        <p:sp>
          <p:nvSpPr>
            <p:cNvPr id="24584" name="Rectangle 7"/>
            <p:cNvSpPr>
              <a:spLocks noChangeArrowheads="1"/>
            </p:cNvSpPr>
            <p:nvPr/>
          </p:nvSpPr>
          <p:spPr bwMode="auto">
            <a:xfrm>
              <a:off x="288" y="183"/>
              <a:ext cx="5184" cy="404"/>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latin typeface="Meiryo UI" panose="020B0604030504040204" pitchFamily="50" charset="-128"/>
                  <a:ea typeface="Meiryo UI" panose="020B0604030504040204" pitchFamily="50" charset="-128"/>
                </a:rPr>
                <a:t>リーダーシップとは</a:t>
              </a:r>
            </a:p>
          </p:txBody>
        </p:sp>
        <p:sp>
          <p:nvSpPr>
            <p:cNvPr id="24585" name="Line 8"/>
            <p:cNvSpPr>
              <a:spLocks noChangeShapeType="1"/>
            </p:cNvSpPr>
            <p:nvPr/>
          </p:nvSpPr>
          <p:spPr bwMode="auto">
            <a:xfrm>
              <a:off x="113" y="572"/>
              <a:ext cx="5551"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latin typeface="Meiryo UI" panose="020B0604030504040204" pitchFamily="50" charset="-128"/>
                <a:ea typeface="Meiryo UI" panose="020B0604030504040204" pitchFamily="50" charset="-128"/>
              </a:endParaRPr>
            </a:p>
          </p:txBody>
        </p:sp>
      </p:grpSp>
      <p:pic>
        <p:nvPicPr>
          <p:cNvPr id="24582"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1610" y="1282701"/>
            <a:ext cx="3247103" cy="1999717"/>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762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over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2057400" y="406400"/>
            <a:ext cx="4454525"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en-US" altLang="ja-JP" sz="4000" dirty="0">
                <a:solidFill>
                  <a:srgbClr val="0000FF"/>
                </a:solidFill>
                <a:latin typeface="Meiryo UI" panose="020B0604030504040204" pitchFamily="50" charset="-128"/>
                <a:ea typeface="Meiryo UI" panose="020B0604030504040204" pitchFamily="50" charset="-128"/>
              </a:rPr>
              <a:t>L  E  A  D  E  R</a:t>
            </a:r>
          </a:p>
        </p:txBody>
      </p:sp>
      <p:sp>
        <p:nvSpPr>
          <p:cNvPr id="25603" name="Text Box 6"/>
          <p:cNvSpPr txBox="1">
            <a:spLocks noChangeArrowheads="1"/>
          </p:cNvSpPr>
          <p:nvPr/>
        </p:nvSpPr>
        <p:spPr bwMode="auto">
          <a:xfrm>
            <a:off x="628650" y="1423988"/>
            <a:ext cx="1147396"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3200" dirty="0">
                <a:solidFill>
                  <a:srgbClr val="0000FF"/>
                </a:solidFill>
                <a:latin typeface="Meiryo UI" panose="020B0604030504040204" pitchFamily="50" charset="-128"/>
                <a:ea typeface="Meiryo UI" panose="020B0604030504040204" pitchFamily="50" charset="-128"/>
              </a:rPr>
              <a:t>Ｌ</a:t>
            </a:r>
            <a:r>
              <a:rPr lang="ja-JP" altLang="en-US" dirty="0">
                <a:latin typeface="Meiryo UI" panose="020B0604030504040204" pitchFamily="50" charset="-128"/>
                <a:ea typeface="Meiryo UI" panose="020B0604030504040204" pitchFamily="50" charset="-128"/>
              </a:rPr>
              <a:t>：</a:t>
            </a:r>
          </a:p>
        </p:txBody>
      </p:sp>
      <p:sp>
        <p:nvSpPr>
          <p:cNvPr id="25604" name="Text Box 7"/>
          <p:cNvSpPr txBox="1">
            <a:spLocks noChangeArrowheads="1"/>
          </p:cNvSpPr>
          <p:nvPr/>
        </p:nvSpPr>
        <p:spPr bwMode="auto">
          <a:xfrm>
            <a:off x="628650" y="2235200"/>
            <a:ext cx="142875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3200" dirty="0">
                <a:solidFill>
                  <a:srgbClr val="0000FF"/>
                </a:solidFill>
                <a:latin typeface="Meiryo UI" panose="020B0604030504040204" pitchFamily="50" charset="-128"/>
                <a:ea typeface="Meiryo UI" panose="020B0604030504040204" pitchFamily="50" charset="-128"/>
              </a:rPr>
              <a:t>Ｅ</a:t>
            </a:r>
            <a:r>
              <a:rPr lang="ja-JP" altLang="en-US" dirty="0">
                <a:latin typeface="Meiryo UI" panose="020B0604030504040204" pitchFamily="50" charset="-128"/>
                <a:ea typeface="Meiryo UI" panose="020B0604030504040204" pitchFamily="50" charset="-128"/>
              </a:rPr>
              <a:t>：</a:t>
            </a:r>
          </a:p>
        </p:txBody>
      </p:sp>
      <p:sp>
        <p:nvSpPr>
          <p:cNvPr id="25605" name="Text Box 8"/>
          <p:cNvSpPr txBox="1">
            <a:spLocks noChangeArrowheads="1"/>
          </p:cNvSpPr>
          <p:nvPr/>
        </p:nvSpPr>
        <p:spPr bwMode="auto">
          <a:xfrm>
            <a:off x="628650" y="3046413"/>
            <a:ext cx="124411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3200" dirty="0">
                <a:solidFill>
                  <a:srgbClr val="0000FF"/>
                </a:solidFill>
                <a:latin typeface="Meiryo UI" panose="020B0604030504040204" pitchFamily="50" charset="-128"/>
                <a:ea typeface="Meiryo UI" panose="020B0604030504040204" pitchFamily="50" charset="-128"/>
              </a:rPr>
              <a:t>Ａ</a:t>
            </a:r>
            <a:r>
              <a:rPr lang="ja-JP" altLang="en-US" dirty="0">
                <a:latin typeface="Meiryo UI" panose="020B0604030504040204" pitchFamily="50" charset="-128"/>
                <a:ea typeface="Meiryo UI" panose="020B0604030504040204" pitchFamily="50" charset="-128"/>
              </a:rPr>
              <a:t>：</a:t>
            </a:r>
          </a:p>
        </p:txBody>
      </p:sp>
      <p:sp>
        <p:nvSpPr>
          <p:cNvPr id="25606" name="Text Box 9"/>
          <p:cNvSpPr txBox="1">
            <a:spLocks noChangeArrowheads="1"/>
          </p:cNvSpPr>
          <p:nvPr/>
        </p:nvSpPr>
        <p:spPr bwMode="auto">
          <a:xfrm>
            <a:off x="628650" y="3857625"/>
            <a:ext cx="1147396"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3200" dirty="0">
                <a:solidFill>
                  <a:srgbClr val="0000FF"/>
                </a:solidFill>
                <a:latin typeface="Meiryo UI" panose="020B0604030504040204" pitchFamily="50" charset="-128"/>
                <a:ea typeface="Meiryo UI" panose="020B0604030504040204" pitchFamily="50" charset="-128"/>
              </a:rPr>
              <a:t>Ｄ</a:t>
            </a:r>
            <a:r>
              <a:rPr lang="ja-JP" altLang="en-US" dirty="0">
                <a:latin typeface="Meiryo UI" panose="020B0604030504040204" pitchFamily="50" charset="-128"/>
                <a:ea typeface="Meiryo UI" panose="020B0604030504040204" pitchFamily="50" charset="-128"/>
              </a:rPr>
              <a:t>：</a:t>
            </a:r>
          </a:p>
        </p:txBody>
      </p:sp>
      <p:sp>
        <p:nvSpPr>
          <p:cNvPr id="25607" name="Text Box 10"/>
          <p:cNvSpPr txBox="1">
            <a:spLocks noChangeArrowheads="1"/>
          </p:cNvSpPr>
          <p:nvPr/>
        </p:nvSpPr>
        <p:spPr bwMode="auto">
          <a:xfrm>
            <a:off x="628650" y="4668838"/>
            <a:ext cx="1041888"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3200" dirty="0">
                <a:solidFill>
                  <a:srgbClr val="0000FF"/>
                </a:solidFill>
                <a:latin typeface="Meiryo UI" panose="020B0604030504040204" pitchFamily="50" charset="-128"/>
                <a:ea typeface="Meiryo UI" panose="020B0604030504040204" pitchFamily="50" charset="-128"/>
              </a:rPr>
              <a:t>Ｅ</a:t>
            </a:r>
            <a:r>
              <a:rPr lang="ja-JP" altLang="en-US" dirty="0">
                <a:latin typeface="Meiryo UI" panose="020B0604030504040204" pitchFamily="50" charset="-128"/>
                <a:ea typeface="Meiryo UI" panose="020B0604030504040204" pitchFamily="50" charset="-128"/>
              </a:rPr>
              <a:t>：</a:t>
            </a:r>
          </a:p>
        </p:txBody>
      </p:sp>
      <p:sp>
        <p:nvSpPr>
          <p:cNvPr id="25608" name="Text Box 11"/>
          <p:cNvSpPr txBox="1">
            <a:spLocks noChangeArrowheads="1"/>
          </p:cNvSpPr>
          <p:nvPr/>
        </p:nvSpPr>
        <p:spPr bwMode="auto">
          <a:xfrm>
            <a:off x="628650" y="5481638"/>
            <a:ext cx="1041888"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3200" dirty="0">
                <a:solidFill>
                  <a:srgbClr val="0000FF"/>
                </a:solidFill>
                <a:latin typeface="Meiryo UI" panose="020B0604030504040204" pitchFamily="50" charset="-128"/>
                <a:ea typeface="Meiryo UI" panose="020B0604030504040204" pitchFamily="50" charset="-128"/>
              </a:rPr>
              <a:t>Ｒ</a:t>
            </a:r>
            <a:r>
              <a:rPr lang="ja-JP" altLang="en-US" dirty="0">
                <a:latin typeface="Meiryo UI" panose="020B0604030504040204" pitchFamily="50" charset="-128"/>
                <a:ea typeface="Meiryo UI" panose="020B0604030504040204" pitchFamily="50" charset="-128"/>
              </a:rPr>
              <a:t>：</a:t>
            </a:r>
          </a:p>
        </p:txBody>
      </p:sp>
      <p:sp>
        <p:nvSpPr>
          <p:cNvPr id="10" name="Text Box 6"/>
          <p:cNvSpPr txBox="1">
            <a:spLocks noChangeArrowheads="1"/>
          </p:cNvSpPr>
          <p:nvPr/>
        </p:nvSpPr>
        <p:spPr bwMode="auto">
          <a:xfrm>
            <a:off x="1459658" y="1515641"/>
            <a:ext cx="817245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dirty="0">
                <a:solidFill>
                  <a:srgbClr val="0000FF"/>
                </a:solidFill>
                <a:latin typeface="Meiryo UI" panose="020B0604030504040204" pitchFamily="50" charset="-128"/>
                <a:ea typeface="Meiryo UI" panose="020B0604030504040204" pitchFamily="50" charset="-128"/>
              </a:rPr>
              <a:t>L</a:t>
            </a:r>
            <a:r>
              <a:rPr lang="en-US" altLang="ja-JP" dirty="0">
                <a:latin typeface="Meiryo UI" panose="020B0604030504040204" pitchFamily="50" charset="-128"/>
                <a:ea typeface="Meiryo UI" panose="020B0604030504040204" pitchFamily="50" charset="-128"/>
              </a:rPr>
              <a:t>isten</a:t>
            </a:r>
            <a:r>
              <a:rPr lang="ja-JP" altLang="en-US" dirty="0">
                <a:latin typeface="Meiryo UI" panose="020B0604030504040204" pitchFamily="50" charset="-128"/>
                <a:ea typeface="Meiryo UI" panose="020B0604030504040204" pitchFamily="50" charset="-128"/>
              </a:rPr>
              <a:t>（リスン） ・・・・・・・・　 メンバーの言葉に耳を傾ける</a:t>
            </a:r>
          </a:p>
        </p:txBody>
      </p:sp>
      <p:sp>
        <p:nvSpPr>
          <p:cNvPr id="11" name="Text Box 7"/>
          <p:cNvSpPr txBox="1">
            <a:spLocks noChangeArrowheads="1"/>
          </p:cNvSpPr>
          <p:nvPr/>
        </p:nvSpPr>
        <p:spPr bwMode="auto">
          <a:xfrm>
            <a:off x="1480440" y="2337244"/>
            <a:ext cx="817245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dirty="0">
                <a:solidFill>
                  <a:srgbClr val="0000FF"/>
                </a:solidFill>
                <a:latin typeface="Meiryo UI" panose="020B0604030504040204" pitchFamily="50" charset="-128"/>
                <a:ea typeface="Meiryo UI" panose="020B0604030504040204" pitchFamily="50" charset="-128"/>
              </a:rPr>
              <a:t>E</a:t>
            </a:r>
            <a:r>
              <a:rPr lang="en-US" altLang="ja-JP" dirty="0">
                <a:latin typeface="Meiryo UI" panose="020B0604030504040204" pitchFamily="50" charset="-128"/>
                <a:ea typeface="Meiryo UI" panose="020B0604030504040204" pitchFamily="50" charset="-128"/>
              </a:rPr>
              <a:t>xplain</a:t>
            </a:r>
            <a:r>
              <a:rPr lang="ja-JP" altLang="en-US" dirty="0">
                <a:latin typeface="Meiryo UI" panose="020B0604030504040204" pitchFamily="50" charset="-128"/>
                <a:ea typeface="Meiryo UI" panose="020B0604030504040204" pitchFamily="50" charset="-128"/>
              </a:rPr>
              <a:t>（エクスプレイン） ・・・・・・・・・・　 よく説明する</a:t>
            </a:r>
          </a:p>
        </p:txBody>
      </p:sp>
      <p:sp>
        <p:nvSpPr>
          <p:cNvPr id="12" name="Text Box 8"/>
          <p:cNvSpPr txBox="1">
            <a:spLocks noChangeArrowheads="1"/>
          </p:cNvSpPr>
          <p:nvPr/>
        </p:nvSpPr>
        <p:spPr bwMode="auto">
          <a:xfrm>
            <a:off x="1501222" y="3148457"/>
            <a:ext cx="817245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dirty="0">
                <a:solidFill>
                  <a:srgbClr val="0000FF"/>
                </a:solidFill>
                <a:latin typeface="Meiryo UI" panose="020B0604030504040204" pitchFamily="50" charset="-128"/>
                <a:ea typeface="Meiryo UI" panose="020B0604030504040204" pitchFamily="50" charset="-128"/>
              </a:rPr>
              <a:t>A</a:t>
            </a:r>
            <a:r>
              <a:rPr lang="en-US" altLang="ja-JP" dirty="0">
                <a:latin typeface="Meiryo UI" panose="020B0604030504040204" pitchFamily="50" charset="-128"/>
                <a:ea typeface="Meiryo UI" panose="020B0604030504040204" pitchFamily="50" charset="-128"/>
              </a:rPr>
              <a:t>ssist</a:t>
            </a:r>
            <a:r>
              <a:rPr lang="ja-JP" altLang="en-US" dirty="0">
                <a:latin typeface="Meiryo UI" panose="020B0604030504040204" pitchFamily="50" charset="-128"/>
                <a:ea typeface="Meiryo UI" panose="020B0604030504040204" pitchFamily="50" charset="-128"/>
              </a:rPr>
              <a:t>（アシスト）  ・・・・・・・・・・・・・・・　 援助する</a:t>
            </a:r>
          </a:p>
        </p:txBody>
      </p:sp>
      <p:sp>
        <p:nvSpPr>
          <p:cNvPr id="13" name="Text Box 9"/>
          <p:cNvSpPr txBox="1">
            <a:spLocks noChangeArrowheads="1"/>
          </p:cNvSpPr>
          <p:nvPr/>
        </p:nvSpPr>
        <p:spPr bwMode="auto">
          <a:xfrm>
            <a:off x="1501222" y="3958803"/>
            <a:ext cx="817245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dirty="0">
                <a:solidFill>
                  <a:srgbClr val="0000FF"/>
                </a:solidFill>
                <a:latin typeface="Meiryo UI" panose="020B0604030504040204" pitchFamily="50" charset="-128"/>
                <a:ea typeface="Meiryo UI" panose="020B0604030504040204" pitchFamily="50" charset="-128"/>
              </a:rPr>
              <a:t>D</a:t>
            </a:r>
            <a:r>
              <a:rPr lang="en-US" altLang="ja-JP" dirty="0">
                <a:latin typeface="Meiryo UI" panose="020B0604030504040204" pitchFamily="50" charset="-128"/>
                <a:ea typeface="Meiryo UI" panose="020B0604030504040204" pitchFamily="50" charset="-128"/>
              </a:rPr>
              <a:t>iscuss</a:t>
            </a:r>
            <a:r>
              <a:rPr lang="ja-JP" altLang="en-US" dirty="0">
                <a:latin typeface="Meiryo UI" panose="020B0604030504040204" pitchFamily="50" charset="-128"/>
                <a:ea typeface="Meiryo UI" panose="020B0604030504040204" pitchFamily="50" charset="-128"/>
              </a:rPr>
              <a:t>（ディスカス）   ・・・・・・・・・・・・   話し合う</a:t>
            </a:r>
          </a:p>
        </p:txBody>
      </p:sp>
      <p:sp>
        <p:nvSpPr>
          <p:cNvPr id="14" name="Text Box 10"/>
          <p:cNvSpPr txBox="1">
            <a:spLocks noChangeArrowheads="1"/>
          </p:cNvSpPr>
          <p:nvPr/>
        </p:nvSpPr>
        <p:spPr bwMode="auto">
          <a:xfrm>
            <a:off x="1501222" y="4760354"/>
            <a:ext cx="817245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dirty="0">
                <a:solidFill>
                  <a:srgbClr val="0000FF"/>
                </a:solidFill>
                <a:latin typeface="Meiryo UI" panose="020B0604030504040204" pitchFamily="50" charset="-128"/>
                <a:ea typeface="Meiryo UI" panose="020B0604030504040204" pitchFamily="50" charset="-128"/>
              </a:rPr>
              <a:t>E</a:t>
            </a:r>
            <a:r>
              <a:rPr lang="en-US" altLang="ja-JP" dirty="0">
                <a:latin typeface="Meiryo UI" panose="020B0604030504040204" pitchFamily="50" charset="-128"/>
                <a:ea typeface="Meiryo UI" panose="020B0604030504040204" pitchFamily="50" charset="-128"/>
              </a:rPr>
              <a:t>valuate</a:t>
            </a:r>
            <a:r>
              <a:rPr lang="ja-JP" altLang="en-US" dirty="0">
                <a:latin typeface="Meiryo UI" panose="020B0604030504040204" pitchFamily="50" charset="-128"/>
                <a:ea typeface="Meiryo UI" panose="020B0604030504040204" pitchFamily="50" charset="-128"/>
              </a:rPr>
              <a:t>（エバリュエイト）  ・・・・・・・・・　 正しく評価する</a:t>
            </a:r>
          </a:p>
        </p:txBody>
      </p:sp>
      <p:sp>
        <p:nvSpPr>
          <p:cNvPr id="15" name="Text Box 11"/>
          <p:cNvSpPr txBox="1">
            <a:spLocks noChangeArrowheads="1"/>
          </p:cNvSpPr>
          <p:nvPr/>
        </p:nvSpPr>
        <p:spPr bwMode="auto">
          <a:xfrm>
            <a:off x="1501222" y="5572399"/>
            <a:ext cx="817245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dirty="0">
                <a:solidFill>
                  <a:srgbClr val="0000FF"/>
                </a:solidFill>
                <a:latin typeface="Meiryo UI" panose="020B0604030504040204" pitchFamily="50" charset="-128"/>
                <a:ea typeface="Meiryo UI" panose="020B0604030504040204" pitchFamily="50" charset="-128"/>
              </a:rPr>
              <a:t>R</a:t>
            </a:r>
            <a:r>
              <a:rPr lang="en-US" altLang="ja-JP" dirty="0">
                <a:latin typeface="Meiryo UI" panose="020B0604030504040204" pitchFamily="50" charset="-128"/>
                <a:ea typeface="Meiryo UI" panose="020B0604030504040204" pitchFamily="50" charset="-128"/>
              </a:rPr>
              <a:t>espond </a:t>
            </a:r>
            <a:r>
              <a:rPr lang="ja-JP" altLang="en-US" dirty="0">
                <a:latin typeface="Meiryo UI" panose="020B0604030504040204" pitchFamily="50" charset="-128"/>
                <a:ea typeface="Meiryo UI" panose="020B0604030504040204" pitchFamily="50" charset="-128"/>
              </a:rPr>
              <a:t>（レスポンド） ・・・・・・・・・・・・   責任を取る</a:t>
            </a:r>
          </a:p>
        </p:txBody>
      </p:sp>
      <p:sp>
        <p:nvSpPr>
          <p:cNvPr id="16" name="テキスト ボックス 15">
            <a:extLst>
              <a:ext uri="{FF2B5EF4-FFF2-40B4-BE49-F238E27FC236}">
                <a16:creationId xmlns:a16="http://schemas.microsoft.com/office/drawing/2014/main" id="{4D2A5C25-A070-47E2-80CC-3CC559870B86}"/>
              </a:ext>
            </a:extLst>
          </p:cNvPr>
          <p:cNvSpPr txBox="1"/>
          <p:nvPr/>
        </p:nvSpPr>
        <p:spPr>
          <a:xfrm>
            <a:off x="3925953" y="6281530"/>
            <a:ext cx="4740965" cy="338554"/>
          </a:xfrm>
          <a:prstGeom prst="rect">
            <a:avLst/>
          </a:prstGeom>
          <a:noFill/>
        </p:spPr>
        <p:txBody>
          <a:bodyPr wrap="square" rtlCol="0">
            <a:spAutoFit/>
          </a:bodyPr>
          <a:lstStyle/>
          <a:p>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（アメリカ</a:t>
            </a:r>
            <a:r>
              <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GE</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社の「リーダーシップとは」の定義より）</a:t>
            </a:r>
          </a:p>
        </p:txBody>
      </p:sp>
      <p:sp>
        <p:nvSpPr>
          <p:cNvPr id="2" name="正方形/長方形 1">
            <a:extLst>
              <a:ext uri="{FF2B5EF4-FFF2-40B4-BE49-F238E27FC236}">
                <a16:creationId xmlns:a16="http://schemas.microsoft.com/office/drawing/2014/main" id="{C6876E2A-17CB-98A9-4F0C-A78C229BC860}"/>
              </a:ext>
            </a:extLst>
          </p:cNvPr>
          <p:cNvSpPr/>
          <p:nvPr/>
        </p:nvSpPr>
        <p:spPr bwMode="auto">
          <a:xfrm>
            <a:off x="628650" y="1423988"/>
            <a:ext cx="554198" cy="4857542"/>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Tree>
    <p:custDataLst>
      <p:tags r:id="rId1"/>
    </p:custDataLst>
  </p:cSld>
  <p:clrMapOvr>
    <a:masterClrMapping/>
  </p:clrMapOvr>
  <p:transition>
    <p:cover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a:off x="323850" y="1162050"/>
            <a:ext cx="8424863" cy="4522788"/>
          </a:xfrm>
          <a:prstGeom prst="roundRect">
            <a:avLst>
              <a:gd name="adj" fmla="val 6912"/>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p>
        </p:txBody>
      </p:sp>
      <p:sp>
        <p:nvSpPr>
          <p:cNvPr id="26627" name="Text Box 4"/>
          <p:cNvSpPr txBox="1">
            <a:spLocks noChangeArrowheads="1"/>
          </p:cNvSpPr>
          <p:nvPr/>
        </p:nvSpPr>
        <p:spPr bwMode="auto">
          <a:xfrm>
            <a:off x="755650" y="1458913"/>
            <a:ext cx="6997428" cy="392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2400"/>
              </a:spcBef>
            </a:pPr>
            <a:r>
              <a:rPr lang="en-US" altLang="ja-JP" sz="3200" dirty="0">
                <a:latin typeface="Meiryo UI" panose="020B0604030504040204" pitchFamily="50" charset="-128"/>
                <a:ea typeface="Meiryo UI" panose="020B0604030504040204" pitchFamily="50" charset="-128"/>
              </a:rPr>
              <a:t>①</a:t>
            </a:r>
            <a:r>
              <a:rPr lang="ja-JP" altLang="en-US" sz="3200" dirty="0">
                <a:latin typeface="Meiryo UI" panose="020B0604030504040204" pitchFamily="50" charset="-128"/>
                <a:ea typeface="Meiryo UI" panose="020B0604030504040204" pitchFamily="50" charset="-128"/>
              </a:rPr>
              <a:t>仕事を良く知っていて人一倍できる人</a:t>
            </a:r>
          </a:p>
          <a:p>
            <a:pPr eaLnBrk="1" hangingPunct="1">
              <a:lnSpc>
                <a:spcPct val="110000"/>
              </a:lnSpc>
              <a:spcBef>
                <a:spcPts val="2400"/>
              </a:spcBef>
            </a:pPr>
            <a:r>
              <a:rPr lang="ja-JP" altLang="en-US" sz="3200" dirty="0">
                <a:latin typeface="Meiryo UI" panose="020B0604030504040204" pitchFamily="50" charset="-128"/>
                <a:ea typeface="Meiryo UI" panose="020B0604030504040204" pitchFamily="50" charset="-128"/>
              </a:rPr>
              <a:t>②面倒見の良い人</a:t>
            </a:r>
          </a:p>
          <a:p>
            <a:pPr eaLnBrk="1" hangingPunct="1">
              <a:lnSpc>
                <a:spcPct val="110000"/>
              </a:lnSpc>
              <a:spcBef>
                <a:spcPts val="2400"/>
              </a:spcBef>
            </a:pPr>
            <a:r>
              <a:rPr lang="ja-JP" altLang="en-US" sz="3200" dirty="0">
                <a:latin typeface="Meiryo UI" panose="020B0604030504040204" pitchFamily="50" charset="-128"/>
                <a:ea typeface="Meiryo UI" panose="020B0604030504040204" pitchFamily="50" charset="-128"/>
              </a:rPr>
              <a:t>③他人の悩みごとの相談にのってくれる人</a:t>
            </a:r>
          </a:p>
          <a:p>
            <a:pPr eaLnBrk="1" hangingPunct="1">
              <a:lnSpc>
                <a:spcPct val="110000"/>
              </a:lnSpc>
              <a:spcBef>
                <a:spcPts val="2400"/>
              </a:spcBef>
            </a:pPr>
            <a:r>
              <a:rPr lang="ja-JP" altLang="en-US" sz="3200" dirty="0">
                <a:latin typeface="Meiryo UI" panose="020B0604030504040204" pitchFamily="50" charset="-128"/>
                <a:ea typeface="Meiryo UI" panose="020B0604030504040204" pitchFamily="50" charset="-128"/>
              </a:rPr>
              <a:t>④他人のことを自分のことのように喜べる人</a:t>
            </a:r>
          </a:p>
          <a:p>
            <a:pPr eaLnBrk="1" hangingPunct="1">
              <a:lnSpc>
                <a:spcPct val="110000"/>
              </a:lnSpc>
              <a:spcBef>
                <a:spcPts val="2400"/>
              </a:spcBef>
            </a:pPr>
            <a:r>
              <a:rPr lang="ja-JP" altLang="en-US" sz="3200" dirty="0">
                <a:latin typeface="Meiryo UI" panose="020B0604030504040204" pitchFamily="50" charset="-128"/>
                <a:ea typeface="Meiryo UI" panose="020B0604030504040204" pitchFamily="50" charset="-128"/>
              </a:rPr>
              <a:t>⑤他人の苦しみ・痛みがわかる人</a:t>
            </a:r>
          </a:p>
        </p:txBody>
      </p:sp>
      <p:grpSp>
        <p:nvGrpSpPr>
          <p:cNvPr id="26628" name="Group 5"/>
          <p:cNvGrpSpPr>
            <a:grpSpLocks/>
          </p:cNvGrpSpPr>
          <p:nvPr/>
        </p:nvGrpSpPr>
        <p:grpSpPr bwMode="auto">
          <a:xfrm>
            <a:off x="179388" y="141288"/>
            <a:ext cx="8812212" cy="641350"/>
            <a:chOff x="113" y="177"/>
            <a:chExt cx="5551" cy="404"/>
          </a:xfrm>
        </p:grpSpPr>
        <p:sp>
          <p:nvSpPr>
            <p:cNvPr id="26631" name="Rectangle 6"/>
            <p:cNvSpPr>
              <a:spLocks noChangeArrowheads="1"/>
            </p:cNvSpPr>
            <p:nvPr/>
          </p:nvSpPr>
          <p:spPr bwMode="auto">
            <a:xfrm>
              <a:off x="288" y="177"/>
              <a:ext cx="5184" cy="404"/>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latin typeface="Meiryo UI" panose="020B0604030504040204" pitchFamily="50" charset="-128"/>
                  <a:ea typeface="Meiryo UI" panose="020B0604030504040204" pitchFamily="50" charset="-128"/>
                </a:rPr>
                <a:t>魅力あるＱＣサークルリーダーになろう！</a:t>
              </a:r>
            </a:p>
          </p:txBody>
        </p:sp>
        <p:sp>
          <p:nvSpPr>
            <p:cNvPr id="26632" name="Line 7"/>
            <p:cNvSpPr>
              <a:spLocks noChangeShapeType="1"/>
            </p:cNvSpPr>
            <p:nvPr/>
          </p:nvSpPr>
          <p:spPr bwMode="auto">
            <a:xfrm>
              <a:off x="113" y="572"/>
              <a:ext cx="5551"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pic>
        <p:nvPicPr>
          <p:cNvPr id="3" name="図 2">
            <a:extLst>
              <a:ext uri="{FF2B5EF4-FFF2-40B4-BE49-F238E27FC236}">
                <a16:creationId xmlns:a16="http://schemas.microsoft.com/office/drawing/2014/main" id="{F0D44A5B-F02A-CECE-5789-AB59DFFA9A1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43" b="96429" l="6977" r="94574">
                        <a14:foregroundMark x1="70155" y1="23469" x2="70155" y2="29082"/>
                        <a14:foregroundMark x1="64729" y1="25510" x2="64729" y2="31633"/>
                        <a14:foregroundMark x1="71705" y1="20918" x2="76357" y2="32143"/>
                        <a14:foregroundMark x1="67054" y1="10714" x2="62403" y2="7653"/>
                        <a14:foregroundMark x1="29845" y1="92857" x2="37597" y2="96429"/>
                        <a14:foregroundMark x1="91860" y1="54082" x2="94961" y2="25510"/>
                        <a14:foregroundMark x1="8140" y1="52041" x2="6977" y2="47959"/>
                        <a14:foregroundMark x1="75581" y1="37755" x2="75194" y2="35204"/>
                      </a14:backgroundRemoval>
                    </a14:imgEffect>
                  </a14:imgLayer>
                </a14:imgProps>
              </a:ext>
            </a:extLst>
          </a:blip>
          <a:stretch>
            <a:fillRect/>
          </a:stretch>
        </p:blipFill>
        <p:spPr>
          <a:xfrm>
            <a:off x="6373847" y="1752601"/>
            <a:ext cx="2117631" cy="1446254"/>
          </a:xfrm>
          <a:prstGeom prst="rect">
            <a:avLst/>
          </a:prstGeom>
        </p:spPr>
      </p:pic>
      <p:pic>
        <p:nvPicPr>
          <p:cNvPr id="5" name="図 4">
            <a:extLst>
              <a:ext uri="{FF2B5EF4-FFF2-40B4-BE49-F238E27FC236}">
                <a16:creationId xmlns:a16="http://schemas.microsoft.com/office/drawing/2014/main" id="{D2C03822-522A-5255-BA0F-94A65EDA54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53" b="95261" l="5316" r="97010">
                        <a14:foregroundMark x1="80066" y1="45498" x2="75083" y2="18957"/>
                        <a14:foregroundMark x1="75083" y1="18957" x2="87708" y2="20379"/>
                        <a14:foregroundMark x1="92359" y1="29384" x2="92027" y2="34597"/>
                        <a14:foregroundMark x1="88704" y1="57346" x2="87375" y2="95261"/>
                        <a14:foregroundMark x1="97342" y1="94787" x2="95349" y2="83412"/>
                        <a14:foregroundMark x1="84718" y1="57346" x2="81063" y2="75829"/>
                        <a14:foregroundMark x1="66777" y1="77251" x2="60797" y2="74408"/>
                        <a14:foregroundMark x1="43854" y1="60190" x2="47176" y2="66351"/>
                        <a14:foregroundMark x1="44186" y1="60190" x2="43189" y2="71564"/>
                        <a14:foregroundMark x1="79402" y1="51185" x2="79070" y2="48815"/>
                        <a14:foregroundMark x1="16279" y1="51185" x2="17940" y2="48341"/>
                        <a14:foregroundMark x1="23920" y1="42180" x2="10631" y2="27014"/>
                        <a14:foregroundMark x1="10631" y1="27014" x2="6977" y2="54028"/>
                        <a14:foregroundMark x1="6977" y1="54028" x2="24917" y2="46919"/>
                        <a14:foregroundMark x1="24917" y1="46919" x2="12625" y2="50237"/>
                        <a14:foregroundMark x1="7309" y1="36493" x2="7973" y2="29384"/>
                        <a14:foregroundMark x1="6977" y1="34597" x2="5316" y2="40758"/>
                        <a14:foregroundMark x1="17276" y1="29858" x2="20930" y2="33649"/>
                        <a14:foregroundMark x1="9967" y1="66351" x2="17940" y2="80569"/>
                        <a14:foregroundMark x1="19601" y1="72038" x2="8638" y2="62559"/>
                        <a14:foregroundMark x1="18605" y1="65403" x2="17276" y2="65877"/>
                        <a14:foregroundMark x1="11296" y1="80569" x2="8970" y2="77251"/>
                        <a14:foregroundMark x1="8638" y1="79147" x2="8638" y2="69194"/>
                      </a14:backgroundRemoval>
                    </a14:imgEffect>
                  </a14:imgLayer>
                </a14:imgProps>
              </a:ext>
            </a:extLst>
          </a:blip>
          <a:stretch>
            <a:fillRect/>
          </a:stretch>
        </p:blipFill>
        <p:spPr>
          <a:xfrm>
            <a:off x="5858541" y="4808187"/>
            <a:ext cx="2866667" cy="2009524"/>
          </a:xfrm>
          <a:prstGeom prst="rect">
            <a:avLst/>
          </a:prstGeom>
        </p:spPr>
      </p:pic>
      <p:pic>
        <p:nvPicPr>
          <p:cNvPr id="4" name="図 3">
            <a:extLst>
              <a:ext uri="{FF2B5EF4-FFF2-40B4-BE49-F238E27FC236}">
                <a16:creationId xmlns:a16="http://schemas.microsoft.com/office/drawing/2014/main" id="{2E132B4F-5017-71E9-EDA0-CF66375272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3750" l="10000" r="90000">
                        <a14:foregroundMark x1="65750" y1="32250" x2="65750" y2="32250"/>
                        <a14:foregroundMark x1="63750" y1="31000" x2="63750" y2="31000"/>
                        <a14:foregroundMark x1="49000" y1="49000" x2="49000" y2="49000"/>
                        <a14:foregroundMark x1="49000" y1="46250" x2="49000" y2="46250"/>
                        <a14:foregroundMark x1="47500" y1="39000" x2="47500" y2="39000"/>
                        <a14:foregroundMark x1="54250" y1="41500" x2="54250" y2="41500"/>
                        <a14:foregroundMark x1="49750" y1="41500" x2="49750" y2="41500"/>
                        <a14:foregroundMark x1="53000" y1="45750" x2="55500" y2="48250"/>
                        <a14:foregroundMark x1="45500" y1="43750" x2="48500" y2="41750"/>
                        <a14:foregroundMark x1="47000" y1="39500" x2="44500" y2="40750"/>
                        <a14:foregroundMark x1="46250" y1="46250" x2="49500" y2="45000"/>
                        <a14:foregroundMark x1="34250" y1="93000" x2="38500" y2="93750"/>
                      </a14:backgroundRemoval>
                    </a14:imgEffect>
                  </a14:imgLayer>
                </a14:imgProps>
              </a:ext>
            </a:extLst>
          </a:blip>
          <a:stretch>
            <a:fillRect/>
          </a:stretch>
        </p:blipFill>
        <p:spPr>
          <a:xfrm>
            <a:off x="538717" y="5058908"/>
            <a:ext cx="1845586" cy="1845586"/>
          </a:xfrm>
          <a:prstGeom prst="rect">
            <a:avLst/>
          </a:prstGeom>
        </p:spPr>
      </p:pic>
    </p:spTree>
  </p:cSld>
  <p:clrMapOvr>
    <a:masterClrMapping/>
  </p:clrMapOvr>
  <p:transition>
    <p:cover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5013" name="Group 5"/>
          <p:cNvGrpSpPr>
            <a:grpSpLocks/>
          </p:cNvGrpSpPr>
          <p:nvPr/>
        </p:nvGrpSpPr>
        <p:grpSpPr bwMode="auto">
          <a:xfrm>
            <a:off x="323850" y="4730379"/>
            <a:ext cx="8477251" cy="2012948"/>
            <a:chOff x="204" y="2980"/>
            <a:chExt cx="5340" cy="1268"/>
          </a:xfrm>
        </p:grpSpPr>
        <p:sp>
          <p:nvSpPr>
            <p:cNvPr id="27667" name="AutoShape 6"/>
            <p:cNvSpPr>
              <a:spLocks noChangeArrowheads="1"/>
            </p:cNvSpPr>
            <p:nvPr/>
          </p:nvSpPr>
          <p:spPr bwMode="auto">
            <a:xfrm>
              <a:off x="204" y="2980"/>
              <a:ext cx="5329" cy="1268"/>
            </a:xfrm>
            <a:prstGeom prst="roundRect">
              <a:avLst>
                <a:gd name="adj" fmla="val 1572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endParaRPr lang="ja-JP" altLang="en-US" sz="1600">
                <a:solidFill>
                  <a:schemeClr val="accent2"/>
                </a:solidFill>
                <a:latin typeface="Meiryo UI" panose="020B0604030504040204" pitchFamily="50" charset="-128"/>
                <a:ea typeface="Meiryo UI" panose="020B0604030504040204" pitchFamily="50" charset="-128"/>
              </a:endParaRPr>
            </a:p>
          </p:txBody>
        </p:sp>
        <p:sp>
          <p:nvSpPr>
            <p:cNvPr id="27668" name="Text Box 7"/>
            <p:cNvSpPr txBox="1">
              <a:spLocks noChangeArrowheads="1"/>
            </p:cNvSpPr>
            <p:nvPr/>
          </p:nvSpPr>
          <p:spPr bwMode="auto">
            <a:xfrm>
              <a:off x="325" y="3082"/>
              <a:ext cx="2177" cy="2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a:latin typeface="Meiryo UI" panose="020B0604030504040204" pitchFamily="50" charset="-128"/>
                  <a:ea typeface="Meiryo UI" panose="020B0604030504040204" pitchFamily="50" charset="-128"/>
                </a:rPr>
                <a:t>3)</a:t>
              </a:r>
              <a:r>
                <a:rPr lang="ja-JP" altLang="en-US">
                  <a:latin typeface="Meiryo UI" panose="020B0604030504040204" pitchFamily="50" charset="-128"/>
                  <a:ea typeface="Meiryo UI" panose="020B0604030504040204" pitchFamily="50" charset="-128"/>
                </a:rPr>
                <a:t>指導力</a:t>
              </a:r>
            </a:p>
          </p:txBody>
        </p:sp>
        <p:sp>
          <p:nvSpPr>
            <p:cNvPr id="27669" name="Text Box 8"/>
            <p:cNvSpPr txBox="1">
              <a:spLocks noChangeArrowheads="1"/>
            </p:cNvSpPr>
            <p:nvPr/>
          </p:nvSpPr>
          <p:spPr bwMode="auto">
            <a:xfrm>
              <a:off x="312" y="3345"/>
              <a:ext cx="1809" cy="756"/>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ja-JP" altLang="en-US" dirty="0">
                  <a:solidFill>
                    <a:srgbClr val="0000FF"/>
                  </a:solidFill>
                  <a:latin typeface="Meiryo UI" panose="020B0604030504040204" pitchFamily="50" charset="-128"/>
                  <a:ea typeface="Meiryo UI" panose="020B0604030504040204" pitchFamily="50" charset="-128"/>
                </a:rPr>
                <a:t>メンバーとと</a:t>
              </a:r>
              <a:endParaRPr lang="en-US" altLang="ja-JP" dirty="0">
                <a:solidFill>
                  <a:srgbClr val="0000FF"/>
                </a:solidFill>
                <a:latin typeface="Meiryo UI" panose="020B0604030504040204" pitchFamily="50" charset="-128"/>
                <a:ea typeface="Meiryo UI" panose="020B0604030504040204" pitchFamily="50" charset="-128"/>
              </a:endParaRPr>
            </a:p>
            <a:p>
              <a:pPr eaLnBrk="1" hangingPunct="1">
                <a:spcBef>
                  <a:spcPts val="0"/>
                </a:spcBef>
              </a:pPr>
              <a:r>
                <a:rPr lang="ja-JP" altLang="en-US" dirty="0">
                  <a:solidFill>
                    <a:srgbClr val="0000FF"/>
                  </a:solidFill>
                  <a:latin typeface="Meiryo UI" panose="020B0604030504040204" pitchFamily="50" charset="-128"/>
                  <a:ea typeface="Meiryo UI" panose="020B0604030504040204" pitchFamily="50" charset="-128"/>
                </a:rPr>
                <a:t>もに目標に</a:t>
              </a:r>
              <a:endParaRPr lang="en-US" altLang="ja-JP" dirty="0">
                <a:solidFill>
                  <a:srgbClr val="0000FF"/>
                </a:solidFill>
                <a:latin typeface="Meiryo UI" panose="020B0604030504040204" pitchFamily="50" charset="-128"/>
                <a:ea typeface="Meiryo UI" panose="020B0604030504040204" pitchFamily="50" charset="-128"/>
              </a:endParaRPr>
            </a:p>
            <a:p>
              <a:pPr eaLnBrk="1" hangingPunct="1">
                <a:spcBef>
                  <a:spcPts val="0"/>
                </a:spcBef>
              </a:pPr>
              <a:r>
                <a:rPr lang="ja-JP" altLang="en-US" dirty="0">
                  <a:solidFill>
                    <a:srgbClr val="0000FF"/>
                  </a:solidFill>
                  <a:latin typeface="Meiryo UI" panose="020B0604030504040204" pitchFamily="50" charset="-128"/>
                  <a:ea typeface="Meiryo UI" panose="020B0604030504040204" pitchFamily="50" charset="-128"/>
                </a:rPr>
                <a:t>向かって活動する</a:t>
              </a:r>
            </a:p>
          </p:txBody>
        </p:sp>
        <p:sp>
          <p:nvSpPr>
            <p:cNvPr id="27670" name="Text Box 9"/>
            <p:cNvSpPr txBox="1">
              <a:spLocks noChangeArrowheads="1"/>
            </p:cNvSpPr>
            <p:nvPr/>
          </p:nvSpPr>
          <p:spPr bwMode="auto">
            <a:xfrm>
              <a:off x="2365" y="3021"/>
              <a:ext cx="3179" cy="1192"/>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800" dirty="0">
                  <a:solidFill>
                    <a:srgbClr val="0000FF"/>
                  </a:solidFill>
                  <a:latin typeface="Meiryo UI" panose="020B0604030504040204" pitchFamily="50" charset="-128"/>
                  <a:ea typeface="Meiryo UI" panose="020B0604030504040204" pitchFamily="50" charset="-128"/>
                </a:rPr>
                <a:t>・知識・技能技術を高め、仕事に自信を持つ</a:t>
              </a:r>
            </a:p>
            <a:p>
              <a:pPr eaLnBrk="1" hangingPunct="1">
                <a:spcBef>
                  <a:spcPct val="50000"/>
                </a:spcBef>
              </a:pPr>
              <a:r>
                <a:rPr lang="ja-JP" altLang="en-US" sz="1800" dirty="0">
                  <a:solidFill>
                    <a:srgbClr val="0000FF"/>
                  </a:solidFill>
                  <a:latin typeface="Meiryo UI" panose="020B0604030504040204" pitchFamily="50" charset="-128"/>
                  <a:ea typeface="Meiryo UI" panose="020B0604030504040204" pitchFamily="50" charset="-128"/>
                </a:rPr>
                <a:t>・自ら率先して動く（行動力）を心がける</a:t>
              </a:r>
            </a:p>
            <a:p>
              <a:pPr eaLnBrk="1" hangingPunct="1">
                <a:spcBef>
                  <a:spcPct val="50000"/>
                </a:spcBef>
              </a:pPr>
              <a:r>
                <a:rPr lang="ja-JP" altLang="en-US" sz="1800" dirty="0">
                  <a:solidFill>
                    <a:srgbClr val="0000FF"/>
                  </a:solidFill>
                  <a:latin typeface="Meiryo UI" panose="020B0604030504040204" pitchFamily="50" charset="-128"/>
                  <a:ea typeface="Meiryo UI" panose="020B0604030504040204" pitchFamily="50" charset="-128"/>
                </a:rPr>
                <a:t>・やる気を起こさせるコミュニケーション能力</a:t>
              </a:r>
              <a:br>
                <a:rPr lang="ja-JP" altLang="en-US" sz="1800" dirty="0">
                  <a:solidFill>
                    <a:srgbClr val="0000FF"/>
                  </a:solidFill>
                  <a:latin typeface="Meiryo UI" panose="020B0604030504040204" pitchFamily="50" charset="-128"/>
                  <a:ea typeface="Meiryo UI" panose="020B0604030504040204" pitchFamily="50" charset="-128"/>
                </a:rPr>
              </a:br>
              <a:r>
                <a:rPr lang="ja-JP" altLang="en-US" sz="1800" dirty="0">
                  <a:solidFill>
                    <a:srgbClr val="0000FF"/>
                  </a:solidFill>
                  <a:latin typeface="Meiryo UI" panose="020B0604030504040204" pitchFamily="50" charset="-128"/>
                  <a:ea typeface="Meiryo UI" panose="020B0604030504040204" pitchFamily="50" charset="-128"/>
                </a:rPr>
                <a:t>　を磨く</a:t>
              </a:r>
            </a:p>
            <a:p>
              <a:pPr eaLnBrk="1" hangingPunct="1">
                <a:spcBef>
                  <a:spcPct val="50000"/>
                </a:spcBef>
              </a:pPr>
              <a:r>
                <a:rPr lang="ja-JP" altLang="en-US" sz="1800" dirty="0">
                  <a:solidFill>
                    <a:srgbClr val="0000FF"/>
                  </a:solidFill>
                  <a:latin typeface="Meiryo UI" panose="020B0604030504040204" pitchFamily="50" charset="-128"/>
                  <a:ea typeface="Meiryo UI" panose="020B0604030504040204" pitchFamily="50" charset="-128"/>
                </a:rPr>
                <a:t>・高い目標に挑戦し続ける</a:t>
              </a:r>
            </a:p>
          </p:txBody>
        </p:sp>
      </p:grpSp>
      <p:grpSp>
        <p:nvGrpSpPr>
          <p:cNvPr id="1835018" name="Group 10"/>
          <p:cNvGrpSpPr>
            <a:grpSpLocks/>
          </p:cNvGrpSpPr>
          <p:nvPr/>
        </p:nvGrpSpPr>
        <p:grpSpPr bwMode="auto">
          <a:xfrm>
            <a:off x="314325" y="1110638"/>
            <a:ext cx="8505431" cy="1697038"/>
            <a:chOff x="227" y="745"/>
            <a:chExt cx="5329" cy="1069"/>
          </a:xfrm>
        </p:grpSpPr>
        <p:sp>
          <p:nvSpPr>
            <p:cNvPr id="27662" name="AutoShape 11"/>
            <p:cNvSpPr>
              <a:spLocks noChangeArrowheads="1"/>
            </p:cNvSpPr>
            <p:nvPr/>
          </p:nvSpPr>
          <p:spPr bwMode="auto">
            <a:xfrm>
              <a:off x="227" y="745"/>
              <a:ext cx="5329" cy="1069"/>
            </a:xfrm>
            <a:prstGeom prst="roundRect">
              <a:avLst>
                <a:gd name="adj" fmla="val 2197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endParaRPr lang="ja-JP" altLang="en-US" sz="1600">
                <a:solidFill>
                  <a:schemeClr val="accent2"/>
                </a:solidFill>
                <a:latin typeface="Meiryo UI" panose="020B0604030504040204" pitchFamily="50" charset="-128"/>
                <a:ea typeface="Meiryo UI" panose="020B0604030504040204" pitchFamily="50" charset="-128"/>
              </a:endParaRPr>
            </a:p>
          </p:txBody>
        </p:sp>
        <p:sp>
          <p:nvSpPr>
            <p:cNvPr id="27663" name="Text Box 12"/>
            <p:cNvSpPr txBox="1">
              <a:spLocks noChangeArrowheads="1"/>
            </p:cNvSpPr>
            <p:nvPr/>
          </p:nvSpPr>
          <p:spPr bwMode="auto">
            <a:xfrm>
              <a:off x="340" y="811"/>
              <a:ext cx="2177" cy="2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情報・知識活用力</a:t>
              </a:r>
            </a:p>
          </p:txBody>
        </p:sp>
        <p:sp>
          <p:nvSpPr>
            <p:cNvPr id="27664" name="Text Box 13"/>
            <p:cNvSpPr txBox="1">
              <a:spLocks noChangeArrowheads="1"/>
            </p:cNvSpPr>
            <p:nvPr/>
          </p:nvSpPr>
          <p:spPr bwMode="auto">
            <a:xfrm>
              <a:off x="2365" y="775"/>
              <a:ext cx="2812" cy="1018"/>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800" dirty="0">
                  <a:solidFill>
                    <a:srgbClr val="0000FF"/>
                  </a:solidFill>
                  <a:latin typeface="Meiryo UI" panose="020B0604030504040204" pitchFamily="50" charset="-128"/>
                  <a:ea typeface="Meiryo UI" panose="020B0604030504040204" pitchFamily="50" charset="-128"/>
                </a:rPr>
                <a:t>・必要な情報は自ら取りに行く</a:t>
              </a:r>
            </a:p>
            <a:p>
              <a:pPr eaLnBrk="1" hangingPunct="1">
                <a:spcBef>
                  <a:spcPct val="50000"/>
                </a:spcBef>
              </a:pPr>
              <a:r>
                <a:rPr lang="ja-JP" altLang="en-US" sz="1800" dirty="0">
                  <a:solidFill>
                    <a:srgbClr val="0000FF"/>
                  </a:solidFill>
                  <a:latin typeface="Meiryo UI" panose="020B0604030504040204" pitchFamily="50" charset="-128"/>
                  <a:ea typeface="Meiryo UI" panose="020B0604030504040204" pitchFamily="50" charset="-128"/>
                </a:rPr>
                <a:t>・業務とサークル活動を融合し、知識の</a:t>
              </a:r>
              <a:br>
                <a:rPr lang="ja-JP" altLang="en-US" sz="1800" dirty="0">
                  <a:solidFill>
                    <a:srgbClr val="0000FF"/>
                  </a:solidFill>
                  <a:latin typeface="Meiryo UI" panose="020B0604030504040204" pitchFamily="50" charset="-128"/>
                  <a:ea typeface="Meiryo UI" panose="020B0604030504040204" pitchFamily="50" charset="-128"/>
                </a:rPr>
              </a:br>
              <a:r>
                <a:rPr lang="ja-JP" altLang="en-US" sz="1800" dirty="0">
                  <a:solidFill>
                    <a:srgbClr val="0000FF"/>
                  </a:solidFill>
                  <a:latin typeface="Meiryo UI" panose="020B0604030504040204" pitchFamily="50" charset="-128"/>
                  <a:ea typeface="Meiryo UI" panose="020B0604030504040204" pitchFamily="50" charset="-128"/>
                </a:rPr>
                <a:t>　共有化を図る</a:t>
              </a:r>
              <a:br>
                <a:rPr lang="ja-JP" altLang="en-US" sz="1800" dirty="0">
                  <a:solidFill>
                    <a:srgbClr val="0000FF"/>
                  </a:solidFill>
                  <a:latin typeface="Meiryo UI" panose="020B0604030504040204" pitchFamily="50" charset="-128"/>
                  <a:ea typeface="Meiryo UI" panose="020B0604030504040204" pitchFamily="50" charset="-128"/>
                </a:rPr>
              </a:br>
              <a:r>
                <a:rPr lang="ja-JP" altLang="en-US" sz="1800" dirty="0">
                  <a:solidFill>
                    <a:srgbClr val="0000FF"/>
                  </a:solidFill>
                  <a:latin typeface="Meiryo UI" panose="020B0604030504040204" pitchFamily="50" charset="-128"/>
                  <a:ea typeface="Meiryo UI" panose="020B0604030504040204" pitchFamily="50" charset="-128"/>
                </a:rPr>
                <a:t>・現場とコミュニケーションのパイプを</a:t>
              </a:r>
              <a:br>
                <a:rPr lang="ja-JP" altLang="en-US" sz="1800" dirty="0">
                  <a:solidFill>
                    <a:srgbClr val="0000FF"/>
                  </a:solidFill>
                  <a:latin typeface="Meiryo UI" panose="020B0604030504040204" pitchFamily="50" charset="-128"/>
                  <a:ea typeface="Meiryo UI" panose="020B0604030504040204" pitchFamily="50" charset="-128"/>
                </a:rPr>
              </a:br>
              <a:r>
                <a:rPr lang="ja-JP" altLang="en-US" sz="1800" dirty="0">
                  <a:solidFill>
                    <a:srgbClr val="0000FF"/>
                  </a:solidFill>
                  <a:latin typeface="Meiryo UI" panose="020B0604030504040204" pitchFamily="50" charset="-128"/>
                  <a:ea typeface="Meiryo UI" panose="020B0604030504040204" pitchFamily="50" charset="-128"/>
                </a:rPr>
                <a:t>　密にしておく</a:t>
              </a:r>
            </a:p>
          </p:txBody>
        </p:sp>
        <p:sp>
          <p:nvSpPr>
            <p:cNvPr id="27665" name="Text Box 14"/>
            <p:cNvSpPr txBox="1">
              <a:spLocks noChangeArrowheads="1"/>
            </p:cNvSpPr>
            <p:nvPr/>
          </p:nvSpPr>
          <p:spPr bwMode="auto">
            <a:xfrm>
              <a:off x="470" y="1106"/>
              <a:ext cx="1652" cy="523"/>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dirty="0">
                  <a:solidFill>
                    <a:srgbClr val="0000FF"/>
                  </a:solidFill>
                  <a:latin typeface="Meiryo UI" panose="020B0604030504040204" pitchFamily="50" charset="-128"/>
                  <a:ea typeface="Meiryo UI" panose="020B0604030504040204" pitchFamily="50" charset="-128"/>
                </a:rPr>
                <a:t>情報・知識を共有し、活用する</a:t>
              </a:r>
            </a:p>
          </p:txBody>
        </p:sp>
      </p:grpSp>
      <p:grpSp>
        <p:nvGrpSpPr>
          <p:cNvPr id="1835024" name="Group 16"/>
          <p:cNvGrpSpPr>
            <a:grpSpLocks/>
          </p:cNvGrpSpPr>
          <p:nvPr/>
        </p:nvGrpSpPr>
        <p:grpSpPr bwMode="auto">
          <a:xfrm>
            <a:off x="314325" y="2901583"/>
            <a:ext cx="8813800" cy="1858964"/>
            <a:chOff x="204" y="1841"/>
            <a:chExt cx="5552" cy="1171"/>
          </a:xfrm>
        </p:grpSpPr>
        <p:sp>
          <p:nvSpPr>
            <p:cNvPr id="27657" name="AutoShape 17"/>
            <p:cNvSpPr>
              <a:spLocks noChangeArrowheads="1"/>
            </p:cNvSpPr>
            <p:nvPr/>
          </p:nvSpPr>
          <p:spPr bwMode="auto">
            <a:xfrm>
              <a:off x="204" y="1841"/>
              <a:ext cx="5329" cy="1090"/>
            </a:xfrm>
            <a:prstGeom prst="roundRect">
              <a:avLst>
                <a:gd name="adj" fmla="val 19322"/>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endParaRPr lang="ja-JP" altLang="en-US" sz="1600">
                <a:solidFill>
                  <a:schemeClr val="accent2"/>
                </a:solidFill>
                <a:latin typeface="Meiryo UI" panose="020B0604030504040204" pitchFamily="50" charset="-128"/>
                <a:ea typeface="Meiryo UI" panose="020B0604030504040204" pitchFamily="50" charset="-128"/>
              </a:endParaRPr>
            </a:p>
          </p:txBody>
        </p:sp>
        <p:sp>
          <p:nvSpPr>
            <p:cNvPr id="27658" name="Text Box 18"/>
            <p:cNvSpPr txBox="1">
              <a:spLocks noChangeArrowheads="1"/>
            </p:cNvSpPr>
            <p:nvPr/>
          </p:nvSpPr>
          <p:spPr bwMode="auto">
            <a:xfrm>
              <a:off x="340" y="1933"/>
              <a:ext cx="2087" cy="2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人間関係力</a:t>
              </a:r>
            </a:p>
          </p:txBody>
        </p:sp>
        <p:sp>
          <p:nvSpPr>
            <p:cNvPr id="27659" name="Text Box 19"/>
            <p:cNvSpPr txBox="1">
              <a:spLocks noChangeArrowheads="1"/>
            </p:cNvSpPr>
            <p:nvPr/>
          </p:nvSpPr>
          <p:spPr bwMode="auto">
            <a:xfrm>
              <a:off x="460" y="2341"/>
              <a:ext cx="1342" cy="523"/>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dirty="0">
                  <a:solidFill>
                    <a:srgbClr val="0000FF"/>
                  </a:solidFill>
                  <a:latin typeface="Meiryo UI" panose="020B0604030504040204" pitchFamily="50" charset="-128"/>
                  <a:ea typeface="Meiryo UI" panose="020B0604030504040204" pitchFamily="50" charset="-128"/>
                </a:rPr>
                <a:t>メンバーと良い関係を築く</a:t>
              </a:r>
            </a:p>
          </p:txBody>
        </p:sp>
        <p:sp>
          <p:nvSpPr>
            <p:cNvPr id="27660" name="Text Box 20"/>
            <p:cNvSpPr txBox="1">
              <a:spLocks noChangeArrowheads="1"/>
            </p:cNvSpPr>
            <p:nvPr/>
          </p:nvSpPr>
          <p:spPr bwMode="auto">
            <a:xfrm>
              <a:off x="2371" y="1894"/>
              <a:ext cx="2857" cy="1018"/>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800" dirty="0">
                  <a:solidFill>
                    <a:srgbClr val="0000FF"/>
                  </a:solidFill>
                  <a:latin typeface="Meiryo UI" panose="020B0604030504040204" pitchFamily="50" charset="-128"/>
                  <a:ea typeface="Meiryo UI" panose="020B0604030504040204" pitchFamily="50" charset="-128"/>
                </a:rPr>
                <a:t>・個人技だけでなく、感謝と感動を大切に</a:t>
              </a:r>
            </a:p>
            <a:p>
              <a:pPr eaLnBrk="1" hangingPunct="1">
                <a:spcBef>
                  <a:spcPct val="50000"/>
                </a:spcBef>
              </a:pPr>
              <a:r>
                <a:rPr lang="ja-JP" altLang="en-US" sz="1800" dirty="0">
                  <a:solidFill>
                    <a:srgbClr val="0000FF"/>
                  </a:solidFill>
                  <a:latin typeface="Meiryo UI" panose="020B0604030504040204" pitchFamily="50" charset="-128"/>
                  <a:ea typeface="Meiryo UI" panose="020B0604030504040204" pitchFamily="50" charset="-128"/>
                </a:rPr>
                <a:t>・信頼関係を構築</a:t>
              </a:r>
            </a:p>
            <a:p>
              <a:pPr eaLnBrk="1" hangingPunct="1">
                <a:spcBef>
                  <a:spcPct val="50000"/>
                </a:spcBef>
              </a:pPr>
              <a:r>
                <a:rPr lang="ja-JP" altLang="en-US" sz="1800" dirty="0">
                  <a:solidFill>
                    <a:srgbClr val="0000FF"/>
                  </a:solidFill>
                  <a:latin typeface="Meiryo UI" panose="020B0604030504040204" pitchFamily="50" charset="-128"/>
                  <a:ea typeface="Meiryo UI" panose="020B0604030504040204" pitchFamily="50" charset="-128"/>
                </a:rPr>
                <a:t>・自主性を大切に</a:t>
              </a:r>
            </a:p>
            <a:p>
              <a:pPr eaLnBrk="1" hangingPunct="1">
                <a:spcBef>
                  <a:spcPct val="50000"/>
                </a:spcBef>
              </a:pPr>
              <a:r>
                <a:rPr lang="ja-JP" altLang="en-US" sz="1800" dirty="0">
                  <a:solidFill>
                    <a:srgbClr val="0000FF"/>
                  </a:solidFill>
                  <a:latin typeface="Meiryo UI" panose="020B0604030504040204" pitchFamily="50" charset="-128"/>
                  <a:ea typeface="Meiryo UI" panose="020B0604030504040204" pitchFamily="50" charset="-128"/>
                </a:rPr>
                <a:t>・観察力を高めて情報を収集する</a:t>
              </a:r>
            </a:p>
          </p:txBody>
        </p:sp>
        <p:pic>
          <p:nvPicPr>
            <p:cNvPr id="27661"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7" y="2052"/>
              <a:ext cx="1089" cy="96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7653" name="Group 5"/>
          <p:cNvGrpSpPr>
            <a:grpSpLocks/>
          </p:cNvGrpSpPr>
          <p:nvPr/>
        </p:nvGrpSpPr>
        <p:grpSpPr bwMode="auto">
          <a:xfrm>
            <a:off x="179388" y="122238"/>
            <a:ext cx="8812212" cy="647700"/>
            <a:chOff x="113" y="165"/>
            <a:chExt cx="5551" cy="408"/>
          </a:xfrm>
        </p:grpSpPr>
        <p:sp>
          <p:nvSpPr>
            <p:cNvPr id="27655" name="Rectangle 6"/>
            <p:cNvSpPr>
              <a:spLocks noChangeArrowheads="1"/>
            </p:cNvSpPr>
            <p:nvPr/>
          </p:nvSpPr>
          <p:spPr bwMode="auto">
            <a:xfrm>
              <a:off x="211" y="165"/>
              <a:ext cx="5453" cy="408"/>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latin typeface="Meiryo UI" panose="020B0604030504040204" pitchFamily="50" charset="-128"/>
                  <a:ea typeface="Meiryo UI" panose="020B0604030504040204" pitchFamily="50" charset="-128"/>
                </a:rPr>
                <a:t>サークルリーダーに期待される六つの能力</a:t>
              </a:r>
            </a:p>
          </p:txBody>
        </p:sp>
        <p:sp>
          <p:nvSpPr>
            <p:cNvPr id="27656" name="Line 7"/>
            <p:cNvSpPr>
              <a:spLocks noChangeShapeType="1"/>
            </p:cNvSpPr>
            <p:nvPr/>
          </p:nvSpPr>
          <p:spPr bwMode="auto">
            <a:xfrm>
              <a:off x="113" y="572"/>
              <a:ext cx="5551"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pic>
        <p:nvPicPr>
          <p:cNvPr id="2" name="図 1">
            <a:extLst>
              <a:ext uri="{FF2B5EF4-FFF2-40B4-BE49-F238E27FC236}">
                <a16:creationId xmlns:a16="http://schemas.microsoft.com/office/drawing/2014/main" id="{3BA26EF0-807C-9ABE-A39D-D6ACB4E3DE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846" b="98462" l="2817" r="96479">
                        <a14:foregroundMark x1="45070" y1="23077" x2="45070" y2="23077"/>
                        <a14:foregroundMark x1="59859" y1="23077" x2="59859" y2="23077"/>
                        <a14:foregroundMark x1="21127" y1="77692" x2="21127" y2="77692"/>
                        <a14:foregroundMark x1="12676" y1="44615" x2="12676" y2="43846"/>
                        <a14:foregroundMark x1="6338" y1="43077" x2="6338" y2="43077"/>
                        <a14:foregroundMark x1="22535" y1="50000" x2="22535" y2="50000"/>
                        <a14:foregroundMark x1="20423" y1="50769" x2="18310" y2="52308"/>
                        <a14:foregroundMark x1="28873" y1="47692" x2="30282" y2="46923"/>
                        <a14:foregroundMark x1="4225" y1="42308" x2="7746" y2="40000"/>
                        <a14:foregroundMark x1="26056" y1="30000" x2="24648" y2="25385"/>
                        <a14:foregroundMark x1="23944" y1="27692" x2="23944" y2="23077"/>
                        <a14:foregroundMark x1="18310" y1="21538" x2="18310" y2="21538"/>
                        <a14:foregroundMark x1="91549" y1="43846" x2="88732" y2="38462"/>
                        <a14:foregroundMark x1="90845" y1="40000" x2="84507" y2="38462"/>
                        <a14:foregroundMark x1="97183" y1="38462" x2="85915" y2="33846"/>
                        <a14:foregroundMark x1="62676" y1="92308" x2="69718" y2="89231"/>
                        <a14:foregroundMark x1="40845" y1="93846" x2="36620" y2="95385"/>
                        <a14:foregroundMark x1="22535" y1="83077" x2="14085" y2="71538"/>
                        <a14:foregroundMark x1="28169" y1="73846" x2="26056" y2="73846"/>
                        <a14:foregroundMark x1="65493" y1="15385" x2="42254" y2="4615"/>
                        <a14:foregroundMark x1="33803" y1="98462" x2="33803" y2="98462"/>
                        <a14:foregroundMark x1="78169" y1="88462" x2="78169" y2="88462"/>
                      </a14:backgroundRemoval>
                    </a14:imgEffect>
                  </a14:imgLayer>
                </a14:imgProps>
              </a:ext>
            </a:extLst>
          </a:blip>
          <a:stretch>
            <a:fillRect/>
          </a:stretch>
        </p:blipFill>
        <p:spPr>
          <a:xfrm>
            <a:off x="7273003" y="1163899"/>
            <a:ext cx="1756704" cy="1616789"/>
          </a:xfrm>
          <a:prstGeom prst="rect">
            <a:avLst/>
          </a:prstGeom>
        </p:spPr>
      </p:pic>
      <p:pic>
        <p:nvPicPr>
          <p:cNvPr id="3" name="図 2">
            <a:extLst>
              <a:ext uri="{FF2B5EF4-FFF2-40B4-BE49-F238E27FC236}">
                <a16:creationId xmlns:a16="http://schemas.microsoft.com/office/drawing/2014/main" id="{4C6E6E70-B267-DA2F-5EB4-FBB418BAA8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696" b="98551" l="4196" r="88112">
                        <a14:foregroundMark x1="62937" y1="65942" x2="69930" y2="69565"/>
                        <a14:foregroundMark x1="52448" y1="84783" x2="41259" y2="84058"/>
                        <a14:foregroundMark x1="43357" y1="97101" x2="57343" y2="99275"/>
                        <a14:foregroundMark x1="57343" y1="77536" x2="70629" y2="65217"/>
                        <a14:foregroundMark x1="32867" y1="8696" x2="39860" y2="11594"/>
                        <a14:foregroundMark x1="65734" y1="10870" x2="61538" y2="13043"/>
                        <a14:foregroundMark x1="10490" y1="71739" x2="8392" y2="61594"/>
                        <a14:foregroundMark x1="6294" y1="62319" x2="4196" y2="61594"/>
                        <a14:foregroundMark x1="88112" y1="44203" x2="88112" y2="42029"/>
                        <a14:foregroundMark x1="28671" y1="73913" x2="28671" y2="73913"/>
                        <a14:foregroundMark x1="22378" y1="72464" x2="30070" y2="79710"/>
                        <a14:foregroundMark x1="26573" y1="84783" x2="18182" y2="72464"/>
                      </a14:backgroundRemoval>
                    </a14:imgEffect>
                  </a14:imgLayer>
                </a14:imgProps>
              </a:ext>
            </a:extLst>
          </a:blip>
          <a:stretch>
            <a:fillRect/>
          </a:stretch>
        </p:blipFill>
        <p:spPr>
          <a:xfrm>
            <a:off x="2124868" y="4693871"/>
            <a:ext cx="1452563" cy="1405568"/>
          </a:xfrm>
          <a:prstGeom prst="rect">
            <a:avLst/>
          </a:prstGeom>
        </p:spPr>
      </p:pic>
    </p:spTree>
    <p:custDataLst>
      <p:tags r:id="rId1"/>
    </p:custDataLst>
  </p:cSld>
  <p:clrMapOvr>
    <a:masterClrMapping/>
  </p:clrMapOvr>
  <p:transition>
    <p:cover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6034" name="Group 2"/>
          <p:cNvGrpSpPr>
            <a:grpSpLocks/>
          </p:cNvGrpSpPr>
          <p:nvPr/>
        </p:nvGrpSpPr>
        <p:grpSpPr bwMode="auto">
          <a:xfrm>
            <a:off x="268652" y="323850"/>
            <a:ext cx="8459788" cy="2087563"/>
            <a:chOff x="136" y="210"/>
            <a:chExt cx="5329" cy="1315"/>
          </a:xfrm>
          <a:solidFill>
            <a:srgbClr val="FFFF99"/>
          </a:solidFill>
        </p:grpSpPr>
        <p:sp>
          <p:nvSpPr>
            <p:cNvPr id="50191" name="AutoShape 3"/>
            <p:cNvSpPr>
              <a:spLocks noChangeArrowheads="1"/>
            </p:cNvSpPr>
            <p:nvPr/>
          </p:nvSpPr>
          <p:spPr bwMode="auto">
            <a:xfrm>
              <a:off x="136" y="210"/>
              <a:ext cx="5329" cy="1315"/>
            </a:xfrm>
            <a:prstGeom prst="roundRect">
              <a:avLst>
                <a:gd name="adj" fmla="val 16667"/>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endParaRPr lang="ja-JP" altLang="en-US" sz="1600">
                <a:solidFill>
                  <a:schemeClr val="accent2"/>
                </a:solidFill>
                <a:latin typeface="Meiryo UI" panose="020B0604030504040204" pitchFamily="50" charset="-128"/>
                <a:ea typeface="Meiryo UI" panose="020B0604030504040204" pitchFamily="50" charset="-128"/>
              </a:endParaRPr>
            </a:p>
          </p:txBody>
        </p:sp>
        <p:sp>
          <p:nvSpPr>
            <p:cNvPr id="50192" name="Text Box 4"/>
            <p:cNvSpPr txBox="1">
              <a:spLocks noChangeArrowheads="1"/>
            </p:cNvSpPr>
            <p:nvPr/>
          </p:nvSpPr>
          <p:spPr bwMode="auto">
            <a:xfrm>
              <a:off x="204" y="288"/>
              <a:ext cx="1860" cy="28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defRPr/>
              </a:pPr>
              <a:r>
                <a:rPr lang="en-US" altLang="ja-JP" sz="2400" dirty="0">
                  <a:latin typeface="Meiryo UI" panose="020B0604030504040204" pitchFamily="50" charset="-128"/>
                  <a:ea typeface="Meiryo UI" panose="020B0604030504040204" pitchFamily="50" charset="-128"/>
                </a:rPr>
                <a:t>4)</a:t>
              </a:r>
              <a:r>
                <a:rPr lang="ja-JP" altLang="en-US" sz="2400" dirty="0">
                  <a:latin typeface="Meiryo UI" panose="020B0604030504040204" pitchFamily="50" charset="-128"/>
                  <a:ea typeface="Meiryo UI" panose="020B0604030504040204" pitchFamily="50" charset="-128"/>
                </a:rPr>
                <a:t>課題形成力</a:t>
              </a:r>
            </a:p>
          </p:txBody>
        </p:sp>
        <p:sp>
          <p:nvSpPr>
            <p:cNvPr id="50193" name="Text Box 5"/>
            <p:cNvSpPr txBox="1">
              <a:spLocks noChangeArrowheads="1"/>
            </p:cNvSpPr>
            <p:nvPr/>
          </p:nvSpPr>
          <p:spPr bwMode="auto">
            <a:xfrm>
              <a:off x="174" y="650"/>
              <a:ext cx="1588" cy="64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defRPr/>
              </a:pPr>
              <a:r>
                <a:rPr lang="ja-JP" altLang="en-US" sz="2400" dirty="0">
                  <a:solidFill>
                    <a:srgbClr val="0000FF"/>
                  </a:solidFill>
                  <a:latin typeface="Meiryo UI" panose="020B0604030504040204" pitchFamily="50" charset="-128"/>
                  <a:ea typeface="Meiryo UI" panose="020B0604030504040204" pitchFamily="50" charset="-128"/>
                </a:rPr>
                <a:t>常に問題意識を</a:t>
              </a:r>
              <a:endParaRPr lang="en-US" altLang="ja-JP" sz="2400" dirty="0">
                <a:solidFill>
                  <a:srgbClr val="0000FF"/>
                </a:solidFill>
                <a:latin typeface="Meiryo UI" panose="020B0604030504040204" pitchFamily="50" charset="-128"/>
                <a:ea typeface="Meiryo UI" panose="020B0604030504040204" pitchFamily="50" charset="-128"/>
              </a:endParaRPr>
            </a:p>
            <a:p>
              <a:pPr eaLnBrk="1" hangingPunct="1">
                <a:spcBef>
                  <a:spcPct val="50000"/>
                </a:spcBef>
                <a:buFontTx/>
                <a:buNone/>
                <a:defRPr/>
              </a:pPr>
              <a:r>
                <a:rPr lang="ja-JP" altLang="en-US" sz="2400" dirty="0">
                  <a:solidFill>
                    <a:srgbClr val="0000FF"/>
                  </a:solidFill>
                  <a:latin typeface="Meiryo UI" panose="020B0604030504040204" pitchFamily="50" charset="-128"/>
                  <a:ea typeface="Meiryo UI" panose="020B0604030504040204" pitchFamily="50" charset="-128"/>
                </a:rPr>
                <a:t>持って行動する</a:t>
              </a:r>
            </a:p>
          </p:txBody>
        </p:sp>
        <p:sp>
          <p:nvSpPr>
            <p:cNvPr id="50194" name="Text Box 6"/>
            <p:cNvSpPr txBox="1">
              <a:spLocks noChangeArrowheads="1"/>
            </p:cNvSpPr>
            <p:nvPr/>
          </p:nvSpPr>
          <p:spPr bwMode="auto">
            <a:xfrm>
              <a:off x="2290" y="255"/>
              <a:ext cx="3039" cy="118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defRPr/>
              </a:pPr>
              <a:r>
                <a:rPr lang="ja-JP" altLang="en-US" sz="1800" dirty="0">
                  <a:solidFill>
                    <a:srgbClr val="0000FF"/>
                  </a:solidFill>
                  <a:latin typeface="Meiryo UI" panose="020B0604030504040204" pitchFamily="50" charset="-128"/>
                  <a:ea typeface="Meiryo UI" panose="020B0604030504040204" pitchFamily="50" charset="-128"/>
                </a:rPr>
                <a:t>・隠れている事象を発掘する視点を身に</a:t>
              </a:r>
              <a:br>
                <a:rPr lang="ja-JP" altLang="en-US" sz="1800" dirty="0">
                  <a:solidFill>
                    <a:srgbClr val="0000FF"/>
                  </a:solidFill>
                  <a:latin typeface="Meiryo UI" panose="020B0604030504040204" pitchFamily="50" charset="-128"/>
                  <a:ea typeface="Meiryo UI" panose="020B0604030504040204" pitchFamily="50" charset="-128"/>
                </a:rPr>
              </a:br>
              <a:r>
                <a:rPr lang="ja-JP" altLang="en-US" sz="1800" dirty="0">
                  <a:solidFill>
                    <a:srgbClr val="0000FF"/>
                  </a:solidFill>
                  <a:latin typeface="Meiryo UI" panose="020B0604030504040204" pitchFamily="50" charset="-128"/>
                  <a:ea typeface="Meiryo UI" panose="020B0604030504040204" pitchFamily="50" charset="-128"/>
                </a:rPr>
                <a:t>　つける</a:t>
              </a:r>
            </a:p>
            <a:p>
              <a:pPr eaLnBrk="1" hangingPunct="1">
                <a:spcBef>
                  <a:spcPct val="50000"/>
                </a:spcBef>
                <a:buFontTx/>
                <a:buNone/>
                <a:defRPr/>
              </a:pPr>
              <a:r>
                <a:rPr lang="ja-JP" altLang="en-US" sz="1800" dirty="0">
                  <a:solidFill>
                    <a:srgbClr val="0000FF"/>
                  </a:solidFill>
                  <a:latin typeface="Meiryo UI" panose="020B0604030504040204" pitchFamily="50" charset="-128"/>
                  <a:ea typeface="Meiryo UI" panose="020B0604030504040204" pitchFamily="50" charset="-128"/>
                </a:rPr>
                <a:t>・問題意識＝「問いかけ」を持って行動</a:t>
              </a:r>
            </a:p>
            <a:p>
              <a:pPr eaLnBrk="1" hangingPunct="1">
                <a:spcBef>
                  <a:spcPct val="50000"/>
                </a:spcBef>
                <a:buFontTx/>
                <a:buNone/>
                <a:defRPr/>
              </a:pPr>
              <a:r>
                <a:rPr lang="ja-JP" altLang="en-US" sz="1800" dirty="0">
                  <a:solidFill>
                    <a:srgbClr val="0000FF"/>
                  </a:solidFill>
                  <a:latin typeface="Meiryo UI" panose="020B0604030504040204" pitchFamily="50" charset="-128"/>
                  <a:ea typeface="Meiryo UI" panose="020B0604030504040204" pitchFamily="50" charset="-128"/>
                </a:rPr>
                <a:t>・知識・技術・関心を高め仕事のプロになる</a:t>
              </a:r>
            </a:p>
            <a:p>
              <a:pPr eaLnBrk="1" hangingPunct="1">
                <a:spcBef>
                  <a:spcPct val="50000"/>
                </a:spcBef>
                <a:buFontTx/>
                <a:buNone/>
                <a:defRPr/>
              </a:pPr>
              <a:r>
                <a:rPr lang="ja-JP" altLang="en-US" sz="1800" dirty="0">
                  <a:solidFill>
                    <a:srgbClr val="0000FF"/>
                  </a:solidFill>
                  <a:latin typeface="Meiryo UI" panose="020B0604030504040204" pitchFamily="50" charset="-128"/>
                  <a:ea typeface="Meiryo UI" panose="020B0604030504040204" pitchFamily="50" charset="-128"/>
                </a:rPr>
                <a:t>・得られた情報は「見える化」する</a:t>
              </a:r>
            </a:p>
          </p:txBody>
        </p:sp>
      </p:grpSp>
      <p:grpSp>
        <p:nvGrpSpPr>
          <p:cNvPr id="1836039" name="Group 7"/>
          <p:cNvGrpSpPr>
            <a:grpSpLocks/>
          </p:cNvGrpSpPr>
          <p:nvPr/>
        </p:nvGrpSpPr>
        <p:grpSpPr bwMode="auto">
          <a:xfrm>
            <a:off x="268653" y="4727577"/>
            <a:ext cx="8459788" cy="2036763"/>
            <a:chOff x="136" y="2972"/>
            <a:chExt cx="5329" cy="1283"/>
          </a:xfrm>
          <a:solidFill>
            <a:srgbClr val="CCFFFF"/>
          </a:solidFill>
        </p:grpSpPr>
        <p:sp>
          <p:nvSpPr>
            <p:cNvPr id="50187" name="AutoShape 8"/>
            <p:cNvSpPr>
              <a:spLocks noChangeArrowheads="1"/>
            </p:cNvSpPr>
            <p:nvPr/>
          </p:nvSpPr>
          <p:spPr bwMode="auto">
            <a:xfrm>
              <a:off x="136" y="2972"/>
              <a:ext cx="5329" cy="1270"/>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endParaRPr lang="ja-JP" altLang="en-US" sz="1600">
                <a:solidFill>
                  <a:schemeClr val="accent2"/>
                </a:solidFill>
                <a:latin typeface="Meiryo UI" panose="020B0604030504040204" pitchFamily="50" charset="-128"/>
                <a:ea typeface="Meiryo UI" panose="020B0604030504040204" pitchFamily="50" charset="-128"/>
              </a:endParaRPr>
            </a:p>
          </p:txBody>
        </p:sp>
        <p:sp>
          <p:nvSpPr>
            <p:cNvPr id="50188" name="Text Box 9"/>
            <p:cNvSpPr txBox="1">
              <a:spLocks noChangeArrowheads="1"/>
            </p:cNvSpPr>
            <p:nvPr/>
          </p:nvSpPr>
          <p:spPr bwMode="auto">
            <a:xfrm>
              <a:off x="240" y="3022"/>
              <a:ext cx="1815" cy="2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defRPr/>
              </a:pPr>
              <a:r>
                <a:rPr lang="en-US" altLang="ja-JP" sz="2400" dirty="0">
                  <a:latin typeface="Meiryo UI" panose="020B0604030504040204" pitchFamily="50" charset="-128"/>
                  <a:ea typeface="Meiryo UI" panose="020B0604030504040204" pitchFamily="50" charset="-128"/>
                </a:rPr>
                <a:t>6)</a:t>
              </a:r>
              <a:r>
                <a:rPr lang="ja-JP" altLang="en-US" sz="2400" dirty="0">
                  <a:latin typeface="Meiryo UI" panose="020B0604030504040204" pitchFamily="50" charset="-128"/>
                  <a:ea typeface="Meiryo UI" panose="020B0604030504040204" pitchFamily="50" charset="-128"/>
                </a:rPr>
                <a:t>組織編成力</a:t>
              </a:r>
            </a:p>
          </p:txBody>
        </p:sp>
        <p:sp>
          <p:nvSpPr>
            <p:cNvPr id="50189" name="Text Box 10"/>
            <p:cNvSpPr txBox="1">
              <a:spLocks noChangeArrowheads="1"/>
            </p:cNvSpPr>
            <p:nvPr/>
          </p:nvSpPr>
          <p:spPr bwMode="auto">
            <a:xfrm>
              <a:off x="260" y="3964"/>
              <a:ext cx="1950" cy="291"/>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defRPr/>
              </a:pPr>
              <a:r>
                <a:rPr lang="ja-JP" altLang="en-US" sz="2400" dirty="0">
                  <a:solidFill>
                    <a:srgbClr val="0000FF"/>
                  </a:solidFill>
                  <a:latin typeface="Meiryo UI" panose="020B0604030504040204" pitchFamily="50" charset="-128"/>
                  <a:ea typeface="Meiryo UI" panose="020B0604030504040204" pitchFamily="50" charset="-128"/>
                </a:rPr>
                <a:t>サークルの団結力を築く</a:t>
              </a:r>
            </a:p>
          </p:txBody>
        </p:sp>
        <p:sp>
          <p:nvSpPr>
            <p:cNvPr id="50190" name="Text Box 11"/>
            <p:cNvSpPr txBox="1">
              <a:spLocks noChangeArrowheads="1"/>
            </p:cNvSpPr>
            <p:nvPr/>
          </p:nvSpPr>
          <p:spPr bwMode="auto">
            <a:xfrm>
              <a:off x="2290" y="3014"/>
              <a:ext cx="3039" cy="118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defRPr/>
              </a:pPr>
              <a:r>
                <a:rPr lang="ja-JP" altLang="en-US" sz="1800" dirty="0">
                  <a:solidFill>
                    <a:srgbClr val="0000FF"/>
                  </a:solidFill>
                  <a:latin typeface="Meiryo UI" panose="020B0604030504040204" pitchFamily="50" charset="-128"/>
                  <a:ea typeface="Meiryo UI" panose="020B0604030504040204" pitchFamily="50" charset="-128"/>
                </a:rPr>
                <a:t>・メンバーの得意分野を熟知して運営</a:t>
              </a:r>
            </a:p>
            <a:p>
              <a:pPr eaLnBrk="1" hangingPunct="1">
                <a:spcBef>
                  <a:spcPct val="50000"/>
                </a:spcBef>
                <a:buFontTx/>
                <a:buNone/>
                <a:defRPr/>
              </a:pPr>
              <a:r>
                <a:rPr lang="ja-JP" altLang="en-US" sz="1800" dirty="0">
                  <a:solidFill>
                    <a:srgbClr val="0000FF"/>
                  </a:solidFill>
                  <a:latin typeface="Meiryo UI" panose="020B0604030504040204" pitchFamily="50" charset="-128"/>
                  <a:ea typeface="Meiryo UI" panose="020B0604030504040204" pitchFamily="50" charset="-128"/>
                </a:rPr>
                <a:t>・新人リーダーであっても組織は構築できる</a:t>
              </a:r>
            </a:p>
            <a:p>
              <a:pPr eaLnBrk="1" hangingPunct="1">
                <a:spcBef>
                  <a:spcPct val="50000"/>
                </a:spcBef>
                <a:buFontTx/>
                <a:buNone/>
                <a:defRPr/>
              </a:pPr>
              <a:r>
                <a:rPr lang="ja-JP" altLang="en-US" sz="1800" dirty="0">
                  <a:solidFill>
                    <a:srgbClr val="0000FF"/>
                  </a:solidFill>
                  <a:latin typeface="Meiryo UI" panose="020B0604030504040204" pitchFamily="50" charset="-128"/>
                  <a:ea typeface="Meiryo UI" panose="020B0604030504040204" pitchFamily="50" charset="-128"/>
                </a:rPr>
                <a:t>・組織構築を支える重要な要素の一つが</a:t>
              </a:r>
              <a:br>
                <a:rPr lang="ja-JP" altLang="en-US" sz="1800" dirty="0">
                  <a:solidFill>
                    <a:srgbClr val="0000FF"/>
                  </a:solidFill>
                  <a:latin typeface="Meiryo UI" panose="020B0604030504040204" pitchFamily="50" charset="-128"/>
                  <a:ea typeface="Meiryo UI" panose="020B0604030504040204" pitchFamily="50" charset="-128"/>
                </a:rPr>
              </a:br>
              <a:r>
                <a:rPr lang="ja-JP" altLang="en-US" sz="1800" dirty="0">
                  <a:solidFill>
                    <a:srgbClr val="0000FF"/>
                  </a:solidFill>
                  <a:latin typeface="Meiryo UI" panose="020B0604030504040204" pitchFamily="50" charset="-128"/>
                  <a:ea typeface="Meiryo UI" panose="020B0604030504040204" pitchFamily="50" charset="-128"/>
                </a:rPr>
                <a:t>　コミュニケーションである</a:t>
              </a:r>
            </a:p>
            <a:p>
              <a:pPr eaLnBrk="1" hangingPunct="1">
                <a:spcBef>
                  <a:spcPct val="50000"/>
                </a:spcBef>
                <a:buFontTx/>
                <a:buNone/>
                <a:defRPr/>
              </a:pPr>
              <a:r>
                <a:rPr lang="ja-JP" altLang="en-US" sz="1800" dirty="0">
                  <a:solidFill>
                    <a:srgbClr val="0000FF"/>
                  </a:solidFill>
                  <a:latin typeface="Meiryo UI" panose="020B0604030504040204" pitchFamily="50" charset="-128"/>
                  <a:ea typeface="Meiryo UI" panose="020B0604030504040204" pitchFamily="50" charset="-128"/>
                </a:rPr>
                <a:t>・関係者と有効な関係を保つ</a:t>
              </a:r>
            </a:p>
          </p:txBody>
        </p:sp>
      </p:grpSp>
      <p:grpSp>
        <p:nvGrpSpPr>
          <p:cNvPr id="1836044" name="Group 12"/>
          <p:cNvGrpSpPr>
            <a:grpSpLocks/>
          </p:cNvGrpSpPr>
          <p:nvPr/>
        </p:nvGrpSpPr>
        <p:grpSpPr bwMode="auto">
          <a:xfrm>
            <a:off x="268652" y="2520950"/>
            <a:ext cx="8796338" cy="2089150"/>
            <a:chOff x="136" y="1588"/>
            <a:chExt cx="5541" cy="1316"/>
          </a:xfrm>
        </p:grpSpPr>
        <p:sp>
          <p:nvSpPr>
            <p:cNvPr id="28678" name="AutoShape 13"/>
            <p:cNvSpPr>
              <a:spLocks noChangeArrowheads="1"/>
            </p:cNvSpPr>
            <p:nvPr/>
          </p:nvSpPr>
          <p:spPr bwMode="auto">
            <a:xfrm>
              <a:off x="136" y="1588"/>
              <a:ext cx="5329" cy="1316"/>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endParaRPr lang="ja-JP" altLang="en-US" sz="1600">
                <a:solidFill>
                  <a:schemeClr val="accent2"/>
                </a:solidFill>
                <a:latin typeface="Meiryo UI" panose="020B0604030504040204" pitchFamily="50" charset="-128"/>
                <a:ea typeface="Meiryo UI" panose="020B0604030504040204" pitchFamily="50" charset="-128"/>
              </a:endParaRPr>
            </a:p>
          </p:txBody>
        </p:sp>
        <p:sp>
          <p:nvSpPr>
            <p:cNvPr id="28679" name="Text Box 14"/>
            <p:cNvSpPr txBox="1">
              <a:spLocks noChangeArrowheads="1"/>
            </p:cNvSpPr>
            <p:nvPr/>
          </p:nvSpPr>
          <p:spPr bwMode="auto">
            <a:xfrm>
              <a:off x="204" y="1655"/>
              <a:ext cx="2086" cy="52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dirty="0">
                  <a:latin typeface="Meiryo UI" panose="020B0604030504040204" pitchFamily="50" charset="-128"/>
                  <a:ea typeface="Meiryo UI" panose="020B0604030504040204" pitchFamily="50" charset="-128"/>
                </a:rPr>
                <a:t>5)</a:t>
              </a:r>
              <a:r>
                <a:rPr lang="ja-JP" altLang="en-US" dirty="0">
                  <a:latin typeface="Meiryo UI" panose="020B0604030504040204" pitchFamily="50" charset="-128"/>
                  <a:ea typeface="Meiryo UI" panose="020B0604030504040204" pitchFamily="50" charset="-128"/>
                </a:rPr>
                <a:t>コーチング</a:t>
              </a:r>
              <a:br>
                <a:rPr lang="ja-JP" altLang="en-US"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メンタリング能力</a:t>
              </a:r>
            </a:p>
          </p:txBody>
        </p:sp>
        <p:sp>
          <p:nvSpPr>
            <p:cNvPr id="28680" name="Text Box 15"/>
            <p:cNvSpPr txBox="1">
              <a:spLocks noChangeArrowheads="1"/>
            </p:cNvSpPr>
            <p:nvPr/>
          </p:nvSpPr>
          <p:spPr bwMode="auto">
            <a:xfrm>
              <a:off x="223" y="2131"/>
              <a:ext cx="2047" cy="756"/>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dirty="0">
                  <a:solidFill>
                    <a:srgbClr val="0000FF"/>
                  </a:solidFill>
                  <a:latin typeface="Meiryo UI" panose="020B0604030504040204" pitchFamily="50" charset="-128"/>
                  <a:ea typeface="Meiryo UI" panose="020B0604030504040204" pitchFamily="50" charset="-128"/>
                </a:rPr>
                <a:t>相手の自己実現に繋げる気づきを与えるコミニュケーション能力</a:t>
              </a:r>
            </a:p>
          </p:txBody>
        </p:sp>
        <p:sp>
          <p:nvSpPr>
            <p:cNvPr id="28681" name="Text Box 16"/>
            <p:cNvSpPr txBox="1">
              <a:spLocks noChangeArrowheads="1"/>
            </p:cNvSpPr>
            <p:nvPr/>
          </p:nvSpPr>
          <p:spPr bwMode="auto">
            <a:xfrm>
              <a:off x="2300" y="1680"/>
              <a:ext cx="3029" cy="1124"/>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600"/>
                </a:spcBef>
              </a:pPr>
              <a:r>
                <a:rPr lang="ja-JP" altLang="en-US" sz="1800" dirty="0">
                  <a:solidFill>
                    <a:srgbClr val="0000FF"/>
                  </a:solidFill>
                  <a:latin typeface="Meiryo UI" panose="020B0604030504040204" pitchFamily="50" charset="-128"/>
                  <a:ea typeface="Meiryo UI" panose="020B0604030504040204" pitchFamily="50" charset="-128"/>
                </a:rPr>
                <a:t>・コーチする側は、つねにコーチされる側に　　</a:t>
              </a:r>
              <a:endParaRPr lang="en-US" altLang="ja-JP" sz="1800" dirty="0">
                <a:solidFill>
                  <a:srgbClr val="0000FF"/>
                </a:solidFill>
                <a:latin typeface="Meiryo UI" panose="020B0604030504040204" pitchFamily="50" charset="-128"/>
                <a:ea typeface="Meiryo UI" panose="020B0604030504040204" pitchFamily="50" charset="-128"/>
              </a:endParaRPr>
            </a:p>
            <a:p>
              <a:pPr eaLnBrk="1" hangingPunct="1">
                <a:spcBef>
                  <a:spcPts val="600"/>
                </a:spcBef>
              </a:pPr>
              <a:r>
                <a:rPr lang="ja-JP" altLang="en-US" sz="1800" dirty="0">
                  <a:solidFill>
                    <a:srgbClr val="0000FF"/>
                  </a:solidFill>
                  <a:latin typeface="Meiryo UI" panose="020B0604030504040204" pitchFamily="50" charset="-128"/>
                  <a:ea typeface="Meiryo UI" panose="020B0604030504040204" pitchFamily="50" charset="-128"/>
                </a:rPr>
                <a:t>　立って、相手が何を考え、</a:t>
              </a:r>
              <a:endParaRPr lang="en-US" altLang="ja-JP" sz="1800" dirty="0">
                <a:solidFill>
                  <a:srgbClr val="0000FF"/>
                </a:solidFill>
                <a:latin typeface="Meiryo UI" panose="020B0604030504040204" pitchFamily="50" charset="-128"/>
                <a:ea typeface="Meiryo UI" panose="020B0604030504040204" pitchFamily="50" charset="-128"/>
              </a:endParaRPr>
            </a:p>
            <a:p>
              <a:pPr eaLnBrk="1" hangingPunct="1">
                <a:spcBef>
                  <a:spcPts val="600"/>
                </a:spcBef>
              </a:pPr>
              <a:r>
                <a:rPr lang="ja-JP" altLang="en-US" sz="1800" dirty="0">
                  <a:solidFill>
                    <a:srgbClr val="0000FF"/>
                  </a:solidFill>
                  <a:latin typeface="Meiryo UI" panose="020B0604030504040204" pitchFamily="50" charset="-128"/>
                  <a:ea typeface="Meiryo UI" panose="020B0604030504040204" pitchFamily="50" charset="-128"/>
                </a:rPr>
                <a:t>　何を感じ、何をしたい</a:t>
              </a:r>
              <a:endParaRPr lang="en-US" altLang="ja-JP" sz="1800" dirty="0">
                <a:solidFill>
                  <a:srgbClr val="0000FF"/>
                </a:solidFill>
                <a:latin typeface="Meiryo UI" panose="020B0604030504040204" pitchFamily="50" charset="-128"/>
                <a:ea typeface="Meiryo UI" panose="020B0604030504040204" pitchFamily="50" charset="-128"/>
              </a:endParaRPr>
            </a:p>
            <a:p>
              <a:pPr eaLnBrk="1" hangingPunct="1">
                <a:spcBef>
                  <a:spcPts val="600"/>
                </a:spcBef>
              </a:pPr>
              <a:r>
                <a:rPr lang="ja-JP" altLang="en-US" sz="1800" dirty="0">
                  <a:solidFill>
                    <a:srgbClr val="0000FF"/>
                  </a:solidFill>
                  <a:latin typeface="Meiryo UI" panose="020B0604030504040204" pitchFamily="50" charset="-128"/>
                  <a:ea typeface="Meiryo UI" panose="020B0604030504040204" pitchFamily="50" charset="-128"/>
                </a:rPr>
                <a:t>　と思っているのか</a:t>
              </a:r>
              <a:endParaRPr lang="en-US" altLang="ja-JP" sz="1800" dirty="0">
                <a:solidFill>
                  <a:srgbClr val="0000FF"/>
                </a:solidFill>
                <a:latin typeface="Meiryo UI" panose="020B0604030504040204" pitchFamily="50" charset="-128"/>
                <a:ea typeface="Meiryo UI" panose="020B0604030504040204" pitchFamily="50" charset="-128"/>
              </a:endParaRPr>
            </a:p>
            <a:p>
              <a:pPr eaLnBrk="1" hangingPunct="1">
                <a:spcBef>
                  <a:spcPts val="600"/>
                </a:spcBef>
              </a:pPr>
              <a:r>
                <a:rPr lang="ja-JP" altLang="en-US" sz="1800" dirty="0">
                  <a:solidFill>
                    <a:srgbClr val="0000FF"/>
                  </a:solidFill>
                  <a:latin typeface="Meiryo UI" panose="020B0604030504040204" pitchFamily="50" charset="-128"/>
                  <a:ea typeface="Meiryo UI" panose="020B0604030504040204" pitchFamily="50" charset="-128"/>
                </a:rPr>
                <a:t>　を考える</a:t>
              </a:r>
            </a:p>
          </p:txBody>
        </p:sp>
        <p:pic>
          <p:nvPicPr>
            <p:cNvPr id="28682"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7" y="2139"/>
              <a:ext cx="1540" cy="749"/>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図 2">
            <a:extLst>
              <a:ext uri="{FF2B5EF4-FFF2-40B4-BE49-F238E27FC236}">
                <a16:creationId xmlns:a16="http://schemas.microsoft.com/office/drawing/2014/main" id="{4224870A-1A42-B64A-204F-67C06FCE24A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0" b="90090" l="3750" r="97875">
                        <a14:foregroundMark x1="9125" y1="29009" x2="7500" y2="65946"/>
                        <a14:foregroundMark x1="3750" y1="53514" x2="8500" y2="64324"/>
                        <a14:foregroundMark x1="8500" y1="64324" x2="8500" y2="64685"/>
                        <a14:foregroundMark x1="91625" y1="45586" x2="93375" y2="59099"/>
                        <a14:foregroundMark x1="93375" y1="59099" x2="92250" y2="77838"/>
                        <a14:foregroundMark x1="97625" y1="56216" x2="97875" y2="59279"/>
                        <a14:foregroundMark x1="9500" y1="74414" x2="7500" y2="78018"/>
                        <a14:foregroundMark x1="37375" y1="89369" x2="38625" y2="89550"/>
                        <a14:foregroundMark x1="44250" y1="89550" x2="48250" y2="90090"/>
                        <a14:foregroundMark x1="52750" y1="88468" x2="55500" y2="89009"/>
                        <a14:foregroundMark x1="62250" y1="89189" x2="64000" y2="89189"/>
                        <a14:foregroundMark x1="90500" y1="81441" x2="92125" y2="81261"/>
                      </a14:backgroundRemoval>
                    </a14:imgEffect>
                  </a14:imgLayer>
                </a14:imgProps>
              </a:ext>
            </a:extLst>
          </a:blip>
          <a:stretch>
            <a:fillRect/>
          </a:stretch>
        </p:blipFill>
        <p:spPr>
          <a:xfrm>
            <a:off x="1388040" y="5015425"/>
            <a:ext cx="2172395" cy="1507099"/>
          </a:xfrm>
          <a:prstGeom prst="rect">
            <a:avLst/>
          </a:prstGeom>
        </p:spPr>
      </p:pic>
      <p:pic>
        <p:nvPicPr>
          <p:cNvPr id="5" name="図 4">
            <a:extLst>
              <a:ext uri="{FF2B5EF4-FFF2-40B4-BE49-F238E27FC236}">
                <a16:creationId xmlns:a16="http://schemas.microsoft.com/office/drawing/2014/main" id="{8588691E-854B-7E95-C84F-BCC563AB4EE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500" b="95000" l="9652" r="89557">
                        <a14:foregroundMark x1="73576" y1="16375" x2="63766" y2="11000"/>
                        <a14:foregroundMark x1="63766" y1="11000" x2="50949" y2="9750"/>
                        <a14:foregroundMark x1="50949" y1="9750" x2="40665" y2="11000"/>
                        <a14:foregroundMark x1="40665" y1="11000" x2="29747" y2="18125"/>
                        <a14:foregroundMark x1="29747" y1="18125" x2="29905" y2="24875"/>
                        <a14:foregroundMark x1="72468" y1="12750" x2="63133" y2="7875"/>
                        <a14:foregroundMark x1="63133" y1="7875" x2="42089" y2="8250"/>
                        <a14:foregroundMark x1="60601" y1="4250" x2="44937" y2="3625"/>
                        <a14:foregroundMark x1="51266" y1="62000" x2="46835" y2="56125"/>
                        <a14:foregroundMark x1="51424" y1="64250" x2="49842" y2="63000"/>
                        <a14:foregroundMark x1="35443" y1="90875" x2="55696" y2="90250"/>
                        <a14:foregroundMark x1="55696" y1="90250" x2="70886" y2="90500"/>
                        <a14:foregroundMark x1="70886" y1="90500" x2="72468" y2="90875"/>
                        <a14:foregroundMark x1="33544" y1="95875" x2="61234" y2="94000"/>
                        <a14:foregroundMark x1="61234" y1="94000" x2="72310" y2="94250"/>
                        <a14:foregroundMark x1="72310" y1="94250" x2="73418" y2="95000"/>
                      </a14:backgroundRemoval>
                    </a14:imgEffect>
                  </a14:imgLayer>
                </a14:imgProps>
              </a:ext>
            </a:extLst>
          </a:blip>
          <a:stretch>
            <a:fillRect/>
          </a:stretch>
        </p:blipFill>
        <p:spPr>
          <a:xfrm>
            <a:off x="2032364" y="346349"/>
            <a:ext cx="1635588" cy="2070364"/>
          </a:xfrm>
          <a:prstGeom prst="rect">
            <a:avLst/>
          </a:prstGeom>
        </p:spPr>
      </p:pic>
    </p:spTree>
    <p:custDataLst>
      <p:tags r:id="rId1"/>
    </p:custDataLst>
  </p:cSld>
  <p:clrMapOvr>
    <a:masterClrMapping/>
  </p:clrMapOvr>
  <p:transition>
    <p:cover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p:cNvSpPr>
            <a:spLocks noChangeArrowheads="1"/>
          </p:cNvSpPr>
          <p:nvPr/>
        </p:nvSpPr>
        <p:spPr bwMode="auto">
          <a:xfrm>
            <a:off x="334963" y="968375"/>
            <a:ext cx="8424862" cy="5629275"/>
          </a:xfrm>
          <a:prstGeom prst="roundRect">
            <a:avLst>
              <a:gd name="adj" fmla="val 6912"/>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p>
        </p:txBody>
      </p:sp>
      <p:sp>
        <p:nvSpPr>
          <p:cNvPr id="29699" name="Text Box 4"/>
          <p:cNvSpPr txBox="1">
            <a:spLocks noChangeArrowheads="1"/>
          </p:cNvSpPr>
          <p:nvPr/>
        </p:nvSpPr>
        <p:spPr bwMode="auto">
          <a:xfrm>
            <a:off x="654050" y="1108075"/>
            <a:ext cx="8059738" cy="529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lnSpc>
                <a:spcPts val="2600"/>
              </a:lnSpc>
              <a:spcBef>
                <a:spcPts val="1200"/>
              </a:spcBef>
            </a:pPr>
            <a:r>
              <a:rPr lang="en-US" altLang="ja-JP" dirty="0">
                <a:latin typeface="Meiryo UI" panose="020B0604030504040204" pitchFamily="50" charset="-128"/>
                <a:ea typeface="Meiryo UI" panose="020B0604030504040204" pitchFamily="50" charset="-128"/>
              </a:rPr>
              <a:t>①</a:t>
            </a:r>
            <a:r>
              <a:rPr lang="ja-JP" altLang="en-US" dirty="0">
                <a:latin typeface="Meiryo UI" panose="020B0604030504040204" pitchFamily="50" charset="-128"/>
                <a:ea typeface="Meiryo UI" panose="020B0604030504040204" pitchFamily="50" charset="-128"/>
              </a:rPr>
              <a:t>何ごとにも</a:t>
            </a:r>
            <a:r>
              <a:rPr lang="ja-JP" altLang="en-US" dirty="0">
                <a:solidFill>
                  <a:srgbClr val="FF0000"/>
                </a:solidFill>
                <a:latin typeface="Meiryo UI" panose="020B0604030504040204" pitchFamily="50" charset="-128"/>
                <a:ea typeface="Meiryo UI" panose="020B0604030504040204" pitchFamily="50" charset="-128"/>
              </a:rPr>
              <a:t>自ら進んで</a:t>
            </a:r>
            <a:r>
              <a:rPr lang="ja-JP" altLang="en-US" dirty="0">
                <a:latin typeface="Meiryo UI" panose="020B0604030504040204" pitchFamily="50" charset="-128"/>
                <a:ea typeface="Meiryo UI" panose="020B0604030504040204" pitchFamily="50" charset="-128"/>
              </a:rPr>
              <a:t>、誠心誠意ことにあたる</a:t>
            </a:r>
            <a:endParaRPr lang="en-US" altLang="ja-JP" dirty="0">
              <a:latin typeface="Meiryo UI" panose="020B0604030504040204" pitchFamily="50" charset="-128"/>
              <a:ea typeface="Meiryo UI" panose="020B0604030504040204" pitchFamily="50" charset="-128"/>
            </a:endParaRPr>
          </a:p>
          <a:p>
            <a:pPr eaLnBrk="1" hangingPunct="1">
              <a:lnSpc>
                <a:spcPts val="2600"/>
              </a:lnSpc>
              <a:spcBef>
                <a:spcPts val="1200"/>
              </a:spcBef>
            </a:pPr>
            <a:r>
              <a:rPr lang="ja-JP" altLang="en-US" dirty="0">
                <a:latin typeface="Meiryo UI" panose="020B0604030504040204" pitchFamily="50" charset="-128"/>
                <a:ea typeface="Meiryo UI" panose="020B0604030504040204" pitchFamily="50" charset="-128"/>
              </a:rPr>
              <a:t>②常に</a:t>
            </a:r>
            <a:r>
              <a:rPr lang="ja-JP" altLang="en-US" dirty="0">
                <a:solidFill>
                  <a:srgbClr val="FF0000"/>
                </a:solidFill>
                <a:latin typeface="Meiryo UI" panose="020B0604030504040204" pitchFamily="50" charset="-128"/>
                <a:ea typeface="Meiryo UI" panose="020B0604030504040204" pitchFamily="50" charset="-128"/>
              </a:rPr>
              <a:t>相手の立場に立って考え</a:t>
            </a:r>
            <a:r>
              <a:rPr lang="ja-JP" altLang="en-US" dirty="0">
                <a:latin typeface="Meiryo UI" panose="020B0604030504040204" pitchFamily="50" charset="-128"/>
                <a:ea typeface="Meiryo UI" panose="020B0604030504040204" pitchFamily="50" charset="-128"/>
              </a:rPr>
              <a:t>、一方通行でなく話し合う</a:t>
            </a:r>
            <a:endParaRPr lang="en-US" altLang="ja-JP" dirty="0">
              <a:latin typeface="Meiryo UI" panose="020B0604030504040204" pitchFamily="50" charset="-128"/>
              <a:ea typeface="Meiryo UI" panose="020B0604030504040204" pitchFamily="50" charset="-128"/>
            </a:endParaRPr>
          </a:p>
          <a:p>
            <a:pPr eaLnBrk="1" hangingPunct="1">
              <a:lnSpc>
                <a:spcPts val="2600"/>
              </a:lnSpc>
              <a:spcBef>
                <a:spcPts val="1200"/>
              </a:spcBef>
            </a:pPr>
            <a:r>
              <a:rPr lang="ja-JP" altLang="en-US" dirty="0">
                <a:latin typeface="Meiryo UI" panose="020B0604030504040204" pitchFamily="50" charset="-128"/>
                <a:ea typeface="Meiryo UI" panose="020B0604030504040204" pitchFamily="50" charset="-128"/>
              </a:rPr>
              <a:t>③</a:t>
            </a:r>
            <a:r>
              <a:rPr lang="ja-JP" altLang="en-US" dirty="0">
                <a:solidFill>
                  <a:srgbClr val="FF0000"/>
                </a:solidFill>
                <a:latin typeface="Meiryo UI" panose="020B0604030504040204" pitchFamily="50" charset="-128"/>
                <a:ea typeface="Meiryo UI" panose="020B0604030504040204" pitchFamily="50" charset="-128"/>
              </a:rPr>
              <a:t>勇気</a:t>
            </a:r>
            <a:r>
              <a:rPr lang="ja-JP" altLang="en-US" dirty="0">
                <a:latin typeface="Meiryo UI" panose="020B0604030504040204" pitchFamily="50" charset="-128"/>
                <a:ea typeface="Meiryo UI" panose="020B0604030504040204" pitchFamily="50" charset="-128"/>
              </a:rPr>
              <a:t>をもって恐れないで対処する</a:t>
            </a:r>
            <a:endParaRPr lang="en-US" altLang="ja-JP" dirty="0">
              <a:latin typeface="Meiryo UI" panose="020B0604030504040204" pitchFamily="50" charset="-128"/>
              <a:ea typeface="Meiryo UI" panose="020B0604030504040204" pitchFamily="50" charset="-128"/>
            </a:endParaRPr>
          </a:p>
          <a:p>
            <a:pPr eaLnBrk="1" hangingPunct="1">
              <a:lnSpc>
                <a:spcPts val="2600"/>
              </a:lnSpc>
              <a:spcBef>
                <a:spcPts val="1200"/>
              </a:spcBef>
            </a:pPr>
            <a:r>
              <a:rPr lang="ja-JP" altLang="en-US" dirty="0">
                <a:latin typeface="Meiryo UI" panose="020B0604030504040204" pitchFamily="50" charset="-128"/>
                <a:ea typeface="Meiryo UI" panose="020B0604030504040204" pitchFamily="50" charset="-128"/>
              </a:rPr>
              <a:t>④メンバーの性格・能力をつかみ、</a:t>
            </a:r>
            <a:r>
              <a:rPr lang="ja-JP" altLang="en-US" dirty="0">
                <a:solidFill>
                  <a:srgbClr val="FF0000"/>
                </a:solidFill>
                <a:latin typeface="Meiryo UI" panose="020B0604030504040204" pitchFamily="50" charset="-128"/>
                <a:ea typeface="Meiryo UI" panose="020B0604030504040204" pitchFamily="50" charset="-128"/>
              </a:rPr>
              <a:t>活かす</a:t>
            </a:r>
            <a:endParaRPr lang="en-US" altLang="ja-JP" dirty="0">
              <a:solidFill>
                <a:srgbClr val="FF0000"/>
              </a:solidFill>
              <a:latin typeface="Meiryo UI" panose="020B0604030504040204" pitchFamily="50" charset="-128"/>
              <a:ea typeface="Meiryo UI" panose="020B0604030504040204" pitchFamily="50" charset="-128"/>
            </a:endParaRPr>
          </a:p>
          <a:p>
            <a:pPr eaLnBrk="1" hangingPunct="1">
              <a:lnSpc>
                <a:spcPts val="2600"/>
              </a:lnSpc>
              <a:spcBef>
                <a:spcPts val="1200"/>
              </a:spcBef>
            </a:pPr>
            <a:r>
              <a:rPr lang="ja-JP" altLang="en-US" dirty="0">
                <a:latin typeface="Meiryo UI" panose="020B0604030504040204" pitchFamily="50" charset="-128"/>
                <a:ea typeface="Meiryo UI" panose="020B0604030504040204" pitchFamily="50" charset="-128"/>
              </a:rPr>
              <a:t>⑤メンバーの</a:t>
            </a:r>
            <a:r>
              <a:rPr lang="ja-JP" altLang="en-US" dirty="0">
                <a:solidFill>
                  <a:srgbClr val="FF0000"/>
                </a:solidFill>
                <a:latin typeface="Meiryo UI" panose="020B0604030504040204" pitchFamily="50" charset="-128"/>
                <a:ea typeface="Meiryo UI" panose="020B0604030504040204" pitchFamily="50" charset="-128"/>
              </a:rPr>
              <a:t>人間関係</a:t>
            </a:r>
            <a:r>
              <a:rPr lang="ja-JP" altLang="en-US" dirty="0">
                <a:latin typeface="Meiryo UI" panose="020B0604030504040204" pitchFamily="50" charset="-128"/>
                <a:ea typeface="Meiryo UI" panose="020B0604030504040204" pitchFamily="50" charset="-128"/>
              </a:rPr>
              <a:t>に気をつかう</a:t>
            </a:r>
            <a:endParaRPr lang="en-US" altLang="ja-JP" dirty="0">
              <a:latin typeface="Meiryo UI" panose="020B0604030504040204" pitchFamily="50" charset="-128"/>
              <a:ea typeface="Meiryo UI" panose="020B0604030504040204" pitchFamily="50" charset="-128"/>
            </a:endParaRPr>
          </a:p>
          <a:p>
            <a:pPr eaLnBrk="1" hangingPunct="1">
              <a:lnSpc>
                <a:spcPts val="2600"/>
              </a:lnSpc>
              <a:spcBef>
                <a:spcPts val="1200"/>
              </a:spcBef>
            </a:pPr>
            <a:r>
              <a:rPr lang="ja-JP" altLang="en-US" dirty="0">
                <a:latin typeface="Meiryo UI" panose="020B0604030504040204" pitchFamily="50" charset="-128"/>
                <a:ea typeface="Meiryo UI" panose="020B0604030504040204" pitchFamily="50" charset="-128"/>
              </a:rPr>
              <a:t>⑥頼まれたことは、</a:t>
            </a:r>
            <a:r>
              <a:rPr lang="ja-JP" altLang="en-US" dirty="0">
                <a:solidFill>
                  <a:srgbClr val="FF0000"/>
                </a:solidFill>
                <a:latin typeface="Meiryo UI" panose="020B0604030504040204" pitchFamily="50" charset="-128"/>
                <a:ea typeface="Meiryo UI" panose="020B0604030504040204" pitchFamily="50" charset="-128"/>
              </a:rPr>
              <a:t>粘り強く</a:t>
            </a:r>
            <a:r>
              <a:rPr lang="ja-JP" altLang="en-US" dirty="0">
                <a:latin typeface="Meiryo UI" panose="020B0604030504040204" pitchFamily="50" charset="-128"/>
                <a:ea typeface="Meiryo UI" panose="020B0604030504040204" pitchFamily="50" charset="-128"/>
              </a:rPr>
              <a:t>やり遂げる</a:t>
            </a:r>
            <a:endParaRPr lang="en-US" altLang="ja-JP" dirty="0">
              <a:latin typeface="Meiryo UI" panose="020B0604030504040204" pitchFamily="50" charset="-128"/>
              <a:ea typeface="Meiryo UI" panose="020B0604030504040204" pitchFamily="50" charset="-128"/>
            </a:endParaRPr>
          </a:p>
          <a:p>
            <a:pPr eaLnBrk="1" hangingPunct="1">
              <a:lnSpc>
                <a:spcPts val="2600"/>
              </a:lnSpc>
              <a:spcBef>
                <a:spcPts val="1200"/>
              </a:spcBef>
            </a:pPr>
            <a:r>
              <a:rPr lang="ja-JP" altLang="en-US" dirty="0">
                <a:latin typeface="Meiryo UI" panose="020B0604030504040204" pitchFamily="50" charset="-128"/>
                <a:ea typeface="Meiryo UI" panose="020B0604030504040204" pitchFamily="50" charset="-128"/>
              </a:rPr>
              <a:t>⑦すべてを</a:t>
            </a:r>
            <a:r>
              <a:rPr lang="ja-JP" altLang="en-US" dirty="0">
                <a:solidFill>
                  <a:srgbClr val="FF0000"/>
                </a:solidFill>
                <a:latin typeface="Meiryo UI" panose="020B0604030504040204" pitchFamily="50" charset="-128"/>
                <a:ea typeface="Meiryo UI" panose="020B0604030504040204" pitchFamily="50" charset="-128"/>
              </a:rPr>
              <a:t>公平</a:t>
            </a:r>
            <a:r>
              <a:rPr lang="ja-JP" altLang="en-US" dirty="0">
                <a:latin typeface="Meiryo UI" panose="020B0604030504040204" pitchFamily="50" charset="-128"/>
                <a:ea typeface="Meiryo UI" panose="020B0604030504040204" pitchFamily="50" charset="-128"/>
              </a:rPr>
              <a:t>に扱い、</a:t>
            </a:r>
            <a:r>
              <a:rPr lang="ja-JP" altLang="en-US" dirty="0">
                <a:solidFill>
                  <a:srgbClr val="FF0000"/>
                </a:solidFill>
                <a:latin typeface="Meiryo UI" panose="020B0604030504040204" pitchFamily="50" charset="-128"/>
                <a:ea typeface="Meiryo UI" panose="020B0604030504040204" pitchFamily="50" charset="-128"/>
              </a:rPr>
              <a:t>客観的</a:t>
            </a:r>
            <a:r>
              <a:rPr lang="ja-JP" altLang="en-US" dirty="0">
                <a:latin typeface="Meiryo UI" panose="020B0604030504040204" pitchFamily="50" charset="-128"/>
                <a:ea typeface="Meiryo UI" panose="020B0604030504040204" pitchFamily="50" charset="-128"/>
              </a:rPr>
              <a:t>に評価する</a:t>
            </a:r>
            <a:endParaRPr lang="en-US" altLang="ja-JP" dirty="0">
              <a:latin typeface="Meiryo UI" panose="020B0604030504040204" pitchFamily="50" charset="-128"/>
              <a:ea typeface="Meiryo UI" panose="020B0604030504040204" pitchFamily="50" charset="-128"/>
            </a:endParaRPr>
          </a:p>
          <a:p>
            <a:pPr eaLnBrk="1" hangingPunct="1">
              <a:lnSpc>
                <a:spcPts val="2600"/>
              </a:lnSpc>
              <a:spcBef>
                <a:spcPts val="1200"/>
              </a:spcBef>
            </a:pPr>
            <a:r>
              <a:rPr lang="ja-JP" altLang="en-US" dirty="0">
                <a:latin typeface="Meiryo UI" panose="020B0604030504040204" pitchFamily="50" charset="-128"/>
                <a:ea typeface="Meiryo UI" panose="020B0604030504040204" pitchFamily="50" charset="-128"/>
              </a:rPr>
              <a:t>⑧ＱＣサークルの</a:t>
            </a:r>
            <a:r>
              <a:rPr lang="ja-JP" altLang="en-US" dirty="0">
                <a:solidFill>
                  <a:srgbClr val="FF0000"/>
                </a:solidFill>
                <a:latin typeface="Meiryo UI" panose="020B0604030504040204" pitchFamily="50" charset="-128"/>
                <a:ea typeface="Meiryo UI" panose="020B0604030504040204" pitchFamily="50" charset="-128"/>
              </a:rPr>
              <a:t>目標</a:t>
            </a:r>
            <a:r>
              <a:rPr lang="ja-JP" altLang="en-US" dirty="0">
                <a:latin typeface="Meiryo UI" panose="020B0604030504040204" pitchFamily="50" charset="-128"/>
                <a:ea typeface="Meiryo UI" panose="020B0604030504040204" pitchFamily="50" charset="-128"/>
              </a:rPr>
              <a:t>をはっきり与え、その達成を</a:t>
            </a:r>
            <a:r>
              <a:rPr lang="ja-JP" altLang="en-US" dirty="0">
                <a:solidFill>
                  <a:srgbClr val="FF0000"/>
                </a:solidFill>
                <a:latin typeface="Meiryo UI" panose="020B0604030504040204" pitchFamily="50" charset="-128"/>
                <a:ea typeface="Meiryo UI" panose="020B0604030504040204" pitchFamily="50" charset="-128"/>
              </a:rPr>
              <a:t>計画的</a:t>
            </a:r>
          </a:p>
          <a:p>
            <a:pPr eaLnBrk="1" hangingPunct="1">
              <a:lnSpc>
                <a:spcPts val="2600"/>
              </a:lnSpc>
              <a:spcBef>
                <a:spcPts val="1200"/>
              </a:spcBef>
            </a:pPr>
            <a:r>
              <a:rPr lang="ja-JP" altLang="en-US" dirty="0">
                <a:latin typeface="Meiryo UI" panose="020B0604030504040204" pitchFamily="50" charset="-128"/>
                <a:ea typeface="Meiryo UI" panose="020B0604030504040204" pitchFamily="50" charset="-128"/>
              </a:rPr>
              <a:t>　　に進める</a:t>
            </a:r>
            <a:endParaRPr lang="en-US" altLang="ja-JP" dirty="0">
              <a:latin typeface="Meiryo UI" panose="020B0604030504040204" pitchFamily="50" charset="-128"/>
              <a:ea typeface="Meiryo UI" panose="020B0604030504040204" pitchFamily="50" charset="-128"/>
            </a:endParaRPr>
          </a:p>
          <a:p>
            <a:pPr eaLnBrk="1" hangingPunct="1">
              <a:lnSpc>
                <a:spcPts val="2600"/>
              </a:lnSpc>
              <a:spcBef>
                <a:spcPts val="1200"/>
              </a:spcBef>
            </a:pPr>
            <a:r>
              <a:rPr lang="ja-JP" altLang="en-US" dirty="0">
                <a:latin typeface="Meiryo UI" panose="020B0604030504040204" pitchFamily="50" charset="-128"/>
                <a:ea typeface="Meiryo UI" panose="020B0604030504040204" pitchFamily="50" charset="-128"/>
              </a:rPr>
              <a:t>⑨常に勉強し</a:t>
            </a:r>
            <a:r>
              <a:rPr lang="ja-JP" altLang="en-US" dirty="0">
                <a:solidFill>
                  <a:srgbClr val="FF0000"/>
                </a:solidFill>
                <a:latin typeface="Meiryo UI" panose="020B0604030504040204" pitchFamily="50" charset="-128"/>
                <a:ea typeface="Meiryo UI" panose="020B0604030504040204" pitchFamily="50" charset="-128"/>
              </a:rPr>
              <a:t>自己啓発</a:t>
            </a:r>
            <a:r>
              <a:rPr lang="ja-JP" altLang="en-US" dirty="0">
                <a:latin typeface="Meiryo UI" panose="020B0604030504040204" pitchFamily="50" charset="-128"/>
                <a:ea typeface="Meiryo UI" panose="020B0604030504040204" pitchFamily="50" charset="-128"/>
              </a:rPr>
              <a:t>に努める</a:t>
            </a:r>
            <a:endParaRPr lang="en-US" altLang="ja-JP" dirty="0">
              <a:latin typeface="Meiryo UI" panose="020B0604030504040204" pitchFamily="50" charset="-128"/>
              <a:ea typeface="Meiryo UI" panose="020B0604030504040204" pitchFamily="50" charset="-128"/>
            </a:endParaRPr>
          </a:p>
          <a:p>
            <a:pPr eaLnBrk="1" hangingPunct="1">
              <a:lnSpc>
                <a:spcPts val="2600"/>
              </a:lnSpc>
              <a:spcBef>
                <a:spcPts val="1200"/>
              </a:spcBef>
            </a:pPr>
            <a:r>
              <a:rPr lang="ja-JP" altLang="en-US" dirty="0">
                <a:latin typeface="Meiryo UI" panose="020B0604030504040204" pitchFamily="50" charset="-128"/>
                <a:ea typeface="Meiryo UI" panose="020B0604030504040204" pitchFamily="50" charset="-128"/>
              </a:rPr>
              <a:t>⑩上司との調整（</a:t>
            </a:r>
            <a:r>
              <a:rPr lang="ja-JP" altLang="en-US" dirty="0">
                <a:solidFill>
                  <a:srgbClr val="FF0000"/>
                </a:solidFill>
                <a:latin typeface="Meiryo UI" panose="020B0604030504040204" pitchFamily="50" charset="-128"/>
                <a:ea typeface="Meiryo UI" panose="020B0604030504040204" pitchFamily="50" charset="-128"/>
              </a:rPr>
              <a:t>報告・連絡・相談</a:t>
            </a:r>
            <a:r>
              <a:rPr lang="ja-JP" altLang="en-US" dirty="0">
                <a:latin typeface="Meiryo UI" panose="020B0604030504040204" pitchFamily="50" charset="-128"/>
                <a:ea typeface="Meiryo UI" panose="020B0604030504040204" pitchFamily="50" charset="-128"/>
              </a:rPr>
              <a:t>）を十分に行う</a:t>
            </a:r>
            <a:endParaRPr lang="ja-JP" altLang="en-US" sz="2000" dirty="0">
              <a:solidFill>
                <a:srgbClr val="0000FF"/>
              </a:solidFill>
              <a:latin typeface="Meiryo UI" panose="020B0604030504040204" pitchFamily="50" charset="-128"/>
              <a:ea typeface="Meiryo UI" panose="020B0604030504040204" pitchFamily="50" charset="-128"/>
            </a:endParaRPr>
          </a:p>
        </p:txBody>
      </p:sp>
      <p:grpSp>
        <p:nvGrpSpPr>
          <p:cNvPr id="29700" name="Group 5"/>
          <p:cNvGrpSpPr>
            <a:grpSpLocks/>
          </p:cNvGrpSpPr>
          <p:nvPr/>
        </p:nvGrpSpPr>
        <p:grpSpPr bwMode="auto">
          <a:xfrm>
            <a:off x="179388" y="150813"/>
            <a:ext cx="8812212" cy="647700"/>
            <a:chOff x="113" y="183"/>
            <a:chExt cx="5551" cy="408"/>
          </a:xfrm>
        </p:grpSpPr>
        <p:sp>
          <p:nvSpPr>
            <p:cNvPr id="29702" name="Rectangle 6"/>
            <p:cNvSpPr>
              <a:spLocks noChangeArrowheads="1"/>
            </p:cNvSpPr>
            <p:nvPr/>
          </p:nvSpPr>
          <p:spPr bwMode="auto">
            <a:xfrm>
              <a:off x="211" y="183"/>
              <a:ext cx="5453" cy="408"/>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latin typeface="Meiryo UI" panose="020B0604030504040204" pitchFamily="50" charset="-128"/>
                  <a:ea typeface="Meiryo UI" panose="020B0604030504040204" pitchFamily="50" charset="-128"/>
                </a:rPr>
                <a:t>ＱＣサークルリーダーが心得ておくべきこと</a:t>
              </a:r>
            </a:p>
          </p:txBody>
        </p:sp>
        <p:sp>
          <p:nvSpPr>
            <p:cNvPr id="29703" name="Line 7"/>
            <p:cNvSpPr>
              <a:spLocks noChangeShapeType="1"/>
            </p:cNvSpPr>
            <p:nvPr/>
          </p:nvSpPr>
          <p:spPr bwMode="auto">
            <a:xfrm>
              <a:off x="113" y="572"/>
              <a:ext cx="5551"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pic>
        <p:nvPicPr>
          <p:cNvPr id="2" name="図 1">
            <a:extLst>
              <a:ext uri="{FF2B5EF4-FFF2-40B4-BE49-F238E27FC236}">
                <a16:creationId xmlns:a16="http://schemas.microsoft.com/office/drawing/2014/main" id="{69B93677-C3ED-AEA4-3899-AA972AAAD3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15" b="96708" l="5929" r="94862">
                        <a14:foregroundMark x1="58893" y1="62140" x2="45850" y2="62140"/>
                        <a14:foregroundMark x1="34387" y1="66667" x2="16996" y2="62551"/>
                        <a14:foregroundMark x1="30435" y1="91770" x2="45455" y2="92593"/>
                        <a14:foregroundMark x1="39526" y1="96296" x2="37549" y2="97119"/>
                        <a14:foregroundMark x1="16601" y1="37037" x2="6719" y2="36626"/>
                        <a14:foregroundMark x1="32806" y1="10288" x2="36364" y2="10700"/>
                        <a14:foregroundMark x1="75099" y1="28395" x2="85771" y2="29218"/>
                        <a14:foregroundMark x1="85375" y1="27984" x2="92095" y2="29630"/>
                        <a14:foregroundMark x1="92490" y1="26749" x2="86166" y2="5350"/>
                        <a14:foregroundMark x1="86166" y1="5350" x2="69170" y2="28395"/>
                        <a14:foregroundMark x1="72332" y1="19342" x2="78656" y2="6584"/>
                        <a14:foregroundMark x1="94862" y1="22222" x2="88933" y2="9053"/>
                        <a14:foregroundMark x1="84980" y1="4115" x2="73913" y2="8230"/>
                        <a14:foregroundMark x1="68775" y1="15638" x2="86166" y2="5761"/>
                        <a14:foregroundMark x1="92885" y1="28807" x2="86957" y2="5761"/>
                        <a14:foregroundMark x1="86957" y1="5761" x2="83399" y2="4527"/>
                        <a14:foregroundMark x1="74308" y1="30041" x2="90119" y2="30041"/>
                      </a14:backgroundRemoval>
                    </a14:imgEffect>
                  </a14:imgLayer>
                </a14:imgProps>
              </a:ext>
            </a:extLst>
          </a:blip>
          <a:stretch>
            <a:fillRect/>
          </a:stretch>
        </p:blipFill>
        <p:spPr>
          <a:xfrm>
            <a:off x="6442831" y="2227485"/>
            <a:ext cx="2270957" cy="2187130"/>
          </a:xfrm>
          <a:prstGeom prst="rect">
            <a:avLst/>
          </a:prstGeom>
        </p:spPr>
      </p:pic>
    </p:spTree>
  </p:cSld>
  <p:clrMapOvr>
    <a:masterClrMapping/>
  </p:clrMapOvr>
  <p:transition>
    <p:cover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347663" y="1004888"/>
            <a:ext cx="8424862" cy="5592762"/>
          </a:xfrm>
          <a:prstGeom prst="roundRect">
            <a:avLst>
              <a:gd name="adj" fmla="val 6912"/>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p>
        </p:txBody>
      </p:sp>
      <p:sp>
        <p:nvSpPr>
          <p:cNvPr id="30723" name="Text Box 4"/>
          <p:cNvSpPr txBox="1">
            <a:spLocks noChangeArrowheads="1"/>
          </p:cNvSpPr>
          <p:nvPr/>
        </p:nvSpPr>
        <p:spPr bwMode="auto">
          <a:xfrm>
            <a:off x="658813" y="1243013"/>
            <a:ext cx="7929562" cy="560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600"/>
              </a:spcBef>
            </a:pPr>
            <a:r>
              <a:rPr lang="en-US" altLang="ja-JP" dirty="0">
                <a:latin typeface="Meiryo UI" panose="020B0604030504040204" pitchFamily="50" charset="-128"/>
                <a:ea typeface="Meiryo UI" panose="020B0604030504040204" pitchFamily="50" charset="-128"/>
              </a:rPr>
              <a:t>① </a:t>
            </a:r>
            <a:r>
              <a:rPr lang="ja-JP" altLang="en-US" dirty="0">
                <a:latin typeface="Meiryo UI" panose="020B0604030504040204" pitchFamily="50" charset="-128"/>
                <a:ea typeface="Meiryo UI" panose="020B0604030504040204" pitchFamily="50" charset="-128"/>
              </a:rPr>
              <a:t>メンバー全員の意見・考えをまとめ、活動の</a:t>
            </a:r>
            <a:r>
              <a:rPr lang="ja-JP" altLang="en-US" dirty="0">
                <a:solidFill>
                  <a:srgbClr val="FF0000"/>
                </a:solidFill>
                <a:latin typeface="Meiryo UI" panose="020B0604030504040204" pitchFamily="50" charset="-128"/>
                <a:ea typeface="Meiryo UI" panose="020B0604030504040204" pitchFamily="50" charset="-128"/>
              </a:rPr>
              <a:t>進め方の</a:t>
            </a:r>
            <a:br>
              <a:rPr lang="ja-JP" altLang="en-US" dirty="0">
                <a:solidFill>
                  <a:srgbClr val="FF0000"/>
                </a:solidFill>
                <a:latin typeface="Meiryo UI" panose="020B0604030504040204" pitchFamily="50" charset="-128"/>
                <a:ea typeface="Meiryo UI" panose="020B0604030504040204" pitchFamily="50" charset="-128"/>
              </a:rPr>
            </a:br>
            <a:r>
              <a:rPr lang="ja-JP" altLang="en-US" dirty="0">
                <a:solidFill>
                  <a:srgbClr val="FF0000"/>
                </a:solidFill>
                <a:latin typeface="Meiryo UI" panose="020B0604030504040204" pitchFamily="50" charset="-128"/>
                <a:ea typeface="Meiryo UI" panose="020B0604030504040204" pitchFamily="50" charset="-128"/>
              </a:rPr>
              <a:t>    方向付け</a:t>
            </a:r>
            <a:r>
              <a:rPr lang="ja-JP" altLang="en-US" dirty="0">
                <a:latin typeface="Meiryo UI" panose="020B0604030504040204" pitchFamily="50" charset="-128"/>
                <a:ea typeface="Meiryo UI" panose="020B0604030504040204" pitchFamily="50" charset="-128"/>
              </a:rPr>
              <a:t>をする。</a:t>
            </a:r>
          </a:p>
          <a:p>
            <a:pPr eaLnBrk="1" hangingPunct="1">
              <a:spcBef>
                <a:spcPts val="600"/>
              </a:spcBef>
            </a:pPr>
            <a:r>
              <a:rPr lang="ja-JP" altLang="en-US" dirty="0">
                <a:latin typeface="Meiryo UI" panose="020B0604030504040204" pitchFamily="50" charset="-128"/>
                <a:ea typeface="Meiryo UI" panose="020B0604030504040204" pitchFamily="50" charset="-128"/>
              </a:rPr>
              <a:t>② メンバーそれぞれの実施状況を</a:t>
            </a:r>
            <a:r>
              <a:rPr lang="ja-JP" altLang="en-US" dirty="0">
                <a:solidFill>
                  <a:srgbClr val="FF0000"/>
                </a:solidFill>
                <a:latin typeface="Meiryo UI" panose="020B0604030504040204" pitchFamily="50" charset="-128"/>
                <a:ea typeface="Meiryo UI" panose="020B0604030504040204" pitchFamily="50" charset="-128"/>
              </a:rPr>
              <a:t>フォローし指導</a:t>
            </a:r>
            <a:r>
              <a:rPr lang="ja-JP" altLang="en-US" dirty="0">
                <a:latin typeface="Meiryo UI" panose="020B0604030504040204" pitchFamily="50" charset="-128"/>
                <a:ea typeface="Meiryo UI" panose="020B0604030504040204" pitchFamily="50" charset="-128"/>
              </a:rPr>
              <a:t>する。</a:t>
            </a:r>
          </a:p>
          <a:p>
            <a:pPr eaLnBrk="1" hangingPunct="1">
              <a:spcBef>
                <a:spcPts val="600"/>
              </a:spcBef>
            </a:pPr>
            <a:r>
              <a:rPr lang="ja-JP" altLang="en-US" dirty="0">
                <a:latin typeface="Meiryo UI" panose="020B0604030504040204" pitchFamily="50" charset="-128"/>
                <a:ea typeface="Meiryo UI" panose="020B0604030504040204" pitchFamily="50" charset="-128"/>
              </a:rPr>
              <a:t>③ 自らサークルの中心となり、率先して業務知識、固有</a:t>
            </a:r>
            <a:br>
              <a:rPr lang="ja-JP" altLang="en-US"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技術、ＱＣ手法などを</a:t>
            </a:r>
            <a:r>
              <a:rPr lang="ja-JP" altLang="en-US" dirty="0">
                <a:solidFill>
                  <a:srgbClr val="FF0000"/>
                </a:solidFill>
                <a:latin typeface="Meiryo UI" panose="020B0604030504040204" pitchFamily="50" charset="-128"/>
                <a:ea typeface="Meiryo UI" panose="020B0604030504040204" pitchFamily="50" charset="-128"/>
              </a:rPr>
              <a:t>勉強する</a:t>
            </a:r>
            <a:r>
              <a:rPr lang="ja-JP" altLang="en-US" dirty="0">
                <a:latin typeface="Meiryo UI" panose="020B0604030504040204" pitchFamily="50" charset="-128"/>
                <a:ea typeface="Meiryo UI" panose="020B0604030504040204" pitchFamily="50" charset="-128"/>
              </a:rPr>
              <a:t>。</a:t>
            </a:r>
          </a:p>
          <a:p>
            <a:pPr eaLnBrk="1" hangingPunct="1">
              <a:spcBef>
                <a:spcPts val="600"/>
              </a:spcBef>
            </a:pPr>
            <a:r>
              <a:rPr lang="ja-JP" altLang="en-US" dirty="0">
                <a:latin typeface="Meiryo UI" panose="020B0604030504040204" pitchFamily="50" charset="-128"/>
                <a:ea typeface="Meiryo UI" panose="020B0604030504040204" pitchFamily="50" charset="-128"/>
              </a:rPr>
              <a:t>④ ＱＣサークル会合を開き、</a:t>
            </a:r>
            <a:r>
              <a:rPr lang="ja-JP" altLang="en-US" dirty="0">
                <a:solidFill>
                  <a:srgbClr val="FF0000"/>
                </a:solidFill>
                <a:latin typeface="Meiryo UI" panose="020B0604030504040204" pitchFamily="50" charset="-128"/>
                <a:ea typeface="Meiryo UI" panose="020B0604030504040204" pitchFamily="50" charset="-128"/>
              </a:rPr>
              <a:t>活動の成果</a:t>
            </a:r>
            <a:r>
              <a:rPr lang="ja-JP" altLang="en-US" dirty="0">
                <a:latin typeface="Meiryo UI" panose="020B0604030504040204" pitchFamily="50" charset="-128"/>
                <a:ea typeface="Meiryo UI" panose="020B0604030504040204" pitchFamily="50" charset="-128"/>
              </a:rPr>
              <a:t>をまとめる。</a:t>
            </a:r>
          </a:p>
          <a:p>
            <a:pPr eaLnBrk="1" hangingPunct="1">
              <a:spcBef>
                <a:spcPts val="600"/>
              </a:spcBef>
            </a:pPr>
            <a:r>
              <a:rPr lang="ja-JP" altLang="en-US" dirty="0">
                <a:latin typeface="Meiryo UI" panose="020B0604030504040204" pitchFamily="50" charset="-128"/>
                <a:ea typeface="Meiryo UI" panose="020B0604030504040204" pitchFamily="50" charset="-128"/>
              </a:rPr>
              <a:t>⑤ ＱＣサークル運営の手本を示し、次期リーダーを</a:t>
            </a:r>
            <a:r>
              <a:rPr lang="ja-JP" altLang="en-US" dirty="0">
                <a:solidFill>
                  <a:srgbClr val="FF0000"/>
                </a:solidFill>
                <a:latin typeface="Meiryo UI" panose="020B0604030504040204" pitchFamily="50" charset="-128"/>
                <a:ea typeface="Meiryo UI" panose="020B0604030504040204" pitchFamily="50" charset="-128"/>
              </a:rPr>
              <a:t>育てる</a:t>
            </a:r>
            <a:r>
              <a:rPr lang="ja-JP" altLang="en-US" dirty="0">
                <a:latin typeface="Meiryo UI" panose="020B0604030504040204" pitchFamily="50" charset="-128"/>
                <a:ea typeface="Meiryo UI" panose="020B0604030504040204" pitchFamily="50" charset="-128"/>
              </a:rPr>
              <a:t>。</a:t>
            </a:r>
          </a:p>
          <a:p>
            <a:pPr eaLnBrk="1" hangingPunct="1">
              <a:spcBef>
                <a:spcPts val="600"/>
              </a:spcBef>
            </a:pPr>
            <a:r>
              <a:rPr lang="ja-JP" altLang="en-US" dirty="0">
                <a:latin typeface="Meiryo UI" panose="020B0604030504040204" pitchFamily="50" charset="-128"/>
                <a:ea typeface="Meiryo UI" panose="020B0604030504040204" pitchFamily="50" charset="-128"/>
              </a:rPr>
              <a:t>⑥ </a:t>
            </a:r>
            <a:r>
              <a:rPr lang="ja-JP" altLang="en-US" dirty="0">
                <a:solidFill>
                  <a:srgbClr val="FF0000"/>
                </a:solidFill>
                <a:latin typeface="Meiryo UI" panose="020B0604030504040204" pitchFamily="50" charset="-128"/>
                <a:ea typeface="Meiryo UI" panose="020B0604030504040204" pitchFamily="50" charset="-128"/>
              </a:rPr>
              <a:t>上司との話し合い</a:t>
            </a:r>
            <a:r>
              <a:rPr lang="ja-JP" altLang="en-US" dirty="0">
                <a:latin typeface="Meiryo UI" panose="020B0604030504040204" pitchFamily="50" charset="-128"/>
                <a:ea typeface="Meiryo UI" panose="020B0604030504040204" pitchFamily="50" charset="-128"/>
              </a:rPr>
              <a:t>の場を多く持つ。</a:t>
            </a:r>
          </a:p>
          <a:p>
            <a:pPr eaLnBrk="1" hangingPunct="1">
              <a:spcBef>
                <a:spcPts val="600"/>
              </a:spcBef>
            </a:pPr>
            <a:r>
              <a:rPr lang="ja-JP" altLang="en-US" dirty="0">
                <a:latin typeface="Meiryo UI" panose="020B0604030504040204" pitchFamily="50" charset="-128"/>
                <a:ea typeface="Meiryo UI" panose="020B0604030504040204" pitchFamily="50" charset="-128"/>
              </a:rPr>
              <a:t>　　 ◆上司の方針、計画をよく理解、納得して取り組む。</a:t>
            </a:r>
          </a:p>
          <a:p>
            <a:pPr eaLnBrk="1" hangingPunct="1">
              <a:spcBef>
                <a:spcPts val="600"/>
              </a:spcBef>
            </a:pPr>
            <a:r>
              <a:rPr lang="ja-JP" altLang="en-US" dirty="0">
                <a:latin typeface="Meiryo UI" panose="020B0604030504040204" pitchFamily="50" charset="-128"/>
                <a:ea typeface="Meiryo UI" panose="020B0604030504040204" pitchFamily="50" charset="-128"/>
              </a:rPr>
              <a:t>　　 ◆上司に活動</a:t>
            </a:r>
            <a:r>
              <a:rPr lang="ja-JP" altLang="en-US" dirty="0">
                <a:solidFill>
                  <a:srgbClr val="FF0000"/>
                </a:solidFill>
                <a:latin typeface="Meiryo UI" panose="020B0604030504040204" pitchFamily="50" charset="-128"/>
                <a:ea typeface="Meiryo UI" panose="020B0604030504040204" pitchFamily="50" charset="-128"/>
              </a:rPr>
              <a:t>報告・連絡・相談</a:t>
            </a:r>
            <a:r>
              <a:rPr lang="ja-JP" altLang="en-US" dirty="0">
                <a:latin typeface="Meiryo UI" panose="020B0604030504040204" pitchFamily="50" charset="-128"/>
                <a:ea typeface="Meiryo UI" panose="020B0604030504040204" pitchFamily="50" charset="-128"/>
              </a:rPr>
              <a:t>をする。</a:t>
            </a:r>
          </a:p>
          <a:p>
            <a:pPr eaLnBrk="1" hangingPunct="1">
              <a:spcBef>
                <a:spcPts val="600"/>
              </a:spcBef>
            </a:pPr>
            <a:r>
              <a:rPr lang="ja-JP" altLang="en-US" dirty="0">
                <a:latin typeface="Meiryo UI" panose="020B0604030504040204" pitchFamily="50" charset="-128"/>
                <a:ea typeface="Meiryo UI" panose="020B0604030504040204" pitchFamily="50" charset="-128"/>
              </a:rPr>
              <a:t>　　 ◆上司やスタッフから情報をもらうなど力を借りる。</a:t>
            </a:r>
          </a:p>
          <a:p>
            <a:pPr eaLnBrk="1" hangingPunct="1">
              <a:spcBef>
                <a:spcPts val="600"/>
              </a:spcBef>
            </a:pPr>
            <a:r>
              <a:rPr lang="ja-JP" altLang="en-US" dirty="0">
                <a:latin typeface="Meiryo UI" panose="020B0604030504040204" pitchFamily="50" charset="-128"/>
                <a:ea typeface="Meiryo UI" panose="020B0604030504040204" pitchFamily="50" charset="-128"/>
              </a:rPr>
              <a:t>⑦ 他のＱＣサークルとの</a:t>
            </a:r>
            <a:r>
              <a:rPr lang="ja-JP" altLang="en-US" dirty="0">
                <a:solidFill>
                  <a:srgbClr val="FF0000"/>
                </a:solidFill>
                <a:latin typeface="Meiryo UI" panose="020B0604030504040204" pitchFamily="50" charset="-128"/>
                <a:ea typeface="Meiryo UI" panose="020B0604030504040204" pitchFamily="50" charset="-128"/>
              </a:rPr>
              <a:t>情報交換</a:t>
            </a:r>
            <a:r>
              <a:rPr lang="ja-JP" altLang="en-US" dirty="0">
                <a:latin typeface="Meiryo UI" panose="020B0604030504040204" pitchFamily="50" charset="-128"/>
                <a:ea typeface="Meiryo UI" panose="020B0604030504040204" pitchFamily="50" charset="-128"/>
              </a:rPr>
              <a:t>の場を多く持つ。</a:t>
            </a:r>
          </a:p>
          <a:p>
            <a:pPr eaLnBrk="1" hangingPunct="1">
              <a:spcBef>
                <a:spcPts val="600"/>
              </a:spcBef>
            </a:pPr>
            <a:endParaRPr lang="en-US" altLang="ja-JP" sz="2000" dirty="0">
              <a:latin typeface="Meiryo UI" panose="020B0604030504040204" pitchFamily="50" charset="-128"/>
              <a:ea typeface="Meiryo UI" panose="020B0604030504040204" pitchFamily="50" charset="-128"/>
            </a:endParaRPr>
          </a:p>
        </p:txBody>
      </p:sp>
      <p:grpSp>
        <p:nvGrpSpPr>
          <p:cNvPr id="30724" name="Group 5"/>
          <p:cNvGrpSpPr>
            <a:grpSpLocks/>
          </p:cNvGrpSpPr>
          <p:nvPr/>
        </p:nvGrpSpPr>
        <p:grpSpPr bwMode="auto">
          <a:xfrm>
            <a:off x="179388" y="141288"/>
            <a:ext cx="8812212" cy="641350"/>
            <a:chOff x="113" y="177"/>
            <a:chExt cx="5551" cy="404"/>
          </a:xfrm>
        </p:grpSpPr>
        <p:sp>
          <p:nvSpPr>
            <p:cNvPr id="30726" name="Rectangle 6"/>
            <p:cNvSpPr>
              <a:spLocks noChangeArrowheads="1"/>
            </p:cNvSpPr>
            <p:nvPr/>
          </p:nvSpPr>
          <p:spPr bwMode="auto">
            <a:xfrm>
              <a:off x="288" y="177"/>
              <a:ext cx="5184" cy="404"/>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latin typeface="Meiryo UI" panose="020B0604030504040204" pitchFamily="50" charset="-128"/>
                  <a:ea typeface="Meiryo UI" panose="020B0604030504040204" pitchFamily="50" charset="-128"/>
                </a:rPr>
                <a:t>ＱＣサークルリーダーの役割</a:t>
              </a:r>
            </a:p>
          </p:txBody>
        </p:sp>
        <p:sp>
          <p:nvSpPr>
            <p:cNvPr id="30727" name="Line 7"/>
            <p:cNvSpPr>
              <a:spLocks noChangeShapeType="1"/>
            </p:cNvSpPr>
            <p:nvPr/>
          </p:nvSpPr>
          <p:spPr bwMode="auto">
            <a:xfrm>
              <a:off x="113" y="572"/>
              <a:ext cx="5551"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spTree>
  </p:cSld>
  <p:clrMapOvr>
    <a:masterClrMapping/>
  </p:clrMapOvr>
  <p:transition>
    <p:cover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1778" name="Group 2"/>
          <p:cNvGrpSpPr>
            <a:grpSpLocks/>
          </p:cNvGrpSpPr>
          <p:nvPr/>
        </p:nvGrpSpPr>
        <p:grpSpPr bwMode="auto">
          <a:xfrm>
            <a:off x="677867" y="3139825"/>
            <a:ext cx="7946432" cy="1904852"/>
            <a:chOff x="97" y="2541"/>
            <a:chExt cx="5437" cy="1515"/>
          </a:xfrm>
        </p:grpSpPr>
        <p:pic>
          <p:nvPicPr>
            <p:cNvPr id="42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 y="2541"/>
              <a:ext cx="1298" cy="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89" name="AutoShape 4"/>
            <p:cNvSpPr>
              <a:spLocks noChangeArrowheads="1"/>
            </p:cNvSpPr>
            <p:nvPr/>
          </p:nvSpPr>
          <p:spPr bwMode="auto">
            <a:xfrm flipH="1">
              <a:off x="97" y="2928"/>
              <a:ext cx="3998" cy="770"/>
            </a:xfrm>
            <a:prstGeom prst="wedgeRoundRectCallout">
              <a:avLst>
                <a:gd name="adj1" fmla="val -63370"/>
                <a:gd name="adj2" fmla="val 2727"/>
                <a:gd name="adj3" fmla="val 16667"/>
              </a:avLst>
            </a:prstGeom>
            <a:solidFill>
              <a:srgbClr val="D9F1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dirty="0">
                  <a:latin typeface="HG創英角ﾎﾟｯﾌﾟ体" pitchFamily="49" charset="-128"/>
                  <a:ea typeface="HG創英角ﾎﾟｯﾌﾟ体" pitchFamily="49" charset="-128"/>
                </a:rPr>
                <a:t>「どうにも、ＳＱＣ（手法）はなじめん」</a:t>
              </a:r>
            </a:p>
            <a:p>
              <a:pPr eaLnBrk="1" hangingPunct="1"/>
              <a:r>
                <a:rPr lang="ja-JP" altLang="en-US" dirty="0">
                  <a:latin typeface="HG創英角ﾎﾟｯﾌﾟ体" pitchFamily="49" charset="-128"/>
                  <a:ea typeface="HG創英角ﾎﾟｯﾌﾟ体" pitchFamily="49" charset="-128"/>
                </a:rPr>
                <a:t>　　どうしたら良いのかなぁ～？</a:t>
              </a:r>
            </a:p>
          </p:txBody>
        </p:sp>
      </p:grpSp>
      <p:pic>
        <p:nvPicPr>
          <p:cNvPr id="4131" name="Picture 15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1684" y="858700"/>
            <a:ext cx="27384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2" name="Picture 160" descr="アメリカ合衆国（米国）国旗"/>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3412" y="890580"/>
            <a:ext cx="685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1942" name="Rectangle 166"/>
          <p:cNvSpPr>
            <a:spLocks noChangeArrowheads="1"/>
          </p:cNvSpPr>
          <p:nvPr/>
        </p:nvSpPr>
        <p:spPr bwMode="auto">
          <a:xfrm>
            <a:off x="2549525" y="195263"/>
            <a:ext cx="4708525" cy="598487"/>
          </a:xfrm>
          <a:prstGeom prst="rect">
            <a:avLst/>
          </a:prstGeom>
          <a:solidFill>
            <a:srgbClr val="FF5050"/>
          </a:solidFill>
          <a:ln w="19050">
            <a:solidFill>
              <a:schemeClr val="bg1"/>
            </a:solidFill>
            <a:miter lim="800000"/>
            <a:headEnd/>
            <a:tailEnd/>
          </a:ln>
          <a:effectLst>
            <a:outerShdw dist="35921" dir="2700000" algn="ctr" rotWithShape="0">
              <a:schemeClr val="bg2"/>
            </a:outerShdw>
          </a:effectLst>
        </p:spPr>
        <p:txBody>
          <a:bodyPr wrap="none" lIns="92075" tIns="46038" rIns="92075" bIns="46038" anchor="ctr">
            <a:spAutoFit/>
          </a:bodyPr>
          <a:lstStyle/>
          <a:p>
            <a:pPr>
              <a:spcBef>
                <a:spcPct val="20000"/>
              </a:spcBef>
              <a:defRPr/>
            </a:pPr>
            <a:r>
              <a:rPr lang="ja-JP" altLang="en-US" sz="3200" b="1">
                <a:solidFill>
                  <a:schemeClr val="bg1"/>
                </a:solidFill>
                <a:effectLst>
                  <a:outerShdw blurRad="38100" dist="38100" dir="2700000" algn="tl">
                    <a:srgbClr val="000000"/>
                  </a:outerShdw>
                </a:effectLst>
                <a:latin typeface="Meiryo UI" panose="020B0604030504040204" pitchFamily="50" charset="-128"/>
                <a:ea typeface="Meiryo UI" panose="020B0604030504040204" pitchFamily="50" charset="-128"/>
              </a:rPr>
              <a:t>　</a:t>
            </a:r>
            <a:r>
              <a:rPr lang="en-US" altLang="ja-JP" sz="3200" b="1">
                <a:solidFill>
                  <a:schemeClr val="bg1"/>
                </a:solidFill>
                <a:effectLst>
                  <a:outerShdw blurRad="38100" dist="38100" dir="2700000" algn="tl">
                    <a:srgbClr val="000000"/>
                  </a:outerShdw>
                </a:effectLst>
                <a:latin typeface="Meiryo UI" panose="020B0604030504040204" pitchFamily="50" charset="-128"/>
                <a:ea typeface="Meiryo UI" panose="020B0604030504040204" pitchFamily="50" charset="-128"/>
              </a:rPr>
              <a:t>QC</a:t>
            </a:r>
            <a:r>
              <a:rPr lang="ja-JP" altLang="en-US" sz="3200" b="1">
                <a:solidFill>
                  <a:schemeClr val="bg1"/>
                </a:solidFill>
                <a:effectLst>
                  <a:outerShdw blurRad="38100" dist="38100" dir="2700000" algn="tl">
                    <a:srgbClr val="000000"/>
                  </a:outerShdw>
                </a:effectLst>
                <a:latin typeface="Meiryo UI" panose="020B0604030504040204" pitchFamily="50" charset="-128"/>
                <a:ea typeface="Meiryo UI" panose="020B0604030504040204" pitchFamily="50" charset="-128"/>
              </a:rPr>
              <a:t>サークル誕生の由来　</a:t>
            </a:r>
          </a:p>
        </p:txBody>
      </p:sp>
      <p:sp>
        <p:nvSpPr>
          <p:cNvPr id="971953" name="AutoShape 177"/>
          <p:cNvSpPr>
            <a:spLocks noChangeArrowheads="1"/>
          </p:cNvSpPr>
          <p:nvPr/>
        </p:nvSpPr>
        <p:spPr bwMode="auto">
          <a:xfrm>
            <a:off x="254030" y="5067437"/>
            <a:ext cx="8415338" cy="1454846"/>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outerShdw>
          </a:effectLst>
        </p:spPr>
        <p:txBody>
          <a:bodyPr wrap="square" tIns="72000" bIns="72000" anchorCtr="1">
            <a:spAutoFit/>
          </a:bodyPr>
          <a:lstStyle/>
          <a:p>
            <a:pPr eaLnBrk="1" hangingPunct="1">
              <a:spcBef>
                <a:spcPts val="0"/>
              </a:spcBef>
              <a:defRPr/>
            </a:pPr>
            <a:r>
              <a:rPr lang="ja-JP" altLang="en-US" sz="2800"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　 　　　　　　</a:t>
            </a:r>
            <a:r>
              <a:rPr lang="en-US" altLang="ja-JP" sz="2800"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1961</a:t>
            </a:r>
            <a:r>
              <a:rPr lang="ja-JP" altLang="en-US" sz="2800"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年</a:t>
            </a:r>
            <a:r>
              <a:rPr lang="en-US" altLang="ja-JP" sz="2800"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7</a:t>
            </a:r>
            <a:r>
              <a:rPr lang="ja-JP" altLang="en-US" sz="2800"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月「職・組長座談会」</a:t>
            </a:r>
          </a:p>
          <a:p>
            <a:pPr eaLnBrk="1" hangingPunct="1">
              <a:spcBef>
                <a:spcPts val="0"/>
              </a:spcBef>
              <a:defRPr/>
            </a:pPr>
            <a:r>
              <a:rPr lang="ja-JP" altLang="en-US" dirty="0">
                <a:solidFill>
                  <a:schemeClr val="bg1"/>
                </a:solidFill>
                <a:latin typeface="Meiryo UI" panose="020B0604030504040204" pitchFamily="50" charset="-128"/>
                <a:ea typeface="Meiryo UI" panose="020B0604030504040204" pitchFamily="50" charset="-128"/>
              </a:rPr>
              <a:t>　　　　  ●現場第一線で働く者にとって、</a:t>
            </a:r>
          </a:p>
          <a:p>
            <a:pPr eaLnBrk="1" hangingPunct="1">
              <a:spcBef>
                <a:spcPts val="0"/>
              </a:spcBef>
              <a:defRPr/>
            </a:pPr>
            <a:r>
              <a:rPr lang="ja-JP" altLang="en-US" dirty="0">
                <a:solidFill>
                  <a:schemeClr val="bg1"/>
                </a:solidFill>
                <a:latin typeface="Meiryo UI" panose="020B0604030504040204" pitchFamily="50" charset="-128"/>
                <a:ea typeface="Meiryo UI" panose="020B0604030504040204" pitchFamily="50" charset="-128"/>
              </a:rPr>
              <a:t>　 　　勉強になり、新鮮な 情報を提供してくれる雑誌が欲しい</a:t>
            </a:r>
            <a:r>
              <a:rPr lang="en-US" altLang="ja-JP" dirty="0">
                <a:solidFill>
                  <a:schemeClr val="bg1"/>
                </a:solidFill>
                <a:latin typeface="Meiryo UI" panose="020B0604030504040204" pitchFamily="50" charset="-128"/>
                <a:ea typeface="Meiryo UI" panose="020B0604030504040204" pitchFamily="50" charset="-128"/>
              </a:rPr>
              <a:t>!!</a:t>
            </a:r>
            <a:endParaRPr lang="ja-JP" altLang="en-US" u="sng"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2FDC3005-ED6C-FEAF-0A05-18CF0700F0C6}"/>
              </a:ext>
            </a:extLst>
          </p:cNvPr>
          <p:cNvPicPr>
            <a:picLocks noChangeAspect="1"/>
          </p:cNvPicPr>
          <p:nvPr/>
        </p:nvPicPr>
        <p:blipFill>
          <a:blip r:embed="rId7"/>
          <a:stretch>
            <a:fillRect/>
          </a:stretch>
        </p:blipFill>
        <p:spPr>
          <a:xfrm>
            <a:off x="5531457" y="956360"/>
            <a:ext cx="1394581" cy="2095682"/>
          </a:xfrm>
          <a:prstGeom prst="rect">
            <a:avLst/>
          </a:prstGeom>
        </p:spPr>
      </p:pic>
      <p:sp>
        <p:nvSpPr>
          <p:cNvPr id="4" name="テキスト ボックス 3">
            <a:extLst>
              <a:ext uri="{FF2B5EF4-FFF2-40B4-BE49-F238E27FC236}">
                <a16:creationId xmlns:a16="http://schemas.microsoft.com/office/drawing/2014/main" id="{FA1D1D04-9660-245F-F2E5-A60AADE2AC79}"/>
              </a:ext>
            </a:extLst>
          </p:cNvPr>
          <p:cNvSpPr txBox="1"/>
          <p:nvPr/>
        </p:nvSpPr>
        <p:spPr>
          <a:xfrm>
            <a:off x="5472901" y="2671274"/>
            <a:ext cx="1895734" cy="400110"/>
          </a:xfrm>
          <a:prstGeom prst="rect">
            <a:avLst/>
          </a:prstGeom>
          <a:noFill/>
        </p:spPr>
        <p:txBody>
          <a:bodyPr wrap="square" rtlCol="0">
            <a:spAutoFit/>
          </a:bodyPr>
          <a:lstStyle/>
          <a:p>
            <a:r>
              <a:rPr kumimoji="1" lang="ja-JP" altLang="en-US" sz="2000" b="1" i="1" dirty="0">
                <a:solidFill>
                  <a:schemeClr val="bg1"/>
                </a:solidFill>
                <a:latin typeface="Meiryo UI" panose="020B0604030504040204" pitchFamily="50" charset="-128"/>
                <a:ea typeface="Meiryo UI" panose="020B0604030504040204" pitchFamily="50" charset="-128"/>
              </a:rPr>
              <a:t>デミング博士</a:t>
            </a:r>
          </a:p>
        </p:txBody>
      </p:sp>
      <p:pic>
        <p:nvPicPr>
          <p:cNvPr id="5" name="図 4">
            <a:extLst>
              <a:ext uri="{FF2B5EF4-FFF2-40B4-BE49-F238E27FC236}">
                <a16:creationId xmlns:a16="http://schemas.microsoft.com/office/drawing/2014/main" id="{EAD95647-90BA-0AC7-729B-1C32AC7BEF04}"/>
              </a:ext>
            </a:extLst>
          </p:cNvPr>
          <p:cNvPicPr>
            <a:picLocks noChangeAspect="1"/>
          </p:cNvPicPr>
          <p:nvPr/>
        </p:nvPicPr>
        <p:blipFill>
          <a:blip r:embed="rId8"/>
          <a:stretch>
            <a:fillRect/>
          </a:stretch>
        </p:blipFill>
        <p:spPr>
          <a:xfrm>
            <a:off x="126072" y="1027545"/>
            <a:ext cx="3027657" cy="2151088"/>
          </a:xfrm>
          <a:prstGeom prst="rect">
            <a:avLst/>
          </a:prstGeom>
        </p:spPr>
      </p:pic>
      <p:sp>
        <p:nvSpPr>
          <p:cNvPr id="8" name="テキスト ボックス 7">
            <a:extLst>
              <a:ext uri="{FF2B5EF4-FFF2-40B4-BE49-F238E27FC236}">
                <a16:creationId xmlns:a16="http://schemas.microsoft.com/office/drawing/2014/main" id="{6EB1135F-0DD5-25B2-36B4-C2B66CFBC949}"/>
              </a:ext>
            </a:extLst>
          </p:cNvPr>
          <p:cNvSpPr txBox="1"/>
          <p:nvPr/>
        </p:nvSpPr>
        <p:spPr>
          <a:xfrm>
            <a:off x="451954" y="858700"/>
            <a:ext cx="2518462" cy="584775"/>
          </a:xfrm>
          <a:prstGeom prst="rect">
            <a:avLst/>
          </a:prstGeom>
          <a:solidFill>
            <a:schemeClr val="bg1"/>
          </a:solidFill>
        </p:spPr>
        <p:txBody>
          <a:bodyPr wrap="square" rtlCol="0">
            <a:spAutoFit/>
          </a:bodyPr>
          <a:lstStyle/>
          <a:p>
            <a:pPr algn="ctr"/>
            <a:r>
              <a:rPr kumimoji="1" lang="ja-JP" altLang="en-US" sz="1800" dirty="0">
                <a:latin typeface="Meiryo UI" panose="020B0604030504040204" pitchFamily="50" charset="-128"/>
                <a:ea typeface="Meiryo UI" panose="020B0604030504040204" pitchFamily="50" charset="-128"/>
              </a:rPr>
              <a:t>日本産業の復興期</a:t>
            </a:r>
            <a:endParaRPr kumimoji="1" lang="en-US" altLang="ja-JP" sz="1800" dirty="0">
              <a:latin typeface="Meiryo UI" panose="020B0604030504040204" pitchFamily="50" charset="-128"/>
              <a:ea typeface="Meiryo UI" panose="020B0604030504040204" pitchFamily="50" charset="-128"/>
            </a:endParaRPr>
          </a:p>
          <a:p>
            <a:pPr algn="ctr"/>
            <a:r>
              <a:rPr lang="en-US" altLang="ja-JP" sz="1400" dirty="0">
                <a:latin typeface="Meiryo UI" panose="020B0604030504040204" pitchFamily="50" charset="-128"/>
                <a:ea typeface="Meiryo UI" panose="020B0604030504040204" pitchFamily="50" charset="-128"/>
              </a:rPr>
              <a:t>1950</a:t>
            </a:r>
            <a:r>
              <a:rPr lang="ja-JP" altLang="en-US" sz="1400" dirty="0">
                <a:latin typeface="Meiryo UI" panose="020B0604030504040204" pitchFamily="50" charset="-128"/>
                <a:ea typeface="Meiryo UI" panose="020B0604030504040204" pitchFamily="50" charset="-128"/>
              </a:rPr>
              <a:t>年（昭和</a:t>
            </a:r>
            <a:r>
              <a:rPr lang="en-US" altLang="ja-JP" sz="1400" dirty="0">
                <a:latin typeface="Meiryo UI" panose="020B0604030504040204" pitchFamily="50" charset="-128"/>
                <a:ea typeface="Meiryo UI" panose="020B0604030504040204" pitchFamily="50" charset="-128"/>
              </a:rPr>
              <a:t>25</a:t>
            </a:r>
            <a:r>
              <a:rPr lang="ja-JP" altLang="en-US" sz="1400" dirty="0">
                <a:latin typeface="Meiryo UI" panose="020B0604030504040204" pitchFamily="50" charset="-128"/>
                <a:ea typeface="Meiryo UI" panose="020B0604030504040204" pitchFamily="50" charset="-128"/>
              </a:rPr>
              <a:t>年）</a:t>
            </a:r>
            <a:endParaRPr kumimoji="1" lang="ja-JP" altLang="en-US" sz="1400" dirty="0">
              <a:latin typeface="Meiryo UI" panose="020B0604030504040204" pitchFamily="50" charset="-128"/>
              <a:ea typeface="Meiryo UI" panose="020B0604030504040204" pitchFamily="50" charset="-128"/>
            </a:endParaRPr>
          </a:p>
        </p:txBody>
      </p:sp>
      <p:sp>
        <p:nvSpPr>
          <p:cNvPr id="971781" name="Text Box 5"/>
          <p:cNvSpPr txBox="1">
            <a:spLocks noChangeArrowheads="1"/>
          </p:cNvSpPr>
          <p:nvPr/>
        </p:nvSpPr>
        <p:spPr bwMode="auto">
          <a:xfrm>
            <a:off x="139536" y="2713609"/>
            <a:ext cx="2132013" cy="831850"/>
          </a:xfrm>
          <a:prstGeom prst="rect">
            <a:avLst/>
          </a:prstGeom>
          <a:solidFill>
            <a:srgbClr val="B600B6"/>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1400" b="1" dirty="0">
                <a:solidFill>
                  <a:srgbClr val="FDFDCF"/>
                </a:solidFill>
                <a:latin typeface="Meiryo UI" panose="020B0604030504040204" pitchFamily="50" charset="-128"/>
                <a:ea typeface="Meiryo UI" panose="020B0604030504040204" pitchFamily="50" charset="-128"/>
              </a:rPr>
              <a:t>日本の製品は、</a:t>
            </a:r>
          </a:p>
          <a:p>
            <a:pPr eaLnBrk="1" hangingPunct="1"/>
            <a:r>
              <a:rPr lang="en-US" altLang="ja-JP" sz="2000" b="1" dirty="0">
                <a:solidFill>
                  <a:srgbClr val="FDFDCF"/>
                </a:solidFill>
                <a:latin typeface="Meiryo UI" panose="020B0604030504040204" pitchFamily="50" charset="-128"/>
                <a:ea typeface="Meiryo UI" panose="020B0604030504040204" pitchFamily="50" charset="-128"/>
              </a:rPr>
              <a:t>｢</a:t>
            </a:r>
            <a:r>
              <a:rPr lang="ja-JP" altLang="en-US" sz="2000" b="1" dirty="0">
                <a:solidFill>
                  <a:srgbClr val="FDFDCF"/>
                </a:solidFill>
                <a:latin typeface="Meiryo UI" panose="020B0604030504040204" pitchFamily="50" charset="-128"/>
                <a:ea typeface="Meiryo UI" panose="020B0604030504040204" pitchFamily="50" charset="-128"/>
              </a:rPr>
              <a:t>安</a:t>
            </a:r>
            <a:r>
              <a:rPr lang="ja-JP" altLang="en-US" sz="1400" b="1" dirty="0">
                <a:solidFill>
                  <a:srgbClr val="FDFDCF"/>
                </a:solidFill>
                <a:latin typeface="Meiryo UI" panose="020B0604030504040204" pitchFamily="50" charset="-128"/>
                <a:ea typeface="Meiryo UI" panose="020B0604030504040204" pitchFamily="50" charset="-128"/>
              </a:rPr>
              <a:t>かろう</a:t>
            </a:r>
            <a:r>
              <a:rPr lang="ja-JP" altLang="en-US" sz="2000" b="1" dirty="0">
                <a:solidFill>
                  <a:srgbClr val="FDFDCF"/>
                </a:solidFill>
                <a:latin typeface="Meiryo UI" panose="020B0604030504040204" pitchFamily="50" charset="-128"/>
                <a:ea typeface="Meiryo UI" panose="020B0604030504040204" pitchFamily="50" charset="-128"/>
              </a:rPr>
              <a:t>悪</a:t>
            </a:r>
            <a:r>
              <a:rPr lang="ja-JP" altLang="en-US" sz="1400" b="1" dirty="0">
                <a:solidFill>
                  <a:srgbClr val="FDFDCF"/>
                </a:solidFill>
                <a:latin typeface="Meiryo UI" panose="020B0604030504040204" pitchFamily="50" charset="-128"/>
                <a:ea typeface="Meiryo UI" panose="020B0604030504040204" pitchFamily="50" charset="-128"/>
              </a:rPr>
              <a:t>かろう</a:t>
            </a:r>
            <a:r>
              <a:rPr lang="en-US" altLang="ja-JP" sz="2000" b="1" dirty="0">
                <a:solidFill>
                  <a:srgbClr val="FDFDCF"/>
                </a:solidFill>
                <a:latin typeface="Meiryo UI" panose="020B0604030504040204" pitchFamily="50" charset="-128"/>
                <a:ea typeface="Meiryo UI" panose="020B0604030504040204" pitchFamily="50" charset="-128"/>
              </a:rPr>
              <a:t>｣</a:t>
            </a:r>
          </a:p>
          <a:p>
            <a:pPr algn="ctr" eaLnBrk="1" hangingPunct="1"/>
            <a:r>
              <a:rPr lang="ja-JP" altLang="en-US" sz="1400" b="1" dirty="0">
                <a:solidFill>
                  <a:srgbClr val="FDFDCF"/>
                </a:solidFill>
                <a:latin typeface="Meiryo UI" panose="020B0604030504040204" pitchFamily="50" charset="-128"/>
                <a:ea typeface="Meiryo UI" panose="020B0604030504040204" pitchFamily="50" charset="-128"/>
              </a:rPr>
              <a:t>とも言われていた</a:t>
            </a:r>
          </a:p>
        </p:txBody>
      </p:sp>
      <p:pic>
        <p:nvPicPr>
          <p:cNvPr id="10" name="図 9">
            <a:extLst>
              <a:ext uri="{FF2B5EF4-FFF2-40B4-BE49-F238E27FC236}">
                <a16:creationId xmlns:a16="http://schemas.microsoft.com/office/drawing/2014/main" id="{0F35CE57-5C00-CABE-24EA-72B966E9AFF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412" b="92941" l="9706" r="94706">
                        <a14:foregroundMark x1="44706" y1="9412" x2="44706" y2="9412"/>
                        <a14:foregroundMark x1="56765" y1="61765" x2="56765" y2="61765"/>
                        <a14:foregroundMark x1="48235" y1="74118" x2="48235" y2="74118"/>
                        <a14:foregroundMark x1="58235" y1="71176" x2="58235" y2="71176"/>
                        <a14:foregroundMark x1="91471" y1="74118" x2="91471" y2="74118"/>
                        <a14:foregroundMark x1="94706" y1="71765" x2="94706" y2="71765"/>
                        <a14:foregroundMark x1="53824" y1="74706" x2="53824" y2="74706"/>
                        <a14:foregroundMark x1="57941" y1="71471" x2="57941" y2="71471"/>
                        <a14:foregroundMark x1="27647" y1="91176" x2="27647" y2="91176"/>
                        <a14:foregroundMark x1="25588" y1="91765" x2="9706" y2="92941"/>
                        <a14:foregroundMark x1="87941" y1="84118" x2="72353" y2="90000"/>
                        <a14:foregroundMark x1="55588" y1="75882" x2="58824" y2="74412"/>
                      </a14:backgroundRemoval>
                    </a14:imgEffect>
                  </a14:imgLayer>
                </a14:imgProps>
              </a:ext>
            </a:extLst>
          </a:blip>
          <a:stretch>
            <a:fillRect/>
          </a:stretch>
        </p:blipFill>
        <p:spPr>
          <a:xfrm>
            <a:off x="2075185" y="2423867"/>
            <a:ext cx="1191829" cy="1191829"/>
          </a:xfrm>
          <a:prstGeom prst="rect">
            <a:avLst/>
          </a:prstGeom>
        </p:spPr>
      </p:pic>
      <p:sp>
        <p:nvSpPr>
          <p:cNvPr id="11" name="テキスト ボックス 10">
            <a:extLst>
              <a:ext uri="{FF2B5EF4-FFF2-40B4-BE49-F238E27FC236}">
                <a16:creationId xmlns:a16="http://schemas.microsoft.com/office/drawing/2014/main" id="{94B87A22-B326-079C-AD67-531D75EA82C9}"/>
              </a:ext>
            </a:extLst>
          </p:cNvPr>
          <p:cNvSpPr txBox="1"/>
          <p:nvPr/>
        </p:nvSpPr>
        <p:spPr>
          <a:xfrm>
            <a:off x="3200768" y="2828746"/>
            <a:ext cx="2521862" cy="461665"/>
          </a:xfrm>
          <a:prstGeom prst="rect">
            <a:avLst/>
          </a:prstGeom>
          <a:noFill/>
        </p:spPr>
        <p:txBody>
          <a:bodyPr wrap="square" rtlCol="0">
            <a:spAutoFit/>
          </a:bodyPr>
          <a:lstStyle/>
          <a:p>
            <a:r>
              <a:rPr kumimoji="1" lang="ja-JP" altLang="en-US" dirty="0"/>
              <a:t>大量生産実績大</a:t>
            </a:r>
          </a:p>
        </p:txBody>
      </p:sp>
      <p:sp>
        <p:nvSpPr>
          <p:cNvPr id="14" name="Rectangle 163">
            <a:extLst>
              <a:ext uri="{FF2B5EF4-FFF2-40B4-BE49-F238E27FC236}">
                <a16:creationId xmlns:a16="http://schemas.microsoft.com/office/drawing/2014/main" id="{D94DC041-FCBA-C5D1-6B7D-E8C12A6DDE84}"/>
              </a:ext>
            </a:extLst>
          </p:cNvPr>
          <p:cNvSpPr>
            <a:spLocks noChangeArrowheads="1"/>
          </p:cNvSpPr>
          <p:nvPr/>
        </p:nvSpPr>
        <p:spPr bwMode="auto">
          <a:xfrm>
            <a:off x="6960534" y="971075"/>
            <a:ext cx="2124199" cy="186164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en-US" altLang="ja-JP" sz="1800" dirty="0">
                <a:latin typeface="Meiryo UI" panose="020B0604030504040204" pitchFamily="50" charset="-128"/>
                <a:ea typeface="Meiryo UI" panose="020B0604030504040204" pitchFamily="50" charset="-128"/>
              </a:rPr>
              <a:t>E</a:t>
            </a:r>
            <a:r>
              <a:rPr lang="ja-JP" altLang="en-US" sz="2000" dirty="0">
                <a:latin typeface="Meiryo UI" panose="020B0604030504040204" pitchFamily="50" charset="-128"/>
                <a:ea typeface="Meiryo UI" panose="020B0604030504040204" pitchFamily="50" charset="-128"/>
              </a:rPr>
              <a:t>・デミング博士が</a:t>
            </a:r>
            <a:endParaRPr lang="en-US" altLang="ja-JP" sz="2000" dirty="0">
              <a:latin typeface="Meiryo UI" panose="020B0604030504040204" pitchFamily="50" charset="-128"/>
              <a:ea typeface="Meiryo UI" panose="020B0604030504040204" pitchFamily="50" charset="-128"/>
            </a:endParaRPr>
          </a:p>
          <a:p>
            <a:pPr eaLnBrk="1" hangingPunct="1"/>
            <a:r>
              <a:rPr lang="en-US" altLang="ja-JP" sz="2000" dirty="0">
                <a:solidFill>
                  <a:srgbClr val="CC0000"/>
                </a:solidFill>
                <a:latin typeface="Meiryo UI" panose="020B0604030504040204" pitchFamily="50" charset="-128"/>
                <a:ea typeface="Meiryo UI" panose="020B0604030504040204" pitchFamily="50" charset="-128"/>
              </a:rPr>
              <a:t>        SQC</a:t>
            </a:r>
          </a:p>
          <a:p>
            <a:pPr eaLnBrk="1" hangingPunct="1"/>
            <a:r>
              <a:rPr lang="en-US" altLang="ja-JP" sz="2000" dirty="0">
                <a:solidFill>
                  <a:srgbClr val="CC0000"/>
                </a:solidFill>
                <a:latin typeface="Meiryo UI" panose="020B0604030504040204" pitchFamily="50" charset="-128"/>
                <a:ea typeface="Meiryo UI" panose="020B0604030504040204" pitchFamily="50" charset="-128"/>
              </a:rPr>
              <a:t>(</a:t>
            </a:r>
            <a:r>
              <a:rPr lang="ja-JP" altLang="en-US" sz="2000" dirty="0">
                <a:solidFill>
                  <a:srgbClr val="CC0000"/>
                </a:solidFill>
                <a:latin typeface="Meiryo UI" panose="020B0604030504040204" pitchFamily="50" charset="-128"/>
                <a:ea typeface="Meiryo UI" panose="020B0604030504040204" pitchFamily="50" charset="-128"/>
              </a:rPr>
              <a:t>統計的品質管理）</a:t>
            </a:r>
            <a:endParaRPr lang="en-US" altLang="ja-JP" sz="2000" dirty="0">
              <a:solidFill>
                <a:srgbClr val="CC0000"/>
              </a:solidFill>
              <a:latin typeface="Meiryo UI" panose="020B0604030504040204" pitchFamily="50" charset="-128"/>
              <a:ea typeface="Meiryo UI" panose="020B0604030504040204" pitchFamily="50" charset="-128"/>
            </a:endParaRPr>
          </a:p>
          <a:p>
            <a:pPr eaLnBrk="1" hangingPunct="1"/>
            <a:r>
              <a:rPr lang="ja-JP" altLang="en-US" sz="2000" dirty="0">
                <a:latin typeface="Meiryo UI" panose="020B0604030504040204" pitchFamily="50" charset="-128"/>
                <a:ea typeface="Meiryo UI" panose="020B0604030504040204" pitchFamily="50" charset="-128"/>
              </a:rPr>
              <a:t>を日本の企業</a:t>
            </a:r>
            <a:endParaRPr lang="en-US" altLang="ja-JP" sz="2000" dirty="0">
              <a:latin typeface="Meiryo UI" panose="020B0604030504040204" pitchFamily="50" charset="-128"/>
              <a:ea typeface="Meiryo UI" panose="020B0604030504040204" pitchFamily="50" charset="-128"/>
            </a:endParaRPr>
          </a:p>
          <a:p>
            <a:pPr eaLnBrk="1" hangingPunct="1"/>
            <a:r>
              <a:rPr lang="ja-JP" altLang="en-US" sz="2000" dirty="0">
                <a:latin typeface="Meiryo UI" panose="020B0604030504040204" pitchFamily="50" charset="-128"/>
                <a:ea typeface="Meiryo UI" panose="020B0604030504040204" pitchFamily="50" charset="-128"/>
              </a:rPr>
              <a:t>に広げました。</a:t>
            </a:r>
          </a:p>
        </p:txBody>
      </p:sp>
      <p:sp>
        <p:nvSpPr>
          <p:cNvPr id="15" name="テキスト ボックス 14">
            <a:extLst>
              <a:ext uri="{FF2B5EF4-FFF2-40B4-BE49-F238E27FC236}">
                <a16:creationId xmlns:a16="http://schemas.microsoft.com/office/drawing/2014/main" id="{9CAD2C83-0E5B-004A-E090-4B8240078713}"/>
              </a:ext>
            </a:extLst>
          </p:cNvPr>
          <p:cNvSpPr txBox="1"/>
          <p:nvPr/>
        </p:nvSpPr>
        <p:spPr>
          <a:xfrm>
            <a:off x="7342675" y="4622754"/>
            <a:ext cx="802427" cy="369332"/>
          </a:xfrm>
          <a:prstGeom prst="rect">
            <a:avLst/>
          </a:prstGeom>
          <a:solidFill>
            <a:schemeClr val="bg1"/>
          </a:solidFill>
          <a:ln>
            <a:solidFill>
              <a:schemeClr val="tx1"/>
            </a:solidFill>
          </a:ln>
        </p:spPr>
        <p:txBody>
          <a:bodyPr wrap="square" rtlCol="0">
            <a:spAutoFit/>
          </a:bodyPr>
          <a:lstStyle/>
          <a:p>
            <a:r>
              <a:rPr kumimoji="1" lang="ja-JP" altLang="en-US" sz="1800" dirty="0">
                <a:latin typeface="Meiryo UI" panose="020B0604030504040204" pitchFamily="50" charset="-128"/>
                <a:ea typeface="Meiryo UI" panose="020B0604030504040204" pitchFamily="50" charset="-128"/>
              </a:rPr>
              <a:t>スタッフ</a:t>
            </a:r>
          </a:p>
        </p:txBody>
      </p:sp>
      <p:pic>
        <p:nvPicPr>
          <p:cNvPr id="19" name="図 18">
            <a:extLst>
              <a:ext uri="{FF2B5EF4-FFF2-40B4-BE49-F238E27FC236}">
                <a16:creationId xmlns:a16="http://schemas.microsoft.com/office/drawing/2014/main" id="{32BA9812-2DCE-69D9-B32A-485A760F206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8611" l="4167" r="94167">
                        <a14:foregroundMark x1="78056" y1="55278" x2="80278" y2="54444"/>
                        <a14:foregroundMark x1="18889" y1="35833" x2="21667" y2="37500"/>
                        <a14:foregroundMark x1="20000" y1="35000" x2="22500" y2="36389"/>
                        <a14:foregroundMark x1="58056" y1="32222" x2="55000" y2="32778"/>
                        <a14:foregroundMark x1="67500" y1="51389" x2="59444" y2="58611"/>
                        <a14:foregroundMark x1="50833" y1="54444" x2="51389" y2="70556"/>
                        <a14:foregroundMark x1="65278" y1="58611" x2="55000" y2="70833"/>
                        <a14:foregroundMark x1="53056" y1="52500" x2="49444" y2="55278"/>
                        <a14:foregroundMark x1="9444" y1="57222" x2="8611" y2="73056"/>
                        <a14:foregroundMark x1="4167" y1="67778" x2="6389" y2="69722"/>
                        <a14:foregroundMark x1="94444" y1="62778" x2="93889" y2="75833"/>
                        <a14:foregroundMark x1="42500" y1="94722" x2="75833" y2="93889"/>
                        <a14:foregroundMark x1="75833" y1="93889" x2="84167" y2="94722"/>
                        <a14:foregroundMark x1="41389" y1="98333" x2="62222" y2="99722"/>
                        <a14:foregroundMark x1="62222" y1="99722" x2="80000" y2="98611"/>
                        <a14:foregroundMark x1="80000" y1="98611" x2="80000" y2="98611"/>
                      </a14:backgroundRemoval>
                    </a14:imgEffect>
                  </a14:imgLayer>
                </a14:imgProps>
              </a:ext>
            </a:extLst>
          </a:blip>
          <a:stretch>
            <a:fillRect/>
          </a:stretch>
        </p:blipFill>
        <p:spPr>
          <a:xfrm flipH="1">
            <a:off x="95214" y="4675506"/>
            <a:ext cx="1528286" cy="1528286"/>
          </a:xfrm>
          <a:prstGeom prst="rect">
            <a:avLst/>
          </a:prstGeom>
        </p:spPr>
      </p:pic>
      <p:sp>
        <p:nvSpPr>
          <p:cNvPr id="2" name="矢印: 左右 1">
            <a:extLst>
              <a:ext uri="{FF2B5EF4-FFF2-40B4-BE49-F238E27FC236}">
                <a16:creationId xmlns:a16="http://schemas.microsoft.com/office/drawing/2014/main" id="{305C21AB-8EF9-F1A2-B3A8-9FD0D2C11200}"/>
              </a:ext>
            </a:extLst>
          </p:cNvPr>
          <p:cNvSpPr/>
          <p:nvPr/>
        </p:nvSpPr>
        <p:spPr bwMode="auto">
          <a:xfrm>
            <a:off x="3083238" y="2299751"/>
            <a:ext cx="2413723" cy="642945"/>
          </a:xfrm>
          <a:prstGeom prst="leftRightArrow">
            <a:avLst/>
          </a:prstGeom>
          <a:solidFill>
            <a:srgbClr val="00B0F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3" name="テキスト ボックス 12">
            <a:extLst>
              <a:ext uri="{FF2B5EF4-FFF2-40B4-BE49-F238E27FC236}">
                <a16:creationId xmlns:a16="http://schemas.microsoft.com/office/drawing/2014/main" id="{8367D531-A571-45C6-36A1-0667F8975539}"/>
              </a:ext>
            </a:extLst>
          </p:cNvPr>
          <p:cNvSpPr txBox="1"/>
          <p:nvPr/>
        </p:nvSpPr>
        <p:spPr>
          <a:xfrm>
            <a:off x="3876958" y="2401948"/>
            <a:ext cx="1496308" cy="461665"/>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help</a:t>
            </a:r>
            <a:endParaRPr kumimoji="1" lang="ja-JP" altLang="en-US" dirty="0">
              <a:latin typeface="Meiryo UI" panose="020B0604030504040204" pitchFamily="50" charset="-128"/>
              <a:ea typeface="Meiryo UI" panose="020B0604030504040204" pitchFamily="50" charset="-128"/>
            </a:endParaRPr>
          </a:p>
        </p:txBody>
      </p:sp>
      <p:sp>
        <p:nvSpPr>
          <p:cNvPr id="6" name="AutoShape 3">
            <a:extLst>
              <a:ext uri="{FF2B5EF4-FFF2-40B4-BE49-F238E27FC236}">
                <a16:creationId xmlns:a16="http://schemas.microsoft.com/office/drawing/2014/main" id="{5172785B-A4F1-E95F-A0C1-6F1B4833653A}"/>
              </a:ext>
            </a:extLst>
          </p:cNvPr>
          <p:cNvSpPr>
            <a:spLocks noChangeArrowheads="1"/>
          </p:cNvSpPr>
          <p:nvPr/>
        </p:nvSpPr>
        <p:spPr bwMode="auto">
          <a:xfrm>
            <a:off x="74613" y="146050"/>
            <a:ext cx="1548887" cy="497417"/>
          </a:xfrm>
          <a:prstGeom prst="roundRect">
            <a:avLst>
              <a:gd name="adj" fmla="val 16667"/>
            </a:avLst>
          </a:prstGeom>
          <a:solidFill>
            <a:srgbClr val="FFE7E7"/>
          </a:solidFill>
          <a:ln w="381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20000"/>
              </a:spcBef>
            </a:pPr>
            <a:r>
              <a:rPr lang="en-US" altLang="ja-JP" sz="2800" b="1" dirty="0">
                <a:solidFill>
                  <a:srgbClr val="CC0000"/>
                </a:solidFill>
                <a:latin typeface="Meiryo UI" panose="020B0604030504040204" pitchFamily="50" charset="-128"/>
                <a:ea typeface="Meiryo UI" panose="020B0604030504040204" pitchFamily="50" charset="-128"/>
              </a:rPr>
              <a:t>1950</a:t>
            </a:r>
            <a:r>
              <a:rPr lang="ja-JP" altLang="en-US" sz="2800" b="1" dirty="0">
                <a:solidFill>
                  <a:srgbClr val="CC0000"/>
                </a:solidFill>
                <a:latin typeface="Meiryo UI" panose="020B0604030504040204" pitchFamily="50" charset="-128"/>
                <a:ea typeface="Meiryo UI" panose="020B0604030504040204" pitchFamily="50" charset="-128"/>
              </a:rPr>
              <a:t>年 </a:t>
            </a:r>
          </a:p>
        </p:txBody>
      </p:sp>
    </p:spTree>
    <p:custDataLst>
      <p:tags r:id="rId1"/>
    </p:custDataLst>
  </p:cSld>
  <p:clrMapOvr>
    <a:masterClrMapping/>
  </p:clrMapOvr>
  <p:transition>
    <p:cover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ChangeArrowheads="1"/>
          </p:cNvSpPr>
          <p:nvPr/>
        </p:nvSpPr>
        <p:spPr bwMode="auto">
          <a:xfrm>
            <a:off x="323850" y="993775"/>
            <a:ext cx="8424863" cy="5603875"/>
          </a:xfrm>
          <a:prstGeom prst="roundRect">
            <a:avLst>
              <a:gd name="adj" fmla="val 6912"/>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p>
        </p:txBody>
      </p:sp>
      <p:sp>
        <p:nvSpPr>
          <p:cNvPr id="31747" name="Text Box 4"/>
          <p:cNvSpPr txBox="1">
            <a:spLocks noChangeArrowheads="1"/>
          </p:cNvSpPr>
          <p:nvPr/>
        </p:nvSpPr>
        <p:spPr bwMode="auto">
          <a:xfrm>
            <a:off x="911225" y="1233488"/>
            <a:ext cx="6978650" cy="517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1200"/>
              </a:spcBef>
            </a:pPr>
            <a:r>
              <a:rPr lang="en-US" altLang="ja-JP" dirty="0">
                <a:latin typeface="Meiryo UI" panose="020B0604030504040204" pitchFamily="50" charset="-128"/>
                <a:ea typeface="Meiryo UI" panose="020B0604030504040204" pitchFamily="50" charset="-128"/>
              </a:rPr>
              <a:t>①</a:t>
            </a:r>
            <a:r>
              <a:rPr lang="ja-JP" altLang="en-US" dirty="0">
                <a:latin typeface="Meiryo UI" panose="020B0604030504040204" pitchFamily="50" charset="-128"/>
                <a:ea typeface="Meiryo UI" panose="020B0604030504040204" pitchFamily="50" charset="-128"/>
              </a:rPr>
              <a:t>メンバーに</a:t>
            </a:r>
            <a:r>
              <a:rPr lang="ja-JP" altLang="en-US" dirty="0">
                <a:solidFill>
                  <a:srgbClr val="FF0000"/>
                </a:solidFill>
                <a:latin typeface="Meiryo UI" panose="020B0604030504040204" pitchFamily="50" charset="-128"/>
                <a:ea typeface="Meiryo UI" panose="020B0604030504040204" pitchFamily="50" charset="-128"/>
              </a:rPr>
              <a:t>会合の目的</a:t>
            </a:r>
            <a:r>
              <a:rPr lang="ja-JP" altLang="en-US" dirty="0">
                <a:latin typeface="Meiryo UI" panose="020B0604030504040204" pitchFamily="50" charset="-128"/>
                <a:ea typeface="Meiryo UI" panose="020B0604030504040204" pitchFamily="50" charset="-128"/>
              </a:rPr>
              <a:t>を正しく理解してもらう</a:t>
            </a:r>
          </a:p>
          <a:p>
            <a:pPr eaLnBrk="1" hangingPunct="1">
              <a:spcBef>
                <a:spcPts val="1200"/>
              </a:spcBef>
            </a:pPr>
            <a:r>
              <a:rPr lang="ja-JP" altLang="en-US" dirty="0">
                <a:latin typeface="Meiryo UI" panose="020B0604030504040204" pitchFamily="50" charset="-128"/>
                <a:ea typeface="Meiryo UI" panose="020B0604030504040204" pitchFamily="50" charset="-128"/>
              </a:rPr>
              <a:t>②発言しやすい工夫をする（</a:t>
            </a:r>
            <a:r>
              <a:rPr lang="ja-JP" altLang="en-US" dirty="0">
                <a:solidFill>
                  <a:srgbClr val="FF0000"/>
                </a:solidFill>
                <a:latin typeface="Meiryo UI" panose="020B0604030504040204" pitchFamily="50" charset="-128"/>
                <a:ea typeface="Meiryo UI" panose="020B0604030504040204" pitchFamily="50" charset="-128"/>
              </a:rPr>
              <a:t>雰囲気</a:t>
            </a:r>
            <a:r>
              <a:rPr lang="ja-JP" altLang="en-US" dirty="0">
                <a:latin typeface="Meiryo UI" panose="020B0604030504040204" pitchFamily="50" charset="-128"/>
                <a:ea typeface="Meiryo UI" panose="020B0604030504040204" pitchFamily="50" charset="-128"/>
              </a:rPr>
              <a:t>作り）</a:t>
            </a:r>
          </a:p>
          <a:p>
            <a:pPr eaLnBrk="1" hangingPunct="1">
              <a:spcBef>
                <a:spcPts val="1200"/>
              </a:spcBef>
            </a:pPr>
            <a:r>
              <a:rPr lang="ja-JP" altLang="en-US" dirty="0">
                <a:latin typeface="Meiryo UI" panose="020B0604030504040204" pitchFamily="50" charset="-128"/>
                <a:ea typeface="Meiryo UI" panose="020B0604030504040204" pitchFamily="50" charset="-128"/>
              </a:rPr>
              <a:t>③発言をよく</a:t>
            </a:r>
            <a:r>
              <a:rPr lang="ja-JP" altLang="en-US" dirty="0">
                <a:solidFill>
                  <a:srgbClr val="FF0000"/>
                </a:solidFill>
                <a:latin typeface="Meiryo UI" panose="020B0604030504040204" pitchFamily="50" charset="-128"/>
                <a:ea typeface="Meiryo UI" panose="020B0604030504040204" pitchFamily="50" charset="-128"/>
              </a:rPr>
              <a:t>聴き</a:t>
            </a:r>
            <a:r>
              <a:rPr lang="ja-JP" altLang="en-US" dirty="0">
                <a:latin typeface="Meiryo UI" panose="020B0604030504040204" pitchFamily="50" charset="-128"/>
                <a:ea typeface="Meiryo UI" panose="020B0604030504040204" pitchFamily="50" charset="-128"/>
              </a:rPr>
              <a:t>、かたよらないようにする</a:t>
            </a:r>
          </a:p>
          <a:p>
            <a:pPr eaLnBrk="1" hangingPunct="1">
              <a:spcBef>
                <a:spcPts val="1200"/>
              </a:spcBef>
            </a:pPr>
            <a:r>
              <a:rPr lang="ja-JP" altLang="en-US" dirty="0">
                <a:latin typeface="Meiryo UI" panose="020B0604030504040204" pitchFamily="50" charset="-128"/>
                <a:ea typeface="Meiryo UI" panose="020B0604030504040204" pitchFamily="50" charset="-128"/>
              </a:rPr>
              <a:t>④メンバー</a:t>
            </a:r>
            <a:r>
              <a:rPr lang="ja-JP" altLang="en-US" dirty="0">
                <a:solidFill>
                  <a:srgbClr val="FF0000"/>
                </a:solidFill>
                <a:latin typeface="Meiryo UI" panose="020B0604030504040204" pitchFamily="50" charset="-128"/>
                <a:ea typeface="Meiryo UI" panose="020B0604030504040204" pitchFamily="50" charset="-128"/>
              </a:rPr>
              <a:t>全員</a:t>
            </a:r>
            <a:r>
              <a:rPr lang="ja-JP" altLang="en-US" dirty="0">
                <a:latin typeface="Meiryo UI" panose="020B0604030504040204" pitchFamily="50" charset="-128"/>
                <a:ea typeface="Meiryo UI" panose="020B0604030504040204" pitchFamily="50" charset="-128"/>
              </a:rPr>
              <a:t>からの質問を引き出す</a:t>
            </a:r>
          </a:p>
          <a:p>
            <a:pPr eaLnBrk="1" hangingPunct="1">
              <a:spcBef>
                <a:spcPts val="1200"/>
              </a:spcBef>
            </a:pPr>
            <a:r>
              <a:rPr lang="ja-JP" altLang="en-US" dirty="0">
                <a:latin typeface="Meiryo UI" panose="020B0604030504040204" pitchFamily="50" charset="-128"/>
                <a:ea typeface="Meiryo UI" panose="020B0604030504040204" pitchFamily="50" charset="-128"/>
              </a:rPr>
              <a:t>⑤しゃべりすぎないようにする</a:t>
            </a:r>
          </a:p>
          <a:p>
            <a:pPr eaLnBrk="1" hangingPunct="1">
              <a:spcBef>
                <a:spcPts val="1200"/>
              </a:spcBef>
            </a:pPr>
            <a:r>
              <a:rPr lang="ja-JP" altLang="en-US" dirty="0">
                <a:latin typeface="Meiryo UI" panose="020B0604030504040204" pitchFamily="50" charset="-128"/>
                <a:ea typeface="Meiryo UI" panose="020B0604030504040204" pitchFamily="50" charset="-128"/>
              </a:rPr>
              <a:t>⑥定刻開始、定刻終了を</a:t>
            </a:r>
            <a:r>
              <a:rPr lang="ja-JP" altLang="en-US" dirty="0">
                <a:solidFill>
                  <a:srgbClr val="FF0000"/>
                </a:solidFill>
                <a:latin typeface="Meiryo UI" panose="020B0604030504040204" pitchFamily="50" charset="-128"/>
                <a:ea typeface="Meiryo UI" panose="020B0604030504040204" pitchFamily="50" charset="-128"/>
              </a:rPr>
              <a:t>守る</a:t>
            </a:r>
          </a:p>
          <a:p>
            <a:pPr eaLnBrk="1" hangingPunct="1">
              <a:spcBef>
                <a:spcPts val="1200"/>
              </a:spcBef>
            </a:pPr>
            <a:r>
              <a:rPr lang="ja-JP" altLang="en-US" dirty="0">
                <a:latin typeface="Meiryo UI" panose="020B0604030504040204" pitchFamily="50" charset="-128"/>
                <a:ea typeface="Meiryo UI" panose="020B0604030504040204" pitchFamily="50" charset="-128"/>
              </a:rPr>
              <a:t>⑦個人攻撃をしない（</a:t>
            </a:r>
            <a:r>
              <a:rPr lang="ja-JP" altLang="en-US" dirty="0">
                <a:solidFill>
                  <a:srgbClr val="FF0000"/>
                </a:solidFill>
                <a:latin typeface="Meiryo UI" panose="020B0604030504040204" pitchFamily="50" charset="-128"/>
                <a:ea typeface="Meiryo UI" panose="020B0604030504040204" pitchFamily="50" charset="-128"/>
              </a:rPr>
              <a:t>発言をさえぎらない</a:t>
            </a:r>
            <a:r>
              <a:rPr lang="ja-JP" altLang="en-US" dirty="0">
                <a:latin typeface="Meiryo UI" panose="020B0604030504040204" pitchFamily="50" charset="-128"/>
                <a:ea typeface="Meiryo UI" panose="020B0604030504040204" pitchFamily="50" charset="-128"/>
              </a:rPr>
              <a:t>）</a:t>
            </a:r>
          </a:p>
          <a:p>
            <a:pPr eaLnBrk="1" hangingPunct="1">
              <a:spcBef>
                <a:spcPts val="1200"/>
              </a:spcBef>
            </a:pPr>
            <a:r>
              <a:rPr lang="ja-JP" altLang="en-US" dirty="0">
                <a:latin typeface="Meiryo UI" panose="020B0604030504040204" pitchFamily="50" charset="-128"/>
                <a:ea typeface="Meiryo UI" panose="020B0604030504040204" pitchFamily="50" charset="-128"/>
              </a:rPr>
              <a:t>⑧議論をうまく</a:t>
            </a:r>
            <a:r>
              <a:rPr lang="ja-JP" altLang="en-US" dirty="0">
                <a:solidFill>
                  <a:srgbClr val="FF0000"/>
                </a:solidFill>
                <a:latin typeface="Meiryo UI" panose="020B0604030504040204" pitchFamily="50" charset="-128"/>
                <a:ea typeface="Meiryo UI" panose="020B0604030504040204" pitchFamily="50" charset="-128"/>
              </a:rPr>
              <a:t>まとめ</a:t>
            </a:r>
            <a:r>
              <a:rPr lang="ja-JP" altLang="en-US" dirty="0">
                <a:latin typeface="Meiryo UI" panose="020B0604030504040204" pitchFamily="50" charset="-128"/>
                <a:ea typeface="Meiryo UI" panose="020B0604030504040204" pitchFamily="50" charset="-128"/>
              </a:rPr>
              <a:t>る</a:t>
            </a:r>
          </a:p>
          <a:p>
            <a:pPr eaLnBrk="1" hangingPunct="1">
              <a:spcBef>
                <a:spcPts val="1200"/>
              </a:spcBef>
            </a:pPr>
            <a:r>
              <a:rPr lang="ja-JP" altLang="en-US" dirty="0">
                <a:latin typeface="Meiryo UI" panose="020B0604030504040204" pitchFamily="50" charset="-128"/>
                <a:ea typeface="Meiryo UI" panose="020B0604030504040204" pitchFamily="50" charset="-128"/>
              </a:rPr>
              <a:t>⑨欠席メンバーの意見を全員に話す</a:t>
            </a:r>
          </a:p>
          <a:p>
            <a:pPr eaLnBrk="1" hangingPunct="1">
              <a:spcBef>
                <a:spcPts val="1200"/>
              </a:spcBef>
            </a:pPr>
            <a:r>
              <a:rPr lang="ja-JP" altLang="en-US" dirty="0">
                <a:latin typeface="Meiryo UI" panose="020B0604030504040204" pitchFamily="50" charset="-128"/>
                <a:ea typeface="Meiryo UI" panose="020B0604030504040204" pitchFamily="50" charset="-128"/>
              </a:rPr>
              <a:t>⑩欠席メンバーに会合結果を伝える</a:t>
            </a:r>
          </a:p>
        </p:txBody>
      </p:sp>
      <p:grpSp>
        <p:nvGrpSpPr>
          <p:cNvPr id="31748" name="Group 5"/>
          <p:cNvGrpSpPr>
            <a:grpSpLocks/>
          </p:cNvGrpSpPr>
          <p:nvPr/>
        </p:nvGrpSpPr>
        <p:grpSpPr bwMode="auto">
          <a:xfrm>
            <a:off x="230188" y="141288"/>
            <a:ext cx="8812212" cy="641350"/>
            <a:chOff x="113" y="177"/>
            <a:chExt cx="5551" cy="404"/>
          </a:xfrm>
        </p:grpSpPr>
        <p:sp>
          <p:nvSpPr>
            <p:cNvPr id="31751" name="Rectangle 6"/>
            <p:cNvSpPr>
              <a:spLocks noChangeArrowheads="1"/>
            </p:cNvSpPr>
            <p:nvPr/>
          </p:nvSpPr>
          <p:spPr bwMode="auto">
            <a:xfrm>
              <a:off x="288" y="177"/>
              <a:ext cx="5184" cy="404"/>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latin typeface="Meiryo UI" panose="020B0604030504040204" pitchFamily="50" charset="-128"/>
                  <a:ea typeface="Meiryo UI" panose="020B0604030504040204" pitchFamily="50" charset="-128"/>
                </a:rPr>
                <a:t>会合でのリーダーの役割</a:t>
              </a:r>
            </a:p>
          </p:txBody>
        </p:sp>
        <p:sp>
          <p:nvSpPr>
            <p:cNvPr id="31752" name="Line 7"/>
            <p:cNvSpPr>
              <a:spLocks noChangeShapeType="1"/>
            </p:cNvSpPr>
            <p:nvPr/>
          </p:nvSpPr>
          <p:spPr bwMode="auto">
            <a:xfrm>
              <a:off x="113" y="572"/>
              <a:ext cx="5551"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pic>
        <p:nvPicPr>
          <p:cNvPr id="3" name="図 2">
            <a:extLst>
              <a:ext uri="{FF2B5EF4-FFF2-40B4-BE49-F238E27FC236}">
                <a16:creationId xmlns:a16="http://schemas.microsoft.com/office/drawing/2014/main" id="{78D6B5B5-CBDF-2F30-E83A-28ED3C4B71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78" b="94222" l="9778" r="89778">
                        <a14:foregroundMark x1="55111" y1="7111" x2="45333" y2="5778"/>
                        <a14:foregroundMark x1="82222" y1="51111" x2="81778" y2="52889"/>
                        <a14:foregroundMark x1="79556" y1="48000" x2="74222" y2="48000"/>
                        <a14:foregroundMark x1="68000" y1="53333" x2="56889" y2="56444"/>
                        <a14:foregroundMark x1="56889" y1="55556" x2="62667" y2="58222"/>
                        <a14:foregroundMark x1="56000" y1="44889" x2="54667" y2="40889"/>
                        <a14:foregroundMark x1="50222" y1="42667" x2="46222" y2="44000"/>
                        <a14:foregroundMark x1="35111" y1="26222" x2="32889" y2="24889"/>
                        <a14:foregroundMark x1="58667" y1="33333" x2="57333" y2="30667"/>
                        <a14:foregroundMark x1="40444" y1="60000" x2="42667" y2="59111"/>
                        <a14:foregroundMark x1="24889" y1="82667" x2="12000" y2="92444"/>
                        <a14:foregroundMark x1="12000" y1="92444" x2="12889" y2="92000"/>
                        <a14:foregroundMark x1="42222" y1="85333" x2="38222" y2="83111"/>
                        <a14:foregroundMark x1="44889" y1="82667" x2="48000" y2="88444"/>
                        <a14:foregroundMark x1="60000" y1="84889" x2="67111" y2="85333"/>
                        <a14:foregroundMark x1="84889" y1="88000" x2="85333" y2="92444"/>
                        <a14:foregroundMark x1="16889" y1="51556" x2="12444" y2="53333"/>
                        <a14:foregroundMark x1="52444" y1="2222" x2="48444" y2="2222"/>
                        <a14:foregroundMark x1="47556" y1="94222" x2="31556" y2="93778"/>
                        <a14:foregroundMark x1="31556" y1="93778" x2="31556" y2="94222"/>
                      </a14:backgroundRemoval>
                    </a14:imgEffect>
                  </a14:imgLayer>
                </a14:imgProps>
              </a:ext>
            </a:extLst>
          </a:blip>
          <a:stretch>
            <a:fillRect/>
          </a:stretch>
        </p:blipFill>
        <p:spPr>
          <a:xfrm>
            <a:off x="5902249" y="3465513"/>
            <a:ext cx="3030079" cy="3030079"/>
          </a:xfrm>
          <a:prstGeom prst="rect">
            <a:avLst/>
          </a:prstGeom>
        </p:spPr>
      </p:pic>
    </p:spTree>
  </p:cSld>
  <p:clrMapOvr>
    <a:masterClrMapping/>
  </p:clrMapOvr>
  <p:transition>
    <p:cover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9"/>
          <p:cNvSpPr>
            <a:spLocks noChangeArrowheads="1"/>
          </p:cNvSpPr>
          <p:nvPr/>
        </p:nvSpPr>
        <p:spPr bwMode="auto">
          <a:xfrm>
            <a:off x="307181" y="1738826"/>
            <a:ext cx="8556625" cy="2465833"/>
          </a:xfrm>
          <a:prstGeom prst="roundRect">
            <a:avLst>
              <a:gd name="adj" fmla="val 6912"/>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HGP創英角ﾎﾟｯﾌﾟ体" pitchFamily="50" charset="-128"/>
              <a:ea typeface="HGP創英角ﾎﾟｯﾌﾟ体" pitchFamily="50" charset="-128"/>
            </a:endParaRPr>
          </a:p>
        </p:txBody>
      </p:sp>
      <p:grpSp>
        <p:nvGrpSpPr>
          <p:cNvPr id="32771" name="Group 6"/>
          <p:cNvGrpSpPr>
            <a:grpSpLocks/>
          </p:cNvGrpSpPr>
          <p:nvPr/>
        </p:nvGrpSpPr>
        <p:grpSpPr bwMode="auto">
          <a:xfrm>
            <a:off x="179388" y="422275"/>
            <a:ext cx="8812212" cy="641350"/>
            <a:chOff x="113" y="189"/>
            <a:chExt cx="5551" cy="404"/>
          </a:xfrm>
        </p:grpSpPr>
        <p:sp>
          <p:nvSpPr>
            <p:cNvPr id="32778" name="Rectangle 7"/>
            <p:cNvSpPr>
              <a:spLocks noChangeArrowheads="1"/>
            </p:cNvSpPr>
            <p:nvPr/>
          </p:nvSpPr>
          <p:spPr bwMode="auto">
            <a:xfrm>
              <a:off x="288" y="189"/>
              <a:ext cx="5184" cy="404"/>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ja-JP" altLang="en-US" sz="3600" dirty="0">
                  <a:latin typeface="Meiryo UI" panose="020B0604030504040204" pitchFamily="50" charset="-128"/>
                  <a:ea typeface="Meiryo UI" panose="020B0604030504040204" pitchFamily="50" charset="-128"/>
                </a:rPr>
                <a:t>ＱＣサークル会合の効率的な進め方</a:t>
              </a:r>
            </a:p>
          </p:txBody>
        </p:sp>
        <p:sp>
          <p:nvSpPr>
            <p:cNvPr id="32779" name="Line 8"/>
            <p:cNvSpPr>
              <a:spLocks noChangeShapeType="1"/>
            </p:cNvSpPr>
            <p:nvPr/>
          </p:nvSpPr>
          <p:spPr bwMode="auto">
            <a:xfrm>
              <a:off x="113" y="572"/>
              <a:ext cx="5551"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sp>
        <p:nvSpPr>
          <p:cNvPr id="32772" name="Text Box 12"/>
          <p:cNvSpPr txBox="1">
            <a:spLocks noChangeArrowheads="1"/>
          </p:cNvSpPr>
          <p:nvPr/>
        </p:nvSpPr>
        <p:spPr bwMode="auto">
          <a:xfrm>
            <a:off x="583405" y="1135063"/>
            <a:ext cx="80375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dirty="0">
                <a:latin typeface="Meiryo UI" panose="020B0604030504040204" pitchFamily="50" charset="-128"/>
                <a:ea typeface="Meiryo UI" panose="020B0604030504040204" pitchFamily="50" charset="-128"/>
              </a:rPr>
              <a:t>限られた短い時間をいろいろ工夫し効率的な会合にしよう</a:t>
            </a:r>
            <a:r>
              <a:rPr lang="ja-JP" altLang="en-US" i="1" dirty="0">
                <a:latin typeface="Meiryo UI" panose="020B0604030504040204" pitchFamily="50" charset="-128"/>
                <a:ea typeface="Meiryo UI" panose="020B0604030504040204" pitchFamily="50" charset="-128"/>
              </a:rPr>
              <a:t>！</a:t>
            </a:r>
          </a:p>
        </p:txBody>
      </p:sp>
      <p:sp>
        <p:nvSpPr>
          <p:cNvPr id="32773" name="Text Box 13"/>
          <p:cNvSpPr txBox="1">
            <a:spLocks noChangeArrowheads="1"/>
          </p:cNvSpPr>
          <p:nvPr/>
        </p:nvSpPr>
        <p:spPr bwMode="auto">
          <a:xfrm>
            <a:off x="903288" y="1715758"/>
            <a:ext cx="720566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dirty="0">
                <a:latin typeface="Meiryo UI" panose="020B0604030504040204" pitchFamily="50" charset="-128"/>
                <a:ea typeface="Meiryo UI" panose="020B0604030504040204" pitchFamily="50" charset="-128"/>
              </a:rPr>
              <a:t>①</a:t>
            </a:r>
            <a:r>
              <a:rPr lang="ja-JP" altLang="en-US" dirty="0">
                <a:latin typeface="Meiryo UI" panose="020B0604030504040204" pitchFamily="50" charset="-128"/>
                <a:ea typeface="Meiryo UI" panose="020B0604030504040204" pitchFamily="50" charset="-128"/>
              </a:rPr>
              <a:t>職場の実情に合わせ</a:t>
            </a:r>
            <a:r>
              <a:rPr lang="ja-JP" altLang="en-US" dirty="0">
                <a:solidFill>
                  <a:srgbClr val="FF0000"/>
                </a:solidFill>
                <a:latin typeface="Meiryo UI" panose="020B0604030504040204" pitchFamily="50" charset="-128"/>
                <a:ea typeface="Meiryo UI" panose="020B0604030504040204" pitchFamily="50" charset="-128"/>
              </a:rPr>
              <a:t>上司と相談</a:t>
            </a:r>
            <a:r>
              <a:rPr lang="ja-JP" altLang="en-US" dirty="0">
                <a:latin typeface="Meiryo UI" panose="020B0604030504040204" pitchFamily="50" charset="-128"/>
                <a:ea typeface="Meiryo UI" panose="020B0604030504040204" pitchFamily="50" charset="-128"/>
              </a:rPr>
              <a:t>しながら進める</a:t>
            </a:r>
          </a:p>
        </p:txBody>
      </p:sp>
      <p:sp>
        <p:nvSpPr>
          <p:cNvPr id="32774" name="Text Box 14"/>
          <p:cNvSpPr txBox="1">
            <a:spLocks noChangeArrowheads="1"/>
          </p:cNvSpPr>
          <p:nvPr/>
        </p:nvSpPr>
        <p:spPr bwMode="auto">
          <a:xfrm>
            <a:off x="903288" y="2347583"/>
            <a:ext cx="7616825" cy="830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dirty="0">
                <a:latin typeface="Meiryo UI" panose="020B0604030504040204" pitchFamily="50" charset="-128"/>
                <a:ea typeface="Meiryo UI" panose="020B0604030504040204" pitchFamily="50" charset="-128"/>
              </a:rPr>
              <a:t>②</a:t>
            </a:r>
            <a:r>
              <a:rPr lang="ja-JP" altLang="en-US" dirty="0">
                <a:latin typeface="Meiryo UI" panose="020B0604030504040204" pitchFamily="50" charset="-128"/>
                <a:ea typeface="Meiryo UI" panose="020B0604030504040204" pitchFamily="50" charset="-128"/>
              </a:rPr>
              <a:t>決められた時間に会議室で行うのが会合と思わず</a:t>
            </a:r>
            <a:br>
              <a:rPr lang="ja-JP" altLang="en-US" dirty="0">
                <a:latin typeface="Meiryo UI" panose="020B0604030504040204" pitchFamily="50" charset="-128"/>
                <a:ea typeface="Meiryo UI" panose="020B0604030504040204" pitchFamily="50" charset="-128"/>
              </a:rPr>
            </a:br>
            <a:r>
              <a:rPr lang="ja-JP" altLang="en-US" dirty="0">
                <a:solidFill>
                  <a:srgbClr val="FF0000"/>
                </a:solidFill>
                <a:latin typeface="Meiryo UI" panose="020B0604030504040204" pitchFamily="50" charset="-128"/>
                <a:ea typeface="Meiryo UI" panose="020B0604030504040204" pitchFamily="50" charset="-128"/>
              </a:rPr>
              <a:t>現場でも、どこでもこまめに小会合を開く</a:t>
            </a:r>
          </a:p>
        </p:txBody>
      </p:sp>
      <p:sp>
        <p:nvSpPr>
          <p:cNvPr id="32775" name="Text Box 15"/>
          <p:cNvSpPr txBox="1">
            <a:spLocks noChangeArrowheads="1"/>
          </p:cNvSpPr>
          <p:nvPr/>
        </p:nvSpPr>
        <p:spPr bwMode="auto">
          <a:xfrm>
            <a:off x="903288" y="3273436"/>
            <a:ext cx="7626350" cy="83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dirty="0">
                <a:latin typeface="Meiryo UI" panose="020B0604030504040204" pitchFamily="50" charset="-128"/>
                <a:ea typeface="Meiryo UI" panose="020B0604030504040204" pitchFamily="50" charset="-128"/>
              </a:rPr>
              <a:t>③</a:t>
            </a:r>
            <a:r>
              <a:rPr lang="ja-JP" altLang="en-US" dirty="0">
                <a:solidFill>
                  <a:srgbClr val="FF0000"/>
                </a:solidFill>
                <a:latin typeface="Meiryo UI" panose="020B0604030504040204" pitchFamily="50" charset="-128"/>
                <a:ea typeface="Meiryo UI" panose="020B0604030504040204" pitchFamily="50" charset="-128"/>
              </a:rPr>
              <a:t>議題は何か、何を話し合うか、何を決めるのか明確に</a:t>
            </a:r>
            <a:br>
              <a:rPr lang="ja-JP" altLang="en-US" dirty="0">
                <a:solidFill>
                  <a:srgbClr val="FF0000"/>
                </a:solidFill>
                <a:latin typeface="Meiryo UI" panose="020B0604030504040204" pitchFamily="50" charset="-128"/>
                <a:ea typeface="Meiryo UI" panose="020B0604030504040204" pitchFamily="50" charset="-128"/>
              </a:rPr>
            </a:br>
            <a:r>
              <a:rPr lang="ja-JP" altLang="en-US" dirty="0">
                <a:solidFill>
                  <a:srgbClr val="FF0000"/>
                </a:solidFill>
                <a:latin typeface="Meiryo UI" panose="020B0604030504040204" pitchFamily="50" charset="-128"/>
                <a:ea typeface="Meiryo UI" panose="020B0604030504040204" pitchFamily="50" charset="-128"/>
              </a:rPr>
              <a:t>しておく</a:t>
            </a:r>
          </a:p>
        </p:txBody>
      </p:sp>
      <p:sp>
        <p:nvSpPr>
          <p:cNvPr id="32776" name="Text Box 16"/>
          <p:cNvSpPr txBox="1">
            <a:spLocks noChangeArrowheads="1"/>
          </p:cNvSpPr>
          <p:nvPr/>
        </p:nvSpPr>
        <p:spPr bwMode="auto">
          <a:xfrm>
            <a:off x="3550971" y="4599552"/>
            <a:ext cx="4003126" cy="22467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ja-JP" altLang="en-US" sz="2800" dirty="0">
                <a:solidFill>
                  <a:srgbClr val="0000FF"/>
                </a:solidFill>
                <a:latin typeface="Meiryo UI" panose="020B0604030504040204" pitchFamily="50" charset="-128"/>
                <a:ea typeface="Meiryo UI" panose="020B0604030504040204" pitchFamily="50" charset="-128"/>
              </a:rPr>
              <a:t>やることはキッチリ、</a:t>
            </a:r>
            <a:endParaRPr lang="en-US" altLang="ja-JP" sz="2800" dirty="0">
              <a:solidFill>
                <a:srgbClr val="0000FF"/>
              </a:solidFill>
              <a:latin typeface="Meiryo UI" panose="020B0604030504040204" pitchFamily="50" charset="-128"/>
              <a:ea typeface="Meiryo UI" panose="020B0604030504040204" pitchFamily="50" charset="-128"/>
            </a:endParaRPr>
          </a:p>
          <a:p>
            <a:pPr eaLnBrk="1" hangingPunct="1">
              <a:spcBef>
                <a:spcPts val="0"/>
              </a:spcBef>
            </a:pPr>
            <a:r>
              <a:rPr lang="ja-JP" altLang="en-US" sz="2800" dirty="0">
                <a:solidFill>
                  <a:srgbClr val="0000FF"/>
                </a:solidFill>
                <a:latin typeface="Meiryo UI" panose="020B0604030504040204" pitchFamily="50" charset="-128"/>
                <a:ea typeface="Meiryo UI" panose="020B0604030504040204" pitchFamily="50" charset="-128"/>
              </a:rPr>
              <a:t>はっきり、</a:t>
            </a:r>
            <a:endParaRPr lang="en-US" altLang="ja-JP" sz="2800" dirty="0">
              <a:solidFill>
                <a:srgbClr val="0000FF"/>
              </a:solidFill>
              <a:latin typeface="Meiryo UI" panose="020B0604030504040204" pitchFamily="50" charset="-128"/>
              <a:ea typeface="Meiryo UI" panose="020B0604030504040204" pitchFamily="50" charset="-128"/>
            </a:endParaRPr>
          </a:p>
          <a:p>
            <a:pPr eaLnBrk="1" hangingPunct="1">
              <a:spcBef>
                <a:spcPts val="0"/>
              </a:spcBef>
            </a:pPr>
            <a:r>
              <a:rPr lang="ja-JP" altLang="en-US" sz="2800" dirty="0">
                <a:solidFill>
                  <a:srgbClr val="0000FF"/>
                </a:solidFill>
                <a:latin typeface="Meiryo UI" panose="020B0604030504040204" pitchFamily="50" charset="-128"/>
                <a:ea typeface="Meiryo UI" panose="020B0604030504040204" pitchFamily="50" charset="-128"/>
              </a:rPr>
              <a:t>やったこともしっかり、</a:t>
            </a:r>
            <a:endParaRPr lang="en-US" altLang="ja-JP" sz="2800" dirty="0">
              <a:solidFill>
                <a:srgbClr val="0000FF"/>
              </a:solidFill>
              <a:latin typeface="Meiryo UI" panose="020B0604030504040204" pitchFamily="50" charset="-128"/>
              <a:ea typeface="Meiryo UI" panose="020B0604030504040204" pitchFamily="50" charset="-128"/>
            </a:endParaRPr>
          </a:p>
          <a:p>
            <a:pPr eaLnBrk="1" hangingPunct="1">
              <a:spcBef>
                <a:spcPts val="0"/>
              </a:spcBef>
            </a:pPr>
            <a:r>
              <a:rPr lang="ja-JP" altLang="en-US" sz="2800" dirty="0">
                <a:solidFill>
                  <a:srgbClr val="0000FF"/>
                </a:solidFill>
                <a:latin typeface="Meiryo UI" panose="020B0604030504040204" pitchFamily="50" charset="-128"/>
                <a:ea typeface="Meiryo UI" panose="020B0604030504040204" pitchFamily="50" charset="-128"/>
              </a:rPr>
              <a:t>はっきり、ちゃっちゃと</a:t>
            </a:r>
            <a:endParaRPr lang="en-US" altLang="ja-JP" sz="2800" dirty="0">
              <a:solidFill>
                <a:srgbClr val="0000FF"/>
              </a:solidFill>
              <a:latin typeface="Meiryo UI" panose="020B0604030504040204" pitchFamily="50" charset="-128"/>
              <a:ea typeface="Meiryo UI" panose="020B0604030504040204" pitchFamily="50" charset="-128"/>
            </a:endParaRPr>
          </a:p>
          <a:p>
            <a:pPr eaLnBrk="1" hangingPunct="1">
              <a:spcBef>
                <a:spcPts val="0"/>
              </a:spcBef>
            </a:pPr>
            <a:r>
              <a:rPr lang="ja-JP" altLang="en-US" sz="2800" dirty="0">
                <a:solidFill>
                  <a:srgbClr val="0000FF"/>
                </a:solidFill>
                <a:latin typeface="Meiryo UI" panose="020B0604030504040204" pitchFamily="50" charset="-128"/>
                <a:ea typeface="Meiryo UI" panose="020B0604030504040204" pitchFamily="50" charset="-128"/>
              </a:rPr>
              <a:t>全員の協力と工夫で</a:t>
            </a:r>
            <a:r>
              <a:rPr lang="ja-JP" altLang="en-US" sz="2800" i="1" dirty="0">
                <a:solidFill>
                  <a:srgbClr val="0000FF"/>
                </a:solidFill>
                <a:latin typeface="Meiryo UI" panose="020B0604030504040204" pitchFamily="50" charset="-128"/>
                <a:ea typeface="Meiryo UI" panose="020B0604030504040204" pitchFamily="50" charset="-128"/>
              </a:rPr>
              <a:t>！　　</a:t>
            </a:r>
          </a:p>
        </p:txBody>
      </p:sp>
      <p:pic>
        <p:nvPicPr>
          <p:cNvPr id="2" name="図 1">
            <a:extLst>
              <a:ext uri="{FF2B5EF4-FFF2-40B4-BE49-F238E27FC236}">
                <a16:creationId xmlns:a16="http://schemas.microsoft.com/office/drawing/2014/main" id="{3201EAB8-FA0C-DEF7-D25C-D9A50EA8E3F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85" b="94040" l="2691" r="94619">
                        <a14:foregroundMark x1="17489" y1="49669" x2="13901" y2="50331"/>
                        <a14:foregroundMark x1="20628" y1="46358" x2="20628" y2="28477"/>
                        <a14:foregroundMark x1="13004" y1="27152" x2="5830" y2="51656"/>
                        <a14:foregroundMark x1="4036" y1="42384" x2="2691" y2="35099"/>
                        <a14:foregroundMark x1="6726" y1="66225" x2="8969" y2="82781"/>
                        <a14:foregroundMark x1="17040" y1="66225" x2="17489" y2="80132"/>
                        <a14:foregroundMark x1="6726" y1="81457" x2="7175" y2="78808"/>
                        <a14:foregroundMark x1="49327" y1="9272" x2="40807" y2="7947"/>
                        <a14:foregroundMark x1="45740" y1="65563" x2="47982" y2="71523"/>
                        <a14:foregroundMark x1="50673" y1="93377" x2="34978" y2="93377"/>
                        <a14:foregroundMark x1="91031" y1="91391" x2="79372" y2="94040"/>
                        <a14:foregroundMark x1="83408" y1="58940" x2="80269" y2="80795"/>
                        <a14:foregroundMark x1="86996" y1="62252" x2="87444" y2="88742"/>
                        <a14:foregroundMark x1="90583" y1="60927" x2="94619" y2="89404"/>
                        <a14:foregroundMark x1="93274" y1="33775" x2="74888" y2="15894"/>
                        <a14:foregroundMark x1="61883" y1="74172" x2="59641" y2="76821"/>
                        <a14:foregroundMark x1="58744" y1="74834" x2="57848" y2="74834"/>
                        <a14:foregroundMark x1="63229" y1="68874" x2="63229" y2="68874"/>
                        <a14:foregroundMark x1="57848" y1="73510" x2="58744" y2="72848"/>
                        <a14:foregroundMark x1="56951" y1="71523" x2="56951" y2="71523"/>
                        <a14:foregroundMark x1="12108" y1="64238" x2="13004" y2="78808"/>
                        <a14:foregroundMark x1="7175" y1="64238" x2="7175" y2="64238"/>
                        <a14:foregroundMark x1="79372" y1="48344" x2="82511" y2="48344"/>
                      </a14:backgroundRemoval>
                    </a14:imgEffect>
                  </a14:imgLayer>
                </a14:imgProps>
              </a:ext>
            </a:extLst>
          </a:blip>
          <a:stretch>
            <a:fillRect/>
          </a:stretch>
        </p:blipFill>
        <p:spPr>
          <a:xfrm>
            <a:off x="6254040" y="4082713"/>
            <a:ext cx="2756609" cy="1865690"/>
          </a:xfrm>
          <a:prstGeom prst="rect">
            <a:avLst/>
          </a:prstGeom>
        </p:spPr>
      </p:pic>
      <p:pic>
        <p:nvPicPr>
          <p:cNvPr id="7" name="図 6">
            <a:extLst>
              <a:ext uri="{FF2B5EF4-FFF2-40B4-BE49-F238E27FC236}">
                <a16:creationId xmlns:a16="http://schemas.microsoft.com/office/drawing/2014/main" id="{07F0654A-1DB8-BD2C-0453-F290CFA7273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59" b="96176" l="9912" r="89868">
                        <a14:foregroundMark x1="45154" y1="7059" x2="45154" y2="7059"/>
                        <a14:foregroundMark x1="58370" y1="7353" x2="58370" y2="7353"/>
                        <a14:foregroundMark x1="59692" y1="18235" x2="59692" y2="18235"/>
                        <a14:foregroundMark x1="59912" y1="19412" x2="61454" y2="19118"/>
                        <a14:foregroundMark x1="43172" y1="19118" x2="47577" y2="18529"/>
                        <a14:foregroundMark x1="27533" y1="37941" x2="31498" y2="36176"/>
                        <a14:foregroundMark x1="24449" y1="57941" x2="25551" y2="56765"/>
                        <a14:foregroundMark x1="40529" y1="75000" x2="41630" y2="73235"/>
                        <a14:foregroundMark x1="39868" y1="87059" x2="37665" y2="96176"/>
                        <a14:foregroundMark x1="60352" y1="77059" x2="57709" y2="69412"/>
                        <a14:foregroundMark x1="78414" y1="60000" x2="75330" y2="59706"/>
                        <a14:foregroundMark x1="74009" y1="33824" x2="71145" y2="31471"/>
                      </a14:backgroundRemoval>
                    </a14:imgEffect>
                  </a14:imgLayer>
                </a14:imgProps>
              </a:ext>
            </a:extLst>
          </a:blip>
          <a:stretch>
            <a:fillRect/>
          </a:stretch>
        </p:blipFill>
        <p:spPr>
          <a:xfrm>
            <a:off x="122472" y="4100054"/>
            <a:ext cx="3674076" cy="2751511"/>
          </a:xfrm>
          <a:prstGeom prst="rect">
            <a:avLst/>
          </a:prstGeom>
        </p:spPr>
      </p:pic>
      <p:sp>
        <p:nvSpPr>
          <p:cNvPr id="8" name="テキスト ボックス 7">
            <a:extLst>
              <a:ext uri="{FF2B5EF4-FFF2-40B4-BE49-F238E27FC236}">
                <a16:creationId xmlns:a16="http://schemas.microsoft.com/office/drawing/2014/main" id="{B4AC2D06-6B45-3D32-C5EB-E786A9F9FFA8}"/>
              </a:ext>
            </a:extLst>
          </p:cNvPr>
          <p:cNvSpPr txBox="1"/>
          <p:nvPr/>
        </p:nvSpPr>
        <p:spPr>
          <a:xfrm>
            <a:off x="1624208" y="5074341"/>
            <a:ext cx="553998" cy="914818"/>
          </a:xfrm>
          <a:prstGeom prst="rect">
            <a:avLst/>
          </a:prstGeom>
          <a:noFill/>
        </p:spPr>
        <p:txBody>
          <a:bodyPr vert="eaVert" wrap="square" rtlCol="0">
            <a:spAutoFit/>
          </a:bodyPr>
          <a:lstStyle/>
          <a:p>
            <a:r>
              <a:rPr lang="ja-JP" altLang="en-US" dirty="0"/>
              <a:t>集会</a:t>
            </a:r>
            <a:endParaRPr kumimoji="1" lang="ja-JP" altLang="en-US" dirty="0"/>
          </a:p>
        </p:txBody>
      </p:sp>
      <p:cxnSp>
        <p:nvCxnSpPr>
          <p:cNvPr id="11" name="直線コネクタ 10">
            <a:extLst>
              <a:ext uri="{FF2B5EF4-FFF2-40B4-BE49-F238E27FC236}">
                <a16:creationId xmlns:a16="http://schemas.microsoft.com/office/drawing/2014/main" id="{A5DCFEC6-106A-044F-9D02-B0309EC15E80}"/>
              </a:ext>
            </a:extLst>
          </p:cNvPr>
          <p:cNvCxnSpPr/>
          <p:nvPr/>
        </p:nvCxnSpPr>
        <p:spPr bwMode="auto">
          <a:xfrm flipH="1">
            <a:off x="1507958" y="5074341"/>
            <a:ext cx="802105" cy="648595"/>
          </a:xfrm>
          <a:prstGeom prst="line">
            <a:avLst/>
          </a:prstGeom>
          <a:solidFill>
            <a:srgbClr val="FFFFFF"/>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 name="直線コネクタ 11">
            <a:extLst>
              <a:ext uri="{FF2B5EF4-FFF2-40B4-BE49-F238E27FC236}">
                <a16:creationId xmlns:a16="http://schemas.microsoft.com/office/drawing/2014/main" id="{EB9C2281-D628-FDAD-9C3F-D4D6F051AA21}"/>
              </a:ext>
            </a:extLst>
          </p:cNvPr>
          <p:cNvCxnSpPr/>
          <p:nvPr/>
        </p:nvCxnSpPr>
        <p:spPr bwMode="auto">
          <a:xfrm flipH="1" flipV="1">
            <a:off x="1589903" y="5092860"/>
            <a:ext cx="664013" cy="567401"/>
          </a:xfrm>
          <a:prstGeom prst="line">
            <a:avLst/>
          </a:prstGeom>
          <a:solidFill>
            <a:srgbClr val="FFFFFF"/>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 name="テキスト ボックス 13">
            <a:extLst>
              <a:ext uri="{FF2B5EF4-FFF2-40B4-BE49-F238E27FC236}">
                <a16:creationId xmlns:a16="http://schemas.microsoft.com/office/drawing/2014/main" id="{A93CF6E8-3DD3-94C5-E36E-793E4090BDD0}"/>
              </a:ext>
            </a:extLst>
          </p:cNvPr>
          <p:cNvSpPr txBox="1"/>
          <p:nvPr/>
        </p:nvSpPr>
        <p:spPr>
          <a:xfrm rot="1013954">
            <a:off x="399001" y="4366652"/>
            <a:ext cx="1556084" cy="261610"/>
          </a:xfrm>
          <a:prstGeom prst="rect">
            <a:avLst/>
          </a:prstGeom>
          <a:noFill/>
        </p:spPr>
        <p:txBody>
          <a:bodyPr wrap="square" rtlCol="0">
            <a:spAutoFit/>
          </a:bodyPr>
          <a:lstStyle/>
          <a:p>
            <a:r>
              <a:rPr kumimoji="1" lang="ja-JP" altLang="en-US" sz="1100" dirty="0">
                <a:latin typeface="HGS創英角ﾎﾟｯﾌﾟ体" panose="040B0A00000000000000" pitchFamily="50" charset="-128"/>
                <a:ea typeface="HGS創英角ﾎﾟｯﾌﾟ体" panose="040B0A00000000000000" pitchFamily="50" charset="-128"/>
              </a:rPr>
              <a:t>子供が卒業じゃー</a:t>
            </a:r>
          </a:p>
        </p:txBody>
      </p:sp>
      <p:sp>
        <p:nvSpPr>
          <p:cNvPr id="15" name="テキスト ボックス 14">
            <a:extLst>
              <a:ext uri="{FF2B5EF4-FFF2-40B4-BE49-F238E27FC236}">
                <a16:creationId xmlns:a16="http://schemas.microsoft.com/office/drawing/2014/main" id="{4AC027AE-195E-9EB9-7DE4-B71D0C6686C0}"/>
              </a:ext>
            </a:extLst>
          </p:cNvPr>
          <p:cNvSpPr txBox="1"/>
          <p:nvPr/>
        </p:nvSpPr>
        <p:spPr>
          <a:xfrm rot="20511249">
            <a:off x="2043" y="6336809"/>
            <a:ext cx="1556084" cy="261610"/>
          </a:xfrm>
          <a:prstGeom prst="rect">
            <a:avLst/>
          </a:prstGeom>
          <a:noFill/>
        </p:spPr>
        <p:txBody>
          <a:bodyPr wrap="square" rtlCol="0">
            <a:spAutoFit/>
          </a:bodyPr>
          <a:lstStyle/>
          <a:p>
            <a:r>
              <a:rPr lang="ja-JP" altLang="en-US" sz="1100" dirty="0">
                <a:latin typeface="HGS創英角ﾎﾟｯﾌﾟ体" panose="040B0A00000000000000" pitchFamily="50" charset="-128"/>
                <a:ea typeface="HGS創英角ﾎﾟｯﾌﾟ体" panose="040B0A00000000000000" pitchFamily="50" charset="-128"/>
              </a:rPr>
              <a:t>孫が生まれてのー</a:t>
            </a:r>
            <a:endParaRPr kumimoji="1" lang="ja-JP" altLang="en-US" sz="1100" dirty="0">
              <a:latin typeface="HGS創英角ﾎﾟｯﾌﾟ体" panose="040B0A00000000000000" pitchFamily="50" charset="-128"/>
              <a:ea typeface="HGS創英角ﾎﾟｯﾌﾟ体" panose="040B0A00000000000000" pitchFamily="50" charset="-128"/>
            </a:endParaRPr>
          </a:p>
        </p:txBody>
      </p:sp>
      <p:sp>
        <p:nvSpPr>
          <p:cNvPr id="16" name="テキスト ボックス 15">
            <a:extLst>
              <a:ext uri="{FF2B5EF4-FFF2-40B4-BE49-F238E27FC236}">
                <a16:creationId xmlns:a16="http://schemas.microsoft.com/office/drawing/2014/main" id="{00B1EED4-F2B2-EDA3-E1A7-0535F64620E9}"/>
              </a:ext>
            </a:extLst>
          </p:cNvPr>
          <p:cNvSpPr txBox="1"/>
          <p:nvPr/>
        </p:nvSpPr>
        <p:spPr>
          <a:xfrm>
            <a:off x="2116350" y="6644865"/>
            <a:ext cx="1556084" cy="261610"/>
          </a:xfrm>
          <a:prstGeom prst="rect">
            <a:avLst/>
          </a:prstGeom>
          <a:noFill/>
        </p:spPr>
        <p:txBody>
          <a:bodyPr wrap="square" rtlCol="0">
            <a:spAutoFit/>
          </a:bodyPr>
          <a:lstStyle/>
          <a:p>
            <a:r>
              <a:rPr kumimoji="1" lang="ja-JP" altLang="en-US" sz="1100" dirty="0">
                <a:latin typeface="HGS創英角ﾎﾟｯﾌﾟ体" panose="040B0A00000000000000" pitchFamily="50" charset="-128"/>
                <a:ea typeface="HGS創英角ﾎﾟｯﾌﾟ体" panose="040B0A00000000000000" pitchFamily="50" charset="-128"/>
              </a:rPr>
              <a:t>おめでとー</a:t>
            </a:r>
          </a:p>
        </p:txBody>
      </p:sp>
      <p:sp>
        <p:nvSpPr>
          <p:cNvPr id="17" name="テキスト ボックス 16">
            <a:extLst>
              <a:ext uri="{FF2B5EF4-FFF2-40B4-BE49-F238E27FC236}">
                <a16:creationId xmlns:a16="http://schemas.microsoft.com/office/drawing/2014/main" id="{65F50584-8BED-6DAE-EC01-1C2AA3519E2D}"/>
              </a:ext>
            </a:extLst>
          </p:cNvPr>
          <p:cNvSpPr txBox="1"/>
          <p:nvPr/>
        </p:nvSpPr>
        <p:spPr>
          <a:xfrm>
            <a:off x="2691168" y="4408593"/>
            <a:ext cx="1556084" cy="261610"/>
          </a:xfrm>
          <a:prstGeom prst="rect">
            <a:avLst/>
          </a:prstGeom>
          <a:noFill/>
        </p:spPr>
        <p:txBody>
          <a:bodyPr wrap="square" rtlCol="0">
            <a:spAutoFit/>
          </a:bodyPr>
          <a:lstStyle/>
          <a:p>
            <a:r>
              <a:rPr lang="ja-JP" altLang="en-US" sz="1100" dirty="0">
                <a:latin typeface="HGS創英角ﾎﾟｯﾌﾟ体" panose="040B0A00000000000000" pitchFamily="50" charset="-128"/>
                <a:ea typeface="HGS創英角ﾎﾟｯﾌﾟ体" panose="040B0A00000000000000" pitchFamily="50" charset="-128"/>
              </a:rPr>
              <a:t>・・・・</a:t>
            </a:r>
            <a:endParaRPr kumimoji="1" lang="ja-JP" altLang="en-US" sz="1100" dirty="0">
              <a:latin typeface="HGS創英角ﾎﾟｯﾌﾟ体" panose="040B0A00000000000000" pitchFamily="50" charset="-128"/>
              <a:ea typeface="HGS創英角ﾎﾟｯﾌﾟ体" panose="040B0A00000000000000" pitchFamily="50" charset="-128"/>
            </a:endParaRPr>
          </a:p>
        </p:txBody>
      </p:sp>
    </p:spTree>
  </p:cSld>
  <p:clrMapOvr>
    <a:masterClrMapping/>
  </p:clrMapOvr>
  <p:transition>
    <p:cover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5"/>
          <p:cNvSpPr>
            <a:spLocks noChangeArrowheads="1"/>
          </p:cNvSpPr>
          <p:nvPr/>
        </p:nvSpPr>
        <p:spPr bwMode="auto">
          <a:xfrm>
            <a:off x="1698625" y="88900"/>
            <a:ext cx="3919538" cy="654050"/>
          </a:xfrm>
          <a:prstGeom prst="horizontalScroll">
            <a:avLst>
              <a:gd name="adj" fmla="val 12500"/>
            </a:avLst>
          </a:prstGeom>
          <a:solidFill>
            <a:srgbClr val="CC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p>
        </p:txBody>
      </p:sp>
      <p:sp>
        <p:nvSpPr>
          <p:cNvPr id="33795" name="Text Box 4"/>
          <p:cNvSpPr txBox="1">
            <a:spLocks noChangeArrowheads="1"/>
          </p:cNvSpPr>
          <p:nvPr/>
        </p:nvSpPr>
        <p:spPr bwMode="auto">
          <a:xfrm>
            <a:off x="2193925" y="195263"/>
            <a:ext cx="41544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dirty="0">
                <a:latin typeface="Meiryo UI" panose="020B0604030504040204" pitchFamily="50" charset="-128"/>
                <a:ea typeface="Meiryo UI" panose="020B0604030504040204" pitchFamily="50" charset="-128"/>
              </a:rPr>
              <a:t>会合の上手な進め方</a:t>
            </a:r>
          </a:p>
        </p:txBody>
      </p:sp>
      <p:sp>
        <p:nvSpPr>
          <p:cNvPr id="33796" name="Text Box 5"/>
          <p:cNvSpPr txBox="1">
            <a:spLocks noChangeArrowheads="1"/>
          </p:cNvSpPr>
          <p:nvPr/>
        </p:nvSpPr>
        <p:spPr bwMode="auto">
          <a:xfrm>
            <a:off x="365125" y="836613"/>
            <a:ext cx="23923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2000" b="1">
                <a:solidFill>
                  <a:srgbClr val="0000FF"/>
                </a:solidFill>
                <a:latin typeface="Meiryo UI" panose="020B0604030504040204" pitchFamily="50" charset="-128"/>
                <a:ea typeface="Meiryo UI" panose="020B0604030504040204" pitchFamily="50" charset="-128"/>
              </a:rPr>
              <a:t>【</a:t>
            </a:r>
            <a:r>
              <a:rPr lang="ja-JP" altLang="en-US" sz="2000" b="1">
                <a:solidFill>
                  <a:srgbClr val="0000FF"/>
                </a:solidFill>
                <a:latin typeface="Meiryo UI" panose="020B0604030504040204" pitchFamily="50" charset="-128"/>
                <a:ea typeface="Meiryo UI" panose="020B0604030504040204" pitchFamily="50" charset="-128"/>
              </a:rPr>
              <a:t>手順１</a:t>
            </a:r>
            <a:r>
              <a:rPr lang="en-US" altLang="ja-JP" sz="2000" b="1">
                <a:solidFill>
                  <a:srgbClr val="0000FF"/>
                </a:solidFill>
                <a:latin typeface="Meiryo UI" panose="020B0604030504040204" pitchFamily="50" charset="-128"/>
                <a:ea typeface="Meiryo UI" panose="020B0604030504040204" pitchFamily="50" charset="-128"/>
              </a:rPr>
              <a:t>】</a:t>
            </a:r>
          </a:p>
        </p:txBody>
      </p:sp>
      <p:sp>
        <p:nvSpPr>
          <p:cNvPr id="33797" name="Text Box 6"/>
          <p:cNvSpPr txBox="1">
            <a:spLocks noChangeArrowheads="1"/>
          </p:cNvSpPr>
          <p:nvPr/>
        </p:nvSpPr>
        <p:spPr bwMode="auto">
          <a:xfrm>
            <a:off x="365125" y="2143125"/>
            <a:ext cx="14906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2000" b="1">
                <a:solidFill>
                  <a:srgbClr val="0000FF"/>
                </a:solidFill>
                <a:latin typeface="Meiryo UI" panose="020B0604030504040204" pitchFamily="50" charset="-128"/>
                <a:ea typeface="Meiryo UI" panose="020B0604030504040204" pitchFamily="50" charset="-128"/>
              </a:rPr>
              <a:t>【</a:t>
            </a:r>
            <a:r>
              <a:rPr lang="ja-JP" altLang="en-US" sz="2000" b="1">
                <a:solidFill>
                  <a:srgbClr val="0000FF"/>
                </a:solidFill>
                <a:latin typeface="Meiryo UI" panose="020B0604030504040204" pitchFamily="50" charset="-128"/>
                <a:ea typeface="Meiryo UI" panose="020B0604030504040204" pitchFamily="50" charset="-128"/>
              </a:rPr>
              <a:t>手順２</a:t>
            </a:r>
            <a:r>
              <a:rPr lang="en-US" altLang="ja-JP" sz="2000" b="1">
                <a:solidFill>
                  <a:srgbClr val="0000FF"/>
                </a:solidFill>
                <a:latin typeface="Meiryo UI" panose="020B0604030504040204" pitchFamily="50" charset="-128"/>
                <a:ea typeface="Meiryo UI" panose="020B0604030504040204" pitchFamily="50" charset="-128"/>
              </a:rPr>
              <a:t>】</a:t>
            </a:r>
          </a:p>
        </p:txBody>
      </p:sp>
      <p:sp>
        <p:nvSpPr>
          <p:cNvPr id="33798" name="Text Box 7"/>
          <p:cNvSpPr txBox="1">
            <a:spLocks noChangeArrowheads="1"/>
          </p:cNvSpPr>
          <p:nvPr/>
        </p:nvSpPr>
        <p:spPr bwMode="auto">
          <a:xfrm>
            <a:off x="365125" y="3425825"/>
            <a:ext cx="14906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2000" b="1">
                <a:solidFill>
                  <a:srgbClr val="0000FF"/>
                </a:solidFill>
                <a:latin typeface="Meiryo UI" panose="020B0604030504040204" pitchFamily="50" charset="-128"/>
                <a:ea typeface="Meiryo UI" panose="020B0604030504040204" pitchFamily="50" charset="-128"/>
              </a:rPr>
              <a:t>【</a:t>
            </a:r>
            <a:r>
              <a:rPr lang="ja-JP" altLang="en-US" sz="2000" b="1">
                <a:solidFill>
                  <a:srgbClr val="0000FF"/>
                </a:solidFill>
                <a:latin typeface="Meiryo UI" panose="020B0604030504040204" pitchFamily="50" charset="-128"/>
                <a:ea typeface="Meiryo UI" panose="020B0604030504040204" pitchFamily="50" charset="-128"/>
              </a:rPr>
              <a:t>手順３</a:t>
            </a:r>
            <a:r>
              <a:rPr lang="en-US" altLang="ja-JP" sz="2000" b="1">
                <a:solidFill>
                  <a:srgbClr val="0000FF"/>
                </a:solidFill>
                <a:latin typeface="Meiryo UI" panose="020B0604030504040204" pitchFamily="50" charset="-128"/>
                <a:ea typeface="Meiryo UI" panose="020B0604030504040204" pitchFamily="50" charset="-128"/>
              </a:rPr>
              <a:t>】</a:t>
            </a:r>
          </a:p>
        </p:txBody>
      </p:sp>
      <p:sp>
        <p:nvSpPr>
          <p:cNvPr id="33799" name="Text Box 8"/>
          <p:cNvSpPr txBox="1">
            <a:spLocks noChangeArrowheads="1"/>
          </p:cNvSpPr>
          <p:nvPr/>
        </p:nvSpPr>
        <p:spPr bwMode="auto">
          <a:xfrm>
            <a:off x="365125" y="4594225"/>
            <a:ext cx="14906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2000" b="1">
                <a:solidFill>
                  <a:srgbClr val="0000FF"/>
                </a:solidFill>
                <a:latin typeface="Meiryo UI" panose="020B0604030504040204" pitchFamily="50" charset="-128"/>
                <a:ea typeface="Meiryo UI" panose="020B0604030504040204" pitchFamily="50" charset="-128"/>
              </a:rPr>
              <a:t>【</a:t>
            </a:r>
            <a:r>
              <a:rPr lang="ja-JP" altLang="en-US" sz="2000" b="1">
                <a:solidFill>
                  <a:srgbClr val="0000FF"/>
                </a:solidFill>
                <a:latin typeface="Meiryo UI" panose="020B0604030504040204" pitchFamily="50" charset="-128"/>
                <a:ea typeface="Meiryo UI" panose="020B0604030504040204" pitchFamily="50" charset="-128"/>
              </a:rPr>
              <a:t>手順４</a:t>
            </a:r>
            <a:r>
              <a:rPr lang="en-US" altLang="ja-JP" sz="2000" b="1">
                <a:solidFill>
                  <a:srgbClr val="0000FF"/>
                </a:solidFill>
                <a:latin typeface="Meiryo UI" panose="020B0604030504040204" pitchFamily="50" charset="-128"/>
                <a:ea typeface="Meiryo UI" panose="020B0604030504040204" pitchFamily="50" charset="-128"/>
              </a:rPr>
              <a:t>】</a:t>
            </a:r>
          </a:p>
        </p:txBody>
      </p:sp>
      <p:sp>
        <p:nvSpPr>
          <p:cNvPr id="33800" name="Text Box 9"/>
          <p:cNvSpPr txBox="1">
            <a:spLocks noChangeArrowheads="1"/>
          </p:cNvSpPr>
          <p:nvPr/>
        </p:nvSpPr>
        <p:spPr bwMode="auto">
          <a:xfrm>
            <a:off x="365125" y="5648325"/>
            <a:ext cx="14906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2000" b="1">
                <a:solidFill>
                  <a:srgbClr val="0000FF"/>
                </a:solidFill>
                <a:latin typeface="Meiryo UI" panose="020B0604030504040204" pitchFamily="50" charset="-128"/>
                <a:ea typeface="Meiryo UI" panose="020B0604030504040204" pitchFamily="50" charset="-128"/>
              </a:rPr>
              <a:t>【</a:t>
            </a:r>
            <a:r>
              <a:rPr lang="ja-JP" altLang="en-US" sz="2000" b="1">
                <a:solidFill>
                  <a:srgbClr val="0000FF"/>
                </a:solidFill>
                <a:latin typeface="Meiryo UI" panose="020B0604030504040204" pitchFamily="50" charset="-128"/>
                <a:ea typeface="Meiryo UI" panose="020B0604030504040204" pitchFamily="50" charset="-128"/>
              </a:rPr>
              <a:t>手順５</a:t>
            </a:r>
            <a:r>
              <a:rPr lang="en-US" altLang="ja-JP" sz="2000" b="1">
                <a:solidFill>
                  <a:srgbClr val="0000FF"/>
                </a:solidFill>
                <a:latin typeface="Meiryo UI" panose="020B0604030504040204" pitchFamily="50" charset="-128"/>
                <a:ea typeface="Meiryo UI" panose="020B0604030504040204" pitchFamily="50" charset="-128"/>
              </a:rPr>
              <a:t>】</a:t>
            </a:r>
          </a:p>
        </p:txBody>
      </p:sp>
      <p:sp>
        <p:nvSpPr>
          <p:cNvPr id="33801" name="Text Box 10"/>
          <p:cNvSpPr txBox="1">
            <a:spLocks noChangeArrowheads="1"/>
          </p:cNvSpPr>
          <p:nvPr/>
        </p:nvSpPr>
        <p:spPr bwMode="auto">
          <a:xfrm>
            <a:off x="3111500" y="823913"/>
            <a:ext cx="5773738" cy="1077912"/>
          </a:xfrm>
          <a:prstGeom prst="rect">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1600" b="1">
                <a:latin typeface="Meiryo UI" panose="020B0604030504040204" pitchFamily="50" charset="-128"/>
                <a:ea typeface="Meiryo UI" panose="020B0604030504040204" pitchFamily="50" charset="-128"/>
              </a:rPr>
              <a:t>　　①メンバーには早めに、日時、場所、課題を</a:t>
            </a:r>
            <a:r>
              <a:rPr lang="ja-JP" altLang="en-US" sz="1600" b="1">
                <a:solidFill>
                  <a:srgbClr val="FF0000"/>
                </a:solidFill>
                <a:latin typeface="Meiryo UI" panose="020B0604030504040204" pitchFamily="50" charset="-128"/>
                <a:ea typeface="Meiryo UI" panose="020B0604030504040204" pitchFamily="50" charset="-128"/>
              </a:rPr>
              <a:t>連絡</a:t>
            </a:r>
            <a:r>
              <a:rPr lang="ja-JP" altLang="en-US" sz="1600" b="1">
                <a:latin typeface="Meiryo UI" panose="020B0604030504040204" pitchFamily="50" charset="-128"/>
                <a:ea typeface="Meiryo UI" panose="020B0604030504040204" pitchFamily="50" charset="-128"/>
              </a:rPr>
              <a:t>する</a:t>
            </a:r>
            <a:endParaRPr lang="en-US" altLang="ja-JP" sz="1600" b="1">
              <a:latin typeface="Meiryo UI" panose="020B0604030504040204" pitchFamily="50" charset="-128"/>
              <a:ea typeface="Meiryo UI" panose="020B0604030504040204" pitchFamily="50" charset="-128"/>
            </a:endParaRPr>
          </a:p>
          <a:p>
            <a:pPr eaLnBrk="1" hangingPunct="1"/>
            <a:r>
              <a:rPr lang="ja-JP" altLang="en-US" sz="1600" b="1">
                <a:latin typeface="Meiryo UI" panose="020B0604030504040204" pitchFamily="50" charset="-128"/>
                <a:ea typeface="Meiryo UI" panose="020B0604030504040204" pitchFamily="50" charset="-128"/>
              </a:rPr>
              <a:t>　　②宿題の進行状況の確認を行い、必要なら資料を準備する</a:t>
            </a:r>
            <a:endParaRPr lang="en-US" altLang="ja-JP" sz="1600" b="1">
              <a:latin typeface="Meiryo UI" panose="020B0604030504040204" pitchFamily="50" charset="-128"/>
              <a:ea typeface="Meiryo UI" panose="020B0604030504040204" pitchFamily="50" charset="-128"/>
            </a:endParaRPr>
          </a:p>
          <a:p>
            <a:pPr eaLnBrk="1" hangingPunct="1"/>
            <a:r>
              <a:rPr lang="ja-JP" altLang="en-US" sz="1600" b="1">
                <a:latin typeface="Meiryo UI" panose="020B0604030504040204" pitchFamily="50" charset="-128"/>
                <a:ea typeface="Meiryo UI" panose="020B0604030504040204" pitchFamily="50" charset="-128"/>
              </a:rPr>
              <a:t>　　③欠席者がいれば</a:t>
            </a:r>
            <a:r>
              <a:rPr lang="ja-JP" altLang="en-US" sz="1600" b="1">
                <a:solidFill>
                  <a:srgbClr val="FF0000"/>
                </a:solidFill>
                <a:latin typeface="Meiryo UI" panose="020B0604030504040204" pitchFamily="50" charset="-128"/>
                <a:ea typeface="Meiryo UI" panose="020B0604030504040204" pitchFamily="50" charset="-128"/>
              </a:rPr>
              <a:t>意見を聞いておく</a:t>
            </a:r>
            <a:endParaRPr lang="en-US" altLang="ja-JP" sz="1600" b="1">
              <a:latin typeface="Meiryo UI" panose="020B0604030504040204" pitchFamily="50" charset="-128"/>
              <a:ea typeface="Meiryo UI" panose="020B0604030504040204" pitchFamily="50" charset="-128"/>
            </a:endParaRPr>
          </a:p>
          <a:p>
            <a:pPr eaLnBrk="1" hangingPunct="1"/>
            <a:r>
              <a:rPr lang="ja-JP" altLang="en-US" sz="1600" b="1">
                <a:latin typeface="Meiryo UI" panose="020B0604030504040204" pitchFamily="50" charset="-128"/>
                <a:ea typeface="Meiryo UI" panose="020B0604030504040204" pitchFamily="50" charset="-128"/>
              </a:rPr>
              <a:t>　　④上司に会合の承認を受ける</a:t>
            </a:r>
          </a:p>
        </p:txBody>
      </p:sp>
      <p:sp>
        <p:nvSpPr>
          <p:cNvPr id="33802" name="Text Box 11"/>
          <p:cNvSpPr txBox="1">
            <a:spLocks noChangeArrowheads="1"/>
          </p:cNvSpPr>
          <p:nvPr/>
        </p:nvSpPr>
        <p:spPr bwMode="auto">
          <a:xfrm>
            <a:off x="3111500" y="2146300"/>
            <a:ext cx="5773738" cy="1077913"/>
          </a:xfrm>
          <a:prstGeom prst="rect">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1600" b="1">
                <a:latin typeface="Meiryo UI" panose="020B0604030504040204" pitchFamily="50" charset="-128"/>
                <a:ea typeface="Meiryo UI" panose="020B0604030504040204" pitchFamily="50" charset="-128"/>
              </a:rPr>
              <a:t>　　①会合の</a:t>
            </a:r>
            <a:r>
              <a:rPr lang="ja-JP" altLang="en-US" sz="1600" b="1">
                <a:solidFill>
                  <a:srgbClr val="FF0000"/>
                </a:solidFill>
                <a:latin typeface="Meiryo UI" panose="020B0604030504040204" pitchFamily="50" charset="-128"/>
                <a:ea typeface="Meiryo UI" panose="020B0604030504040204" pitchFamily="50" charset="-128"/>
              </a:rPr>
              <a:t>役割</a:t>
            </a:r>
            <a:r>
              <a:rPr lang="ja-JP" altLang="en-US" sz="1600" b="1">
                <a:latin typeface="Meiryo UI" panose="020B0604030504040204" pitchFamily="50" charset="-128"/>
                <a:ea typeface="Meiryo UI" panose="020B0604030504040204" pitchFamily="50" charset="-128"/>
              </a:rPr>
              <a:t>（司会、書記）</a:t>
            </a:r>
            <a:r>
              <a:rPr lang="ja-JP" altLang="en-US" sz="1600" b="1">
                <a:solidFill>
                  <a:srgbClr val="FF0000"/>
                </a:solidFill>
                <a:latin typeface="Meiryo UI" panose="020B0604030504040204" pitchFamily="50" charset="-128"/>
                <a:ea typeface="Meiryo UI" panose="020B0604030504040204" pitchFamily="50" charset="-128"/>
              </a:rPr>
              <a:t>などを決める</a:t>
            </a:r>
            <a:endParaRPr lang="en-US" altLang="ja-JP" sz="1600" b="1">
              <a:latin typeface="Meiryo UI" panose="020B0604030504040204" pitchFamily="50" charset="-128"/>
              <a:ea typeface="Meiryo UI" panose="020B0604030504040204" pitchFamily="50" charset="-128"/>
            </a:endParaRPr>
          </a:p>
          <a:p>
            <a:pPr eaLnBrk="1" hangingPunct="1"/>
            <a:r>
              <a:rPr lang="ja-JP" altLang="en-US" sz="1600" b="1">
                <a:latin typeface="Meiryo UI" panose="020B0604030504040204" pitchFamily="50" charset="-128"/>
                <a:ea typeface="Meiryo UI" panose="020B0604030504040204" pitchFamily="50" charset="-128"/>
              </a:rPr>
              <a:t>　　②</a:t>
            </a:r>
            <a:r>
              <a:rPr lang="ja-JP" altLang="en-US" sz="1600" b="1">
                <a:solidFill>
                  <a:srgbClr val="FF0000"/>
                </a:solidFill>
                <a:latin typeface="Meiryo UI" panose="020B0604030504040204" pitchFamily="50" charset="-128"/>
                <a:ea typeface="Meiryo UI" panose="020B0604030504040204" pitchFamily="50" charset="-128"/>
              </a:rPr>
              <a:t>前回会合の復習</a:t>
            </a:r>
            <a:r>
              <a:rPr lang="ja-JP" altLang="en-US" sz="1600" b="1">
                <a:latin typeface="Meiryo UI" panose="020B0604030504040204" pitchFamily="50" charset="-128"/>
                <a:ea typeface="Meiryo UI" panose="020B0604030504040204" pitchFamily="50" charset="-128"/>
              </a:rPr>
              <a:t>を行い、今回の議題をはっきりさせる</a:t>
            </a:r>
            <a:endParaRPr lang="en-US" altLang="ja-JP" sz="1600" b="1">
              <a:latin typeface="Meiryo UI" panose="020B0604030504040204" pitchFamily="50" charset="-128"/>
              <a:ea typeface="Meiryo UI" panose="020B0604030504040204" pitchFamily="50" charset="-128"/>
            </a:endParaRPr>
          </a:p>
          <a:p>
            <a:pPr eaLnBrk="1" hangingPunct="1"/>
            <a:r>
              <a:rPr lang="ja-JP" altLang="en-US" sz="1600" b="1">
                <a:latin typeface="Meiryo UI" panose="020B0604030504040204" pitchFamily="50" charset="-128"/>
                <a:ea typeface="Meiryo UI" panose="020B0604030504040204" pitchFamily="50" charset="-128"/>
              </a:rPr>
              <a:t>　　③宿題の実施について報告を受ける</a:t>
            </a:r>
            <a:endParaRPr lang="en-US" altLang="ja-JP" sz="1600" b="1">
              <a:latin typeface="Meiryo UI" panose="020B0604030504040204" pitchFamily="50" charset="-128"/>
              <a:ea typeface="Meiryo UI" panose="020B0604030504040204" pitchFamily="50" charset="-128"/>
            </a:endParaRPr>
          </a:p>
          <a:p>
            <a:pPr eaLnBrk="1" hangingPunct="1"/>
            <a:r>
              <a:rPr lang="ja-JP" altLang="en-US" sz="1600" b="1">
                <a:latin typeface="Meiryo UI" panose="020B0604030504040204" pitchFamily="50" charset="-128"/>
                <a:ea typeface="Meiryo UI" panose="020B0604030504040204" pitchFamily="50" charset="-128"/>
              </a:rPr>
              <a:t>　　④</a:t>
            </a:r>
            <a:r>
              <a:rPr lang="ja-JP" altLang="en-US" sz="1600" b="1">
                <a:solidFill>
                  <a:srgbClr val="FF0000"/>
                </a:solidFill>
                <a:latin typeface="Meiryo UI" panose="020B0604030504040204" pitchFamily="50" charset="-128"/>
                <a:ea typeface="Meiryo UI" panose="020B0604030504040204" pitchFamily="50" charset="-128"/>
              </a:rPr>
              <a:t>全員が</a:t>
            </a:r>
            <a:r>
              <a:rPr lang="ja-JP" altLang="en-US" sz="1600" b="1">
                <a:latin typeface="Meiryo UI" panose="020B0604030504040204" pitchFamily="50" charset="-128"/>
                <a:ea typeface="Meiryo UI" panose="020B0604030504040204" pitchFamily="50" charset="-128"/>
              </a:rPr>
              <a:t>積極的に</a:t>
            </a:r>
            <a:r>
              <a:rPr lang="ja-JP" altLang="en-US" sz="1600" b="1">
                <a:solidFill>
                  <a:srgbClr val="FF0000"/>
                </a:solidFill>
                <a:latin typeface="Meiryo UI" panose="020B0604030504040204" pitchFamily="50" charset="-128"/>
                <a:ea typeface="Meiryo UI" panose="020B0604030504040204" pitchFamily="50" charset="-128"/>
              </a:rPr>
              <a:t>発言</a:t>
            </a:r>
            <a:r>
              <a:rPr lang="ja-JP" altLang="en-US" sz="1600" b="1">
                <a:latin typeface="Meiryo UI" panose="020B0604030504040204" pitchFamily="50" charset="-128"/>
                <a:ea typeface="Meiryo UI" panose="020B0604030504040204" pitchFamily="50" charset="-128"/>
              </a:rPr>
              <a:t>し検討が行えるようにする</a:t>
            </a:r>
          </a:p>
        </p:txBody>
      </p:sp>
      <p:sp>
        <p:nvSpPr>
          <p:cNvPr id="33803" name="Text Box 12"/>
          <p:cNvSpPr txBox="1">
            <a:spLocks noChangeArrowheads="1"/>
          </p:cNvSpPr>
          <p:nvPr/>
        </p:nvSpPr>
        <p:spPr bwMode="auto">
          <a:xfrm>
            <a:off x="3111500" y="3511550"/>
            <a:ext cx="5773738" cy="830263"/>
          </a:xfrm>
          <a:prstGeom prst="rect">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1600" b="1">
                <a:latin typeface="Meiryo UI" panose="020B0604030504040204" pitchFamily="50" charset="-128"/>
                <a:ea typeface="Meiryo UI" panose="020B0604030504040204" pitchFamily="50" charset="-128"/>
              </a:rPr>
              <a:t>　　①決定事項、保留事項を明確に</a:t>
            </a:r>
            <a:r>
              <a:rPr lang="ja-JP" altLang="en-US" sz="1600" b="1">
                <a:solidFill>
                  <a:srgbClr val="FF0000"/>
                </a:solidFill>
                <a:latin typeface="Meiryo UI" panose="020B0604030504040204" pitchFamily="50" charset="-128"/>
                <a:ea typeface="Meiryo UI" panose="020B0604030504040204" pitchFamily="50" charset="-128"/>
              </a:rPr>
              <a:t>確認</a:t>
            </a:r>
            <a:r>
              <a:rPr lang="ja-JP" altLang="en-US" sz="1600" b="1">
                <a:latin typeface="Meiryo UI" panose="020B0604030504040204" pitchFamily="50" charset="-128"/>
                <a:ea typeface="Meiryo UI" panose="020B0604030504040204" pitchFamily="50" charset="-128"/>
              </a:rPr>
              <a:t>しあう</a:t>
            </a:r>
            <a:endParaRPr lang="en-US" altLang="ja-JP" sz="1600" b="1">
              <a:latin typeface="Meiryo UI" panose="020B0604030504040204" pitchFamily="50" charset="-128"/>
              <a:ea typeface="Meiryo UI" panose="020B0604030504040204" pitchFamily="50" charset="-128"/>
            </a:endParaRPr>
          </a:p>
          <a:p>
            <a:pPr eaLnBrk="1" hangingPunct="1"/>
            <a:r>
              <a:rPr lang="ja-JP" altLang="en-US" sz="1600" b="1">
                <a:latin typeface="Meiryo UI" panose="020B0604030504040204" pitchFamily="50" charset="-128"/>
                <a:ea typeface="Meiryo UI" panose="020B0604030504040204" pitchFamily="50" charset="-128"/>
              </a:rPr>
              <a:t>　　②次回会合までに、何を、誰がやるのか</a:t>
            </a:r>
            <a:r>
              <a:rPr lang="ja-JP" altLang="en-US" sz="1600" b="1">
                <a:solidFill>
                  <a:srgbClr val="FF0000"/>
                </a:solidFill>
                <a:latin typeface="Meiryo UI" panose="020B0604030504040204" pitchFamily="50" charset="-128"/>
                <a:ea typeface="Meiryo UI" panose="020B0604030504040204" pitchFamily="50" charset="-128"/>
              </a:rPr>
              <a:t>分担を明らか</a:t>
            </a:r>
            <a:r>
              <a:rPr lang="ja-JP" altLang="en-US" sz="1600" b="1">
                <a:latin typeface="Meiryo UI" panose="020B0604030504040204" pitchFamily="50" charset="-128"/>
                <a:ea typeface="Meiryo UI" panose="020B0604030504040204" pitchFamily="50" charset="-128"/>
              </a:rPr>
              <a:t>にする</a:t>
            </a:r>
            <a:endParaRPr lang="en-US" altLang="ja-JP" sz="1600" b="1">
              <a:latin typeface="Meiryo UI" panose="020B0604030504040204" pitchFamily="50" charset="-128"/>
              <a:ea typeface="Meiryo UI" panose="020B0604030504040204" pitchFamily="50" charset="-128"/>
            </a:endParaRPr>
          </a:p>
          <a:p>
            <a:pPr eaLnBrk="1" hangingPunct="1"/>
            <a:r>
              <a:rPr lang="ja-JP" altLang="en-US" sz="1600" b="1">
                <a:latin typeface="Meiryo UI" panose="020B0604030504040204" pitchFamily="50" charset="-128"/>
                <a:ea typeface="Meiryo UI" panose="020B0604030504040204" pitchFamily="50" charset="-128"/>
              </a:rPr>
              <a:t>　　③次回会合の日程を決める</a:t>
            </a:r>
          </a:p>
        </p:txBody>
      </p:sp>
      <p:sp>
        <p:nvSpPr>
          <p:cNvPr id="33804" name="Text Box 13"/>
          <p:cNvSpPr txBox="1">
            <a:spLocks noChangeArrowheads="1"/>
          </p:cNvSpPr>
          <p:nvPr/>
        </p:nvSpPr>
        <p:spPr bwMode="auto">
          <a:xfrm>
            <a:off x="3111500" y="4695825"/>
            <a:ext cx="5773738" cy="584200"/>
          </a:xfrm>
          <a:prstGeom prst="rect">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1600" b="1">
                <a:latin typeface="Meiryo UI" panose="020B0604030504040204" pitchFamily="50" charset="-128"/>
                <a:ea typeface="Meiryo UI" panose="020B0604030504040204" pitchFamily="50" charset="-128"/>
              </a:rPr>
              <a:t>　　①討論の内容、結論を</a:t>
            </a:r>
            <a:r>
              <a:rPr lang="ja-JP" altLang="en-US" sz="1600" b="1">
                <a:solidFill>
                  <a:srgbClr val="FF0000"/>
                </a:solidFill>
                <a:latin typeface="Meiryo UI" panose="020B0604030504040204" pitchFamily="50" charset="-128"/>
                <a:ea typeface="Meiryo UI" panose="020B0604030504040204" pitchFamily="50" charset="-128"/>
              </a:rPr>
              <a:t>会合報告書</a:t>
            </a:r>
            <a:r>
              <a:rPr lang="ja-JP" altLang="en-US" sz="1600" b="1">
                <a:latin typeface="Meiryo UI" panose="020B0604030504040204" pitchFamily="50" charset="-128"/>
                <a:ea typeface="Meiryo UI" panose="020B0604030504040204" pitchFamily="50" charset="-128"/>
              </a:rPr>
              <a:t>にまとめる</a:t>
            </a:r>
            <a:endParaRPr lang="en-US" altLang="ja-JP" sz="1600" b="1">
              <a:latin typeface="Meiryo UI" panose="020B0604030504040204" pitchFamily="50" charset="-128"/>
              <a:ea typeface="Meiryo UI" panose="020B0604030504040204" pitchFamily="50" charset="-128"/>
            </a:endParaRPr>
          </a:p>
          <a:p>
            <a:pPr eaLnBrk="1" hangingPunct="1"/>
            <a:r>
              <a:rPr lang="ja-JP" altLang="en-US" sz="1600" b="1">
                <a:latin typeface="Meiryo UI" panose="020B0604030504040204" pitchFamily="50" charset="-128"/>
                <a:ea typeface="Meiryo UI" panose="020B0604030504040204" pitchFamily="50" charset="-128"/>
              </a:rPr>
              <a:t>　　②会合報告書を上司に報告し、上司の意見を受ける</a:t>
            </a:r>
          </a:p>
        </p:txBody>
      </p:sp>
      <p:sp>
        <p:nvSpPr>
          <p:cNvPr id="30733" name="Text Box 14"/>
          <p:cNvSpPr txBox="1">
            <a:spLocks noChangeArrowheads="1"/>
          </p:cNvSpPr>
          <p:nvPr/>
        </p:nvSpPr>
        <p:spPr bwMode="auto">
          <a:xfrm>
            <a:off x="3111500" y="5686425"/>
            <a:ext cx="5773738" cy="830263"/>
          </a:xfrm>
          <a:prstGeom prst="rect">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r>
              <a:rPr lang="ja-JP" altLang="en-US" sz="1600" b="1" dirty="0">
                <a:latin typeface="Meiryo UI" panose="020B0604030504040204" pitchFamily="50" charset="-128"/>
                <a:ea typeface="Meiryo UI" panose="020B0604030504040204" pitchFamily="50" charset="-128"/>
              </a:rPr>
              <a:t>　　①会合がうまく出来たかどうかを反省する</a:t>
            </a:r>
            <a:endParaRPr lang="en-US" altLang="ja-JP" sz="1600" b="1" dirty="0">
              <a:latin typeface="Meiryo UI" panose="020B0604030504040204" pitchFamily="50" charset="-128"/>
              <a:ea typeface="Meiryo UI" panose="020B0604030504040204" pitchFamily="50" charset="-128"/>
            </a:endParaRPr>
          </a:p>
          <a:p>
            <a:pPr eaLnBrk="1" hangingPunct="1">
              <a:defRPr/>
            </a:pPr>
            <a:r>
              <a:rPr lang="ja-JP" altLang="en-US" sz="1600" b="1" dirty="0">
                <a:latin typeface="Meiryo UI" panose="020B0604030504040204" pitchFamily="50" charset="-128"/>
                <a:ea typeface="Meiryo UI" panose="020B0604030504040204" pitchFamily="50" charset="-128"/>
              </a:rPr>
              <a:t>　　②上司からの意見をメンバーに連絡し、その対応を調整する</a:t>
            </a:r>
            <a:endParaRPr lang="en-US" altLang="ja-JP" sz="1600" b="1" dirty="0">
              <a:latin typeface="Meiryo UI" panose="020B0604030504040204" pitchFamily="50" charset="-128"/>
              <a:ea typeface="Meiryo UI" panose="020B0604030504040204" pitchFamily="50" charset="-128"/>
            </a:endParaRPr>
          </a:p>
          <a:p>
            <a:pPr eaLnBrk="1" hangingPunct="1">
              <a:defRPr/>
            </a:pPr>
            <a:r>
              <a:rPr lang="ja-JP" altLang="en-US" sz="1600" b="1" dirty="0">
                <a:latin typeface="Meiryo UI" panose="020B0604030504040204" pitchFamily="50" charset="-128"/>
                <a:ea typeface="Meiryo UI" panose="020B0604030504040204" pitchFamily="50" charset="-128"/>
              </a:rPr>
              <a:t>　　③</a:t>
            </a:r>
            <a:r>
              <a:rPr lang="ja-JP" altLang="en-US" sz="1600" b="1" dirty="0">
                <a:solidFill>
                  <a:srgbClr val="FF0000"/>
                </a:solidFill>
                <a:latin typeface="Meiryo UI" panose="020B0604030504040204" pitchFamily="50" charset="-128"/>
                <a:ea typeface="Meiryo UI" panose="020B0604030504040204" pitchFamily="50" charset="-128"/>
              </a:rPr>
              <a:t>欠席者には討論内容を説明</a:t>
            </a:r>
            <a:r>
              <a:rPr lang="ja-JP" altLang="en-US" sz="1600" b="1" dirty="0">
                <a:latin typeface="Meiryo UI" panose="020B0604030504040204" pitchFamily="50" charset="-128"/>
                <a:ea typeface="Meiryo UI" panose="020B0604030504040204" pitchFamily="50" charset="-128"/>
              </a:rPr>
              <a:t>し、了解を受ける</a:t>
            </a:r>
          </a:p>
        </p:txBody>
      </p:sp>
      <p:sp>
        <p:nvSpPr>
          <p:cNvPr id="33806" name="Text Box 20"/>
          <p:cNvSpPr txBox="1">
            <a:spLocks noChangeArrowheads="1"/>
          </p:cNvSpPr>
          <p:nvPr/>
        </p:nvSpPr>
        <p:spPr bwMode="auto">
          <a:xfrm>
            <a:off x="854075" y="1173163"/>
            <a:ext cx="1708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ja-JP" altLang="en-US">
                <a:latin typeface="Meiryo UI" panose="020B0604030504040204" pitchFamily="50" charset="-128"/>
                <a:ea typeface="Meiryo UI" panose="020B0604030504040204" pitchFamily="50" charset="-128"/>
              </a:rPr>
              <a:t>会合の準備</a:t>
            </a:r>
          </a:p>
        </p:txBody>
      </p:sp>
      <p:sp>
        <p:nvSpPr>
          <p:cNvPr id="33807" name="Text Box 21"/>
          <p:cNvSpPr txBox="1">
            <a:spLocks noChangeArrowheads="1"/>
          </p:cNvSpPr>
          <p:nvPr/>
        </p:nvSpPr>
        <p:spPr bwMode="auto">
          <a:xfrm>
            <a:off x="854075" y="2454275"/>
            <a:ext cx="14959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ja-JP" altLang="en-US">
                <a:latin typeface="Meiryo UI" panose="020B0604030504040204" pitchFamily="50" charset="-128"/>
                <a:ea typeface="Meiryo UI" panose="020B0604030504040204" pitchFamily="50" charset="-128"/>
              </a:rPr>
              <a:t>会合を開く</a:t>
            </a:r>
          </a:p>
        </p:txBody>
      </p:sp>
      <p:sp>
        <p:nvSpPr>
          <p:cNvPr id="33808" name="Text Box 22"/>
          <p:cNvSpPr txBox="1">
            <a:spLocks noChangeArrowheads="1"/>
          </p:cNvSpPr>
          <p:nvPr/>
        </p:nvSpPr>
        <p:spPr bwMode="auto">
          <a:xfrm>
            <a:off x="854075" y="3724275"/>
            <a:ext cx="172996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ja-JP" altLang="en-US">
                <a:latin typeface="Meiryo UI" panose="020B0604030504040204" pitchFamily="50" charset="-128"/>
                <a:ea typeface="Meiryo UI" panose="020B0604030504040204" pitchFamily="50" charset="-128"/>
              </a:rPr>
              <a:t>会合のまとめ</a:t>
            </a:r>
          </a:p>
        </p:txBody>
      </p:sp>
      <p:sp>
        <p:nvSpPr>
          <p:cNvPr id="33809" name="Text Box 23"/>
          <p:cNvSpPr txBox="1">
            <a:spLocks noChangeArrowheads="1"/>
          </p:cNvSpPr>
          <p:nvPr/>
        </p:nvSpPr>
        <p:spPr bwMode="auto">
          <a:xfrm>
            <a:off x="854075" y="4894263"/>
            <a:ext cx="1708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ja-JP" altLang="en-US">
                <a:latin typeface="Meiryo UI" panose="020B0604030504040204" pitchFamily="50" charset="-128"/>
                <a:ea typeface="Meiryo UI" panose="020B0604030504040204" pitchFamily="50" charset="-128"/>
              </a:rPr>
              <a:t>記録の作成</a:t>
            </a:r>
          </a:p>
        </p:txBody>
      </p:sp>
      <p:sp>
        <p:nvSpPr>
          <p:cNvPr id="33810" name="Text Box 24"/>
          <p:cNvSpPr txBox="1">
            <a:spLocks noChangeArrowheads="1"/>
          </p:cNvSpPr>
          <p:nvPr/>
        </p:nvSpPr>
        <p:spPr bwMode="auto">
          <a:xfrm>
            <a:off x="854075" y="5919788"/>
            <a:ext cx="1708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ja-JP" altLang="en-US">
                <a:latin typeface="Meiryo UI" panose="020B0604030504040204" pitchFamily="50" charset="-128"/>
                <a:ea typeface="Meiryo UI" panose="020B0604030504040204" pitchFamily="50" charset="-128"/>
              </a:rPr>
              <a:t>会合の反省</a:t>
            </a:r>
          </a:p>
        </p:txBody>
      </p:sp>
      <p:sp>
        <p:nvSpPr>
          <p:cNvPr id="33811" name="Text Box 27"/>
          <p:cNvSpPr txBox="1">
            <a:spLocks noChangeArrowheads="1"/>
          </p:cNvSpPr>
          <p:nvPr/>
        </p:nvSpPr>
        <p:spPr bwMode="auto">
          <a:xfrm>
            <a:off x="2371725" y="1593850"/>
            <a:ext cx="365125"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400" b="1">
                <a:latin typeface="Meiryo UI" panose="020B0604030504040204" pitchFamily="50" charset="-128"/>
                <a:ea typeface="Meiryo UI" panose="020B0604030504040204" pitchFamily="50" charset="-128"/>
              </a:rPr>
              <a:t>Ｐ</a:t>
            </a:r>
          </a:p>
        </p:txBody>
      </p:sp>
      <p:sp>
        <p:nvSpPr>
          <p:cNvPr id="33812" name="Text Box 28"/>
          <p:cNvSpPr txBox="1">
            <a:spLocks noChangeArrowheads="1"/>
          </p:cNvSpPr>
          <p:nvPr/>
        </p:nvSpPr>
        <p:spPr bwMode="auto">
          <a:xfrm>
            <a:off x="2371725" y="2851150"/>
            <a:ext cx="365125"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400" b="1">
                <a:latin typeface="Meiryo UI" panose="020B0604030504040204" pitchFamily="50" charset="-128"/>
                <a:ea typeface="Meiryo UI" panose="020B0604030504040204" pitchFamily="50" charset="-128"/>
              </a:rPr>
              <a:t>Ｄ</a:t>
            </a:r>
          </a:p>
        </p:txBody>
      </p:sp>
      <p:sp>
        <p:nvSpPr>
          <p:cNvPr id="33813" name="Text Box 29"/>
          <p:cNvSpPr txBox="1">
            <a:spLocks noChangeArrowheads="1"/>
          </p:cNvSpPr>
          <p:nvPr/>
        </p:nvSpPr>
        <p:spPr bwMode="auto">
          <a:xfrm>
            <a:off x="2371725" y="5308600"/>
            <a:ext cx="365125"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400" b="1">
                <a:latin typeface="Meiryo UI" panose="020B0604030504040204" pitchFamily="50" charset="-128"/>
                <a:ea typeface="Meiryo UI" panose="020B0604030504040204" pitchFamily="50" charset="-128"/>
              </a:rPr>
              <a:t>Ｃ</a:t>
            </a:r>
          </a:p>
        </p:txBody>
      </p:sp>
      <p:sp>
        <p:nvSpPr>
          <p:cNvPr id="33814" name="Text Box 30"/>
          <p:cNvSpPr txBox="1">
            <a:spLocks noChangeArrowheads="1"/>
          </p:cNvSpPr>
          <p:nvPr/>
        </p:nvSpPr>
        <p:spPr bwMode="auto">
          <a:xfrm>
            <a:off x="2371725" y="6337300"/>
            <a:ext cx="365125"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400" b="1">
                <a:latin typeface="Meiryo UI" panose="020B0604030504040204" pitchFamily="50" charset="-128"/>
                <a:ea typeface="Meiryo UI" panose="020B0604030504040204" pitchFamily="50" charset="-128"/>
              </a:rPr>
              <a:t>Ａ</a:t>
            </a:r>
          </a:p>
        </p:txBody>
      </p:sp>
      <p:sp>
        <p:nvSpPr>
          <p:cNvPr id="33816" name="Text Box 28"/>
          <p:cNvSpPr txBox="1">
            <a:spLocks noChangeArrowheads="1"/>
          </p:cNvSpPr>
          <p:nvPr/>
        </p:nvSpPr>
        <p:spPr bwMode="auto">
          <a:xfrm>
            <a:off x="2371725" y="4113213"/>
            <a:ext cx="365125"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400" b="1">
                <a:latin typeface="Meiryo UI" panose="020B0604030504040204" pitchFamily="50" charset="-128"/>
                <a:ea typeface="Meiryo UI" panose="020B0604030504040204" pitchFamily="50" charset="-128"/>
              </a:rPr>
              <a:t>Ｄ</a:t>
            </a:r>
          </a:p>
        </p:txBody>
      </p:sp>
    </p:spTree>
  </p:cSld>
  <p:clrMapOvr>
    <a:masterClrMapping/>
  </p:clrMapOvr>
  <p:transition>
    <p:cover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026" descr="File03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216025"/>
            <a:ext cx="2022475"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1027"/>
          <p:cNvSpPr>
            <a:spLocks noChangeArrowheads="1"/>
          </p:cNvSpPr>
          <p:nvPr/>
        </p:nvSpPr>
        <p:spPr bwMode="auto">
          <a:xfrm>
            <a:off x="2784475" y="3784600"/>
            <a:ext cx="2339975" cy="44132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日科学技連出版社から</a:t>
            </a:r>
          </a:p>
          <a:p>
            <a:pPr eaLnBrk="1" hangingPunct="1">
              <a:spcBef>
                <a:spcPct val="20000"/>
              </a:spcBef>
            </a:pPr>
            <a:r>
              <a:rPr lang="en-US" altLang="ja-JP" sz="1200" dirty="0">
                <a:latin typeface="Meiryo UI" panose="020B0604030504040204" pitchFamily="50" charset="-128"/>
                <a:ea typeface="Meiryo UI" panose="020B0604030504040204" pitchFamily="50" charset="-128"/>
              </a:rPr>
              <a:t>1,870</a:t>
            </a:r>
            <a:r>
              <a:rPr lang="ja-JP" altLang="en-US" sz="1200" dirty="0">
                <a:latin typeface="Meiryo UI" panose="020B0604030504040204" pitchFamily="50" charset="-128"/>
                <a:ea typeface="Meiryo UI" panose="020B0604030504040204" pitchFamily="50" charset="-128"/>
              </a:rPr>
              <a:t>円</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税</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にて発売 </a:t>
            </a:r>
          </a:p>
        </p:txBody>
      </p:sp>
      <p:sp>
        <p:nvSpPr>
          <p:cNvPr id="34820" name="Text Box 1028"/>
          <p:cNvSpPr txBox="1">
            <a:spLocks noChangeArrowheads="1"/>
          </p:cNvSpPr>
          <p:nvPr/>
        </p:nvSpPr>
        <p:spPr bwMode="auto">
          <a:xfrm>
            <a:off x="315913" y="809625"/>
            <a:ext cx="662305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2000">
                <a:solidFill>
                  <a:srgbClr val="0000FF"/>
                </a:solidFill>
                <a:latin typeface="Meiryo UI" panose="020B0604030504040204" pitchFamily="50" charset="-128"/>
                <a:ea typeface="Meiryo UI" panose="020B0604030504040204" pitchFamily="50" charset="-128"/>
              </a:rPr>
              <a:t>ｻｰｸﾙ活動のﾚﾍﾞﾙ評価方法を知っていますか ？ </a:t>
            </a:r>
          </a:p>
        </p:txBody>
      </p:sp>
      <p:pic>
        <p:nvPicPr>
          <p:cNvPr id="34821" name="Picture 10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1513" y="722313"/>
            <a:ext cx="3246437"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10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9263" y="3225800"/>
            <a:ext cx="3546475"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10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5138" y="1562100"/>
            <a:ext cx="2609850"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4" name="Text Box 1032"/>
          <p:cNvSpPr txBox="1">
            <a:spLocks noChangeArrowheads="1"/>
          </p:cNvSpPr>
          <p:nvPr/>
        </p:nvSpPr>
        <p:spPr bwMode="auto">
          <a:xfrm>
            <a:off x="785813" y="4297602"/>
            <a:ext cx="4743450" cy="3698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800" u="sng" dirty="0">
                <a:solidFill>
                  <a:srgbClr val="FF0000"/>
                </a:solidFill>
                <a:latin typeface="Meiryo UI" panose="020B0604030504040204" pitchFamily="50" charset="-128"/>
                <a:ea typeface="Meiryo UI" panose="020B0604030504040204" pitchFamily="50" charset="-128"/>
              </a:rPr>
              <a:t>推進者・支援者の主導</a:t>
            </a:r>
            <a:r>
              <a:rPr lang="ja-JP" altLang="en-US" sz="1800" u="sng" dirty="0">
                <a:solidFill>
                  <a:srgbClr val="0000FF"/>
                </a:solidFill>
                <a:latin typeface="Meiryo UI" panose="020B0604030504040204" pitchFamily="50" charset="-128"/>
                <a:ea typeface="Meiryo UI" panose="020B0604030504040204" pitchFamily="50" charset="-128"/>
              </a:rPr>
              <a:t>により指導・支援を実施</a:t>
            </a:r>
          </a:p>
        </p:txBody>
      </p:sp>
      <p:sp>
        <p:nvSpPr>
          <p:cNvPr id="34828" name="Rectangle 1039"/>
          <p:cNvSpPr>
            <a:spLocks noGrp="1" noChangeArrowheads="1"/>
          </p:cNvSpPr>
          <p:nvPr>
            <p:ph type="title" idx="4294967295"/>
          </p:nvPr>
        </p:nvSpPr>
        <p:spPr bwMode="auto">
          <a:xfrm>
            <a:off x="0" y="0"/>
            <a:ext cx="673100"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00">
                <a:solidFill>
                  <a:srgbClr val="CFD9E1"/>
                </a:solidFill>
              </a:rPr>
              <a:t>　　　レベル評価</a:t>
            </a:r>
          </a:p>
        </p:txBody>
      </p:sp>
      <p:pic>
        <p:nvPicPr>
          <p:cNvPr id="34829"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175" y="5127625"/>
            <a:ext cx="118745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0" name="Rectangle 4"/>
          <p:cNvSpPr>
            <a:spLocks noChangeArrowheads="1"/>
          </p:cNvSpPr>
          <p:nvPr/>
        </p:nvSpPr>
        <p:spPr bwMode="auto">
          <a:xfrm>
            <a:off x="439738" y="46038"/>
            <a:ext cx="82407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r>
              <a:rPr lang="ja-JP" altLang="en-US" sz="3600" dirty="0">
                <a:latin typeface="Meiryo UI" panose="020B0604030504040204" pitchFamily="50" charset="-128"/>
                <a:ea typeface="Meiryo UI" panose="020B0604030504040204" pitchFamily="50" charset="-128"/>
              </a:rPr>
              <a:t>ＱＣサークル活動レベル把握の活用　</a:t>
            </a:r>
          </a:p>
        </p:txBody>
      </p:sp>
      <p:sp>
        <p:nvSpPr>
          <p:cNvPr id="34831" name="Line 5"/>
          <p:cNvSpPr>
            <a:spLocks noChangeShapeType="1"/>
          </p:cNvSpPr>
          <p:nvPr/>
        </p:nvSpPr>
        <p:spPr bwMode="auto">
          <a:xfrm>
            <a:off x="153988" y="652463"/>
            <a:ext cx="8912225" cy="0"/>
          </a:xfrm>
          <a:prstGeom prst="line">
            <a:avLst/>
          </a:prstGeom>
          <a:noFill/>
          <a:ln w="85725"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18" name="AutoShape 5"/>
          <p:cNvSpPr>
            <a:spLocks noChangeArrowheads="1"/>
          </p:cNvSpPr>
          <p:nvPr/>
        </p:nvSpPr>
        <p:spPr bwMode="auto">
          <a:xfrm>
            <a:off x="546100" y="3716338"/>
            <a:ext cx="2203450" cy="522287"/>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defRPr/>
            </a:pPr>
            <a:r>
              <a:rPr lang="ja-JP" altLang="en-US" sz="1600" b="1" dirty="0">
                <a:latin typeface="Meiryo UI" panose="020B0604030504040204" pitchFamily="50" charset="-128"/>
                <a:ea typeface="Meiryo UI" panose="020B0604030504040204" pitchFamily="50" charset="-128"/>
              </a:rPr>
              <a:t>多くの</a:t>
            </a:r>
            <a:r>
              <a:rPr lang="en-US" altLang="ja-JP" sz="1600" b="1" dirty="0">
                <a:latin typeface="Meiryo UI" panose="020B0604030504040204" pitchFamily="50" charset="-128"/>
                <a:ea typeface="Meiryo UI" panose="020B0604030504040204" pitchFamily="50" charset="-128"/>
              </a:rPr>
              <a:t>QC</a:t>
            </a:r>
            <a:r>
              <a:rPr lang="ja-JP" altLang="en-US" sz="1600" b="1" dirty="0">
                <a:latin typeface="Meiryo UI" panose="020B0604030504040204" pitchFamily="50" charset="-128"/>
                <a:ea typeface="Meiryo UI" panose="020B0604030504040204" pitchFamily="50" charset="-128"/>
              </a:rPr>
              <a:t>サークルが</a:t>
            </a:r>
            <a:endParaRPr lang="en-US" altLang="ja-JP" sz="1600" b="1" dirty="0">
              <a:latin typeface="Meiryo UI" panose="020B0604030504040204" pitchFamily="50" charset="-128"/>
              <a:ea typeface="Meiryo UI" panose="020B0604030504040204" pitchFamily="50" charset="-128"/>
            </a:endParaRPr>
          </a:p>
          <a:p>
            <a:pPr eaLnBrk="1" hangingPunct="1">
              <a:defRPr/>
            </a:pPr>
            <a:r>
              <a:rPr lang="ja-JP" altLang="en-US" sz="1600" b="1" dirty="0">
                <a:latin typeface="Meiryo UI" panose="020B0604030504040204" pitchFamily="50" charset="-128"/>
                <a:ea typeface="Meiryo UI" panose="020B0604030504040204" pitchFamily="50" charset="-128"/>
              </a:rPr>
              <a:t>活用できるようにする</a:t>
            </a:r>
          </a:p>
        </p:txBody>
      </p:sp>
      <p:sp>
        <p:nvSpPr>
          <p:cNvPr id="1035" name="テキスト ボックス 1034">
            <a:extLst>
              <a:ext uri="{FF2B5EF4-FFF2-40B4-BE49-F238E27FC236}">
                <a16:creationId xmlns:a16="http://schemas.microsoft.com/office/drawing/2014/main" id="{01D27B3C-93B4-2A19-22A4-4927793B8023}"/>
              </a:ext>
            </a:extLst>
          </p:cNvPr>
          <p:cNvSpPr txBox="1"/>
          <p:nvPr/>
        </p:nvSpPr>
        <p:spPr>
          <a:xfrm>
            <a:off x="3100155" y="4894993"/>
            <a:ext cx="1097966" cy="307777"/>
          </a:xfrm>
          <a:prstGeom prst="rect">
            <a:avLst/>
          </a:prstGeom>
          <a:solidFill>
            <a:schemeClr val="bg1"/>
          </a:solidFill>
          <a:ln>
            <a:solidFill>
              <a:schemeClr val="tx1"/>
            </a:solidFill>
          </a:ln>
        </p:spPr>
        <p:txBody>
          <a:bodyPr wrap="square" rtlCol="0">
            <a:spAutoFit/>
          </a:bodyPr>
          <a:lstStyle/>
          <a:p>
            <a:pPr algn="ctr"/>
            <a:r>
              <a:rPr kumimoji="1" lang="ja-JP" altLang="en-US" sz="1400" dirty="0">
                <a:latin typeface="Meiryo UI" panose="020B0604030504040204" pitchFamily="50" charset="-128"/>
                <a:ea typeface="Meiryo UI" panose="020B0604030504040204" pitchFamily="50" charset="-128"/>
              </a:rPr>
              <a:t>レベル把握</a:t>
            </a:r>
          </a:p>
        </p:txBody>
      </p:sp>
      <p:sp>
        <p:nvSpPr>
          <p:cNvPr id="1036" name="テキスト ボックス 1035">
            <a:extLst>
              <a:ext uri="{FF2B5EF4-FFF2-40B4-BE49-F238E27FC236}">
                <a16:creationId xmlns:a16="http://schemas.microsoft.com/office/drawing/2014/main" id="{C1BF2F53-2851-4966-C06E-2A8F39EE386A}"/>
              </a:ext>
            </a:extLst>
          </p:cNvPr>
          <p:cNvSpPr txBox="1"/>
          <p:nvPr/>
        </p:nvSpPr>
        <p:spPr>
          <a:xfrm>
            <a:off x="2807702" y="5381806"/>
            <a:ext cx="1394829" cy="307777"/>
          </a:xfrm>
          <a:prstGeom prst="rect">
            <a:avLst/>
          </a:prstGeom>
          <a:solidFill>
            <a:schemeClr val="bg1"/>
          </a:solidFill>
          <a:ln>
            <a:solidFill>
              <a:schemeClr val="tx1"/>
            </a:solidFill>
          </a:ln>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rPr>
              <a:t>指導方法の決定</a:t>
            </a:r>
            <a:endParaRPr kumimoji="1" lang="ja-JP" altLang="en-US" sz="1400" dirty="0">
              <a:latin typeface="Meiryo UI" panose="020B0604030504040204" pitchFamily="50" charset="-128"/>
              <a:ea typeface="Meiryo UI" panose="020B0604030504040204" pitchFamily="50" charset="-128"/>
            </a:endParaRPr>
          </a:p>
        </p:txBody>
      </p:sp>
      <p:sp>
        <p:nvSpPr>
          <p:cNvPr id="1037" name="テキスト ボックス 1036">
            <a:extLst>
              <a:ext uri="{FF2B5EF4-FFF2-40B4-BE49-F238E27FC236}">
                <a16:creationId xmlns:a16="http://schemas.microsoft.com/office/drawing/2014/main" id="{496CC9A2-D7B4-9807-FCD0-9FF680885FE0}"/>
              </a:ext>
            </a:extLst>
          </p:cNvPr>
          <p:cNvSpPr txBox="1"/>
          <p:nvPr/>
        </p:nvSpPr>
        <p:spPr>
          <a:xfrm>
            <a:off x="2753496" y="5877817"/>
            <a:ext cx="1444625" cy="307777"/>
          </a:xfrm>
          <a:prstGeom prst="rect">
            <a:avLst/>
          </a:prstGeom>
          <a:solidFill>
            <a:schemeClr val="bg1"/>
          </a:solidFill>
          <a:ln>
            <a:solidFill>
              <a:schemeClr val="tx1"/>
            </a:solidFill>
          </a:ln>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rPr>
              <a:t>指導計画の立案</a:t>
            </a:r>
            <a:endParaRPr kumimoji="1" lang="ja-JP" altLang="en-US" sz="1400" dirty="0">
              <a:latin typeface="Meiryo UI" panose="020B0604030504040204" pitchFamily="50" charset="-128"/>
              <a:ea typeface="Meiryo UI" panose="020B0604030504040204" pitchFamily="50" charset="-128"/>
            </a:endParaRPr>
          </a:p>
        </p:txBody>
      </p:sp>
      <p:sp>
        <p:nvSpPr>
          <p:cNvPr id="1039" name="テキスト ボックス 1038">
            <a:extLst>
              <a:ext uri="{FF2B5EF4-FFF2-40B4-BE49-F238E27FC236}">
                <a16:creationId xmlns:a16="http://schemas.microsoft.com/office/drawing/2014/main" id="{97A7011B-2B6F-6961-87D3-FD4BC8C48ABD}"/>
              </a:ext>
            </a:extLst>
          </p:cNvPr>
          <p:cNvSpPr txBox="1"/>
          <p:nvPr/>
        </p:nvSpPr>
        <p:spPr>
          <a:xfrm>
            <a:off x="2973305" y="6330255"/>
            <a:ext cx="1203659" cy="307777"/>
          </a:xfrm>
          <a:prstGeom prst="rect">
            <a:avLst/>
          </a:prstGeom>
          <a:noFill/>
          <a:ln>
            <a:solidFill>
              <a:schemeClr val="tx1"/>
            </a:solidFill>
          </a:ln>
        </p:spPr>
        <p:txBody>
          <a:bodyPr wrap="square" rtlCol="0">
            <a:spAutoFit/>
          </a:bodyPr>
          <a:lstStyle/>
          <a:p>
            <a:pPr algn="ctr"/>
            <a:r>
              <a:rPr kumimoji="1" lang="ja-JP" altLang="en-US" sz="1400" dirty="0">
                <a:latin typeface="Meiryo UI" panose="020B0604030504040204" pitchFamily="50" charset="-128"/>
                <a:ea typeface="Meiryo UI" panose="020B0604030504040204" pitchFamily="50" charset="-128"/>
              </a:rPr>
              <a:t>指導の実践</a:t>
            </a:r>
          </a:p>
        </p:txBody>
      </p:sp>
      <p:sp>
        <p:nvSpPr>
          <p:cNvPr id="1040" name="吹き出し: 四角形 1039">
            <a:extLst>
              <a:ext uri="{FF2B5EF4-FFF2-40B4-BE49-F238E27FC236}">
                <a16:creationId xmlns:a16="http://schemas.microsoft.com/office/drawing/2014/main" id="{E0E40CBA-CA0C-3A9D-7005-EED953C258B8}"/>
              </a:ext>
            </a:extLst>
          </p:cNvPr>
          <p:cNvSpPr/>
          <p:nvPr/>
        </p:nvSpPr>
        <p:spPr bwMode="auto">
          <a:xfrm>
            <a:off x="4539373" y="4796906"/>
            <a:ext cx="4398378" cy="431964"/>
          </a:xfrm>
          <a:prstGeom prst="wedgeRectCallout">
            <a:avLst>
              <a:gd name="adj1" fmla="val -57123"/>
              <a:gd name="adj2" fmla="val -5594"/>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ts val="0"/>
              </a:spcBef>
              <a:spcAft>
                <a:spcPct val="0"/>
              </a:spcAft>
              <a:buClrTx/>
              <a:buSzTx/>
              <a:buFontTx/>
              <a:buNone/>
              <a:tabLst/>
            </a:pPr>
            <a:r>
              <a:rPr kumimoji="1" lang="ja-JP" altLang="en-US" sz="12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rPr>
              <a:t>推進者</a:t>
            </a: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・世話人</a:t>
            </a:r>
            <a:r>
              <a:rPr kumimoji="1" lang="ja-JP" altLang="en-US" sz="12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rPr>
              <a:t>とリーダー</a:t>
            </a: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が</a:t>
            </a:r>
            <a:r>
              <a:rPr kumimoji="1" lang="ja-JP" altLang="en-US" sz="12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rPr>
              <a:t>“すり合わせシート”</a:t>
            </a:r>
            <a:r>
              <a:rPr kumimoji="1" lang="ja-JP" altLang="en-US" sz="1200" b="0" i="0" u="none" strike="noStrike" cap="none" normalizeH="0" baseline="0" dirty="0">
                <a:ln>
                  <a:noFill/>
                </a:ln>
                <a:effectLst/>
                <a:latin typeface="Meiryo UI" panose="020B0604030504040204" pitchFamily="50" charset="-128"/>
                <a:ea typeface="Meiryo UI" panose="020B0604030504040204" pitchFamily="50" charset="-128"/>
              </a:rPr>
              <a:t>をも</a:t>
            </a: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とに</a:t>
            </a:r>
            <a:endParaRPr kumimoji="1" lang="en-US"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342900" marR="0" indent="-342900" algn="l" defTabSz="914400" rtl="0" eaLnBrk="1" fontAlgn="base" latinLnBrk="0" hangingPunct="1">
              <a:lnSpc>
                <a:spcPct val="100000"/>
              </a:lnSpc>
              <a:spcBef>
                <a:spcPts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自サークルのレベルを評価する・・・・相互の自覚と気づき</a:t>
            </a:r>
          </a:p>
        </p:txBody>
      </p:sp>
      <p:sp>
        <p:nvSpPr>
          <p:cNvPr id="1041" name="吹き出し: 四角形 1040">
            <a:extLst>
              <a:ext uri="{FF2B5EF4-FFF2-40B4-BE49-F238E27FC236}">
                <a16:creationId xmlns:a16="http://schemas.microsoft.com/office/drawing/2014/main" id="{E980309A-474D-AB90-BB1A-EB799AD98EFA}"/>
              </a:ext>
            </a:extLst>
          </p:cNvPr>
          <p:cNvSpPr/>
          <p:nvPr/>
        </p:nvSpPr>
        <p:spPr bwMode="auto">
          <a:xfrm>
            <a:off x="4539373" y="5319713"/>
            <a:ext cx="4398378" cy="431964"/>
          </a:xfrm>
          <a:prstGeom prst="wedgeRectCallout">
            <a:avLst>
              <a:gd name="adj1" fmla="val -57123"/>
              <a:gd name="adj2" fmla="val -5594"/>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ts val="0"/>
              </a:spcBef>
              <a:spcAft>
                <a:spcPct val="0"/>
              </a:spcAft>
              <a:buClrTx/>
              <a:buSzTx/>
              <a:buFontTx/>
              <a:buNone/>
              <a:tabLst/>
            </a:pPr>
            <a:r>
              <a:rPr kumimoji="1" lang="ja-JP" altLang="en-US" sz="12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rPr>
              <a:t>推進者</a:t>
            </a: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・世話人と</a:t>
            </a:r>
            <a:r>
              <a:rPr kumimoji="1" lang="ja-JP" altLang="en-US" sz="12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rPr>
              <a:t>リーダー</a:t>
            </a: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が“討議し</a:t>
            </a:r>
            <a:r>
              <a:rPr kumimoji="1" lang="ja-JP" altLang="en-US" sz="12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rPr>
              <a:t>”私達のサークルレベル</a:t>
            </a:r>
            <a:endParaRPr kumimoji="1" lang="en-US" altLang="ja-JP" sz="12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endParaRPr>
          </a:p>
          <a:p>
            <a:pPr marL="342900" marR="0" indent="-342900" algn="l" defTabSz="914400" rtl="0" eaLnBrk="1" fontAlgn="base" latinLnBrk="0" hangingPunct="1">
              <a:lnSpc>
                <a:spcPct val="100000"/>
              </a:lnSpc>
              <a:spcBef>
                <a:spcPts val="0"/>
              </a:spcBef>
              <a:spcAft>
                <a:spcPct val="0"/>
              </a:spcAft>
              <a:buClrTx/>
              <a:buSzTx/>
              <a:buFontTx/>
              <a:buNone/>
              <a:tabLst/>
            </a:pPr>
            <a:r>
              <a:rPr kumimoji="1" lang="ja-JP" altLang="en-US" sz="12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rPr>
              <a:t>と成長目標“</a:t>
            </a:r>
            <a:r>
              <a:rPr kumimoji="1" lang="ja-JP" altLang="en-US" sz="1200" b="0" i="0" u="none" strike="noStrike" cap="none" normalizeH="0" baseline="0" dirty="0">
                <a:ln>
                  <a:noFill/>
                </a:ln>
                <a:effectLst/>
                <a:latin typeface="Meiryo UI" panose="020B0604030504040204" pitchFamily="50" charset="-128"/>
                <a:ea typeface="Meiryo UI" panose="020B0604030504040204" pitchFamily="50" charset="-128"/>
              </a:rPr>
              <a:t>を設定・・・・相互のベクトル合わせ</a:t>
            </a:r>
          </a:p>
        </p:txBody>
      </p:sp>
      <p:sp>
        <p:nvSpPr>
          <p:cNvPr id="1042" name="吹き出し: 四角形 1041">
            <a:extLst>
              <a:ext uri="{FF2B5EF4-FFF2-40B4-BE49-F238E27FC236}">
                <a16:creationId xmlns:a16="http://schemas.microsoft.com/office/drawing/2014/main" id="{C76A6EDF-ACE5-683E-B7F4-E0BEE07E2DF0}"/>
              </a:ext>
            </a:extLst>
          </p:cNvPr>
          <p:cNvSpPr/>
          <p:nvPr/>
        </p:nvSpPr>
        <p:spPr bwMode="auto">
          <a:xfrm>
            <a:off x="4533860" y="5829096"/>
            <a:ext cx="4398378" cy="431964"/>
          </a:xfrm>
          <a:prstGeom prst="wedgeRectCallout">
            <a:avLst>
              <a:gd name="adj1" fmla="val -57123"/>
              <a:gd name="adj2" fmla="val -5594"/>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ts val="0"/>
              </a:spcBef>
              <a:spcAft>
                <a:spcPct val="0"/>
              </a:spcAft>
              <a:buClrTx/>
              <a:buSzTx/>
              <a:buFontTx/>
              <a:buNone/>
              <a:tabLst/>
            </a:pPr>
            <a:r>
              <a:rPr lang="ja-JP" altLang="en-US" sz="1200" dirty="0">
                <a:solidFill>
                  <a:srgbClr val="FF0000"/>
                </a:solidFill>
                <a:latin typeface="Meiryo UI" panose="020B0604030504040204" pitchFamily="50" charset="-128"/>
                <a:ea typeface="Meiryo UI" panose="020B0604030504040204" pitchFamily="50" charset="-128"/>
              </a:rPr>
              <a:t>“レベル把握ガイドブック”</a:t>
            </a:r>
            <a:r>
              <a:rPr lang="ja-JP" altLang="en-US" sz="1200" dirty="0">
                <a:latin typeface="Meiryo UI" panose="020B0604030504040204" pitchFamily="50" charset="-128"/>
                <a:ea typeface="Meiryo UI" panose="020B0604030504040204" pitchFamily="50" charset="-128"/>
              </a:rPr>
              <a:t>を参考にサークルのレベルに合わせた</a:t>
            </a:r>
            <a:endParaRPr lang="en-US" altLang="ja-JP" sz="1200" dirty="0">
              <a:latin typeface="Meiryo UI" panose="020B0604030504040204" pitchFamily="50" charset="-128"/>
              <a:ea typeface="Meiryo UI" panose="020B0604030504040204" pitchFamily="50" charset="-128"/>
            </a:endParaRPr>
          </a:p>
          <a:p>
            <a:pPr marL="342900" marR="0" indent="-342900" algn="l" defTabSz="914400" rtl="0" eaLnBrk="1" fontAlgn="base" latinLnBrk="0" hangingPunct="1">
              <a:lnSpc>
                <a:spcPct val="100000"/>
              </a:lnSpc>
              <a:spcBef>
                <a:spcPts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指導計画の立案</a:t>
            </a:r>
            <a:r>
              <a:rPr kumimoji="1" lang="ja-JP" altLang="en-US" sz="1200" b="0" i="0" u="none" strike="noStrike" cap="none" normalizeH="0" baseline="0" dirty="0">
                <a:ln>
                  <a:noFill/>
                </a:ln>
                <a:effectLst/>
                <a:latin typeface="Meiryo UI" panose="020B0604030504040204" pitchFamily="50" charset="-128"/>
                <a:ea typeface="Meiryo UI" panose="020B0604030504040204" pitchFamily="50" charset="-128"/>
              </a:rPr>
              <a:t>・・・・計画の見える化</a:t>
            </a:r>
          </a:p>
        </p:txBody>
      </p:sp>
      <p:sp>
        <p:nvSpPr>
          <p:cNvPr id="1044" name="吹き出し: 四角形 1043">
            <a:extLst>
              <a:ext uri="{FF2B5EF4-FFF2-40B4-BE49-F238E27FC236}">
                <a16:creationId xmlns:a16="http://schemas.microsoft.com/office/drawing/2014/main" id="{C2FDD2D2-D52F-9AD9-6229-B362BC7CC360}"/>
              </a:ext>
            </a:extLst>
          </p:cNvPr>
          <p:cNvSpPr/>
          <p:nvPr/>
        </p:nvSpPr>
        <p:spPr bwMode="auto">
          <a:xfrm>
            <a:off x="4560094" y="6338479"/>
            <a:ext cx="4398378" cy="431964"/>
          </a:xfrm>
          <a:prstGeom prst="wedgeRectCallout">
            <a:avLst>
              <a:gd name="adj1" fmla="val -57123"/>
              <a:gd name="adj2" fmla="val -5594"/>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ts val="0"/>
              </a:spcBef>
              <a:spcAft>
                <a:spcPct val="0"/>
              </a:spcAft>
              <a:buClrTx/>
              <a:buSzTx/>
              <a:buFontTx/>
              <a:buNone/>
              <a:tabLst/>
            </a:pPr>
            <a:r>
              <a:rPr lang="ja-JP" altLang="en-US" sz="1200" dirty="0">
                <a:latin typeface="Meiryo UI" panose="020B0604030504040204" pitchFamily="50" charset="-128"/>
                <a:ea typeface="Meiryo UI" panose="020B0604030504040204" pitchFamily="50" charset="-128"/>
              </a:rPr>
              <a:t>計画</a:t>
            </a:r>
            <a:r>
              <a:rPr kumimoji="1" lang="ja-JP" altLang="en-US" sz="1200" b="0" i="0" u="none" strike="noStrike" cap="none" normalizeH="0" baseline="0" dirty="0">
                <a:ln>
                  <a:noFill/>
                </a:ln>
                <a:effectLst/>
                <a:latin typeface="Meiryo UI" panose="020B0604030504040204" pitchFamily="50" charset="-128"/>
                <a:ea typeface="Meiryo UI" panose="020B0604030504040204" pitchFamily="50" charset="-128"/>
              </a:rPr>
              <a:t>に従い継続した育成の実施・・・・</a:t>
            </a:r>
            <a:r>
              <a:rPr kumimoji="1" lang="ja-JP" altLang="en-US" sz="12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rPr>
              <a:t>サークルの成長</a:t>
            </a:r>
          </a:p>
        </p:txBody>
      </p:sp>
      <p:grpSp>
        <p:nvGrpSpPr>
          <p:cNvPr id="1049" name="グループ化 1048">
            <a:extLst>
              <a:ext uri="{FF2B5EF4-FFF2-40B4-BE49-F238E27FC236}">
                <a16:creationId xmlns:a16="http://schemas.microsoft.com/office/drawing/2014/main" id="{595BC718-6B0D-8B1E-4230-85E58C7186DE}"/>
              </a:ext>
            </a:extLst>
          </p:cNvPr>
          <p:cNvGrpSpPr/>
          <p:nvPr/>
        </p:nvGrpSpPr>
        <p:grpSpPr>
          <a:xfrm>
            <a:off x="2158650" y="4867346"/>
            <a:ext cx="818603" cy="1779448"/>
            <a:chOff x="1697402" y="4819650"/>
            <a:chExt cx="818603" cy="1843354"/>
          </a:xfrm>
        </p:grpSpPr>
        <p:sp>
          <p:nvSpPr>
            <p:cNvPr id="1045" name="テキスト ボックス 1044">
              <a:extLst>
                <a:ext uri="{FF2B5EF4-FFF2-40B4-BE49-F238E27FC236}">
                  <a16:creationId xmlns:a16="http://schemas.microsoft.com/office/drawing/2014/main" id="{D633B7A8-1DC5-0CDF-FAA2-506BDFDB5057}"/>
                </a:ext>
              </a:extLst>
            </p:cNvPr>
            <p:cNvSpPr txBox="1">
              <a:spLocks/>
            </p:cNvSpPr>
            <p:nvPr/>
          </p:nvSpPr>
          <p:spPr>
            <a:xfrm>
              <a:off x="1697402" y="4819650"/>
              <a:ext cx="450636" cy="1838389"/>
            </a:xfrm>
            <a:prstGeom prst="rect">
              <a:avLst/>
            </a:prstGeom>
            <a:solidFill>
              <a:srgbClr val="CCFFFF"/>
            </a:solidFill>
          </p:spPr>
          <p:txBody>
            <a:bodyPr vert="wordArtVertRtl" wrap="square" tIns="36000" bIns="36000" rtlCol="0" anchor="ctr" anchorCtr="0">
              <a:spAutoFit/>
            </a:bodyPr>
            <a:lstStyle/>
            <a:p>
              <a:pPr algn="ctr"/>
              <a:r>
                <a:rPr lang="en-US" altLang="ja-JP" sz="1400" dirty="0">
                  <a:latin typeface="Meiryo UI" panose="020B0604030504040204" pitchFamily="50" charset="-128"/>
                  <a:ea typeface="Meiryo UI" panose="020B0604030504040204" pitchFamily="50" charset="-128"/>
                </a:rPr>
                <a:t>PDCA</a:t>
              </a:r>
              <a:r>
                <a:rPr lang="ja-JP" altLang="en-US" sz="1400" dirty="0">
                  <a:latin typeface="+mn-ea"/>
                  <a:ea typeface="+mn-ea"/>
                </a:rPr>
                <a:t>を回す</a:t>
              </a:r>
              <a:endParaRPr kumimoji="1" lang="ja-JP" altLang="en-US" sz="1400" dirty="0">
                <a:latin typeface="+mn-ea"/>
                <a:ea typeface="+mn-ea"/>
              </a:endParaRPr>
            </a:p>
          </p:txBody>
        </p:sp>
        <p:sp>
          <p:nvSpPr>
            <p:cNvPr id="1046" name="矢印: 右 1045">
              <a:extLst>
                <a:ext uri="{FF2B5EF4-FFF2-40B4-BE49-F238E27FC236}">
                  <a16:creationId xmlns:a16="http://schemas.microsoft.com/office/drawing/2014/main" id="{ECEBFEDA-0230-A2A7-2BD0-731721D8F9DC}"/>
                </a:ext>
              </a:extLst>
            </p:cNvPr>
            <p:cNvSpPr/>
            <p:nvPr/>
          </p:nvSpPr>
          <p:spPr bwMode="auto">
            <a:xfrm>
              <a:off x="2062989" y="4835761"/>
              <a:ext cx="445854" cy="334413"/>
            </a:xfrm>
            <a:prstGeom prst="rightArrow">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047" name="矢印: 右 1046">
              <a:extLst>
                <a:ext uri="{FF2B5EF4-FFF2-40B4-BE49-F238E27FC236}">
                  <a16:creationId xmlns:a16="http://schemas.microsoft.com/office/drawing/2014/main" id="{F64C238E-A97D-1B67-845A-E15AF3540548}"/>
                </a:ext>
              </a:extLst>
            </p:cNvPr>
            <p:cNvSpPr/>
            <p:nvPr/>
          </p:nvSpPr>
          <p:spPr bwMode="auto">
            <a:xfrm>
              <a:off x="2070151" y="6328591"/>
              <a:ext cx="445854" cy="334413"/>
            </a:xfrm>
            <a:prstGeom prst="rightArrow">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grpSp>
      <p:sp>
        <p:nvSpPr>
          <p:cNvPr id="1050" name="テキスト ボックス 1049">
            <a:extLst>
              <a:ext uri="{FF2B5EF4-FFF2-40B4-BE49-F238E27FC236}">
                <a16:creationId xmlns:a16="http://schemas.microsoft.com/office/drawing/2014/main" id="{5FC9D3EB-8BA4-ECCA-3E5D-ABA3805B73BE}"/>
              </a:ext>
            </a:extLst>
          </p:cNvPr>
          <p:cNvSpPr txBox="1"/>
          <p:nvPr/>
        </p:nvSpPr>
        <p:spPr>
          <a:xfrm>
            <a:off x="850900" y="4552745"/>
            <a:ext cx="4162425"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リーダーに評価を教え込む場</a:t>
            </a:r>
          </a:p>
        </p:txBody>
      </p:sp>
    </p:spTree>
  </p:cSld>
  <p:clrMapOvr>
    <a:masterClrMapping/>
  </p:clrMapOvr>
  <p:transition>
    <p:cover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l="47754" t="30469" r="24902" b="19531"/>
          <a:stretch>
            <a:fillRect/>
          </a:stretch>
        </p:blipFill>
        <p:spPr bwMode="auto">
          <a:xfrm>
            <a:off x="381000" y="4114800"/>
            <a:ext cx="1882775" cy="25908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3" name="Picture 3" descr="File0378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177925"/>
            <a:ext cx="18669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p:cNvPicPr>
            <a:picLocks noGrp="1" noChangeAspect="1" noChangeArrowheads="1"/>
          </p:cNvPicPr>
          <p:nvPr>
            <p:ph/>
          </p:nvPr>
        </p:nvPicPr>
        <p:blipFill>
          <a:blip r:embed="rId5" cstate="print">
            <a:extLst>
              <a:ext uri="{28A0092B-C50C-407E-A947-70E740481C1C}">
                <a14:useLocalDpi xmlns:a14="http://schemas.microsoft.com/office/drawing/2010/main" val="0"/>
              </a:ext>
            </a:extLst>
          </a:blip>
          <a:srcRect/>
          <a:stretch>
            <a:fillRect/>
          </a:stretch>
        </p:blipFill>
        <p:spPr bwMode="auto">
          <a:xfrm>
            <a:off x="6707188" y="4221163"/>
            <a:ext cx="1836737" cy="2524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1600200"/>
            <a:ext cx="2376488" cy="172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6" name="Text Box 6"/>
          <p:cNvSpPr txBox="1">
            <a:spLocks noChangeArrowheads="1"/>
          </p:cNvSpPr>
          <p:nvPr/>
        </p:nvSpPr>
        <p:spPr bwMode="auto">
          <a:xfrm>
            <a:off x="44450" y="53975"/>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endParaRPr lang="ja-JP" altLang="ja-JP" sz="3600"/>
          </a:p>
        </p:txBody>
      </p:sp>
      <p:sp>
        <p:nvSpPr>
          <p:cNvPr id="35847" name="Oval 7"/>
          <p:cNvSpPr>
            <a:spLocks noChangeArrowheads="1"/>
          </p:cNvSpPr>
          <p:nvPr/>
        </p:nvSpPr>
        <p:spPr bwMode="auto">
          <a:xfrm>
            <a:off x="2843213" y="2133600"/>
            <a:ext cx="3384550" cy="1060450"/>
          </a:xfrm>
          <a:prstGeom prst="ellipse">
            <a:avLst/>
          </a:prstGeom>
          <a:solidFill>
            <a:srgbClr val="FFCCFF"/>
          </a:solidFill>
          <a:ln w="38100">
            <a:solidFill>
              <a:schemeClr val="tx1"/>
            </a:solidFill>
            <a:round/>
            <a:headEnd/>
            <a:tailEnd/>
          </a:ln>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b="1">
                <a:solidFill>
                  <a:srgbClr val="FF3300"/>
                </a:solidFill>
                <a:latin typeface="Meiryo UI" panose="020B0604030504040204" pitchFamily="50" charset="-128"/>
                <a:ea typeface="Meiryo UI" panose="020B0604030504040204" pitchFamily="50" charset="-128"/>
              </a:rPr>
              <a:t>サークルレベルの</a:t>
            </a:r>
            <a:br>
              <a:rPr lang="ja-JP" altLang="en-US" b="1">
                <a:solidFill>
                  <a:srgbClr val="FF3300"/>
                </a:solidFill>
                <a:latin typeface="Meiryo UI" panose="020B0604030504040204" pitchFamily="50" charset="-128"/>
                <a:ea typeface="Meiryo UI" panose="020B0604030504040204" pitchFamily="50" charset="-128"/>
              </a:rPr>
            </a:br>
            <a:r>
              <a:rPr lang="ja-JP" altLang="en-US" b="1">
                <a:solidFill>
                  <a:srgbClr val="FF3300"/>
                </a:solidFill>
                <a:latin typeface="Meiryo UI" panose="020B0604030504040204" pitchFamily="50" charset="-128"/>
                <a:ea typeface="Meiryo UI" panose="020B0604030504040204" pitchFamily="50" charset="-128"/>
              </a:rPr>
              <a:t>　　　　把握</a:t>
            </a:r>
          </a:p>
        </p:txBody>
      </p:sp>
      <p:sp>
        <p:nvSpPr>
          <p:cNvPr id="35848" name="Oval 8"/>
          <p:cNvSpPr>
            <a:spLocks noChangeArrowheads="1"/>
          </p:cNvSpPr>
          <p:nvPr/>
        </p:nvSpPr>
        <p:spPr bwMode="auto">
          <a:xfrm>
            <a:off x="5649913" y="3716338"/>
            <a:ext cx="3295650" cy="1222375"/>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b="1">
                <a:solidFill>
                  <a:srgbClr val="FF0000"/>
                </a:solidFill>
                <a:latin typeface="Meiryo UI" panose="020B0604030504040204" pitchFamily="50" charset="-128"/>
                <a:ea typeface="Meiryo UI" panose="020B0604030504040204" pitchFamily="50" charset="-128"/>
              </a:rPr>
              <a:t>レベルアップ</a:t>
            </a:r>
            <a:br>
              <a:rPr lang="ja-JP" altLang="en-US" b="1">
                <a:solidFill>
                  <a:srgbClr val="FF0000"/>
                </a:solidFill>
                <a:latin typeface="Meiryo UI" panose="020B0604030504040204" pitchFamily="50" charset="-128"/>
                <a:ea typeface="Meiryo UI" panose="020B0604030504040204" pitchFamily="50" charset="-128"/>
              </a:rPr>
            </a:br>
            <a:r>
              <a:rPr lang="ja-JP" altLang="en-US" b="1">
                <a:solidFill>
                  <a:srgbClr val="FF0000"/>
                </a:solidFill>
                <a:latin typeface="Meiryo UI" panose="020B0604030504040204" pitchFamily="50" charset="-128"/>
                <a:ea typeface="Meiryo UI" panose="020B0604030504040204" pitchFamily="50" charset="-128"/>
              </a:rPr>
              <a:t>　　目標の設定</a:t>
            </a:r>
          </a:p>
        </p:txBody>
      </p:sp>
      <p:sp>
        <p:nvSpPr>
          <p:cNvPr id="35849" name="Oval 9"/>
          <p:cNvSpPr>
            <a:spLocks noChangeArrowheads="1"/>
          </p:cNvSpPr>
          <p:nvPr/>
        </p:nvSpPr>
        <p:spPr bwMode="auto">
          <a:xfrm>
            <a:off x="2700338" y="5057775"/>
            <a:ext cx="3554412" cy="935038"/>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b="1">
                <a:solidFill>
                  <a:srgbClr val="FF0000"/>
                </a:solidFill>
                <a:latin typeface="Meiryo UI" panose="020B0604030504040204" pitchFamily="50" charset="-128"/>
                <a:ea typeface="Meiryo UI" panose="020B0604030504040204" pitchFamily="50" charset="-128"/>
              </a:rPr>
              <a:t>活動計画の立案</a:t>
            </a:r>
          </a:p>
        </p:txBody>
      </p:sp>
      <p:cxnSp>
        <p:nvCxnSpPr>
          <p:cNvPr id="35850" name="AutoShape 10"/>
          <p:cNvCxnSpPr>
            <a:cxnSpLocks noChangeShapeType="1"/>
            <a:stCxn id="35847" idx="6"/>
            <a:endCxn id="35848" idx="0"/>
          </p:cNvCxnSpPr>
          <p:nvPr/>
        </p:nvCxnSpPr>
        <p:spPr bwMode="auto">
          <a:xfrm>
            <a:off x="6227763" y="2663825"/>
            <a:ext cx="1069975" cy="1052513"/>
          </a:xfrm>
          <a:prstGeom prst="curvedConnector2">
            <a:avLst/>
          </a:prstGeom>
          <a:noFill/>
          <a:ln w="508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51" name="AutoShape 11"/>
          <p:cNvCxnSpPr>
            <a:cxnSpLocks noChangeShapeType="1"/>
            <a:stCxn id="35848" idx="4"/>
            <a:endCxn id="35849" idx="6"/>
          </p:cNvCxnSpPr>
          <p:nvPr/>
        </p:nvCxnSpPr>
        <p:spPr bwMode="auto">
          <a:xfrm rot="5400000">
            <a:off x="6482556" y="4710907"/>
            <a:ext cx="587375" cy="1042988"/>
          </a:xfrm>
          <a:prstGeom prst="curvedConnector2">
            <a:avLst/>
          </a:prstGeom>
          <a:noFill/>
          <a:ln w="508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52" name="AutoShape 12"/>
          <p:cNvCxnSpPr>
            <a:cxnSpLocks noChangeShapeType="1"/>
            <a:stCxn id="35849" idx="2"/>
            <a:endCxn id="35861" idx="4"/>
          </p:cNvCxnSpPr>
          <p:nvPr/>
        </p:nvCxnSpPr>
        <p:spPr bwMode="auto">
          <a:xfrm rot="10800000">
            <a:off x="1784350" y="4956175"/>
            <a:ext cx="915988" cy="569913"/>
          </a:xfrm>
          <a:prstGeom prst="curvedConnector2">
            <a:avLst/>
          </a:prstGeom>
          <a:noFill/>
          <a:ln w="508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53" name="AutoShape 13"/>
          <p:cNvCxnSpPr>
            <a:cxnSpLocks noChangeShapeType="1"/>
          </p:cNvCxnSpPr>
          <p:nvPr/>
        </p:nvCxnSpPr>
        <p:spPr bwMode="auto">
          <a:xfrm rot="-5400000">
            <a:off x="1725613" y="2747963"/>
            <a:ext cx="1225550" cy="971550"/>
          </a:xfrm>
          <a:prstGeom prst="curvedConnector2">
            <a:avLst/>
          </a:prstGeom>
          <a:noFill/>
          <a:ln w="508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854" name="AutoShape 14"/>
          <p:cNvSpPr>
            <a:spLocks noChangeArrowheads="1"/>
          </p:cNvSpPr>
          <p:nvPr/>
        </p:nvSpPr>
        <p:spPr bwMode="auto">
          <a:xfrm>
            <a:off x="3421063" y="3494088"/>
            <a:ext cx="1984375" cy="898525"/>
          </a:xfrm>
          <a:prstGeom prst="roundRect">
            <a:avLst>
              <a:gd name="adj" fmla="val 16667"/>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b="1">
                <a:latin typeface="Meiryo UI" panose="020B0604030504040204" pitchFamily="50" charset="-128"/>
                <a:ea typeface="Meiryo UI" panose="020B0604030504040204" pitchFamily="50" charset="-128"/>
              </a:rPr>
              <a:t>人と組織の</a:t>
            </a:r>
            <a:br>
              <a:rPr lang="ja-JP" altLang="en-US" b="1">
                <a:latin typeface="Meiryo UI" panose="020B0604030504040204" pitchFamily="50" charset="-128"/>
                <a:ea typeface="Meiryo UI" panose="020B0604030504040204" pitchFamily="50" charset="-128"/>
              </a:rPr>
            </a:br>
            <a:r>
              <a:rPr lang="ja-JP" altLang="en-US" b="1">
                <a:latin typeface="Meiryo UI" panose="020B0604030504040204" pitchFamily="50" charset="-128"/>
                <a:ea typeface="Meiryo UI" panose="020B0604030504040204" pitchFamily="50" charset="-128"/>
              </a:rPr>
              <a:t>活性化</a:t>
            </a:r>
          </a:p>
        </p:txBody>
      </p:sp>
      <p:sp>
        <p:nvSpPr>
          <p:cNvPr id="35855" name="Text Box 15"/>
          <p:cNvSpPr txBox="1">
            <a:spLocks noChangeArrowheads="1"/>
          </p:cNvSpPr>
          <p:nvPr/>
        </p:nvSpPr>
        <p:spPr bwMode="auto">
          <a:xfrm>
            <a:off x="439738" y="1027113"/>
            <a:ext cx="6122987" cy="461962"/>
          </a:xfrm>
          <a:prstGeom prst="rect">
            <a:avLst/>
          </a:prstGeom>
          <a:solidFill>
            <a:srgbClr val="CCFFFF"/>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a:latin typeface="Meiryo UI" panose="020B0604030504040204" pitchFamily="50" charset="-128"/>
                <a:ea typeface="Meiryo UI" panose="020B0604030504040204" pitchFamily="50" charset="-128"/>
              </a:rPr>
              <a:t>スッテプアップでレベル向上が図れるしくみ</a:t>
            </a:r>
          </a:p>
        </p:txBody>
      </p:sp>
      <p:sp>
        <p:nvSpPr>
          <p:cNvPr id="35856" name="Text Box 16"/>
          <p:cNvSpPr txBox="1">
            <a:spLocks noChangeArrowheads="1"/>
          </p:cNvSpPr>
          <p:nvPr/>
        </p:nvSpPr>
        <p:spPr bwMode="auto">
          <a:xfrm>
            <a:off x="3657600" y="1676400"/>
            <a:ext cx="198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b="1">
                <a:latin typeface="Meiryo UI" panose="020B0604030504040204" pitchFamily="50" charset="-128"/>
                <a:ea typeface="Meiryo UI" panose="020B0604030504040204" pitchFamily="50" charset="-128"/>
              </a:rPr>
              <a:t>【</a:t>
            </a:r>
            <a:r>
              <a:rPr lang="ja-JP" altLang="en-US" b="1">
                <a:latin typeface="Meiryo UI" panose="020B0604030504040204" pitchFamily="50" charset="-128"/>
                <a:ea typeface="Meiryo UI" panose="020B0604030504040204" pitchFamily="50" charset="-128"/>
              </a:rPr>
              <a:t>ステップ１</a:t>
            </a:r>
            <a:r>
              <a:rPr lang="en-US" altLang="ja-JP" b="1">
                <a:latin typeface="Meiryo UI" panose="020B0604030504040204" pitchFamily="50" charset="-128"/>
                <a:ea typeface="Meiryo UI" panose="020B0604030504040204" pitchFamily="50" charset="-128"/>
              </a:rPr>
              <a:t>】</a:t>
            </a:r>
          </a:p>
        </p:txBody>
      </p:sp>
      <p:sp>
        <p:nvSpPr>
          <p:cNvPr id="35857" name="Text Box 17"/>
          <p:cNvSpPr txBox="1">
            <a:spLocks noChangeArrowheads="1"/>
          </p:cNvSpPr>
          <p:nvPr/>
        </p:nvSpPr>
        <p:spPr bwMode="auto">
          <a:xfrm>
            <a:off x="5399088" y="3338513"/>
            <a:ext cx="17572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b="1">
                <a:latin typeface="Meiryo UI" panose="020B0604030504040204" pitchFamily="50" charset="-128"/>
                <a:ea typeface="Meiryo UI" panose="020B0604030504040204" pitchFamily="50" charset="-128"/>
              </a:rPr>
              <a:t>【</a:t>
            </a:r>
            <a:r>
              <a:rPr lang="ja-JP" altLang="en-US" b="1">
                <a:latin typeface="Meiryo UI" panose="020B0604030504040204" pitchFamily="50" charset="-128"/>
                <a:ea typeface="Meiryo UI" panose="020B0604030504040204" pitchFamily="50" charset="-128"/>
              </a:rPr>
              <a:t>ステップ２</a:t>
            </a:r>
            <a:r>
              <a:rPr lang="en-US" altLang="ja-JP" b="1">
                <a:latin typeface="Meiryo UI" panose="020B0604030504040204" pitchFamily="50" charset="-128"/>
                <a:ea typeface="Meiryo UI" panose="020B0604030504040204" pitchFamily="50" charset="-128"/>
              </a:rPr>
              <a:t>】</a:t>
            </a:r>
          </a:p>
        </p:txBody>
      </p:sp>
      <p:sp>
        <p:nvSpPr>
          <p:cNvPr id="35858" name="Text Box 18"/>
          <p:cNvSpPr txBox="1">
            <a:spLocks noChangeArrowheads="1"/>
          </p:cNvSpPr>
          <p:nvPr/>
        </p:nvSpPr>
        <p:spPr bwMode="auto">
          <a:xfrm>
            <a:off x="3614738" y="4568825"/>
            <a:ext cx="17572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b="1">
                <a:latin typeface="Meiryo UI" panose="020B0604030504040204" pitchFamily="50" charset="-128"/>
                <a:ea typeface="Meiryo UI" panose="020B0604030504040204" pitchFamily="50" charset="-128"/>
              </a:rPr>
              <a:t>【</a:t>
            </a:r>
            <a:r>
              <a:rPr lang="ja-JP" altLang="en-US" b="1">
                <a:latin typeface="Meiryo UI" panose="020B0604030504040204" pitchFamily="50" charset="-128"/>
                <a:ea typeface="Meiryo UI" panose="020B0604030504040204" pitchFamily="50" charset="-128"/>
              </a:rPr>
              <a:t>ステップ３</a:t>
            </a:r>
            <a:r>
              <a:rPr lang="en-US" altLang="ja-JP" b="1">
                <a:latin typeface="Meiryo UI" panose="020B0604030504040204" pitchFamily="50" charset="-128"/>
                <a:ea typeface="Meiryo UI" panose="020B0604030504040204" pitchFamily="50" charset="-128"/>
              </a:rPr>
              <a:t>】</a:t>
            </a:r>
          </a:p>
        </p:txBody>
      </p:sp>
      <p:sp>
        <p:nvSpPr>
          <p:cNvPr id="35859" name="Text Box 19"/>
          <p:cNvSpPr txBox="1">
            <a:spLocks noChangeArrowheads="1"/>
          </p:cNvSpPr>
          <p:nvPr/>
        </p:nvSpPr>
        <p:spPr bwMode="auto">
          <a:xfrm>
            <a:off x="0" y="3371850"/>
            <a:ext cx="1744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b="1">
                <a:latin typeface="Meiryo UI" panose="020B0604030504040204" pitchFamily="50" charset="-128"/>
                <a:ea typeface="Meiryo UI" panose="020B0604030504040204" pitchFamily="50" charset="-128"/>
              </a:rPr>
              <a:t>【</a:t>
            </a:r>
            <a:r>
              <a:rPr lang="ja-JP" altLang="en-US" b="1">
                <a:latin typeface="Meiryo UI" panose="020B0604030504040204" pitchFamily="50" charset="-128"/>
                <a:ea typeface="Meiryo UI" panose="020B0604030504040204" pitchFamily="50" charset="-128"/>
              </a:rPr>
              <a:t>ステップ４</a:t>
            </a:r>
            <a:r>
              <a:rPr lang="en-US" altLang="ja-JP" b="1">
                <a:latin typeface="Meiryo UI" panose="020B0604030504040204" pitchFamily="50" charset="-128"/>
                <a:ea typeface="Meiryo UI" panose="020B0604030504040204" pitchFamily="50" charset="-128"/>
              </a:rPr>
              <a:t>】</a:t>
            </a:r>
          </a:p>
        </p:txBody>
      </p:sp>
      <p:sp>
        <p:nvSpPr>
          <p:cNvPr id="35860" name="Text Box 20"/>
          <p:cNvSpPr txBox="1">
            <a:spLocks noChangeArrowheads="1"/>
          </p:cNvSpPr>
          <p:nvPr/>
        </p:nvSpPr>
        <p:spPr bwMode="auto">
          <a:xfrm>
            <a:off x="457200" y="133350"/>
            <a:ext cx="6048375" cy="484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6473" tIns="28237" rIns="56473" bIns="28237">
            <a:spAutoFit/>
          </a:bodyPr>
          <a:lstStyle>
            <a:lvl1pPr defTabSz="565150">
              <a:defRPr kumimoji="1" sz="2400">
                <a:solidFill>
                  <a:schemeClr val="tx1"/>
                </a:solidFill>
                <a:latin typeface="Times New Roman" pitchFamily="18" charset="0"/>
                <a:ea typeface="ＭＳ Ｐゴシック" charset="-128"/>
              </a:defRPr>
            </a:lvl1pPr>
            <a:lvl2pPr marL="742950" indent="-285750" defTabSz="565150">
              <a:defRPr kumimoji="1" sz="2400">
                <a:solidFill>
                  <a:schemeClr val="tx1"/>
                </a:solidFill>
                <a:latin typeface="Times New Roman" pitchFamily="18" charset="0"/>
                <a:ea typeface="ＭＳ Ｐゴシック" charset="-128"/>
              </a:defRPr>
            </a:lvl2pPr>
            <a:lvl3pPr marL="1143000" indent="-228600" defTabSz="565150">
              <a:defRPr kumimoji="1" sz="2400">
                <a:solidFill>
                  <a:schemeClr val="tx1"/>
                </a:solidFill>
                <a:latin typeface="Times New Roman" pitchFamily="18" charset="0"/>
                <a:ea typeface="ＭＳ Ｐゴシック" charset="-128"/>
              </a:defRPr>
            </a:lvl3pPr>
            <a:lvl4pPr marL="1600200" indent="-228600" defTabSz="565150">
              <a:defRPr kumimoji="1" sz="2400">
                <a:solidFill>
                  <a:schemeClr val="tx1"/>
                </a:solidFill>
                <a:latin typeface="Times New Roman" pitchFamily="18" charset="0"/>
                <a:ea typeface="ＭＳ Ｐゴシック" charset="-128"/>
              </a:defRPr>
            </a:lvl4pPr>
            <a:lvl5pPr marL="2057400" indent="-228600" defTabSz="565150">
              <a:defRPr kumimoji="1" sz="2400">
                <a:solidFill>
                  <a:schemeClr val="tx1"/>
                </a:solidFill>
                <a:latin typeface="Times New Roman" pitchFamily="18" charset="0"/>
                <a:ea typeface="ＭＳ Ｐゴシック" charset="-128"/>
              </a:defRPr>
            </a:lvl5pPr>
            <a:lvl6pPr marL="2514600" indent="-228600" defTabSz="56515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56515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56515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56515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2800" dirty="0">
                <a:latin typeface="Meiryo UI" panose="020B0604030504040204" pitchFamily="50" charset="-128"/>
                <a:ea typeface="Meiryo UI" panose="020B0604030504040204" pitchFamily="50" charset="-128"/>
              </a:rPr>
              <a:t>サークル活動レベル把握の概要</a:t>
            </a:r>
          </a:p>
        </p:txBody>
      </p:sp>
      <p:sp>
        <p:nvSpPr>
          <p:cNvPr id="35861" name="Oval 21"/>
          <p:cNvSpPr>
            <a:spLocks noChangeArrowheads="1"/>
          </p:cNvSpPr>
          <p:nvPr/>
        </p:nvSpPr>
        <p:spPr bwMode="auto">
          <a:xfrm>
            <a:off x="304800" y="3733800"/>
            <a:ext cx="2959100" cy="1222375"/>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b="1">
                <a:solidFill>
                  <a:srgbClr val="FF0000"/>
                </a:solidFill>
                <a:latin typeface="Meiryo UI" panose="020B0604030504040204" pitchFamily="50" charset="-128"/>
                <a:ea typeface="Meiryo UI" panose="020B0604030504040204" pitchFamily="50" charset="-128"/>
              </a:rPr>
              <a:t>活動の実践</a:t>
            </a:r>
            <a:endParaRPr lang="ja-JP" altLang="en-US" b="1">
              <a:solidFill>
                <a:srgbClr val="0000CC"/>
              </a:solidFill>
              <a:latin typeface="Meiryo UI" panose="020B0604030504040204" pitchFamily="50" charset="-128"/>
              <a:ea typeface="Meiryo UI" panose="020B0604030504040204" pitchFamily="50" charset="-128"/>
            </a:endParaRPr>
          </a:p>
        </p:txBody>
      </p:sp>
      <p:sp>
        <p:nvSpPr>
          <p:cNvPr id="35862" name="Text Box 22"/>
          <p:cNvSpPr txBox="1">
            <a:spLocks noChangeArrowheads="1"/>
          </p:cNvSpPr>
          <p:nvPr/>
        </p:nvSpPr>
        <p:spPr bwMode="auto">
          <a:xfrm>
            <a:off x="3005138" y="6099175"/>
            <a:ext cx="29464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b="1">
                <a:latin typeface="Meiryo UI" panose="020B0604030504040204" pitchFamily="50" charset="-128"/>
                <a:ea typeface="Meiryo UI" panose="020B0604030504040204" pitchFamily="50" charset="-128"/>
              </a:rPr>
              <a:t>サークルに対する</a:t>
            </a:r>
            <a:br>
              <a:rPr lang="ja-JP" altLang="en-US" sz="1600" b="1">
                <a:latin typeface="Meiryo UI" panose="020B0604030504040204" pitchFamily="50" charset="-128"/>
                <a:ea typeface="Meiryo UI" panose="020B0604030504040204" pitchFamily="50" charset="-128"/>
              </a:rPr>
            </a:br>
            <a:r>
              <a:rPr lang="ja-JP" altLang="en-US" sz="1600" b="1">
                <a:latin typeface="Meiryo UI" panose="020B0604030504040204" pitchFamily="50" charset="-128"/>
                <a:ea typeface="Meiryo UI" panose="020B0604030504040204" pitchFamily="50" charset="-128"/>
              </a:rPr>
              <a:t>指導方向と具体的指導項目</a:t>
            </a:r>
          </a:p>
        </p:txBody>
      </p:sp>
    </p:spTree>
  </p:cSld>
  <p:clrMapOvr>
    <a:masterClrMapping/>
  </p:clrMapOvr>
  <p:transition>
    <p:cover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4"/>
          <p:cNvSpPr>
            <a:spLocks noChangeArrowheads="1"/>
          </p:cNvSpPr>
          <p:nvPr/>
        </p:nvSpPr>
        <p:spPr bwMode="auto">
          <a:xfrm>
            <a:off x="1036638" y="1265238"/>
            <a:ext cx="7405687" cy="4870450"/>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nchor="ct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20000"/>
              </a:spcBef>
            </a:pPr>
            <a:endParaRPr lang="ja-JP" altLang="en-US" sz="1600">
              <a:solidFill>
                <a:schemeClr val="accent2"/>
              </a:solidFill>
              <a:ea typeface="HGP創英角ﾎﾟｯﾌﾟ体" pitchFamily="50" charset="-128"/>
            </a:endParaRPr>
          </a:p>
        </p:txBody>
      </p:sp>
      <p:sp>
        <p:nvSpPr>
          <p:cNvPr id="36867" name="Text Box 36"/>
          <p:cNvSpPr txBox="1">
            <a:spLocks noChangeArrowheads="1"/>
          </p:cNvSpPr>
          <p:nvPr/>
        </p:nvSpPr>
        <p:spPr bwMode="auto">
          <a:xfrm>
            <a:off x="693738" y="688975"/>
            <a:ext cx="2497137" cy="379526"/>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800" dirty="0">
                <a:solidFill>
                  <a:srgbClr val="0000FF"/>
                </a:solidFill>
                <a:latin typeface="Meiryo UI" panose="020B0604030504040204" pitchFamily="50" charset="-128"/>
                <a:ea typeface="Meiryo UI" panose="020B0604030504040204" pitchFamily="50" charset="-128"/>
              </a:rPr>
              <a:t>ＱＣサークル活動の実践</a:t>
            </a:r>
          </a:p>
        </p:txBody>
      </p:sp>
      <p:sp>
        <p:nvSpPr>
          <p:cNvPr id="36868" name="Text Box 37"/>
          <p:cNvSpPr txBox="1">
            <a:spLocks noChangeArrowheads="1"/>
          </p:cNvSpPr>
          <p:nvPr/>
        </p:nvSpPr>
        <p:spPr bwMode="auto">
          <a:xfrm>
            <a:off x="3516313" y="677863"/>
            <a:ext cx="1905000" cy="379526"/>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800" dirty="0">
                <a:solidFill>
                  <a:srgbClr val="FF0000"/>
                </a:solidFill>
                <a:latin typeface="Meiryo UI" panose="020B0604030504040204" pitchFamily="50" charset="-128"/>
                <a:ea typeface="Meiryo UI" panose="020B0604030504040204" pitchFamily="50" charset="-128"/>
              </a:rPr>
              <a:t>レベル把握</a:t>
            </a:r>
          </a:p>
        </p:txBody>
      </p:sp>
      <p:sp>
        <p:nvSpPr>
          <p:cNvPr id="36869" name="Text Box 38"/>
          <p:cNvSpPr txBox="1">
            <a:spLocks noChangeArrowheads="1"/>
          </p:cNvSpPr>
          <p:nvPr/>
        </p:nvSpPr>
        <p:spPr bwMode="auto">
          <a:xfrm>
            <a:off x="5626100" y="666750"/>
            <a:ext cx="3014663" cy="379526"/>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800">
                <a:solidFill>
                  <a:srgbClr val="0000FF"/>
                </a:solidFill>
                <a:latin typeface="Meiryo UI" panose="020B0604030504040204" pitchFamily="50" charset="-128"/>
                <a:ea typeface="Meiryo UI" panose="020B0604030504040204" pitchFamily="50" charset="-128"/>
              </a:rPr>
              <a:t>レベルに応じた具体的指導</a:t>
            </a:r>
          </a:p>
        </p:txBody>
      </p:sp>
      <p:sp>
        <p:nvSpPr>
          <p:cNvPr id="36870" name="Line 39"/>
          <p:cNvSpPr>
            <a:spLocks noChangeShapeType="1"/>
          </p:cNvSpPr>
          <p:nvPr/>
        </p:nvSpPr>
        <p:spPr bwMode="auto">
          <a:xfrm>
            <a:off x="3224213" y="823913"/>
            <a:ext cx="549275" cy="476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p>
        </p:txBody>
      </p:sp>
      <p:sp>
        <p:nvSpPr>
          <p:cNvPr id="36871" name="Line 40"/>
          <p:cNvSpPr>
            <a:spLocks noChangeShapeType="1"/>
          </p:cNvSpPr>
          <p:nvPr/>
        </p:nvSpPr>
        <p:spPr bwMode="auto">
          <a:xfrm>
            <a:off x="5195888" y="842963"/>
            <a:ext cx="508000"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p>
        </p:txBody>
      </p:sp>
      <p:sp>
        <p:nvSpPr>
          <p:cNvPr id="36872" name="Line 44"/>
          <p:cNvSpPr>
            <a:spLocks noChangeShapeType="1"/>
          </p:cNvSpPr>
          <p:nvPr/>
        </p:nvSpPr>
        <p:spPr bwMode="auto">
          <a:xfrm flipH="1">
            <a:off x="541338" y="1052513"/>
            <a:ext cx="8231187"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p>
        </p:txBody>
      </p:sp>
      <p:sp>
        <p:nvSpPr>
          <p:cNvPr id="36873" name="Line 46"/>
          <p:cNvSpPr>
            <a:spLocks noChangeShapeType="1"/>
          </p:cNvSpPr>
          <p:nvPr/>
        </p:nvSpPr>
        <p:spPr bwMode="auto">
          <a:xfrm>
            <a:off x="8515350" y="823913"/>
            <a:ext cx="2571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p>
        </p:txBody>
      </p:sp>
      <p:sp>
        <p:nvSpPr>
          <p:cNvPr id="36874" name="Line 48"/>
          <p:cNvSpPr>
            <a:spLocks noChangeShapeType="1"/>
          </p:cNvSpPr>
          <p:nvPr/>
        </p:nvSpPr>
        <p:spPr bwMode="auto">
          <a:xfrm flipV="1">
            <a:off x="552450" y="833438"/>
            <a:ext cx="0" cy="2190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p>
        </p:txBody>
      </p:sp>
      <p:sp>
        <p:nvSpPr>
          <p:cNvPr id="36875" name="Line 51"/>
          <p:cNvSpPr>
            <a:spLocks noChangeShapeType="1"/>
          </p:cNvSpPr>
          <p:nvPr/>
        </p:nvSpPr>
        <p:spPr bwMode="auto">
          <a:xfrm>
            <a:off x="8782050" y="833438"/>
            <a:ext cx="0" cy="20478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p>
        </p:txBody>
      </p:sp>
      <p:sp>
        <p:nvSpPr>
          <p:cNvPr id="36876" name="Line 52"/>
          <p:cNvSpPr>
            <a:spLocks noChangeShapeType="1"/>
          </p:cNvSpPr>
          <p:nvPr/>
        </p:nvSpPr>
        <p:spPr bwMode="auto">
          <a:xfrm>
            <a:off x="566738" y="846138"/>
            <a:ext cx="180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p>
        </p:txBody>
      </p:sp>
      <p:sp>
        <p:nvSpPr>
          <p:cNvPr id="36877" name="Rectangle 54"/>
          <p:cNvSpPr>
            <a:spLocks noChangeArrowheads="1"/>
          </p:cNvSpPr>
          <p:nvPr/>
        </p:nvSpPr>
        <p:spPr bwMode="auto">
          <a:xfrm>
            <a:off x="1016000" y="1263650"/>
            <a:ext cx="7431088" cy="4892675"/>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rgbClr val="FBF8E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nchor="ct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20000"/>
              </a:spcBef>
            </a:pPr>
            <a:endParaRPr lang="ja-JP" altLang="en-US" sz="1600">
              <a:solidFill>
                <a:schemeClr val="accent2"/>
              </a:solidFill>
              <a:ea typeface="HGP創英角ﾎﾟｯﾌﾟ体" pitchFamily="50" charset="-128"/>
            </a:endParaRPr>
          </a:p>
        </p:txBody>
      </p:sp>
      <p:sp>
        <p:nvSpPr>
          <p:cNvPr id="36878" name="Line 55"/>
          <p:cNvSpPr>
            <a:spLocks noChangeShapeType="1"/>
          </p:cNvSpPr>
          <p:nvPr/>
        </p:nvSpPr>
        <p:spPr bwMode="auto">
          <a:xfrm flipH="1">
            <a:off x="6697663" y="1257300"/>
            <a:ext cx="0" cy="11874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p>
        </p:txBody>
      </p:sp>
      <p:sp>
        <p:nvSpPr>
          <p:cNvPr id="36879" name="Line 56"/>
          <p:cNvSpPr>
            <a:spLocks noChangeShapeType="1"/>
          </p:cNvSpPr>
          <p:nvPr/>
        </p:nvSpPr>
        <p:spPr bwMode="auto">
          <a:xfrm>
            <a:off x="6702425" y="2446338"/>
            <a:ext cx="17335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6880" name="Line 57"/>
          <p:cNvSpPr>
            <a:spLocks noChangeShapeType="1"/>
          </p:cNvSpPr>
          <p:nvPr/>
        </p:nvSpPr>
        <p:spPr bwMode="auto">
          <a:xfrm>
            <a:off x="4872038" y="1277938"/>
            <a:ext cx="0" cy="22669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p>
        </p:txBody>
      </p:sp>
      <p:sp>
        <p:nvSpPr>
          <p:cNvPr id="36881" name="Line 58"/>
          <p:cNvSpPr>
            <a:spLocks noChangeShapeType="1"/>
          </p:cNvSpPr>
          <p:nvPr/>
        </p:nvSpPr>
        <p:spPr bwMode="auto">
          <a:xfrm>
            <a:off x="4867275" y="3544888"/>
            <a:ext cx="3582988" cy="47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6882" name="Line 59"/>
          <p:cNvSpPr>
            <a:spLocks noChangeShapeType="1"/>
          </p:cNvSpPr>
          <p:nvPr/>
        </p:nvSpPr>
        <p:spPr bwMode="auto">
          <a:xfrm>
            <a:off x="2944813" y="1274763"/>
            <a:ext cx="0" cy="35036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p>
        </p:txBody>
      </p:sp>
      <p:sp>
        <p:nvSpPr>
          <p:cNvPr id="36883" name="Line 60"/>
          <p:cNvSpPr>
            <a:spLocks noChangeShapeType="1"/>
          </p:cNvSpPr>
          <p:nvPr/>
        </p:nvSpPr>
        <p:spPr bwMode="auto">
          <a:xfrm>
            <a:off x="2911475" y="4765675"/>
            <a:ext cx="55753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6884" name="Line 61"/>
          <p:cNvSpPr>
            <a:spLocks noChangeShapeType="1"/>
          </p:cNvSpPr>
          <p:nvPr/>
        </p:nvSpPr>
        <p:spPr bwMode="auto">
          <a:xfrm>
            <a:off x="1042988" y="3554413"/>
            <a:ext cx="19319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6885" name="Line 64"/>
          <p:cNvSpPr>
            <a:spLocks noChangeShapeType="1"/>
          </p:cNvSpPr>
          <p:nvPr/>
        </p:nvSpPr>
        <p:spPr bwMode="auto">
          <a:xfrm>
            <a:off x="4875213" y="4778375"/>
            <a:ext cx="0" cy="13906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p>
        </p:txBody>
      </p:sp>
      <p:sp>
        <p:nvSpPr>
          <p:cNvPr id="36886" name="Line 65"/>
          <p:cNvSpPr>
            <a:spLocks noChangeShapeType="1"/>
          </p:cNvSpPr>
          <p:nvPr/>
        </p:nvSpPr>
        <p:spPr bwMode="auto">
          <a:xfrm flipV="1">
            <a:off x="2936875" y="2903538"/>
            <a:ext cx="1938338" cy="158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6887" name="Line 66"/>
          <p:cNvSpPr>
            <a:spLocks noChangeShapeType="1"/>
          </p:cNvSpPr>
          <p:nvPr/>
        </p:nvSpPr>
        <p:spPr bwMode="auto">
          <a:xfrm>
            <a:off x="5830888" y="3554413"/>
            <a:ext cx="0" cy="12112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p>
        </p:txBody>
      </p:sp>
      <p:sp>
        <p:nvSpPr>
          <p:cNvPr id="36888" name="Text Box 69"/>
          <p:cNvSpPr txBox="1">
            <a:spLocks noChangeArrowheads="1"/>
          </p:cNvSpPr>
          <p:nvPr/>
        </p:nvSpPr>
        <p:spPr bwMode="auto">
          <a:xfrm>
            <a:off x="1133475" y="1365250"/>
            <a:ext cx="1584325"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Ｄ－１ゾーン</a:t>
            </a:r>
          </a:p>
        </p:txBody>
      </p:sp>
      <p:sp>
        <p:nvSpPr>
          <p:cNvPr id="36889" name="Text Box 70"/>
          <p:cNvSpPr txBox="1">
            <a:spLocks noChangeArrowheads="1"/>
          </p:cNvSpPr>
          <p:nvPr/>
        </p:nvSpPr>
        <p:spPr bwMode="auto">
          <a:xfrm>
            <a:off x="5084763" y="4878388"/>
            <a:ext cx="2484437"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Ｄ－２ゾーン</a:t>
            </a:r>
          </a:p>
        </p:txBody>
      </p:sp>
      <p:sp>
        <p:nvSpPr>
          <p:cNvPr id="36890" name="Text Box 71"/>
          <p:cNvSpPr txBox="1">
            <a:spLocks noChangeArrowheads="1"/>
          </p:cNvSpPr>
          <p:nvPr/>
        </p:nvSpPr>
        <p:spPr bwMode="auto">
          <a:xfrm>
            <a:off x="1127125" y="3625850"/>
            <a:ext cx="1570038"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Ｄゾーン</a:t>
            </a:r>
          </a:p>
        </p:txBody>
      </p:sp>
      <p:sp>
        <p:nvSpPr>
          <p:cNvPr id="36891" name="Text Box 72"/>
          <p:cNvSpPr txBox="1">
            <a:spLocks noChangeArrowheads="1"/>
          </p:cNvSpPr>
          <p:nvPr/>
        </p:nvSpPr>
        <p:spPr bwMode="auto">
          <a:xfrm>
            <a:off x="3065463" y="1377950"/>
            <a:ext cx="1801812"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Ｃ－１ゾーン</a:t>
            </a:r>
          </a:p>
        </p:txBody>
      </p:sp>
      <p:sp>
        <p:nvSpPr>
          <p:cNvPr id="36892" name="Text Box 73"/>
          <p:cNvSpPr txBox="1">
            <a:spLocks noChangeArrowheads="1"/>
          </p:cNvSpPr>
          <p:nvPr/>
        </p:nvSpPr>
        <p:spPr bwMode="auto">
          <a:xfrm>
            <a:off x="3036888" y="2908300"/>
            <a:ext cx="1685925"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Ｃゾーン</a:t>
            </a:r>
          </a:p>
        </p:txBody>
      </p:sp>
      <p:sp>
        <p:nvSpPr>
          <p:cNvPr id="36893" name="Text Box 74"/>
          <p:cNvSpPr txBox="1">
            <a:spLocks noChangeArrowheads="1"/>
          </p:cNvSpPr>
          <p:nvPr/>
        </p:nvSpPr>
        <p:spPr bwMode="auto">
          <a:xfrm>
            <a:off x="5970588" y="3611563"/>
            <a:ext cx="1828800"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dirty="0">
                <a:solidFill>
                  <a:srgbClr val="0000FF"/>
                </a:solidFill>
                <a:latin typeface="Meiryo UI" panose="020B0604030504040204" pitchFamily="50" charset="-128"/>
                <a:ea typeface="Meiryo UI" panose="020B0604030504040204" pitchFamily="50" charset="-128"/>
              </a:rPr>
              <a:t>Ｃ－２ゾーン</a:t>
            </a:r>
          </a:p>
        </p:txBody>
      </p:sp>
      <p:sp>
        <p:nvSpPr>
          <p:cNvPr id="36894" name="Text Box 75"/>
          <p:cNvSpPr txBox="1">
            <a:spLocks noChangeArrowheads="1"/>
          </p:cNvSpPr>
          <p:nvPr/>
        </p:nvSpPr>
        <p:spPr bwMode="auto">
          <a:xfrm>
            <a:off x="5081588" y="1363663"/>
            <a:ext cx="1685925"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Ｂゾーン</a:t>
            </a:r>
          </a:p>
        </p:txBody>
      </p:sp>
      <p:sp>
        <p:nvSpPr>
          <p:cNvPr id="36895" name="Text Box 76"/>
          <p:cNvSpPr txBox="1">
            <a:spLocks noChangeArrowheads="1"/>
          </p:cNvSpPr>
          <p:nvPr/>
        </p:nvSpPr>
        <p:spPr bwMode="auto">
          <a:xfrm>
            <a:off x="6718300" y="1254125"/>
            <a:ext cx="1685925" cy="322263"/>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ea typeface="HGP創英角ﾎﾟｯﾌﾟ体" pitchFamily="50" charset="-128"/>
              </a:rPr>
              <a:t>Ａゾーン</a:t>
            </a:r>
          </a:p>
        </p:txBody>
      </p:sp>
      <p:sp>
        <p:nvSpPr>
          <p:cNvPr id="36896" name="Text Box 77"/>
          <p:cNvSpPr txBox="1">
            <a:spLocks noChangeArrowheads="1"/>
          </p:cNvSpPr>
          <p:nvPr/>
        </p:nvSpPr>
        <p:spPr bwMode="auto">
          <a:xfrm>
            <a:off x="3279189" y="6316663"/>
            <a:ext cx="3373438"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dirty="0">
                <a:solidFill>
                  <a:srgbClr val="0000FF"/>
                </a:solidFill>
                <a:latin typeface="Meiryo UI" panose="020B0604030504040204" pitchFamily="50" charset="-128"/>
                <a:ea typeface="Meiryo UI" panose="020B0604030504040204" pitchFamily="50" charset="-128"/>
              </a:rPr>
              <a:t>ＱＣサークルの平均的能力</a:t>
            </a:r>
          </a:p>
        </p:txBody>
      </p:sp>
      <p:sp>
        <p:nvSpPr>
          <p:cNvPr id="36897" name="Text Box 78"/>
          <p:cNvSpPr txBox="1">
            <a:spLocks noChangeArrowheads="1"/>
          </p:cNvSpPr>
          <p:nvPr/>
        </p:nvSpPr>
        <p:spPr bwMode="auto">
          <a:xfrm>
            <a:off x="272620" y="1513826"/>
            <a:ext cx="451280" cy="2651125"/>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dirty="0">
                <a:solidFill>
                  <a:srgbClr val="0000FF"/>
                </a:solidFill>
                <a:latin typeface="Meiryo UI" panose="020B0604030504040204" pitchFamily="50" charset="-128"/>
                <a:ea typeface="Meiryo UI" panose="020B0604030504040204" pitchFamily="50" charset="-128"/>
              </a:rPr>
              <a:t>明るく働きがいのある職場</a:t>
            </a:r>
          </a:p>
        </p:txBody>
      </p:sp>
      <p:sp>
        <p:nvSpPr>
          <p:cNvPr id="36898" name="Line 79"/>
          <p:cNvSpPr>
            <a:spLocks noChangeShapeType="1"/>
          </p:cNvSpPr>
          <p:nvPr/>
        </p:nvSpPr>
        <p:spPr bwMode="auto">
          <a:xfrm flipH="1" flipV="1">
            <a:off x="510381" y="4160044"/>
            <a:ext cx="0" cy="18905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538" tIns="50768" rIns="101538" bIns="50768">
            <a:spAutoFit/>
          </a:bodyPr>
          <a:lstStyle/>
          <a:p>
            <a:endParaRPr lang="ja-JP" altLang="en-US"/>
          </a:p>
        </p:txBody>
      </p:sp>
      <p:sp>
        <p:nvSpPr>
          <p:cNvPr id="36899" name="Line 80"/>
          <p:cNvSpPr>
            <a:spLocks noChangeShapeType="1"/>
          </p:cNvSpPr>
          <p:nvPr/>
        </p:nvSpPr>
        <p:spPr bwMode="auto">
          <a:xfrm>
            <a:off x="1262064" y="6477000"/>
            <a:ext cx="1962150" cy="79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538" tIns="50768" rIns="101538" bIns="50768">
            <a:spAutoFit/>
          </a:bodyPr>
          <a:lstStyle/>
          <a:p>
            <a:endParaRPr lang="ja-JP" altLang="en-US"/>
          </a:p>
        </p:txBody>
      </p:sp>
      <p:sp>
        <p:nvSpPr>
          <p:cNvPr id="36900" name="Line 81"/>
          <p:cNvSpPr>
            <a:spLocks noChangeShapeType="1"/>
          </p:cNvSpPr>
          <p:nvPr/>
        </p:nvSpPr>
        <p:spPr bwMode="auto">
          <a:xfrm>
            <a:off x="1042988" y="2446338"/>
            <a:ext cx="1285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6901" name="Line 83"/>
          <p:cNvSpPr>
            <a:spLocks noChangeShapeType="1"/>
          </p:cNvSpPr>
          <p:nvPr/>
        </p:nvSpPr>
        <p:spPr bwMode="auto">
          <a:xfrm>
            <a:off x="1025525" y="4881563"/>
            <a:ext cx="1809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6902" name="Line 85"/>
          <p:cNvSpPr>
            <a:spLocks noChangeShapeType="1"/>
          </p:cNvSpPr>
          <p:nvPr/>
        </p:nvSpPr>
        <p:spPr bwMode="auto">
          <a:xfrm flipV="1">
            <a:off x="2884488" y="5988050"/>
            <a:ext cx="0" cy="1682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p>
        </p:txBody>
      </p:sp>
      <p:sp>
        <p:nvSpPr>
          <p:cNvPr id="36903" name="Line 87"/>
          <p:cNvSpPr>
            <a:spLocks noChangeShapeType="1"/>
          </p:cNvSpPr>
          <p:nvPr/>
        </p:nvSpPr>
        <p:spPr bwMode="auto">
          <a:xfrm flipV="1">
            <a:off x="6734175" y="6027738"/>
            <a:ext cx="0" cy="12858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p>
        </p:txBody>
      </p:sp>
      <p:sp>
        <p:nvSpPr>
          <p:cNvPr id="36904" name="Text Box 89"/>
          <p:cNvSpPr txBox="1">
            <a:spLocks noChangeArrowheads="1"/>
          </p:cNvSpPr>
          <p:nvPr/>
        </p:nvSpPr>
        <p:spPr bwMode="auto">
          <a:xfrm>
            <a:off x="657225" y="5884863"/>
            <a:ext cx="488950"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dirty="0">
                <a:solidFill>
                  <a:schemeClr val="accent2"/>
                </a:solidFill>
                <a:latin typeface="Meiryo UI" panose="020B0604030504040204" pitchFamily="50" charset="-128"/>
                <a:ea typeface="Meiryo UI" panose="020B0604030504040204" pitchFamily="50" charset="-128"/>
              </a:rPr>
              <a:t>１</a:t>
            </a:r>
          </a:p>
        </p:txBody>
      </p:sp>
      <p:sp>
        <p:nvSpPr>
          <p:cNvPr id="36905" name="Text Box 90"/>
          <p:cNvSpPr txBox="1">
            <a:spLocks noChangeArrowheads="1"/>
          </p:cNvSpPr>
          <p:nvPr/>
        </p:nvSpPr>
        <p:spPr bwMode="auto">
          <a:xfrm>
            <a:off x="627063" y="4711700"/>
            <a:ext cx="488950"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latin typeface="Meiryo UI" panose="020B0604030504040204" pitchFamily="50" charset="-128"/>
                <a:ea typeface="Meiryo UI" panose="020B0604030504040204" pitchFamily="50" charset="-128"/>
              </a:rPr>
              <a:t>２</a:t>
            </a:r>
          </a:p>
        </p:txBody>
      </p:sp>
      <p:sp>
        <p:nvSpPr>
          <p:cNvPr id="36906" name="Text Box 91"/>
          <p:cNvSpPr txBox="1">
            <a:spLocks noChangeArrowheads="1"/>
          </p:cNvSpPr>
          <p:nvPr/>
        </p:nvSpPr>
        <p:spPr bwMode="auto">
          <a:xfrm>
            <a:off x="663575" y="2286000"/>
            <a:ext cx="488950"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latin typeface="Meiryo UI" panose="020B0604030504040204" pitchFamily="50" charset="-128"/>
                <a:ea typeface="Meiryo UI" panose="020B0604030504040204" pitchFamily="50" charset="-128"/>
              </a:rPr>
              <a:t>４</a:t>
            </a:r>
          </a:p>
        </p:txBody>
      </p:sp>
      <p:sp>
        <p:nvSpPr>
          <p:cNvPr id="36907" name="Text Box 92"/>
          <p:cNvSpPr txBox="1">
            <a:spLocks noChangeArrowheads="1"/>
          </p:cNvSpPr>
          <p:nvPr/>
        </p:nvSpPr>
        <p:spPr bwMode="auto">
          <a:xfrm>
            <a:off x="654050" y="3386138"/>
            <a:ext cx="488950"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latin typeface="Meiryo UI" panose="020B0604030504040204" pitchFamily="50" charset="-128"/>
                <a:ea typeface="Meiryo UI" panose="020B0604030504040204" pitchFamily="50" charset="-128"/>
              </a:rPr>
              <a:t>３</a:t>
            </a:r>
          </a:p>
        </p:txBody>
      </p:sp>
      <p:sp>
        <p:nvSpPr>
          <p:cNvPr id="36908" name="Text Box 94"/>
          <p:cNvSpPr txBox="1">
            <a:spLocks noChangeArrowheads="1"/>
          </p:cNvSpPr>
          <p:nvPr/>
        </p:nvSpPr>
        <p:spPr bwMode="auto">
          <a:xfrm>
            <a:off x="603250" y="1117600"/>
            <a:ext cx="681038" cy="322263"/>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rPr>
              <a:t>５</a:t>
            </a:r>
          </a:p>
        </p:txBody>
      </p:sp>
      <p:sp>
        <p:nvSpPr>
          <p:cNvPr id="36909" name="Text Box 95"/>
          <p:cNvSpPr txBox="1">
            <a:spLocks noChangeArrowheads="1"/>
          </p:cNvSpPr>
          <p:nvPr/>
        </p:nvSpPr>
        <p:spPr bwMode="auto">
          <a:xfrm>
            <a:off x="809625" y="6153150"/>
            <a:ext cx="488950" cy="322263"/>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rPr>
              <a:t>１</a:t>
            </a:r>
          </a:p>
        </p:txBody>
      </p:sp>
      <p:sp>
        <p:nvSpPr>
          <p:cNvPr id="36910" name="Text Box 96"/>
          <p:cNvSpPr txBox="1">
            <a:spLocks noChangeArrowheads="1"/>
          </p:cNvSpPr>
          <p:nvPr/>
        </p:nvSpPr>
        <p:spPr bwMode="auto">
          <a:xfrm>
            <a:off x="2659063" y="6124575"/>
            <a:ext cx="488950" cy="322263"/>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dirty="0">
                <a:solidFill>
                  <a:schemeClr val="accent2"/>
                </a:solidFill>
              </a:rPr>
              <a:t>２</a:t>
            </a:r>
          </a:p>
        </p:txBody>
      </p:sp>
      <p:sp>
        <p:nvSpPr>
          <p:cNvPr id="36911" name="Text Box 97"/>
          <p:cNvSpPr txBox="1">
            <a:spLocks noChangeArrowheads="1"/>
          </p:cNvSpPr>
          <p:nvPr/>
        </p:nvSpPr>
        <p:spPr bwMode="auto">
          <a:xfrm>
            <a:off x="6473825" y="6134100"/>
            <a:ext cx="488950" cy="322263"/>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rPr>
              <a:t>４</a:t>
            </a:r>
          </a:p>
        </p:txBody>
      </p:sp>
      <p:sp>
        <p:nvSpPr>
          <p:cNvPr id="36912" name="Text Box 98"/>
          <p:cNvSpPr txBox="1">
            <a:spLocks noChangeArrowheads="1"/>
          </p:cNvSpPr>
          <p:nvPr/>
        </p:nvSpPr>
        <p:spPr bwMode="auto">
          <a:xfrm>
            <a:off x="4618038" y="6115050"/>
            <a:ext cx="488950" cy="322263"/>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rPr>
              <a:t>３</a:t>
            </a:r>
          </a:p>
        </p:txBody>
      </p:sp>
      <p:sp>
        <p:nvSpPr>
          <p:cNvPr id="36913" name="Text Box 99"/>
          <p:cNvSpPr txBox="1">
            <a:spLocks noChangeArrowheads="1"/>
          </p:cNvSpPr>
          <p:nvPr/>
        </p:nvSpPr>
        <p:spPr bwMode="auto">
          <a:xfrm>
            <a:off x="8132763" y="6148388"/>
            <a:ext cx="681037" cy="322262"/>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rPr>
              <a:t>５</a:t>
            </a:r>
          </a:p>
        </p:txBody>
      </p:sp>
      <p:sp>
        <p:nvSpPr>
          <p:cNvPr id="36914" name="Text Box 103"/>
          <p:cNvSpPr txBox="1">
            <a:spLocks noChangeArrowheads="1"/>
          </p:cNvSpPr>
          <p:nvPr/>
        </p:nvSpPr>
        <p:spPr bwMode="auto">
          <a:xfrm>
            <a:off x="1230313" y="1919288"/>
            <a:ext cx="1568450" cy="8255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dirty="0">
                <a:latin typeface="Meiryo UI" panose="020B0604030504040204" pitchFamily="50" charset="-128"/>
                <a:ea typeface="Meiryo UI" panose="020B0604030504040204" pitchFamily="50" charset="-128"/>
              </a:rPr>
              <a:t>そこそこ明るい職場だが能力は低い</a:t>
            </a:r>
          </a:p>
        </p:txBody>
      </p:sp>
      <p:sp>
        <p:nvSpPr>
          <p:cNvPr id="36915" name="Text Box 105"/>
          <p:cNvSpPr txBox="1">
            <a:spLocks noChangeArrowheads="1"/>
          </p:cNvSpPr>
          <p:nvPr/>
        </p:nvSpPr>
        <p:spPr bwMode="auto">
          <a:xfrm>
            <a:off x="2196242" y="4834948"/>
            <a:ext cx="2854325" cy="58477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dirty="0">
                <a:latin typeface="Meiryo UI" panose="020B0604030504040204" pitchFamily="50" charset="-128"/>
                <a:ea typeface="Meiryo UI" panose="020B0604030504040204" pitchFamily="50" charset="-128"/>
              </a:rPr>
              <a:t>明るい職場つくり、知識・活動においても努力が必要</a:t>
            </a:r>
          </a:p>
        </p:txBody>
      </p:sp>
      <p:sp>
        <p:nvSpPr>
          <p:cNvPr id="36916" name="Text Box 106"/>
          <p:cNvSpPr txBox="1">
            <a:spLocks noChangeArrowheads="1"/>
          </p:cNvSpPr>
          <p:nvPr/>
        </p:nvSpPr>
        <p:spPr bwMode="auto">
          <a:xfrm>
            <a:off x="3224213" y="1814513"/>
            <a:ext cx="1568450" cy="58477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latin typeface="Meiryo UI" panose="020B0604030504040204" pitchFamily="50" charset="-128"/>
                <a:ea typeface="Meiryo UI" panose="020B0604030504040204" pitchFamily="50" charset="-128"/>
              </a:rPr>
              <a:t>明るい職場だが能力はやや低い</a:t>
            </a:r>
          </a:p>
        </p:txBody>
      </p:sp>
      <p:sp>
        <p:nvSpPr>
          <p:cNvPr id="36917" name="Text Box 109"/>
          <p:cNvSpPr txBox="1">
            <a:spLocks noChangeArrowheads="1"/>
          </p:cNvSpPr>
          <p:nvPr/>
        </p:nvSpPr>
        <p:spPr bwMode="auto">
          <a:xfrm>
            <a:off x="6340475" y="3886200"/>
            <a:ext cx="1568450" cy="8255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latin typeface="Meiryo UI" panose="020B0604030504040204" pitchFamily="50" charset="-128"/>
                <a:ea typeface="Meiryo UI" panose="020B0604030504040204" pitchFamily="50" charset="-128"/>
              </a:rPr>
              <a:t>能力はやや高いが職場に活気が無い</a:t>
            </a:r>
          </a:p>
        </p:txBody>
      </p:sp>
      <p:sp>
        <p:nvSpPr>
          <p:cNvPr id="36918" name="Text Box 111"/>
          <p:cNvSpPr txBox="1">
            <a:spLocks noChangeArrowheads="1"/>
          </p:cNvSpPr>
          <p:nvPr/>
        </p:nvSpPr>
        <p:spPr bwMode="auto">
          <a:xfrm>
            <a:off x="5148114" y="5145088"/>
            <a:ext cx="3146425" cy="338554"/>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dirty="0">
                <a:latin typeface="Meiryo UI" panose="020B0604030504040204" pitchFamily="50" charset="-128"/>
                <a:ea typeface="Meiryo UI" panose="020B0604030504040204" pitchFamily="50" charset="-128"/>
              </a:rPr>
              <a:t>能力は</a:t>
            </a:r>
            <a:r>
              <a:rPr lang="ja-JP" altLang="en-US" sz="1600" dirty="0" err="1">
                <a:latin typeface="Meiryo UI" panose="020B0604030504040204" pitchFamily="50" charset="-128"/>
                <a:ea typeface="Meiryo UI" panose="020B0604030504040204" pitchFamily="50" charset="-128"/>
              </a:rPr>
              <a:t>そこそこ</a:t>
            </a:r>
            <a:r>
              <a:rPr lang="ja-JP" altLang="en-US" sz="1600" dirty="0">
                <a:latin typeface="Meiryo UI" panose="020B0604030504040204" pitchFamily="50" charset="-128"/>
                <a:ea typeface="Meiryo UI" panose="020B0604030504040204" pitchFamily="50" charset="-128"/>
              </a:rPr>
              <a:t>有るが活気が無い</a:t>
            </a:r>
          </a:p>
        </p:txBody>
      </p:sp>
      <p:sp>
        <p:nvSpPr>
          <p:cNvPr id="36919" name="Text Box 112"/>
          <p:cNvSpPr txBox="1">
            <a:spLocks noChangeArrowheads="1"/>
          </p:cNvSpPr>
          <p:nvPr/>
        </p:nvSpPr>
        <p:spPr bwMode="auto">
          <a:xfrm>
            <a:off x="3324225" y="3484563"/>
            <a:ext cx="1568450" cy="106997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dirty="0">
                <a:latin typeface="Meiryo UI" panose="020B0604030504040204" pitchFamily="50" charset="-128"/>
                <a:ea typeface="Meiryo UI" panose="020B0604030504040204" pitchFamily="50" charset="-128"/>
              </a:rPr>
              <a:t>明るい職場つくり、知識・活動においても平均的である</a:t>
            </a:r>
          </a:p>
        </p:txBody>
      </p:sp>
      <p:sp>
        <p:nvSpPr>
          <p:cNvPr id="36920" name="Text Box 113"/>
          <p:cNvSpPr txBox="1">
            <a:spLocks noChangeArrowheads="1"/>
          </p:cNvSpPr>
          <p:nvPr/>
        </p:nvSpPr>
        <p:spPr bwMode="auto">
          <a:xfrm>
            <a:off x="5111750" y="2309813"/>
            <a:ext cx="1568450" cy="106997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latin typeface="Meiryo UI" panose="020B0604030504040204" pitchFamily="50" charset="-128"/>
                <a:ea typeface="Meiryo UI" panose="020B0604030504040204" pitchFamily="50" charset="-128"/>
              </a:rPr>
              <a:t>明るい職場つくり、知識・活動においても良くやっている</a:t>
            </a:r>
          </a:p>
        </p:txBody>
      </p:sp>
      <p:sp>
        <p:nvSpPr>
          <p:cNvPr id="36921" name="Text Box 114"/>
          <p:cNvSpPr txBox="1">
            <a:spLocks noChangeArrowheads="1"/>
          </p:cNvSpPr>
          <p:nvPr/>
        </p:nvSpPr>
        <p:spPr bwMode="auto">
          <a:xfrm>
            <a:off x="6791325" y="1433513"/>
            <a:ext cx="1568450" cy="106997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latin typeface="Meiryo UI" panose="020B0604030504040204" pitchFamily="50" charset="-128"/>
                <a:ea typeface="Meiryo UI" panose="020B0604030504040204" pitchFamily="50" charset="-128"/>
              </a:rPr>
              <a:t>明るい職場つくり、知識・活動においてもトップレベル</a:t>
            </a:r>
          </a:p>
        </p:txBody>
      </p:sp>
      <p:sp>
        <p:nvSpPr>
          <p:cNvPr id="36922" name="Text Box 53"/>
          <p:cNvSpPr txBox="1">
            <a:spLocks noChangeArrowheads="1"/>
          </p:cNvSpPr>
          <p:nvPr/>
        </p:nvSpPr>
        <p:spPr bwMode="auto">
          <a:xfrm>
            <a:off x="1068388" y="244475"/>
            <a:ext cx="6775450" cy="47185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dirty="0">
                <a:solidFill>
                  <a:srgbClr val="0000FF"/>
                </a:solidFill>
                <a:latin typeface="Meiryo UI" panose="020B0604030504040204" pitchFamily="50" charset="-128"/>
                <a:ea typeface="Meiryo UI" panose="020B0604030504040204" pitchFamily="50" charset="-128"/>
              </a:rPr>
              <a:t>サークルへのﾚﾍﾞﾙ把握</a:t>
            </a:r>
          </a:p>
        </p:txBody>
      </p:sp>
      <p:pic>
        <p:nvPicPr>
          <p:cNvPr id="60" name="Picture 10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 y="4388430"/>
            <a:ext cx="2179638"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0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0297" y="5494338"/>
            <a:ext cx="25765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over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989013" y="835025"/>
            <a:ext cx="7405688" cy="4868863"/>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nchor="ct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20000"/>
              </a:spcBef>
            </a:pPr>
            <a:endParaRPr lang="ja-JP" altLang="en-US" sz="1600">
              <a:solidFill>
                <a:schemeClr val="accent2"/>
              </a:solidFill>
              <a:ea typeface="HGP創英角ﾎﾟｯﾌﾟ体" pitchFamily="50" charset="-128"/>
            </a:endParaRPr>
          </a:p>
        </p:txBody>
      </p:sp>
      <p:sp>
        <p:nvSpPr>
          <p:cNvPr id="37891" name="Rectangle 6"/>
          <p:cNvSpPr>
            <a:spLocks noChangeArrowheads="1"/>
          </p:cNvSpPr>
          <p:nvPr/>
        </p:nvSpPr>
        <p:spPr bwMode="auto">
          <a:xfrm>
            <a:off x="1016000" y="847725"/>
            <a:ext cx="7431088" cy="4892675"/>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rgbClr val="FBF8E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nchor="ct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20000"/>
              </a:spcBef>
            </a:pPr>
            <a:endParaRPr lang="ja-JP" altLang="en-US" sz="1600">
              <a:solidFill>
                <a:schemeClr val="accent2"/>
              </a:solidFill>
              <a:ea typeface="HGP創英角ﾎﾟｯﾌﾟ体" pitchFamily="50" charset="-128"/>
            </a:endParaRPr>
          </a:p>
        </p:txBody>
      </p:sp>
      <p:sp>
        <p:nvSpPr>
          <p:cNvPr id="37892" name="Line 7"/>
          <p:cNvSpPr>
            <a:spLocks noChangeShapeType="1"/>
          </p:cNvSpPr>
          <p:nvPr/>
        </p:nvSpPr>
        <p:spPr bwMode="auto">
          <a:xfrm flipH="1">
            <a:off x="6740525" y="854075"/>
            <a:ext cx="0" cy="11604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7893" name="Line 8"/>
          <p:cNvSpPr>
            <a:spLocks noChangeShapeType="1"/>
          </p:cNvSpPr>
          <p:nvPr/>
        </p:nvSpPr>
        <p:spPr bwMode="auto">
          <a:xfrm>
            <a:off x="6751638" y="2014538"/>
            <a:ext cx="17097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7894" name="Line 9"/>
          <p:cNvSpPr>
            <a:spLocks noChangeShapeType="1"/>
          </p:cNvSpPr>
          <p:nvPr/>
        </p:nvSpPr>
        <p:spPr bwMode="auto">
          <a:xfrm>
            <a:off x="4997450" y="871538"/>
            <a:ext cx="0" cy="22669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7895" name="Line 10"/>
          <p:cNvSpPr>
            <a:spLocks noChangeShapeType="1"/>
          </p:cNvSpPr>
          <p:nvPr/>
        </p:nvSpPr>
        <p:spPr bwMode="auto">
          <a:xfrm>
            <a:off x="5010150" y="3138488"/>
            <a:ext cx="34639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7896" name="Line 11"/>
          <p:cNvSpPr>
            <a:spLocks noChangeShapeType="1"/>
          </p:cNvSpPr>
          <p:nvPr/>
        </p:nvSpPr>
        <p:spPr bwMode="auto">
          <a:xfrm flipH="1">
            <a:off x="2943225" y="858837"/>
            <a:ext cx="1588" cy="357638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538" tIns="50768" rIns="101538" bIns="50768">
            <a:spAutoFit/>
          </a:bodyPr>
          <a:lstStyle/>
          <a:p>
            <a:endParaRPr lang="ja-JP" altLang="en-US"/>
          </a:p>
        </p:txBody>
      </p:sp>
      <p:sp>
        <p:nvSpPr>
          <p:cNvPr id="37897" name="Line 12"/>
          <p:cNvSpPr>
            <a:spLocks noChangeShapeType="1"/>
          </p:cNvSpPr>
          <p:nvPr/>
        </p:nvSpPr>
        <p:spPr bwMode="auto">
          <a:xfrm flipV="1">
            <a:off x="2944813" y="4428882"/>
            <a:ext cx="55419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7898" name="Line 13"/>
          <p:cNvSpPr>
            <a:spLocks noChangeShapeType="1"/>
          </p:cNvSpPr>
          <p:nvPr/>
        </p:nvSpPr>
        <p:spPr bwMode="auto">
          <a:xfrm>
            <a:off x="1042988" y="3138488"/>
            <a:ext cx="19319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7899" name="Line 14"/>
          <p:cNvSpPr>
            <a:spLocks noChangeShapeType="1"/>
          </p:cNvSpPr>
          <p:nvPr/>
        </p:nvSpPr>
        <p:spPr bwMode="auto">
          <a:xfrm flipH="1">
            <a:off x="5010149" y="4452938"/>
            <a:ext cx="6349" cy="13001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7900" name="Line 15"/>
          <p:cNvSpPr>
            <a:spLocks noChangeShapeType="1"/>
          </p:cNvSpPr>
          <p:nvPr/>
        </p:nvSpPr>
        <p:spPr bwMode="auto">
          <a:xfrm>
            <a:off x="2936875" y="2489200"/>
            <a:ext cx="20732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7901" name="Line 16"/>
          <p:cNvSpPr>
            <a:spLocks noChangeShapeType="1"/>
          </p:cNvSpPr>
          <p:nvPr/>
        </p:nvSpPr>
        <p:spPr bwMode="auto">
          <a:xfrm flipH="1">
            <a:off x="5918201" y="3138487"/>
            <a:ext cx="6349" cy="130651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538" tIns="50768" rIns="101538" bIns="50768">
            <a:spAutoFit/>
          </a:bodyPr>
          <a:lstStyle/>
          <a:p>
            <a:endParaRPr lang="ja-JP" altLang="en-US"/>
          </a:p>
        </p:txBody>
      </p:sp>
      <p:sp>
        <p:nvSpPr>
          <p:cNvPr id="37902" name="Text Box 17"/>
          <p:cNvSpPr txBox="1">
            <a:spLocks noChangeArrowheads="1"/>
          </p:cNvSpPr>
          <p:nvPr/>
        </p:nvSpPr>
        <p:spPr bwMode="auto">
          <a:xfrm>
            <a:off x="1133475" y="949325"/>
            <a:ext cx="1584325"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Ｄ－１ゾーン</a:t>
            </a:r>
          </a:p>
        </p:txBody>
      </p:sp>
      <p:sp>
        <p:nvSpPr>
          <p:cNvPr id="37903" name="Text Box 18"/>
          <p:cNvSpPr txBox="1">
            <a:spLocks noChangeArrowheads="1"/>
          </p:cNvSpPr>
          <p:nvPr/>
        </p:nvSpPr>
        <p:spPr bwMode="auto">
          <a:xfrm>
            <a:off x="5084763" y="4462463"/>
            <a:ext cx="2484437"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Ｄ－２ゾーン</a:t>
            </a:r>
          </a:p>
        </p:txBody>
      </p:sp>
      <p:sp>
        <p:nvSpPr>
          <p:cNvPr id="37904" name="Text Box 19"/>
          <p:cNvSpPr txBox="1">
            <a:spLocks noChangeArrowheads="1"/>
          </p:cNvSpPr>
          <p:nvPr/>
        </p:nvSpPr>
        <p:spPr bwMode="auto">
          <a:xfrm>
            <a:off x="1127125" y="3209925"/>
            <a:ext cx="1570038"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Ｄゾーン</a:t>
            </a:r>
          </a:p>
        </p:txBody>
      </p:sp>
      <p:sp>
        <p:nvSpPr>
          <p:cNvPr id="37905" name="Text Box 20"/>
          <p:cNvSpPr txBox="1">
            <a:spLocks noChangeArrowheads="1"/>
          </p:cNvSpPr>
          <p:nvPr/>
        </p:nvSpPr>
        <p:spPr bwMode="auto">
          <a:xfrm>
            <a:off x="3065463" y="962025"/>
            <a:ext cx="1801812"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Ｃ－１ゾーン</a:t>
            </a:r>
          </a:p>
        </p:txBody>
      </p:sp>
      <p:sp>
        <p:nvSpPr>
          <p:cNvPr id="37906" name="Text Box 21"/>
          <p:cNvSpPr txBox="1">
            <a:spLocks noChangeArrowheads="1"/>
          </p:cNvSpPr>
          <p:nvPr/>
        </p:nvSpPr>
        <p:spPr bwMode="auto">
          <a:xfrm>
            <a:off x="3036888" y="2492375"/>
            <a:ext cx="1685925"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Ｃゾーン</a:t>
            </a:r>
          </a:p>
        </p:txBody>
      </p:sp>
      <p:sp>
        <p:nvSpPr>
          <p:cNvPr id="37907" name="Text Box 22"/>
          <p:cNvSpPr txBox="1">
            <a:spLocks noChangeArrowheads="1"/>
          </p:cNvSpPr>
          <p:nvPr/>
        </p:nvSpPr>
        <p:spPr bwMode="auto">
          <a:xfrm>
            <a:off x="5970588" y="3195638"/>
            <a:ext cx="1828800"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Ｃ－２ゾーン</a:t>
            </a:r>
          </a:p>
        </p:txBody>
      </p:sp>
      <p:sp>
        <p:nvSpPr>
          <p:cNvPr id="37908" name="Text Box 23"/>
          <p:cNvSpPr txBox="1">
            <a:spLocks noChangeArrowheads="1"/>
          </p:cNvSpPr>
          <p:nvPr/>
        </p:nvSpPr>
        <p:spPr bwMode="auto">
          <a:xfrm>
            <a:off x="5081588" y="935038"/>
            <a:ext cx="1685925"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Ｂゾーン</a:t>
            </a:r>
          </a:p>
        </p:txBody>
      </p:sp>
      <p:sp>
        <p:nvSpPr>
          <p:cNvPr id="37909" name="Text Box 24"/>
          <p:cNvSpPr txBox="1">
            <a:spLocks noChangeArrowheads="1"/>
          </p:cNvSpPr>
          <p:nvPr/>
        </p:nvSpPr>
        <p:spPr bwMode="auto">
          <a:xfrm>
            <a:off x="6751638" y="914400"/>
            <a:ext cx="1685925"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Ａゾーン</a:t>
            </a:r>
          </a:p>
        </p:txBody>
      </p:sp>
      <p:sp>
        <p:nvSpPr>
          <p:cNvPr id="37910" name="Text Box 25"/>
          <p:cNvSpPr txBox="1">
            <a:spLocks noChangeArrowheads="1"/>
          </p:cNvSpPr>
          <p:nvPr/>
        </p:nvSpPr>
        <p:spPr bwMode="auto">
          <a:xfrm>
            <a:off x="4276725" y="5900738"/>
            <a:ext cx="3373438"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ＱＣサークルの平均的能力</a:t>
            </a:r>
          </a:p>
        </p:txBody>
      </p:sp>
      <p:sp>
        <p:nvSpPr>
          <p:cNvPr id="37911" name="Text Box 26"/>
          <p:cNvSpPr txBox="1">
            <a:spLocks noChangeArrowheads="1"/>
          </p:cNvSpPr>
          <p:nvPr/>
        </p:nvSpPr>
        <p:spPr bwMode="auto">
          <a:xfrm>
            <a:off x="272620" y="1243013"/>
            <a:ext cx="451280" cy="2651125"/>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solidFill>
                  <a:srgbClr val="0000FF"/>
                </a:solidFill>
                <a:latin typeface="Meiryo UI" panose="020B0604030504040204" pitchFamily="50" charset="-128"/>
                <a:ea typeface="Meiryo UI" panose="020B0604030504040204" pitchFamily="50" charset="-128"/>
              </a:rPr>
              <a:t>明るく働きがいのある職場</a:t>
            </a:r>
          </a:p>
        </p:txBody>
      </p:sp>
      <p:sp>
        <p:nvSpPr>
          <p:cNvPr id="37912" name="Line 27"/>
          <p:cNvSpPr>
            <a:spLocks noChangeShapeType="1"/>
          </p:cNvSpPr>
          <p:nvPr/>
        </p:nvSpPr>
        <p:spPr bwMode="auto">
          <a:xfrm flipV="1">
            <a:off x="517525" y="4014788"/>
            <a:ext cx="0" cy="14811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p>
        </p:txBody>
      </p:sp>
      <p:sp>
        <p:nvSpPr>
          <p:cNvPr id="37913" name="Line 28"/>
          <p:cNvSpPr>
            <a:spLocks noChangeShapeType="1"/>
          </p:cNvSpPr>
          <p:nvPr/>
        </p:nvSpPr>
        <p:spPr bwMode="auto">
          <a:xfrm>
            <a:off x="1262063" y="6061075"/>
            <a:ext cx="2884487"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7914" name="Line 29"/>
          <p:cNvSpPr>
            <a:spLocks noChangeShapeType="1"/>
          </p:cNvSpPr>
          <p:nvPr/>
        </p:nvSpPr>
        <p:spPr bwMode="auto">
          <a:xfrm>
            <a:off x="1042988" y="2030413"/>
            <a:ext cx="1285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7915" name="Line 30"/>
          <p:cNvSpPr>
            <a:spLocks noChangeShapeType="1"/>
          </p:cNvSpPr>
          <p:nvPr/>
        </p:nvSpPr>
        <p:spPr bwMode="auto">
          <a:xfrm>
            <a:off x="1042988" y="4465638"/>
            <a:ext cx="1809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7916" name="Line 31"/>
          <p:cNvSpPr>
            <a:spLocks noChangeShapeType="1"/>
          </p:cNvSpPr>
          <p:nvPr/>
        </p:nvSpPr>
        <p:spPr bwMode="auto">
          <a:xfrm flipV="1">
            <a:off x="2884488" y="5572125"/>
            <a:ext cx="0" cy="1682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7917" name="Line 32"/>
          <p:cNvSpPr>
            <a:spLocks noChangeShapeType="1"/>
          </p:cNvSpPr>
          <p:nvPr/>
        </p:nvSpPr>
        <p:spPr bwMode="auto">
          <a:xfrm flipV="1">
            <a:off x="6807200" y="5629275"/>
            <a:ext cx="0" cy="1285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38" tIns="50768" rIns="101538" bIns="50768">
            <a:spAutoFit/>
          </a:bodyPr>
          <a:lstStyle/>
          <a:p>
            <a:endParaRPr lang="ja-JP" altLang="en-US">
              <a:latin typeface="Meiryo UI" panose="020B0604030504040204" pitchFamily="50" charset="-128"/>
              <a:ea typeface="Meiryo UI" panose="020B0604030504040204" pitchFamily="50" charset="-128"/>
            </a:endParaRPr>
          </a:p>
        </p:txBody>
      </p:sp>
      <p:sp>
        <p:nvSpPr>
          <p:cNvPr id="37918" name="Text Box 33"/>
          <p:cNvSpPr txBox="1">
            <a:spLocks noChangeArrowheads="1"/>
          </p:cNvSpPr>
          <p:nvPr/>
        </p:nvSpPr>
        <p:spPr bwMode="auto">
          <a:xfrm>
            <a:off x="657225" y="5468938"/>
            <a:ext cx="488950"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latin typeface="Meiryo UI" panose="020B0604030504040204" pitchFamily="50" charset="-128"/>
                <a:ea typeface="Meiryo UI" panose="020B0604030504040204" pitchFamily="50" charset="-128"/>
              </a:rPr>
              <a:t>１</a:t>
            </a:r>
          </a:p>
        </p:txBody>
      </p:sp>
      <p:sp>
        <p:nvSpPr>
          <p:cNvPr id="37919" name="Text Box 34"/>
          <p:cNvSpPr txBox="1">
            <a:spLocks noChangeArrowheads="1"/>
          </p:cNvSpPr>
          <p:nvPr/>
        </p:nvSpPr>
        <p:spPr bwMode="auto">
          <a:xfrm>
            <a:off x="627063" y="4295775"/>
            <a:ext cx="488950"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latin typeface="Meiryo UI" panose="020B0604030504040204" pitchFamily="50" charset="-128"/>
                <a:ea typeface="Meiryo UI" panose="020B0604030504040204" pitchFamily="50" charset="-128"/>
              </a:rPr>
              <a:t>２</a:t>
            </a:r>
          </a:p>
        </p:txBody>
      </p:sp>
      <p:sp>
        <p:nvSpPr>
          <p:cNvPr id="37920" name="Text Box 35"/>
          <p:cNvSpPr txBox="1">
            <a:spLocks noChangeArrowheads="1"/>
          </p:cNvSpPr>
          <p:nvPr/>
        </p:nvSpPr>
        <p:spPr bwMode="auto">
          <a:xfrm>
            <a:off x="663575" y="1870075"/>
            <a:ext cx="488950"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latin typeface="Meiryo UI" panose="020B0604030504040204" pitchFamily="50" charset="-128"/>
                <a:ea typeface="Meiryo UI" panose="020B0604030504040204" pitchFamily="50" charset="-128"/>
              </a:rPr>
              <a:t>４</a:t>
            </a:r>
          </a:p>
        </p:txBody>
      </p:sp>
      <p:sp>
        <p:nvSpPr>
          <p:cNvPr id="37921" name="Text Box 36"/>
          <p:cNvSpPr txBox="1">
            <a:spLocks noChangeArrowheads="1"/>
          </p:cNvSpPr>
          <p:nvPr/>
        </p:nvSpPr>
        <p:spPr bwMode="auto">
          <a:xfrm>
            <a:off x="687388" y="2962275"/>
            <a:ext cx="488950"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latin typeface="Meiryo UI" panose="020B0604030504040204" pitchFamily="50" charset="-128"/>
                <a:ea typeface="Meiryo UI" panose="020B0604030504040204" pitchFamily="50" charset="-128"/>
              </a:rPr>
              <a:t>３</a:t>
            </a:r>
          </a:p>
        </p:txBody>
      </p:sp>
      <p:sp>
        <p:nvSpPr>
          <p:cNvPr id="37922" name="Text Box 37"/>
          <p:cNvSpPr txBox="1">
            <a:spLocks noChangeArrowheads="1"/>
          </p:cNvSpPr>
          <p:nvPr/>
        </p:nvSpPr>
        <p:spPr bwMode="auto">
          <a:xfrm>
            <a:off x="603250" y="701675"/>
            <a:ext cx="681038"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latin typeface="Meiryo UI" panose="020B0604030504040204" pitchFamily="50" charset="-128"/>
                <a:ea typeface="Meiryo UI" panose="020B0604030504040204" pitchFamily="50" charset="-128"/>
              </a:rPr>
              <a:t>５</a:t>
            </a:r>
          </a:p>
        </p:txBody>
      </p:sp>
      <p:sp>
        <p:nvSpPr>
          <p:cNvPr id="37923" name="Text Box 38"/>
          <p:cNvSpPr txBox="1">
            <a:spLocks noChangeArrowheads="1"/>
          </p:cNvSpPr>
          <p:nvPr/>
        </p:nvSpPr>
        <p:spPr bwMode="auto">
          <a:xfrm>
            <a:off x="809625" y="5737225"/>
            <a:ext cx="488950"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latin typeface="Meiryo UI" panose="020B0604030504040204" pitchFamily="50" charset="-128"/>
                <a:ea typeface="Meiryo UI" panose="020B0604030504040204" pitchFamily="50" charset="-128"/>
              </a:rPr>
              <a:t>１</a:t>
            </a:r>
          </a:p>
        </p:txBody>
      </p:sp>
      <p:sp>
        <p:nvSpPr>
          <p:cNvPr id="37924" name="Text Box 39"/>
          <p:cNvSpPr txBox="1">
            <a:spLocks noChangeArrowheads="1"/>
          </p:cNvSpPr>
          <p:nvPr/>
        </p:nvSpPr>
        <p:spPr bwMode="auto">
          <a:xfrm>
            <a:off x="2659063" y="5708650"/>
            <a:ext cx="488950"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latin typeface="Meiryo UI" panose="020B0604030504040204" pitchFamily="50" charset="-128"/>
                <a:ea typeface="Meiryo UI" panose="020B0604030504040204" pitchFamily="50" charset="-128"/>
              </a:rPr>
              <a:t>２</a:t>
            </a:r>
          </a:p>
        </p:txBody>
      </p:sp>
      <p:sp>
        <p:nvSpPr>
          <p:cNvPr id="37925" name="Text Box 40"/>
          <p:cNvSpPr txBox="1">
            <a:spLocks noChangeArrowheads="1"/>
          </p:cNvSpPr>
          <p:nvPr/>
        </p:nvSpPr>
        <p:spPr bwMode="auto">
          <a:xfrm>
            <a:off x="6542088" y="5718175"/>
            <a:ext cx="488950"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latin typeface="Meiryo UI" panose="020B0604030504040204" pitchFamily="50" charset="-128"/>
                <a:ea typeface="Meiryo UI" panose="020B0604030504040204" pitchFamily="50" charset="-128"/>
              </a:rPr>
              <a:t>４</a:t>
            </a:r>
          </a:p>
        </p:txBody>
      </p:sp>
      <p:sp>
        <p:nvSpPr>
          <p:cNvPr id="37926" name="Text Box 41"/>
          <p:cNvSpPr txBox="1">
            <a:spLocks noChangeArrowheads="1"/>
          </p:cNvSpPr>
          <p:nvPr/>
        </p:nvSpPr>
        <p:spPr bwMode="auto">
          <a:xfrm>
            <a:off x="4752975" y="5699125"/>
            <a:ext cx="488950"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latin typeface="Meiryo UI" panose="020B0604030504040204" pitchFamily="50" charset="-128"/>
                <a:ea typeface="Meiryo UI" panose="020B0604030504040204" pitchFamily="50" charset="-128"/>
              </a:rPr>
              <a:t>３</a:t>
            </a:r>
          </a:p>
        </p:txBody>
      </p:sp>
      <p:sp>
        <p:nvSpPr>
          <p:cNvPr id="37927" name="Text Box 42"/>
          <p:cNvSpPr txBox="1">
            <a:spLocks noChangeArrowheads="1"/>
          </p:cNvSpPr>
          <p:nvPr/>
        </p:nvSpPr>
        <p:spPr bwMode="auto">
          <a:xfrm>
            <a:off x="8132763" y="5732463"/>
            <a:ext cx="681037" cy="348749"/>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1600">
                <a:solidFill>
                  <a:schemeClr val="accent2"/>
                </a:solidFill>
                <a:latin typeface="Meiryo UI" panose="020B0604030504040204" pitchFamily="50" charset="-128"/>
                <a:ea typeface="Meiryo UI" panose="020B0604030504040204" pitchFamily="50" charset="-128"/>
              </a:rPr>
              <a:t>５</a:t>
            </a:r>
          </a:p>
        </p:txBody>
      </p:sp>
      <p:sp>
        <p:nvSpPr>
          <p:cNvPr id="37928" name="Text Box 43"/>
          <p:cNvSpPr txBox="1">
            <a:spLocks noChangeArrowheads="1"/>
          </p:cNvSpPr>
          <p:nvPr/>
        </p:nvSpPr>
        <p:spPr bwMode="auto">
          <a:xfrm>
            <a:off x="1230313" y="1795463"/>
            <a:ext cx="1568450" cy="5810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dirty="0">
                <a:latin typeface="Meiryo UI" panose="020B0604030504040204" pitchFamily="50" charset="-128"/>
                <a:ea typeface="Meiryo UI" panose="020B0604030504040204" pitchFamily="50" charset="-128"/>
              </a:rPr>
              <a:t>・ＱＣ手法を</a:t>
            </a:r>
            <a:br>
              <a:rPr lang="ja-JP" altLang="en-US" sz="1600" dirty="0">
                <a:latin typeface="Meiryo UI" panose="020B0604030504040204" pitchFamily="50" charset="-128"/>
                <a:ea typeface="Meiryo UI" panose="020B0604030504040204" pitchFamily="50" charset="-128"/>
              </a:rPr>
            </a:br>
            <a:r>
              <a:rPr lang="ja-JP" altLang="en-US" sz="1600" dirty="0">
                <a:latin typeface="Meiryo UI" panose="020B0604030504040204" pitchFamily="50" charset="-128"/>
                <a:ea typeface="Meiryo UI" panose="020B0604030504040204" pitchFamily="50" charset="-128"/>
              </a:rPr>
              <a:t>　使ってみる</a:t>
            </a:r>
          </a:p>
        </p:txBody>
      </p:sp>
      <p:sp>
        <p:nvSpPr>
          <p:cNvPr id="37929" name="Text Box 44"/>
          <p:cNvSpPr txBox="1">
            <a:spLocks noChangeArrowheads="1"/>
          </p:cNvSpPr>
          <p:nvPr/>
        </p:nvSpPr>
        <p:spPr bwMode="auto">
          <a:xfrm>
            <a:off x="1292225" y="4541838"/>
            <a:ext cx="3178175" cy="106997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latin typeface="Meiryo UI" panose="020B0604030504040204" pitchFamily="50" charset="-128"/>
                <a:ea typeface="Meiryo UI" panose="020B0604030504040204" pitchFamily="50" charset="-128"/>
              </a:rPr>
              <a:t>・ＰＤＣＡの考え方、ＱＣの基本</a:t>
            </a:r>
            <a:br>
              <a:rPr lang="ja-JP" altLang="en-US" sz="1600">
                <a:latin typeface="Meiryo UI" panose="020B0604030504040204" pitchFamily="50" charset="-128"/>
                <a:ea typeface="Meiryo UI" panose="020B0604030504040204" pitchFamily="50" charset="-128"/>
              </a:rPr>
            </a:br>
            <a:r>
              <a:rPr lang="ja-JP" altLang="en-US" sz="1600">
                <a:latin typeface="Meiryo UI" panose="020B0604030504040204" pitchFamily="50" charset="-128"/>
                <a:ea typeface="Meiryo UI" panose="020B0604030504040204" pitchFamily="50" charset="-128"/>
              </a:rPr>
              <a:t>・問題解決の手順</a:t>
            </a:r>
            <a:br>
              <a:rPr lang="ja-JP" altLang="en-US" sz="1600">
                <a:latin typeface="Meiryo UI" panose="020B0604030504040204" pitchFamily="50" charset="-128"/>
                <a:ea typeface="Meiryo UI" panose="020B0604030504040204" pitchFamily="50" charset="-128"/>
              </a:rPr>
            </a:br>
            <a:r>
              <a:rPr lang="ja-JP" altLang="en-US" sz="1600">
                <a:latin typeface="Meiryo UI" panose="020B0604030504040204" pitchFamily="50" charset="-128"/>
                <a:ea typeface="Meiryo UI" panose="020B0604030504040204" pitchFamily="50" charset="-128"/>
              </a:rPr>
              <a:t>・ＱＣサークル活動のねらいと趣旨</a:t>
            </a:r>
            <a:br>
              <a:rPr lang="ja-JP" altLang="en-US" sz="1600">
                <a:latin typeface="Meiryo UI" panose="020B0604030504040204" pitchFamily="50" charset="-128"/>
                <a:ea typeface="Meiryo UI" panose="020B0604030504040204" pitchFamily="50" charset="-128"/>
              </a:rPr>
            </a:br>
            <a:r>
              <a:rPr lang="ja-JP" altLang="en-US" sz="1600">
                <a:latin typeface="Meiryo UI" panose="020B0604030504040204" pitchFamily="50" charset="-128"/>
                <a:ea typeface="Meiryo UI" panose="020B0604030504040204" pitchFamily="50" charset="-128"/>
              </a:rPr>
              <a:t>・問題の共有化と改善の必要性</a:t>
            </a:r>
          </a:p>
        </p:txBody>
      </p:sp>
      <p:sp>
        <p:nvSpPr>
          <p:cNvPr id="37930" name="Text Box 45"/>
          <p:cNvSpPr txBox="1">
            <a:spLocks noChangeArrowheads="1"/>
          </p:cNvSpPr>
          <p:nvPr/>
        </p:nvSpPr>
        <p:spPr bwMode="auto">
          <a:xfrm>
            <a:off x="3017838" y="1398588"/>
            <a:ext cx="1928812" cy="5810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latin typeface="Meiryo UI" panose="020B0604030504040204" pitchFamily="50" charset="-128"/>
                <a:ea typeface="Meiryo UI" panose="020B0604030504040204" pitchFamily="50" charset="-128"/>
              </a:rPr>
              <a:t>・知識向上の機会</a:t>
            </a:r>
            <a:br>
              <a:rPr lang="ja-JP" altLang="en-US" sz="1600">
                <a:latin typeface="Meiryo UI" panose="020B0604030504040204" pitchFamily="50" charset="-128"/>
                <a:ea typeface="Meiryo UI" panose="020B0604030504040204" pitchFamily="50" charset="-128"/>
              </a:rPr>
            </a:br>
            <a:r>
              <a:rPr lang="ja-JP" altLang="en-US" sz="1600">
                <a:latin typeface="Meiryo UI" panose="020B0604030504040204" pitchFamily="50" charset="-128"/>
                <a:ea typeface="Meiryo UI" panose="020B0604030504040204" pitchFamily="50" charset="-128"/>
              </a:rPr>
              <a:t>・発表会参加</a:t>
            </a:r>
          </a:p>
        </p:txBody>
      </p:sp>
      <p:sp>
        <p:nvSpPr>
          <p:cNvPr id="37931" name="Text Box 46"/>
          <p:cNvSpPr txBox="1">
            <a:spLocks noChangeArrowheads="1"/>
          </p:cNvSpPr>
          <p:nvPr/>
        </p:nvSpPr>
        <p:spPr bwMode="auto">
          <a:xfrm>
            <a:off x="5865813" y="3635375"/>
            <a:ext cx="2740025" cy="5810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latin typeface="Meiryo UI" panose="020B0604030504040204" pitchFamily="50" charset="-128"/>
                <a:ea typeface="Meiryo UI" panose="020B0604030504040204" pitchFamily="50" charset="-128"/>
              </a:rPr>
              <a:t>・上司とのコミュニケーション</a:t>
            </a:r>
            <a:br>
              <a:rPr lang="ja-JP" altLang="en-US" sz="1600">
                <a:latin typeface="Meiryo UI" panose="020B0604030504040204" pitchFamily="50" charset="-128"/>
                <a:ea typeface="Meiryo UI" panose="020B0604030504040204" pitchFamily="50" charset="-128"/>
              </a:rPr>
            </a:br>
            <a:r>
              <a:rPr lang="ja-JP" altLang="en-US" sz="1600">
                <a:latin typeface="Meiryo UI" panose="020B0604030504040204" pitchFamily="50" charset="-128"/>
                <a:ea typeface="Meiryo UI" panose="020B0604030504040204" pitchFamily="50" charset="-128"/>
              </a:rPr>
              <a:t>・終了報告会</a:t>
            </a:r>
          </a:p>
        </p:txBody>
      </p:sp>
      <p:sp>
        <p:nvSpPr>
          <p:cNvPr id="37932" name="Text Box 47"/>
          <p:cNvSpPr txBox="1">
            <a:spLocks noChangeArrowheads="1"/>
          </p:cNvSpPr>
          <p:nvPr/>
        </p:nvSpPr>
        <p:spPr bwMode="auto">
          <a:xfrm>
            <a:off x="5372100" y="4881563"/>
            <a:ext cx="2314575" cy="5810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latin typeface="Meiryo UI" panose="020B0604030504040204" pitchFamily="50" charset="-128"/>
                <a:ea typeface="Meiryo UI" panose="020B0604030504040204" pitchFamily="50" charset="-128"/>
              </a:rPr>
              <a:t>まずは挨拶が出来る風土を作り</a:t>
            </a:r>
          </a:p>
        </p:txBody>
      </p:sp>
      <p:sp>
        <p:nvSpPr>
          <p:cNvPr id="37933" name="Text Box 48"/>
          <p:cNvSpPr txBox="1">
            <a:spLocks noChangeArrowheads="1"/>
          </p:cNvSpPr>
          <p:nvPr/>
        </p:nvSpPr>
        <p:spPr bwMode="auto">
          <a:xfrm>
            <a:off x="3092450" y="2911475"/>
            <a:ext cx="2701925" cy="131445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dirty="0">
                <a:latin typeface="Meiryo UI" panose="020B0604030504040204" pitchFamily="50" charset="-128"/>
                <a:ea typeface="Meiryo UI" panose="020B0604030504040204" pitchFamily="50" charset="-128"/>
              </a:rPr>
              <a:t>・活動の基本を</a:t>
            </a:r>
            <a:br>
              <a:rPr lang="ja-JP" altLang="en-US" sz="1600" dirty="0">
                <a:latin typeface="Meiryo UI" panose="020B0604030504040204" pitchFamily="50" charset="-128"/>
                <a:ea typeface="Meiryo UI" panose="020B0604030504040204" pitchFamily="50" charset="-128"/>
              </a:rPr>
            </a:br>
            <a:r>
              <a:rPr lang="ja-JP" altLang="en-US" sz="1600" dirty="0">
                <a:latin typeface="Meiryo UI" panose="020B0604030504040204" pitchFamily="50" charset="-128"/>
                <a:ea typeface="Meiryo UI" panose="020B0604030504040204" pitchFamily="50" charset="-128"/>
              </a:rPr>
              <a:t>　再勉強</a:t>
            </a:r>
            <a:br>
              <a:rPr lang="ja-JP" altLang="en-US" sz="1600" dirty="0">
                <a:latin typeface="Meiryo UI" panose="020B0604030504040204" pitchFamily="50" charset="-128"/>
                <a:ea typeface="Meiryo UI" panose="020B0604030504040204" pitchFamily="50" charset="-128"/>
              </a:rPr>
            </a:br>
            <a:r>
              <a:rPr lang="ja-JP" altLang="en-US" sz="1600" dirty="0">
                <a:latin typeface="Meiryo UI" panose="020B0604030504040204" pitchFamily="50" charset="-128"/>
                <a:ea typeface="Meiryo UI" panose="020B0604030504040204" pitchFamily="50" charset="-128"/>
              </a:rPr>
              <a:t>・問題解決の手順とポイント</a:t>
            </a:r>
            <a:br>
              <a:rPr lang="ja-JP" altLang="en-US" sz="1600" dirty="0">
                <a:latin typeface="Meiryo UI" panose="020B0604030504040204" pitchFamily="50" charset="-128"/>
                <a:ea typeface="Meiryo UI" panose="020B0604030504040204" pitchFamily="50" charset="-128"/>
              </a:rPr>
            </a:br>
            <a:r>
              <a:rPr lang="ja-JP" altLang="en-US" sz="1600" dirty="0">
                <a:latin typeface="Meiryo UI" panose="020B0604030504040204" pitchFamily="50" charset="-128"/>
                <a:ea typeface="Meiryo UI" panose="020B0604030504040204" pitchFamily="50" charset="-128"/>
              </a:rPr>
              <a:t>・手法の正しい使い方</a:t>
            </a:r>
            <a:br>
              <a:rPr lang="ja-JP" altLang="en-US" sz="1600" dirty="0">
                <a:latin typeface="Meiryo UI" panose="020B0604030504040204" pitchFamily="50" charset="-128"/>
                <a:ea typeface="Meiryo UI" panose="020B0604030504040204" pitchFamily="50" charset="-128"/>
              </a:rPr>
            </a:br>
            <a:r>
              <a:rPr lang="ja-JP" altLang="en-US" sz="1600" dirty="0">
                <a:latin typeface="Meiryo UI" panose="020B0604030504040204" pitchFamily="50" charset="-128"/>
                <a:ea typeface="Meiryo UI" panose="020B0604030504040204" pitchFamily="50" charset="-128"/>
              </a:rPr>
              <a:t>・問題発見の視点</a:t>
            </a:r>
          </a:p>
        </p:txBody>
      </p:sp>
      <p:sp>
        <p:nvSpPr>
          <p:cNvPr id="37934" name="Text Box 49"/>
          <p:cNvSpPr txBox="1">
            <a:spLocks noChangeArrowheads="1"/>
          </p:cNvSpPr>
          <p:nvPr/>
        </p:nvSpPr>
        <p:spPr bwMode="auto">
          <a:xfrm>
            <a:off x="5041900" y="1390650"/>
            <a:ext cx="3454400" cy="1570038"/>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latin typeface="Meiryo UI" panose="020B0604030504040204" pitchFamily="50" charset="-128"/>
                <a:ea typeface="Meiryo UI" panose="020B0604030504040204" pitchFamily="50" charset="-128"/>
              </a:rPr>
              <a:t>・職場目標理解</a:t>
            </a:r>
            <a:br>
              <a:rPr lang="ja-JP" altLang="en-US" sz="1600">
                <a:latin typeface="Meiryo UI" panose="020B0604030504040204" pitchFamily="50" charset="-128"/>
                <a:ea typeface="Meiryo UI" panose="020B0604030504040204" pitchFamily="50" charset="-128"/>
              </a:rPr>
            </a:br>
            <a:r>
              <a:rPr lang="ja-JP" altLang="en-US" sz="1600">
                <a:latin typeface="Meiryo UI" panose="020B0604030504040204" pitchFamily="50" charset="-128"/>
                <a:ea typeface="Meiryo UI" panose="020B0604030504040204" pitchFamily="50" charset="-128"/>
              </a:rPr>
              <a:t>・手順、手法の　</a:t>
            </a:r>
            <a:br>
              <a:rPr lang="ja-JP" altLang="en-US" sz="1600">
                <a:latin typeface="Meiryo UI" panose="020B0604030504040204" pitchFamily="50" charset="-128"/>
                <a:ea typeface="Meiryo UI" panose="020B0604030504040204" pitchFamily="50" charset="-128"/>
              </a:rPr>
            </a:br>
            <a:r>
              <a:rPr lang="ja-JP" altLang="en-US" sz="1600">
                <a:latin typeface="Meiryo UI" panose="020B0604030504040204" pitchFamily="50" charset="-128"/>
                <a:ea typeface="Meiryo UI" panose="020B0604030504040204" pitchFamily="50" charset="-128"/>
              </a:rPr>
              <a:t>　正しい使い方</a:t>
            </a:r>
            <a:br>
              <a:rPr lang="ja-JP" altLang="en-US" sz="1600">
                <a:latin typeface="Meiryo UI" panose="020B0604030504040204" pitchFamily="50" charset="-128"/>
                <a:ea typeface="Meiryo UI" panose="020B0604030504040204" pitchFamily="50" charset="-128"/>
              </a:rPr>
            </a:br>
            <a:r>
              <a:rPr lang="ja-JP" altLang="en-US" sz="1600">
                <a:latin typeface="Meiryo UI" panose="020B0604030504040204" pitchFamily="50" charset="-128"/>
                <a:ea typeface="Meiryo UI" panose="020B0604030504040204" pitchFamily="50" charset="-128"/>
              </a:rPr>
              <a:t>・社内外への派遣</a:t>
            </a:r>
            <a:br>
              <a:rPr lang="ja-JP" altLang="en-US" sz="1600">
                <a:latin typeface="Meiryo UI" panose="020B0604030504040204" pitchFamily="50" charset="-128"/>
                <a:ea typeface="Meiryo UI" panose="020B0604030504040204" pitchFamily="50" charset="-128"/>
              </a:rPr>
            </a:br>
            <a:r>
              <a:rPr lang="ja-JP" altLang="en-US" sz="1600">
                <a:latin typeface="Meiryo UI" panose="020B0604030504040204" pitchFamily="50" charset="-128"/>
                <a:ea typeface="Meiryo UI" panose="020B0604030504040204" pitchFamily="50" charset="-128"/>
              </a:rPr>
              <a:t>・サークル交流会</a:t>
            </a:r>
            <a:br>
              <a:rPr lang="ja-JP" altLang="en-US" sz="1600">
                <a:latin typeface="Meiryo UI" panose="020B0604030504040204" pitchFamily="50" charset="-128"/>
                <a:ea typeface="Meiryo UI" panose="020B0604030504040204" pitchFamily="50" charset="-128"/>
              </a:rPr>
            </a:br>
            <a:r>
              <a:rPr lang="ja-JP" altLang="en-US" sz="1600">
                <a:latin typeface="Meiryo UI" panose="020B0604030504040204" pitchFamily="50" charset="-128"/>
                <a:ea typeface="Meiryo UI" panose="020B0604030504040204" pitchFamily="50" charset="-128"/>
              </a:rPr>
              <a:t>・レベルの高いテーマへ（課題達成型）</a:t>
            </a:r>
          </a:p>
        </p:txBody>
      </p:sp>
      <p:sp>
        <p:nvSpPr>
          <p:cNvPr id="37935" name="Text Box 50"/>
          <p:cNvSpPr txBox="1">
            <a:spLocks noChangeArrowheads="1"/>
          </p:cNvSpPr>
          <p:nvPr/>
        </p:nvSpPr>
        <p:spPr bwMode="auto">
          <a:xfrm>
            <a:off x="6786563" y="1157288"/>
            <a:ext cx="1774825" cy="8255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a:latin typeface="Meiryo UI" panose="020B0604030504040204" pitchFamily="50" charset="-128"/>
                <a:ea typeface="Meiryo UI" panose="020B0604030504040204" pitchFamily="50" charset="-128"/>
              </a:rPr>
              <a:t>・関連部署との</a:t>
            </a:r>
            <a:br>
              <a:rPr lang="ja-JP" altLang="en-US" sz="1600">
                <a:latin typeface="Meiryo UI" panose="020B0604030504040204" pitchFamily="50" charset="-128"/>
                <a:ea typeface="Meiryo UI" panose="020B0604030504040204" pitchFamily="50" charset="-128"/>
              </a:rPr>
            </a:br>
            <a:r>
              <a:rPr lang="ja-JP" altLang="en-US" sz="1600">
                <a:latin typeface="Meiryo UI" panose="020B0604030504040204" pitchFamily="50" charset="-128"/>
                <a:ea typeface="Meiryo UI" panose="020B0604030504040204" pitchFamily="50" charset="-128"/>
              </a:rPr>
              <a:t>　合同活動</a:t>
            </a:r>
            <a:br>
              <a:rPr lang="ja-JP" altLang="en-US" sz="1600">
                <a:latin typeface="Meiryo UI" panose="020B0604030504040204" pitchFamily="50" charset="-128"/>
                <a:ea typeface="Meiryo UI" panose="020B0604030504040204" pitchFamily="50" charset="-128"/>
              </a:rPr>
            </a:br>
            <a:r>
              <a:rPr lang="ja-JP" altLang="en-US" sz="1600">
                <a:latin typeface="Meiryo UI" panose="020B0604030504040204" pitchFamily="50" charset="-128"/>
                <a:ea typeface="Meiryo UI" panose="020B0604030504040204" pitchFamily="50" charset="-128"/>
              </a:rPr>
              <a:t>・より高度な手法</a:t>
            </a:r>
          </a:p>
        </p:txBody>
      </p:sp>
      <p:sp>
        <p:nvSpPr>
          <p:cNvPr id="37936" name="Text Box 52"/>
          <p:cNvSpPr txBox="1">
            <a:spLocks noChangeArrowheads="1"/>
          </p:cNvSpPr>
          <p:nvPr/>
        </p:nvSpPr>
        <p:spPr bwMode="auto">
          <a:xfrm>
            <a:off x="1223963" y="373063"/>
            <a:ext cx="6632575" cy="322262"/>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endParaRPr lang="ja-JP" altLang="ja-JP" sz="1600">
              <a:solidFill>
                <a:schemeClr val="accent2"/>
              </a:solidFill>
              <a:ea typeface="HGP創英角ﾎﾟｯﾌﾟ体" pitchFamily="50" charset="-128"/>
            </a:endParaRPr>
          </a:p>
        </p:txBody>
      </p:sp>
      <p:sp>
        <p:nvSpPr>
          <p:cNvPr id="37937" name="Text Box 53"/>
          <p:cNvSpPr txBox="1">
            <a:spLocks noChangeArrowheads="1"/>
          </p:cNvSpPr>
          <p:nvPr/>
        </p:nvSpPr>
        <p:spPr bwMode="auto">
          <a:xfrm>
            <a:off x="1068388" y="244475"/>
            <a:ext cx="6775450" cy="434975"/>
          </a:xfrm>
          <a:prstGeom prst="rect">
            <a:avLst/>
          </a:prstGeom>
          <a:noFill/>
          <a:ln>
            <a:noFill/>
          </a:ln>
          <a:effectLst/>
          <a:extLst>
            <a:ext uri="{909E8E84-426E-40DD-AFC4-6F175D3DCCD1}">
              <a14:hiddenFill xmlns:a14="http://schemas.microsoft.com/office/drawing/2010/main">
                <a:solidFill>
                  <a:srgbClr val="FBF8E9"/>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lvl1pPr marL="322263" indent="-322263" defTabSz="860425">
              <a:defRPr kumimoji="1" sz="2400">
                <a:solidFill>
                  <a:schemeClr val="tx1"/>
                </a:solidFill>
                <a:latin typeface="Times New Roman" pitchFamily="18" charset="0"/>
                <a:ea typeface="ＭＳ Ｐゴシック" charset="-128"/>
              </a:defRPr>
            </a:lvl1pPr>
            <a:lvl2pPr marL="742950" indent="-285750" defTabSz="860425">
              <a:defRPr kumimoji="1" sz="2400">
                <a:solidFill>
                  <a:schemeClr val="tx1"/>
                </a:solidFill>
                <a:latin typeface="Times New Roman" pitchFamily="18" charset="0"/>
                <a:ea typeface="ＭＳ Ｐゴシック" charset="-128"/>
              </a:defRPr>
            </a:lvl2pPr>
            <a:lvl3pPr marL="1143000" indent="-228600" defTabSz="860425">
              <a:defRPr kumimoji="1" sz="2400">
                <a:solidFill>
                  <a:schemeClr val="tx1"/>
                </a:solidFill>
                <a:latin typeface="Times New Roman" pitchFamily="18" charset="0"/>
                <a:ea typeface="ＭＳ Ｐゴシック" charset="-128"/>
              </a:defRPr>
            </a:lvl3pPr>
            <a:lvl4pPr marL="1600200" indent="-228600" defTabSz="860425">
              <a:defRPr kumimoji="1" sz="2400">
                <a:solidFill>
                  <a:schemeClr val="tx1"/>
                </a:solidFill>
                <a:latin typeface="Times New Roman" pitchFamily="18" charset="0"/>
                <a:ea typeface="ＭＳ Ｐゴシック" charset="-128"/>
              </a:defRPr>
            </a:lvl4pPr>
            <a:lvl5pPr marL="2057400" indent="-228600" defTabSz="860425">
              <a:defRPr kumimoji="1" sz="2400">
                <a:solidFill>
                  <a:schemeClr val="tx1"/>
                </a:solidFill>
                <a:latin typeface="Times New Roman" pitchFamily="18" charset="0"/>
                <a:ea typeface="ＭＳ Ｐゴシック" charset="-128"/>
              </a:defRPr>
            </a:lvl5pPr>
            <a:lvl6pPr marL="25146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defTabSz="860425"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dirty="0">
                <a:solidFill>
                  <a:srgbClr val="0000FF"/>
                </a:solidFill>
                <a:ea typeface="HGP創英角ﾎﾟｯﾌﾟ体" pitchFamily="50" charset="-128"/>
              </a:rPr>
              <a:t>サークルへの指導・支援ポイント（例）</a:t>
            </a:r>
          </a:p>
        </p:txBody>
      </p:sp>
    </p:spTree>
  </p:cSld>
  <p:clrMapOvr>
    <a:masterClrMapping/>
  </p:clrMapOvr>
  <p:transition>
    <p:cover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9A491836-277D-E7D6-C708-FF1483E1F6F4}"/>
              </a:ext>
            </a:extLst>
          </p:cNvPr>
          <p:cNvGrpSpPr/>
          <p:nvPr/>
        </p:nvGrpSpPr>
        <p:grpSpPr>
          <a:xfrm>
            <a:off x="317541" y="808689"/>
            <a:ext cx="7689850" cy="6008688"/>
            <a:chOff x="-374650" y="719138"/>
            <a:chExt cx="7689850" cy="6008688"/>
          </a:xfrm>
        </p:grpSpPr>
        <p:sp>
          <p:nvSpPr>
            <p:cNvPr id="38916" name="AutoShape 4"/>
            <p:cNvSpPr>
              <a:spLocks noChangeArrowheads="1"/>
            </p:cNvSpPr>
            <p:nvPr/>
          </p:nvSpPr>
          <p:spPr bwMode="auto">
            <a:xfrm>
              <a:off x="304800" y="762000"/>
              <a:ext cx="7010400" cy="5867400"/>
            </a:xfrm>
            <a:prstGeom prst="octagon">
              <a:avLst>
                <a:gd name="adj" fmla="val 29287"/>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38917" name="Oval 5"/>
            <p:cNvSpPr>
              <a:spLocks noChangeArrowheads="1"/>
            </p:cNvSpPr>
            <p:nvPr/>
          </p:nvSpPr>
          <p:spPr bwMode="auto">
            <a:xfrm>
              <a:off x="2078039" y="2059782"/>
              <a:ext cx="3168650" cy="2736850"/>
            </a:xfrm>
            <a:prstGeom prst="ellipse">
              <a:avLst/>
            </a:prstGeom>
            <a:gradFill rotWithShape="1">
              <a:gsLst>
                <a:gs pos="0">
                  <a:srgbClr val="007600"/>
                </a:gs>
                <a:gs pos="50000">
                  <a:srgbClr val="00FF00"/>
                </a:gs>
                <a:gs pos="100000">
                  <a:srgbClr val="007600"/>
                </a:gs>
              </a:gsLst>
              <a:lin ang="0" scaled="1"/>
            </a:gradFill>
            <a:ln w="57150" cmpd="thinThick">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38918" name="Text Box 6"/>
            <p:cNvSpPr txBox="1">
              <a:spLocks noChangeArrowheads="1"/>
            </p:cNvSpPr>
            <p:nvPr/>
          </p:nvSpPr>
          <p:spPr bwMode="auto">
            <a:xfrm>
              <a:off x="2347914" y="2696517"/>
              <a:ext cx="3168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3200">
                  <a:solidFill>
                    <a:srgbClr val="FF0000"/>
                  </a:solidFill>
                  <a:latin typeface="Meiryo UI" panose="020B0604030504040204" pitchFamily="50" charset="-128"/>
                  <a:ea typeface="Meiryo UI" panose="020B0604030504040204" pitchFamily="50" charset="-128"/>
                </a:rPr>
                <a:t>テーマ解決活動</a:t>
              </a:r>
            </a:p>
          </p:txBody>
        </p:sp>
        <p:sp>
          <p:nvSpPr>
            <p:cNvPr id="38919" name="Line 7"/>
            <p:cNvSpPr>
              <a:spLocks noChangeShapeType="1"/>
            </p:cNvSpPr>
            <p:nvPr/>
          </p:nvSpPr>
          <p:spPr bwMode="auto">
            <a:xfrm flipH="1" flipV="1">
              <a:off x="304799" y="3428999"/>
              <a:ext cx="1715297" cy="206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grpSp>
          <p:nvGrpSpPr>
            <p:cNvPr id="1083401" name="Group 9"/>
            <p:cNvGrpSpPr>
              <a:grpSpLocks/>
            </p:cNvGrpSpPr>
            <p:nvPr/>
          </p:nvGrpSpPr>
          <p:grpSpPr bwMode="auto">
            <a:xfrm>
              <a:off x="1800226" y="3764699"/>
              <a:ext cx="2601913" cy="2887663"/>
              <a:chOff x="1095" y="2375"/>
              <a:chExt cx="1639" cy="1819"/>
            </a:xfrm>
          </p:grpSpPr>
          <p:grpSp>
            <p:nvGrpSpPr>
              <p:cNvPr id="39082" name="Group 10"/>
              <p:cNvGrpSpPr>
                <a:grpSpLocks/>
              </p:cNvGrpSpPr>
              <p:nvPr/>
            </p:nvGrpSpPr>
            <p:grpSpPr bwMode="auto">
              <a:xfrm>
                <a:off x="1095" y="2926"/>
                <a:ext cx="1639" cy="1268"/>
                <a:chOff x="1095" y="2926"/>
                <a:chExt cx="1639" cy="1268"/>
              </a:xfrm>
            </p:grpSpPr>
            <p:sp>
              <p:nvSpPr>
                <p:cNvPr id="39084" name="Text Box 11"/>
                <p:cNvSpPr txBox="1">
                  <a:spLocks noChangeArrowheads="1"/>
                </p:cNvSpPr>
                <p:nvPr/>
              </p:nvSpPr>
              <p:spPr bwMode="auto">
                <a:xfrm>
                  <a:off x="1095" y="3312"/>
                  <a:ext cx="162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800" dirty="0">
                      <a:latin typeface="Meiryo UI" panose="020B0604030504040204" pitchFamily="50" charset="-128"/>
                      <a:ea typeface="Meiryo UI" panose="020B0604030504040204" pitchFamily="50" charset="-128"/>
                    </a:rPr>
                    <a:t>・コミュニケーション</a:t>
                  </a:r>
                  <a:br>
                    <a:rPr lang="ja-JP" altLang="en-US" sz="1800" dirty="0">
                      <a:latin typeface="Meiryo UI" panose="020B0604030504040204" pitchFamily="50" charset="-128"/>
                      <a:ea typeface="Meiryo UI" panose="020B0604030504040204" pitchFamily="50" charset="-128"/>
                    </a:rPr>
                  </a:br>
                  <a:r>
                    <a:rPr lang="ja-JP" altLang="en-US" sz="18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（派遣、外国人含む）</a:t>
                  </a:r>
                </a:p>
              </p:txBody>
            </p:sp>
            <p:sp>
              <p:nvSpPr>
                <p:cNvPr id="39086" name="Text Box 13"/>
                <p:cNvSpPr txBox="1">
                  <a:spLocks noChangeArrowheads="1"/>
                </p:cNvSpPr>
                <p:nvPr/>
              </p:nvSpPr>
              <p:spPr bwMode="auto">
                <a:xfrm>
                  <a:off x="1182" y="3671"/>
                  <a:ext cx="134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en-US" altLang="ja-JP" dirty="0">
                      <a:solidFill>
                        <a:srgbClr val="FF0000"/>
                      </a:solidFill>
                      <a:latin typeface="Meiryo UI" panose="020B0604030504040204" pitchFamily="50" charset="-128"/>
                      <a:ea typeface="Meiryo UI" panose="020B0604030504040204" pitchFamily="50" charset="-128"/>
                    </a:rPr>
                    <a:t>4.</a:t>
                  </a:r>
                  <a:r>
                    <a:rPr lang="ja-JP" altLang="en-US" dirty="0">
                      <a:solidFill>
                        <a:srgbClr val="FF0000"/>
                      </a:solidFill>
                      <a:latin typeface="Meiryo UI" panose="020B0604030504040204" pitchFamily="50" charset="-128"/>
                      <a:ea typeface="Meiryo UI" panose="020B0604030504040204" pitchFamily="50" charset="-128"/>
                    </a:rPr>
                    <a:t>明るく楽しい</a:t>
                  </a:r>
                  <a:endParaRPr lang="en-US" altLang="ja-JP" dirty="0">
                    <a:solidFill>
                      <a:srgbClr val="FF0000"/>
                    </a:solidFill>
                    <a:latin typeface="Meiryo UI" panose="020B0604030504040204" pitchFamily="50" charset="-128"/>
                    <a:ea typeface="Meiryo UI" panose="020B0604030504040204" pitchFamily="50" charset="-128"/>
                  </a:endParaRPr>
                </a:p>
                <a:p>
                  <a:pPr eaLnBrk="1" hangingPunct="1">
                    <a:spcBef>
                      <a:spcPts val="0"/>
                    </a:spcBef>
                  </a:pPr>
                  <a:r>
                    <a:rPr lang="ja-JP" altLang="en-US" dirty="0">
                      <a:solidFill>
                        <a:srgbClr val="FF0000"/>
                      </a:solidFill>
                      <a:latin typeface="Meiryo UI" panose="020B0604030504040204" pitchFamily="50" charset="-128"/>
                      <a:ea typeface="Meiryo UI" panose="020B0604030504040204" pitchFamily="50" charset="-128"/>
                    </a:rPr>
                    <a:t>職場つくり</a:t>
                  </a:r>
                </a:p>
              </p:txBody>
            </p:sp>
            <p:sp>
              <p:nvSpPr>
                <p:cNvPr id="39087" name="Text Box 14"/>
                <p:cNvSpPr txBox="1">
                  <a:spLocks noChangeArrowheads="1"/>
                </p:cNvSpPr>
                <p:nvPr/>
              </p:nvSpPr>
              <p:spPr bwMode="auto">
                <a:xfrm>
                  <a:off x="1168" y="2926"/>
                  <a:ext cx="124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800" dirty="0">
                      <a:latin typeface="Meiryo UI" panose="020B0604030504040204" pitchFamily="50" charset="-128"/>
                      <a:ea typeface="Meiryo UI" panose="020B0604030504040204" pitchFamily="50" charset="-128"/>
                    </a:rPr>
                    <a:t>・人間関係</a:t>
                  </a:r>
                </a:p>
              </p:txBody>
            </p:sp>
            <p:sp>
              <p:nvSpPr>
                <p:cNvPr id="39089" name="Text Box 16"/>
                <p:cNvSpPr txBox="1">
                  <a:spLocks noChangeArrowheads="1"/>
                </p:cNvSpPr>
                <p:nvPr/>
              </p:nvSpPr>
              <p:spPr bwMode="auto">
                <a:xfrm>
                  <a:off x="1380" y="3112"/>
                  <a:ext cx="1354" cy="231"/>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800" dirty="0">
                      <a:latin typeface="Meiryo UI" panose="020B0604030504040204" pitchFamily="50" charset="-128"/>
                      <a:ea typeface="Meiryo UI" panose="020B0604030504040204" pitchFamily="50" charset="-128"/>
                    </a:rPr>
                    <a:t>・チームワーク</a:t>
                  </a:r>
                </a:p>
              </p:txBody>
            </p:sp>
          </p:grpSp>
          <p:sp>
            <p:nvSpPr>
              <p:cNvPr id="39083" name="AutoShape 17"/>
              <p:cNvSpPr>
                <a:spLocks noChangeArrowheads="1"/>
              </p:cNvSpPr>
              <p:nvPr/>
            </p:nvSpPr>
            <p:spPr bwMode="auto">
              <a:xfrm rot="-1541312">
                <a:off x="1477" y="2375"/>
                <a:ext cx="227" cy="58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30 w 21600"/>
                  <a:gd name="T13" fmla="*/ 5391 h 21600"/>
                  <a:gd name="T14" fmla="*/ 18936 w 21600"/>
                  <a:gd name="T15" fmla="*/ 16209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eiryo UI" panose="020B0604030504040204" pitchFamily="50" charset="-128"/>
                  <a:ea typeface="Meiryo UI" panose="020B0604030504040204" pitchFamily="50" charset="-128"/>
                </a:endParaRPr>
              </a:p>
            </p:txBody>
          </p:sp>
        </p:grpSp>
        <p:sp>
          <p:nvSpPr>
            <p:cNvPr id="38922" name="Line 18"/>
            <p:cNvSpPr>
              <a:spLocks noChangeShapeType="1"/>
            </p:cNvSpPr>
            <p:nvPr/>
          </p:nvSpPr>
          <p:spPr bwMode="auto">
            <a:xfrm>
              <a:off x="3810000" y="762000"/>
              <a:ext cx="0" cy="1298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grpSp>
          <p:nvGrpSpPr>
            <p:cNvPr id="1083411" name="Group 19"/>
            <p:cNvGrpSpPr>
              <a:grpSpLocks/>
            </p:cNvGrpSpPr>
            <p:nvPr/>
          </p:nvGrpSpPr>
          <p:grpSpPr bwMode="auto">
            <a:xfrm>
              <a:off x="-374650" y="719138"/>
              <a:ext cx="4470401" cy="2460626"/>
              <a:chOff x="-236" y="453"/>
              <a:chExt cx="2816" cy="1550"/>
            </a:xfrm>
          </p:grpSpPr>
          <p:sp>
            <p:nvSpPr>
              <p:cNvPr id="39077" name="Text Box 22"/>
              <p:cNvSpPr txBox="1">
                <a:spLocks noChangeArrowheads="1"/>
              </p:cNvSpPr>
              <p:nvPr/>
            </p:nvSpPr>
            <p:spPr bwMode="auto">
              <a:xfrm>
                <a:off x="1055" y="891"/>
                <a:ext cx="148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ja-JP" altLang="en-US" sz="1800" dirty="0">
                    <a:latin typeface="Meiryo UI" panose="020B0604030504040204" pitchFamily="50" charset="-128"/>
                    <a:ea typeface="Meiryo UI" panose="020B0604030504040204" pitchFamily="50" charset="-128"/>
                  </a:rPr>
                  <a:t>・</a:t>
                </a:r>
                <a:r>
                  <a:rPr lang="en-US" altLang="ja-JP" sz="1800" dirty="0">
                    <a:latin typeface="Meiryo UI" panose="020B0604030504040204" pitchFamily="50" charset="-128"/>
                    <a:ea typeface="Meiryo UI" panose="020B0604030504040204" pitchFamily="50" charset="-128"/>
                  </a:rPr>
                  <a:t>QC</a:t>
                </a:r>
                <a:r>
                  <a:rPr lang="ja-JP" altLang="en-US" sz="1800" dirty="0">
                    <a:latin typeface="Meiryo UI" panose="020B0604030504040204" pitchFamily="50" charset="-128"/>
                    <a:ea typeface="Meiryo UI" panose="020B0604030504040204" pitchFamily="50" charset="-128"/>
                  </a:rPr>
                  <a:t>・問題解決 </a:t>
                </a:r>
                <a:endParaRPr lang="en-US" altLang="ja-JP" sz="1800" dirty="0">
                  <a:latin typeface="Meiryo UI" panose="020B0604030504040204" pitchFamily="50" charset="-128"/>
                  <a:ea typeface="Meiryo UI" panose="020B0604030504040204" pitchFamily="50" charset="-128"/>
                </a:endParaRPr>
              </a:p>
              <a:p>
                <a:pPr eaLnBrk="1" hangingPunct="1">
                  <a:spcBef>
                    <a:spcPts val="0"/>
                  </a:spcBef>
                </a:pPr>
                <a:r>
                  <a:rPr lang="ja-JP" altLang="en-US" sz="1800" dirty="0">
                    <a:latin typeface="Meiryo UI" panose="020B0604030504040204" pitchFamily="50" charset="-128"/>
                    <a:ea typeface="Meiryo UI" panose="020B0604030504040204" pitchFamily="50" charset="-128"/>
                  </a:rPr>
                  <a:t>           仕事の勉強</a:t>
                </a:r>
              </a:p>
            </p:txBody>
          </p:sp>
          <p:sp>
            <p:nvSpPr>
              <p:cNvPr id="39078" name="Text Box 23"/>
              <p:cNvSpPr txBox="1">
                <a:spLocks noChangeArrowheads="1"/>
              </p:cNvSpPr>
              <p:nvPr/>
            </p:nvSpPr>
            <p:spPr bwMode="auto">
              <a:xfrm>
                <a:off x="1165" y="453"/>
                <a:ext cx="1415"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dirty="0">
                    <a:solidFill>
                      <a:srgbClr val="FF0000"/>
                    </a:solidFill>
                    <a:latin typeface="Meiryo UI" panose="020B0604030504040204" pitchFamily="50" charset="-128"/>
                    <a:ea typeface="Meiryo UI" panose="020B0604030504040204" pitchFamily="50" charset="-128"/>
                  </a:rPr>
                  <a:t>1.</a:t>
                </a:r>
                <a:r>
                  <a:rPr lang="ja-JP" altLang="en-US" dirty="0">
                    <a:solidFill>
                      <a:srgbClr val="FF0000"/>
                    </a:solidFill>
                    <a:latin typeface="Meiryo UI" panose="020B0604030504040204" pitchFamily="50" charset="-128"/>
                    <a:ea typeface="Meiryo UI" panose="020B0604030504040204" pitchFamily="50" charset="-128"/>
                  </a:rPr>
                  <a:t>個人能力とチーム力</a:t>
                </a:r>
                <a:r>
                  <a:rPr lang="en-US" altLang="ja-JP" dirty="0">
                    <a:solidFill>
                      <a:srgbClr val="FF0000"/>
                    </a:solidFill>
                    <a:latin typeface="Meiryo UI" panose="020B0604030504040204" pitchFamily="50" charset="-128"/>
                    <a:ea typeface="Meiryo UI" panose="020B0604030504040204" pitchFamily="50" charset="-128"/>
                  </a:rPr>
                  <a:t>UP</a:t>
                </a:r>
              </a:p>
            </p:txBody>
          </p:sp>
          <p:pic>
            <p:nvPicPr>
              <p:cNvPr id="39079"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 y="1235"/>
                <a:ext cx="725"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080" name="Text Box 25"/>
              <p:cNvSpPr txBox="1">
                <a:spLocks noChangeArrowheads="1"/>
              </p:cNvSpPr>
              <p:nvPr/>
            </p:nvSpPr>
            <p:spPr bwMode="auto">
              <a:xfrm>
                <a:off x="575" y="1206"/>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800" dirty="0">
                    <a:latin typeface="Meiryo UI" panose="020B0604030504040204" pitchFamily="50" charset="-128"/>
                    <a:ea typeface="Meiryo UI" panose="020B0604030504040204" pitchFamily="50" charset="-128"/>
                  </a:rPr>
                  <a:t>・技能育成＆伝承</a:t>
                </a:r>
              </a:p>
            </p:txBody>
          </p:sp>
          <p:sp>
            <p:nvSpPr>
              <p:cNvPr id="39081" name="AutoShape 26"/>
              <p:cNvSpPr>
                <a:spLocks noChangeArrowheads="1"/>
              </p:cNvSpPr>
              <p:nvPr/>
            </p:nvSpPr>
            <p:spPr bwMode="auto">
              <a:xfrm rot="1846794">
                <a:off x="1567" y="1344"/>
                <a:ext cx="278" cy="47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1 w 21600"/>
                  <a:gd name="T13" fmla="*/ 5423 h 21600"/>
                  <a:gd name="T14" fmla="*/ 18881 w 21600"/>
                  <a:gd name="T15" fmla="*/ 16223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eiryo UI" panose="020B0604030504040204" pitchFamily="50" charset="-128"/>
                  <a:ea typeface="Meiryo UI" panose="020B0604030504040204" pitchFamily="50" charset="-128"/>
                </a:endParaRPr>
              </a:p>
            </p:txBody>
          </p:sp>
        </p:grpSp>
        <p:sp>
          <p:nvSpPr>
            <p:cNvPr id="38924" name="Line 27"/>
            <p:cNvSpPr>
              <a:spLocks noChangeShapeType="1"/>
            </p:cNvSpPr>
            <p:nvPr/>
          </p:nvSpPr>
          <p:spPr bwMode="auto">
            <a:xfrm>
              <a:off x="5231757" y="3410259"/>
              <a:ext cx="2077094" cy="1874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grpSp>
          <p:nvGrpSpPr>
            <p:cNvPr id="1083420" name="Group 28"/>
            <p:cNvGrpSpPr>
              <a:grpSpLocks/>
            </p:cNvGrpSpPr>
            <p:nvPr/>
          </p:nvGrpSpPr>
          <p:grpSpPr bwMode="auto">
            <a:xfrm>
              <a:off x="3773489" y="792163"/>
              <a:ext cx="2593975" cy="2060576"/>
              <a:chOff x="2377" y="499"/>
              <a:chExt cx="1634" cy="1298"/>
            </a:xfrm>
          </p:grpSpPr>
          <p:sp>
            <p:nvSpPr>
              <p:cNvPr id="39068" name="Text Box 29"/>
              <p:cNvSpPr txBox="1">
                <a:spLocks noChangeArrowheads="1"/>
              </p:cNvSpPr>
              <p:nvPr/>
            </p:nvSpPr>
            <p:spPr bwMode="auto">
              <a:xfrm>
                <a:off x="2377" y="788"/>
                <a:ext cx="133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ja-JP" altLang="en-US" sz="1800" dirty="0">
                    <a:latin typeface="Meiryo UI" panose="020B0604030504040204" pitchFamily="50" charset="-128"/>
                    <a:ea typeface="Meiryo UI" panose="020B0604030504040204" pitchFamily="50" charset="-128"/>
                  </a:rPr>
                  <a:t>・サークル会合</a:t>
                </a:r>
                <a:endParaRPr lang="en-US" altLang="ja-JP" sz="1800" dirty="0">
                  <a:latin typeface="Meiryo UI" panose="020B0604030504040204" pitchFamily="50" charset="-128"/>
                  <a:ea typeface="Meiryo UI" panose="020B0604030504040204" pitchFamily="50" charset="-128"/>
                </a:endParaRPr>
              </a:p>
              <a:p>
                <a:pPr eaLnBrk="1" hangingPunct="1">
                  <a:spcBef>
                    <a:spcPts val="0"/>
                  </a:spcBef>
                </a:pPr>
                <a:r>
                  <a:rPr lang="ja-JP" altLang="en-US" sz="1800" dirty="0">
                    <a:latin typeface="Meiryo UI" panose="020B0604030504040204" pitchFamily="50" charset="-128"/>
                    <a:ea typeface="Meiryo UI" panose="020B0604030504040204" pitchFamily="50" charset="-128"/>
                  </a:rPr>
                  <a:t>  場所・時間・回数</a:t>
                </a:r>
              </a:p>
            </p:txBody>
          </p:sp>
          <p:sp>
            <p:nvSpPr>
              <p:cNvPr id="39069" name="Text Box 30"/>
              <p:cNvSpPr txBox="1">
                <a:spLocks noChangeArrowheads="1"/>
              </p:cNvSpPr>
              <p:nvPr/>
            </p:nvSpPr>
            <p:spPr bwMode="auto">
              <a:xfrm>
                <a:off x="3038" y="1188"/>
                <a:ext cx="97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800" dirty="0">
                    <a:latin typeface="Meiryo UI" panose="020B0604030504040204" pitchFamily="50" charset="-128"/>
                    <a:ea typeface="Meiryo UI" panose="020B0604030504040204" pitchFamily="50" charset="-128"/>
                  </a:rPr>
                  <a:t>・他部署協力</a:t>
                </a:r>
              </a:p>
            </p:txBody>
          </p:sp>
          <p:sp>
            <p:nvSpPr>
              <p:cNvPr id="39072" name="Text Box 33"/>
              <p:cNvSpPr txBox="1">
                <a:spLocks noChangeArrowheads="1"/>
              </p:cNvSpPr>
              <p:nvPr/>
            </p:nvSpPr>
            <p:spPr bwMode="auto">
              <a:xfrm>
                <a:off x="2420" y="499"/>
                <a:ext cx="12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dirty="0">
                    <a:solidFill>
                      <a:srgbClr val="FF0000"/>
                    </a:solidFill>
                    <a:latin typeface="Meiryo UI" panose="020B0604030504040204" pitchFamily="50" charset="-128"/>
                    <a:ea typeface="Meiryo UI" panose="020B0604030504040204" pitchFamily="50" charset="-128"/>
                  </a:rPr>
                  <a:t>2.</a:t>
                </a:r>
                <a:r>
                  <a:rPr lang="ja-JP" altLang="en-US" dirty="0">
                    <a:solidFill>
                      <a:srgbClr val="FF0000"/>
                    </a:solidFill>
                    <a:latin typeface="Meiryo UI" panose="020B0604030504040204" pitchFamily="50" charset="-128"/>
                    <a:ea typeface="Meiryo UI" panose="020B0604030504040204" pitchFamily="50" charset="-128"/>
                  </a:rPr>
                  <a:t>活動の工夫</a:t>
                </a:r>
              </a:p>
            </p:txBody>
          </p:sp>
          <p:sp>
            <p:nvSpPr>
              <p:cNvPr id="39074" name="AutoShape 35"/>
              <p:cNvSpPr>
                <a:spLocks noChangeArrowheads="1"/>
              </p:cNvSpPr>
              <p:nvPr/>
            </p:nvSpPr>
            <p:spPr bwMode="auto">
              <a:xfrm rot="8467903">
                <a:off x="2920" y="1249"/>
                <a:ext cx="229" cy="54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6 w 21600"/>
                  <a:gd name="T13" fmla="*/ 5400 h 21600"/>
                  <a:gd name="T14" fmla="*/ 1886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eiryo UI" panose="020B0604030504040204" pitchFamily="50" charset="-128"/>
                  <a:ea typeface="Meiryo UI" panose="020B0604030504040204" pitchFamily="50" charset="-128"/>
                </a:endParaRPr>
              </a:p>
            </p:txBody>
          </p:sp>
        </p:grpSp>
        <p:sp>
          <p:nvSpPr>
            <p:cNvPr id="38926" name="Line 36"/>
            <p:cNvSpPr>
              <a:spLocks noChangeShapeType="1"/>
            </p:cNvSpPr>
            <p:nvPr/>
          </p:nvSpPr>
          <p:spPr bwMode="auto">
            <a:xfrm>
              <a:off x="3779838" y="4824413"/>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grpSp>
          <p:nvGrpSpPr>
            <p:cNvPr id="1083429" name="Group 37"/>
            <p:cNvGrpSpPr>
              <a:grpSpLocks/>
            </p:cNvGrpSpPr>
            <p:nvPr/>
          </p:nvGrpSpPr>
          <p:grpSpPr bwMode="auto">
            <a:xfrm>
              <a:off x="3640931" y="3856037"/>
              <a:ext cx="2963864" cy="2871789"/>
              <a:chOff x="2246" y="2319"/>
              <a:chExt cx="1867" cy="1809"/>
            </a:xfrm>
          </p:grpSpPr>
          <p:sp>
            <p:nvSpPr>
              <p:cNvPr id="39061" name="Text Box 38"/>
              <p:cNvSpPr txBox="1">
                <a:spLocks noChangeArrowheads="1"/>
              </p:cNvSpPr>
              <p:nvPr/>
            </p:nvSpPr>
            <p:spPr bwMode="auto">
              <a:xfrm>
                <a:off x="2328" y="3365"/>
                <a:ext cx="178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800" dirty="0">
                    <a:latin typeface="Meiryo UI" panose="020B0604030504040204" pitchFamily="50" charset="-128"/>
                    <a:ea typeface="Meiryo UI" panose="020B0604030504040204" pitchFamily="50" charset="-128"/>
                  </a:rPr>
                  <a:t>・会社・上司からの期待</a:t>
                </a:r>
              </a:p>
            </p:txBody>
          </p:sp>
          <p:sp>
            <p:nvSpPr>
              <p:cNvPr id="39062" name="Text Box 39"/>
              <p:cNvSpPr txBox="1">
                <a:spLocks noChangeArrowheads="1"/>
              </p:cNvSpPr>
              <p:nvPr/>
            </p:nvSpPr>
            <p:spPr bwMode="auto">
              <a:xfrm>
                <a:off x="2339" y="3163"/>
                <a:ext cx="162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800" dirty="0">
                    <a:latin typeface="Meiryo UI" panose="020B0604030504040204" pitchFamily="50" charset="-128"/>
                    <a:ea typeface="Meiryo UI" panose="020B0604030504040204" pitchFamily="50" charset="-128"/>
                  </a:rPr>
                  <a:t>・メンバーからの期待</a:t>
                </a:r>
              </a:p>
            </p:txBody>
          </p:sp>
          <p:sp>
            <p:nvSpPr>
              <p:cNvPr id="39063" name="Text Box 40"/>
              <p:cNvSpPr txBox="1">
                <a:spLocks noChangeArrowheads="1"/>
              </p:cNvSpPr>
              <p:nvPr/>
            </p:nvSpPr>
            <p:spPr bwMode="auto">
              <a:xfrm>
                <a:off x="2357" y="3605"/>
                <a:ext cx="1614"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en-US" altLang="ja-JP" dirty="0">
                    <a:solidFill>
                      <a:srgbClr val="FF0000"/>
                    </a:solidFill>
                    <a:latin typeface="Meiryo UI" panose="020B0604030504040204" pitchFamily="50" charset="-128"/>
                    <a:ea typeface="Meiryo UI" panose="020B0604030504040204" pitchFamily="50" charset="-128"/>
                  </a:rPr>
                  <a:t>3.</a:t>
                </a:r>
                <a:r>
                  <a:rPr lang="ja-JP" altLang="en-US" dirty="0">
                    <a:solidFill>
                      <a:srgbClr val="FF0000"/>
                    </a:solidFill>
                    <a:latin typeface="Meiryo UI" panose="020B0604030504040204" pitchFamily="50" charset="-128"/>
                    <a:ea typeface="Meiryo UI" panose="020B0604030504040204" pitchFamily="50" charset="-128"/>
                  </a:rPr>
                  <a:t>モチベーション</a:t>
                </a:r>
                <a:endParaRPr lang="en-US" altLang="ja-JP" dirty="0">
                  <a:solidFill>
                    <a:srgbClr val="FF0000"/>
                  </a:solidFill>
                  <a:latin typeface="Meiryo UI" panose="020B0604030504040204" pitchFamily="50" charset="-128"/>
                  <a:ea typeface="Meiryo UI" panose="020B0604030504040204" pitchFamily="50" charset="-128"/>
                </a:endParaRPr>
              </a:p>
              <a:p>
                <a:pPr eaLnBrk="1" hangingPunct="1">
                  <a:spcBef>
                    <a:spcPts val="0"/>
                  </a:spcBef>
                </a:pPr>
                <a:r>
                  <a:rPr lang="en-US" altLang="ja-JP" dirty="0">
                    <a:solidFill>
                      <a:srgbClr val="FF0000"/>
                    </a:solidFill>
                    <a:latin typeface="Meiryo UI" panose="020B0604030504040204" pitchFamily="50" charset="-128"/>
                    <a:ea typeface="Meiryo UI" panose="020B0604030504040204" pitchFamily="50" charset="-128"/>
                  </a:rPr>
                  <a:t>UP</a:t>
                </a:r>
              </a:p>
            </p:txBody>
          </p:sp>
          <p:sp>
            <p:nvSpPr>
              <p:cNvPr id="39064" name="Text Box 41"/>
              <p:cNvSpPr txBox="1">
                <a:spLocks noChangeArrowheads="1"/>
              </p:cNvSpPr>
              <p:nvPr/>
            </p:nvSpPr>
            <p:spPr bwMode="auto">
              <a:xfrm>
                <a:off x="2600" y="2769"/>
                <a:ext cx="7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800" dirty="0">
                    <a:latin typeface="Meiryo UI" panose="020B0604030504040204" pitchFamily="50" charset="-128"/>
                    <a:ea typeface="Meiryo UI" panose="020B0604030504040204" pitchFamily="50" charset="-128"/>
                  </a:rPr>
                  <a:t>・発表会</a:t>
                </a:r>
              </a:p>
            </p:txBody>
          </p:sp>
          <p:sp>
            <p:nvSpPr>
              <p:cNvPr id="39065" name="Text Box 42"/>
              <p:cNvSpPr txBox="1">
                <a:spLocks noChangeArrowheads="1"/>
              </p:cNvSpPr>
              <p:nvPr/>
            </p:nvSpPr>
            <p:spPr bwMode="auto">
              <a:xfrm>
                <a:off x="2246" y="2951"/>
                <a:ext cx="1858"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72000" bIns="72000">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600"/>
                  </a:spcBef>
                </a:pPr>
                <a:r>
                  <a:rPr lang="ja-JP" altLang="en-US" sz="1800" dirty="0">
                    <a:latin typeface="Meiryo UI" panose="020B0604030504040204" pitchFamily="50" charset="-128"/>
                    <a:ea typeface="Meiryo UI" panose="020B0604030504040204" pitchFamily="50" charset="-128"/>
                  </a:rPr>
                  <a:t>  ・やりがい・達成感</a:t>
                </a:r>
              </a:p>
            </p:txBody>
          </p:sp>
          <p:sp>
            <p:nvSpPr>
              <p:cNvPr id="39066" name="AutoShape 43"/>
              <p:cNvSpPr>
                <a:spLocks noChangeArrowheads="1"/>
              </p:cNvSpPr>
              <p:nvPr/>
            </p:nvSpPr>
            <p:spPr bwMode="auto">
              <a:xfrm rot="12846470">
                <a:off x="2991" y="2319"/>
                <a:ext cx="270" cy="49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0 w 21600"/>
                  <a:gd name="T13" fmla="*/ 5422 h 21600"/>
                  <a:gd name="T14" fmla="*/ 18880 w 21600"/>
                  <a:gd name="T15" fmla="*/ 1622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eiryo UI" panose="020B0604030504040204" pitchFamily="50" charset="-128"/>
                  <a:ea typeface="Meiryo UI" panose="020B0604030504040204" pitchFamily="50" charset="-128"/>
                </a:endParaRPr>
              </a:p>
            </p:txBody>
          </p:sp>
        </p:grpSp>
        <p:sp>
          <p:nvSpPr>
            <p:cNvPr id="38930" name="Text Box 175"/>
            <p:cNvSpPr txBox="1">
              <a:spLocks noChangeArrowheads="1"/>
            </p:cNvSpPr>
            <p:nvPr/>
          </p:nvSpPr>
          <p:spPr bwMode="auto">
            <a:xfrm>
              <a:off x="3156423" y="2309018"/>
              <a:ext cx="1296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800" dirty="0">
                  <a:solidFill>
                    <a:srgbClr val="FF0000"/>
                  </a:solidFill>
                  <a:latin typeface="Meiryo UI" panose="020B0604030504040204" pitchFamily="50" charset="-128"/>
                  <a:ea typeface="Meiryo UI" panose="020B0604030504040204" pitchFamily="50" charset="-128"/>
                </a:rPr>
                <a:t>より良い</a:t>
              </a:r>
            </a:p>
          </p:txBody>
        </p:sp>
        <p:sp>
          <p:nvSpPr>
            <p:cNvPr id="38931" name="Text Box 176"/>
            <p:cNvSpPr txBox="1">
              <a:spLocks noChangeArrowheads="1"/>
            </p:cNvSpPr>
            <p:nvPr/>
          </p:nvSpPr>
          <p:spPr bwMode="auto">
            <a:xfrm>
              <a:off x="4346727" y="3259344"/>
              <a:ext cx="1081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800" dirty="0">
                  <a:solidFill>
                    <a:srgbClr val="FF0000"/>
                  </a:solidFill>
                  <a:latin typeface="Meiryo UI" panose="020B0604030504040204" pitchFamily="50" charset="-128"/>
                  <a:ea typeface="Meiryo UI" panose="020B0604030504040204" pitchFamily="50" charset="-128"/>
                </a:rPr>
                <a:t>に向け</a:t>
              </a:r>
            </a:p>
          </p:txBody>
        </p:sp>
        <p:pic>
          <p:nvPicPr>
            <p:cNvPr id="2" name="図 1">
              <a:extLst>
                <a:ext uri="{FF2B5EF4-FFF2-40B4-BE49-F238E27FC236}">
                  <a16:creationId xmlns:a16="http://schemas.microsoft.com/office/drawing/2014/main" id="{B1142049-0C7E-3AB0-2655-1E976FFC023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8667"/>
                      </a14:imgEffect>
                    </a14:imgLayer>
                  </a14:imgProps>
                </a:ext>
              </a:extLst>
            </a:blip>
            <a:stretch>
              <a:fillRect/>
            </a:stretch>
          </p:blipFill>
          <p:spPr>
            <a:xfrm>
              <a:off x="5743500" y="5451555"/>
              <a:ext cx="1408262" cy="1270565"/>
            </a:xfrm>
            <a:prstGeom prst="rect">
              <a:avLst/>
            </a:prstGeom>
          </p:spPr>
        </p:pic>
        <p:pic>
          <p:nvPicPr>
            <p:cNvPr id="3" name="図 2">
              <a:extLst>
                <a:ext uri="{FF2B5EF4-FFF2-40B4-BE49-F238E27FC236}">
                  <a16:creationId xmlns:a16="http://schemas.microsoft.com/office/drawing/2014/main" id="{E6B1CAC3-80D0-33F5-0F0E-E0B28A12C2A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26" b="95385" l="787" r="97638"/>
                      </a14:imgEffect>
                    </a14:imgLayer>
                  </a14:imgProps>
                </a:ext>
              </a:extLst>
            </a:blip>
            <a:stretch>
              <a:fillRect/>
            </a:stretch>
          </p:blipFill>
          <p:spPr>
            <a:xfrm>
              <a:off x="712498" y="4730284"/>
              <a:ext cx="1143790" cy="878106"/>
            </a:xfrm>
            <a:prstGeom prst="rect">
              <a:avLst/>
            </a:prstGeom>
          </p:spPr>
        </p:pic>
      </p:grpSp>
      <p:grpSp>
        <p:nvGrpSpPr>
          <p:cNvPr id="9" name="Group 5">
            <a:extLst>
              <a:ext uri="{FF2B5EF4-FFF2-40B4-BE49-F238E27FC236}">
                <a16:creationId xmlns:a16="http://schemas.microsoft.com/office/drawing/2014/main" id="{6BFCD087-592A-D26E-E8DA-B7F139A4CB10}"/>
              </a:ext>
            </a:extLst>
          </p:cNvPr>
          <p:cNvGrpSpPr>
            <a:grpSpLocks/>
          </p:cNvGrpSpPr>
          <p:nvPr/>
        </p:nvGrpSpPr>
        <p:grpSpPr bwMode="auto">
          <a:xfrm>
            <a:off x="331788" y="-892896"/>
            <a:ext cx="8812212" cy="641350"/>
            <a:chOff x="113" y="177"/>
            <a:chExt cx="5551" cy="404"/>
          </a:xfrm>
        </p:grpSpPr>
        <p:sp>
          <p:nvSpPr>
            <p:cNvPr id="10" name="Rectangle 6">
              <a:extLst>
                <a:ext uri="{FF2B5EF4-FFF2-40B4-BE49-F238E27FC236}">
                  <a16:creationId xmlns:a16="http://schemas.microsoft.com/office/drawing/2014/main" id="{14F8DF5F-0CBC-3576-6229-BAABDB094D7D}"/>
                </a:ext>
              </a:extLst>
            </p:cNvPr>
            <p:cNvSpPr>
              <a:spLocks noChangeArrowheads="1"/>
            </p:cNvSpPr>
            <p:nvPr/>
          </p:nvSpPr>
          <p:spPr bwMode="auto">
            <a:xfrm>
              <a:off x="288" y="177"/>
              <a:ext cx="5184" cy="404"/>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latin typeface="Meiryo UI" panose="020B0604030504040204" pitchFamily="50" charset="-128"/>
                  <a:ea typeface="Meiryo UI" panose="020B0604030504040204" pitchFamily="50" charset="-128"/>
                </a:rPr>
                <a:t>運営の工夫でより良い活動を進めよう</a:t>
              </a:r>
            </a:p>
          </p:txBody>
        </p:sp>
        <p:sp>
          <p:nvSpPr>
            <p:cNvPr id="11" name="Line 7">
              <a:extLst>
                <a:ext uri="{FF2B5EF4-FFF2-40B4-BE49-F238E27FC236}">
                  <a16:creationId xmlns:a16="http://schemas.microsoft.com/office/drawing/2014/main" id="{AAF7522A-C78A-49D3-D6C8-CE3ED9E8CB60}"/>
                </a:ext>
              </a:extLst>
            </p:cNvPr>
            <p:cNvSpPr>
              <a:spLocks noChangeShapeType="1"/>
            </p:cNvSpPr>
            <p:nvPr/>
          </p:nvSpPr>
          <p:spPr bwMode="auto">
            <a:xfrm>
              <a:off x="113" y="572"/>
              <a:ext cx="5551"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pic>
        <p:nvPicPr>
          <p:cNvPr id="16" name="図 15">
            <a:extLst>
              <a:ext uri="{FF2B5EF4-FFF2-40B4-BE49-F238E27FC236}">
                <a16:creationId xmlns:a16="http://schemas.microsoft.com/office/drawing/2014/main" id="{FBAC8131-0E59-6824-A7E5-000CDF2851C8}"/>
              </a:ext>
            </a:extLst>
          </p:cNvPr>
          <p:cNvPicPr>
            <a:picLocks noChangeAspect="1"/>
          </p:cNvPicPr>
          <p:nvPr/>
        </p:nvPicPr>
        <p:blipFill>
          <a:blip r:embed="rId9"/>
          <a:stretch>
            <a:fillRect/>
          </a:stretch>
        </p:blipFill>
        <p:spPr>
          <a:xfrm>
            <a:off x="6125802" y="2311242"/>
            <a:ext cx="1551435" cy="1097282"/>
          </a:xfrm>
          <a:prstGeom prst="rect">
            <a:avLst/>
          </a:prstGeom>
        </p:spPr>
      </p:pic>
      <p:pic>
        <p:nvPicPr>
          <p:cNvPr id="18" name="図 17">
            <a:extLst>
              <a:ext uri="{FF2B5EF4-FFF2-40B4-BE49-F238E27FC236}">
                <a16:creationId xmlns:a16="http://schemas.microsoft.com/office/drawing/2014/main" id="{8B382615-2FD5-F742-50A0-B14FED6F746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220" b="95664" l="2344" r="98750">
                        <a14:foregroundMark x1="5859" y1="60705" x2="7734" y2="46341"/>
                        <a14:foregroundMark x1="7734" y1="46341" x2="9922" y2="55827"/>
                        <a14:foregroundMark x1="9922" y1="55827" x2="8984" y2="66531"/>
                        <a14:foregroundMark x1="8984" y1="66531" x2="7734" y2="69648"/>
                        <a14:foregroundMark x1="2422" y1="69377" x2="2344" y2="58537"/>
                        <a14:foregroundMark x1="2344" y1="58537" x2="4141" y2="54743"/>
                        <a14:foregroundMark x1="19688" y1="52304" x2="18672" y2="47832"/>
                        <a14:foregroundMark x1="35859" y1="92683" x2="35938" y2="91328"/>
                        <a14:foregroundMark x1="45625" y1="94851" x2="34453" y2="95664"/>
                        <a14:foregroundMark x1="33203" y1="89431" x2="29688" y2="88618"/>
                        <a14:foregroundMark x1="30547" y1="90650" x2="32188" y2="90650"/>
                        <a14:foregroundMark x1="47734" y1="90786" x2="57578" y2="90650"/>
                        <a14:foregroundMark x1="57578" y1="90650" x2="60000" y2="90786"/>
                        <a14:foregroundMark x1="56875" y1="93496" x2="62891" y2="89837"/>
                        <a14:foregroundMark x1="62891" y1="89837" x2="69375" y2="76016"/>
                        <a14:foregroundMark x1="67813" y1="74932" x2="60547" y2="90786"/>
                        <a14:foregroundMark x1="57266" y1="67344" x2="57734" y2="57453"/>
                        <a14:foregroundMark x1="62891" y1="73713" x2="62422" y2="60840"/>
                        <a14:foregroundMark x1="59141" y1="63144" x2="59141" y2="58808"/>
                        <a14:foregroundMark x1="68516" y1="42005" x2="70859" y2="31707"/>
                        <a14:foregroundMark x1="70859" y1="31707" x2="70859" y2="21138"/>
                        <a14:foregroundMark x1="70859" y1="21138" x2="74531" y2="28862"/>
                        <a14:foregroundMark x1="74531" y1="28862" x2="79453" y2="31978"/>
                        <a14:foregroundMark x1="79453" y1="31978" x2="86016" y2="28455"/>
                        <a14:foregroundMark x1="86016" y1="28455" x2="80938" y2="21545"/>
                        <a14:foregroundMark x1="80938" y1="21545" x2="75391" y2="19241"/>
                        <a14:foregroundMark x1="75391" y1="19241" x2="84922" y2="17615"/>
                        <a14:foregroundMark x1="84922" y1="17615" x2="74844" y2="15718"/>
                        <a14:foregroundMark x1="74844" y1="15718" x2="89453" y2="14499"/>
                        <a14:foregroundMark x1="89453" y1="14499" x2="74531" y2="11924"/>
                        <a14:foregroundMark x1="74531" y1="11924" x2="81563" y2="10976"/>
                        <a14:foregroundMark x1="81563" y1="10976" x2="80234" y2="7724"/>
                        <a14:foregroundMark x1="93359" y1="33062" x2="94688" y2="21274"/>
                        <a14:foregroundMark x1="98047" y1="23577" x2="98750" y2="19783"/>
                        <a14:foregroundMark x1="91563" y1="4065" x2="89063" y2="1220"/>
                        <a14:foregroundMark x1="59609" y1="79133" x2="55078" y2="80894"/>
                        <a14:foregroundMark x1="51016" y1="73713" x2="49688" y2="72764"/>
                        <a14:foregroundMark x1="52734" y1="69106" x2="54375" y2="61789"/>
                        <a14:foregroundMark x1="45859" y1="81436" x2="41172" y2="79946"/>
                        <a14:foregroundMark x1="46641" y1="70054" x2="39688" y2="83740"/>
                        <a14:foregroundMark x1="66484" y1="72222" x2="66250" y2="66938"/>
                      </a14:backgroundRemoval>
                    </a14:imgEffect>
                  </a14:imgLayer>
                </a14:imgProps>
              </a:ext>
            </a:extLst>
          </a:blip>
          <a:stretch>
            <a:fillRect/>
          </a:stretch>
        </p:blipFill>
        <p:spPr>
          <a:xfrm>
            <a:off x="6378717" y="709453"/>
            <a:ext cx="2329368" cy="1343026"/>
          </a:xfrm>
          <a:prstGeom prst="rect">
            <a:avLst/>
          </a:prstGeom>
        </p:spPr>
      </p:pic>
      <p:pic>
        <p:nvPicPr>
          <p:cNvPr id="20" name="図 19">
            <a:extLst>
              <a:ext uri="{FF2B5EF4-FFF2-40B4-BE49-F238E27FC236}">
                <a16:creationId xmlns:a16="http://schemas.microsoft.com/office/drawing/2014/main" id="{016E6105-B494-D38A-321A-73CDBCC1C7C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333" b="91000" l="10000" r="90000">
                        <a14:foregroundMark x1="54000" y1="52667" x2="54000" y2="52667"/>
                        <a14:foregroundMark x1="26000" y1="22000" x2="37250" y2="17333"/>
                        <a14:foregroundMark x1="22250" y1="77667" x2="42000" y2="82667"/>
                        <a14:foregroundMark x1="70000" y1="85000" x2="80750" y2="84000"/>
                        <a14:foregroundMark x1="79250" y1="91000" x2="66750" y2="91000"/>
                        <a14:foregroundMark x1="61500" y1="91000" x2="72000" y2="90000"/>
                        <a14:foregroundMark x1="64500" y1="78333" x2="59500" y2="79000"/>
                        <a14:foregroundMark x1="34750" y1="59333" x2="22250" y2="44667"/>
                        <a14:foregroundMark x1="19000" y1="43667" x2="20250" y2="40333"/>
                        <a14:foregroundMark x1="60250" y1="23000" x2="62500" y2="10000"/>
                        <a14:foregroundMark x1="75500" y1="22333" x2="66750" y2="23667"/>
                        <a14:foregroundMark x1="74500" y1="14667" x2="74250" y2="9667"/>
                        <a14:foregroundMark x1="75750" y1="8000" x2="72500" y2="6333"/>
                        <a14:foregroundMark x1="38250" y1="22000" x2="37250" y2="22000"/>
                      </a14:backgroundRemoval>
                    </a14:imgEffect>
                  </a14:imgLayer>
                </a14:imgProps>
              </a:ext>
            </a:extLst>
          </a:blip>
          <a:stretch>
            <a:fillRect/>
          </a:stretch>
        </p:blipFill>
        <p:spPr>
          <a:xfrm>
            <a:off x="7705615" y="1330539"/>
            <a:ext cx="1586604" cy="1189954"/>
          </a:xfrm>
          <a:prstGeom prst="rect">
            <a:avLst/>
          </a:prstGeom>
        </p:spPr>
      </p:pic>
      <p:sp>
        <p:nvSpPr>
          <p:cNvPr id="21" name="テキスト ボックス 20">
            <a:extLst>
              <a:ext uri="{FF2B5EF4-FFF2-40B4-BE49-F238E27FC236}">
                <a16:creationId xmlns:a16="http://schemas.microsoft.com/office/drawing/2014/main" id="{A7BC2245-E864-C4A7-4B7E-F7B359AA23B3}"/>
              </a:ext>
            </a:extLst>
          </p:cNvPr>
          <p:cNvSpPr txBox="1"/>
          <p:nvPr/>
        </p:nvSpPr>
        <p:spPr>
          <a:xfrm>
            <a:off x="7059614" y="2418389"/>
            <a:ext cx="1701329"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アイディア</a:t>
            </a:r>
          </a:p>
        </p:txBody>
      </p:sp>
      <p:pic>
        <p:nvPicPr>
          <p:cNvPr id="23" name="図 22">
            <a:extLst>
              <a:ext uri="{FF2B5EF4-FFF2-40B4-BE49-F238E27FC236}">
                <a16:creationId xmlns:a16="http://schemas.microsoft.com/office/drawing/2014/main" id="{9F861914-201D-9008-50ED-5A892FCD0D8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6176" l="9934" r="89625">
                        <a14:foregroundMark x1="83885" y1="80294" x2="83885" y2="80294"/>
                        <a14:foregroundMark x1="45475" y1="91176" x2="45475" y2="91176"/>
                        <a14:foregroundMark x1="45475" y1="90588" x2="45475" y2="90588"/>
                        <a14:foregroundMark x1="45033" y1="96176" x2="45033" y2="96176"/>
                        <a14:foregroundMark x1="42384" y1="74118" x2="39514" y2="90588"/>
                        <a14:foregroundMark x1="34437" y1="72941" x2="33996" y2="85882"/>
                        <a14:foregroundMark x1="37307" y1="56471" x2="37307" y2="56471"/>
                        <a14:foregroundMark x1="52318" y1="16176" x2="68874" y2="17941"/>
                      </a14:backgroundRemoval>
                    </a14:imgEffect>
                  </a14:imgLayer>
                </a14:imgProps>
              </a:ext>
            </a:extLst>
          </a:blip>
          <a:stretch>
            <a:fillRect/>
          </a:stretch>
        </p:blipFill>
        <p:spPr>
          <a:xfrm>
            <a:off x="5472168" y="3379478"/>
            <a:ext cx="2233447" cy="1676319"/>
          </a:xfrm>
          <a:prstGeom prst="rect">
            <a:avLst/>
          </a:prstGeom>
        </p:spPr>
      </p:pic>
      <p:pic>
        <p:nvPicPr>
          <p:cNvPr id="25" name="図 24">
            <a:extLst>
              <a:ext uri="{FF2B5EF4-FFF2-40B4-BE49-F238E27FC236}">
                <a16:creationId xmlns:a16="http://schemas.microsoft.com/office/drawing/2014/main" id="{1C1693F4-E1F9-8B51-3BE8-7B68EA0C6B27}"/>
              </a:ext>
            </a:extLst>
          </p:cNvPr>
          <p:cNvPicPr>
            <a:picLocks noChangeAspect="1"/>
          </p:cNvPicPr>
          <p:nvPr/>
        </p:nvPicPr>
        <p:blipFill rotWithShape="1">
          <a:blip r:embed="rId16"/>
          <a:srcRect l="17784" r="21524"/>
          <a:stretch/>
        </p:blipFill>
        <p:spPr>
          <a:xfrm>
            <a:off x="7232849" y="3473058"/>
            <a:ext cx="1027406" cy="1270565"/>
          </a:xfrm>
          <a:prstGeom prst="rect">
            <a:avLst/>
          </a:prstGeom>
        </p:spPr>
      </p:pic>
      <p:pic>
        <p:nvPicPr>
          <p:cNvPr id="27" name="図 26">
            <a:extLst>
              <a:ext uri="{FF2B5EF4-FFF2-40B4-BE49-F238E27FC236}">
                <a16:creationId xmlns:a16="http://schemas.microsoft.com/office/drawing/2014/main" id="{3E270CFE-74AF-544E-A862-5D64BFF8FD63}"/>
              </a:ext>
            </a:extLst>
          </p:cNvPr>
          <p:cNvPicPr>
            <a:picLocks noChangeAspect="1"/>
          </p:cNvPicPr>
          <p:nvPr/>
        </p:nvPicPr>
        <p:blipFill>
          <a:blip r:embed="rId17"/>
          <a:stretch>
            <a:fillRect/>
          </a:stretch>
        </p:blipFill>
        <p:spPr>
          <a:xfrm>
            <a:off x="1595128" y="3562711"/>
            <a:ext cx="1171336" cy="1225817"/>
          </a:xfrm>
          <a:prstGeom prst="rect">
            <a:avLst/>
          </a:prstGeom>
        </p:spPr>
      </p:pic>
      <p:pic>
        <p:nvPicPr>
          <p:cNvPr id="29" name="図 28">
            <a:extLst>
              <a:ext uri="{FF2B5EF4-FFF2-40B4-BE49-F238E27FC236}">
                <a16:creationId xmlns:a16="http://schemas.microsoft.com/office/drawing/2014/main" id="{CF69B09F-84E2-7A5D-98A3-EAA8C20CC9D0}"/>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961" b="89844" l="8984" r="91309">
                        <a14:foregroundMark x1="9082" y1="29980" x2="9082" y2="29980"/>
                        <a14:foregroundMark x1="91309" y1="32129" x2="91309" y2="30469"/>
                      </a14:backgroundRemoval>
                    </a14:imgEffect>
                  </a14:imgLayer>
                </a14:imgProps>
              </a:ext>
            </a:extLst>
          </a:blip>
          <a:stretch>
            <a:fillRect/>
          </a:stretch>
        </p:blipFill>
        <p:spPr>
          <a:xfrm>
            <a:off x="124823" y="3319003"/>
            <a:ext cx="1663280" cy="1663280"/>
          </a:xfrm>
          <a:prstGeom prst="rect">
            <a:avLst/>
          </a:prstGeom>
        </p:spPr>
      </p:pic>
      <p:pic>
        <p:nvPicPr>
          <p:cNvPr id="31" name="図 30">
            <a:extLst>
              <a:ext uri="{FF2B5EF4-FFF2-40B4-BE49-F238E27FC236}">
                <a16:creationId xmlns:a16="http://schemas.microsoft.com/office/drawing/2014/main" id="{10D52164-D686-4071-17C6-1CC046FE2DA9}"/>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2778" b="93333" l="10000" r="90000">
                        <a14:foregroundMark x1="61111" y1="38889" x2="61111" y2="38889"/>
                        <a14:foregroundMark x1="39444" y1="39444" x2="39444" y2="39444"/>
                        <a14:foregroundMark x1="64444" y1="5000" x2="46667" y2="2778"/>
                        <a14:foregroundMark x1="11667" y1="26667" x2="11667" y2="26667"/>
                        <a14:foregroundMark x1="16667" y1="64444" x2="16667" y2="64444"/>
                        <a14:foregroundMark x1="86111" y1="62778" x2="86111" y2="62778"/>
                        <a14:foregroundMark x1="88889" y1="25556" x2="88889" y2="25556"/>
                        <a14:foregroundMark x1="62222" y1="93333" x2="43889" y2="93333"/>
                      </a14:backgroundRemoval>
                    </a14:imgEffect>
                  </a14:imgLayer>
                </a14:imgProps>
              </a:ext>
            </a:extLst>
          </a:blip>
          <a:stretch>
            <a:fillRect/>
          </a:stretch>
        </p:blipFill>
        <p:spPr>
          <a:xfrm>
            <a:off x="1656354" y="809625"/>
            <a:ext cx="1051923" cy="1051923"/>
          </a:xfrm>
          <a:prstGeom prst="rect">
            <a:avLst/>
          </a:prstGeom>
        </p:spPr>
      </p:pic>
      <p:pic>
        <p:nvPicPr>
          <p:cNvPr id="33" name="図 32">
            <a:extLst>
              <a:ext uri="{FF2B5EF4-FFF2-40B4-BE49-F238E27FC236}">
                <a16:creationId xmlns:a16="http://schemas.microsoft.com/office/drawing/2014/main" id="{743F274F-3F7D-393A-6E48-78519770111D}"/>
              </a:ext>
            </a:extLst>
          </p:cNvPr>
          <p:cNvPicPr>
            <a:picLocks noChangeAspect="1"/>
          </p:cNvPicPr>
          <p:nvPr/>
        </p:nvPicPr>
        <p:blipFill>
          <a:blip r:embed="rId22"/>
          <a:stretch>
            <a:fillRect/>
          </a:stretch>
        </p:blipFill>
        <p:spPr>
          <a:xfrm>
            <a:off x="1802634" y="2408094"/>
            <a:ext cx="911363" cy="911363"/>
          </a:xfrm>
          <a:prstGeom prst="rect">
            <a:avLst/>
          </a:prstGeom>
        </p:spPr>
      </p:pic>
      <p:sp>
        <p:nvSpPr>
          <p:cNvPr id="35" name="Oval 45">
            <a:extLst>
              <a:ext uri="{FF2B5EF4-FFF2-40B4-BE49-F238E27FC236}">
                <a16:creationId xmlns:a16="http://schemas.microsoft.com/office/drawing/2014/main" id="{59E16C82-F9E4-E7D9-CD3B-19416D50BD22}"/>
              </a:ext>
            </a:extLst>
          </p:cNvPr>
          <p:cNvSpPr>
            <a:spLocks noChangeArrowheads="1"/>
          </p:cNvSpPr>
          <p:nvPr/>
        </p:nvSpPr>
        <p:spPr bwMode="auto">
          <a:xfrm>
            <a:off x="7739645" y="4678134"/>
            <a:ext cx="1371164" cy="1439863"/>
          </a:xfrm>
          <a:prstGeom prst="ellipse">
            <a:avLst/>
          </a:prstGeom>
          <a:solidFill>
            <a:srgbClr val="FF33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pic>
        <p:nvPicPr>
          <p:cNvPr id="37" name="Picture 47">
            <a:extLst>
              <a:ext uri="{FF2B5EF4-FFF2-40B4-BE49-F238E27FC236}">
                <a16:creationId xmlns:a16="http://schemas.microsoft.com/office/drawing/2014/main" id="{76BECF92-9774-4BB8-29EF-43151501E9A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101595" y="5482996"/>
            <a:ext cx="855663"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Box 48">
            <a:extLst>
              <a:ext uri="{FF2B5EF4-FFF2-40B4-BE49-F238E27FC236}">
                <a16:creationId xmlns:a16="http://schemas.microsoft.com/office/drawing/2014/main" id="{DEA57B02-7599-8038-33E9-6F4A54031570}"/>
              </a:ext>
            </a:extLst>
          </p:cNvPr>
          <p:cNvSpPr txBox="1">
            <a:spLocks noChangeArrowheads="1"/>
          </p:cNvSpPr>
          <p:nvPr/>
        </p:nvSpPr>
        <p:spPr bwMode="auto">
          <a:xfrm>
            <a:off x="8104529" y="2615839"/>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dirty="0">
                <a:solidFill>
                  <a:srgbClr val="FF0000"/>
                </a:solidFill>
                <a:latin typeface="Meiryo UI" panose="020B0604030504040204" pitchFamily="50" charset="-128"/>
                <a:ea typeface="Meiryo UI" panose="020B0604030504040204" pitchFamily="50" charset="-128"/>
              </a:rPr>
              <a:t>期待</a:t>
            </a:r>
          </a:p>
        </p:txBody>
      </p:sp>
      <p:sp>
        <p:nvSpPr>
          <p:cNvPr id="39" name="Text Box 49">
            <a:extLst>
              <a:ext uri="{FF2B5EF4-FFF2-40B4-BE49-F238E27FC236}">
                <a16:creationId xmlns:a16="http://schemas.microsoft.com/office/drawing/2014/main" id="{3B520E99-555F-0145-D44D-0D6AFB0D069C}"/>
              </a:ext>
            </a:extLst>
          </p:cNvPr>
          <p:cNvSpPr txBox="1">
            <a:spLocks noChangeArrowheads="1"/>
          </p:cNvSpPr>
          <p:nvPr/>
        </p:nvSpPr>
        <p:spPr bwMode="auto">
          <a:xfrm>
            <a:off x="8076489" y="2951456"/>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dirty="0">
                <a:solidFill>
                  <a:srgbClr val="FF0000"/>
                </a:solidFill>
                <a:latin typeface="Meiryo UI" panose="020B0604030504040204" pitchFamily="50" charset="-128"/>
                <a:ea typeface="Meiryo UI" panose="020B0604030504040204" pitchFamily="50" charset="-128"/>
              </a:rPr>
              <a:t>支援</a:t>
            </a:r>
          </a:p>
        </p:txBody>
      </p:sp>
      <p:sp>
        <p:nvSpPr>
          <p:cNvPr id="40" name="Text Box 50">
            <a:extLst>
              <a:ext uri="{FF2B5EF4-FFF2-40B4-BE49-F238E27FC236}">
                <a16:creationId xmlns:a16="http://schemas.microsoft.com/office/drawing/2014/main" id="{233E0C5A-7CB7-C670-5526-F37C8ADD5233}"/>
              </a:ext>
            </a:extLst>
          </p:cNvPr>
          <p:cNvSpPr txBox="1">
            <a:spLocks noChangeArrowheads="1"/>
          </p:cNvSpPr>
          <p:nvPr/>
        </p:nvSpPr>
        <p:spPr bwMode="auto">
          <a:xfrm>
            <a:off x="8085143" y="3260162"/>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dirty="0">
                <a:solidFill>
                  <a:srgbClr val="FF0000"/>
                </a:solidFill>
                <a:latin typeface="Meiryo UI" panose="020B0604030504040204" pitchFamily="50" charset="-128"/>
                <a:ea typeface="Meiryo UI" panose="020B0604030504040204" pitchFamily="50" charset="-128"/>
              </a:rPr>
              <a:t>評価</a:t>
            </a:r>
          </a:p>
        </p:txBody>
      </p:sp>
      <p:sp>
        <p:nvSpPr>
          <p:cNvPr id="42" name="矢印: 上 41">
            <a:extLst>
              <a:ext uri="{FF2B5EF4-FFF2-40B4-BE49-F238E27FC236}">
                <a16:creationId xmlns:a16="http://schemas.microsoft.com/office/drawing/2014/main" id="{038DDCBB-49EA-A3B5-93C7-11025E44F533}"/>
              </a:ext>
            </a:extLst>
          </p:cNvPr>
          <p:cNvSpPr/>
          <p:nvPr/>
        </p:nvSpPr>
        <p:spPr bwMode="auto">
          <a:xfrm rot="19738813">
            <a:off x="7684033" y="4695011"/>
            <a:ext cx="373658" cy="619075"/>
          </a:xfrm>
          <a:prstGeom prst="upArrow">
            <a:avLst/>
          </a:prstGeom>
          <a:solidFill>
            <a:srgbClr val="FF33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43" name="矢印: 上 42">
            <a:extLst>
              <a:ext uri="{FF2B5EF4-FFF2-40B4-BE49-F238E27FC236}">
                <a16:creationId xmlns:a16="http://schemas.microsoft.com/office/drawing/2014/main" id="{DAB039DA-7D27-DBA6-CFB4-EA742EEF5D35}"/>
              </a:ext>
            </a:extLst>
          </p:cNvPr>
          <p:cNvSpPr/>
          <p:nvPr/>
        </p:nvSpPr>
        <p:spPr bwMode="auto">
          <a:xfrm>
            <a:off x="17192" y="2870424"/>
            <a:ext cx="373658" cy="2379967"/>
          </a:xfrm>
          <a:prstGeom prst="upArrow">
            <a:avLst/>
          </a:prstGeom>
          <a:solidFill>
            <a:srgbClr val="FF33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44" name="Oval 45">
            <a:extLst>
              <a:ext uri="{FF2B5EF4-FFF2-40B4-BE49-F238E27FC236}">
                <a16:creationId xmlns:a16="http://schemas.microsoft.com/office/drawing/2014/main" id="{83E81391-8722-4B44-C27A-47A7C619416B}"/>
              </a:ext>
            </a:extLst>
          </p:cNvPr>
          <p:cNvSpPr>
            <a:spLocks noChangeArrowheads="1"/>
          </p:cNvSpPr>
          <p:nvPr/>
        </p:nvSpPr>
        <p:spPr bwMode="auto">
          <a:xfrm>
            <a:off x="62320" y="4801811"/>
            <a:ext cx="1371164" cy="1439863"/>
          </a:xfrm>
          <a:prstGeom prst="ellipse">
            <a:avLst/>
          </a:prstGeom>
          <a:solidFill>
            <a:srgbClr val="FF33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eiryo UI" panose="020B0604030504040204" pitchFamily="50" charset="-128"/>
              <a:ea typeface="Meiryo UI" panose="020B0604030504040204" pitchFamily="50" charset="-128"/>
            </a:endParaRPr>
          </a:p>
        </p:txBody>
      </p:sp>
      <p:sp>
        <p:nvSpPr>
          <p:cNvPr id="45" name="Text Box 46">
            <a:extLst>
              <a:ext uri="{FF2B5EF4-FFF2-40B4-BE49-F238E27FC236}">
                <a16:creationId xmlns:a16="http://schemas.microsoft.com/office/drawing/2014/main" id="{0845063C-6B0F-93D8-5321-CBB8654C8C0D}"/>
              </a:ext>
            </a:extLst>
          </p:cNvPr>
          <p:cNvSpPr txBox="1">
            <a:spLocks noChangeArrowheads="1"/>
          </p:cNvSpPr>
          <p:nvPr/>
        </p:nvSpPr>
        <p:spPr bwMode="auto">
          <a:xfrm>
            <a:off x="177425" y="5022026"/>
            <a:ext cx="17446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dirty="0">
                <a:latin typeface="Meiryo UI" panose="020B0604030504040204" pitchFamily="50" charset="-128"/>
                <a:ea typeface="Meiryo UI" panose="020B0604030504040204" pitchFamily="50" charset="-128"/>
              </a:rPr>
              <a:t>推進者</a:t>
            </a:r>
            <a:br>
              <a:rPr lang="ja-JP" altLang="en-US"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支援者</a:t>
            </a:r>
          </a:p>
        </p:txBody>
      </p:sp>
      <p:pic>
        <p:nvPicPr>
          <p:cNvPr id="46" name="Picture 47">
            <a:extLst>
              <a:ext uri="{FF2B5EF4-FFF2-40B4-BE49-F238E27FC236}">
                <a16:creationId xmlns:a16="http://schemas.microsoft.com/office/drawing/2014/main" id="{85197474-0B5C-053D-B89A-0F01E32094F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56588" y="5748046"/>
            <a:ext cx="776211" cy="11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矢印: 上 46">
            <a:extLst>
              <a:ext uri="{FF2B5EF4-FFF2-40B4-BE49-F238E27FC236}">
                <a16:creationId xmlns:a16="http://schemas.microsoft.com/office/drawing/2014/main" id="{46698F03-D5FC-5620-0CBB-8D28E672749F}"/>
              </a:ext>
            </a:extLst>
          </p:cNvPr>
          <p:cNvSpPr/>
          <p:nvPr/>
        </p:nvSpPr>
        <p:spPr bwMode="auto">
          <a:xfrm>
            <a:off x="8770429" y="2794345"/>
            <a:ext cx="373658" cy="2379967"/>
          </a:xfrm>
          <a:prstGeom prst="upArrow">
            <a:avLst/>
          </a:prstGeom>
          <a:solidFill>
            <a:srgbClr val="FF33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36" name="Text Box 46">
            <a:extLst>
              <a:ext uri="{FF2B5EF4-FFF2-40B4-BE49-F238E27FC236}">
                <a16:creationId xmlns:a16="http://schemas.microsoft.com/office/drawing/2014/main" id="{A4642A70-8F2E-7050-5852-22A315D2383F}"/>
              </a:ext>
            </a:extLst>
          </p:cNvPr>
          <p:cNvSpPr txBox="1">
            <a:spLocks noChangeArrowheads="1"/>
          </p:cNvSpPr>
          <p:nvPr/>
        </p:nvSpPr>
        <p:spPr bwMode="auto">
          <a:xfrm>
            <a:off x="7941091" y="4755690"/>
            <a:ext cx="17446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dirty="0">
                <a:latin typeface="Meiryo UI" panose="020B0604030504040204" pitchFamily="50" charset="-128"/>
                <a:ea typeface="Meiryo UI" panose="020B0604030504040204" pitchFamily="50" charset="-128"/>
              </a:rPr>
              <a:t>推進者</a:t>
            </a:r>
            <a:br>
              <a:rPr lang="ja-JP" altLang="en-US"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支援者</a:t>
            </a:r>
          </a:p>
        </p:txBody>
      </p:sp>
      <p:sp>
        <p:nvSpPr>
          <p:cNvPr id="48" name="矢印: 上 47">
            <a:extLst>
              <a:ext uri="{FF2B5EF4-FFF2-40B4-BE49-F238E27FC236}">
                <a16:creationId xmlns:a16="http://schemas.microsoft.com/office/drawing/2014/main" id="{B0CD3933-7FB5-0834-CCBF-5F64D01A0CCF}"/>
              </a:ext>
            </a:extLst>
          </p:cNvPr>
          <p:cNvSpPr/>
          <p:nvPr/>
        </p:nvSpPr>
        <p:spPr bwMode="auto">
          <a:xfrm>
            <a:off x="683092" y="4442585"/>
            <a:ext cx="373658" cy="619075"/>
          </a:xfrm>
          <a:prstGeom prst="upArrow">
            <a:avLst/>
          </a:prstGeom>
          <a:solidFill>
            <a:srgbClr val="FF33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4" name="テキスト ボックス 3">
            <a:extLst>
              <a:ext uri="{FF2B5EF4-FFF2-40B4-BE49-F238E27FC236}">
                <a16:creationId xmlns:a16="http://schemas.microsoft.com/office/drawing/2014/main" id="{CB4F0D88-9F6A-2BAF-40EA-A989369B4333}"/>
              </a:ext>
            </a:extLst>
          </p:cNvPr>
          <p:cNvSpPr txBox="1"/>
          <p:nvPr/>
        </p:nvSpPr>
        <p:spPr>
          <a:xfrm>
            <a:off x="738322" y="1808330"/>
            <a:ext cx="1301078"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推進者</a:t>
            </a:r>
          </a:p>
        </p:txBody>
      </p:sp>
      <p:pic>
        <p:nvPicPr>
          <p:cNvPr id="6" name="図 5">
            <a:extLst>
              <a:ext uri="{FF2B5EF4-FFF2-40B4-BE49-F238E27FC236}">
                <a16:creationId xmlns:a16="http://schemas.microsoft.com/office/drawing/2014/main" id="{619E3478-D913-07B0-C4C1-DD472BADA781}"/>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7907" b="90233" l="2979" r="97447">
                        <a14:foregroundMark x1="20000" y1="12093" x2="20000" y2="12093"/>
                        <a14:foregroundMark x1="46809" y1="11163" x2="46809" y2="11163"/>
                        <a14:foregroundMark x1="76596" y1="13488" x2="76596" y2="13488"/>
                        <a14:foregroundMark x1="74043" y1="14884" x2="76170" y2="15814"/>
                        <a14:foregroundMark x1="87234" y1="25116" x2="87660" y2="25581"/>
                        <a14:foregroundMark x1="95319" y1="42326" x2="92766" y2="45116"/>
                        <a14:foregroundMark x1="96170" y1="66977" x2="92340" y2="69767"/>
                        <a14:foregroundMark x1="97447" y1="57674" x2="97447" y2="57674"/>
                        <a14:foregroundMark x1="20000" y1="17209" x2="20000" y2="17209"/>
                        <a14:foregroundMark x1="13191" y1="26977" x2="13191" y2="26977"/>
                        <a14:foregroundMark x1="16596" y1="26512" x2="13617" y2="25581"/>
                        <a14:foregroundMark x1="12340" y1="24186" x2="11489" y2="24186"/>
                        <a14:foregroundMark x1="7234" y1="49767" x2="7234" y2="49767"/>
                        <a14:foregroundMark x1="5532" y1="61860" x2="3404" y2="62791"/>
                        <a14:foregroundMark x1="26809" y1="83721" x2="27660" y2="87907"/>
                        <a14:foregroundMark x1="41702" y1="88372" x2="51489" y2="90233"/>
                        <a14:foregroundMark x1="10638" y1="85116" x2="10638" y2="85116"/>
                        <a14:foregroundMark x1="4255" y1="60000" x2="3404" y2="60465"/>
                      </a14:backgroundRemoval>
                    </a14:imgEffect>
                  </a14:imgLayer>
                </a14:imgProps>
              </a:ext>
            </a:extLst>
          </a:blip>
          <a:stretch>
            <a:fillRect/>
          </a:stretch>
        </p:blipFill>
        <p:spPr>
          <a:xfrm>
            <a:off x="3457674" y="3177543"/>
            <a:ext cx="1740362" cy="1592246"/>
          </a:xfrm>
          <a:prstGeom prst="rect">
            <a:avLst/>
          </a:prstGeom>
        </p:spPr>
      </p:pic>
    </p:spTree>
    <p:custDataLst>
      <p:tags r:id="rId1"/>
    </p:custDataLst>
  </p:cSld>
  <p:clrMapOvr>
    <a:masterClrMapping/>
  </p:clrMapOvr>
  <p:transition>
    <p:cover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2"/>
          <p:cNvSpPr>
            <a:spLocks noChangeShapeType="1"/>
          </p:cNvSpPr>
          <p:nvPr/>
        </p:nvSpPr>
        <p:spPr bwMode="auto">
          <a:xfrm>
            <a:off x="533400" y="2324100"/>
            <a:ext cx="8153400" cy="0"/>
          </a:xfrm>
          <a:prstGeom prst="line">
            <a:avLst/>
          </a:prstGeom>
          <a:noFill/>
          <a:ln w="47625" cmpd="thinThick">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endParaRPr>
          </a:p>
        </p:txBody>
      </p:sp>
      <p:sp>
        <p:nvSpPr>
          <p:cNvPr id="39939" name="Rectangle 3"/>
          <p:cNvSpPr>
            <a:spLocks noChangeArrowheads="1"/>
          </p:cNvSpPr>
          <p:nvPr/>
        </p:nvSpPr>
        <p:spPr bwMode="auto">
          <a:xfrm>
            <a:off x="719138" y="1509713"/>
            <a:ext cx="70151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3600">
                <a:latin typeface="Meiryo UI" panose="020B0604030504040204" pitchFamily="50" charset="-128"/>
                <a:ea typeface="Meiryo UI" panose="020B0604030504040204" pitchFamily="50" charset="-128"/>
              </a:rPr>
              <a:t>問題</a:t>
            </a:r>
            <a:r>
              <a:rPr lang="ja-JP" altLang="en-US" sz="3200">
                <a:latin typeface="Meiryo UI" panose="020B0604030504040204" pitchFamily="50" charset="-128"/>
                <a:ea typeface="Meiryo UI" panose="020B0604030504040204" pitchFamily="50" charset="-128"/>
              </a:rPr>
              <a:t>がない</a:t>
            </a:r>
            <a:r>
              <a:rPr lang="ja-JP" altLang="en-US" sz="3600">
                <a:latin typeface="Meiryo UI" panose="020B0604030504040204" pitchFamily="50" charset="-128"/>
                <a:ea typeface="Meiryo UI" panose="020B0604030504040204" pitchFamily="50" charset="-128"/>
              </a:rPr>
              <a:t>・見</a:t>
            </a:r>
            <a:r>
              <a:rPr lang="ja-JP" altLang="en-US" sz="3200">
                <a:latin typeface="Meiryo UI" panose="020B0604030504040204" pitchFamily="50" charset="-128"/>
                <a:ea typeface="Meiryo UI" panose="020B0604030504040204" pitchFamily="50" charset="-128"/>
              </a:rPr>
              <a:t>つからない</a:t>
            </a:r>
            <a:r>
              <a:rPr lang="ja-JP" altLang="en-US" sz="3600">
                <a:latin typeface="Meiryo UI" panose="020B0604030504040204" pitchFamily="50" charset="-128"/>
                <a:ea typeface="Meiryo UI" panose="020B0604030504040204" pitchFamily="50" charset="-128"/>
              </a:rPr>
              <a:t>職場　　</a:t>
            </a:r>
          </a:p>
        </p:txBody>
      </p:sp>
      <p:sp>
        <p:nvSpPr>
          <p:cNvPr id="39940" name="Text Box 4"/>
          <p:cNvSpPr txBox="1">
            <a:spLocks noChangeArrowheads="1"/>
          </p:cNvSpPr>
          <p:nvPr/>
        </p:nvSpPr>
        <p:spPr bwMode="auto">
          <a:xfrm>
            <a:off x="568325" y="5975350"/>
            <a:ext cx="73771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ja-JP" altLang="en-US" dirty="0">
                <a:latin typeface="Meiryo UI" panose="020B0604030504040204" pitchFamily="50" charset="-128"/>
                <a:ea typeface="Meiryo UI" panose="020B0604030504040204" pitchFamily="50" charset="-128"/>
              </a:rPr>
              <a:t>５．現状打破　自己否定が不十分。</a:t>
            </a:r>
            <a:endParaRPr lang="en-US" altLang="ja-JP" dirty="0">
              <a:latin typeface="Meiryo UI" panose="020B0604030504040204" pitchFamily="50" charset="-128"/>
              <a:ea typeface="Meiryo UI" panose="020B0604030504040204" pitchFamily="50" charset="-128"/>
            </a:endParaRPr>
          </a:p>
          <a:p>
            <a:pPr eaLnBrk="1" hangingPunct="1">
              <a:spcBef>
                <a:spcPts val="0"/>
              </a:spcBef>
            </a:pPr>
            <a:r>
              <a:rPr lang="ja-JP" altLang="en-US" dirty="0">
                <a:latin typeface="Meiryo UI" panose="020B0604030504040204" pitchFamily="50" charset="-128"/>
                <a:ea typeface="Meiryo UI" panose="020B0604030504040204" pitchFamily="50" charset="-128"/>
              </a:rPr>
              <a:t>                        （職場活性化）</a:t>
            </a:r>
          </a:p>
        </p:txBody>
      </p:sp>
      <p:sp>
        <p:nvSpPr>
          <p:cNvPr id="39942" name="Text Box 6"/>
          <p:cNvSpPr txBox="1">
            <a:spLocks noChangeArrowheads="1"/>
          </p:cNvSpPr>
          <p:nvPr/>
        </p:nvSpPr>
        <p:spPr bwMode="auto">
          <a:xfrm>
            <a:off x="568325" y="2574925"/>
            <a:ext cx="7072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latin typeface="Meiryo UI" panose="020B0604030504040204" pitchFamily="50" charset="-128"/>
                <a:ea typeface="Meiryo UI" panose="020B0604030504040204" pitchFamily="50" charset="-128"/>
              </a:rPr>
              <a:t>１．</a:t>
            </a:r>
            <a:r>
              <a:rPr lang="ja-JP" altLang="en-US">
                <a:solidFill>
                  <a:srgbClr val="FF0000"/>
                </a:solidFill>
                <a:latin typeface="Meiryo UI" panose="020B0604030504040204" pitchFamily="50" charset="-128"/>
                <a:ea typeface="Meiryo UI" panose="020B0604030504040204" pitchFamily="50" charset="-128"/>
              </a:rPr>
              <a:t>ビジョン</a:t>
            </a:r>
            <a:r>
              <a:rPr lang="ja-JP" altLang="en-US">
                <a:latin typeface="Meiryo UI" panose="020B0604030504040204" pitchFamily="50" charset="-128"/>
                <a:ea typeface="Meiryo UI" panose="020B0604030504040204" pitchFamily="50" charset="-128"/>
              </a:rPr>
              <a:t>が明確でない。（具体性、明確性）</a:t>
            </a:r>
          </a:p>
        </p:txBody>
      </p:sp>
      <p:sp>
        <p:nvSpPr>
          <p:cNvPr id="39943" name="Text Box 7"/>
          <p:cNvSpPr txBox="1">
            <a:spLocks noChangeArrowheads="1"/>
          </p:cNvSpPr>
          <p:nvPr/>
        </p:nvSpPr>
        <p:spPr bwMode="auto">
          <a:xfrm>
            <a:off x="568325" y="3424238"/>
            <a:ext cx="6989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latin typeface="Meiryo UI" panose="020B0604030504040204" pitchFamily="50" charset="-128"/>
                <a:ea typeface="Meiryo UI" panose="020B0604030504040204" pitchFamily="50" charset="-128"/>
              </a:rPr>
              <a:t>２．</a:t>
            </a:r>
            <a:r>
              <a:rPr lang="ja-JP" altLang="en-US">
                <a:solidFill>
                  <a:srgbClr val="FF0000"/>
                </a:solidFill>
                <a:latin typeface="Meiryo UI" panose="020B0604030504040204" pitchFamily="50" charset="-128"/>
                <a:ea typeface="Meiryo UI" panose="020B0604030504040204" pitchFamily="50" charset="-128"/>
              </a:rPr>
              <a:t>目標</a:t>
            </a:r>
            <a:r>
              <a:rPr lang="ja-JP" altLang="en-US">
                <a:latin typeface="Meiryo UI" panose="020B0604030504040204" pitchFamily="50" charset="-128"/>
                <a:ea typeface="Meiryo UI" panose="020B0604030504040204" pitchFamily="50" charset="-128"/>
              </a:rPr>
              <a:t>が明確でない。（顧客満足を含む）</a:t>
            </a:r>
          </a:p>
        </p:txBody>
      </p:sp>
      <p:sp>
        <p:nvSpPr>
          <p:cNvPr id="39944" name="Text Box 8"/>
          <p:cNvSpPr txBox="1">
            <a:spLocks noChangeArrowheads="1"/>
          </p:cNvSpPr>
          <p:nvPr/>
        </p:nvSpPr>
        <p:spPr bwMode="auto">
          <a:xfrm>
            <a:off x="568325" y="4275138"/>
            <a:ext cx="619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latin typeface="Meiryo UI" panose="020B0604030504040204" pitchFamily="50" charset="-128"/>
                <a:ea typeface="Meiryo UI" panose="020B0604030504040204" pitchFamily="50" charset="-128"/>
              </a:rPr>
              <a:t>３．守るべき</a:t>
            </a:r>
            <a:r>
              <a:rPr lang="ja-JP" altLang="en-US">
                <a:solidFill>
                  <a:srgbClr val="FF0000"/>
                </a:solidFill>
                <a:latin typeface="Meiryo UI" panose="020B0604030504040204" pitchFamily="50" charset="-128"/>
                <a:ea typeface="Meiryo UI" panose="020B0604030504040204" pitchFamily="50" charset="-128"/>
              </a:rPr>
              <a:t>標準</a:t>
            </a:r>
            <a:r>
              <a:rPr lang="ja-JP" altLang="en-US">
                <a:latin typeface="Meiryo UI" panose="020B0604030504040204" pitchFamily="50" charset="-128"/>
                <a:ea typeface="Meiryo UI" panose="020B0604030504040204" pitchFamily="50" charset="-128"/>
              </a:rPr>
              <a:t>がない。</a:t>
            </a:r>
          </a:p>
        </p:txBody>
      </p:sp>
      <p:sp>
        <p:nvSpPr>
          <p:cNvPr id="39945" name="Text Box 9"/>
          <p:cNvSpPr txBox="1">
            <a:spLocks noChangeArrowheads="1"/>
          </p:cNvSpPr>
          <p:nvPr/>
        </p:nvSpPr>
        <p:spPr bwMode="auto">
          <a:xfrm>
            <a:off x="568325" y="5124450"/>
            <a:ext cx="5872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latin typeface="Meiryo UI" panose="020B0604030504040204" pitchFamily="50" charset="-128"/>
                <a:ea typeface="Meiryo UI" panose="020B0604030504040204" pitchFamily="50" charset="-128"/>
              </a:rPr>
              <a:t>４．標準の遵守が</a:t>
            </a:r>
            <a:r>
              <a:rPr lang="ja-JP" altLang="en-US">
                <a:solidFill>
                  <a:srgbClr val="FF0000"/>
                </a:solidFill>
                <a:latin typeface="Meiryo UI" panose="020B0604030504040204" pitchFamily="50" charset="-128"/>
                <a:ea typeface="Meiryo UI" panose="020B0604030504040204" pitchFamily="50" charset="-128"/>
              </a:rPr>
              <a:t>チェック</a:t>
            </a:r>
            <a:r>
              <a:rPr lang="ja-JP" altLang="en-US">
                <a:latin typeface="Meiryo UI" panose="020B0604030504040204" pitchFamily="50" charset="-128"/>
                <a:ea typeface="Meiryo UI" panose="020B0604030504040204" pitchFamily="50" charset="-128"/>
              </a:rPr>
              <a:t>されていない。</a:t>
            </a:r>
          </a:p>
        </p:txBody>
      </p:sp>
      <p:sp>
        <p:nvSpPr>
          <p:cNvPr id="39946" name="Text Box 10"/>
          <p:cNvSpPr txBox="1">
            <a:spLocks noChangeArrowheads="1"/>
          </p:cNvSpPr>
          <p:nvPr/>
        </p:nvSpPr>
        <p:spPr bwMode="auto">
          <a:xfrm>
            <a:off x="457200" y="895350"/>
            <a:ext cx="8229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2800">
                <a:solidFill>
                  <a:srgbClr val="0000FF"/>
                </a:solidFill>
                <a:latin typeface="Meiryo UI" panose="020B0604030504040204" pitchFamily="50" charset="-128"/>
                <a:ea typeface="Meiryo UI" panose="020B0604030504040204" pitchFamily="50" charset="-128"/>
              </a:rPr>
              <a:t>～テーマがなかなか見つからない、決まらない！ ～</a:t>
            </a:r>
          </a:p>
        </p:txBody>
      </p:sp>
      <p:sp>
        <p:nvSpPr>
          <p:cNvPr id="39947" name="Text Box 11"/>
          <p:cNvSpPr txBox="1">
            <a:spLocks noChangeArrowheads="1"/>
          </p:cNvSpPr>
          <p:nvPr/>
        </p:nvSpPr>
        <p:spPr bwMode="auto">
          <a:xfrm>
            <a:off x="457200" y="228600"/>
            <a:ext cx="40100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2800" dirty="0">
                <a:latin typeface="Meiryo UI" panose="020B0604030504040204" pitchFamily="50" charset="-128"/>
                <a:ea typeface="Meiryo UI" panose="020B0604030504040204" pitchFamily="50" charset="-128"/>
              </a:rPr>
              <a:t>サークルリーダーの悩み</a:t>
            </a:r>
          </a:p>
        </p:txBody>
      </p:sp>
      <p:pic>
        <p:nvPicPr>
          <p:cNvPr id="5" name="図 4">
            <a:extLst>
              <a:ext uri="{FF2B5EF4-FFF2-40B4-BE49-F238E27FC236}">
                <a16:creationId xmlns:a16="http://schemas.microsoft.com/office/drawing/2014/main" id="{6D4DC89F-6E01-5E44-4747-2642DF9DC8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48" b="98801" l="1000" r="99200">
                        <a14:foregroundMark x1="7000" y1="28336" x2="9400" y2="42129"/>
                        <a14:foregroundMark x1="5000" y1="29085" x2="2800" y2="26387"/>
                        <a14:foregroundMark x1="22900" y1="35532" x2="24700" y2="42579"/>
                        <a14:foregroundMark x1="28700" y1="33883" x2="27400" y2="41679"/>
                        <a14:foregroundMark x1="27500" y1="26387" x2="23600" y2="25637"/>
                        <a14:foregroundMark x1="29200" y1="8246" x2="22500" y2="6897"/>
                        <a14:foregroundMark x1="22500" y1="6897" x2="26000" y2="4348"/>
                        <a14:foregroundMark x1="25100" y1="73613" x2="28800" y2="85757"/>
                        <a14:foregroundMark x1="28800" y1="85757" x2="22900" y2="81709"/>
                        <a14:foregroundMark x1="32400" y1="79610" x2="30700" y2="78561"/>
                        <a14:foregroundMark x1="33100" y1="83958" x2="34600" y2="82309"/>
                        <a14:foregroundMark x1="35600" y1="83808" x2="35400" y2="85757"/>
                        <a14:foregroundMark x1="34500" y1="86207" x2="36700" y2="83958"/>
                        <a14:foregroundMark x1="30400" y1="88606" x2="28700" y2="95202"/>
                        <a14:foregroundMark x1="26500" y1="94603" x2="24800" y2="93853"/>
                        <a14:foregroundMark x1="26500" y1="96552" x2="24500" y2="98501"/>
                        <a14:foregroundMark x1="10700" y1="87856" x2="2000" y2="77661"/>
                        <a14:foregroundMark x1="2000" y1="77661" x2="9300" y2="78261"/>
                        <a14:foregroundMark x1="9300" y1="78261" x2="3800" y2="62969"/>
                        <a14:foregroundMark x1="3800" y1="62969" x2="7900" y2="71964"/>
                        <a14:foregroundMark x1="7900" y1="71964" x2="1800" y2="64168"/>
                        <a14:foregroundMark x1="1800" y1="64168" x2="7500" y2="55622"/>
                        <a14:foregroundMark x1="7500" y1="55622" x2="8500" y2="59370"/>
                        <a14:foregroundMark x1="6600" y1="54873" x2="1000" y2="57271"/>
                        <a14:foregroundMark x1="1600" y1="94153" x2="9200" y2="93253"/>
                        <a14:foregroundMark x1="9200" y1="93253" x2="2900" y2="96552"/>
                        <a14:foregroundMark x1="2900" y1="96552" x2="9700" y2="98201"/>
                        <a14:foregroundMark x1="9700" y1="98201" x2="14300" y2="89505"/>
                        <a14:foregroundMark x1="14300" y1="89505" x2="18200" y2="97901"/>
                        <a14:foregroundMark x1="18200" y1="97901" x2="18400" y2="88306"/>
                        <a14:foregroundMark x1="18400" y1="88306" x2="21900" y2="98351"/>
                        <a14:foregroundMark x1="21900" y1="98351" x2="20700" y2="88906"/>
                        <a14:foregroundMark x1="20700" y1="88906" x2="20500" y2="88606"/>
                        <a14:foregroundMark x1="80200" y1="93253" x2="79900" y2="98801"/>
                        <a14:foregroundMark x1="84100" y1="89805" x2="90600" y2="92354"/>
                        <a14:foregroundMark x1="90600" y1="92354" x2="97300" y2="98201"/>
                        <a14:foregroundMark x1="97300" y1="98201" x2="98700" y2="88606"/>
                        <a14:foregroundMark x1="98700" y1="88606" x2="98100" y2="87706"/>
                        <a14:foregroundMark x1="82700" y1="95802" x2="79100" y2="85607"/>
                        <a14:foregroundMark x1="99200" y1="71814" x2="98000" y2="62219"/>
                        <a14:foregroundMark x1="98000" y1="62219" x2="90500" y2="58171"/>
                        <a14:foregroundMark x1="90500" y1="58171" x2="91400" y2="58321"/>
                        <a14:foregroundMark x1="97900" y1="58471" x2="89300" y2="58471"/>
                        <a14:foregroundMark x1="89300" y1="58471" x2="87600" y2="62219"/>
                        <a14:foregroundMark x1="33100" y1="66867" x2="32100" y2="67466"/>
                        <a14:foregroundMark x1="30600" y1="50375" x2="23100" y2="54873"/>
                        <a14:foregroundMark x1="23100" y1="54873" x2="23400" y2="62819"/>
                        <a14:foregroundMark x1="10700" y1="65067" x2="9100" y2="60720"/>
                        <a14:foregroundMark x1="59800" y1="87256" x2="59600" y2="84858"/>
                        <a14:foregroundMark x1="39400" y1="95052" x2="66100" y2="94303"/>
                        <a14:foregroundMark x1="66100" y1="94303" x2="44600" y2="96252"/>
                        <a14:foregroundMark x1="44600" y1="96252" x2="58600" y2="97601"/>
                        <a14:foregroundMark x1="58600" y1="97601" x2="65600" y2="97001"/>
                        <a14:foregroundMark x1="65600" y1="97001" x2="65700" y2="96852"/>
                        <a14:foregroundMark x1="68200" y1="95352" x2="69900" y2="82609"/>
                        <a14:foregroundMark x1="69900" y1="82609" x2="72300" y2="91754"/>
                        <a14:foregroundMark x1="72300" y1="91754" x2="69400" y2="97151"/>
                        <a14:foregroundMark x1="53200" y1="91004" x2="53800" y2="81409"/>
                        <a14:foregroundMark x1="53800" y1="81409" x2="52900" y2="92504"/>
                        <a14:foregroundMark x1="52900" y1="92504" x2="53200" y2="80060"/>
                        <a14:foregroundMark x1="7000" y1="21589" x2="7000" y2="20540"/>
                        <a14:foregroundMark x1="47500" y1="80210" x2="38000" y2="80810"/>
                        <a14:foregroundMark x1="21600" y1="7046" x2="17600" y2="11694"/>
                        <a14:foregroundMark x1="17800" y1="13643" x2="17800" y2="19340"/>
                        <a14:foregroundMark x1="30400" y1="9745" x2="31800" y2="21289"/>
                      </a14:backgroundRemoval>
                    </a14:imgEffect>
                  </a14:imgLayer>
                </a14:imgProps>
              </a:ext>
            </a:extLst>
          </a:blip>
          <a:stretch>
            <a:fillRect/>
          </a:stretch>
        </p:blipFill>
        <p:spPr>
          <a:xfrm>
            <a:off x="5433204" y="4143821"/>
            <a:ext cx="3611591" cy="2408931"/>
          </a:xfrm>
          <a:prstGeom prst="rect">
            <a:avLst/>
          </a:prstGeom>
          <a:ln>
            <a:solidFill>
              <a:schemeClr val="tx1"/>
            </a:solidFill>
          </a:ln>
        </p:spPr>
      </p:pic>
    </p:spTree>
  </p:cSld>
  <p:clrMapOvr>
    <a:masterClrMapping/>
  </p:clrMapOvr>
  <p:transition>
    <p:cover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552450" y="136525"/>
            <a:ext cx="7239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3600" dirty="0">
                <a:latin typeface="Meiryo UI" panose="020B0604030504040204" pitchFamily="50" charset="-128"/>
                <a:ea typeface="Meiryo UI" panose="020B0604030504040204" pitchFamily="50" charset="-128"/>
              </a:rPr>
              <a:t>問題発見をさまたげる１０の項目</a:t>
            </a:r>
          </a:p>
        </p:txBody>
      </p:sp>
      <p:sp>
        <p:nvSpPr>
          <p:cNvPr id="40964" name="Text Box 5"/>
          <p:cNvSpPr txBox="1">
            <a:spLocks noChangeArrowheads="1"/>
          </p:cNvSpPr>
          <p:nvPr/>
        </p:nvSpPr>
        <p:spPr bwMode="auto">
          <a:xfrm>
            <a:off x="676275" y="1144588"/>
            <a:ext cx="7862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latin typeface="Meiryo UI" panose="020B0604030504040204" pitchFamily="50" charset="-128"/>
                <a:ea typeface="Meiryo UI" panose="020B0604030504040204" pitchFamily="50" charset="-128"/>
              </a:rPr>
              <a:t>１．自分の所は</a:t>
            </a:r>
            <a:r>
              <a:rPr lang="ja-JP" altLang="en-US">
                <a:solidFill>
                  <a:srgbClr val="FF0000"/>
                </a:solidFill>
                <a:latin typeface="Meiryo UI" panose="020B0604030504040204" pitchFamily="50" charset="-128"/>
                <a:ea typeface="Meiryo UI" panose="020B0604030504040204" pitchFamily="50" charset="-128"/>
              </a:rPr>
              <a:t>うまくいっていると思い込む</a:t>
            </a:r>
            <a:r>
              <a:rPr lang="ja-JP" altLang="en-US">
                <a:latin typeface="Meiryo UI" panose="020B0604030504040204" pitchFamily="50" charset="-128"/>
                <a:ea typeface="Meiryo UI" panose="020B0604030504040204" pitchFamily="50" charset="-128"/>
              </a:rPr>
              <a:t>。</a:t>
            </a:r>
          </a:p>
        </p:txBody>
      </p:sp>
      <p:sp>
        <p:nvSpPr>
          <p:cNvPr id="40965" name="Text Box 6"/>
          <p:cNvSpPr txBox="1">
            <a:spLocks noChangeArrowheads="1"/>
          </p:cNvSpPr>
          <p:nvPr/>
        </p:nvSpPr>
        <p:spPr bwMode="auto">
          <a:xfrm>
            <a:off x="676275" y="1639888"/>
            <a:ext cx="7456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latin typeface="Meiryo UI" panose="020B0604030504040204" pitchFamily="50" charset="-128"/>
                <a:ea typeface="Meiryo UI" panose="020B0604030504040204" pitchFamily="50" charset="-128"/>
              </a:rPr>
              <a:t>２．他の工程に及ぼしている迷惑を</a:t>
            </a:r>
            <a:r>
              <a:rPr lang="ja-JP" altLang="en-US">
                <a:solidFill>
                  <a:srgbClr val="FF0000"/>
                </a:solidFill>
                <a:latin typeface="Meiryo UI" panose="020B0604030504040204" pitchFamily="50" charset="-128"/>
                <a:ea typeface="Meiryo UI" panose="020B0604030504040204" pitchFamily="50" charset="-128"/>
              </a:rPr>
              <a:t>迷惑と感じない</a:t>
            </a:r>
            <a:r>
              <a:rPr lang="ja-JP" altLang="en-US">
                <a:latin typeface="Meiryo UI" panose="020B0604030504040204" pitchFamily="50" charset="-128"/>
                <a:ea typeface="Meiryo UI" panose="020B0604030504040204" pitchFamily="50" charset="-128"/>
              </a:rPr>
              <a:t>。</a:t>
            </a:r>
          </a:p>
        </p:txBody>
      </p:sp>
      <p:sp>
        <p:nvSpPr>
          <p:cNvPr id="40966" name="Text Box 7"/>
          <p:cNvSpPr txBox="1">
            <a:spLocks noChangeArrowheads="1"/>
          </p:cNvSpPr>
          <p:nvPr/>
        </p:nvSpPr>
        <p:spPr bwMode="auto">
          <a:xfrm>
            <a:off x="676275" y="2136775"/>
            <a:ext cx="7742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latin typeface="Meiryo UI" panose="020B0604030504040204" pitchFamily="50" charset="-128"/>
                <a:ea typeface="Meiryo UI" panose="020B0604030504040204" pitchFamily="50" charset="-128"/>
              </a:rPr>
              <a:t>３．悪いのは全部前工程や</a:t>
            </a:r>
            <a:r>
              <a:rPr lang="ja-JP" altLang="en-US">
                <a:solidFill>
                  <a:srgbClr val="FF0000"/>
                </a:solidFill>
                <a:latin typeface="Meiryo UI" panose="020B0604030504040204" pitchFamily="50" charset="-128"/>
                <a:ea typeface="Meiryo UI" panose="020B0604030504040204" pitchFamily="50" charset="-128"/>
              </a:rPr>
              <a:t>他人のせい</a:t>
            </a:r>
            <a:r>
              <a:rPr lang="ja-JP" altLang="en-US">
                <a:latin typeface="Meiryo UI" panose="020B0604030504040204" pitchFamily="50" charset="-128"/>
                <a:ea typeface="Meiryo UI" panose="020B0604030504040204" pitchFamily="50" charset="-128"/>
              </a:rPr>
              <a:t>だと思っている。</a:t>
            </a:r>
          </a:p>
        </p:txBody>
      </p:sp>
      <p:sp>
        <p:nvSpPr>
          <p:cNvPr id="40967" name="Text Box 8"/>
          <p:cNvSpPr txBox="1">
            <a:spLocks noChangeArrowheads="1"/>
          </p:cNvSpPr>
          <p:nvPr/>
        </p:nvSpPr>
        <p:spPr bwMode="auto">
          <a:xfrm>
            <a:off x="676275" y="2633663"/>
            <a:ext cx="7945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latin typeface="Meiryo UI" panose="020B0604030504040204" pitchFamily="50" charset="-128"/>
                <a:ea typeface="Meiryo UI" panose="020B0604030504040204" pitchFamily="50" charset="-128"/>
              </a:rPr>
              <a:t>４．昔から悪くても、それが</a:t>
            </a:r>
            <a:r>
              <a:rPr lang="ja-JP" altLang="en-US">
                <a:solidFill>
                  <a:srgbClr val="FF0000"/>
                </a:solidFill>
                <a:latin typeface="Meiryo UI" panose="020B0604030504040204" pitchFamily="50" charset="-128"/>
                <a:ea typeface="Meiryo UI" panose="020B0604030504040204" pitchFamily="50" charset="-128"/>
              </a:rPr>
              <a:t>当たり前</a:t>
            </a:r>
            <a:r>
              <a:rPr lang="ja-JP" altLang="en-US">
                <a:latin typeface="Meiryo UI" panose="020B0604030504040204" pitchFamily="50" charset="-128"/>
                <a:ea typeface="Meiryo UI" panose="020B0604030504040204" pitchFamily="50" charset="-128"/>
              </a:rPr>
              <a:t>だと思っている。</a:t>
            </a:r>
          </a:p>
        </p:txBody>
      </p:sp>
      <p:sp>
        <p:nvSpPr>
          <p:cNvPr id="40968" name="Text Box 9"/>
          <p:cNvSpPr txBox="1">
            <a:spLocks noChangeArrowheads="1"/>
          </p:cNvSpPr>
          <p:nvPr/>
        </p:nvSpPr>
        <p:spPr bwMode="auto">
          <a:xfrm>
            <a:off x="676275" y="3130550"/>
            <a:ext cx="68278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latin typeface="Meiryo UI" panose="020B0604030504040204" pitchFamily="50" charset="-128"/>
                <a:ea typeface="Meiryo UI" panose="020B0604030504040204" pitchFamily="50" charset="-128"/>
              </a:rPr>
              <a:t>５．</a:t>
            </a:r>
            <a:r>
              <a:rPr lang="ja-JP" altLang="en-US">
                <a:solidFill>
                  <a:srgbClr val="FF0000"/>
                </a:solidFill>
                <a:latin typeface="Meiryo UI" panose="020B0604030504040204" pitchFamily="50" charset="-128"/>
                <a:ea typeface="Meiryo UI" panose="020B0604030504040204" pitchFamily="50" charset="-128"/>
              </a:rPr>
              <a:t>解決困難な</a:t>
            </a:r>
            <a:r>
              <a:rPr lang="en-US" altLang="ja-JP">
                <a:solidFill>
                  <a:srgbClr val="FF0000"/>
                </a:solidFill>
                <a:latin typeface="Meiryo UI" panose="020B0604030504040204" pitchFamily="50" charset="-128"/>
                <a:ea typeface="Meiryo UI" panose="020B0604030504040204" pitchFamily="50" charset="-128"/>
              </a:rPr>
              <a:t>(</a:t>
            </a:r>
            <a:r>
              <a:rPr lang="ja-JP" altLang="en-US">
                <a:solidFill>
                  <a:srgbClr val="FF0000"/>
                </a:solidFill>
                <a:latin typeface="Meiryo UI" panose="020B0604030504040204" pitchFamily="50" charset="-128"/>
                <a:ea typeface="Meiryo UI" panose="020B0604030504040204" pitchFamily="50" charset="-128"/>
              </a:rPr>
              <a:t>できない）理由</a:t>
            </a:r>
            <a:r>
              <a:rPr lang="ja-JP" altLang="en-US">
                <a:latin typeface="Meiryo UI" panose="020B0604030504040204" pitchFamily="50" charset="-128"/>
                <a:ea typeface="Meiryo UI" panose="020B0604030504040204" pitchFamily="50" charset="-128"/>
              </a:rPr>
              <a:t>ばかり探す。</a:t>
            </a:r>
          </a:p>
        </p:txBody>
      </p:sp>
      <p:sp>
        <p:nvSpPr>
          <p:cNvPr id="40969" name="Text Box 10"/>
          <p:cNvSpPr txBox="1">
            <a:spLocks noChangeArrowheads="1"/>
          </p:cNvSpPr>
          <p:nvPr/>
        </p:nvSpPr>
        <p:spPr bwMode="auto">
          <a:xfrm>
            <a:off x="676275" y="3627438"/>
            <a:ext cx="6564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latin typeface="Meiryo UI" panose="020B0604030504040204" pitchFamily="50" charset="-128"/>
                <a:ea typeface="Meiryo UI" panose="020B0604030504040204" pitchFamily="50" charset="-128"/>
              </a:rPr>
              <a:t>６．成り行き任せで</a:t>
            </a:r>
            <a:r>
              <a:rPr lang="ja-JP" altLang="en-US">
                <a:solidFill>
                  <a:srgbClr val="FF0000"/>
                </a:solidFill>
                <a:latin typeface="Meiryo UI" panose="020B0604030504040204" pitchFamily="50" charset="-128"/>
                <a:ea typeface="Meiryo UI" panose="020B0604030504040204" pitchFamily="50" charset="-128"/>
              </a:rPr>
              <a:t>データを見ない</a:t>
            </a:r>
            <a:r>
              <a:rPr lang="ja-JP" altLang="en-US">
                <a:latin typeface="Meiryo UI" panose="020B0604030504040204" pitchFamily="50" charset="-128"/>
                <a:ea typeface="Meiryo UI" panose="020B0604030504040204" pitchFamily="50" charset="-128"/>
              </a:rPr>
              <a:t>。</a:t>
            </a:r>
          </a:p>
        </p:txBody>
      </p:sp>
      <p:sp>
        <p:nvSpPr>
          <p:cNvPr id="40970" name="Text Box 11"/>
          <p:cNvSpPr txBox="1">
            <a:spLocks noChangeArrowheads="1"/>
          </p:cNvSpPr>
          <p:nvPr/>
        </p:nvSpPr>
        <p:spPr bwMode="auto">
          <a:xfrm>
            <a:off x="676275" y="4124325"/>
            <a:ext cx="8047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latin typeface="Meiryo UI" panose="020B0604030504040204" pitchFamily="50" charset="-128"/>
                <a:ea typeface="Meiryo UI" panose="020B0604030504040204" pitchFamily="50" charset="-128"/>
              </a:rPr>
              <a:t>７．データをとっているが</a:t>
            </a:r>
            <a:r>
              <a:rPr lang="ja-JP" altLang="en-US">
                <a:solidFill>
                  <a:srgbClr val="FF0000"/>
                </a:solidFill>
                <a:latin typeface="Meiryo UI" panose="020B0604030504040204" pitchFamily="50" charset="-128"/>
                <a:ea typeface="Meiryo UI" panose="020B0604030504040204" pitchFamily="50" charset="-128"/>
              </a:rPr>
              <a:t>考察</a:t>
            </a:r>
            <a:r>
              <a:rPr lang="ja-JP" altLang="en-US">
                <a:latin typeface="Meiryo UI" panose="020B0604030504040204" pitchFamily="50" charset="-128"/>
                <a:ea typeface="Meiryo UI" panose="020B0604030504040204" pitchFamily="50" charset="-128"/>
              </a:rPr>
              <a:t>しようとしない。</a:t>
            </a:r>
          </a:p>
        </p:txBody>
      </p:sp>
      <p:sp>
        <p:nvSpPr>
          <p:cNvPr id="40971" name="Text Box 12"/>
          <p:cNvSpPr txBox="1">
            <a:spLocks noChangeArrowheads="1"/>
          </p:cNvSpPr>
          <p:nvPr/>
        </p:nvSpPr>
        <p:spPr bwMode="auto">
          <a:xfrm>
            <a:off x="676275" y="4621213"/>
            <a:ext cx="8288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latin typeface="Meiryo UI" panose="020B0604030504040204" pitchFamily="50" charset="-128"/>
                <a:ea typeface="Meiryo UI" panose="020B0604030504040204" pitchFamily="50" charset="-128"/>
              </a:rPr>
              <a:t>８．職場の切実な問題は</a:t>
            </a:r>
            <a:r>
              <a:rPr lang="ja-JP" altLang="en-US">
                <a:solidFill>
                  <a:srgbClr val="FF0000"/>
                </a:solidFill>
                <a:latin typeface="Meiryo UI" panose="020B0604030504040204" pitchFamily="50" charset="-128"/>
                <a:ea typeface="Meiryo UI" panose="020B0604030504040204" pitchFamily="50" charset="-128"/>
              </a:rPr>
              <a:t>誰かが何とかする</a:t>
            </a:r>
            <a:r>
              <a:rPr lang="ja-JP" altLang="en-US">
                <a:latin typeface="Meiryo UI" panose="020B0604030504040204" pitchFamily="50" charset="-128"/>
                <a:ea typeface="Meiryo UI" panose="020B0604030504040204" pitchFamily="50" charset="-128"/>
              </a:rPr>
              <a:t>と思っている。</a:t>
            </a:r>
          </a:p>
        </p:txBody>
      </p:sp>
      <p:sp>
        <p:nvSpPr>
          <p:cNvPr id="40972" name="Text Box 13"/>
          <p:cNvSpPr txBox="1">
            <a:spLocks noChangeArrowheads="1"/>
          </p:cNvSpPr>
          <p:nvPr/>
        </p:nvSpPr>
        <p:spPr bwMode="auto">
          <a:xfrm>
            <a:off x="676275" y="5118100"/>
            <a:ext cx="7761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latin typeface="Meiryo UI" panose="020B0604030504040204" pitchFamily="50" charset="-128"/>
                <a:ea typeface="Meiryo UI" panose="020B0604030504040204" pitchFamily="50" charset="-128"/>
              </a:rPr>
              <a:t>９．何でもあっさり</a:t>
            </a:r>
            <a:r>
              <a:rPr lang="ja-JP" altLang="en-US">
                <a:solidFill>
                  <a:srgbClr val="FF0000"/>
                </a:solidFill>
                <a:latin typeface="Meiryo UI" panose="020B0604030504040204" pitchFamily="50" charset="-128"/>
                <a:ea typeface="Meiryo UI" panose="020B0604030504040204" pitchFamily="50" charset="-128"/>
              </a:rPr>
              <a:t>あきらめ</a:t>
            </a:r>
            <a:r>
              <a:rPr lang="ja-JP" altLang="en-US">
                <a:latin typeface="Meiryo UI" panose="020B0604030504040204" pitchFamily="50" charset="-128"/>
                <a:ea typeface="Meiryo UI" panose="020B0604030504040204" pitchFamily="50" charset="-128"/>
              </a:rPr>
              <a:t>る。</a:t>
            </a:r>
          </a:p>
        </p:txBody>
      </p:sp>
      <p:sp>
        <p:nvSpPr>
          <p:cNvPr id="40973" name="Text Box 14"/>
          <p:cNvSpPr txBox="1">
            <a:spLocks noChangeArrowheads="1"/>
          </p:cNvSpPr>
          <p:nvPr/>
        </p:nvSpPr>
        <p:spPr bwMode="auto">
          <a:xfrm>
            <a:off x="503238" y="5713412"/>
            <a:ext cx="7437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a:latin typeface="Meiryo UI" panose="020B0604030504040204" pitchFamily="50" charset="-128"/>
                <a:ea typeface="Meiryo UI" panose="020B0604030504040204" pitchFamily="50" charset="-128"/>
              </a:rPr>
              <a:t>１０．</a:t>
            </a:r>
            <a:r>
              <a:rPr lang="ja-JP" altLang="en-US">
                <a:solidFill>
                  <a:srgbClr val="FF0000"/>
                </a:solidFill>
                <a:latin typeface="Meiryo UI" panose="020B0604030504040204" pitchFamily="50" charset="-128"/>
                <a:ea typeface="Meiryo UI" panose="020B0604030504040204" pitchFamily="50" charset="-128"/>
              </a:rPr>
              <a:t>カン</a:t>
            </a:r>
            <a:r>
              <a:rPr lang="ja-JP" altLang="en-US">
                <a:latin typeface="Meiryo UI" panose="020B0604030504040204" pitchFamily="50" charset="-128"/>
                <a:ea typeface="Meiryo UI" panose="020B0604030504040204" pitchFamily="50" charset="-128"/>
              </a:rPr>
              <a:t>で仕事をしている。</a:t>
            </a:r>
          </a:p>
        </p:txBody>
      </p:sp>
      <p:sp>
        <p:nvSpPr>
          <p:cNvPr id="40975" name="Line 5"/>
          <p:cNvSpPr>
            <a:spLocks noChangeShapeType="1"/>
          </p:cNvSpPr>
          <p:nvPr/>
        </p:nvSpPr>
        <p:spPr bwMode="auto">
          <a:xfrm>
            <a:off x="153988" y="804863"/>
            <a:ext cx="8912225" cy="0"/>
          </a:xfrm>
          <a:prstGeom prst="line">
            <a:avLst/>
          </a:prstGeom>
          <a:noFill/>
          <a:ln w="85725"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38" tIns="50768" rIns="101538" bIns="50768">
            <a:spAutoFit/>
          </a:bodyPr>
          <a:lstStyle/>
          <a:p>
            <a:endParaRPr lang="ja-JP" altLang="en-US"/>
          </a:p>
        </p:txBody>
      </p:sp>
      <p:pic>
        <p:nvPicPr>
          <p:cNvPr id="5" name="図 4">
            <a:extLst>
              <a:ext uri="{FF2B5EF4-FFF2-40B4-BE49-F238E27FC236}">
                <a16:creationId xmlns:a16="http://schemas.microsoft.com/office/drawing/2014/main" id="{552242CF-C427-C1FF-FC19-590D78722A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42" b="98092" l="6250" r="89063">
                        <a14:foregroundMark x1="75521" y1="61450" x2="77604" y2="56107"/>
                        <a14:foregroundMark x1="67708" y1="70611" x2="67708" y2="77863"/>
                        <a14:foregroundMark x1="33854" y1="58779" x2="27083" y2="88168"/>
                        <a14:foregroundMark x1="27083" y1="88168" x2="24479" y2="84351"/>
                        <a14:foregroundMark x1="6250" y1="70229" x2="7813" y2="76718"/>
                        <a14:foregroundMark x1="67188" y1="81679" x2="56771" y2="97328"/>
                        <a14:foregroundMark x1="63542" y1="97328" x2="32813" y2="98092"/>
                        <a14:foregroundMark x1="47917" y1="55344" x2="46354" y2="61069"/>
                        <a14:foregroundMark x1="46875" y1="53817" x2="46875" y2="53817"/>
                        <a14:foregroundMark x1="54688" y1="53435" x2="54688" y2="53435"/>
                        <a14:foregroundMark x1="51563" y1="53817" x2="47917" y2="54962"/>
                        <a14:foregroundMark x1="35938" y1="52672" x2="33854" y2="55344"/>
                        <a14:foregroundMark x1="35938" y1="52672" x2="32813" y2="51145"/>
                        <a14:foregroundMark x1="43229" y1="34733" x2="43229" y2="34733"/>
                        <a14:foregroundMark x1="44792" y1="31298" x2="38021" y2="33206"/>
                        <a14:foregroundMark x1="61979" y1="34351" x2="56771" y2="34351"/>
                        <a14:foregroundMark x1="65104" y1="25954" x2="52083" y2="28244"/>
                        <a14:foregroundMark x1="45313" y1="26718" x2="38021" y2="28244"/>
                        <a14:foregroundMark x1="47917" y1="26718" x2="36458" y2="24427"/>
                        <a14:foregroundMark x1="64063" y1="9542" x2="48438" y2="11450"/>
                      </a14:backgroundRemoval>
                    </a14:imgEffect>
                  </a14:imgLayer>
                </a14:imgProps>
              </a:ext>
            </a:extLst>
          </a:blip>
          <a:stretch>
            <a:fillRect/>
          </a:stretch>
        </p:blipFill>
        <p:spPr>
          <a:xfrm>
            <a:off x="7660187" y="2767243"/>
            <a:ext cx="1463167" cy="1996613"/>
          </a:xfrm>
          <a:prstGeom prst="rect">
            <a:avLst/>
          </a:prstGeom>
        </p:spPr>
      </p:pic>
      <p:pic>
        <p:nvPicPr>
          <p:cNvPr id="7" name="図 6">
            <a:extLst>
              <a:ext uri="{FF2B5EF4-FFF2-40B4-BE49-F238E27FC236}">
                <a16:creationId xmlns:a16="http://schemas.microsoft.com/office/drawing/2014/main" id="{E77016C8-C731-8760-FF1C-106E4DA89E1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9556" l="5778" r="96000">
                        <a14:foregroundMark x1="70667" y1="53778" x2="63111" y2="52889"/>
                        <a14:foregroundMark x1="88889" y1="41778" x2="67111" y2="16444"/>
                        <a14:foregroundMark x1="67111" y1="16444" x2="44444" y2="28889"/>
                        <a14:foregroundMark x1="21778" y1="44000" x2="24889" y2="78222"/>
                        <a14:foregroundMark x1="24889" y1="78222" x2="80000" y2="98222"/>
                        <a14:foregroundMark x1="80000" y1="98222" x2="79556" y2="98222"/>
                        <a14:foregroundMark x1="28889" y1="24444" x2="28889" y2="22667"/>
                        <a14:foregroundMark x1="11111" y1="17333" x2="11556" y2="6222"/>
                        <a14:foregroundMark x1="19111" y1="14222" x2="16000" y2="13778"/>
                        <a14:foregroundMark x1="5778" y1="19556" x2="8889" y2="15111"/>
                        <a14:foregroundMark x1="5778" y1="12000" x2="12889" y2="12889"/>
                        <a14:foregroundMark x1="8889" y1="6667" x2="11111" y2="12889"/>
                        <a14:foregroundMark x1="12889" y1="12444" x2="12444" y2="15111"/>
                        <a14:foregroundMark x1="96000" y1="99556" x2="94667" y2="88889"/>
                      </a14:backgroundRemoval>
                    </a14:imgEffect>
                  </a14:imgLayer>
                </a14:imgProps>
              </a:ext>
            </a:extLst>
          </a:blip>
          <a:stretch>
            <a:fillRect/>
          </a:stretch>
        </p:blipFill>
        <p:spPr>
          <a:xfrm>
            <a:off x="7417181" y="1019026"/>
            <a:ext cx="1714649" cy="1714649"/>
          </a:xfrm>
          <a:prstGeom prst="rect">
            <a:avLst/>
          </a:prstGeom>
        </p:spPr>
      </p:pic>
      <p:pic>
        <p:nvPicPr>
          <p:cNvPr id="9" name="図 8">
            <a:extLst>
              <a:ext uri="{FF2B5EF4-FFF2-40B4-BE49-F238E27FC236}">
                <a16:creationId xmlns:a16="http://schemas.microsoft.com/office/drawing/2014/main" id="{E25EB03A-D99A-12DB-9616-5A418E033B9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118" b="91765" l="9912" r="90529">
                        <a14:foregroundMark x1="58150" y1="90882" x2="53084" y2="90294"/>
                        <a14:foregroundMark x1="75771" y1="9118" x2="60573" y2="9412"/>
                        <a14:foregroundMark x1="22247" y1="31471" x2="33700" y2="20882"/>
                        <a14:foregroundMark x1="33700" y1="20882" x2="20925" y2="62059"/>
                        <a14:foregroundMark x1="20925" y1="62059" x2="31498" y2="74118"/>
                        <a14:foregroundMark x1="31498" y1="74118" x2="31718" y2="74118"/>
                        <a14:foregroundMark x1="88326" y1="67353" x2="89648" y2="81176"/>
                        <a14:foregroundMark x1="41410" y1="70882" x2="43612" y2="82941"/>
                        <a14:foregroundMark x1="44053" y1="48824" x2="44053" y2="59412"/>
                        <a14:foregroundMark x1="41189" y1="52647" x2="43392" y2="60588"/>
                        <a14:foregroundMark x1="42952" y1="52059" x2="43172" y2="60588"/>
                        <a14:foregroundMark x1="40969" y1="50588" x2="42070" y2="53824"/>
                        <a14:foregroundMark x1="43172" y1="50882" x2="43172" y2="50882"/>
                        <a14:foregroundMark x1="83921" y1="91765" x2="83921" y2="91765"/>
                        <a14:foregroundMark x1="43172" y1="74118" x2="43612" y2="80294"/>
                        <a14:foregroundMark x1="43612" y1="74412" x2="44934" y2="79412"/>
                        <a14:foregroundMark x1="89868" y1="70294" x2="90529" y2="76765"/>
                        <a14:foregroundMark x1="42511" y1="60000" x2="39868" y2="52059"/>
                        <a14:foregroundMark x1="43612" y1="84412" x2="40308" y2="69706"/>
                        <a14:foregroundMark x1="88987" y1="81471" x2="87225" y2="63824"/>
                      </a14:backgroundRemoval>
                    </a14:imgEffect>
                  </a14:imgLayer>
                </a14:imgProps>
              </a:ext>
            </a:extLst>
          </a:blip>
          <a:stretch>
            <a:fillRect/>
          </a:stretch>
        </p:blipFill>
        <p:spPr>
          <a:xfrm>
            <a:off x="6588201" y="4951712"/>
            <a:ext cx="2704950" cy="2025734"/>
          </a:xfrm>
          <a:prstGeom prst="rect">
            <a:avLst/>
          </a:prstGeom>
        </p:spPr>
      </p:pic>
    </p:spTree>
  </p:cSld>
  <p:clrMapOvr>
    <a:masterClrMapping/>
  </p:clrMapOvr>
  <p:transition>
    <p:cover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AutoShape 3"/>
          <p:cNvSpPr>
            <a:spLocks noChangeArrowheads="1"/>
          </p:cNvSpPr>
          <p:nvPr/>
        </p:nvSpPr>
        <p:spPr bwMode="auto">
          <a:xfrm>
            <a:off x="74613" y="146050"/>
            <a:ext cx="2693987" cy="497417"/>
          </a:xfrm>
          <a:prstGeom prst="roundRect">
            <a:avLst>
              <a:gd name="adj" fmla="val 16667"/>
            </a:avLst>
          </a:prstGeom>
          <a:solidFill>
            <a:srgbClr val="FFE7E7"/>
          </a:solidFill>
          <a:ln w="381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20000"/>
              </a:spcBef>
            </a:pPr>
            <a:r>
              <a:rPr lang="en-US" altLang="ja-JP" sz="2800" b="1" dirty="0">
                <a:solidFill>
                  <a:srgbClr val="CC0000"/>
                </a:solidFill>
                <a:latin typeface="Meiryo UI" panose="020B0604030504040204" pitchFamily="50" charset="-128"/>
                <a:ea typeface="Meiryo UI" panose="020B0604030504040204" pitchFamily="50" charset="-128"/>
              </a:rPr>
              <a:t>1962</a:t>
            </a:r>
            <a:r>
              <a:rPr lang="ja-JP" altLang="en-US" sz="2800" b="1" dirty="0">
                <a:solidFill>
                  <a:srgbClr val="CC0000"/>
                </a:solidFill>
                <a:latin typeface="Meiryo UI" panose="020B0604030504040204" pitchFamily="50" charset="-128"/>
                <a:ea typeface="Meiryo UI" panose="020B0604030504040204" pitchFamily="50" charset="-128"/>
              </a:rPr>
              <a:t>年 </a:t>
            </a:r>
            <a:r>
              <a:rPr lang="en-US" altLang="ja-JP" sz="2800" b="1" dirty="0">
                <a:solidFill>
                  <a:srgbClr val="CC0000"/>
                </a:solidFill>
                <a:latin typeface="Meiryo UI" panose="020B0604030504040204" pitchFamily="50" charset="-128"/>
                <a:ea typeface="Meiryo UI" panose="020B0604030504040204" pitchFamily="50" charset="-128"/>
              </a:rPr>
              <a:t>4</a:t>
            </a:r>
            <a:r>
              <a:rPr lang="ja-JP" altLang="en-US" sz="2800" b="1" dirty="0">
                <a:solidFill>
                  <a:srgbClr val="CC0000"/>
                </a:solidFill>
                <a:latin typeface="Meiryo UI" panose="020B0604030504040204" pitchFamily="50" charset="-128"/>
                <a:ea typeface="Meiryo UI" panose="020B0604030504040204" pitchFamily="50" charset="-128"/>
              </a:rPr>
              <a:t>月</a:t>
            </a:r>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3281" r="9880" b="29735"/>
          <a:stretch>
            <a:fillRect/>
          </a:stretch>
        </p:blipFill>
        <p:spPr bwMode="auto">
          <a:xfrm>
            <a:off x="7128950" y="558699"/>
            <a:ext cx="1857887" cy="205416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3829" name="Text Box 5"/>
          <p:cNvSpPr txBox="1">
            <a:spLocks noChangeArrowheads="1"/>
          </p:cNvSpPr>
          <p:nvPr/>
        </p:nvSpPr>
        <p:spPr bwMode="auto">
          <a:xfrm>
            <a:off x="7128950" y="2346139"/>
            <a:ext cx="2151062" cy="55399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ts val="0"/>
              </a:spcBef>
              <a:defRPr/>
            </a:pPr>
            <a:r>
              <a:rPr lang="en-US" altLang="ja-JP" sz="1400" b="1" dirty="0">
                <a:solidFill>
                  <a:schemeClr val="bg1"/>
                </a:solidFill>
                <a:ea typeface="HGS創英角ﾎﾟｯﾌﾟ体" pitchFamily="50" charset="-128"/>
              </a:rPr>
              <a:t> </a:t>
            </a:r>
            <a:r>
              <a:rPr lang="ja-JP" altLang="en-US" sz="1600" b="1" dirty="0">
                <a:solidFill>
                  <a:schemeClr val="bg1"/>
                </a:solidFill>
                <a:ea typeface="HGS創英角ﾎﾟｯﾌﾟ体" pitchFamily="50" charset="-128"/>
              </a:rPr>
              <a:t>石川 馨 博士</a:t>
            </a:r>
            <a:endParaRPr lang="ja-JP" altLang="en-US" sz="1400" b="1" dirty="0">
              <a:solidFill>
                <a:schemeClr val="bg1"/>
              </a:solidFill>
              <a:ea typeface="HGS創英角ﾎﾟｯﾌﾟ体" pitchFamily="50" charset="-128"/>
            </a:endParaRPr>
          </a:p>
          <a:p>
            <a:pPr algn="ctr" eaLnBrk="1" hangingPunct="1">
              <a:spcBef>
                <a:spcPts val="0"/>
              </a:spcBef>
              <a:defRPr/>
            </a:pPr>
            <a:endParaRPr lang="ja-JP" altLang="en-US" sz="1400" b="1" dirty="0">
              <a:solidFill>
                <a:schemeClr val="bg1"/>
              </a:solidFill>
              <a:effectLst>
                <a:outerShdw blurRad="38100" dist="38100" dir="2700000" algn="tl">
                  <a:srgbClr val="C0C0C0"/>
                </a:outerShdw>
              </a:effectLst>
              <a:latin typeface="ＭＳ Ｐゴシック" pitchFamily="50" charset="-128"/>
              <a:ea typeface="ＭＳ Ｐゴシック" pitchFamily="50" charset="-128"/>
            </a:endParaRPr>
          </a:p>
        </p:txBody>
      </p:sp>
      <p:sp>
        <p:nvSpPr>
          <p:cNvPr id="973830" name="AutoShape 6"/>
          <p:cNvSpPr>
            <a:spLocks noChangeArrowheads="1"/>
          </p:cNvSpPr>
          <p:nvPr/>
        </p:nvSpPr>
        <p:spPr bwMode="auto">
          <a:xfrm>
            <a:off x="409150" y="3917215"/>
            <a:ext cx="8376499" cy="1639372"/>
          </a:xfrm>
          <a:prstGeom prst="foldedCorner">
            <a:avLst>
              <a:gd name="adj" fmla="val 8880"/>
            </a:avLst>
          </a:prstGeom>
          <a:solidFill>
            <a:srgbClr val="FFFFCC"/>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nchor="ctr">
            <a:spAutoFit/>
          </a:bodyPr>
          <a:lstStyle/>
          <a:p>
            <a:pPr eaLnBrk="1" hangingPunct="1">
              <a:spcBef>
                <a:spcPts val="0"/>
              </a:spcBef>
              <a:defRPr/>
            </a:pPr>
            <a:endParaRPr lang="en-US" altLang="ja-JP" sz="2600" dirty="0">
              <a:effectLst>
                <a:outerShdw blurRad="38100" dist="38100" dir="2700000" algn="tl">
                  <a:srgbClr val="FFFFFF"/>
                </a:outerShdw>
              </a:effectLst>
              <a:latin typeface="Meiryo UI" panose="020B0604030504040204" pitchFamily="50" charset="-128"/>
              <a:ea typeface="Meiryo UI" panose="020B0604030504040204" pitchFamily="50" charset="-128"/>
            </a:endParaRPr>
          </a:p>
          <a:p>
            <a:pPr eaLnBrk="1" hangingPunct="1">
              <a:spcBef>
                <a:spcPts val="0"/>
              </a:spcBef>
              <a:defRPr/>
            </a:pPr>
            <a:r>
              <a:rPr lang="ja-JP" altLang="en-US" dirty="0">
                <a:effectLst>
                  <a:outerShdw blurRad="38100" dist="38100" dir="2700000" algn="tl">
                    <a:srgbClr val="FFFFFF"/>
                  </a:outerShdw>
                </a:effectLst>
                <a:latin typeface="Meiryo UI" panose="020B0604030504040204" pitchFamily="50" charset="-128"/>
                <a:ea typeface="Meiryo UI" panose="020B0604030504040204" pitchFamily="50" charset="-128"/>
              </a:rPr>
              <a:t>管理・改善能力やリーダーシップ向上のための</a:t>
            </a:r>
            <a:r>
              <a:rPr lang="en-US" altLang="ja-JP" dirty="0">
                <a:effectLst>
                  <a:outerShdw blurRad="38100" dist="38100" dir="2700000" algn="tl">
                    <a:srgbClr val="FFFFFF"/>
                  </a:outerShdw>
                </a:effectLst>
                <a:latin typeface="Meiryo UI" panose="020B0604030504040204" pitchFamily="50" charset="-128"/>
                <a:ea typeface="Meiryo UI" panose="020B0604030504040204" pitchFamily="50" charset="-128"/>
              </a:rPr>
              <a:t>QC</a:t>
            </a:r>
            <a:r>
              <a:rPr lang="ja-JP" altLang="en-US" dirty="0">
                <a:effectLst>
                  <a:outerShdw blurRad="38100" dist="38100" dir="2700000" algn="tl">
                    <a:srgbClr val="FFFFFF"/>
                  </a:outerShdw>
                </a:effectLst>
                <a:latin typeface="Meiryo UI" panose="020B0604030504040204" pitchFamily="50" charset="-128"/>
                <a:ea typeface="Meiryo UI" panose="020B0604030504040204" pitchFamily="50" charset="-128"/>
              </a:rPr>
              <a:t>手法の勉強と</a:t>
            </a:r>
            <a:endParaRPr lang="en-US" altLang="ja-JP" dirty="0">
              <a:effectLst>
                <a:outerShdw blurRad="38100" dist="38100" dir="2700000" algn="tl">
                  <a:srgbClr val="FFFFFF"/>
                </a:outerShdw>
              </a:effectLst>
              <a:latin typeface="Meiryo UI" panose="020B0604030504040204" pitchFamily="50" charset="-128"/>
              <a:ea typeface="Meiryo UI" panose="020B0604030504040204" pitchFamily="50" charset="-128"/>
            </a:endParaRPr>
          </a:p>
          <a:p>
            <a:pPr eaLnBrk="1" hangingPunct="1">
              <a:spcBef>
                <a:spcPts val="0"/>
              </a:spcBef>
              <a:defRPr/>
            </a:pPr>
            <a:r>
              <a:rPr lang="ja-JP" altLang="en-US" dirty="0">
                <a:effectLst>
                  <a:outerShdw blurRad="38100" dist="38100" dir="2700000" algn="tl">
                    <a:srgbClr val="FFFFFF"/>
                  </a:outerShdw>
                </a:effectLst>
                <a:latin typeface="Meiryo UI" panose="020B0604030504040204" pitchFamily="50" charset="-128"/>
                <a:ea typeface="Meiryo UI" panose="020B0604030504040204" pitchFamily="50" charset="-128"/>
              </a:rPr>
              <a:t>同時に、</a:t>
            </a:r>
            <a:r>
              <a:rPr lang="ja-JP" altLang="en-US"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職組長をリーダー</a:t>
            </a:r>
            <a:r>
              <a:rPr lang="ja-JP" altLang="en-US" dirty="0">
                <a:effectLst>
                  <a:outerShdw blurRad="38100" dist="38100" dir="2700000" algn="tl">
                    <a:srgbClr val="FFFFFF"/>
                  </a:outerShdw>
                </a:effectLst>
                <a:latin typeface="Meiryo UI" panose="020B0604030504040204" pitchFamily="50" charset="-128"/>
                <a:ea typeface="Meiryo UI" panose="020B0604030504040204" pitchFamily="50" charset="-128"/>
              </a:rPr>
              <a:t>として部下の作業員を含めたグループの　</a:t>
            </a:r>
            <a:r>
              <a:rPr lang="ja-JP" altLang="en-US" u="sng"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a:t>
            </a:r>
            <a:r>
              <a:rPr lang="en-US" altLang="ja-JP" u="sng"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QC</a:t>
            </a:r>
            <a:r>
              <a:rPr lang="ja-JP" altLang="en-US" u="sng"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サークル”</a:t>
            </a:r>
            <a:r>
              <a:rPr lang="ja-JP" altLang="en-US" u="sng" dirty="0">
                <a:effectLst>
                  <a:outerShdw blurRad="38100" dist="38100" dir="2700000" algn="tl">
                    <a:srgbClr val="FFFFFF"/>
                  </a:outerShdw>
                </a:effectLst>
                <a:latin typeface="Meiryo UI" panose="020B0604030504040204" pitchFamily="50" charset="-128"/>
                <a:ea typeface="Meiryo UI" panose="020B0604030504040204" pitchFamily="50" charset="-128"/>
              </a:rPr>
              <a:t>を 結成し</a:t>
            </a:r>
            <a:r>
              <a:rPr lang="ja-JP" altLang="en-US" dirty="0">
                <a:effectLst>
                  <a:outerShdw blurRad="38100" dist="38100" dir="2700000" algn="tl">
                    <a:srgbClr val="FFFFFF"/>
                  </a:outerShdw>
                </a:effectLst>
                <a:latin typeface="Meiryo UI" panose="020B0604030504040204" pitchFamily="50" charset="-128"/>
                <a:ea typeface="Meiryo UI" panose="020B0604030504040204" pitchFamily="50" charset="-128"/>
              </a:rPr>
              <a:t>、現場の</a:t>
            </a:r>
            <a:r>
              <a:rPr lang="en-US" altLang="ja-JP" dirty="0">
                <a:effectLst>
                  <a:outerShdw blurRad="38100" dist="38100" dir="2700000" algn="tl">
                    <a:srgbClr val="FFFFFF"/>
                  </a:outerShdw>
                </a:effectLst>
                <a:latin typeface="Meiryo UI" panose="020B0604030504040204" pitchFamily="50" charset="-128"/>
                <a:ea typeface="Meiryo UI" panose="020B0604030504040204" pitchFamily="50" charset="-128"/>
              </a:rPr>
              <a:t>QC</a:t>
            </a:r>
            <a:r>
              <a:rPr lang="ja-JP" altLang="en-US" dirty="0">
                <a:effectLst>
                  <a:outerShdw blurRad="38100" dist="38100" dir="2700000" algn="tl">
                    <a:srgbClr val="FFFFFF"/>
                  </a:outerShdw>
                </a:effectLst>
                <a:latin typeface="Meiryo UI" panose="020B0604030504040204" pitchFamily="50" charset="-128"/>
                <a:ea typeface="Meiryo UI" panose="020B0604030504040204" pitchFamily="50" charset="-128"/>
              </a:rPr>
              <a:t>の核となるようお願いしたい！</a:t>
            </a:r>
          </a:p>
        </p:txBody>
      </p:sp>
      <p:sp>
        <p:nvSpPr>
          <p:cNvPr id="5127" name="AutoShape 7"/>
          <p:cNvSpPr>
            <a:spLocks noChangeArrowheads="1"/>
          </p:cNvSpPr>
          <p:nvPr/>
        </p:nvSpPr>
        <p:spPr bwMode="auto">
          <a:xfrm>
            <a:off x="832674" y="3145176"/>
            <a:ext cx="7696200" cy="996987"/>
          </a:xfrm>
          <a:prstGeom prst="horizontalScroll">
            <a:avLst>
              <a:gd name="adj" fmla="val 12500"/>
            </a:avLst>
          </a:prstGeom>
          <a:solidFill>
            <a:srgbClr val="D9D9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en-US" altLang="ja-JP" sz="2800" b="1" dirty="0">
                <a:latin typeface="Meiryo UI" panose="020B0604030504040204" pitchFamily="50" charset="-128"/>
                <a:ea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rPr>
              <a:t>発刊にあたり</a:t>
            </a:r>
            <a:r>
              <a:rPr lang="en-US" altLang="ja-JP" sz="2800" b="1" dirty="0">
                <a:latin typeface="Meiryo UI" panose="020B0604030504040204" pitchFamily="50" charset="-128"/>
                <a:ea typeface="Meiryo UI" panose="020B0604030504040204" pitchFamily="50" charset="-128"/>
              </a:rPr>
              <a:t>』 </a:t>
            </a:r>
          </a:p>
          <a:p>
            <a:pPr algn="ctr" eaLnBrk="1" hangingPunct="1"/>
            <a:r>
              <a:rPr lang="ja-JP" altLang="en-US" sz="2000" dirty="0">
                <a:latin typeface="Meiryo UI" panose="020B0604030504040204" pitchFamily="50" charset="-128"/>
                <a:ea typeface="Meiryo UI" panose="020B0604030504040204" pitchFamily="50" charset="-128"/>
              </a:rPr>
              <a:t>～ 当時の石川馨先生からのメッセージ ～</a:t>
            </a:r>
          </a:p>
        </p:txBody>
      </p:sp>
      <p:sp>
        <p:nvSpPr>
          <p:cNvPr id="973835" name="AutoShape 11"/>
          <p:cNvSpPr>
            <a:spLocks noChangeArrowheads="1"/>
          </p:cNvSpPr>
          <p:nvPr/>
        </p:nvSpPr>
        <p:spPr bwMode="auto">
          <a:xfrm>
            <a:off x="906896" y="5697365"/>
            <a:ext cx="7078305" cy="1014585"/>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outerShdw>
          </a:effectLst>
        </p:spPr>
        <p:txBody>
          <a:bodyPr wrap="square" tIns="118800" bIns="118800" anchorCtr="1">
            <a:spAutoFit/>
          </a:bodyPr>
          <a:lstStyle/>
          <a:p>
            <a:pPr algn="ctr" eaLnBrk="1" hangingPunct="1">
              <a:spcBef>
                <a:spcPts val="0"/>
              </a:spcBef>
              <a:defRPr/>
            </a:pPr>
            <a:r>
              <a:rPr lang="ja-JP" altLang="en-US"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ＱＣサークル第１号（</a:t>
            </a:r>
            <a:r>
              <a:rPr lang="en-US" altLang="ja-JP"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1962</a:t>
            </a:r>
            <a:r>
              <a:rPr lang="ja-JP" altLang="en-US"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年</a:t>
            </a:r>
            <a:r>
              <a:rPr lang="en-US" altLang="ja-JP"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5</a:t>
            </a:r>
            <a:r>
              <a:rPr lang="ja-JP" altLang="en-US"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月）誕生</a:t>
            </a:r>
          </a:p>
          <a:p>
            <a:pPr algn="ctr" eaLnBrk="1" hangingPunct="1">
              <a:spcBef>
                <a:spcPts val="0"/>
              </a:spcBef>
              <a:defRPr/>
            </a:pPr>
            <a:r>
              <a:rPr lang="ja-JP" altLang="en-US" sz="1800" dirty="0">
                <a:solidFill>
                  <a:schemeClr val="bg1"/>
                </a:solidFill>
                <a:latin typeface="Meiryo UI" panose="020B0604030504040204" pitchFamily="50" charset="-128"/>
                <a:ea typeface="Meiryo UI" panose="020B0604030504040204" pitchFamily="50" charset="-128"/>
              </a:rPr>
              <a:t>　</a:t>
            </a:r>
            <a:r>
              <a:rPr lang="ja-JP" altLang="en-US" sz="2000" dirty="0">
                <a:solidFill>
                  <a:schemeClr val="bg1"/>
                </a:solidFill>
                <a:latin typeface="Meiryo UI" panose="020B0604030504040204" pitchFamily="50" charset="-128"/>
                <a:ea typeface="Meiryo UI" panose="020B0604030504040204" pitchFamily="50" charset="-128"/>
              </a:rPr>
              <a:t>●松山搬送通信部機械サークル</a:t>
            </a:r>
            <a:r>
              <a:rPr lang="ja-JP" altLang="en-US" sz="1600" dirty="0">
                <a:solidFill>
                  <a:schemeClr val="bg1"/>
                </a:solidFill>
                <a:latin typeface="Meiryo UI" panose="020B0604030504040204" pitchFamily="50" charset="-128"/>
                <a:ea typeface="Meiryo UI" panose="020B0604030504040204" pitchFamily="50" charset="-128"/>
              </a:rPr>
              <a:t>（日本電信電話公社）</a:t>
            </a:r>
            <a:endParaRPr lang="ja-JP" altLang="en-US" sz="1800" u="sng"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480919EB-9B02-DF96-A7F3-D48D412406C2}"/>
              </a:ext>
            </a:extLst>
          </p:cNvPr>
          <p:cNvPicPr>
            <a:picLocks noChangeAspect="1"/>
          </p:cNvPicPr>
          <p:nvPr/>
        </p:nvPicPr>
        <p:blipFill>
          <a:blip r:embed="rId5"/>
          <a:stretch>
            <a:fillRect/>
          </a:stretch>
        </p:blipFill>
        <p:spPr>
          <a:xfrm>
            <a:off x="74613" y="1247204"/>
            <a:ext cx="2667231" cy="1676545"/>
          </a:xfrm>
          <a:prstGeom prst="rect">
            <a:avLst/>
          </a:prstGeom>
        </p:spPr>
      </p:pic>
      <p:sp>
        <p:nvSpPr>
          <p:cNvPr id="4" name="テキスト ボックス 3">
            <a:extLst>
              <a:ext uri="{FF2B5EF4-FFF2-40B4-BE49-F238E27FC236}">
                <a16:creationId xmlns:a16="http://schemas.microsoft.com/office/drawing/2014/main" id="{2A6953AB-1375-80AA-BF64-8177220A5F33}"/>
              </a:ext>
            </a:extLst>
          </p:cNvPr>
          <p:cNvSpPr txBox="1"/>
          <p:nvPr/>
        </p:nvSpPr>
        <p:spPr>
          <a:xfrm>
            <a:off x="285221" y="735413"/>
            <a:ext cx="2060046"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高度成長期時代</a:t>
            </a:r>
          </a:p>
        </p:txBody>
      </p:sp>
      <p:sp>
        <p:nvSpPr>
          <p:cNvPr id="5" name="吹き出し: 角を丸めた四角形 4">
            <a:extLst>
              <a:ext uri="{FF2B5EF4-FFF2-40B4-BE49-F238E27FC236}">
                <a16:creationId xmlns:a16="http://schemas.microsoft.com/office/drawing/2014/main" id="{71A6D928-E9F2-7D2E-ED3D-704B158FE5F2}"/>
              </a:ext>
            </a:extLst>
          </p:cNvPr>
          <p:cNvSpPr/>
          <p:nvPr/>
        </p:nvSpPr>
        <p:spPr bwMode="auto">
          <a:xfrm>
            <a:off x="2861733" y="146050"/>
            <a:ext cx="4140200" cy="1122363"/>
          </a:xfrm>
          <a:prstGeom prst="wedgeRoundRectCallout">
            <a:avLst>
              <a:gd name="adj1" fmla="val 65176"/>
              <a:gd name="adj2" fmla="val 68057"/>
              <a:gd name="adj3" fmla="val 16667"/>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職長さんを中心に、現場の第一線で働く人達の為に</a:t>
            </a:r>
            <a:r>
              <a:rPr kumimoji="1" lang="en-US" altLang="ja-JP" sz="2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QC</a:t>
            </a:r>
            <a:r>
              <a:rPr kumimoji="1" lang="ja-JP" altLang="en-US" sz="2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（品質管理）をわかりやすく勉強できる季刊誌を</a:t>
            </a:r>
          </a:p>
        </p:txBody>
      </p:sp>
      <p:pic>
        <p:nvPicPr>
          <p:cNvPr id="8" name="図 7">
            <a:extLst>
              <a:ext uri="{FF2B5EF4-FFF2-40B4-BE49-F238E27FC236}">
                <a16:creationId xmlns:a16="http://schemas.microsoft.com/office/drawing/2014/main" id="{D5D53398-8FC6-1A6A-C79C-13AB0570BBB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838" b="98775" l="2332" r="97531">
                        <a14:foregroundMark x1="35391" y1="5360" x2="80658" y2="4135"/>
                        <a14:foregroundMark x1="80658" y1="4135" x2="87791" y2="4135"/>
                        <a14:foregroundMark x1="94239" y1="3828" x2="93827" y2="10260"/>
                        <a14:foregroundMark x1="8642" y1="69525" x2="6722" y2="82083"/>
                        <a14:foregroundMark x1="6722" y1="82083" x2="33471" y2="84533"/>
                        <a14:foregroundMark x1="33471" y1="84533" x2="60219" y2="83155"/>
                        <a14:foregroundMark x1="60219" y1="83155" x2="62140" y2="83308"/>
                        <a14:foregroundMark x1="4115" y1="78407" x2="7133" y2="88055"/>
                        <a14:foregroundMark x1="7133" y1="88055" x2="33471" y2="88208"/>
                        <a14:foregroundMark x1="33471" y1="88208" x2="63923" y2="85452"/>
                        <a14:foregroundMark x1="3018" y1="92496" x2="39232" y2="93109"/>
                        <a14:foregroundMark x1="39232" y1="93109" x2="64060" y2="92496"/>
                        <a14:foregroundMark x1="2606" y1="86677" x2="7682" y2="95253"/>
                        <a14:foregroundMark x1="7682" y1="95253" x2="57476" y2="97243"/>
                        <a14:foregroundMark x1="57476" y1="97243" x2="71742" y2="96478"/>
                        <a14:foregroundMark x1="71742" y1="96478" x2="71605" y2="96478"/>
                        <a14:foregroundMark x1="3841" y1="96172" x2="3429" y2="93568"/>
                        <a14:foregroundMark x1="3567" y1="84686" x2="3567" y2="81164"/>
                        <a14:foregroundMark x1="2332" y1="84074" x2="3018" y2="81317"/>
                        <a14:foregroundMark x1="11660" y1="81011" x2="34842" y2="82389"/>
                        <a14:foregroundMark x1="34842" y1="82389" x2="58299" y2="81623"/>
                        <a14:foregroundMark x1="58299" y1="81623" x2="64883" y2="82695"/>
                        <a14:foregroundMark x1="71742" y1="85758" x2="89026" y2="33384"/>
                        <a14:foregroundMark x1="89026" y1="33384" x2="97942" y2="17305"/>
                        <a14:foregroundMark x1="97942" y1="17305" x2="73525" y2="95100"/>
                        <a14:foregroundMark x1="91907" y1="25727" x2="95199" y2="14089"/>
                        <a14:foregroundMark x1="71468" y1="98928" x2="4252" y2="97090"/>
                        <a14:foregroundMark x1="31962" y1="2603" x2="56104" y2="3522"/>
                        <a14:foregroundMark x1="56104" y1="3522" x2="78326" y2="2297"/>
                        <a14:foregroundMark x1="78326" y1="2297" x2="93416" y2="3369"/>
                        <a14:foregroundMark x1="49383" y1="1838" x2="62689" y2="1991"/>
                      </a14:backgroundRemoval>
                    </a14:imgEffect>
                  </a14:imgLayer>
                </a14:imgProps>
              </a:ext>
            </a:extLst>
          </a:blip>
          <a:stretch>
            <a:fillRect/>
          </a:stretch>
        </p:blipFill>
        <p:spPr>
          <a:xfrm>
            <a:off x="2741844" y="1302016"/>
            <a:ext cx="2091302" cy="1873279"/>
          </a:xfrm>
          <a:prstGeom prst="rect">
            <a:avLst/>
          </a:prstGeom>
        </p:spPr>
      </p:pic>
      <p:sp>
        <p:nvSpPr>
          <p:cNvPr id="6" name="テキスト ボックス 5">
            <a:extLst>
              <a:ext uri="{FF2B5EF4-FFF2-40B4-BE49-F238E27FC236}">
                <a16:creationId xmlns:a16="http://schemas.microsoft.com/office/drawing/2014/main" id="{403D3BFF-ED02-D214-B908-AE518FE7BD7E}"/>
              </a:ext>
            </a:extLst>
          </p:cNvPr>
          <p:cNvSpPr txBox="1"/>
          <p:nvPr/>
        </p:nvSpPr>
        <p:spPr>
          <a:xfrm rot="662823">
            <a:off x="3237675" y="1467017"/>
            <a:ext cx="1755328" cy="830997"/>
          </a:xfrm>
          <a:prstGeom prst="rect">
            <a:avLst/>
          </a:prstGeom>
          <a:noFill/>
        </p:spPr>
        <p:txBody>
          <a:bodyPr wrap="square" rtlCol="0">
            <a:spAutoFit/>
          </a:bodyPr>
          <a:lstStyle/>
          <a:p>
            <a:r>
              <a:rPr kumimoji="1" lang="ja-JP" altLang="en-US" b="1" dirty="0">
                <a:solidFill>
                  <a:srgbClr val="FF3399"/>
                </a:solidFill>
                <a:latin typeface="Meiryo UI" panose="020B0604030504040204" pitchFamily="50" charset="-128"/>
                <a:ea typeface="Meiryo UI" panose="020B0604030504040204" pitchFamily="50" charset="-128"/>
              </a:rPr>
              <a:t>「現場</a:t>
            </a:r>
            <a:endParaRPr lang="en-US" altLang="ja-JP" b="1" dirty="0">
              <a:solidFill>
                <a:srgbClr val="FF3399"/>
              </a:solidFill>
              <a:latin typeface="Meiryo UI" panose="020B0604030504040204" pitchFamily="50" charset="-128"/>
              <a:ea typeface="Meiryo UI" panose="020B0604030504040204" pitchFamily="50" charset="-128"/>
            </a:endParaRPr>
          </a:p>
          <a:p>
            <a:r>
              <a:rPr kumimoji="1" lang="ja-JP" altLang="en-US" b="1" dirty="0">
                <a:solidFill>
                  <a:srgbClr val="FF3399"/>
                </a:solidFill>
                <a:latin typeface="Meiryo UI" panose="020B0604030504040204" pitchFamily="50" charset="-128"/>
                <a:ea typeface="Meiryo UI" panose="020B0604030504040204" pitchFamily="50" charset="-128"/>
              </a:rPr>
              <a:t>　と</a:t>
            </a:r>
            <a:r>
              <a:rPr kumimoji="1" lang="en-US" altLang="ja-JP" b="1" dirty="0">
                <a:solidFill>
                  <a:srgbClr val="FF3399"/>
                </a:solidFill>
                <a:latin typeface="Meiryo UI" panose="020B0604030504040204" pitchFamily="50" charset="-128"/>
                <a:ea typeface="Meiryo UI" panose="020B0604030504040204" pitchFamily="50" charset="-128"/>
              </a:rPr>
              <a:t>QC</a:t>
            </a:r>
            <a:r>
              <a:rPr kumimoji="1" lang="ja-JP" altLang="en-US" b="1" dirty="0">
                <a:solidFill>
                  <a:srgbClr val="FF3399"/>
                </a:solidFill>
                <a:latin typeface="Meiryo UI" panose="020B0604030504040204" pitchFamily="50" charset="-128"/>
                <a:ea typeface="Meiryo UI" panose="020B0604030504040204" pitchFamily="50" charset="-128"/>
              </a:rPr>
              <a:t>」</a:t>
            </a:r>
          </a:p>
        </p:txBody>
      </p:sp>
      <p:sp>
        <p:nvSpPr>
          <p:cNvPr id="9" name="テキスト ボックス 8">
            <a:extLst>
              <a:ext uri="{FF2B5EF4-FFF2-40B4-BE49-F238E27FC236}">
                <a16:creationId xmlns:a16="http://schemas.microsoft.com/office/drawing/2014/main" id="{CFA29987-4E68-A6C1-4AA3-403F71863908}"/>
              </a:ext>
            </a:extLst>
          </p:cNvPr>
          <p:cNvSpPr txBox="1"/>
          <p:nvPr/>
        </p:nvSpPr>
        <p:spPr>
          <a:xfrm>
            <a:off x="3179927" y="2388652"/>
            <a:ext cx="1168400" cy="461665"/>
          </a:xfrm>
          <a:prstGeom prst="rect">
            <a:avLst/>
          </a:prstGeom>
          <a:noFill/>
        </p:spPr>
        <p:txBody>
          <a:bodyPr wrap="square" rtlCol="0">
            <a:spAutoFit/>
          </a:bodyPr>
          <a:lstStyle/>
          <a:p>
            <a:r>
              <a:rPr lang="ja-JP" altLang="en-US" dirty="0"/>
              <a:t>発刊</a:t>
            </a:r>
            <a:endParaRPr kumimoji="1" lang="ja-JP" altLang="en-US" dirty="0"/>
          </a:p>
        </p:txBody>
      </p:sp>
      <p:sp>
        <p:nvSpPr>
          <p:cNvPr id="10" name="AutoShape 123">
            <a:extLst>
              <a:ext uri="{FF2B5EF4-FFF2-40B4-BE49-F238E27FC236}">
                <a16:creationId xmlns:a16="http://schemas.microsoft.com/office/drawing/2014/main" id="{57A2F801-CCD3-22FB-F7EE-1E9E382B6569}"/>
              </a:ext>
            </a:extLst>
          </p:cNvPr>
          <p:cNvSpPr>
            <a:spLocks noChangeArrowheads="1"/>
          </p:cNvSpPr>
          <p:nvPr/>
        </p:nvSpPr>
        <p:spPr bwMode="auto">
          <a:xfrm rot="10800000">
            <a:off x="4653836" y="2243956"/>
            <a:ext cx="805042" cy="606361"/>
          </a:xfrm>
          <a:prstGeom prst="leftArrow">
            <a:avLst>
              <a:gd name="adj1" fmla="val 47139"/>
              <a:gd name="adj2" fmla="val 72909"/>
            </a:avLst>
          </a:prstGeom>
          <a:solidFill>
            <a:srgbClr val="00B0F0"/>
          </a:solidFill>
          <a:ln w="9525">
            <a:solidFill>
              <a:schemeClr val="tx1"/>
            </a:solidFill>
            <a:miter lim="800000"/>
            <a:headEnd/>
            <a:tailEnd/>
          </a:ln>
          <a:effec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p>
        </p:txBody>
      </p:sp>
      <p:sp>
        <p:nvSpPr>
          <p:cNvPr id="11" name="テキスト ボックス 10">
            <a:extLst>
              <a:ext uri="{FF2B5EF4-FFF2-40B4-BE49-F238E27FC236}">
                <a16:creationId xmlns:a16="http://schemas.microsoft.com/office/drawing/2014/main" id="{5879563F-7778-0B29-851D-71DD78834B2E}"/>
              </a:ext>
            </a:extLst>
          </p:cNvPr>
          <p:cNvSpPr txBox="1"/>
          <p:nvPr/>
        </p:nvSpPr>
        <p:spPr>
          <a:xfrm>
            <a:off x="5485816" y="1730654"/>
            <a:ext cx="2295804" cy="1200329"/>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現在の</a:t>
            </a:r>
            <a:endParaRPr kumimoji="1"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a:t>
            </a:r>
            <a:r>
              <a:rPr kumimoji="1" lang="en-US" altLang="ja-JP" b="1" dirty="0">
                <a:latin typeface="Meiryo UI" panose="020B0604030504040204" pitchFamily="50" charset="-128"/>
                <a:ea typeface="Meiryo UI" panose="020B0604030504040204" pitchFamily="50" charset="-128"/>
              </a:rPr>
              <a:t>QC</a:t>
            </a:r>
          </a:p>
          <a:p>
            <a:r>
              <a:rPr kumimoji="1" lang="ja-JP" altLang="en-US" b="1" dirty="0">
                <a:latin typeface="Meiryo UI" panose="020B0604030504040204" pitchFamily="50" charset="-128"/>
                <a:ea typeface="Meiryo UI" panose="020B0604030504040204" pitchFamily="50" charset="-128"/>
              </a:rPr>
              <a:t>サークル誌」</a:t>
            </a:r>
          </a:p>
        </p:txBody>
      </p:sp>
      <p:sp>
        <p:nvSpPr>
          <p:cNvPr id="12" name="AutoShape 123">
            <a:extLst>
              <a:ext uri="{FF2B5EF4-FFF2-40B4-BE49-F238E27FC236}">
                <a16:creationId xmlns:a16="http://schemas.microsoft.com/office/drawing/2014/main" id="{7C4F9E10-D330-BA97-A4B6-17961A3B8C9F}"/>
              </a:ext>
            </a:extLst>
          </p:cNvPr>
          <p:cNvSpPr>
            <a:spLocks noChangeArrowheads="1"/>
          </p:cNvSpPr>
          <p:nvPr/>
        </p:nvSpPr>
        <p:spPr bwMode="auto">
          <a:xfrm rot="16200000">
            <a:off x="1168823" y="5389594"/>
            <a:ext cx="586317" cy="606361"/>
          </a:xfrm>
          <a:prstGeom prst="leftArrow">
            <a:avLst>
              <a:gd name="adj1" fmla="val 47139"/>
              <a:gd name="adj2" fmla="val 61357"/>
            </a:avLst>
          </a:prstGeom>
          <a:solidFill>
            <a:srgbClr val="00B0F0"/>
          </a:solidFill>
          <a:ln w="9525">
            <a:solidFill>
              <a:schemeClr val="tx1"/>
            </a:solidFill>
            <a:miter lim="800000"/>
            <a:headEnd/>
            <a:tailEnd/>
          </a:ln>
          <a:effec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p>
        </p:txBody>
      </p:sp>
    </p:spTree>
    <p:custDataLst>
      <p:tags r:id="rId1"/>
    </p:custDataLst>
  </p:cSld>
  <p:clrMapOvr>
    <a:masterClrMapping/>
  </p:clrMapOvr>
  <p:transition>
    <p:cover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1" name="Text Box 3"/>
          <p:cNvSpPr txBox="1">
            <a:spLocks noChangeArrowheads="1"/>
          </p:cNvSpPr>
          <p:nvPr/>
        </p:nvSpPr>
        <p:spPr bwMode="auto">
          <a:xfrm>
            <a:off x="1419323" y="495300"/>
            <a:ext cx="6184705" cy="92333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spcBef>
                <a:spcPct val="50000"/>
              </a:spcBef>
              <a:defRPr/>
            </a:pPr>
            <a:r>
              <a:rPr lang="ja-JP" altLang="en-US" sz="5400" dirty="0">
                <a:solidFill>
                  <a:schemeClr val="bg1"/>
                </a:solidFill>
                <a:effectLst>
                  <a:outerShdw blurRad="38100" dist="38100" dir="2700000" algn="tl">
                    <a:srgbClr val="000000"/>
                  </a:outerShdw>
                </a:effectLst>
                <a:latin typeface="Meiryo UI" panose="020B0604030504040204" pitchFamily="50" charset="-128"/>
                <a:ea typeface="Meiryo UI" panose="020B0604030504040204" pitchFamily="50" charset="-128"/>
              </a:rPr>
              <a:t>　習うより、慣れろ！　</a:t>
            </a:r>
          </a:p>
        </p:txBody>
      </p:sp>
      <p:sp>
        <p:nvSpPr>
          <p:cNvPr id="41987" name="Text Box 4"/>
          <p:cNvSpPr txBox="1">
            <a:spLocks noChangeArrowheads="1"/>
          </p:cNvSpPr>
          <p:nvPr/>
        </p:nvSpPr>
        <p:spPr bwMode="auto">
          <a:xfrm>
            <a:off x="774700" y="16637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4400">
                <a:solidFill>
                  <a:srgbClr val="FF0000"/>
                </a:solidFill>
                <a:latin typeface="Meiryo UI" panose="020B0604030504040204" pitchFamily="50" charset="-128"/>
                <a:ea typeface="Meiryo UI" panose="020B0604030504040204" pitchFamily="50" charset="-128"/>
              </a:rPr>
              <a:t>とにかく、やってみよう！</a:t>
            </a:r>
          </a:p>
        </p:txBody>
      </p:sp>
      <p:grpSp>
        <p:nvGrpSpPr>
          <p:cNvPr id="857308" name="Group 220"/>
          <p:cNvGrpSpPr>
            <a:grpSpLocks/>
          </p:cNvGrpSpPr>
          <p:nvPr/>
        </p:nvGrpSpPr>
        <p:grpSpPr bwMode="auto">
          <a:xfrm>
            <a:off x="873125" y="2589213"/>
            <a:ext cx="6180138" cy="4090987"/>
            <a:chOff x="1774" y="1654"/>
            <a:chExt cx="3893" cy="2577"/>
          </a:xfrm>
        </p:grpSpPr>
        <p:sp>
          <p:nvSpPr>
            <p:cNvPr id="857298" name="Text Box 210"/>
            <p:cNvSpPr txBox="1">
              <a:spLocks noChangeArrowheads="1"/>
            </p:cNvSpPr>
            <p:nvPr/>
          </p:nvSpPr>
          <p:spPr bwMode="auto">
            <a:xfrm>
              <a:off x="3037" y="1654"/>
              <a:ext cx="1839" cy="9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8900000" algn="ctr" rotWithShape="0">
                      <a:schemeClr val="bg2"/>
                    </a:outerShdw>
                  </a:effectLst>
                </a14:hiddenEffects>
              </a:ext>
            </a:extLst>
          </p:spPr>
          <p:txBody>
            <a:bodyPr>
              <a:spAutoFit/>
            </a:bodyPr>
            <a:lstStyle/>
            <a:p>
              <a:pPr algn="ctr" eaLnBrk="1" hangingPunct="1">
                <a:defRPr/>
              </a:pPr>
              <a:r>
                <a:rPr lang="ja-JP" altLang="en-US" sz="9600" b="1" dirty="0">
                  <a:solidFill>
                    <a:srgbClr val="0000FF"/>
                  </a:solidFill>
                  <a:effectLst>
                    <a:outerShdw blurRad="38100" dist="38100" dir="2700000" algn="tl">
                      <a:srgbClr val="C0C0C0"/>
                    </a:outerShdw>
                  </a:effectLst>
                  <a:latin typeface="Meiryo UI" panose="020B0604030504040204" pitchFamily="50" charset="-128"/>
                  <a:ea typeface="Meiryo UI" panose="020B0604030504040204" pitchFamily="50" charset="-128"/>
                </a:rPr>
                <a:t>終</a:t>
              </a:r>
            </a:p>
          </p:txBody>
        </p:sp>
        <p:grpSp>
          <p:nvGrpSpPr>
            <p:cNvPr id="41992" name="Group 219"/>
            <p:cNvGrpSpPr>
              <a:grpSpLocks/>
            </p:cNvGrpSpPr>
            <p:nvPr/>
          </p:nvGrpSpPr>
          <p:grpSpPr bwMode="auto">
            <a:xfrm>
              <a:off x="1774" y="2744"/>
              <a:ext cx="3893" cy="1487"/>
              <a:chOff x="1774" y="2744"/>
              <a:chExt cx="3893" cy="1487"/>
            </a:xfrm>
          </p:grpSpPr>
          <p:sp>
            <p:nvSpPr>
              <p:cNvPr id="41993" name="Rectangle 211"/>
              <p:cNvSpPr>
                <a:spLocks noChangeArrowheads="1"/>
              </p:cNvSpPr>
              <p:nvPr/>
            </p:nvSpPr>
            <p:spPr bwMode="auto">
              <a:xfrm>
                <a:off x="1875" y="2744"/>
                <a:ext cx="3782" cy="148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endParaRPr lang="ja-JP" altLang="ja-JP" sz="2000" b="1">
                  <a:latin typeface="Meiryo UI" panose="020B0604030504040204" pitchFamily="50" charset="-128"/>
                  <a:ea typeface="Meiryo UI" panose="020B0604030504040204" pitchFamily="50" charset="-128"/>
                </a:endParaRPr>
              </a:p>
            </p:txBody>
          </p:sp>
          <p:sp>
            <p:nvSpPr>
              <p:cNvPr id="41994" name="Text Box 212"/>
              <p:cNvSpPr txBox="1">
                <a:spLocks noChangeArrowheads="1"/>
              </p:cNvSpPr>
              <p:nvPr/>
            </p:nvSpPr>
            <p:spPr bwMode="auto">
              <a:xfrm>
                <a:off x="3085" y="2791"/>
                <a:ext cx="13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2000" b="1">
                    <a:latin typeface="Meiryo UI" panose="020B0604030504040204" pitchFamily="50" charset="-128"/>
                    <a:ea typeface="Meiryo UI" panose="020B0604030504040204" pitchFamily="50" charset="-128"/>
                  </a:rPr>
                  <a:t>参 考 文 献</a:t>
                </a:r>
              </a:p>
            </p:txBody>
          </p:sp>
          <p:sp>
            <p:nvSpPr>
              <p:cNvPr id="41995" name="Text Box 213"/>
              <p:cNvSpPr txBox="1">
                <a:spLocks noChangeArrowheads="1"/>
              </p:cNvSpPr>
              <p:nvPr/>
            </p:nvSpPr>
            <p:spPr bwMode="auto">
              <a:xfrm>
                <a:off x="1969" y="3204"/>
                <a:ext cx="354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1400" b="1">
                    <a:latin typeface="Meiryo UI" panose="020B0604030504040204" pitchFamily="50" charset="-128"/>
                    <a:ea typeface="Meiryo UI" panose="020B0604030504040204" pitchFamily="50" charset="-128"/>
                  </a:rPr>
                  <a:t>「ＱＣサークルの基本」　　　　　　　　　　　　　　　ＱＣサークル本部編</a:t>
                </a:r>
              </a:p>
            </p:txBody>
          </p:sp>
          <p:sp>
            <p:nvSpPr>
              <p:cNvPr id="41996" name="Text Box 214"/>
              <p:cNvSpPr txBox="1">
                <a:spLocks noChangeArrowheads="1"/>
              </p:cNvSpPr>
              <p:nvPr/>
            </p:nvSpPr>
            <p:spPr bwMode="auto">
              <a:xfrm>
                <a:off x="1964" y="3399"/>
                <a:ext cx="340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1400" b="1" dirty="0">
                    <a:latin typeface="Meiryo UI" panose="020B0604030504040204" pitchFamily="50" charset="-128"/>
                    <a:ea typeface="Meiryo UI" panose="020B0604030504040204" pitchFamily="50" charset="-128"/>
                  </a:rPr>
                  <a:t>「ＱＣサークル活動運営の基本」　　　　　　　　　ＱＣサークル本部編</a:t>
                </a:r>
              </a:p>
            </p:txBody>
          </p:sp>
          <p:sp>
            <p:nvSpPr>
              <p:cNvPr id="41997" name="Text Box 215"/>
              <p:cNvSpPr txBox="1">
                <a:spLocks noChangeArrowheads="1"/>
              </p:cNvSpPr>
              <p:nvPr/>
            </p:nvSpPr>
            <p:spPr bwMode="auto">
              <a:xfrm>
                <a:off x="1958" y="3610"/>
                <a:ext cx="357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1400" b="1">
                    <a:latin typeface="Meiryo UI" panose="020B0604030504040204" pitchFamily="50" charset="-128"/>
                    <a:ea typeface="Meiryo UI" panose="020B0604030504040204" pitchFamily="50" charset="-128"/>
                  </a:rPr>
                  <a:t>「ＱＣ的ものの見方・考え方」　　　　　　　　　　　 細谷克也著</a:t>
                </a:r>
              </a:p>
            </p:txBody>
          </p:sp>
          <p:sp>
            <p:nvSpPr>
              <p:cNvPr id="41998" name="Text Box 216"/>
              <p:cNvSpPr txBox="1">
                <a:spLocks noChangeArrowheads="1"/>
              </p:cNvSpPr>
              <p:nvPr/>
            </p:nvSpPr>
            <p:spPr bwMode="auto">
              <a:xfrm>
                <a:off x="1774" y="3991"/>
                <a:ext cx="389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en-US" altLang="ja-JP"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「ＱＣって何？」　　　　　　　　　　　　　　　　　　　　橋本昌夫著</a:t>
                </a:r>
              </a:p>
            </p:txBody>
          </p:sp>
          <p:sp>
            <p:nvSpPr>
              <p:cNvPr id="41999" name="Text Box 217"/>
              <p:cNvSpPr txBox="1">
                <a:spLocks noChangeArrowheads="1"/>
              </p:cNvSpPr>
              <p:nvPr/>
            </p:nvSpPr>
            <p:spPr bwMode="auto">
              <a:xfrm>
                <a:off x="2010" y="3021"/>
                <a:ext cx="225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1400" b="1">
                    <a:latin typeface="Meiryo UI" panose="020B0604030504040204" pitchFamily="50" charset="-128"/>
                    <a:ea typeface="Meiryo UI" panose="020B0604030504040204" pitchFamily="50" charset="-128"/>
                  </a:rPr>
                  <a:t>　　　</a:t>
                </a:r>
                <a:r>
                  <a:rPr lang="en-US" altLang="ja-JP" sz="1400" b="1">
                    <a:latin typeface="Meiryo UI" panose="020B0604030504040204" pitchFamily="50" charset="-128"/>
                    <a:ea typeface="Meiryo UI" panose="020B0604030504040204" pitchFamily="50" charset="-128"/>
                  </a:rPr>
                  <a:t>【</a:t>
                </a:r>
                <a:r>
                  <a:rPr lang="ja-JP" altLang="en-US" sz="1400" b="1">
                    <a:latin typeface="Meiryo UI" panose="020B0604030504040204" pitchFamily="50" charset="-128"/>
                    <a:ea typeface="Meiryo UI" panose="020B0604030504040204" pitchFamily="50" charset="-128"/>
                  </a:rPr>
                  <a:t>発行　㈱日科技連出版社</a:t>
                </a:r>
                <a:r>
                  <a:rPr lang="en-US" altLang="ja-JP" sz="1400" b="1">
                    <a:latin typeface="Meiryo UI" panose="020B0604030504040204" pitchFamily="50" charset="-128"/>
                    <a:ea typeface="Meiryo UI" panose="020B0604030504040204" pitchFamily="50" charset="-128"/>
                  </a:rPr>
                  <a:t>】</a:t>
                </a:r>
              </a:p>
            </p:txBody>
          </p:sp>
          <p:sp>
            <p:nvSpPr>
              <p:cNvPr id="42000" name="Text Box 218"/>
              <p:cNvSpPr txBox="1">
                <a:spLocks noChangeArrowheads="1"/>
              </p:cNvSpPr>
              <p:nvPr/>
            </p:nvSpPr>
            <p:spPr bwMode="auto">
              <a:xfrm>
                <a:off x="1958" y="3802"/>
                <a:ext cx="357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QC</a:t>
                </a:r>
                <a:r>
                  <a:rPr lang="ja-JP" altLang="en-US" sz="1400" b="1" dirty="0">
                    <a:latin typeface="Meiryo UI" panose="020B0604030504040204" pitchFamily="50" charset="-128"/>
                    <a:ea typeface="Meiryo UI" panose="020B0604030504040204" pitchFamily="50" charset="-128"/>
                  </a:rPr>
                  <a:t>ｻｰｸﾙﾘｰﾀﾞｰ・ﾒﾝﾊﾞｰﾏﾆｭｱﾙ」　　　　　　　　　　 細谷克也著</a:t>
                </a:r>
              </a:p>
            </p:txBody>
          </p:sp>
        </p:grpSp>
      </p:grpSp>
      <p:pic>
        <p:nvPicPr>
          <p:cNvPr id="3" name="図 2">
            <a:extLst>
              <a:ext uri="{FF2B5EF4-FFF2-40B4-BE49-F238E27FC236}">
                <a16:creationId xmlns:a16="http://schemas.microsoft.com/office/drawing/2014/main" id="{3286F743-A2F8-B89E-03F9-8D298CB34965}"/>
              </a:ext>
            </a:extLst>
          </p:cNvPr>
          <p:cNvPicPr>
            <a:picLocks noChangeAspect="1"/>
          </p:cNvPicPr>
          <p:nvPr/>
        </p:nvPicPr>
        <p:blipFill>
          <a:blip r:embed="rId3"/>
          <a:stretch>
            <a:fillRect/>
          </a:stretch>
        </p:blipFill>
        <p:spPr>
          <a:xfrm>
            <a:off x="6242050" y="2324142"/>
            <a:ext cx="2709333" cy="2870158"/>
          </a:xfrm>
          <a:prstGeom prst="rect">
            <a:avLst/>
          </a:prstGeom>
          <a:ln>
            <a:solidFill>
              <a:schemeClr val="tx1"/>
            </a:solidFill>
          </a:ln>
        </p:spPr>
      </p:pic>
    </p:spTree>
  </p:cSld>
  <p:clrMapOvr>
    <a:masterClrMapping/>
  </p:clrMapOvr>
  <p:transition>
    <p:cover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Oval 1037"/>
          <p:cNvSpPr>
            <a:spLocks noChangeArrowheads="1"/>
          </p:cNvSpPr>
          <p:nvPr/>
        </p:nvSpPr>
        <p:spPr bwMode="auto">
          <a:xfrm rot="960000">
            <a:off x="48450" y="3443157"/>
            <a:ext cx="1291251" cy="533021"/>
          </a:xfrm>
          <a:prstGeom prst="ellipse">
            <a:avLst/>
          </a:prstGeom>
          <a:solidFill>
            <a:srgbClr val="FFE1FF"/>
          </a:solidFill>
          <a:ln w="38100">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dirty="0">
                <a:latin typeface="Meiryo UI" panose="020B0604030504040204" pitchFamily="50" charset="-128"/>
                <a:ea typeface="Meiryo UI" panose="020B0604030504040204" pitchFamily="50" charset="-128"/>
              </a:rPr>
              <a:t>自然に</a:t>
            </a:r>
          </a:p>
        </p:txBody>
      </p:sp>
      <p:sp>
        <p:nvSpPr>
          <p:cNvPr id="977934" name="Rectangle 1038"/>
          <p:cNvSpPr>
            <a:spLocks noChangeArrowheads="1"/>
          </p:cNvSpPr>
          <p:nvPr/>
        </p:nvSpPr>
        <p:spPr bwMode="auto">
          <a:xfrm>
            <a:off x="-41188" y="761804"/>
            <a:ext cx="9144000" cy="685800"/>
          </a:xfrm>
          <a:prstGeom prst="rect">
            <a:avLst/>
          </a:prstGeom>
          <a:noFill/>
          <a:ln>
            <a:noFill/>
          </a:ln>
          <a:effectLst/>
          <a:extLst>
            <a:ext uri="{909E8E84-426E-40DD-AFC4-6F175D3DCCD1}">
              <a14:hiddenFill xmlns:a14="http://schemas.microsoft.com/office/drawing/2010/main">
                <a:solidFill>
                  <a:srgbClr val="00008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spcBef>
                <a:spcPct val="20000"/>
              </a:spcBef>
              <a:defRPr/>
            </a:pPr>
            <a:r>
              <a:rPr lang="ja-JP" altLang="en-US" sz="3200" dirty="0">
                <a:latin typeface="Meiryo UI" panose="020B0604030504040204" pitchFamily="50" charset="-128"/>
                <a:ea typeface="Meiryo UI" panose="020B0604030504040204" pitchFamily="50" charset="-128"/>
              </a:rPr>
              <a:t>この</a:t>
            </a:r>
            <a:r>
              <a:rPr lang="en-US" altLang="ja-JP" sz="3200" dirty="0">
                <a:latin typeface="Meiryo UI" panose="020B0604030504040204" pitchFamily="50" charset="-128"/>
                <a:ea typeface="Meiryo UI" panose="020B0604030504040204" pitchFamily="50" charset="-128"/>
              </a:rPr>
              <a:t>『</a:t>
            </a:r>
            <a:r>
              <a:rPr lang="ja-JP" altLang="en-US" sz="3200" b="1" dirty="0">
                <a:latin typeface="Meiryo UI" panose="020B0604030504040204" pitchFamily="50" charset="-128"/>
                <a:ea typeface="Meiryo UI" panose="020B0604030504040204" pitchFamily="50" charset="-128"/>
              </a:rPr>
              <a:t>現場とＱＣ</a:t>
            </a: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の季刊誌は大変わかりやすい！</a:t>
            </a:r>
          </a:p>
        </p:txBody>
      </p:sp>
      <p:pic>
        <p:nvPicPr>
          <p:cNvPr id="3" name="図 2">
            <a:extLst>
              <a:ext uri="{FF2B5EF4-FFF2-40B4-BE49-F238E27FC236}">
                <a16:creationId xmlns:a16="http://schemas.microsoft.com/office/drawing/2014/main" id="{13526AAE-DFBC-73A5-6949-0C86B11B2A1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17" b="95259" l="6912" r="95392">
                        <a14:foregroundMark x1="83871" y1="20259" x2="81567" y2="64224"/>
                        <a14:foregroundMark x1="88479" y1="43534" x2="88479" y2="43534"/>
                        <a14:foregroundMark x1="90783" y1="38793" x2="95392" y2="52586"/>
                        <a14:foregroundMark x1="95392" y1="54741" x2="95392" y2="54741"/>
                        <a14:foregroundMark x1="95392" y1="56466" x2="95392" y2="56466"/>
                        <a14:foregroundMark x1="59908" y1="7759" x2="25806" y2="5603"/>
                        <a14:foregroundMark x1="25806" y1="5603" x2="47465" y2="16379"/>
                        <a14:foregroundMark x1="47465" y1="16379" x2="29493" y2="23276"/>
                        <a14:foregroundMark x1="29493" y1="23276" x2="55300" y2="30172"/>
                        <a14:foregroundMark x1="55300" y1="30172" x2="15668" y2="40517"/>
                        <a14:foregroundMark x1="15668" y1="40517" x2="18433" y2="49569"/>
                        <a14:foregroundMark x1="23041" y1="28879" x2="21198" y2="28017"/>
                        <a14:foregroundMark x1="21659" y1="18534" x2="17512" y2="57759"/>
                        <a14:foregroundMark x1="17512" y1="57759" x2="17972" y2="57759"/>
                        <a14:foregroundMark x1="23041" y1="50431" x2="25346" y2="43103"/>
                        <a14:foregroundMark x1="23041" y1="51724" x2="25806" y2="51724"/>
                        <a14:foregroundMark x1="54378" y1="40086" x2="61751" y2="10345"/>
                        <a14:foregroundMark x1="67281" y1="8621" x2="67281" y2="6466"/>
                        <a14:foregroundMark x1="67281" y1="6466" x2="66359" y2="6034"/>
                        <a14:foregroundMark x1="11982" y1="35345" x2="13364" y2="12500"/>
                        <a14:foregroundMark x1="13364" y1="12500" x2="29493" y2="9052"/>
                        <a14:foregroundMark x1="27189" y1="7328" x2="10599" y2="8621"/>
                        <a14:foregroundMark x1="10599" y1="8621" x2="11060" y2="25431"/>
                        <a14:foregroundMark x1="11060" y1="25431" x2="11982" y2="25862"/>
                        <a14:foregroundMark x1="24424" y1="6034" x2="8756" y2="7328"/>
                        <a14:foregroundMark x1="31336" y1="43103" x2="31336" y2="43103"/>
                        <a14:foregroundMark x1="72350" y1="34483" x2="76959" y2="33621"/>
                        <a14:foregroundMark x1="71429" y1="57759" x2="67281" y2="61638"/>
                        <a14:foregroundMark x1="14286" y1="83190" x2="7373" y2="95259"/>
                        <a14:foregroundMark x1="48848" y1="88793" x2="64977" y2="91810"/>
                        <a14:foregroundMark x1="64977" y1="91810" x2="68664" y2="93966"/>
                        <a14:foregroundMark x1="72811" y1="72414" x2="73272" y2="69397"/>
                        <a14:foregroundMark x1="18433" y1="4741" x2="60369" y2="5172"/>
                        <a14:foregroundMark x1="60369" y1="5172" x2="64977" y2="4741"/>
                        <a14:foregroundMark x1="47005" y1="4310" x2="60369" y2="4310"/>
                        <a14:foregroundMark x1="51613" y1="4741" x2="58525" y2="4310"/>
                        <a14:foregroundMark x1="53456" y1="3448" x2="59447" y2="3017"/>
                      </a14:backgroundRemoval>
                    </a14:imgEffect>
                  </a14:imgLayer>
                </a14:imgProps>
              </a:ext>
            </a:extLst>
          </a:blip>
          <a:stretch>
            <a:fillRect/>
          </a:stretch>
        </p:blipFill>
        <p:spPr>
          <a:xfrm>
            <a:off x="3781617" y="1954807"/>
            <a:ext cx="2173131" cy="2323348"/>
          </a:xfrm>
          <a:prstGeom prst="rect">
            <a:avLst/>
          </a:prstGeom>
        </p:spPr>
      </p:pic>
      <p:grpSp>
        <p:nvGrpSpPr>
          <p:cNvPr id="8" name="グループ化 7">
            <a:extLst>
              <a:ext uri="{FF2B5EF4-FFF2-40B4-BE49-F238E27FC236}">
                <a16:creationId xmlns:a16="http://schemas.microsoft.com/office/drawing/2014/main" id="{DDEF14A4-3C45-0775-DF57-BC1DCCB16E21}"/>
              </a:ext>
            </a:extLst>
          </p:cNvPr>
          <p:cNvGrpSpPr/>
          <p:nvPr/>
        </p:nvGrpSpPr>
        <p:grpSpPr>
          <a:xfrm>
            <a:off x="6590493" y="1866865"/>
            <a:ext cx="2077257" cy="2369912"/>
            <a:chOff x="3182726" y="1268413"/>
            <a:chExt cx="1912351" cy="2298193"/>
          </a:xfrm>
        </p:grpSpPr>
        <p:pic>
          <p:nvPicPr>
            <p:cNvPr id="5" name="図 4">
              <a:extLst>
                <a:ext uri="{FF2B5EF4-FFF2-40B4-BE49-F238E27FC236}">
                  <a16:creationId xmlns:a16="http://schemas.microsoft.com/office/drawing/2014/main" id="{6468F07C-EFBD-252D-47FA-E030D9D464F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2059" l="10000" r="90000">
                          <a14:foregroundMark x1="64138" y1="90882" x2="76897" y2="92059"/>
                          <a14:foregroundMark x1="24483" y1="25588" x2="22759" y2="20588"/>
                          <a14:foregroundMark x1="16207" y1="25588" x2="30690" y2="22647"/>
                          <a14:foregroundMark x1="31379" y1="45000" x2="37241" y2="44412"/>
                          <a14:foregroundMark x1="28276" y1="63824" x2="31379" y2="61471"/>
                          <a14:foregroundMark x1="35517" y1="82059" x2="35862" y2="81176"/>
                          <a14:foregroundMark x1="35172" y1="81471" x2="35862" y2="81471"/>
                          <a14:foregroundMark x1="36552" y1="78235" x2="33793" y2="75588"/>
                        </a14:backgroundRemoval>
                      </a14:imgEffect>
                    </a14:imgLayer>
                  </a14:imgProps>
                </a:ext>
              </a:extLst>
            </a:blip>
            <a:stretch>
              <a:fillRect/>
            </a:stretch>
          </p:blipFill>
          <p:spPr>
            <a:xfrm>
              <a:off x="3403426" y="1268413"/>
              <a:ext cx="1126565" cy="1320800"/>
            </a:xfrm>
            <a:prstGeom prst="rect">
              <a:avLst/>
            </a:prstGeom>
          </p:spPr>
        </p:pic>
        <p:pic>
          <p:nvPicPr>
            <p:cNvPr id="7" name="図 6">
              <a:extLst>
                <a:ext uri="{FF2B5EF4-FFF2-40B4-BE49-F238E27FC236}">
                  <a16:creationId xmlns:a16="http://schemas.microsoft.com/office/drawing/2014/main" id="{A1E60DAD-1297-DB2E-6994-3150D1246AF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059" b="94706" l="3965" r="95154">
                          <a14:foregroundMark x1="9471" y1="88824" x2="8370" y2="29706"/>
                          <a14:foregroundMark x1="8370" y1="29706" x2="8370" y2="29706"/>
                          <a14:foregroundMark x1="4405" y1="40588" x2="5066" y2="45588"/>
                          <a14:foregroundMark x1="15419" y1="10882" x2="19163" y2="7059"/>
                          <a14:foregroundMark x1="41410" y1="23824" x2="37225" y2="20000"/>
                          <a14:foregroundMark x1="60132" y1="37941" x2="60793" y2="40294"/>
                          <a14:foregroundMark x1="80837" y1="12059" x2="85242" y2="13824"/>
                          <a14:foregroundMark x1="91189" y1="31765" x2="94714" y2="50882"/>
                          <a14:foregroundMark x1="94714" y1="50882" x2="89427" y2="75588"/>
                          <a14:foregroundMark x1="89427" y1="75588" x2="90088" y2="85000"/>
                          <a14:foregroundMark x1="95374" y1="53529" x2="95154" y2="37647"/>
                          <a14:foregroundMark x1="12335" y1="93235" x2="89868" y2="94706"/>
                        </a14:backgroundRemoval>
                      </a14:imgEffect>
                    </a14:imgLayer>
                  </a14:imgProps>
                </a:ext>
              </a:extLst>
            </a:blip>
            <a:stretch>
              <a:fillRect/>
            </a:stretch>
          </p:blipFill>
          <p:spPr>
            <a:xfrm>
              <a:off x="3182726" y="2134449"/>
              <a:ext cx="1912351" cy="1432157"/>
            </a:xfrm>
            <a:prstGeom prst="rect">
              <a:avLst/>
            </a:prstGeom>
          </p:spPr>
        </p:pic>
      </p:grpSp>
      <p:grpSp>
        <p:nvGrpSpPr>
          <p:cNvPr id="13" name="グループ化 12">
            <a:extLst>
              <a:ext uri="{FF2B5EF4-FFF2-40B4-BE49-F238E27FC236}">
                <a16:creationId xmlns:a16="http://schemas.microsoft.com/office/drawing/2014/main" id="{BFD002C9-6961-275A-D975-E149C4226995}"/>
              </a:ext>
            </a:extLst>
          </p:cNvPr>
          <p:cNvGrpSpPr/>
          <p:nvPr/>
        </p:nvGrpSpPr>
        <p:grpSpPr>
          <a:xfrm>
            <a:off x="397820" y="1787720"/>
            <a:ext cx="3159925" cy="2238287"/>
            <a:chOff x="1855371" y="1017475"/>
            <a:chExt cx="3657917" cy="2591025"/>
          </a:xfrm>
        </p:grpSpPr>
        <p:pic>
          <p:nvPicPr>
            <p:cNvPr id="10" name="図 9">
              <a:extLst>
                <a:ext uri="{FF2B5EF4-FFF2-40B4-BE49-F238E27FC236}">
                  <a16:creationId xmlns:a16="http://schemas.microsoft.com/office/drawing/2014/main" id="{7CC0FDC6-1E81-581A-DF36-1A6839B085D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647" b="93824" l="10000" r="90000">
                          <a14:foregroundMark x1="52708" y1="93824" x2="46250" y2="93824"/>
                          <a14:foregroundMark x1="53333" y1="7941" x2="43750" y2="7647"/>
                        </a14:backgroundRemoval>
                      </a14:imgEffect>
                    </a14:imgLayer>
                  </a14:imgProps>
                </a:ext>
              </a:extLst>
            </a:blip>
            <a:stretch>
              <a:fillRect/>
            </a:stretch>
          </p:blipFill>
          <p:spPr>
            <a:xfrm>
              <a:off x="1855371" y="1017475"/>
              <a:ext cx="3657917" cy="2591025"/>
            </a:xfrm>
            <a:prstGeom prst="rect">
              <a:avLst/>
            </a:prstGeom>
          </p:spPr>
        </p:pic>
        <p:pic>
          <p:nvPicPr>
            <p:cNvPr id="12" name="図 11">
              <a:extLst>
                <a:ext uri="{FF2B5EF4-FFF2-40B4-BE49-F238E27FC236}">
                  <a16:creationId xmlns:a16="http://schemas.microsoft.com/office/drawing/2014/main" id="{927A841B-8D2A-804F-BFD0-A59843A3608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185" b="94268" l="1250" r="90000">
                          <a14:foregroundMark x1="80000" y1="56688" x2="53125" y2="8280"/>
                          <a14:foregroundMark x1="53125" y1="8280" x2="50000" y2="12102"/>
                          <a14:foregroundMark x1="31875" y1="18471" x2="16250" y2="62420"/>
                          <a14:foregroundMark x1="16250" y1="62420" x2="41250" y2="85350"/>
                          <a14:foregroundMark x1="65625" y1="76433" x2="71875" y2="89809"/>
                          <a14:foregroundMark x1="50000" y1="76433" x2="50000" y2="87261"/>
                          <a14:foregroundMark x1="53125" y1="73248" x2="53750" y2="90446"/>
                          <a14:foregroundMark x1="73125" y1="67516" x2="78750" y2="70701"/>
                          <a14:foregroundMark x1="1250" y1="56051" x2="6875" y2="43312"/>
                          <a14:foregroundMark x1="34375" y1="7006" x2="51250" y2="7006"/>
                          <a14:foregroundMark x1="50625" y1="7006" x2="47500" y2="3185"/>
                          <a14:foregroundMark x1="90000" y1="56051" x2="90000" y2="48408"/>
                          <a14:foregroundMark x1="46250" y1="93631" x2="44375" y2="94268"/>
                        </a14:backgroundRemoval>
                      </a14:imgEffect>
                    </a14:imgLayer>
                  </a14:imgProps>
                </a:ext>
              </a:extLst>
            </a:blip>
            <a:stretch>
              <a:fillRect/>
            </a:stretch>
          </p:blipFill>
          <p:spPr>
            <a:xfrm>
              <a:off x="3219023" y="1902738"/>
              <a:ext cx="941418" cy="923767"/>
            </a:xfrm>
            <a:prstGeom prst="rect">
              <a:avLst/>
            </a:prstGeom>
          </p:spPr>
        </p:pic>
      </p:grpSp>
      <p:sp>
        <p:nvSpPr>
          <p:cNvPr id="14" name="Oval 1037">
            <a:extLst>
              <a:ext uri="{FF2B5EF4-FFF2-40B4-BE49-F238E27FC236}">
                <a16:creationId xmlns:a16="http://schemas.microsoft.com/office/drawing/2014/main" id="{76E976C1-D6ED-E457-2D16-577459764605}"/>
              </a:ext>
            </a:extLst>
          </p:cNvPr>
          <p:cNvSpPr>
            <a:spLocks noChangeArrowheads="1"/>
          </p:cNvSpPr>
          <p:nvPr/>
        </p:nvSpPr>
        <p:spPr bwMode="auto">
          <a:xfrm rot="19432143">
            <a:off x="2554068" y="2789516"/>
            <a:ext cx="1486982" cy="533021"/>
          </a:xfrm>
          <a:prstGeom prst="ellipse">
            <a:avLst/>
          </a:prstGeom>
          <a:solidFill>
            <a:srgbClr val="FFE1FF"/>
          </a:solidFill>
          <a:ln w="38100">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dirty="0">
                <a:latin typeface="Meiryo UI" panose="020B0604030504040204" pitchFamily="50" charset="-128"/>
                <a:ea typeface="Meiryo UI" panose="020B0604030504040204" pitchFamily="50" charset="-128"/>
              </a:rPr>
              <a:t>自主的に</a:t>
            </a:r>
          </a:p>
        </p:txBody>
      </p:sp>
      <p:sp>
        <p:nvSpPr>
          <p:cNvPr id="15" name="四角形: 角を丸くする 14">
            <a:extLst>
              <a:ext uri="{FF2B5EF4-FFF2-40B4-BE49-F238E27FC236}">
                <a16:creationId xmlns:a16="http://schemas.microsoft.com/office/drawing/2014/main" id="{846A2A0C-985A-758B-EC87-0B3E4EFB0C11}"/>
              </a:ext>
            </a:extLst>
          </p:cNvPr>
          <p:cNvSpPr/>
          <p:nvPr/>
        </p:nvSpPr>
        <p:spPr bwMode="auto">
          <a:xfrm>
            <a:off x="3510268" y="1615762"/>
            <a:ext cx="2154758" cy="355389"/>
          </a:xfrm>
          <a:prstGeom prst="roundRect">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互いに教え・学び合う</a:t>
            </a:r>
          </a:p>
        </p:txBody>
      </p:sp>
      <p:sp>
        <p:nvSpPr>
          <p:cNvPr id="16" name="Oval 1037">
            <a:extLst>
              <a:ext uri="{FF2B5EF4-FFF2-40B4-BE49-F238E27FC236}">
                <a16:creationId xmlns:a16="http://schemas.microsoft.com/office/drawing/2014/main" id="{7E8C31BC-289A-0C2E-DCF5-2AC3C9F8AA88}"/>
              </a:ext>
            </a:extLst>
          </p:cNvPr>
          <p:cNvSpPr>
            <a:spLocks noChangeArrowheads="1"/>
          </p:cNvSpPr>
          <p:nvPr/>
        </p:nvSpPr>
        <p:spPr bwMode="auto">
          <a:xfrm rot="960000">
            <a:off x="5534972" y="3061734"/>
            <a:ext cx="1291251" cy="533021"/>
          </a:xfrm>
          <a:prstGeom prst="ellipse">
            <a:avLst/>
          </a:prstGeom>
          <a:solidFill>
            <a:srgbClr val="FFE1FF"/>
          </a:solidFill>
          <a:ln w="38100">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dirty="0">
                <a:latin typeface="Meiryo UI" panose="020B0604030504040204" pitchFamily="50" charset="-128"/>
                <a:ea typeface="Meiryo UI" panose="020B0604030504040204" pitchFamily="50" charset="-128"/>
              </a:rPr>
              <a:t>仲間</a:t>
            </a:r>
          </a:p>
        </p:txBody>
      </p:sp>
      <p:sp>
        <p:nvSpPr>
          <p:cNvPr id="17" name="四角形: 角を丸くする 16">
            <a:extLst>
              <a:ext uri="{FF2B5EF4-FFF2-40B4-BE49-F238E27FC236}">
                <a16:creationId xmlns:a16="http://schemas.microsoft.com/office/drawing/2014/main" id="{2A9E11F0-F276-3DF6-6380-544090AB63C8}"/>
              </a:ext>
            </a:extLst>
          </p:cNvPr>
          <p:cNvSpPr/>
          <p:nvPr/>
        </p:nvSpPr>
        <p:spPr bwMode="auto">
          <a:xfrm>
            <a:off x="6538247" y="1615761"/>
            <a:ext cx="1984133" cy="355389"/>
          </a:xfrm>
          <a:prstGeom prst="roundRect">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1800" dirty="0">
                <a:latin typeface="Meiryo UI" panose="020B0604030504040204" pitchFamily="50" charset="-128"/>
                <a:ea typeface="Meiryo UI" panose="020B0604030504040204" pitchFamily="50" charset="-128"/>
              </a:rPr>
              <a:t>改善を共有し実施</a:t>
            </a:r>
            <a:endParaRPr kumimoji="1" lang="ja-JP" altLang="en-US"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49098785-B236-52D6-2554-8FE73A940F82}"/>
              </a:ext>
            </a:extLst>
          </p:cNvPr>
          <p:cNvSpPr txBox="1"/>
          <p:nvPr/>
        </p:nvSpPr>
        <p:spPr>
          <a:xfrm>
            <a:off x="43308" y="1556887"/>
            <a:ext cx="1261533" cy="461665"/>
          </a:xfrm>
          <a:prstGeom prst="rect">
            <a:avLst/>
          </a:prstGeom>
          <a:noFill/>
        </p:spPr>
        <p:txBody>
          <a:bodyPr wrap="square" rtlCol="0">
            <a:spAutoFit/>
          </a:bodyPr>
          <a:lstStyle/>
          <a:p>
            <a:r>
              <a:rPr kumimoji="1" lang="en-US" altLang="ja-JP" dirty="0"/>
              <a:t>【</a:t>
            </a:r>
            <a:r>
              <a:rPr kumimoji="1" lang="ja-JP" altLang="en-US" dirty="0"/>
              <a:t>結果</a:t>
            </a:r>
            <a:r>
              <a:rPr kumimoji="1" lang="en-US" altLang="ja-JP" dirty="0"/>
              <a:t>】</a:t>
            </a:r>
            <a:endParaRPr kumimoji="1" lang="ja-JP" altLang="en-US" dirty="0"/>
          </a:p>
        </p:txBody>
      </p:sp>
      <p:sp>
        <p:nvSpPr>
          <p:cNvPr id="6" name="テキスト ボックス 5">
            <a:extLst>
              <a:ext uri="{FF2B5EF4-FFF2-40B4-BE49-F238E27FC236}">
                <a16:creationId xmlns:a16="http://schemas.microsoft.com/office/drawing/2014/main" id="{E4D40F19-0711-3CDF-3D96-90D5ACAEA731}"/>
              </a:ext>
            </a:extLst>
          </p:cNvPr>
          <p:cNvSpPr txBox="1"/>
          <p:nvPr/>
        </p:nvSpPr>
        <p:spPr>
          <a:xfrm rot="1124063">
            <a:off x="2287995" y="1914180"/>
            <a:ext cx="880845" cy="344470"/>
          </a:xfrm>
          <a:prstGeom prst="rect">
            <a:avLst/>
          </a:prstGeom>
          <a:noFill/>
        </p:spPr>
        <p:txBody>
          <a:bodyPr wrap="square" rtlCol="0">
            <a:prstTxWarp prst="textArchUp">
              <a:avLst>
                <a:gd name="adj" fmla="val 10626155"/>
              </a:avLst>
            </a:prstTxWarp>
            <a:spAutoFit/>
          </a:bodyPr>
          <a:lstStyle/>
          <a:p>
            <a:r>
              <a:rPr kumimoji="1" lang="ja-JP" altLang="en-US" dirty="0"/>
              <a:t>グループ</a:t>
            </a:r>
          </a:p>
        </p:txBody>
      </p:sp>
      <p:pic>
        <p:nvPicPr>
          <p:cNvPr id="11" name="図 10">
            <a:extLst>
              <a:ext uri="{FF2B5EF4-FFF2-40B4-BE49-F238E27FC236}">
                <a16:creationId xmlns:a16="http://schemas.microsoft.com/office/drawing/2014/main" id="{11236512-24C7-3455-E88B-C9DEB1BB4C9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030" b="92641" l="1835" r="97248">
                        <a14:foregroundMark x1="92661" y1="43290" x2="92202" y2="35931"/>
                        <a14:foregroundMark x1="97706" y1="36797" x2="96789" y2="38961"/>
                        <a14:foregroundMark x1="80734" y1="78355" x2="60092" y2="92641"/>
                        <a14:foregroundMark x1="69725" y1="74026" x2="72936" y2="73593"/>
                        <a14:foregroundMark x1="22018" y1="25974" x2="1835" y2="31169"/>
                        <a14:foregroundMark x1="1835" y1="31169" x2="1835" y2="31169"/>
                        <a14:foregroundMark x1="23394" y1="26840" x2="22936" y2="24675"/>
                        <a14:foregroundMark x1="41743" y1="13420" x2="41284" y2="5195"/>
                        <a14:foregroundMark x1="64679" y1="3030" x2="64679" y2="3030"/>
                      </a14:backgroundRemoval>
                    </a14:imgEffect>
                  </a14:imgLayer>
                </a14:imgProps>
              </a:ext>
            </a:extLst>
          </a:blip>
          <a:stretch>
            <a:fillRect/>
          </a:stretch>
        </p:blipFill>
        <p:spPr>
          <a:xfrm>
            <a:off x="272768" y="4049179"/>
            <a:ext cx="2414680" cy="2558675"/>
          </a:xfrm>
          <a:prstGeom prst="rect">
            <a:avLst/>
          </a:prstGeom>
        </p:spPr>
      </p:pic>
      <p:sp>
        <p:nvSpPr>
          <p:cNvPr id="6156" name="AutoShape 1032"/>
          <p:cNvSpPr>
            <a:spLocks noChangeArrowheads="1"/>
          </p:cNvSpPr>
          <p:nvPr/>
        </p:nvSpPr>
        <p:spPr bwMode="auto">
          <a:xfrm>
            <a:off x="2807672" y="4408406"/>
            <a:ext cx="5714708" cy="1320800"/>
          </a:xfrm>
          <a:prstGeom prst="wedgeRoundRectCallout">
            <a:avLst>
              <a:gd name="adj1" fmla="val -61204"/>
              <a:gd name="adj2" fmla="val 31009"/>
              <a:gd name="adj3" fmla="val 16667"/>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ja-JP" altLang="en-US" sz="2800" dirty="0">
                <a:solidFill>
                  <a:srgbClr val="660066"/>
                </a:solidFill>
                <a:latin typeface="Meiryo UI" panose="020B0604030504040204" pitchFamily="50" charset="-128"/>
                <a:ea typeface="Meiryo UI" panose="020B0604030504040204" pitchFamily="50" charset="-128"/>
              </a:rPr>
              <a:t>品質管理手法で学んだ事を活かし、</a:t>
            </a:r>
          </a:p>
          <a:p>
            <a:pPr eaLnBrk="1" hangingPunct="1"/>
            <a:r>
              <a:rPr lang="ja-JP" altLang="en-US" sz="2800" dirty="0">
                <a:solidFill>
                  <a:srgbClr val="660066"/>
                </a:solidFill>
                <a:latin typeface="Meiryo UI" panose="020B0604030504040204" pitchFamily="50" charset="-128"/>
                <a:ea typeface="Meiryo UI" panose="020B0604030504040204" pitchFamily="50" charset="-128"/>
              </a:rPr>
              <a:t>職場の問題も明らかとし解決しようヨ！</a:t>
            </a:r>
          </a:p>
        </p:txBody>
      </p:sp>
      <p:sp>
        <p:nvSpPr>
          <p:cNvPr id="977929" name="AutoShape 1033"/>
          <p:cNvSpPr>
            <a:spLocks noChangeArrowheads="1"/>
          </p:cNvSpPr>
          <p:nvPr/>
        </p:nvSpPr>
        <p:spPr bwMode="auto">
          <a:xfrm>
            <a:off x="1034642" y="5989708"/>
            <a:ext cx="7327900" cy="868291"/>
          </a:xfrm>
          <a:prstGeom prst="horizontalScroll">
            <a:avLst>
              <a:gd name="adj" fmla="val 12500"/>
            </a:avLst>
          </a:prstGeom>
          <a:solidFill>
            <a:srgbClr val="FF0000"/>
          </a:solidFill>
          <a:ln w="3810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20000"/>
              </a:spcBef>
            </a:pPr>
            <a:r>
              <a:rPr lang="ja-JP" altLang="en-US" sz="4000" dirty="0">
                <a:solidFill>
                  <a:schemeClr val="bg1"/>
                </a:solidFill>
                <a:latin typeface="Meiryo UI" panose="020B0604030504040204" pitchFamily="50" charset="-128"/>
                <a:ea typeface="Meiryo UI" panose="020B0604030504040204" pitchFamily="50" charset="-128"/>
              </a:rPr>
              <a:t>ＱＣサークルの誕生</a:t>
            </a:r>
          </a:p>
        </p:txBody>
      </p:sp>
      <p:grpSp>
        <p:nvGrpSpPr>
          <p:cNvPr id="18" name="Group 10">
            <a:extLst>
              <a:ext uri="{FF2B5EF4-FFF2-40B4-BE49-F238E27FC236}">
                <a16:creationId xmlns:a16="http://schemas.microsoft.com/office/drawing/2014/main" id="{B9591456-0117-063C-D841-B1AD2C5BF251}"/>
              </a:ext>
            </a:extLst>
          </p:cNvPr>
          <p:cNvGrpSpPr>
            <a:grpSpLocks/>
          </p:cNvGrpSpPr>
          <p:nvPr/>
        </p:nvGrpSpPr>
        <p:grpSpPr bwMode="auto">
          <a:xfrm>
            <a:off x="179387" y="7167"/>
            <a:ext cx="8785225" cy="641350"/>
            <a:chOff x="113" y="183"/>
            <a:chExt cx="5534" cy="404"/>
          </a:xfrm>
        </p:grpSpPr>
        <p:sp>
          <p:nvSpPr>
            <p:cNvPr id="20" name="Rectangle 11">
              <a:extLst>
                <a:ext uri="{FF2B5EF4-FFF2-40B4-BE49-F238E27FC236}">
                  <a16:creationId xmlns:a16="http://schemas.microsoft.com/office/drawing/2014/main" id="{491192CF-0B05-A113-6A82-5A9EE6066792}"/>
                </a:ext>
              </a:extLst>
            </p:cNvPr>
            <p:cNvSpPr>
              <a:spLocks noChangeArrowheads="1"/>
            </p:cNvSpPr>
            <p:nvPr/>
          </p:nvSpPr>
          <p:spPr bwMode="auto">
            <a:xfrm>
              <a:off x="276" y="183"/>
              <a:ext cx="5184" cy="404"/>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FFFFFF"/>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3600" dirty="0">
                  <a:latin typeface="Meiryo UI" panose="020B0604030504040204" pitchFamily="50" charset="-128"/>
                  <a:ea typeface="Meiryo UI" panose="020B0604030504040204" pitchFamily="50" charset="-128"/>
                </a:rPr>
                <a:t>ＱＣサークル活動の生い立ち</a:t>
              </a:r>
            </a:p>
          </p:txBody>
        </p:sp>
        <p:sp>
          <p:nvSpPr>
            <p:cNvPr id="21" name="Line 12">
              <a:extLst>
                <a:ext uri="{FF2B5EF4-FFF2-40B4-BE49-F238E27FC236}">
                  <a16:creationId xmlns:a16="http://schemas.microsoft.com/office/drawing/2014/main" id="{9D9756C8-D4D9-9FFC-22D3-2A24A5841D55}"/>
                </a:ext>
              </a:extLst>
            </p:cNvPr>
            <p:cNvSpPr>
              <a:spLocks noChangeShapeType="1"/>
            </p:cNvSpPr>
            <p:nvPr/>
          </p:nvSpPr>
          <p:spPr bwMode="auto">
            <a:xfrm>
              <a:off x="113" y="572"/>
              <a:ext cx="5534"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spTree>
    <p:custDataLst>
      <p:tags r:id="rId1"/>
    </p:custDataLst>
  </p:cSld>
  <p:clrMapOvr>
    <a:masterClrMapping/>
  </p:clrMapOvr>
  <p:transition>
    <p:cover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952C09EA-B7DA-05AC-1B29-D38AC743C478}"/>
              </a:ext>
            </a:extLst>
          </p:cNvPr>
          <p:cNvGrpSpPr/>
          <p:nvPr/>
        </p:nvGrpSpPr>
        <p:grpSpPr>
          <a:xfrm>
            <a:off x="179388" y="192088"/>
            <a:ext cx="8812212" cy="641350"/>
            <a:chOff x="179388" y="192088"/>
            <a:chExt cx="8812212" cy="641350"/>
          </a:xfrm>
        </p:grpSpPr>
        <p:sp>
          <p:nvSpPr>
            <p:cNvPr id="982018" name="Rectangle 1026"/>
            <p:cNvSpPr>
              <a:spLocks noChangeArrowheads="1"/>
            </p:cNvSpPr>
            <p:nvPr/>
          </p:nvSpPr>
          <p:spPr bwMode="auto">
            <a:xfrm>
              <a:off x="457200" y="192088"/>
              <a:ext cx="8229600" cy="641350"/>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99CC00">
                          <a:gamma/>
                          <a:tint val="0"/>
                          <a:invGamma/>
                        </a:srgbClr>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20000"/>
                </a:spcBef>
                <a:defRPr/>
              </a:pPr>
              <a:r>
                <a:rPr lang="ja-JP" altLang="en-US" sz="3600" dirty="0">
                  <a:latin typeface="Meiryo UI" panose="020B0604030504040204" pitchFamily="50" charset="-128"/>
                  <a:ea typeface="Meiryo UI" panose="020B0604030504040204" pitchFamily="50" charset="-128"/>
                </a:rPr>
                <a:t>ＱＣサークルの遍歴</a:t>
              </a:r>
            </a:p>
          </p:txBody>
        </p:sp>
        <p:sp>
          <p:nvSpPr>
            <p:cNvPr id="7171" name="Line 1027"/>
            <p:cNvSpPr>
              <a:spLocks noChangeShapeType="1"/>
            </p:cNvSpPr>
            <p:nvPr/>
          </p:nvSpPr>
          <p:spPr bwMode="auto">
            <a:xfrm>
              <a:off x="179388" y="828675"/>
              <a:ext cx="8812212"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sp>
        <p:nvSpPr>
          <p:cNvPr id="982023" name="WordArt 1031"/>
          <p:cNvSpPr>
            <a:spLocks noChangeArrowheads="1" noChangeShapeType="1" noTextEdit="1"/>
          </p:cNvSpPr>
          <p:nvPr/>
        </p:nvSpPr>
        <p:spPr bwMode="auto">
          <a:xfrm>
            <a:off x="2346325" y="987425"/>
            <a:ext cx="30480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1" hangingPunct="1">
              <a:spcBef>
                <a:spcPct val="20000"/>
              </a:spcBef>
              <a:defRPr/>
            </a:pPr>
            <a:r>
              <a:rPr lang="ja-JP" altLang="en-US" sz="3600" b="1" kern="10" dirty="0">
                <a:ln w="9525">
                  <a:solidFill>
                    <a:srgbClr val="000000"/>
                  </a:solidFill>
                  <a:round/>
                  <a:headEnd/>
                  <a:tailEnd/>
                </a:ln>
                <a:solidFill>
                  <a:srgbClr val="FF00FF"/>
                </a:solidFill>
                <a:latin typeface="Meiryo UI" panose="020B0604030504040204" pitchFamily="50" charset="-128"/>
                <a:ea typeface="Meiryo UI" panose="020B0604030504040204" pitchFamily="50" charset="-128"/>
              </a:rPr>
              <a:t>日本生まれ</a:t>
            </a:r>
            <a:r>
              <a:rPr lang="en-US" altLang="ja-JP" sz="3600" b="1" kern="10" dirty="0">
                <a:ln w="9525">
                  <a:solidFill>
                    <a:srgbClr val="000000"/>
                  </a:solidFill>
                  <a:round/>
                  <a:headEnd/>
                  <a:tailEnd/>
                </a:ln>
                <a:solidFill>
                  <a:srgbClr val="FF00FF"/>
                </a:solidFill>
                <a:latin typeface="Meiryo UI" panose="020B0604030504040204" pitchFamily="50" charset="-128"/>
                <a:ea typeface="Meiryo UI" panose="020B0604030504040204" pitchFamily="50" charset="-128"/>
              </a:rPr>
              <a:t>!!</a:t>
            </a:r>
            <a:endParaRPr lang="ja-JP" altLang="en-US" sz="3600" b="1" kern="10" dirty="0">
              <a:ln w="9525">
                <a:solidFill>
                  <a:srgbClr val="000000"/>
                </a:solidFill>
                <a:round/>
                <a:headEnd/>
                <a:tailEnd/>
              </a:ln>
              <a:solidFill>
                <a:srgbClr val="FF00FF"/>
              </a:solidFill>
              <a:latin typeface="Meiryo UI" panose="020B0604030504040204" pitchFamily="50" charset="-128"/>
              <a:ea typeface="Meiryo UI" panose="020B0604030504040204" pitchFamily="50" charset="-128"/>
            </a:endParaRPr>
          </a:p>
        </p:txBody>
      </p:sp>
      <p:grpSp>
        <p:nvGrpSpPr>
          <p:cNvPr id="982024" name="Group 1032"/>
          <p:cNvGrpSpPr>
            <a:grpSpLocks/>
          </p:cNvGrpSpPr>
          <p:nvPr/>
        </p:nvGrpSpPr>
        <p:grpSpPr bwMode="auto">
          <a:xfrm>
            <a:off x="149225" y="1776412"/>
            <a:ext cx="4940300" cy="4359275"/>
            <a:chOff x="96" y="1104"/>
            <a:chExt cx="3112" cy="2746"/>
          </a:xfrm>
        </p:grpSpPr>
        <p:grpSp>
          <p:nvGrpSpPr>
            <p:cNvPr id="7195" name="Group 1033"/>
            <p:cNvGrpSpPr>
              <a:grpSpLocks/>
            </p:cNvGrpSpPr>
            <p:nvPr/>
          </p:nvGrpSpPr>
          <p:grpSpPr bwMode="auto">
            <a:xfrm>
              <a:off x="96" y="1104"/>
              <a:ext cx="1296" cy="2688"/>
              <a:chOff x="96" y="1104"/>
              <a:chExt cx="1296" cy="2688"/>
            </a:xfrm>
          </p:grpSpPr>
          <p:sp>
            <p:nvSpPr>
              <p:cNvPr id="7203" name="AutoShape 1034"/>
              <p:cNvSpPr>
                <a:spLocks noChangeArrowheads="1"/>
              </p:cNvSpPr>
              <p:nvPr/>
            </p:nvSpPr>
            <p:spPr bwMode="auto">
              <a:xfrm>
                <a:off x="96" y="1248"/>
                <a:ext cx="1296" cy="2544"/>
              </a:xfrm>
              <a:prstGeom prst="roundRect">
                <a:avLst>
                  <a:gd name="adj" fmla="val 6130"/>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n-ea"/>
                  <a:ea typeface="+mn-ea"/>
                </a:endParaRPr>
              </a:p>
            </p:txBody>
          </p:sp>
          <p:pic>
            <p:nvPicPr>
              <p:cNvPr id="7204" name="Picture 10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2016"/>
                <a:ext cx="1193"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05" name="Text Box 1036"/>
              <p:cNvSpPr txBox="1">
                <a:spLocks noChangeArrowheads="1"/>
              </p:cNvSpPr>
              <p:nvPr/>
            </p:nvSpPr>
            <p:spPr bwMode="auto">
              <a:xfrm>
                <a:off x="144" y="1440"/>
                <a:ext cx="120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b="1" dirty="0">
                    <a:latin typeface="+mn-ea"/>
                    <a:ea typeface="+mn-ea"/>
                  </a:rPr>
                  <a:t>「現場とＱＣ」誌創刊</a:t>
                </a:r>
              </a:p>
            </p:txBody>
          </p:sp>
          <p:sp>
            <p:nvSpPr>
              <p:cNvPr id="7206" name="Text Box 1037"/>
              <p:cNvSpPr txBox="1">
                <a:spLocks noChangeArrowheads="1"/>
              </p:cNvSpPr>
              <p:nvPr/>
            </p:nvSpPr>
            <p:spPr bwMode="auto">
              <a:xfrm>
                <a:off x="144" y="1728"/>
                <a:ext cx="115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b="1" dirty="0">
                    <a:latin typeface="+mn-ea"/>
                    <a:ea typeface="+mn-ea"/>
                  </a:rPr>
                  <a:t>「ＱＣサークル」誌</a:t>
                </a:r>
              </a:p>
            </p:txBody>
          </p:sp>
          <p:sp>
            <p:nvSpPr>
              <p:cNvPr id="7207" name="AutoShape 1038"/>
              <p:cNvSpPr>
                <a:spLocks noChangeArrowheads="1"/>
              </p:cNvSpPr>
              <p:nvPr/>
            </p:nvSpPr>
            <p:spPr bwMode="auto">
              <a:xfrm>
                <a:off x="698" y="1632"/>
                <a:ext cx="96" cy="96"/>
              </a:xfrm>
              <a:prstGeom prst="downArrow">
                <a:avLst>
                  <a:gd name="adj1" fmla="val 50000"/>
                  <a:gd name="adj2"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n-ea"/>
                  <a:ea typeface="+mn-ea"/>
                </a:endParaRPr>
              </a:p>
            </p:txBody>
          </p:sp>
          <p:sp>
            <p:nvSpPr>
              <p:cNvPr id="7208" name="AutoShape 1039"/>
              <p:cNvSpPr>
                <a:spLocks noChangeArrowheads="1"/>
              </p:cNvSpPr>
              <p:nvPr/>
            </p:nvSpPr>
            <p:spPr bwMode="auto">
              <a:xfrm>
                <a:off x="288" y="1104"/>
                <a:ext cx="912" cy="240"/>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20000"/>
                  </a:spcBef>
                </a:pPr>
                <a:r>
                  <a:rPr lang="ja-JP" altLang="en-US" sz="2000" b="1">
                    <a:latin typeface="+mn-ea"/>
                    <a:ea typeface="+mn-ea"/>
                  </a:rPr>
                  <a:t>１９６２年</a:t>
                </a:r>
              </a:p>
            </p:txBody>
          </p:sp>
        </p:grpSp>
        <p:grpSp>
          <p:nvGrpSpPr>
            <p:cNvPr id="7196" name="Group 1040"/>
            <p:cNvGrpSpPr>
              <a:grpSpLocks/>
            </p:cNvGrpSpPr>
            <p:nvPr/>
          </p:nvGrpSpPr>
          <p:grpSpPr bwMode="auto">
            <a:xfrm>
              <a:off x="1436" y="1344"/>
              <a:ext cx="1772" cy="2506"/>
              <a:chOff x="1466" y="1344"/>
              <a:chExt cx="1772" cy="2506"/>
            </a:xfrm>
          </p:grpSpPr>
          <p:sp>
            <p:nvSpPr>
              <p:cNvPr id="7197" name="AutoShape 1041"/>
              <p:cNvSpPr>
                <a:spLocks noChangeArrowheads="1"/>
              </p:cNvSpPr>
              <p:nvPr/>
            </p:nvSpPr>
            <p:spPr bwMode="auto">
              <a:xfrm>
                <a:off x="1466" y="1488"/>
                <a:ext cx="1584" cy="2362"/>
              </a:xfrm>
              <a:prstGeom prst="roundRect">
                <a:avLst>
                  <a:gd name="adj" fmla="val 6130"/>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n-ea"/>
                  <a:ea typeface="+mn-ea"/>
                </a:endParaRPr>
              </a:p>
            </p:txBody>
          </p:sp>
          <p:sp>
            <p:nvSpPr>
              <p:cNvPr id="7199" name="Text Box 1043"/>
              <p:cNvSpPr txBox="1">
                <a:spLocks noChangeArrowheads="1"/>
              </p:cNvSpPr>
              <p:nvPr/>
            </p:nvSpPr>
            <p:spPr bwMode="auto">
              <a:xfrm>
                <a:off x="1510" y="1621"/>
                <a:ext cx="172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ja-JP" altLang="en-US" sz="1600" b="1" dirty="0">
                    <a:latin typeface="+mn-ea"/>
                    <a:ea typeface="+mn-ea"/>
                  </a:rPr>
                  <a:t>第１回ＱＣサークル大会</a:t>
                </a:r>
                <a:endParaRPr lang="en-US" altLang="ja-JP" sz="1600" b="1" dirty="0">
                  <a:latin typeface="+mn-ea"/>
                  <a:ea typeface="+mn-ea"/>
                </a:endParaRPr>
              </a:p>
              <a:p>
                <a:pPr eaLnBrk="1" hangingPunct="1">
                  <a:spcBef>
                    <a:spcPts val="0"/>
                  </a:spcBef>
                </a:pPr>
                <a:r>
                  <a:rPr lang="ja-JP" altLang="en-US" sz="1600" b="1" dirty="0">
                    <a:latin typeface="+mn-ea"/>
                    <a:ea typeface="+mn-ea"/>
                  </a:rPr>
                  <a:t>（仙台）</a:t>
                </a:r>
                <a:r>
                  <a:rPr lang="en-US" altLang="ja-JP" sz="1600" b="1" dirty="0">
                    <a:latin typeface="+mn-ea"/>
                    <a:ea typeface="+mn-ea"/>
                  </a:rPr>
                  <a:t>19</a:t>
                </a:r>
                <a:r>
                  <a:rPr lang="ja-JP" altLang="en-US" sz="1600" b="1" dirty="0">
                    <a:latin typeface="+mn-ea"/>
                    <a:ea typeface="+mn-ea"/>
                  </a:rPr>
                  <a:t>件、</a:t>
                </a:r>
                <a:r>
                  <a:rPr lang="en-US" altLang="ja-JP" sz="1600" b="1" dirty="0">
                    <a:latin typeface="+mn-ea"/>
                    <a:ea typeface="+mn-ea"/>
                  </a:rPr>
                  <a:t>149</a:t>
                </a:r>
                <a:r>
                  <a:rPr lang="ja-JP" altLang="en-US" sz="1600" b="1" dirty="0">
                    <a:latin typeface="+mn-ea"/>
                    <a:ea typeface="+mn-ea"/>
                  </a:rPr>
                  <a:t>名聴講</a:t>
                </a:r>
              </a:p>
            </p:txBody>
          </p:sp>
          <p:sp>
            <p:nvSpPr>
              <p:cNvPr id="7200" name="AutoShape 1044"/>
              <p:cNvSpPr>
                <a:spLocks noChangeArrowheads="1"/>
              </p:cNvSpPr>
              <p:nvPr/>
            </p:nvSpPr>
            <p:spPr bwMode="auto">
              <a:xfrm>
                <a:off x="2112" y="1968"/>
                <a:ext cx="96" cy="96"/>
              </a:xfrm>
              <a:prstGeom prst="downArrow">
                <a:avLst>
                  <a:gd name="adj1" fmla="val 50000"/>
                  <a:gd name="adj2"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n-ea"/>
                  <a:ea typeface="+mn-ea"/>
                </a:endParaRPr>
              </a:p>
            </p:txBody>
          </p:sp>
          <p:sp>
            <p:nvSpPr>
              <p:cNvPr id="7201" name="Text Box 1045"/>
              <p:cNvSpPr txBox="1">
                <a:spLocks noChangeArrowheads="1"/>
              </p:cNvSpPr>
              <p:nvPr/>
            </p:nvSpPr>
            <p:spPr bwMode="auto">
              <a:xfrm>
                <a:off x="1536" y="2056"/>
                <a:ext cx="1488"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15000"/>
                  </a:spcBef>
                </a:pPr>
                <a:r>
                  <a:rPr lang="ja-JP" altLang="en-US" sz="1600" b="1" dirty="0">
                    <a:latin typeface="+mn-ea"/>
                    <a:ea typeface="+mn-ea"/>
                  </a:rPr>
                  <a:t>２０</a:t>
                </a:r>
                <a:r>
                  <a:rPr lang="en-US" altLang="ja-JP" sz="1600" b="1" dirty="0">
                    <a:latin typeface="+mn-ea"/>
                    <a:ea typeface="+mn-ea"/>
                  </a:rPr>
                  <a:t>1</a:t>
                </a:r>
                <a:r>
                  <a:rPr lang="ja-JP" altLang="en-US" sz="1600" b="1" dirty="0">
                    <a:latin typeface="+mn-ea"/>
                    <a:ea typeface="+mn-ea"/>
                  </a:rPr>
                  <a:t>８年に、６０００回の</a:t>
                </a:r>
              </a:p>
              <a:p>
                <a:pPr eaLnBrk="1" hangingPunct="1">
                  <a:spcBef>
                    <a:spcPct val="15000"/>
                  </a:spcBef>
                </a:pPr>
                <a:r>
                  <a:rPr lang="ja-JP" altLang="en-US" sz="1600" b="1" dirty="0">
                    <a:latin typeface="+mn-ea"/>
                    <a:ea typeface="+mn-ea"/>
                  </a:rPr>
                  <a:t>ＱＣサークル大会に到達</a:t>
                </a:r>
              </a:p>
            </p:txBody>
          </p:sp>
          <p:sp>
            <p:nvSpPr>
              <p:cNvPr id="7202" name="AutoShape 1046"/>
              <p:cNvSpPr>
                <a:spLocks noChangeArrowheads="1"/>
              </p:cNvSpPr>
              <p:nvPr/>
            </p:nvSpPr>
            <p:spPr bwMode="auto">
              <a:xfrm>
                <a:off x="1824" y="1344"/>
                <a:ext cx="912" cy="240"/>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20000"/>
                  </a:spcBef>
                </a:pPr>
                <a:r>
                  <a:rPr lang="ja-JP" altLang="en-US" sz="2000" b="1">
                    <a:latin typeface="+mn-ea"/>
                    <a:ea typeface="+mn-ea"/>
                  </a:rPr>
                  <a:t>１９６３年</a:t>
                </a:r>
              </a:p>
            </p:txBody>
          </p:sp>
        </p:grpSp>
      </p:grpSp>
      <p:grpSp>
        <p:nvGrpSpPr>
          <p:cNvPr id="982039" name="Group 1047"/>
          <p:cNvGrpSpPr>
            <a:grpSpLocks/>
          </p:cNvGrpSpPr>
          <p:nvPr/>
        </p:nvGrpSpPr>
        <p:grpSpPr bwMode="auto">
          <a:xfrm>
            <a:off x="4856163" y="2432050"/>
            <a:ext cx="4214813" cy="3832225"/>
            <a:chOff x="3059" y="1532"/>
            <a:chExt cx="2655" cy="2414"/>
          </a:xfrm>
        </p:grpSpPr>
        <p:grpSp>
          <p:nvGrpSpPr>
            <p:cNvPr id="7181" name="Group 1048"/>
            <p:cNvGrpSpPr>
              <a:grpSpLocks/>
            </p:cNvGrpSpPr>
            <p:nvPr/>
          </p:nvGrpSpPr>
          <p:grpSpPr bwMode="auto">
            <a:xfrm>
              <a:off x="3059" y="1532"/>
              <a:ext cx="1397" cy="2381"/>
              <a:chOff x="3119" y="1532"/>
              <a:chExt cx="1397" cy="2381"/>
            </a:xfrm>
          </p:grpSpPr>
          <p:sp>
            <p:nvSpPr>
              <p:cNvPr id="7187" name="AutoShape 1049"/>
              <p:cNvSpPr>
                <a:spLocks noChangeArrowheads="1"/>
              </p:cNvSpPr>
              <p:nvPr/>
            </p:nvSpPr>
            <p:spPr bwMode="auto">
              <a:xfrm>
                <a:off x="3135" y="1695"/>
                <a:ext cx="1296" cy="2218"/>
              </a:xfrm>
              <a:prstGeom prst="roundRect">
                <a:avLst>
                  <a:gd name="adj" fmla="val 6130"/>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n-ea"/>
                  <a:ea typeface="+mn-ea"/>
                </a:endParaRPr>
              </a:p>
            </p:txBody>
          </p:sp>
          <p:pic>
            <p:nvPicPr>
              <p:cNvPr id="7193" name="Picture 10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 y="2594"/>
                <a:ext cx="912" cy="1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9" name="Text Box 1053"/>
              <p:cNvSpPr txBox="1">
                <a:spLocks noChangeArrowheads="1"/>
              </p:cNvSpPr>
              <p:nvPr/>
            </p:nvSpPr>
            <p:spPr bwMode="auto">
              <a:xfrm>
                <a:off x="3124" y="1868"/>
                <a:ext cx="13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ts val="0"/>
                  </a:spcBef>
                </a:pPr>
                <a:r>
                  <a:rPr lang="ja-JP" altLang="en-US" sz="1600" b="1" dirty="0">
                    <a:latin typeface="+mn-ea"/>
                    <a:ea typeface="+mn-ea"/>
                  </a:rPr>
                  <a:t>「ＱＣサークル綱領」</a:t>
                </a:r>
                <a:endParaRPr lang="en-US" altLang="ja-JP" sz="1600" b="1" dirty="0">
                  <a:latin typeface="+mn-ea"/>
                  <a:ea typeface="+mn-ea"/>
                </a:endParaRPr>
              </a:p>
              <a:p>
                <a:pPr eaLnBrk="1" hangingPunct="1">
                  <a:spcBef>
                    <a:spcPts val="0"/>
                  </a:spcBef>
                </a:pPr>
                <a:r>
                  <a:rPr lang="ja-JP" altLang="en-US" sz="1600" b="1" dirty="0">
                    <a:latin typeface="+mn-ea"/>
                    <a:ea typeface="+mn-ea"/>
                  </a:rPr>
                  <a:t>発刊</a:t>
                </a:r>
              </a:p>
            </p:txBody>
          </p:sp>
          <p:sp>
            <p:nvSpPr>
              <p:cNvPr id="7190" name="Text Box 1054"/>
              <p:cNvSpPr txBox="1">
                <a:spLocks noChangeArrowheads="1"/>
              </p:cNvSpPr>
              <p:nvPr/>
            </p:nvSpPr>
            <p:spPr bwMode="auto">
              <a:xfrm>
                <a:off x="3119" y="2323"/>
                <a:ext cx="138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1600" b="1" dirty="0">
                    <a:latin typeface="+mn-ea"/>
                    <a:ea typeface="+mn-ea"/>
                  </a:rPr>
                  <a:t>「ＱＣサークルの基本」</a:t>
                </a:r>
              </a:p>
            </p:txBody>
          </p:sp>
          <p:sp>
            <p:nvSpPr>
              <p:cNvPr id="7191" name="AutoShape 1055"/>
              <p:cNvSpPr>
                <a:spLocks noChangeArrowheads="1"/>
              </p:cNvSpPr>
              <p:nvPr/>
            </p:nvSpPr>
            <p:spPr bwMode="auto">
              <a:xfrm>
                <a:off x="3633" y="2207"/>
                <a:ext cx="96" cy="96"/>
              </a:xfrm>
              <a:prstGeom prst="downArrow">
                <a:avLst>
                  <a:gd name="adj1" fmla="val 50000"/>
                  <a:gd name="adj2"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n-ea"/>
                  <a:ea typeface="+mn-ea"/>
                </a:endParaRPr>
              </a:p>
            </p:txBody>
          </p:sp>
          <p:sp>
            <p:nvSpPr>
              <p:cNvPr id="7192" name="AutoShape 1056"/>
              <p:cNvSpPr>
                <a:spLocks noChangeArrowheads="1"/>
              </p:cNvSpPr>
              <p:nvPr/>
            </p:nvSpPr>
            <p:spPr bwMode="auto">
              <a:xfrm>
                <a:off x="3360" y="1532"/>
                <a:ext cx="912" cy="240"/>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20000"/>
                  </a:spcBef>
                </a:pPr>
                <a:r>
                  <a:rPr lang="ja-JP" altLang="en-US" sz="2000" b="1">
                    <a:latin typeface="+mn-ea"/>
                    <a:ea typeface="+mn-ea"/>
                  </a:rPr>
                  <a:t>１９７０年</a:t>
                </a:r>
              </a:p>
            </p:txBody>
          </p:sp>
        </p:grpSp>
        <p:grpSp>
          <p:nvGrpSpPr>
            <p:cNvPr id="7182" name="Group 1057"/>
            <p:cNvGrpSpPr>
              <a:grpSpLocks/>
            </p:cNvGrpSpPr>
            <p:nvPr/>
          </p:nvGrpSpPr>
          <p:grpSpPr bwMode="auto">
            <a:xfrm>
              <a:off x="4418" y="1882"/>
              <a:ext cx="1296" cy="2064"/>
              <a:chOff x="4368" y="1882"/>
              <a:chExt cx="1296" cy="2064"/>
            </a:xfrm>
          </p:grpSpPr>
          <p:sp>
            <p:nvSpPr>
              <p:cNvPr id="7183" name="AutoShape 1058"/>
              <p:cNvSpPr>
                <a:spLocks noChangeArrowheads="1"/>
              </p:cNvSpPr>
              <p:nvPr/>
            </p:nvSpPr>
            <p:spPr bwMode="auto">
              <a:xfrm>
                <a:off x="4368" y="2026"/>
                <a:ext cx="1296" cy="1920"/>
              </a:xfrm>
              <a:prstGeom prst="roundRect">
                <a:avLst>
                  <a:gd name="adj" fmla="val 613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latin typeface="+mn-ea"/>
                  <a:ea typeface="+mn-ea"/>
                </a:endParaRPr>
              </a:p>
            </p:txBody>
          </p:sp>
          <p:pic>
            <p:nvPicPr>
              <p:cNvPr id="7184" name="Picture 10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5" y="2602"/>
                <a:ext cx="874" cy="12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85" name="AutoShape 1060"/>
              <p:cNvSpPr>
                <a:spLocks noChangeArrowheads="1"/>
              </p:cNvSpPr>
              <p:nvPr/>
            </p:nvSpPr>
            <p:spPr bwMode="auto">
              <a:xfrm>
                <a:off x="4608" y="1882"/>
                <a:ext cx="912" cy="240"/>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20000"/>
                  </a:spcBef>
                </a:pPr>
                <a:r>
                  <a:rPr lang="ja-JP" altLang="en-US" sz="2000" b="1">
                    <a:latin typeface="+mn-ea"/>
                    <a:ea typeface="+mn-ea"/>
                  </a:rPr>
                  <a:t>１９７１年</a:t>
                </a:r>
              </a:p>
            </p:txBody>
          </p:sp>
          <p:sp>
            <p:nvSpPr>
              <p:cNvPr id="7186" name="Text Box 1061"/>
              <p:cNvSpPr txBox="1">
                <a:spLocks noChangeArrowheads="1"/>
              </p:cNvSpPr>
              <p:nvPr/>
            </p:nvSpPr>
            <p:spPr bwMode="auto">
              <a:xfrm>
                <a:off x="4464" y="2170"/>
                <a:ext cx="1152" cy="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35000"/>
                  </a:spcBef>
                </a:pPr>
                <a:r>
                  <a:rPr lang="ja-JP" altLang="en-US" sz="1600" b="1" dirty="0">
                    <a:latin typeface="+mn-ea"/>
                    <a:ea typeface="+mn-ea"/>
                  </a:rPr>
                  <a:t>「ＱＣサークル活動</a:t>
                </a:r>
              </a:p>
              <a:p>
                <a:pPr eaLnBrk="1" hangingPunct="1">
                  <a:spcBef>
                    <a:spcPct val="35000"/>
                  </a:spcBef>
                </a:pPr>
                <a:r>
                  <a:rPr lang="ja-JP" altLang="en-US" sz="1600" b="1" dirty="0">
                    <a:latin typeface="+mn-ea"/>
                    <a:ea typeface="+mn-ea"/>
                  </a:rPr>
                  <a:t>　　　運営の基本」</a:t>
                </a:r>
              </a:p>
            </p:txBody>
          </p:sp>
        </p:grpSp>
      </p:grpSp>
      <p:pic>
        <p:nvPicPr>
          <p:cNvPr id="7176" name="Picture 1062" descr="日本国旗"/>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938" y="1033463"/>
            <a:ext cx="685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66853282-3F12-6736-DA12-FB38FFF16C9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118" b="97647" l="9912" r="89868">
                        <a14:foregroundMark x1="48458" y1="5882" x2="67621" y2="6176"/>
                        <a14:foregroundMark x1="29956" y1="18529" x2="28855" y2="6471"/>
                        <a14:foregroundMark x1="32599" y1="10882" x2="33040" y2="5000"/>
                        <a14:foregroundMark x1="32379" y1="9118" x2="31498" y2="17647"/>
                        <a14:foregroundMark x1="29515" y1="20294" x2="27533" y2="7647"/>
                        <a14:foregroundMark x1="67841" y1="49118" x2="66740" y2="48824"/>
                        <a14:foregroundMark x1="40749" y1="91765" x2="66960" y2="92059"/>
                        <a14:foregroundMark x1="70485" y1="93529" x2="39868" y2="97941"/>
                        <a14:foregroundMark x1="39868" y1="97941" x2="36564" y2="93529"/>
                        <a14:foregroundMark x1="59692" y1="4118" x2="56608" y2="4118"/>
                        <a14:foregroundMark x1="39207" y1="42353" x2="40969" y2="43529"/>
                        <a14:foregroundMark x1="21806" y1="11176" x2="18722" y2="9706"/>
                        <a14:foregroundMark x1="22247" y1="16765" x2="18722" y2="12941"/>
                      </a14:backgroundRemoval>
                    </a14:imgEffect>
                  </a14:imgLayer>
                </a14:imgProps>
              </a:ext>
            </a:extLst>
          </a:blip>
          <a:stretch>
            <a:fillRect/>
          </a:stretch>
        </p:blipFill>
        <p:spPr>
          <a:xfrm>
            <a:off x="5953125" y="303080"/>
            <a:ext cx="3482975" cy="2608395"/>
          </a:xfrm>
          <a:prstGeom prst="rect">
            <a:avLst/>
          </a:prstGeom>
        </p:spPr>
      </p:pic>
      <p:pic>
        <p:nvPicPr>
          <p:cNvPr id="4" name="図 3">
            <a:extLst>
              <a:ext uri="{FF2B5EF4-FFF2-40B4-BE49-F238E27FC236}">
                <a16:creationId xmlns:a16="http://schemas.microsoft.com/office/drawing/2014/main" id="{715A2E08-66D2-0A92-E08D-86AFB428C9AF}"/>
              </a:ext>
            </a:extLst>
          </p:cNvPr>
          <p:cNvPicPr>
            <a:picLocks noChangeAspect="1"/>
          </p:cNvPicPr>
          <p:nvPr/>
        </p:nvPicPr>
        <p:blipFill>
          <a:blip r:embed="rId10"/>
          <a:stretch>
            <a:fillRect/>
          </a:stretch>
        </p:blipFill>
        <p:spPr>
          <a:xfrm>
            <a:off x="2297113" y="4217244"/>
            <a:ext cx="2401532" cy="1603376"/>
          </a:xfrm>
          <a:prstGeom prst="rect">
            <a:avLst/>
          </a:prstGeom>
        </p:spPr>
      </p:pic>
    </p:spTree>
    <p:custDataLst>
      <p:tags r:id="rId1"/>
    </p:custDataLst>
  </p:cSld>
  <p:clrMapOvr>
    <a:masterClrMapping/>
  </p:clrMapOvr>
  <p:transition>
    <p:cover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116"/>
          <p:cNvSpPr txBox="1">
            <a:spLocks noChangeArrowheads="1"/>
          </p:cNvSpPr>
          <p:nvPr/>
        </p:nvSpPr>
        <p:spPr bwMode="auto">
          <a:xfrm>
            <a:off x="3819525" y="4956175"/>
            <a:ext cx="184150" cy="57943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20000"/>
              </a:spcBef>
            </a:pPr>
            <a:endParaRPr lang="ja-JP" altLang="ja-JP" sz="3200">
              <a:solidFill>
                <a:srgbClr val="000066"/>
              </a:solidFill>
              <a:ea typeface="HGS創英角ﾎﾟｯﾌﾟ体" pitchFamily="50" charset="-128"/>
            </a:endParaRPr>
          </a:p>
        </p:txBody>
      </p:sp>
      <p:grpSp>
        <p:nvGrpSpPr>
          <p:cNvPr id="8196" name="Group 118"/>
          <p:cNvGrpSpPr>
            <a:grpSpLocks/>
          </p:cNvGrpSpPr>
          <p:nvPr/>
        </p:nvGrpSpPr>
        <p:grpSpPr bwMode="auto">
          <a:xfrm rot="20903749">
            <a:off x="-236762" y="1001384"/>
            <a:ext cx="7991475" cy="4441825"/>
            <a:chOff x="128" y="1522"/>
            <a:chExt cx="5034" cy="2798"/>
          </a:xfrm>
        </p:grpSpPr>
        <p:grpSp>
          <p:nvGrpSpPr>
            <p:cNvPr id="8210" name="Group 119"/>
            <p:cNvGrpSpPr>
              <a:grpSpLocks/>
            </p:cNvGrpSpPr>
            <p:nvPr/>
          </p:nvGrpSpPr>
          <p:grpSpPr bwMode="auto">
            <a:xfrm>
              <a:off x="128" y="1522"/>
              <a:ext cx="5034" cy="2798"/>
              <a:chOff x="303" y="1452"/>
              <a:chExt cx="4731" cy="2686"/>
            </a:xfrm>
          </p:grpSpPr>
          <p:sp>
            <p:nvSpPr>
              <p:cNvPr id="8212" name="Freeform 120"/>
              <p:cNvSpPr>
                <a:spLocks/>
              </p:cNvSpPr>
              <p:nvPr/>
            </p:nvSpPr>
            <p:spPr bwMode="auto">
              <a:xfrm rot="1627522">
                <a:off x="2789" y="2959"/>
                <a:ext cx="396" cy="508"/>
              </a:xfrm>
              <a:custGeom>
                <a:avLst/>
                <a:gdLst>
                  <a:gd name="T0" fmla="*/ 10445 w 321"/>
                  <a:gd name="T1" fmla="*/ 187538 h 342"/>
                  <a:gd name="T2" fmla="*/ 9320 w 321"/>
                  <a:gd name="T3" fmla="*/ 230255 h 342"/>
                  <a:gd name="T4" fmla="*/ 8265 w 321"/>
                  <a:gd name="T5" fmla="*/ 263374 h 342"/>
                  <a:gd name="T6" fmla="*/ 7166 w 321"/>
                  <a:gd name="T7" fmla="*/ 285270 h 342"/>
                  <a:gd name="T8" fmla="*/ 6800 w 321"/>
                  <a:gd name="T9" fmla="*/ 269599 h 342"/>
                  <a:gd name="T10" fmla="*/ 6975 w 321"/>
                  <a:gd name="T11" fmla="*/ 244314 h 342"/>
                  <a:gd name="T12" fmla="*/ 6643 w 321"/>
                  <a:gd name="T13" fmla="*/ 230595 h 342"/>
                  <a:gd name="T14" fmla="*/ 7666 w 321"/>
                  <a:gd name="T15" fmla="*/ 208218 h 342"/>
                  <a:gd name="T16" fmla="*/ 7275 w 321"/>
                  <a:gd name="T17" fmla="*/ 192471 h 342"/>
                  <a:gd name="T18" fmla="*/ 6540 w 321"/>
                  <a:gd name="T19" fmla="*/ 203395 h 342"/>
                  <a:gd name="T20" fmla="*/ 6109 w 321"/>
                  <a:gd name="T21" fmla="*/ 228137 h 342"/>
                  <a:gd name="T22" fmla="*/ 6383 w 321"/>
                  <a:gd name="T23" fmla="*/ 247567 h 342"/>
                  <a:gd name="T24" fmla="*/ 5766 w 321"/>
                  <a:gd name="T25" fmla="*/ 253788 h 342"/>
                  <a:gd name="T26" fmla="*/ 4194 w 321"/>
                  <a:gd name="T27" fmla="*/ 242876 h 342"/>
                  <a:gd name="T28" fmla="*/ 3557 w 321"/>
                  <a:gd name="T29" fmla="*/ 251000 h 342"/>
                  <a:gd name="T30" fmla="*/ 3557 w 321"/>
                  <a:gd name="T31" fmla="*/ 230595 h 342"/>
                  <a:gd name="T32" fmla="*/ 3190 w 321"/>
                  <a:gd name="T33" fmla="*/ 219659 h 342"/>
                  <a:gd name="T34" fmla="*/ 2699 w 321"/>
                  <a:gd name="T35" fmla="*/ 223412 h 342"/>
                  <a:gd name="T36" fmla="*/ 2018 w 321"/>
                  <a:gd name="T37" fmla="*/ 225308 h 342"/>
                  <a:gd name="T38" fmla="*/ 1699 w 321"/>
                  <a:gd name="T39" fmla="*/ 219659 h 342"/>
                  <a:gd name="T40" fmla="*/ 1494 w 321"/>
                  <a:gd name="T41" fmla="*/ 218584 h 342"/>
                  <a:gd name="T42" fmla="*/ 1326 w 321"/>
                  <a:gd name="T43" fmla="*/ 238589 h 342"/>
                  <a:gd name="T44" fmla="*/ 782 w 321"/>
                  <a:gd name="T45" fmla="*/ 240755 h 342"/>
                  <a:gd name="T46" fmla="*/ 349 w 321"/>
                  <a:gd name="T47" fmla="*/ 226541 h 342"/>
                  <a:gd name="T48" fmla="*/ 431 w 321"/>
                  <a:gd name="T49" fmla="*/ 199192 h 342"/>
                  <a:gd name="T50" fmla="*/ 137 w 321"/>
                  <a:gd name="T51" fmla="*/ 182512 h 342"/>
                  <a:gd name="T52" fmla="*/ 111 w 321"/>
                  <a:gd name="T53" fmla="*/ 166355 h 342"/>
                  <a:gd name="T54" fmla="*/ 809 w 321"/>
                  <a:gd name="T55" fmla="*/ 149407 h 342"/>
                  <a:gd name="T56" fmla="*/ 1609 w 321"/>
                  <a:gd name="T57" fmla="*/ 157502 h 342"/>
                  <a:gd name="T58" fmla="*/ 2118 w 321"/>
                  <a:gd name="T59" fmla="*/ 153588 h 342"/>
                  <a:gd name="T60" fmla="*/ 1811 w 321"/>
                  <a:gd name="T61" fmla="*/ 139367 h 342"/>
                  <a:gd name="T62" fmla="*/ 1811 w 321"/>
                  <a:gd name="T63" fmla="*/ 120028 h 342"/>
                  <a:gd name="T64" fmla="*/ 1929 w 321"/>
                  <a:gd name="T65" fmla="*/ 105107 h 342"/>
                  <a:gd name="T66" fmla="*/ 1609 w 321"/>
                  <a:gd name="T67" fmla="*/ 91098 h 342"/>
                  <a:gd name="T68" fmla="*/ 1112 w 321"/>
                  <a:gd name="T69" fmla="*/ 87985 h 342"/>
                  <a:gd name="T70" fmla="*/ 1519 w 321"/>
                  <a:gd name="T71" fmla="*/ 58248 h 342"/>
                  <a:gd name="T72" fmla="*/ 2234 w 321"/>
                  <a:gd name="T73" fmla="*/ 47638 h 342"/>
                  <a:gd name="T74" fmla="*/ 3021 w 321"/>
                  <a:gd name="T75" fmla="*/ 38223 h 342"/>
                  <a:gd name="T76" fmla="*/ 3190 w 321"/>
                  <a:gd name="T77" fmla="*/ 24059 h 342"/>
                  <a:gd name="T78" fmla="*/ 4148 w 321"/>
                  <a:gd name="T79" fmla="*/ 31047 h 342"/>
                  <a:gd name="T80" fmla="*/ 5354 w 321"/>
                  <a:gd name="T81" fmla="*/ 31047 h 342"/>
                  <a:gd name="T82" fmla="*/ 6383 w 321"/>
                  <a:gd name="T83" fmla="*/ 15806 h 342"/>
                  <a:gd name="T84" fmla="*/ 7130 w 321"/>
                  <a:gd name="T85" fmla="*/ 3801 h 342"/>
                  <a:gd name="T86" fmla="*/ 8098 w 321"/>
                  <a:gd name="T87" fmla="*/ 5646 h 342"/>
                  <a:gd name="T88" fmla="*/ 9096 w 321"/>
                  <a:gd name="T89" fmla="*/ 35737 h 342"/>
                  <a:gd name="T90" fmla="*/ 9778 w 321"/>
                  <a:gd name="T91" fmla="*/ 51266 h 342"/>
                  <a:gd name="T92" fmla="*/ 10196 w 321"/>
                  <a:gd name="T93" fmla="*/ 38223 h 342"/>
                  <a:gd name="T94" fmla="*/ 10616 w 321"/>
                  <a:gd name="T95" fmla="*/ 39214 h 342"/>
                  <a:gd name="T96" fmla="*/ 10788 w 321"/>
                  <a:gd name="T97" fmla="*/ 55163 h 342"/>
                  <a:gd name="T98" fmla="*/ 10349 w 321"/>
                  <a:gd name="T99" fmla="*/ 102759 h 342"/>
                  <a:gd name="T100" fmla="*/ 10163 w 321"/>
                  <a:gd name="T101" fmla="*/ 130318 h 3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1" h="342">
                    <a:moveTo>
                      <a:pt x="318" y="211"/>
                    </a:moveTo>
                    <a:lnTo>
                      <a:pt x="321" y="214"/>
                    </a:lnTo>
                    <a:lnTo>
                      <a:pt x="321" y="217"/>
                    </a:lnTo>
                    <a:lnTo>
                      <a:pt x="317" y="220"/>
                    </a:lnTo>
                    <a:lnTo>
                      <a:pt x="294" y="225"/>
                    </a:lnTo>
                    <a:lnTo>
                      <a:pt x="289" y="227"/>
                    </a:lnTo>
                    <a:lnTo>
                      <a:pt x="280" y="237"/>
                    </a:lnTo>
                    <a:lnTo>
                      <a:pt x="263" y="258"/>
                    </a:lnTo>
                    <a:lnTo>
                      <a:pt x="262" y="267"/>
                    </a:lnTo>
                    <a:lnTo>
                      <a:pt x="263" y="276"/>
                    </a:lnTo>
                    <a:lnTo>
                      <a:pt x="262" y="295"/>
                    </a:lnTo>
                    <a:lnTo>
                      <a:pt x="257" y="303"/>
                    </a:lnTo>
                    <a:lnTo>
                      <a:pt x="250" y="306"/>
                    </a:lnTo>
                    <a:lnTo>
                      <a:pt x="244" y="310"/>
                    </a:lnTo>
                    <a:lnTo>
                      <a:pt x="233" y="316"/>
                    </a:lnTo>
                    <a:lnTo>
                      <a:pt x="227" y="317"/>
                    </a:lnTo>
                    <a:lnTo>
                      <a:pt x="211" y="327"/>
                    </a:lnTo>
                    <a:lnTo>
                      <a:pt x="210" y="330"/>
                    </a:lnTo>
                    <a:lnTo>
                      <a:pt x="207" y="340"/>
                    </a:lnTo>
                    <a:lnTo>
                      <a:pt x="202" y="342"/>
                    </a:lnTo>
                    <a:lnTo>
                      <a:pt x="196" y="342"/>
                    </a:lnTo>
                    <a:lnTo>
                      <a:pt x="187" y="337"/>
                    </a:lnTo>
                    <a:lnTo>
                      <a:pt x="181" y="329"/>
                    </a:lnTo>
                    <a:lnTo>
                      <a:pt x="190" y="325"/>
                    </a:lnTo>
                    <a:lnTo>
                      <a:pt x="191" y="323"/>
                    </a:lnTo>
                    <a:lnTo>
                      <a:pt x="190" y="317"/>
                    </a:lnTo>
                    <a:lnTo>
                      <a:pt x="190" y="305"/>
                    </a:lnTo>
                    <a:lnTo>
                      <a:pt x="190" y="298"/>
                    </a:lnTo>
                    <a:lnTo>
                      <a:pt x="193" y="295"/>
                    </a:lnTo>
                    <a:lnTo>
                      <a:pt x="196" y="293"/>
                    </a:lnTo>
                    <a:lnTo>
                      <a:pt x="197" y="289"/>
                    </a:lnTo>
                    <a:lnTo>
                      <a:pt x="197" y="288"/>
                    </a:lnTo>
                    <a:lnTo>
                      <a:pt x="191" y="283"/>
                    </a:lnTo>
                    <a:lnTo>
                      <a:pt x="189" y="282"/>
                    </a:lnTo>
                    <a:lnTo>
                      <a:pt x="187" y="277"/>
                    </a:lnTo>
                    <a:lnTo>
                      <a:pt x="191" y="275"/>
                    </a:lnTo>
                    <a:lnTo>
                      <a:pt x="198" y="273"/>
                    </a:lnTo>
                    <a:lnTo>
                      <a:pt x="201" y="265"/>
                    </a:lnTo>
                    <a:lnTo>
                      <a:pt x="205" y="258"/>
                    </a:lnTo>
                    <a:lnTo>
                      <a:pt x="216" y="250"/>
                    </a:lnTo>
                    <a:lnTo>
                      <a:pt x="223" y="243"/>
                    </a:lnTo>
                    <a:lnTo>
                      <a:pt x="226" y="239"/>
                    </a:lnTo>
                    <a:lnTo>
                      <a:pt x="225" y="237"/>
                    </a:lnTo>
                    <a:lnTo>
                      <a:pt x="211" y="227"/>
                    </a:lnTo>
                    <a:lnTo>
                      <a:pt x="204" y="231"/>
                    </a:lnTo>
                    <a:lnTo>
                      <a:pt x="201" y="229"/>
                    </a:lnTo>
                    <a:lnTo>
                      <a:pt x="199" y="229"/>
                    </a:lnTo>
                    <a:lnTo>
                      <a:pt x="196" y="229"/>
                    </a:lnTo>
                    <a:lnTo>
                      <a:pt x="189" y="233"/>
                    </a:lnTo>
                    <a:lnTo>
                      <a:pt x="184" y="244"/>
                    </a:lnTo>
                    <a:lnTo>
                      <a:pt x="184" y="245"/>
                    </a:lnTo>
                    <a:lnTo>
                      <a:pt x="178" y="253"/>
                    </a:lnTo>
                    <a:lnTo>
                      <a:pt x="173" y="262"/>
                    </a:lnTo>
                    <a:lnTo>
                      <a:pt x="171" y="270"/>
                    </a:lnTo>
                    <a:lnTo>
                      <a:pt x="172" y="273"/>
                    </a:lnTo>
                    <a:lnTo>
                      <a:pt x="175" y="276"/>
                    </a:lnTo>
                    <a:lnTo>
                      <a:pt x="180" y="285"/>
                    </a:lnTo>
                    <a:lnTo>
                      <a:pt x="181" y="288"/>
                    </a:lnTo>
                    <a:lnTo>
                      <a:pt x="181" y="291"/>
                    </a:lnTo>
                    <a:lnTo>
                      <a:pt x="180" y="297"/>
                    </a:lnTo>
                    <a:lnTo>
                      <a:pt x="175" y="305"/>
                    </a:lnTo>
                    <a:lnTo>
                      <a:pt x="171" y="309"/>
                    </a:lnTo>
                    <a:lnTo>
                      <a:pt x="167" y="310"/>
                    </a:lnTo>
                    <a:lnTo>
                      <a:pt x="163" y="309"/>
                    </a:lnTo>
                    <a:lnTo>
                      <a:pt x="162" y="304"/>
                    </a:lnTo>
                    <a:lnTo>
                      <a:pt x="163" y="294"/>
                    </a:lnTo>
                    <a:lnTo>
                      <a:pt x="161" y="288"/>
                    </a:lnTo>
                    <a:lnTo>
                      <a:pt x="156" y="285"/>
                    </a:lnTo>
                    <a:lnTo>
                      <a:pt x="151" y="285"/>
                    </a:lnTo>
                    <a:lnTo>
                      <a:pt x="118" y="291"/>
                    </a:lnTo>
                    <a:lnTo>
                      <a:pt x="113" y="297"/>
                    </a:lnTo>
                    <a:lnTo>
                      <a:pt x="107" y="306"/>
                    </a:lnTo>
                    <a:lnTo>
                      <a:pt x="106" y="306"/>
                    </a:lnTo>
                    <a:lnTo>
                      <a:pt x="103" y="304"/>
                    </a:lnTo>
                    <a:lnTo>
                      <a:pt x="100" y="301"/>
                    </a:lnTo>
                    <a:lnTo>
                      <a:pt x="95" y="293"/>
                    </a:lnTo>
                    <a:lnTo>
                      <a:pt x="94" y="289"/>
                    </a:lnTo>
                    <a:lnTo>
                      <a:pt x="95" y="286"/>
                    </a:lnTo>
                    <a:lnTo>
                      <a:pt x="97" y="281"/>
                    </a:lnTo>
                    <a:lnTo>
                      <a:pt x="100" y="277"/>
                    </a:lnTo>
                    <a:lnTo>
                      <a:pt x="100" y="274"/>
                    </a:lnTo>
                    <a:lnTo>
                      <a:pt x="100" y="269"/>
                    </a:lnTo>
                    <a:lnTo>
                      <a:pt x="97" y="265"/>
                    </a:lnTo>
                    <a:lnTo>
                      <a:pt x="94" y="263"/>
                    </a:lnTo>
                    <a:lnTo>
                      <a:pt x="90" y="263"/>
                    </a:lnTo>
                    <a:lnTo>
                      <a:pt x="89" y="264"/>
                    </a:lnTo>
                    <a:lnTo>
                      <a:pt x="85" y="267"/>
                    </a:lnTo>
                    <a:lnTo>
                      <a:pt x="83" y="268"/>
                    </a:lnTo>
                    <a:lnTo>
                      <a:pt x="78" y="268"/>
                    </a:lnTo>
                    <a:lnTo>
                      <a:pt x="76" y="268"/>
                    </a:lnTo>
                    <a:lnTo>
                      <a:pt x="71" y="270"/>
                    </a:lnTo>
                    <a:lnTo>
                      <a:pt x="69" y="270"/>
                    </a:lnTo>
                    <a:lnTo>
                      <a:pt x="64" y="271"/>
                    </a:lnTo>
                    <a:lnTo>
                      <a:pt x="59" y="271"/>
                    </a:lnTo>
                    <a:lnTo>
                      <a:pt x="57" y="270"/>
                    </a:lnTo>
                    <a:lnTo>
                      <a:pt x="55" y="268"/>
                    </a:lnTo>
                    <a:lnTo>
                      <a:pt x="54" y="265"/>
                    </a:lnTo>
                    <a:lnTo>
                      <a:pt x="53" y="264"/>
                    </a:lnTo>
                    <a:lnTo>
                      <a:pt x="49" y="264"/>
                    </a:lnTo>
                    <a:lnTo>
                      <a:pt x="48" y="263"/>
                    </a:lnTo>
                    <a:lnTo>
                      <a:pt x="47" y="261"/>
                    </a:lnTo>
                    <a:lnTo>
                      <a:pt x="47" y="259"/>
                    </a:lnTo>
                    <a:lnTo>
                      <a:pt x="46" y="258"/>
                    </a:lnTo>
                    <a:lnTo>
                      <a:pt x="43" y="259"/>
                    </a:lnTo>
                    <a:lnTo>
                      <a:pt x="42" y="262"/>
                    </a:lnTo>
                    <a:lnTo>
                      <a:pt x="40" y="265"/>
                    </a:lnTo>
                    <a:lnTo>
                      <a:pt x="39" y="270"/>
                    </a:lnTo>
                    <a:lnTo>
                      <a:pt x="37" y="276"/>
                    </a:lnTo>
                    <a:lnTo>
                      <a:pt x="39" y="280"/>
                    </a:lnTo>
                    <a:lnTo>
                      <a:pt x="37" y="286"/>
                    </a:lnTo>
                    <a:lnTo>
                      <a:pt x="33" y="297"/>
                    </a:lnTo>
                    <a:lnTo>
                      <a:pt x="29" y="298"/>
                    </a:lnTo>
                    <a:lnTo>
                      <a:pt x="25" y="298"/>
                    </a:lnTo>
                    <a:lnTo>
                      <a:pt x="23" y="293"/>
                    </a:lnTo>
                    <a:lnTo>
                      <a:pt x="22" y="289"/>
                    </a:lnTo>
                    <a:lnTo>
                      <a:pt x="21" y="283"/>
                    </a:lnTo>
                    <a:lnTo>
                      <a:pt x="19" y="277"/>
                    </a:lnTo>
                    <a:lnTo>
                      <a:pt x="17" y="276"/>
                    </a:lnTo>
                    <a:lnTo>
                      <a:pt x="12" y="276"/>
                    </a:lnTo>
                    <a:lnTo>
                      <a:pt x="10" y="271"/>
                    </a:lnTo>
                    <a:lnTo>
                      <a:pt x="9" y="263"/>
                    </a:lnTo>
                    <a:lnTo>
                      <a:pt x="11" y="259"/>
                    </a:lnTo>
                    <a:lnTo>
                      <a:pt x="12" y="255"/>
                    </a:lnTo>
                    <a:lnTo>
                      <a:pt x="12" y="247"/>
                    </a:lnTo>
                    <a:lnTo>
                      <a:pt x="12" y="239"/>
                    </a:lnTo>
                    <a:lnTo>
                      <a:pt x="11" y="234"/>
                    </a:lnTo>
                    <a:lnTo>
                      <a:pt x="11" y="229"/>
                    </a:lnTo>
                    <a:lnTo>
                      <a:pt x="9" y="225"/>
                    </a:lnTo>
                    <a:lnTo>
                      <a:pt x="7" y="221"/>
                    </a:lnTo>
                    <a:lnTo>
                      <a:pt x="4" y="219"/>
                    </a:lnTo>
                    <a:lnTo>
                      <a:pt x="1" y="215"/>
                    </a:lnTo>
                    <a:lnTo>
                      <a:pt x="0" y="214"/>
                    </a:lnTo>
                    <a:lnTo>
                      <a:pt x="1" y="210"/>
                    </a:lnTo>
                    <a:lnTo>
                      <a:pt x="4" y="207"/>
                    </a:lnTo>
                    <a:lnTo>
                      <a:pt x="3" y="199"/>
                    </a:lnTo>
                    <a:lnTo>
                      <a:pt x="10" y="185"/>
                    </a:lnTo>
                    <a:lnTo>
                      <a:pt x="15" y="186"/>
                    </a:lnTo>
                    <a:lnTo>
                      <a:pt x="18" y="185"/>
                    </a:lnTo>
                    <a:lnTo>
                      <a:pt x="19" y="184"/>
                    </a:lnTo>
                    <a:lnTo>
                      <a:pt x="23" y="179"/>
                    </a:lnTo>
                    <a:lnTo>
                      <a:pt x="29" y="180"/>
                    </a:lnTo>
                    <a:lnTo>
                      <a:pt x="30" y="184"/>
                    </a:lnTo>
                    <a:lnTo>
                      <a:pt x="34" y="189"/>
                    </a:lnTo>
                    <a:lnTo>
                      <a:pt x="41" y="186"/>
                    </a:lnTo>
                    <a:lnTo>
                      <a:pt x="45" y="189"/>
                    </a:lnTo>
                    <a:lnTo>
                      <a:pt x="45" y="191"/>
                    </a:lnTo>
                    <a:lnTo>
                      <a:pt x="52" y="193"/>
                    </a:lnTo>
                    <a:lnTo>
                      <a:pt x="54" y="190"/>
                    </a:lnTo>
                    <a:lnTo>
                      <a:pt x="59" y="189"/>
                    </a:lnTo>
                    <a:lnTo>
                      <a:pt x="60" y="184"/>
                    </a:lnTo>
                    <a:lnTo>
                      <a:pt x="60" y="179"/>
                    </a:lnTo>
                    <a:lnTo>
                      <a:pt x="59" y="175"/>
                    </a:lnTo>
                    <a:lnTo>
                      <a:pt x="57" y="173"/>
                    </a:lnTo>
                    <a:lnTo>
                      <a:pt x="53" y="171"/>
                    </a:lnTo>
                    <a:lnTo>
                      <a:pt x="51" y="167"/>
                    </a:lnTo>
                    <a:lnTo>
                      <a:pt x="52" y="160"/>
                    </a:lnTo>
                    <a:lnTo>
                      <a:pt x="53" y="156"/>
                    </a:lnTo>
                    <a:lnTo>
                      <a:pt x="48" y="151"/>
                    </a:lnTo>
                    <a:lnTo>
                      <a:pt x="48" y="145"/>
                    </a:lnTo>
                    <a:lnTo>
                      <a:pt x="51" y="144"/>
                    </a:lnTo>
                    <a:lnTo>
                      <a:pt x="52" y="139"/>
                    </a:lnTo>
                    <a:lnTo>
                      <a:pt x="53" y="137"/>
                    </a:lnTo>
                    <a:lnTo>
                      <a:pt x="51" y="132"/>
                    </a:lnTo>
                    <a:lnTo>
                      <a:pt x="51" y="129"/>
                    </a:lnTo>
                    <a:lnTo>
                      <a:pt x="54" y="126"/>
                    </a:lnTo>
                    <a:lnTo>
                      <a:pt x="58" y="114"/>
                    </a:lnTo>
                    <a:lnTo>
                      <a:pt x="55" y="108"/>
                    </a:lnTo>
                    <a:lnTo>
                      <a:pt x="53" y="107"/>
                    </a:lnTo>
                    <a:lnTo>
                      <a:pt x="46" y="111"/>
                    </a:lnTo>
                    <a:lnTo>
                      <a:pt x="45" y="109"/>
                    </a:lnTo>
                    <a:lnTo>
                      <a:pt x="45" y="108"/>
                    </a:lnTo>
                    <a:lnTo>
                      <a:pt x="41" y="106"/>
                    </a:lnTo>
                    <a:lnTo>
                      <a:pt x="39" y="107"/>
                    </a:lnTo>
                    <a:lnTo>
                      <a:pt x="35" y="108"/>
                    </a:lnTo>
                    <a:lnTo>
                      <a:pt x="31" y="106"/>
                    </a:lnTo>
                    <a:lnTo>
                      <a:pt x="30" y="101"/>
                    </a:lnTo>
                    <a:lnTo>
                      <a:pt x="33" y="85"/>
                    </a:lnTo>
                    <a:lnTo>
                      <a:pt x="37" y="77"/>
                    </a:lnTo>
                    <a:lnTo>
                      <a:pt x="41" y="71"/>
                    </a:lnTo>
                    <a:lnTo>
                      <a:pt x="43" y="70"/>
                    </a:lnTo>
                    <a:lnTo>
                      <a:pt x="46" y="64"/>
                    </a:lnTo>
                    <a:lnTo>
                      <a:pt x="48" y="61"/>
                    </a:lnTo>
                    <a:lnTo>
                      <a:pt x="52" y="60"/>
                    </a:lnTo>
                    <a:lnTo>
                      <a:pt x="57" y="60"/>
                    </a:lnTo>
                    <a:lnTo>
                      <a:pt x="63" y="57"/>
                    </a:lnTo>
                    <a:lnTo>
                      <a:pt x="69" y="59"/>
                    </a:lnTo>
                    <a:lnTo>
                      <a:pt x="75" y="59"/>
                    </a:lnTo>
                    <a:lnTo>
                      <a:pt x="76" y="53"/>
                    </a:lnTo>
                    <a:lnTo>
                      <a:pt x="84" y="49"/>
                    </a:lnTo>
                    <a:lnTo>
                      <a:pt x="85" y="46"/>
                    </a:lnTo>
                    <a:lnTo>
                      <a:pt x="84" y="42"/>
                    </a:lnTo>
                    <a:lnTo>
                      <a:pt x="90" y="42"/>
                    </a:lnTo>
                    <a:lnTo>
                      <a:pt x="90" y="39"/>
                    </a:lnTo>
                    <a:lnTo>
                      <a:pt x="89" y="34"/>
                    </a:lnTo>
                    <a:lnTo>
                      <a:pt x="90" y="29"/>
                    </a:lnTo>
                    <a:lnTo>
                      <a:pt x="99" y="30"/>
                    </a:lnTo>
                    <a:lnTo>
                      <a:pt x="101" y="28"/>
                    </a:lnTo>
                    <a:lnTo>
                      <a:pt x="107" y="21"/>
                    </a:lnTo>
                    <a:lnTo>
                      <a:pt x="112" y="31"/>
                    </a:lnTo>
                    <a:lnTo>
                      <a:pt x="117" y="37"/>
                    </a:lnTo>
                    <a:lnTo>
                      <a:pt x="118" y="40"/>
                    </a:lnTo>
                    <a:lnTo>
                      <a:pt x="124" y="42"/>
                    </a:lnTo>
                    <a:lnTo>
                      <a:pt x="132" y="40"/>
                    </a:lnTo>
                    <a:lnTo>
                      <a:pt x="138" y="39"/>
                    </a:lnTo>
                    <a:lnTo>
                      <a:pt x="151" y="37"/>
                    </a:lnTo>
                    <a:lnTo>
                      <a:pt x="157" y="35"/>
                    </a:lnTo>
                    <a:lnTo>
                      <a:pt x="163" y="30"/>
                    </a:lnTo>
                    <a:lnTo>
                      <a:pt x="165" y="28"/>
                    </a:lnTo>
                    <a:lnTo>
                      <a:pt x="174" y="23"/>
                    </a:lnTo>
                    <a:lnTo>
                      <a:pt x="180" y="19"/>
                    </a:lnTo>
                    <a:lnTo>
                      <a:pt x="183" y="15"/>
                    </a:lnTo>
                    <a:lnTo>
                      <a:pt x="184" y="13"/>
                    </a:lnTo>
                    <a:lnTo>
                      <a:pt x="191" y="13"/>
                    </a:lnTo>
                    <a:lnTo>
                      <a:pt x="196" y="12"/>
                    </a:lnTo>
                    <a:lnTo>
                      <a:pt x="201" y="5"/>
                    </a:lnTo>
                    <a:lnTo>
                      <a:pt x="203" y="1"/>
                    </a:lnTo>
                    <a:lnTo>
                      <a:pt x="210" y="0"/>
                    </a:lnTo>
                    <a:lnTo>
                      <a:pt x="216" y="0"/>
                    </a:lnTo>
                    <a:lnTo>
                      <a:pt x="222" y="3"/>
                    </a:lnTo>
                    <a:lnTo>
                      <a:pt x="228" y="7"/>
                    </a:lnTo>
                    <a:lnTo>
                      <a:pt x="241" y="19"/>
                    </a:lnTo>
                    <a:lnTo>
                      <a:pt x="246" y="31"/>
                    </a:lnTo>
                    <a:lnTo>
                      <a:pt x="247" y="35"/>
                    </a:lnTo>
                    <a:lnTo>
                      <a:pt x="251" y="41"/>
                    </a:lnTo>
                    <a:lnTo>
                      <a:pt x="256" y="43"/>
                    </a:lnTo>
                    <a:lnTo>
                      <a:pt x="261" y="48"/>
                    </a:lnTo>
                    <a:lnTo>
                      <a:pt x="267" y="55"/>
                    </a:lnTo>
                    <a:lnTo>
                      <a:pt x="270" y="59"/>
                    </a:lnTo>
                    <a:lnTo>
                      <a:pt x="273" y="59"/>
                    </a:lnTo>
                    <a:lnTo>
                      <a:pt x="276" y="61"/>
                    </a:lnTo>
                    <a:lnTo>
                      <a:pt x="281" y="60"/>
                    </a:lnTo>
                    <a:lnTo>
                      <a:pt x="283" y="54"/>
                    </a:lnTo>
                    <a:lnTo>
                      <a:pt x="287" y="52"/>
                    </a:lnTo>
                    <a:lnTo>
                      <a:pt x="288" y="48"/>
                    </a:lnTo>
                    <a:lnTo>
                      <a:pt x="287" y="46"/>
                    </a:lnTo>
                    <a:lnTo>
                      <a:pt x="286" y="40"/>
                    </a:lnTo>
                    <a:lnTo>
                      <a:pt x="289" y="41"/>
                    </a:lnTo>
                    <a:lnTo>
                      <a:pt x="293" y="42"/>
                    </a:lnTo>
                    <a:lnTo>
                      <a:pt x="297" y="45"/>
                    </a:lnTo>
                    <a:lnTo>
                      <a:pt x="299" y="47"/>
                    </a:lnTo>
                    <a:lnTo>
                      <a:pt x="303" y="51"/>
                    </a:lnTo>
                    <a:lnTo>
                      <a:pt x="310" y="51"/>
                    </a:lnTo>
                    <a:lnTo>
                      <a:pt x="312" y="52"/>
                    </a:lnTo>
                    <a:lnTo>
                      <a:pt x="312" y="53"/>
                    </a:lnTo>
                    <a:lnTo>
                      <a:pt x="304" y="66"/>
                    </a:lnTo>
                    <a:lnTo>
                      <a:pt x="301" y="75"/>
                    </a:lnTo>
                    <a:lnTo>
                      <a:pt x="297" y="88"/>
                    </a:lnTo>
                    <a:lnTo>
                      <a:pt x="289" y="105"/>
                    </a:lnTo>
                    <a:lnTo>
                      <a:pt x="289" y="108"/>
                    </a:lnTo>
                    <a:lnTo>
                      <a:pt x="291" y="123"/>
                    </a:lnTo>
                    <a:lnTo>
                      <a:pt x="288" y="129"/>
                    </a:lnTo>
                    <a:lnTo>
                      <a:pt x="286" y="132"/>
                    </a:lnTo>
                    <a:lnTo>
                      <a:pt x="283" y="135"/>
                    </a:lnTo>
                    <a:lnTo>
                      <a:pt x="282" y="139"/>
                    </a:lnTo>
                    <a:lnTo>
                      <a:pt x="286" y="156"/>
                    </a:lnTo>
                    <a:lnTo>
                      <a:pt x="298" y="181"/>
                    </a:lnTo>
                    <a:lnTo>
                      <a:pt x="311" y="203"/>
                    </a:lnTo>
                    <a:lnTo>
                      <a:pt x="318" y="211"/>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13" name="Freeform 121"/>
              <p:cNvSpPr>
                <a:spLocks/>
              </p:cNvSpPr>
              <p:nvPr/>
            </p:nvSpPr>
            <p:spPr bwMode="auto">
              <a:xfrm rot="1627522">
                <a:off x="2822" y="3436"/>
                <a:ext cx="28" cy="30"/>
              </a:xfrm>
              <a:custGeom>
                <a:avLst/>
                <a:gdLst>
                  <a:gd name="T0" fmla="*/ 5489 w 20"/>
                  <a:gd name="T1" fmla="*/ 6245 h 20"/>
                  <a:gd name="T2" fmla="*/ 5905 w 20"/>
                  <a:gd name="T3" fmla="*/ 6245 h 20"/>
                  <a:gd name="T4" fmla="*/ 6091 w 20"/>
                  <a:gd name="T5" fmla="*/ 7748 h 20"/>
                  <a:gd name="T6" fmla="*/ 6091 w 20"/>
                  <a:gd name="T7" fmla="*/ 8091 h 20"/>
                  <a:gd name="T8" fmla="*/ 5905 w 20"/>
                  <a:gd name="T9" fmla="*/ 10389 h 20"/>
                  <a:gd name="T10" fmla="*/ 5489 w 20"/>
                  <a:gd name="T11" fmla="*/ 13284 h 20"/>
                  <a:gd name="T12" fmla="*/ 4542 w 20"/>
                  <a:gd name="T13" fmla="*/ 14052 h 20"/>
                  <a:gd name="T14" fmla="*/ 3822 w 20"/>
                  <a:gd name="T15" fmla="*/ 18206 h 20"/>
                  <a:gd name="T16" fmla="*/ 2317 w 20"/>
                  <a:gd name="T17" fmla="*/ 19926 h 20"/>
                  <a:gd name="T18" fmla="*/ 2220 w 20"/>
                  <a:gd name="T19" fmla="*/ 19380 h 20"/>
                  <a:gd name="T20" fmla="*/ 1586 w 20"/>
                  <a:gd name="T21" fmla="*/ 19380 h 20"/>
                  <a:gd name="T22" fmla="*/ 603 w 20"/>
                  <a:gd name="T23" fmla="*/ 18206 h 20"/>
                  <a:gd name="T24" fmla="*/ 603 w 20"/>
                  <a:gd name="T25" fmla="*/ 15584 h 20"/>
                  <a:gd name="T26" fmla="*/ 1 w 20"/>
                  <a:gd name="T27" fmla="*/ 13284 h 20"/>
                  <a:gd name="T28" fmla="*/ 0 w 20"/>
                  <a:gd name="T29" fmla="*/ 9368 h 20"/>
                  <a:gd name="T30" fmla="*/ 1 w 20"/>
                  <a:gd name="T31" fmla="*/ 7748 h 20"/>
                  <a:gd name="T32" fmla="*/ 603 w 20"/>
                  <a:gd name="T33" fmla="*/ 3596 h 20"/>
                  <a:gd name="T34" fmla="*/ 603 w 20"/>
                  <a:gd name="T35" fmla="*/ 2397 h 20"/>
                  <a:gd name="T36" fmla="*/ 844 w 20"/>
                  <a:gd name="T37" fmla="*/ 0 h 20"/>
                  <a:gd name="T38" fmla="*/ 1655 w 20"/>
                  <a:gd name="T39" fmla="*/ 0 h 20"/>
                  <a:gd name="T40" fmla="*/ 2801 w 20"/>
                  <a:gd name="T41" fmla="*/ 0 h 20"/>
                  <a:gd name="T42" fmla="*/ 3244 w 20"/>
                  <a:gd name="T43" fmla="*/ 1598 h 20"/>
                  <a:gd name="T44" fmla="*/ 4351 w 20"/>
                  <a:gd name="T45" fmla="*/ 2397 h 20"/>
                  <a:gd name="T46" fmla="*/ 5489 w 20"/>
                  <a:gd name="T47" fmla="*/ 6245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 h="20">
                    <a:moveTo>
                      <a:pt x="18" y="6"/>
                    </a:moveTo>
                    <a:lnTo>
                      <a:pt x="19" y="6"/>
                    </a:lnTo>
                    <a:lnTo>
                      <a:pt x="20" y="7"/>
                    </a:lnTo>
                    <a:lnTo>
                      <a:pt x="20" y="8"/>
                    </a:lnTo>
                    <a:lnTo>
                      <a:pt x="19" y="10"/>
                    </a:lnTo>
                    <a:lnTo>
                      <a:pt x="18" y="13"/>
                    </a:lnTo>
                    <a:lnTo>
                      <a:pt x="15" y="14"/>
                    </a:lnTo>
                    <a:lnTo>
                      <a:pt x="12" y="18"/>
                    </a:lnTo>
                    <a:lnTo>
                      <a:pt x="8" y="20"/>
                    </a:lnTo>
                    <a:lnTo>
                      <a:pt x="7" y="19"/>
                    </a:lnTo>
                    <a:lnTo>
                      <a:pt x="5" y="19"/>
                    </a:lnTo>
                    <a:lnTo>
                      <a:pt x="2" y="18"/>
                    </a:lnTo>
                    <a:lnTo>
                      <a:pt x="2" y="15"/>
                    </a:lnTo>
                    <a:lnTo>
                      <a:pt x="1" y="13"/>
                    </a:lnTo>
                    <a:lnTo>
                      <a:pt x="0" y="9"/>
                    </a:lnTo>
                    <a:lnTo>
                      <a:pt x="1" y="7"/>
                    </a:lnTo>
                    <a:lnTo>
                      <a:pt x="2" y="3"/>
                    </a:lnTo>
                    <a:lnTo>
                      <a:pt x="2" y="2"/>
                    </a:lnTo>
                    <a:lnTo>
                      <a:pt x="3" y="0"/>
                    </a:lnTo>
                    <a:lnTo>
                      <a:pt x="6" y="0"/>
                    </a:lnTo>
                    <a:lnTo>
                      <a:pt x="9" y="0"/>
                    </a:lnTo>
                    <a:lnTo>
                      <a:pt x="11" y="1"/>
                    </a:lnTo>
                    <a:lnTo>
                      <a:pt x="14" y="2"/>
                    </a:lnTo>
                    <a:lnTo>
                      <a:pt x="18" y="6"/>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14" name="Freeform 122"/>
              <p:cNvSpPr>
                <a:spLocks/>
              </p:cNvSpPr>
              <p:nvPr/>
            </p:nvSpPr>
            <p:spPr bwMode="auto">
              <a:xfrm rot="1627522">
                <a:off x="2710" y="3785"/>
                <a:ext cx="22" cy="30"/>
              </a:xfrm>
              <a:custGeom>
                <a:avLst/>
                <a:gdLst>
                  <a:gd name="T0" fmla="*/ 159 w 19"/>
                  <a:gd name="T1" fmla="*/ 6245 h 20"/>
                  <a:gd name="T2" fmla="*/ 168 w 19"/>
                  <a:gd name="T3" fmla="*/ 8091 h 20"/>
                  <a:gd name="T4" fmla="*/ 184 w 19"/>
                  <a:gd name="T5" fmla="*/ 10389 h 20"/>
                  <a:gd name="T6" fmla="*/ 195 w 19"/>
                  <a:gd name="T7" fmla="*/ 11622 h 20"/>
                  <a:gd name="T8" fmla="*/ 215 w 19"/>
                  <a:gd name="T9" fmla="*/ 12137 h 20"/>
                  <a:gd name="T10" fmla="*/ 215 w 19"/>
                  <a:gd name="T11" fmla="*/ 14052 h 20"/>
                  <a:gd name="T12" fmla="*/ 226 w 19"/>
                  <a:gd name="T13" fmla="*/ 15584 h 20"/>
                  <a:gd name="T14" fmla="*/ 215 w 19"/>
                  <a:gd name="T15" fmla="*/ 15897 h 20"/>
                  <a:gd name="T16" fmla="*/ 215 w 19"/>
                  <a:gd name="T17" fmla="*/ 17433 h 20"/>
                  <a:gd name="T18" fmla="*/ 195 w 19"/>
                  <a:gd name="T19" fmla="*/ 17433 h 20"/>
                  <a:gd name="T20" fmla="*/ 184 w 19"/>
                  <a:gd name="T21" fmla="*/ 18206 h 20"/>
                  <a:gd name="T22" fmla="*/ 159 w 19"/>
                  <a:gd name="T23" fmla="*/ 18206 h 20"/>
                  <a:gd name="T24" fmla="*/ 145 w 19"/>
                  <a:gd name="T25" fmla="*/ 19926 h 20"/>
                  <a:gd name="T26" fmla="*/ 108 w 19"/>
                  <a:gd name="T27" fmla="*/ 18206 h 20"/>
                  <a:gd name="T28" fmla="*/ 93 w 19"/>
                  <a:gd name="T29" fmla="*/ 17433 h 20"/>
                  <a:gd name="T30" fmla="*/ 69 w 19"/>
                  <a:gd name="T31" fmla="*/ 15897 h 20"/>
                  <a:gd name="T32" fmla="*/ 52 w 19"/>
                  <a:gd name="T33" fmla="*/ 15584 h 20"/>
                  <a:gd name="T34" fmla="*/ 2 w 19"/>
                  <a:gd name="T35" fmla="*/ 12137 h 20"/>
                  <a:gd name="T36" fmla="*/ 0 w 19"/>
                  <a:gd name="T37" fmla="*/ 10389 h 20"/>
                  <a:gd name="T38" fmla="*/ 0 w 19"/>
                  <a:gd name="T39" fmla="*/ 9368 h 20"/>
                  <a:gd name="T40" fmla="*/ 0 w 19"/>
                  <a:gd name="T41" fmla="*/ 8091 h 20"/>
                  <a:gd name="T42" fmla="*/ 0 w 19"/>
                  <a:gd name="T43" fmla="*/ 6245 h 20"/>
                  <a:gd name="T44" fmla="*/ 0 w 19"/>
                  <a:gd name="T45" fmla="*/ 5394 h 20"/>
                  <a:gd name="T46" fmla="*/ 0 w 19"/>
                  <a:gd name="T47" fmla="*/ 4163 h 20"/>
                  <a:gd name="T48" fmla="*/ 1 w 19"/>
                  <a:gd name="T49" fmla="*/ 3596 h 20"/>
                  <a:gd name="T50" fmla="*/ 2 w 19"/>
                  <a:gd name="T51" fmla="*/ 2397 h 20"/>
                  <a:gd name="T52" fmla="*/ 3 w 19"/>
                  <a:gd name="T53" fmla="*/ 0 h 20"/>
                  <a:gd name="T54" fmla="*/ 69 w 19"/>
                  <a:gd name="T55" fmla="*/ 0 h 20"/>
                  <a:gd name="T56" fmla="*/ 80 w 19"/>
                  <a:gd name="T57" fmla="*/ 0 h 20"/>
                  <a:gd name="T58" fmla="*/ 80 w 19"/>
                  <a:gd name="T59" fmla="*/ 2397 h 20"/>
                  <a:gd name="T60" fmla="*/ 93 w 19"/>
                  <a:gd name="T61" fmla="*/ 3596 h 20"/>
                  <a:gd name="T62" fmla="*/ 108 w 19"/>
                  <a:gd name="T63" fmla="*/ 4163 h 20"/>
                  <a:gd name="T64" fmla="*/ 145 w 19"/>
                  <a:gd name="T65" fmla="*/ 5394 h 20"/>
                  <a:gd name="T66" fmla="*/ 159 w 19"/>
                  <a:gd name="T67" fmla="*/ 6245 h 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 h="20">
                    <a:moveTo>
                      <a:pt x="13" y="6"/>
                    </a:moveTo>
                    <a:lnTo>
                      <a:pt x="14" y="8"/>
                    </a:lnTo>
                    <a:lnTo>
                      <a:pt x="15" y="10"/>
                    </a:lnTo>
                    <a:lnTo>
                      <a:pt x="16" y="11"/>
                    </a:lnTo>
                    <a:lnTo>
                      <a:pt x="18" y="12"/>
                    </a:lnTo>
                    <a:lnTo>
                      <a:pt x="18" y="14"/>
                    </a:lnTo>
                    <a:lnTo>
                      <a:pt x="19" y="15"/>
                    </a:lnTo>
                    <a:lnTo>
                      <a:pt x="18" y="16"/>
                    </a:lnTo>
                    <a:lnTo>
                      <a:pt x="18" y="17"/>
                    </a:lnTo>
                    <a:lnTo>
                      <a:pt x="16" y="17"/>
                    </a:lnTo>
                    <a:lnTo>
                      <a:pt x="15" y="18"/>
                    </a:lnTo>
                    <a:lnTo>
                      <a:pt x="13" y="18"/>
                    </a:lnTo>
                    <a:lnTo>
                      <a:pt x="12" y="20"/>
                    </a:lnTo>
                    <a:lnTo>
                      <a:pt x="9" y="18"/>
                    </a:lnTo>
                    <a:lnTo>
                      <a:pt x="8" y="17"/>
                    </a:lnTo>
                    <a:lnTo>
                      <a:pt x="6" y="16"/>
                    </a:lnTo>
                    <a:lnTo>
                      <a:pt x="4" y="15"/>
                    </a:lnTo>
                    <a:lnTo>
                      <a:pt x="2" y="12"/>
                    </a:lnTo>
                    <a:lnTo>
                      <a:pt x="0" y="10"/>
                    </a:lnTo>
                    <a:lnTo>
                      <a:pt x="0" y="9"/>
                    </a:lnTo>
                    <a:lnTo>
                      <a:pt x="0" y="8"/>
                    </a:lnTo>
                    <a:lnTo>
                      <a:pt x="0" y="6"/>
                    </a:lnTo>
                    <a:lnTo>
                      <a:pt x="0" y="5"/>
                    </a:lnTo>
                    <a:lnTo>
                      <a:pt x="0" y="4"/>
                    </a:lnTo>
                    <a:lnTo>
                      <a:pt x="1" y="3"/>
                    </a:lnTo>
                    <a:lnTo>
                      <a:pt x="2" y="2"/>
                    </a:lnTo>
                    <a:lnTo>
                      <a:pt x="3" y="0"/>
                    </a:lnTo>
                    <a:lnTo>
                      <a:pt x="6" y="0"/>
                    </a:lnTo>
                    <a:lnTo>
                      <a:pt x="7" y="0"/>
                    </a:lnTo>
                    <a:lnTo>
                      <a:pt x="7" y="2"/>
                    </a:lnTo>
                    <a:lnTo>
                      <a:pt x="8" y="3"/>
                    </a:lnTo>
                    <a:lnTo>
                      <a:pt x="9" y="4"/>
                    </a:lnTo>
                    <a:lnTo>
                      <a:pt x="12" y="5"/>
                    </a:lnTo>
                    <a:lnTo>
                      <a:pt x="13" y="6"/>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15" name="Freeform 123"/>
              <p:cNvSpPr>
                <a:spLocks/>
              </p:cNvSpPr>
              <p:nvPr/>
            </p:nvSpPr>
            <p:spPr bwMode="auto">
              <a:xfrm rot="1627522">
                <a:off x="2776" y="3580"/>
                <a:ext cx="19" cy="18"/>
              </a:xfrm>
              <a:custGeom>
                <a:avLst/>
                <a:gdLst>
                  <a:gd name="T0" fmla="*/ 190 w 16"/>
                  <a:gd name="T1" fmla="*/ 0 h 13"/>
                  <a:gd name="T2" fmla="*/ 160 w 16"/>
                  <a:gd name="T3" fmla="*/ 0 h 13"/>
                  <a:gd name="T4" fmla="*/ 81 w 16"/>
                  <a:gd name="T5" fmla="*/ 0 h 13"/>
                  <a:gd name="T6" fmla="*/ 68 w 16"/>
                  <a:gd name="T7" fmla="*/ 1 h 13"/>
                  <a:gd name="T8" fmla="*/ 1 w 16"/>
                  <a:gd name="T9" fmla="*/ 533 h 13"/>
                  <a:gd name="T10" fmla="*/ 0 w 16"/>
                  <a:gd name="T11" fmla="*/ 738 h 13"/>
                  <a:gd name="T12" fmla="*/ 0 w 16"/>
                  <a:gd name="T13" fmla="*/ 1022 h 13"/>
                  <a:gd name="T14" fmla="*/ 1 w 16"/>
                  <a:gd name="T15" fmla="*/ 1796 h 13"/>
                  <a:gd name="T16" fmla="*/ 0 w 16"/>
                  <a:gd name="T17" fmla="*/ 1959 h 13"/>
                  <a:gd name="T18" fmla="*/ 1 w 16"/>
                  <a:gd name="T19" fmla="*/ 2292 h 13"/>
                  <a:gd name="T20" fmla="*/ 2 w 16"/>
                  <a:gd name="T21" fmla="*/ 2487 h 13"/>
                  <a:gd name="T22" fmla="*/ 2 w 16"/>
                  <a:gd name="T23" fmla="*/ 3174 h 13"/>
                  <a:gd name="T24" fmla="*/ 68 w 16"/>
                  <a:gd name="T25" fmla="*/ 3257 h 13"/>
                  <a:gd name="T26" fmla="*/ 114 w 16"/>
                  <a:gd name="T27" fmla="*/ 3257 h 13"/>
                  <a:gd name="T28" fmla="*/ 160 w 16"/>
                  <a:gd name="T29" fmla="*/ 3257 h 13"/>
                  <a:gd name="T30" fmla="*/ 190 w 16"/>
                  <a:gd name="T31" fmla="*/ 3174 h 13"/>
                  <a:gd name="T32" fmla="*/ 241 w 16"/>
                  <a:gd name="T33" fmla="*/ 3174 h 13"/>
                  <a:gd name="T34" fmla="*/ 286 w 16"/>
                  <a:gd name="T35" fmla="*/ 2487 h 13"/>
                  <a:gd name="T36" fmla="*/ 298 w 16"/>
                  <a:gd name="T37" fmla="*/ 2292 h 13"/>
                  <a:gd name="T38" fmla="*/ 298 w 16"/>
                  <a:gd name="T39" fmla="*/ 1959 h 13"/>
                  <a:gd name="T40" fmla="*/ 298 w 16"/>
                  <a:gd name="T41" fmla="*/ 1796 h 13"/>
                  <a:gd name="T42" fmla="*/ 298 w 16"/>
                  <a:gd name="T43" fmla="*/ 1415 h 13"/>
                  <a:gd name="T44" fmla="*/ 268 w 16"/>
                  <a:gd name="T45" fmla="*/ 738 h 13"/>
                  <a:gd name="T46" fmla="*/ 241 w 16"/>
                  <a:gd name="T47" fmla="*/ 533 h 13"/>
                  <a:gd name="T48" fmla="*/ 226 w 16"/>
                  <a:gd name="T49" fmla="*/ 1 h 13"/>
                  <a:gd name="T50" fmla="*/ 190 w 16"/>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 h="13">
                    <a:moveTo>
                      <a:pt x="10" y="0"/>
                    </a:moveTo>
                    <a:lnTo>
                      <a:pt x="8" y="0"/>
                    </a:lnTo>
                    <a:lnTo>
                      <a:pt x="4" y="0"/>
                    </a:lnTo>
                    <a:lnTo>
                      <a:pt x="3" y="1"/>
                    </a:lnTo>
                    <a:lnTo>
                      <a:pt x="1" y="2"/>
                    </a:lnTo>
                    <a:lnTo>
                      <a:pt x="0" y="3"/>
                    </a:lnTo>
                    <a:lnTo>
                      <a:pt x="0" y="4"/>
                    </a:lnTo>
                    <a:lnTo>
                      <a:pt x="1" y="7"/>
                    </a:lnTo>
                    <a:lnTo>
                      <a:pt x="0" y="8"/>
                    </a:lnTo>
                    <a:lnTo>
                      <a:pt x="1" y="9"/>
                    </a:lnTo>
                    <a:lnTo>
                      <a:pt x="2" y="10"/>
                    </a:lnTo>
                    <a:lnTo>
                      <a:pt x="2" y="12"/>
                    </a:lnTo>
                    <a:lnTo>
                      <a:pt x="3" y="13"/>
                    </a:lnTo>
                    <a:lnTo>
                      <a:pt x="6" y="13"/>
                    </a:lnTo>
                    <a:lnTo>
                      <a:pt x="8" y="13"/>
                    </a:lnTo>
                    <a:lnTo>
                      <a:pt x="10" y="12"/>
                    </a:lnTo>
                    <a:lnTo>
                      <a:pt x="13" y="12"/>
                    </a:lnTo>
                    <a:lnTo>
                      <a:pt x="15" y="10"/>
                    </a:lnTo>
                    <a:lnTo>
                      <a:pt x="16" y="9"/>
                    </a:lnTo>
                    <a:lnTo>
                      <a:pt x="16" y="8"/>
                    </a:lnTo>
                    <a:lnTo>
                      <a:pt x="16" y="7"/>
                    </a:lnTo>
                    <a:lnTo>
                      <a:pt x="16" y="6"/>
                    </a:lnTo>
                    <a:lnTo>
                      <a:pt x="14" y="3"/>
                    </a:lnTo>
                    <a:lnTo>
                      <a:pt x="13" y="2"/>
                    </a:lnTo>
                    <a:lnTo>
                      <a:pt x="12" y="1"/>
                    </a:lnTo>
                    <a:lnTo>
                      <a:pt x="10" y="0"/>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16" name="Freeform 124"/>
              <p:cNvSpPr>
                <a:spLocks/>
              </p:cNvSpPr>
              <p:nvPr/>
            </p:nvSpPr>
            <p:spPr bwMode="auto">
              <a:xfrm rot="1627522">
                <a:off x="2123" y="2918"/>
                <a:ext cx="329" cy="521"/>
              </a:xfrm>
              <a:custGeom>
                <a:avLst/>
                <a:gdLst>
                  <a:gd name="T0" fmla="*/ 8183 w 266"/>
                  <a:gd name="T1" fmla="*/ 143876 h 350"/>
                  <a:gd name="T2" fmla="*/ 8262 w 266"/>
                  <a:gd name="T3" fmla="*/ 159840 h 350"/>
                  <a:gd name="T4" fmla="*/ 8674 w 266"/>
                  <a:gd name="T5" fmla="*/ 170243 h 350"/>
                  <a:gd name="T6" fmla="*/ 8168 w 266"/>
                  <a:gd name="T7" fmla="*/ 177347 h 350"/>
                  <a:gd name="T8" fmla="*/ 8183 w 266"/>
                  <a:gd name="T9" fmla="*/ 197228 h 350"/>
                  <a:gd name="T10" fmla="*/ 8168 w 266"/>
                  <a:gd name="T11" fmla="*/ 222419 h 350"/>
                  <a:gd name="T12" fmla="*/ 7568 w 266"/>
                  <a:gd name="T13" fmla="*/ 234087 h 350"/>
                  <a:gd name="T14" fmla="*/ 7045 w 266"/>
                  <a:gd name="T15" fmla="*/ 242813 h 350"/>
                  <a:gd name="T16" fmla="*/ 7101 w 266"/>
                  <a:gd name="T17" fmla="*/ 254900 h 350"/>
                  <a:gd name="T18" fmla="*/ 7516 w 266"/>
                  <a:gd name="T19" fmla="*/ 267882 h 350"/>
                  <a:gd name="T20" fmla="*/ 7255 w 266"/>
                  <a:gd name="T21" fmla="*/ 286819 h 350"/>
                  <a:gd name="T22" fmla="*/ 6225 w 266"/>
                  <a:gd name="T23" fmla="*/ 301135 h 350"/>
                  <a:gd name="T24" fmla="*/ 4695 w 266"/>
                  <a:gd name="T25" fmla="*/ 281962 h 350"/>
                  <a:gd name="T26" fmla="*/ 4537 w 266"/>
                  <a:gd name="T27" fmla="*/ 265128 h 350"/>
                  <a:gd name="T28" fmla="*/ 3811 w 266"/>
                  <a:gd name="T29" fmla="*/ 254610 h 350"/>
                  <a:gd name="T30" fmla="*/ 3286 w 266"/>
                  <a:gd name="T31" fmla="*/ 228718 h 350"/>
                  <a:gd name="T32" fmla="*/ 3401 w 266"/>
                  <a:gd name="T33" fmla="*/ 214201 h 350"/>
                  <a:gd name="T34" fmla="*/ 3584 w 266"/>
                  <a:gd name="T35" fmla="*/ 198699 h 350"/>
                  <a:gd name="T36" fmla="*/ 3706 w 266"/>
                  <a:gd name="T37" fmla="*/ 182404 h 350"/>
                  <a:gd name="T38" fmla="*/ 4947 w 266"/>
                  <a:gd name="T39" fmla="*/ 160706 h 350"/>
                  <a:gd name="T40" fmla="*/ 4855 w 266"/>
                  <a:gd name="T41" fmla="*/ 141309 h 350"/>
                  <a:gd name="T42" fmla="*/ 3401 w 266"/>
                  <a:gd name="T43" fmla="*/ 147135 h 350"/>
                  <a:gd name="T44" fmla="*/ 2319 w 266"/>
                  <a:gd name="T45" fmla="*/ 128785 h 350"/>
                  <a:gd name="T46" fmla="*/ 218 w 266"/>
                  <a:gd name="T47" fmla="*/ 129440 h 350"/>
                  <a:gd name="T48" fmla="*/ 1 w 266"/>
                  <a:gd name="T49" fmla="*/ 115594 h 350"/>
                  <a:gd name="T50" fmla="*/ 0 w 266"/>
                  <a:gd name="T51" fmla="*/ 100720 h 350"/>
                  <a:gd name="T52" fmla="*/ 142 w 266"/>
                  <a:gd name="T53" fmla="*/ 91824 h 350"/>
                  <a:gd name="T54" fmla="*/ 511 w 266"/>
                  <a:gd name="T55" fmla="*/ 81215 h 350"/>
                  <a:gd name="T56" fmla="*/ 742 w 266"/>
                  <a:gd name="T57" fmla="*/ 68878 h 350"/>
                  <a:gd name="T58" fmla="*/ 1087 w 266"/>
                  <a:gd name="T59" fmla="*/ 56189 h 350"/>
                  <a:gd name="T60" fmla="*/ 967 w 266"/>
                  <a:gd name="T61" fmla="*/ 34632 h 350"/>
                  <a:gd name="T62" fmla="*/ 918 w 266"/>
                  <a:gd name="T63" fmla="*/ 15629 h 350"/>
                  <a:gd name="T64" fmla="*/ 1737 w 266"/>
                  <a:gd name="T65" fmla="*/ 8646 h 350"/>
                  <a:gd name="T66" fmla="*/ 2883 w 266"/>
                  <a:gd name="T67" fmla="*/ 10499 h 350"/>
                  <a:gd name="T68" fmla="*/ 3290 w 266"/>
                  <a:gd name="T69" fmla="*/ 5808 h 350"/>
                  <a:gd name="T70" fmla="*/ 4642 w 266"/>
                  <a:gd name="T71" fmla="*/ 1 h 350"/>
                  <a:gd name="T72" fmla="*/ 4642 w 266"/>
                  <a:gd name="T73" fmla="*/ 22604 h 350"/>
                  <a:gd name="T74" fmla="*/ 5426 w 266"/>
                  <a:gd name="T75" fmla="*/ 19887 h 350"/>
                  <a:gd name="T76" fmla="*/ 5741 w 266"/>
                  <a:gd name="T77" fmla="*/ 42451 h 350"/>
                  <a:gd name="T78" fmla="*/ 6435 w 266"/>
                  <a:gd name="T79" fmla="*/ 56189 h 350"/>
                  <a:gd name="T80" fmla="*/ 6941 w 266"/>
                  <a:gd name="T81" fmla="*/ 53572 h 350"/>
                  <a:gd name="T82" fmla="*/ 7613 w 266"/>
                  <a:gd name="T83" fmla="*/ 51552 h 350"/>
                  <a:gd name="T84" fmla="*/ 7959 w 266"/>
                  <a:gd name="T85" fmla="*/ 37747 h 350"/>
                  <a:gd name="T86" fmla="*/ 8300 w 266"/>
                  <a:gd name="T87" fmla="*/ 37071 h 350"/>
                  <a:gd name="T88" fmla="*/ 8836 w 266"/>
                  <a:gd name="T89" fmla="*/ 32028 h 350"/>
                  <a:gd name="T90" fmla="*/ 8883 w 266"/>
                  <a:gd name="T91" fmla="*/ 14454 h 350"/>
                  <a:gd name="T92" fmla="*/ 9373 w 266"/>
                  <a:gd name="T93" fmla="*/ 24904 h 350"/>
                  <a:gd name="T94" fmla="*/ 9522 w 266"/>
                  <a:gd name="T95" fmla="*/ 35336 h 350"/>
                  <a:gd name="T96" fmla="*/ 9754 w 266"/>
                  <a:gd name="T97" fmla="*/ 46211 h 350"/>
                  <a:gd name="T98" fmla="*/ 9844 w 266"/>
                  <a:gd name="T99" fmla="*/ 62215 h 350"/>
                  <a:gd name="T100" fmla="*/ 9720 w 266"/>
                  <a:gd name="T101" fmla="*/ 79746 h 350"/>
                  <a:gd name="T102" fmla="*/ 9522 w 266"/>
                  <a:gd name="T103" fmla="*/ 112838 h 350"/>
                  <a:gd name="T104" fmla="*/ 8945 w 266"/>
                  <a:gd name="T105" fmla="*/ 122536 h 350"/>
                  <a:gd name="T106" fmla="*/ 8388 w 266"/>
                  <a:gd name="T107" fmla="*/ 119139 h 350"/>
                  <a:gd name="T108" fmla="*/ 8005 w 266"/>
                  <a:gd name="T109" fmla="*/ 133185 h 3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350">
                    <a:moveTo>
                      <a:pt x="216" y="157"/>
                    </a:moveTo>
                    <a:lnTo>
                      <a:pt x="216" y="160"/>
                    </a:lnTo>
                    <a:lnTo>
                      <a:pt x="218" y="161"/>
                    </a:lnTo>
                    <a:lnTo>
                      <a:pt x="221" y="162"/>
                    </a:lnTo>
                    <a:lnTo>
                      <a:pt x="221" y="166"/>
                    </a:lnTo>
                    <a:lnTo>
                      <a:pt x="220" y="169"/>
                    </a:lnTo>
                    <a:lnTo>
                      <a:pt x="217" y="174"/>
                    </a:lnTo>
                    <a:lnTo>
                      <a:pt x="217" y="179"/>
                    </a:lnTo>
                    <a:lnTo>
                      <a:pt x="220" y="182"/>
                    </a:lnTo>
                    <a:lnTo>
                      <a:pt x="222" y="185"/>
                    </a:lnTo>
                    <a:lnTo>
                      <a:pt x="226" y="186"/>
                    </a:lnTo>
                    <a:lnTo>
                      <a:pt x="228" y="186"/>
                    </a:lnTo>
                    <a:lnTo>
                      <a:pt x="232" y="190"/>
                    </a:lnTo>
                    <a:lnTo>
                      <a:pt x="234" y="193"/>
                    </a:lnTo>
                    <a:lnTo>
                      <a:pt x="234" y="197"/>
                    </a:lnTo>
                    <a:lnTo>
                      <a:pt x="233" y="202"/>
                    </a:lnTo>
                    <a:lnTo>
                      <a:pt x="230" y="203"/>
                    </a:lnTo>
                    <a:lnTo>
                      <a:pt x="227" y="203"/>
                    </a:lnTo>
                    <a:lnTo>
                      <a:pt x="222" y="200"/>
                    </a:lnTo>
                    <a:lnTo>
                      <a:pt x="220" y="205"/>
                    </a:lnTo>
                    <a:lnTo>
                      <a:pt x="218" y="209"/>
                    </a:lnTo>
                    <a:lnTo>
                      <a:pt x="221" y="214"/>
                    </a:lnTo>
                    <a:lnTo>
                      <a:pt x="222" y="220"/>
                    </a:lnTo>
                    <a:lnTo>
                      <a:pt x="220" y="222"/>
                    </a:lnTo>
                    <a:lnTo>
                      <a:pt x="221" y="228"/>
                    </a:lnTo>
                    <a:lnTo>
                      <a:pt x="220" y="233"/>
                    </a:lnTo>
                    <a:lnTo>
                      <a:pt x="220" y="239"/>
                    </a:lnTo>
                    <a:lnTo>
                      <a:pt x="218" y="244"/>
                    </a:lnTo>
                    <a:lnTo>
                      <a:pt x="218" y="250"/>
                    </a:lnTo>
                    <a:lnTo>
                      <a:pt x="220" y="257"/>
                    </a:lnTo>
                    <a:lnTo>
                      <a:pt x="218" y="263"/>
                    </a:lnTo>
                    <a:lnTo>
                      <a:pt x="216" y="265"/>
                    </a:lnTo>
                    <a:lnTo>
                      <a:pt x="211" y="265"/>
                    </a:lnTo>
                    <a:lnTo>
                      <a:pt x="206" y="268"/>
                    </a:lnTo>
                    <a:lnTo>
                      <a:pt x="204" y="271"/>
                    </a:lnTo>
                    <a:lnTo>
                      <a:pt x="199" y="274"/>
                    </a:lnTo>
                    <a:lnTo>
                      <a:pt x="197" y="276"/>
                    </a:lnTo>
                    <a:lnTo>
                      <a:pt x="197" y="278"/>
                    </a:lnTo>
                    <a:lnTo>
                      <a:pt x="191" y="278"/>
                    </a:lnTo>
                    <a:lnTo>
                      <a:pt x="190" y="281"/>
                    </a:lnTo>
                    <a:lnTo>
                      <a:pt x="187" y="281"/>
                    </a:lnTo>
                    <a:lnTo>
                      <a:pt x="186" y="280"/>
                    </a:lnTo>
                    <a:lnTo>
                      <a:pt x="187" y="284"/>
                    </a:lnTo>
                    <a:lnTo>
                      <a:pt x="187" y="288"/>
                    </a:lnTo>
                    <a:lnTo>
                      <a:pt x="192" y="295"/>
                    </a:lnTo>
                    <a:lnTo>
                      <a:pt x="196" y="299"/>
                    </a:lnTo>
                    <a:lnTo>
                      <a:pt x="197" y="302"/>
                    </a:lnTo>
                    <a:lnTo>
                      <a:pt x="199" y="306"/>
                    </a:lnTo>
                    <a:lnTo>
                      <a:pt x="200" y="308"/>
                    </a:lnTo>
                    <a:lnTo>
                      <a:pt x="203" y="310"/>
                    </a:lnTo>
                    <a:lnTo>
                      <a:pt x="205" y="311"/>
                    </a:lnTo>
                    <a:lnTo>
                      <a:pt x="202" y="316"/>
                    </a:lnTo>
                    <a:lnTo>
                      <a:pt x="200" y="319"/>
                    </a:lnTo>
                    <a:lnTo>
                      <a:pt x="198" y="330"/>
                    </a:lnTo>
                    <a:lnTo>
                      <a:pt x="196" y="332"/>
                    </a:lnTo>
                    <a:lnTo>
                      <a:pt x="184" y="340"/>
                    </a:lnTo>
                    <a:lnTo>
                      <a:pt x="182" y="341"/>
                    </a:lnTo>
                    <a:lnTo>
                      <a:pt x="180" y="346"/>
                    </a:lnTo>
                    <a:lnTo>
                      <a:pt x="169" y="350"/>
                    </a:lnTo>
                    <a:lnTo>
                      <a:pt x="168" y="348"/>
                    </a:lnTo>
                    <a:lnTo>
                      <a:pt x="170" y="343"/>
                    </a:lnTo>
                    <a:lnTo>
                      <a:pt x="168" y="343"/>
                    </a:lnTo>
                    <a:lnTo>
                      <a:pt x="140" y="336"/>
                    </a:lnTo>
                    <a:lnTo>
                      <a:pt x="133" y="335"/>
                    </a:lnTo>
                    <a:lnTo>
                      <a:pt x="126" y="326"/>
                    </a:lnTo>
                    <a:lnTo>
                      <a:pt x="125" y="323"/>
                    </a:lnTo>
                    <a:lnTo>
                      <a:pt x="118" y="318"/>
                    </a:lnTo>
                    <a:lnTo>
                      <a:pt x="116" y="312"/>
                    </a:lnTo>
                    <a:lnTo>
                      <a:pt x="120" y="308"/>
                    </a:lnTo>
                    <a:lnTo>
                      <a:pt x="122" y="306"/>
                    </a:lnTo>
                    <a:lnTo>
                      <a:pt x="120" y="304"/>
                    </a:lnTo>
                    <a:lnTo>
                      <a:pt x="114" y="300"/>
                    </a:lnTo>
                    <a:lnTo>
                      <a:pt x="108" y="296"/>
                    </a:lnTo>
                    <a:lnTo>
                      <a:pt x="106" y="295"/>
                    </a:lnTo>
                    <a:lnTo>
                      <a:pt x="103" y="294"/>
                    </a:lnTo>
                    <a:lnTo>
                      <a:pt x="98" y="284"/>
                    </a:lnTo>
                    <a:lnTo>
                      <a:pt x="94" y="281"/>
                    </a:lnTo>
                    <a:lnTo>
                      <a:pt x="91" y="280"/>
                    </a:lnTo>
                    <a:lnTo>
                      <a:pt x="85" y="280"/>
                    </a:lnTo>
                    <a:lnTo>
                      <a:pt x="88" y="265"/>
                    </a:lnTo>
                    <a:lnTo>
                      <a:pt x="89" y="263"/>
                    </a:lnTo>
                    <a:lnTo>
                      <a:pt x="95" y="260"/>
                    </a:lnTo>
                    <a:lnTo>
                      <a:pt x="96" y="257"/>
                    </a:lnTo>
                    <a:lnTo>
                      <a:pt x="95" y="253"/>
                    </a:lnTo>
                    <a:lnTo>
                      <a:pt x="91" y="248"/>
                    </a:lnTo>
                    <a:lnTo>
                      <a:pt x="91" y="246"/>
                    </a:lnTo>
                    <a:lnTo>
                      <a:pt x="91" y="244"/>
                    </a:lnTo>
                    <a:lnTo>
                      <a:pt x="101" y="239"/>
                    </a:lnTo>
                    <a:lnTo>
                      <a:pt x="100" y="235"/>
                    </a:lnTo>
                    <a:lnTo>
                      <a:pt x="97" y="230"/>
                    </a:lnTo>
                    <a:lnTo>
                      <a:pt x="92" y="223"/>
                    </a:lnTo>
                    <a:lnTo>
                      <a:pt x="92" y="218"/>
                    </a:lnTo>
                    <a:lnTo>
                      <a:pt x="92" y="217"/>
                    </a:lnTo>
                    <a:lnTo>
                      <a:pt x="97" y="215"/>
                    </a:lnTo>
                    <a:lnTo>
                      <a:pt x="100" y="211"/>
                    </a:lnTo>
                    <a:lnTo>
                      <a:pt x="104" y="210"/>
                    </a:lnTo>
                    <a:lnTo>
                      <a:pt x="112" y="208"/>
                    </a:lnTo>
                    <a:lnTo>
                      <a:pt x="120" y="202"/>
                    </a:lnTo>
                    <a:lnTo>
                      <a:pt x="127" y="194"/>
                    </a:lnTo>
                    <a:lnTo>
                      <a:pt x="133" y="186"/>
                    </a:lnTo>
                    <a:lnTo>
                      <a:pt x="140" y="176"/>
                    </a:lnTo>
                    <a:lnTo>
                      <a:pt x="140" y="172"/>
                    </a:lnTo>
                    <a:lnTo>
                      <a:pt x="139" y="168"/>
                    </a:lnTo>
                    <a:lnTo>
                      <a:pt x="138" y="167"/>
                    </a:lnTo>
                    <a:lnTo>
                      <a:pt x="131" y="163"/>
                    </a:lnTo>
                    <a:lnTo>
                      <a:pt x="119" y="162"/>
                    </a:lnTo>
                    <a:lnTo>
                      <a:pt x="107" y="168"/>
                    </a:lnTo>
                    <a:lnTo>
                      <a:pt x="103" y="169"/>
                    </a:lnTo>
                    <a:lnTo>
                      <a:pt x="96" y="170"/>
                    </a:lnTo>
                    <a:lnTo>
                      <a:pt x="91" y="170"/>
                    </a:lnTo>
                    <a:lnTo>
                      <a:pt x="85" y="169"/>
                    </a:lnTo>
                    <a:lnTo>
                      <a:pt x="79" y="166"/>
                    </a:lnTo>
                    <a:lnTo>
                      <a:pt x="77" y="164"/>
                    </a:lnTo>
                    <a:lnTo>
                      <a:pt x="70" y="157"/>
                    </a:lnTo>
                    <a:lnTo>
                      <a:pt x="62" y="149"/>
                    </a:lnTo>
                    <a:lnTo>
                      <a:pt x="56" y="145"/>
                    </a:lnTo>
                    <a:lnTo>
                      <a:pt x="26" y="143"/>
                    </a:lnTo>
                    <a:lnTo>
                      <a:pt x="18" y="145"/>
                    </a:lnTo>
                    <a:lnTo>
                      <a:pt x="8" y="149"/>
                    </a:lnTo>
                    <a:lnTo>
                      <a:pt x="6" y="150"/>
                    </a:lnTo>
                    <a:lnTo>
                      <a:pt x="5" y="145"/>
                    </a:lnTo>
                    <a:lnTo>
                      <a:pt x="5" y="143"/>
                    </a:lnTo>
                    <a:lnTo>
                      <a:pt x="2" y="139"/>
                    </a:lnTo>
                    <a:lnTo>
                      <a:pt x="1" y="138"/>
                    </a:lnTo>
                    <a:lnTo>
                      <a:pt x="1" y="134"/>
                    </a:lnTo>
                    <a:lnTo>
                      <a:pt x="0" y="130"/>
                    </a:lnTo>
                    <a:lnTo>
                      <a:pt x="0" y="127"/>
                    </a:lnTo>
                    <a:lnTo>
                      <a:pt x="1" y="124"/>
                    </a:lnTo>
                    <a:lnTo>
                      <a:pt x="1" y="120"/>
                    </a:lnTo>
                    <a:lnTo>
                      <a:pt x="0" y="116"/>
                    </a:lnTo>
                    <a:lnTo>
                      <a:pt x="0" y="114"/>
                    </a:lnTo>
                    <a:lnTo>
                      <a:pt x="1" y="113"/>
                    </a:lnTo>
                    <a:lnTo>
                      <a:pt x="2" y="109"/>
                    </a:lnTo>
                    <a:lnTo>
                      <a:pt x="2" y="108"/>
                    </a:lnTo>
                    <a:lnTo>
                      <a:pt x="4" y="106"/>
                    </a:lnTo>
                    <a:lnTo>
                      <a:pt x="5" y="104"/>
                    </a:lnTo>
                    <a:lnTo>
                      <a:pt x="8" y="101"/>
                    </a:lnTo>
                    <a:lnTo>
                      <a:pt x="11" y="98"/>
                    </a:lnTo>
                    <a:lnTo>
                      <a:pt x="12" y="95"/>
                    </a:lnTo>
                    <a:lnTo>
                      <a:pt x="14" y="94"/>
                    </a:lnTo>
                    <a:lnTo>
                      <a:pt x="17" y="91"/>
                    </a:lnTo>
                    <a:lnTo>
                      <a:pt x="19" y="89"/>
                    </a:lnTo>
                    <a:lnTo>
                      <a:pt x="20" y="86"/>
                    </a:lnTo>
                    <a:lnTo>
                      <a:pt x="19" y="84"/>
                    </a:lnTo>
                    <a:lnTo>
                      <a:pt x="19" y="80"/>
                    </a:lnTo>
                    <a:lnTo>
                      <a:pt x="19" y="76"/>
                    </a:lnTo>
                    <a:lnTo>
                      <a:pt x="24" y="74"/>
                    </a:lnTo>
                    <a:lnTo>
                      <a:pt x="28" y="73"/>
                    </a:lnTo>
                    <a:lnTo>
                      <a:pt x="29" y="68"/>
                    </a:lnTo>
                    <a:lnTo>
                      <a:pt x="29" y="65"/>
                    </a:lnTo>
                    <a:lnTo>
                      <a:pt x="29" y="59"/>
                    </a:lnTo>
                    <a:lnTo>
                      <a:pt x="29" y="55"/>
                    </a:lnTo>
                    <a:lnTo>
                      <a:pt x="30" y="50"/>
                    </a:lnTo>
                    <a:lnTo>
                      <a:pt x="29" y="46"/>
                    </a:lnTo>
                    <a:lnTo>
                      <a:pt x="26" y="40"/>
                    </a:lnTo>
                    <a:lnTo>
                      <a:pt x="24" y="32"/>
                    </a:lnTo>
                    <a:lnTo>
                      <a:pt x="23" y="29"/>
                    </a:lnTo>
                    <a:lnTo>
                      <a:pt x="23" y="24"/>
                    </a:lnTo>
                    <a:lnTo>
                      <a:pt x="23" y="20"/>
                    </a:lnTo>
                    <a:lnTo>
                      <a:pt x="24" y="18"/>
                    </a:lnTo>
                    <a:lnTo>
                      <a:pt x="23" y="16"/>
                    </a:lnTo>
                    <a:lnTo>
                      <a:pt x="22" y="12"/>
                    </a:lnTo>
                    <a:lnTo>
                      <a:pt x="31" y="7"/>
                    </a:lnTo>
                    <a:lnTo>
                      <a:pt x="42" y="11"/>
                    </a:lnTo>
                    <a:lnTo>
                      <a:pt x="46" y="10"/>
                    </a:lnTo>
                    <a:lnTo>
                      <a:pt x="53" y="7"/>
                    </a:lnTo>
                    <a:lnTo>
                      <a:pt x="61" y="11"/>
                    </a:lnTo>
                    <a:lnTo>
                      <a:pt x="64" y="11"/>
                    </a:lnTo>
                    <a:lnTo>
                      <a:pt x="71" y="11"/>
                    </a:lnTo>
                    <a:lnTo>
                      <a:pt x="78" y="12"/>
                    </a:lnTo>
                    <a:lnTo>
                      <a:pt x="83" y="14"/>
                    </a:lnTo>
                    <a:lnTo>
                      <a:pt x="86" y="16"/>
                    </a:lnTo>
                    <a:lnTo>
                      <a:pt x="90" y="14"/>
                    </a:lnTo>
                    <a:lnTo>
                      <a:pt x="90" y="12"/>
                    </a:lnTo>
                    <a:lnTo>
                      <a:pt x="89" y="7"/>
                    </a:lnTo>
                    <a:lnTo>
                      <a:pt x="92" y="5"/>
                    </a:lnTo>
                    <a:lnTo>
                      <a:pt x="104" y="1"/>
                    </a:lnTo>
                    <a:lnTo>
                      <a:pt x="108" y="0"/>
                    </a:lnTo>
                    <a:lnTo>
                      <a:pt x="120" y="0"/>
                    </a:lnTo>
                    <a:lnTo>
                      <a:pt x="125" y="1"/>
                    </a:lnTo>
                    <a:lnTo>
                      <a:pt x="134" y="8"/>
                    </a:lnTo>
                    <a:lnTo>
                      <a:pt x="137" y="13"/>
                    </a:lnTo>
                    <a:lnTo>
                      <a:pt x="136" y="17"/>
                    </a:lnTo>
                    <a:lnTo>
                      <a:pt x="133" y="22"/>
                    </a:lnTo>
                    <a:lnTo>
                      <a:pt x="125" y="26"/>
                    </a:lnTo>
                    <a:lnTo>
                      <a:pt x="126" y="32"/>
                    </a:lnTo>
                    <a:lnTo>
                      <a:pt x="131" y="37"/>
                    </a:lnTo>
                    <a:lnTo>
                      <a:pt x="139" y="32"/>
                    </a:lnTo>
                    <a:lnTo>
                      <a:pt x="145" y="28"/>
                    </a:lnTo>
                    <a:lnTo>
                      <a:pt x="146" y="23"/>
                    </a:lnTo>
                    <a:lnTo>
                      <a:pt x="151" y="28"/>
                    </a:lnTo>
                    <a:lnTo>
                      <a:pt x="154" y="29"/>
                    </a:lnTo>
                    <a:lnTo>
                      <a:pt x="152" y="36"/>
                    </a:lnTo>
                    <a:lnTo>
                      <a:pt x="154" y="44"/>
                    </a:lnTo>
                    <a:lnTo>
                      <a:pt x="155" y="49"/>
                    </a:lnTo>
                    <a:lnTo>
                      <a:pt x="158" y="56"/>
                    </a:lnTo>
                    <a:lnTo>
                      <a:pt x="161" y="61"/>
                    </a:lnTo>
                    <a:lnTo>
                      <a:pt x="164" y="64"/>
                    </a:lnTo>
                    <a:lnTo>
                      <a:pt x="169" y="65"/>
                    </a:lnTo>
                    <a:lnTo>
                      <a:pt x="173" y="65"/>
                    </a:lnTo>
                    <a:lnTo>
                      <a:pt x="176" y="67"/>
                    </a:lnTo>
                    <a:lnTo>
                      <a:pt x="180" y="67"/>
                    </a:lnTo>
                    <a:lnTo>
                      <a:pt x="184" y="66"/>
                    </a:lnTo>
                    <a:lnTo>
                      <a:pt x="187" y="64"/>
                    </a:lnTo>
                    <a:lnTo>
                      <a:pt x="187" y="62"/>
                    </a:lnTo>
                    <a:lnTo>
                      <a:pt x="188" y="61"/>
                    </a:lnTo>
                    <a:lnTo>
                      <a:pt x="191" y="60"/>
                    </a:lnTo>
                    <a:lnTo>
                      <a:pt x="196" y="59"/>
                    </a:lnTo>
                    <a:lnTo>
                      <a:pt x="202" y="60"/>
                    </a:lnTo>
                    <a:lnTo>
                      <a:pt x="205" y="60"/>
                    </a:lnTo>
                    <a:lnTo>
                      <a:pt x="206" y="58"/>
                    </a:lnTo>
                    <a:lnTo>
                      <a:pt x="208" y="54"/>
                    </a:lnTo>
                    <a:lnTo>
                      <a:pt x="210" y="50"/>
                    </a:lnTo>
                    <a:lnTo>
                      <a:pt x="211" y="48"/>
                    </a:lnTo>
                    <a:lnTo>
                      <a:pt x="214" y="44"/>
                    </a:lnTo>
                    <a:lnTo>
                      <a:pt x="215" y="46"/>
                    </a:lnTo>
                    <a:lnTo>
                      <a:pt x="217" y="47"/>
                    </a:lnTo>
                    <a:lnTo>
                      <a:pt x="218" y="44"/>
                    </a:lnTo>
                    <a:lnTo>
                      <a:pt x="221" y="44"/>
                    </a:lnTo>
                    <a:lnTo>
                      <a:pt x="224" y="43"/>
                    </a:lnTo>
                    <a:lnTo>
                      <a:pt x="228" y="42"/>
                    </a:lnTo>
                    <a:lnTo>
                      <a:pt x="230" y="38"/>
                    </a:lnTo>
                    <a:lnTo>
                      <a:pt x="230" y="37"/>
                    </a:lnTo>
                    <a:lnTo>
                      <a:pt x="233" y="37"/>
                    </a:lnTo>
                    <a:lnTo>
                      <a:pt x="238" y="37"/>
                    </a:lnTo>
                    <a:lnTo>
                      <a:pt x="238" y="35"/>
                    </a:lnTo>
                    <a:lnTo>
                      <a:pt x="238" y="29"/>
                    </a:lnTo>
                    <a:lnTo>
                      <a:pt x="235" y="23"/>
                    </a:lnTo>
                    <a:lnTo>
                      <a:pt x="236" y="18"/>
                    </a:lnTo>
                    <a:lnTo>
                      <a:pt x="239" y="17"/>
                    </a:lnTo>
                    <a:lnTo>
                      <a:pt x="242" y="19"/>
                    </a:lnTo>
                    <a:lnTo>
                      <a:pt x="247" y="23"/>
                    </a:lnTo>
                    <a:lnTo>
                      <a:pt x="251" y="25"/>
                    </a:lnTo>
                    <a:lnTo>
                      <a:pt x="252" y="26"/>
                    </a:lnTo>
                    <a:lnTo>
                      <a:pt x="253" y="29"/>
                    </a:lnTo>
                    <a:lnTo>
                      <a:pt x="254" y="30"/>
                    </a:lnTo>
                    <a:lnTo>
                      <a:pt x="257" y="30"/>
                    </a:lnTo>
                    <a:lnTo>
                      <a:pt x="257" y="31"/>
                    </a:lnTo>
                    <a:lnTo>
                      <a:pt x="257" y="36"/>
                    </a:lnTo>
                    <a:lnTo>
                      <a:pt x="257" y="41"/>
                    </a:lnTo>
                    <a:lnTo>
                      <a:pt x="259" y="42"/>
                    </a:lnTo>
                    <a:lnTo>
                      <a:pt x="263" y="43"/>
                    </a:lnTo>
                    <a:lnTo>
                      <a:pt x="262" y="48"/>
                    </a:lnTo>
                    <a:lnTo>
                      <a:pt x="262" y="49"/>
                    </a:lnTo>
                    <a:lnTo>
                      <a:pt x="263" y="53"/>
                    </a:lnTo>
                    <a:lnTo>
                      <a:pt x="264" y="55"/>
                    </a:lnTo>
                    <a:lnTo>
                      <a:pt x="265" y="61"/>
                    </a:lnTo>
                    <a:lnTo>
                      <a:pt x="266" y="66"/>
                    </a:lnTo>
                    <a:lnTo>
                      <a:pt x="266" y="68"/>
                    </a:lnTo>
                    <a:lnTo>
                      <a:pt x="265" y="72"/>
                    </a:lnTo>
                    <a:lnTo>
                      <a:pt x="263" y="76"/>
                    </a:lnTo>
                    <a:lnTo>
                      <a:pt x="260" y="82"/>
                    </a:lnTo>
                    <a:lnTo>
                      <a:pt x="259" y="89"/>
                    </a:lnTo>
                    <a:lnTo>
                      <a:pt x="262" y="91"/>
                    </a:lnTo>
                    <a:lnTo>
                      <a:pt x="262" y="92"/>
                    </a:lnTo>
                    <a:lnTo>
                      <a:pt x="263" y="98"/>
                    </a:lnTo>
                    <a:lnTo>
                      <a:pt x="263" y="103"/>
                    </a:lnTo>
                    <a:lnTo>
                      <a:pt x="262" y="113"/>
                    </a:lnTo>
                    <a:lnTo>
                      <a:pt x="258" y="125"/>
                    </a:lnTo>
                    <a:lnTo>
                      <a:pt x="257" y="130"/>
                    </a:lnTo>
                    <a:lnTo>
                      <a:pt x="254" y="132"/>
                    </a:lnTo>
                    <a:lnTo>
                      <a:pt x="252" y="137"/>
                    </a:lnTo>
                    <a:lnTo>
                      <a:pt x="251" y="140"/>
                    </a:lnTo>
                    <a:lnTo>
                      <a:pt x="246" y="143"/>
                    </a:lnTo>
                    <a:lnTo>
                      <a:pt x="241" y="142"/>
                    </a:lnTo>
                    <a:lnTo>
                      <a:pt x="236" y="140"/>
                    </a:lnTo>
                    <a:lnTo>
                      <a:pt x="233" y="140"/>
                    </a:lnTo>
                    <a:lnTo>
                      <a:pt x="230" y="138"/>
                    </a:lnTo>
                    <a:lnTo>
                      <a:pt x="228" y="137"/>
                    </a:lnTo>
                    <a:lnTo>
                      <a:pt x="226" y="138"/>
                    </a:lnTo>
                    <a:lnTo>
                      <a:pt x="226" y="142"/>
                    </a:lnTo>
                    <a:lnTo>
                      <a:pt x="226" y="145"/>
                    </a:lnTo>
                    <a:lnTo>
                      <a:pt x="223" y="149"/>
                    </a:lnTo>
                    <a:lnTo>
                      <a:pt x="221" y="150"/>
                    </a:lnTo>
                    <a:lnTo>
                      <a:pt x="216" y="154"/>
                    </a:lnTo>
                    <a:lnTo>
                      <a:pt x="216" y="157"/>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17" name="Freeform 125"/>
              <p:cNvSpPr>
                <a:spLocks/>
              </p:cNvSpPr>
              <p:nvPr/>
            </p:nvSpPr>
            <p:spPr bwMode="auto">
              <a:xfrm rot="1627522">
                <a:off x="2168" y="3133"/>
                <a:ext cx="59" cy="89"/>
              </a:xfrm>
              <a:custGeom>
                <a:avLst/>
                <a:gdLst>
                  <a:gd name="T0" fmla="*/ 1131 w 49"/>
                  <a:gd name="T1" fmla="*/ 1 h 61"/>
                  <a:gd name="T2" fmla="*/ 1139 w 49"/>
                  <a:gd name="T3" fmla="*/ 2634 h 61"/>
                  <a:gd name="T4" fmla="*/ 1061 w 49"/>
                  <a:gd name="T5" fmla="*/ 6408 h 61"/>
                  <a:gd name="T6" fmla="*/ 1044 w 49"/>
                  <a:gd name="T7" fmla="*/ 8283 h 61"/>
                  <a:gd name="T8" fmla="*/ 946 w 49"/>
                  <a:gd name="T9" fmla="*/ 10886 h 61"/>
                  <a:gd name="T10" fmla="*/ 859 w 49"/>
                  <a:gd name="T11" fmla="*/ 14751 h 61"/>
                  <a:gd name="T12" fmla="*/ 780 w 49"/>
                  <a:gd name="T13" fmla="*/ 18465 h 61"/>
                  <a:gd name="T14" fmla="*/ 786 w 49"/>
                  <a:gd name="T15" fmla="*/ 19901 h 61"/>
                  <a:gd name="T16" fmla="*/ 867 w 49"/>
                  <a:gd name="T17" fmla="*/ 22775 h 61"/>
                  <a:gd name="T18" fmla="*/ 939 w 49"/>
                  <a:gd name="T19" fmla="*/ 25725 h 61"/>
                  <a:gd name="T20" fmla="*/ 916 w 49"/>
                  <a:gd name="T21" fmla="*/ 28372 h 61"/>
                  <a:gd name="T22" fmla="*/ 859 w 49"/>
                  <a:gd name="T23" fmla="*/ 30162 h 61"/>
                  <a:gd name="T24" fmla="*/ 682 w 49"/>
                  <a:gd name="T25" fmla="*/ 33229 h 61"/>
                  <a:gd name="T26" fmla="*/ 566 w 49"/>
                  <a:gd name="T27" fmla="*/ 35028 h 61"/>
                  <a:gd name="T28" fmla="*/ 343 w 49"/>
                  <a:gd name="T29" fmla="*/ 37533 h 61"/>
                  <a:gd name="T30" fmla="*/ 223 w 49"/>
                  <a:gd name="T31" fmla="*/ 35835 h 61"/>
                  <a:gd name="T32" fmla="*/ 128 w 49"/>
                  <a:gd name="T33" fmla="*/ 33811 h 61"/>
                  <a:gd name="T34" fmla="*/ 73 w 49"/>
                  <a:gd name="T35" fmla="*/ 31401 h 61"/>
                  <a:gd name="T36" fmla="*/ 0 w 49"/>
                  <a:gd name="T37" fmla="*/ 29555 h 61"/>
                  <a:gd name="T38" fmla="*/ 0 w 49"/>
                  <a:gd name="T39" fmla="*/ 25725 h 61"/>
                  <a:gd name="T40" fmla="*/ 73 w 49"/>
                  <a:gd name="T41" fmla="*/ 24008 h 61"/>
                  <a:gd name="T42" fmla="*/ 128 w 49"/>
                  <a:gd name="T43" fmla="*/ 22775 h 61"/>
                  <a:gd name="T44" fmla="*/ 214 w 49"/>
                  <a:gd name="T45" fmla="*/ 21245 h 61"/>
                  <a:gd name="T46" fmla="*/ 269 w 49"/>
                  <a:gd name="T47" fmla="*/ 17415 h 61"/>
                  <a:gd name="T48" fmla="*/ 390 w 49"/>
                  <a:gd name="T49" fmla="*/ 13032 h 61"/>
                  <a:gd name="T50" fmla="*/ 542 w 49"/>
                  <a:gd name="T51" fmla="*/ 9349 h 61"/>
                  <a:gd name="T52" fmla="*/ 653 w 49"/>
                  <a:gd name="T53" fmla="*/ 6408 h 61"/>
                  <a:gd name="T54" fmla="*/ 780 w 49"/>
                  <a:gd name="T55" fmla="*/ 3843 h 61"/>
                  <a:gd name="T56" fmla="*/ 867 w 49"/>
                  <a:gd name="T57" fmla="*/ 1237 h 61"/>
                  <a:gd name="T58" fmla="*/ 939 w 49"/>
                  <a:gd name="T59" fmla="*/ 1 h 61"/>
                  <a:gd name="T60" fmla="*/ 1034 w 49"/>
                  <a:gd name="T61" fmla="*/ 0 h 61"/>
                  <a:gd name="T62" fmla="*/ 1131 w 49"/>
                  <a:gd name="T63" fmla="*/ 0 h 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 h="61">
                    <a:moveTo>
                      <a:pt x="48" y="0"/>
                    </a:moveTo>
                    <a:lnTo>
                      <a:pt x="48" y="1"/>
                    </a:lnTo>
                    <a:lnTo>
                      <a:pt x="49" y="3"/>
                    </a:lnTo>
                    <a:lnTo>
                      <a:pt x="49" y="4"/>
                    </a:lnTo>
                    <a:lnTo>
                      <a:pt x="48" y="7"/>
                    </a:lnTo>
                    <a:lnTo>
                      <a:pt x="46" y="10"/>
                    </a:lnTo>
                    <a:lnTo>
                      <a:pt x="46" y="13"/>
                    </a:lnTo>
                    <a:lnTo>
                      <a:pt x="45" y="14"/>
                    </a:lnTo>
                    <a:lnTo>
                      <a:pt x="43" y="15"/>
                    </a:lnTo>
                    <a:lnTo>
                      <a:pt x="41" y="18"/>
                    </a:lnTo>
                    <a:lnTo>
                      <a:pt x="40" y="20"/>
                    </a:lnTo>
                    <a:lnTo>
                      <a:pt x="36" y="24"/>
                    </a:lnTo>
                    <a:lnTo>
                      <a:pt x="35" y="27"/>
                    </a:lnTo>
                    <a:lnTo>
                      <a:pt x="33" y="30"/>
                    </a:lnTo>
                    <a:lnTo>
                      <a:pt x="33" y="31"/>
                    </a:lnTo>
                    <a:lnTo>
                      <a:pt x="34" y="32"/>
                    </a:lnTo>
                    <a:lnTo>
                      <a:pt x="35" y="34"/>
                    </a:lnTo>
                    <a:lnTo>
                      <a:pt x="37" y="37"/>
                    </a:lnTo>
                    <a:lnTo>
                      <a:pt x="39" y="39"/>
                    </a:lnTo>
                    <a:lnTo>
                      <a:pt x="40" y="42"/>
                    </a:lnTo>
                    <a:lnTo>
                      <a:pt x="40" y="44"/>
                    </a:lnTo>
                    <a:lnTo>
                      <a:pt x="39" y="46"/>
                    </a:lnTo>
                    <a:lnTo>
                      <a:pt x="37" y="48"/>
                    </a:lnTo>
                    <a:lnTo>
                      <a:pt x="36" y="49"/>
                    </a:lnTo>
                    <a:lnTo>
                      <a:pt x="34" y="51"/>
                    </a:lnTo>
                    <a:lnTo>
                      <a:pt x="29" y="54"/>
                    </a:lnTo>
                    <a:lnTo>
                      <a:pt x="27" y="56"/>
                    </a:lnTo>
                    <a:lnTo>
                      <a:pt x="24" y="57"/>
                    </a:lnTo>
                    <a:lnTo>
                      <a:pt x="21" y="58"/>
                    </a:lnTo>
                    <a:lnTo>
                      <a:pt x="15" y="61"/>
                    </a:lnTo>
                    <a:lnTo>
                      <a:pt x="12" y="60"/>
                    </a:lnTo>
                    <a:lnTo>
                      <a:pt x="10" y="58"/>
                    </a:lnTo>
                    <a:lnTo>
                      <a:pt x="7" y="56"/>
                    </a:lnTo>
                    <a:lnTo>
                      <a:pt x="6" y="55"/>
                    </a:lnTo>
                    <a:lnTo>
                      <a:pt x="5" y="54"/>
                    </a:lnTo>
                    <a:lnTo>
                      <a:pt x="3" y="51"/>
                    </a:lnTo>
                    <a:lnTo>
                      <a:pt x="1" y="50"/>
                    </a:lnTo>
                    <a:lnTo>
                      <a:pt x="0" y="48"/>
                    </a:lnTo>
                    <a:lnTo>
                      <a:pt x="0" y="45"/>
                    </a:lnTo>
                    <a:lnTo>
                      <a:pt x="0" y="42"/>
                    </a:lnTo>
                    <a:lnTo>
                      <a:pt x="1" y="40"/>
                    </a:lnTo>
                    <a:lnTo>
                      <a:pt x="3" y="39"/>
                    </a:lnTo>
                    <a:lnTo>
                      <a:pt x="4" y="38"/>
                    </a:lnTo>
                    <a:lnTo>
                      <a:pt x="6" y="37"/>
                    </a:lnTo>
                    <a:lnTo>
                      <a:pt x="7" y="36"/>
                    </a:lnTo>
                    <a:lnTo>
                      <a:pt x="9" y="34"/>
                    </a:lnTo>
                    <a:lnTo>
                      <a:pt x="10" y="32"/>
                    </a:lnTo>
                    <a:lnTo>
                      <a:pt x="12" y="28"/>
                    </a:lnTo>
                    <a:lnTo>
                      <a:pt x="15" y="25"/>
                    </a:lnTo>
                    <a:lnTo>
                      <a:pt x="17" y="21"/>
                    </a:lnTo>
                    <a:lnTo>
                      <a:pt x="22" y="18"/>
                    </a:lnTo>
                    <a:lnTo>
                      <a:pt x="23" y="15"/>
                    </a:lnTo>
                    <a:lnTo>
                      <a:pt x="27" y="12"/>
                    </a:lnTo>
                    <a:lnTo>
                      <a:pt x="28" y="10"/>
                    </a:lnTo>
                    <a:lnTo>
                      <a:pt x="30" y="7"/>
                    </a:lnTo>
                    <a:lnTo>
                      <a:pt x="33" y="6"/>
                    </a:lnTo>
                    <a:lnTo>
                      <a:pt x="35" y="3"/>
                    </a:lnTo>
                    <a:lnTo>
                      <a:pt x="37" y="2"/>
                    </a:lnTo>
                    <a:lnTo>
                      <a:pt x="39" y="1"/>
                    </a:lnTo>
                    <a:lnTo>
                      <a:pt x="40" y="1"/>
                    </a:lnTo>
                    <a:lnTo>
                      <a:pt x="42" y="0"/>
                    </a:lnTo>
                    <a:lnTo>
                      <a:pt x="43" y="0"/>
                    </a:lnTo>
                    <a:lnTo>
                      <a:pt x="46" y="0"/>
                    </a:lnTo>
                    <a:lnTo>
                      <a:pt x="48" y="0"/>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18" name="Freeform 126"/>
              <p:cNvSpPr>
                <a:spLocks/>
              </p:cNvSpPr>
              <p:nvPr/>
            </p:nvSpPr>
            <p:spPr bwMode="auto">
              <a:xfrm rot="1627522">
                <a:off x="1275" y="2885"/>
                <a:ext cx="381" cy="634"/>
              </a:xfrm>
              <a:custGeom>
                <a:avLst/>
                <a:gdLst>
                  <a:gd name="T0" fmla="*/ 9250 w 308"/>
                  <a:gd name="T1" fmla="*/ 42865 h 426"/>
                  <a:gd name="T2" fmla="*/ 10381 w 308"/>
                  <a:gd name="T3" fmla="*/ 49745 h 426"/>
                  <a:gd name="T4" fmla="*/ 10160 w 308"/>
                  <a:gd name="T5" fmla="*/ 78138 h 426"/>
                  <a:gd name="T6" fmla="*/ 9761 w 308"/>
                  <a:gd name="T7" fmla="*/ 93263 h 426"/>
                  <a:gd name="T8" fmla="*/ 11084 w 308"/>
                  <a:gd name="T9" fmla="*/ 94942 h 426"/>
                  <a:gd name="T10" fmla="*/ 11165 w 308"/>
                  <a:gd name="T11" fmla="*/ 123779 h 426"/>
                  <a:gd name="T12" fmla="*/ 11294 w 308"/>
                  <a:gd name="T13" fmla="*/ 156921 h 426"/>
                  <a:gd name="T14" fmla="*/ 10239 w 308"/>
                  <a:gd name="T15" fmla="*/ 176014 h 426"/>
                  <a:gd name="T16" fmla="*/ 8587 w 308"/>
                  <a:gd name="T17" fmla="*/ 250229 h 426"/>
                  <a:gd name="T18" fmla="*/ 7893 w 308"/>
                  <a:gd name="T19" fmla="*/ 308554 h 426"/>
                  <a:gd name="T20" fmla="*/ 7051 w 308"/>
                  <a:gd name="T21" fmla="*/ 331938 h 426"/>
                  <a:gd name="T22" fmla="*/ 5967 w 308"/>
                  <a:gd name="T23" fmla="*/ 324257 h 426"/>
                  <a:gd name="T24" fmla="*/ 6231 w 308"/>
                  <a:gd name="T25" fmla="*/ 345591 h 426"/>
                  <a:gd name="T26" fmla="*/ 5088 w 308"/>
                  <a:gd name="T27" fmla="*/ 361693 h 426"/>
                  <a:gd name="T28" fmla="*/ 4113 w 308"/>
                  <a:gd name="T29" fmla="*/ 358439 h 426"/>
                  <a:gd name="T30" fmla="*/ 4696 w 308"/>
                  <a:gd name="T31" fmla="*/ 339449 h 426"/>
                  <a:gd name="T32" fmla="*/ 4113 w 308"/>
                  <a:gd name="T33" fmla="*/ 303808 h 426"/>
                  <a:gd name="T34" fmla="*/ 4295 w 308"/>
                  <a:gd name="T35" fmla="*/ 293079 h 426"/>
                  <a:gd name="T36" fmla="*/ 4811 w 308"/>
                  <a:gd name="T37" fmla="*/ 298950 h 426"/>
                  <a:gd name="T38" fmla="*/ 3971 w 308"/>
                  <a:gd name="T39" fmla="*/ 293079 h 426"/>
                  <a:gd name="T40" fmla="*/ 3674 w 308"/>
                  <a:gd name="T41" fmla="*/ 319131 h 426"/>
                  <a:gd name="T42" fmla="*/ 4072 w 308"/>
                  <a:gd name="T43" fmla="*/ 350918 h 426"/>
                  <a:gd name="T44" fmla="*/ 3081 w 308"/>
                  <a:gd name="T45" fmla="*/ 340525 h 426"/>
                  <a:gd name="T46" fmla="*/ 1878 w 308"/>
                  <a:gd name="T47" fmla="*/ 330045 h 426"/>
                  <a:gd name="T48" fmla="*/ 2542 w 308"/>
                  <a:gd name="T49" fmla="*/ 309514 h 426"/>
                  <a:gd name="T50" fmla="*/ 2468 w 308"/>
                  <a:gd name="T51" fmla="*/ 279045 h 426"/>
                  <a:gd name="T52" fmla="*/ 2323 w 308"/>
                  <a:gd name="T53" fmla="*/ 257574 h 426"/>
                  <a:gd name="T54" fmla="*/ 2892 w 308"/>
                  <a:gd name="T55" fmla="*/ 228084 h 426"/>
                  <a:gd name="T56" fmla="*/ 4072 w 308"/>
                  <a:gd name="T57" fmla="*/ 191106 h 426"/>
                  <a:gd name="T58" fmla="*/ 4425 w 308"/>
                  <a:gd name="T59" fmla="*/ 171536 h 426"/>
                  <a:gd name="T60" fmla="*/ 4024 w 308"/>
                  <a:gd name="T61" fmla="*/ 164868 h 426"/>
                  <a:gd name="T62" fmla="*/ 3971 w 308"/>
                  <a:gd name="T63" fmla="*/ 128409 h 426"/>
                  <a:gd name="T64" fmla="*/ 3292 w 308"/>
                  <a:gd name="T65" fmla="*/ 94942 h 426"/>
                  <a:gd name="T66" fmla="*/ 2892 w 308"/>
                  <a:gd name="T67" fmla="*/ 106914 h 426"/>
                  <a:gd name="T68" fmla="*/ 2996 w 308"/>
                  <a:gd name="T69" fmla="*/ 124940 h 426"/>
                  <a:gd name="T70" fmla="*/ 2549 w 308"/>
                  <a:gd name="T71" fmla="*/ 130787 h 426"/>
                  <a:gd name="T72" fmla="*/ 3325 w 308"/>
                  <a:gd name="T73" fmla="*/ 128409 h 426"/>
                  <a:gd name="T74" fmla="*/ 3178 w 308"/>
                  <a:gd name="T75" fmla="*/ 165958 h 426"/>
                  <a:gd name="T76" fmla="*/ 2401 w 308"/>
                  <a:gd name="T77" fmla="*/ 151627 h 426"/>
                  <a:gd name="T78" fmla="*/ 1666 w 308"/>
                  <a:gd name="T79" fmla="*/ 144783 h 426"/>
                  <a:gd name="T80" fmla="*/ 511 w 308"/>
                  <a:gd name="T81" fmla="*/ 162332 h 426"/>
                  <a:gd name="T82" fmla="*/ 601 w 308"/>
                  <a:gd name="T83" fmla="*/ 132752 h 426"/>
                  <a:gd name="T84" fmla="*/ 142 w 308"/>
                  <a:gd name="T85" fmla="*/ 107670 h 426"/>
                  <a:gd name="T86" fmla="*/ 334 w 308"/>
                  <a:gd name="T87" fmla="*/ 98597 h 426"/>
                  <a:gd name="T88" fmla="*/ 918 w 308"/>
                  <a:gd name="T89" fmla="*/ 107670 h 426"/>
                  <a:gd name="T90" fmla="*/ 1089 w 308"/>
                  <a:gd name="T91" fmla="*/ 127416 h 426"/>
                  <a:gd name="T92" fmla="*/ 1567 w 308"/>
                  <a:gd name="T93" fmla="*/ 112974 h 426"/>
                  <a:gd name="T94" fmla="*/ 632 w 308"/>
                  <a:gd name="T95" fmla="*/ 103510 h 426"/>
                  <a:gd name="T96" fmla="*/ 392 w 308"/>
                  <a:gd name="T97" fmla="*/ 84530 h 426"/>
                  <a:gd name="T98" fmla="*/ 632 w 308"/>
                  <a:gd name="T99" fmla="*/ 55884 h 426"/>
                  <a:gd name="T100" fmla="*/ 1938 w 308"/>
                  <a:gd name="T101" fmla="*/ 34493 h 426"/>
                  <a:gd name="T102" fmla="*/ 2892 w 308"/>
                  <a:gd name="T103" fmla="*/ 39186 h 426"/>
                  <a:gd name="T104" fmla="*/ 4566 w 308"/>
                  <a:gd name="T105" fmla="*/ 16512 h 426"/>
                  <a:gd name="T106" fmla="*/ 5215 w 308"/>
                  <a:gd name="T107" fmla="*/ 3901 h 426"/>
                  <a:gd name="T108" fmla="*/ 5855 w 308"/>
                  <a:gd name="T109" fmla="*/ 3901 h 426"/>
                  <a:gd name="T110" fmla="*/ 6559 w 308"/>
                  <a:gd name="T111" fmla="*/ 1 h 426"/>
                  <a:gd name="T112" fmla="*/ 6987 w 308"/>
                  <a:gd name="T113" fmla="*/ 1520 h 426"/>
                  <a:gd name="T114" fmla="*/ 7270 w 308"/>
                  <a:gd name="T115" fmla="*/ 31986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8" h="426">
                    <a:moveTo>
                      <a:pt x="214" y="49"/>
                    </a:moveTo>
                    <a:lnTo>
                      <a:pt x="220" y="53"/>
                    </a:lnTo>
                    <a:lnTo>
                      <a:pt x="234" y="59"/>
                    </a:lnTo>
                    <a:lnTo>
                      <a:pt x="242" y="58"/>
                    </a:lnTo>
                    <a:lnTo>
                      <a:pt x="245" y="54"/>
                    </a:lnTo>
                    <a:lnTo>
                      <a:pt x="249" y="50"/>
                    </a:lnTo>
                    <a:lnTo>
                      <a:pt x="252" y="47"/>
                    </a:lnTo>
                    <a:lnTo>
                      <a:pt x="257" y="46"/>
                    </a:lnTo>
                    <a:lnTo>
                      <a:pt x="262" y="46"/>
                    </a:lnTo>
                    <a:lnTo>
                      <a:pt x="267" y="47"/>
                    </a:lnTo>
                    <a:lnTo>
                      <a:pt x="270" y="50"/>
                    </a:lnTo>
                    <a:lnTo>
                      <a:pt x="279" y="58"/>
                    </a:lnTo>
                    <a:lnTo>
                      <a:pt x="281" y="65"/>
                    </a:lnTo>
                    <a:lnTo>
                      <a:pt x="280" y="73"/>
                    </a:lnTo>
                    <a:lnTo>
                      <a:pt x="279" y="80"/>
                    </a:lnTo>
                    <a:lnTo>
                      <a:pt x="278" y="86"/>
                    </a:lnTo>
                    <a:lnTo>
                      <a:pt x="276" y="90"/>
                    </a:lnTo>
                    <a:lnTo>
                      <a:pt x="273" y="91"/>
                    </a:lnTo>
                    <a:lnTo>
                      <a:pt x="268" y="90"/>
                    </a:lnTo>
                    <a:lnTo>
                      <a:pt x="263" y="92"/>
                    </a:lnTo>
                    <a:lnTo>
                      <a:pt x="260" y="97"/>
                    </a:lnTo>
                    <a:lnTo>
                      <a:pt x="257" y="103"/>
                    </a:lnTo>
                    <a:lnTo>
                      <a:pt x="260" y="106"/>
                    </a:lnTo>
                    <a:lnTo>
                      <a:pt x="262" y="108"/>
                    </a:lnTo>
                    <a:lnTo>
                      <a:pt x="266" y="108"/>
                    </a:lnTo>
                    <a:lnTo>
                      <a:pt x="272" y="109"/>
                    </a:lnTo>
                    <a:lnTo>
                      <a:pt x="278" y="114"/>
                    </a:lnTo>
                    <a:lnTo>
                      <a:pt x="281" y="114"/>
                    </a:lnTo>
                    <a:lnTo>
                      <a:pt x="287" y="114"/>
                    </a:lnTo>
                    <a:lnTo>
                      <a:pt x="298" y="110"/>
                    </a:lnTo>
                    <a:lnTo>
                      <a:pt x="296" y="118"/>
                    </a:lnTo>
                    <a:lnTo>
                      <a:pt x="287" y="126"/>
                    </a:lnTo>
                    <a:lnTo>
                      <a:pt x="285" y="130"/>
                    </a:lnTo>
                    <a:lnTo>
                      <a:pt x="296" y="133"/>
                    </a:lnTo>
                    <a:lnTo>
                      <a:pt x="298" y="140"/>
                    </a:lnTo>
                    <a:lnTo>
                      <a:pt x="300" y="144"/>
                    </a:lnTo>
                    <a:lnTo>
                      <a:pt x="300" y="149"/>
                    </a:lnTo>
                    <a:lnTo>
                      <a:pt x="303" y="156"/>
                    </a:lnTo>
                    <a:lnTo>
                      <a:pt x="304" y="158"/>
                    </a:lnTo>
                    <a:lnTo>
                      <a:pt x="308" y="164"/>
                    </a:lnTo>
                    <a:lnTo>
                      <a:pt x="306" y="170"/>
                    </a:lnTo>
                    <a:lnTo>
                      <a:pt x="304" y="182"/>
                    </a:lnTo>
                    <a:lnTo>
                      <a:pt x="302" y="184"/>
                    </a:lnTo>
                    <a:lnTo>
                      <a:pt x="288" y="190"/>
                    </a:lnTo>
                    <a:lnTo>
                      <a:pt x="287" y="193"/>
                    </a:lnTo>
                    <a:lnTo>
                      <a:pt x="286" y="196"/>
                    </a:lnTo>
                    <a:lnTo>
                      <a:pt x="282" y="199"/>
                    </a:lnTo>
                    <a:lnTo>
                      <a:pt x="275" y="204"/>
                    </a:lnTo>
                    <a:lnTo>
                      <a:pt x="270" y="211"/>
                    </a:lnTo>
                    <a:lnTo>
                      <a:pt x="263" y="224"/>
                    </a:lnTo>
                    <a:lnTo>
                      <a:pt x="252" y="242"/>
                    </a:lnTo>
                    <a:lnTo>
                      <a:pt x="243" y="263"/>
                    </a:lnTo>
                    <a:lnTo>
                      <a:pt x="234" y="286"/>
                    </a:lnTo>
                    <a:lnTo>
                      <a:pt x="230" y="290"/>
                    </a:lnTo>
                    <a:lnTo>
                      <a:pt x="220" y="319"/>
                    </a:lnTo>
                    <a:lnTo>
                      <a:pt x="220" y="323"/>
                    </a:lnTo>
                    <a:lnTo>
                      <a:pt x="222" y="328"/>
                    </a:lnTo>
                    <a:lnTo>
                      <a:pt x="222" y="331"/>
                    </a:lnTo>
                    <a:lnTo>
                      <a:pt x="219" y="347"/>
                    </a:lnTo>
                    <a:lnTo>
                      <a:pt x="213" y="358"/>
                    </a:lnTo>
                    <a:lnTo>
                      <a:pt x="210" y="362"/>
                    </a:lnTo>
                    <a:lnTo>
                      <a:pt x="209" y="366"/>
                    </a:lnTo>
                    <a:lnTo>
                      <a:pt x="206" y="376"/>
                    </a:lnTo>
                    <a:lnTo>
                      <a:pt x="197" y="386"/>
                    </a:lnTo>
                    <a:lnTo>
                      <a:pt x="194" y="388"/>
                    </a:lnTo>
                    <a:lnTo>
                      <a:pt x="190" y="385"/>
                    </a:lnTo>
                    <a:lnTo>
                      <a:pt x="185" y="378"/>
                    </a:lnTo>
                    <a:lnTo>
                      <a:pt x="180" y="372"/>
                    </a:lnTo>
                    <a:lnTo>
                      <a:pt x="178" y="372"/>
                    </a:lnTo>
                    <a:lnTo>
                      <a:pt x="174" y="371"/>
                    </a:lnTo>
                    <a:lnTo>
                      <a:pt x="166" y="373"/>
                    </a:lnTo>
                    <a:lnTo>
                      <a:pt x="161" y="376"/>
                    </a:lnTo>
                    <a:lnTo>
                      <a:pt x="159" y="380"/>
                    </a:lnTo>
                    <a:lnTo>
                      <a:pt x="161" y="384"/>
                    </a:lnTo>
                    <a:lnTo>
                      <a:pt x="166" y="385"/>
                    </a:lnTo>
                    <a:lnTo>
                      <a:pt x="168" y="389"/>
                    </a:lnTo>
                    <a:lnTo>
                      <a:pt x="170" y="396"/>
                    </a:lnTo>
                    <a:lnTo>
                      <a:pt x="168" y="401"/>
                    </a:lnTo>
                    <a:lnTo>
                      <a:pt x="166" y="403"/>
                    </a:lnTo>
                    <a:lnTo>
                      <a:pt x="156" y="404"/>
                    </a:lnTo>
                    <a:lnTo>
                      <a:pt x="153" y="406"/>
                    </a:lnTo>
                    <a:lnTo>
                      <a:pt x="149" y="409"/>
                    </a:lnTo>
                    <a:lnTo>
                      <a:pt x="141" y="418"/>
                    </a:lnTo>
                    <a:lnTo>
                      <a:pt x="137" y="419"/>
                    </a:lnTo>
                    <a:lnTo>
                      <a:pt x="123" y="421"/>
                    </a:lnTo>
                    <a:lnTo>
                      <a:pt x="114" y="425"/>
                    </a:lnTo>
                    <a:lnTo>
                      <a:pt x="107" y="426"/>
                    </a:lnTo>
                    <a:lnTo>
                      <a:pt x="104" y="424"/>
                    </a:lnTo>
                    <a:lnTo>
                      <a:pt x="102" y="420"/>
                    </a:lnTo>
                    <a:lnTo>
                      <a:pt x="111" y="416"/>
                    </a:lnTo>
                    <a:lnTo>
                      <a:pt x="116" y="410"/>
                    </a:lnTo>
                    <a:lnTo>
                      <a:pt x="119" y="406"/>
                    </a:lnTo>
                    <a:lnTo>
                      <a:pt x="120" y="403"/>
                    </a:lnTo>
                    <a:lnTo>
                      <a:pt x="123" y="400"/>
                    </a:lnTo>
                    <a:lnTo>
                      <a:pt x="124" y="397"/>
                    </a:lnTo>
                    <a:lnTo>
                      <a:pt x="126" y="394"/>
                    </a:lnTo>
                    <a:lnTo>
                      <a:pt x="125" y="385"/>
                    </a:lnTo>
                    <a:lnTo>
                      <a:pt x="122" y="373"/>
                    </a:lnTo>
                    <a:lnTo>
                      <a:pt x="117" y="365"/>
                    </a:lnTo>
                    <a:lnTo>
                      <a:pt x="116" y="361"/>
                    </a:lnTo>
                    <a:lnTo>
                      <a:pt x="114" y="359"/>
                    </a:lnTo>
                    <a:lnTo>
                      <a:pt x="111" y="353"/>
                    </a:lnTo>
                    <a:lnTo>
                      <a:pt x="108" y="348"/>
                    </a:lnTo>
                    <a:lnTo>
                      <a:pt x="108" y="346"/>
                    </a:lnTo>
                    <a:lnTo>
                      <a:pt x="110" y="343"/>
                    </a:lnTo>
                    <a:lnTo>
                      <a:pt x="111" y="341"/>
                    </a:lnTo>
                    <a:lnTo>
                      <a:pt x="112" y="341"/>
                    </a:lnTo>
                    <a:lnTo>
                      <a:pt x="116" y="340"/>
                    </a:lnTo>
                    <a:lnTo>
                      <a:pt x="120" y="341"/>
                    </a:lnTo>
                    <a:lnTo>
                      <a:pt x="123" y="344"/>
                    </a:lnTo>
                    <a:lnTo>
                      <a:pt x="124" y="350"/>
                    </a:lnTo>
                    <a:lnTo>
                      <a:pt x="125" y="353"/>
                    </a:lnTo>
                    <a:lnTo>
                      <a:pt x="126" y="352"/>
                    </a:lnTo>
                    <a:lnTo>
                      <a:pt x="129" y="347"/>
                    </a:lnTo>
                    <a:lnTo>
                      <a:pt x="132" y="340"/>
                    </a:lnTo>
                    <a:lnTo>
                      <a:pt x="130" y="335"/>
                    </a:lnTo>
                    <a:lnTo>
                      <a:pt x="124" y="330"/>
                    </a:lnTo>
                    <a:lnTo>
                      <a:pt x="118" y="330"/>
                    </a:lnTo>
                    <a:lnTo>
                      <a:pt x="113" y="332"/>
                    </a:lnTo>
                    <a:lnTo>
                      <a:pt x="107" y="340"/>
                    </a:lnTo>
                    <a:lnTo>
                      <a:pt x="106" y="347"/>
                    </a:lnTo>
                    <a:lnTo>
                      <a:pt x="105" y="349"/>
                    </a:lnTo>
                    <a:lnTo>
                      <a:pt x="101" y="353"/>
                    </a:lnTo>
                    <a:lnTo>
                      <a:pt x="98" y="356"/>
                    </a:lnTo>
                    <a:lnTo>
                      <a:pt x="98" y="360"/>
                    </a:lnTo>
                    <a:lnTo>
                      <a:pt x="99" y="370"/>
                    </a:lnTo>
                    <a:lnTo>
                      <a:pt x="100" y="376"/>
                    </a:lnTo>
                    <a:lnTo>
                      <a:pt x="101" y="382"/>
                    </a:lnTo>
                    <a:lnTo>
                      <a:pt x="107" y="389"/>
                    </a:lnTo>
                    <a:lnTo>
                      <a:pt x="110" y="392"/>
                    </a:lnTo>
                    <a:lnTo>
                      <a:pt x="111" y="397"/>
                    </a:lnTo>
                    <a:lnTo>
                      <a:pt x="110" y="407"/>
                    </a:lnTo>
                    <a:lnTo>
                      <a:pt x="107" y="409"/>
                    </a:lnTo>
                    <a:lnTo>
                      <a:pt x="101" y="407"/>
                    </a:lnTo>
                    <a:lnTo>
                      <a:pt x="98" y="407"/>
                    </a:lnTo>
                    <a:lnTo>
                      <a:pt x="90" y="406"/>
                    </a:lnTo>
                    <a:lnTo>
                      <a:pt x="88" y="403"/>
                    </a:lnTo>
                    <a:lnTo>
                      <a:pt x="83" y="395"/>
                    </a:lnTo>
                    <a:lnTo>
                      <a:pt x="80" y="394"/>
                    </a:lnTo>
                    <a:lnTo>
                      <a:pt x="69" y="392"/>
                    </a:lnTo>
                    <a:lnTo>
                      <a:pt x="63" y="392"/>
                    </a:lnTo>
                    <a:lnTo>
                      <a:pt x="60" y="391"/>
                    </a:lnTo>
                    <a:lnTo>
                      <a:pt x="50" y="385"/>
                    </a:lnTo>
                    <a:lnTo>
                      <a:pt x="50" y="383"/>
                    </a:lnTo>
                    <a:lnTo>
                      <a:pt x="52" y="378"/>
                    </a:lnTo>
                    <a:lnTo>
                      <a:pt x="52" y="374"/>
                    </a:lnTo>
                    <a:lnTo>
                      <a:pt x="48" y="367"/>
                    </a:lnTo>
                    <a:lnTo>
                      <a:pt x="44" y="361"/>
                    </a:lnTo>
                    <a:lnTo>
                      <a:pt x="59" y="360"/>
                    </a:lnTo>
                    <a:lnTo>
                      <a:pt x="68" y="359"/>
                    </a:lnTo>
                    <a:lnTo>
                      <a:pt x="70" y="354"/>
                    </a:lnTo>
                    <a:lnTo>
                      <a:pt x="71" y="347"/>
                    </a:lnTo>
                    <a:lnTo>
                      <a:pt x="71" y="336"/>
                    </a:lnTo>
                    <a:lnTo>
                      <a:pt x="70" y="330"/>
                    </a:lnTo>
                    <a:lnTo>
                      <a:pt x="68" y="326"/>
                    </a:lnTo>
                    <a:lnTo>
                      <a:pt x="66" y="324"/>
                    </a:lnTo>
                    <a:lnTo>
                      <a:pt x="59" y="318"/>
                    </a:lnTo>
                    <a:lnTo>
                      <a:pt x="56" y="312"/>
                    </a:lnTo>
                    <a:lnTo>
                      <a:pt x="57" y="308"/>
                    </a:lnTo>
                    <a:lnTo>
                      <a:pt x="59" y="305"/>
                    </a:lnTo>
                    <a:lnTo>
                      <a:pt x="60" y="301"/>
                    </a:lnTo>
                    <a:lnTo>
                      <a:pt x="62" y="299"/>
                    </a:lnTo>
                    <a:lnTo>
                      <a:pt x="62" y="296"/>
                    </a:lnTo>
                    <a:lnTo>
                      <a:pt x="60" y="282"/>
                    </a:lnTo>
                    <a:lnTo>
                      <a:pt x="62" y="276"/>
                    </a:lnTo>
                    <a:lnTo>
                      <a:pt x="65" y="271"/>
                    </a:lnTo>
                    <a:lnTo>
                      <a:pt x="71" y="269"/>
                    </a:lnTo>
                    <a:lnTo>
                      <a:pt x="78" y="265"/>
                    </a:lnTo>
                    <a:lnTo>
                      <a:pt x="86" y="259"/>
                    </a:lnTo>
                    <a:lnTo>
                      <a:pt x="88" y="256"/>
                    </a:lnTo>
                    <a:lnTo>
                      <a:pt x="92" y="250"/>
                    </a:lnTo>
                    <a:lnTo>
                      <a:pt x="102" y="236"/>
                    </a:lnTo>
                    <a:lnTo>
                      <a:pt x="107" y="228"/>
                    </a:lnTo>
                    <a:lnTo>
                      <a:pt x="110" y="222"/>
                    </a:lnTo>
                    <a:lnTo>
                      <a:pt x="111" y="216"/>
                    </a:lnTo>
                    <a:lnTo>
                      <a:pt x="114" y="211"/>
                    </a:lnTo>
                    <a:lnTo>
                      <a:pt x="120" y="202"/>
                    </a:lnTo>
                    <a:lnTo>
                      <a:pt x="122" y="200"/>
                    </a:lnTo>
                    <a:lnTo>
                      <a:pt x="120" y="199"/>
                    </a:lnTo>
                    <a:lnTo>
                      <a:pt x="119" y="199"/>
                    </a:lnTo>
                    <a:lnTo>
                      <a:pt x="111" y="200"/>
                    </a:lnTo>
                    <a:lnTo>
                      <a:pt x="102" y="202"/>
                    </a:lnTo>
                    <a:lnTo>
                      <a:pt x="99" y="199"/>
                    </a:lnTo>
                    <a:lnTo>
                      <a:pt x="99" y="197"/>
                    </a:lnTo>
                    <a:lnTo>
                      <a:pt x="101" y="193"/>
                    </a:lnTo>
                    <a:lnTo>
                      <a:pt x="108" y="191"/>
                    </a:lnTo>
                    <a:lnTo>
                      <a:pt x="119" y="185"/>
                    </a:lnTo>
                    <a:lnTo>
                      <a:pt x="128" y="182"/>
                    </a:lnTo>
                    <a:lnTo>
                      <a:pt x="128" y="180"/>
                    </a:lnTo>
                    <a:lnTo>
                      <a:pt x="128" y="176"/>
                    </a:lnTo>
                    <a:lnTo>
                      <a:pt x="110" y="154"/>
                    </a:lnTo>
                    <a:lnTo>
                      <a:pt x="107" y="149"/>
                    </a:lnTo>
                    <a:lnTo>
                      <a:pt x="105" y="143"/>
                    </a:lnTo>
                    <a:lnTo>
                      <a:pt x="104" y="134"/>
                    </a:lnTo>
                    <a:lnTo>
                      <a:pt x="101" y="124"/>
                    </a:lnTo>
                    <a:lnTo>
                      <a:pt x="100" y="120"/>
                    </a:lnTo>
                    <a:lnTo>
                      <a:pt x="99" y="119"/>
                    </a:lnTo>
                    <a:lnTo>
                      <a:pt x="89" y="110"/>
                    </a:lnTo>
                    <a:lnTo>
                      <a:pt x="83" y="108"/>
                    </a:lnTo>
                    <a:lnTo>
                      <a:pt x="78" y="109"/>
                    </a:lnTo>
                    <a:lnTo>
                      <a:pt x="76" y="113"/>
                    </a:lnTo>
                    <a:lnTo>
                      <a:pt x="75" y="116"/>
                    </a:lnTo>
                    <a:lnTo>
                      <a:pt x="75" y="120"/>
                    </a:lnTo>
                    <a:lnTo>
                      <a:pt x="78" y="124"/>
                    </a:lnTo>
                    <a:lnTo>
                      <a:pt x="81" y="127"/>
                    </a:lnTo>
                    <a:lnTo>
                      <a:pt x="82" y="131"/>
                    </a:lnTo>
                    <a:lnTo>
                      <a:pt x="82" y="139"/>
                    </a:lnTo>
                    <a:lnTo>
                      <a:pt x="82" y="140"/>
                    </a:lnTo>
                    <a:lnTo>
                      <a:pt x="82" y="144"/>
                    </a:lnTo>
                    <a:lnTo>
                      <a:pt x="81" y="145"/>
                    </a:lnTo>
                    <a:lnTo>
                      <a:pt x="77" y="146"/>
                    </a:lnTo>
                    <a:lnTo>
                      <a:pt x="74" y="149"/>
                    </a:lnTo>
                    <a:lnTo>
                      <a:pt x="69" y="150"/>
                    </a:lnTo>
                    <a:lnTo>
                      <a:pt x="66" y="151"/>
                    </a:lnTo>
                    <a:lnTo>
                      <a:pt x="68" y="152"/>
                    </a:lnTo>
                    <a:lnTo>
                      <a:pt x="69" y="152"/>
                    </a:lnTo>
                    <a:lnTo>
                      <a:pt x="71" y="152"/>
                    </a:lnTo>
                    <a:lnTo>
                      <a:pt x="75" y="151"/>
                    </a:lnTo>
                    <a:lnTo>
                      <a:pt x="77" y="151"/>
                    </a:lnTo>
                    <a:lnTo>
                      <a:pt x="81" y="149"/>
                    </a:lnTo>
                    <a:lnTo>
                      <a:pt x="84" y="148"/>
                    </a:lnTo>
                    <a:lnTo>
                      <a:pt x="90" y="149"/>
                    </a:lnTo>
                    <a:lnTo>
                      <a:pt x="95" y="151"/>
                    </a:lnTo>
                    <a:lnTo>
                      <a:pt x="99" y="157"/>
                    </a:lnTo>
                    <a:lnTo>
                      <a:pt x="101" y="168"/>
                    </a:lnTo>
                    <a:lnTo>
                      <a:pt x="98" y="179"/>
                    </a:lnTo>
                    <a:lnTo>
                      <a:pt x="94" y="186"/>
                    </a:lnTo>
                    <a:lnTo>
                      <a:pt x="86" y="193"/>
                    </a:lnTo>
                    <a:lnTo>
                      <a:pt x="76" y="196"/>
                    </a:lnTo>
                    <a:lnTo>
                      <a:pt x="66" y="196"/>
                    </a:lnTo>
                    <a:lnTo>
                      <a:pt x="62" y="192"/>
                    </a:lnTo>
                    <a:lnTo>
                      <a:pt x="62" y="187"/>
                    </a:lnTo>
                    <a:lnTo>
                      <a:pt x="63" y="181"/>
                    </a:lnTo>
                    <a:lnTo>
                      <a:pt x="65" y="176"/>
                    </a:lnTo>
                    <a:lnTo>
                      <a:pt x="68" y="174"/>
                    </a:lnTo>
                    <a:lnTo>
                      <a:pt x="70" y="172"/>
                    </a:lnTo>
                    <a:lnTo>
                      <a:pt x="71" y="169"/>
                    </a:lnTo>
                    <a:lnTo>
                      <a:pt x="69" y="168"/>
                    </a:lnTo>
                    <a:lnTo>
                      <a:pt x="64" y="168"/>
                    </a:lnTo>
                    <a:lnTo>
                      <a:pt x="45" y="168"/>
                    </a:lnTo>
                    <a:lnTo>
                      <a:pt x="42" y="169"/>
                    </a:lnTo>
                    <a:lnTo>
                      <a:pt x="36" y="180"/>
                    </a:lnTo>
                    <a:lnTo>
                      <a:pt x="34" y="182"/>
                    </a:lnTo>
                    <a:lnTo>
                      <a:pt x="20" y="191"/>
                    </a:lnTo>
                    <a:lnTo>
                      <a:pt x="16" y="192"/>
                    </a:lnTo>
                    <a:lnTo>
                      <a:pt x="14" y="188"/>
                    </a:lnTo>
                    <a:lnTo>
                      <a:pt x="14" y="186"/>
                    </a:lnTo>
                    <a:lnTo>
                      <a:pt x="15" y="181"/>
                    </a:lnTo>
                    <a:lnTo>
                      <a:pt x="17" y="176"/>
                    </a:lnTo>
                    <a:lnTo>
                      <a:pt x="17" y="175"/>
                    </a:lnTo>
                    <a:lnTo>
                      <a:pt x="18" y="158"/>
                    </a:lnTo>
                    <a:lnTo>
                      <a:pt x="16" y="154"/>
                    </a:lnTo>
                    <a:lnTo>
                      <a:pt x="12" y="150"/>
                    </a:lnTo>
                    <a:lnTo>
                      <a:pt x="6" y="143"/>
                    </a:lnTo>
                    <a:lnTo>
                      <a:pt x="5" y="136"/>
                    </a:lnTo>
                    <a:lnTo>
                      <a:pt x="5" y="130"/>
                    </a:lnTo>
                    <a:lnTo>
                      <a:pt x="5" y="126"/>
                    </a:lnTo>
                    <a:lnTo>
                      <a:pt x="4" y="125"/>
                    </a:lnTo>
                    <a:lnTo>
                      <a:pt x="0" y="122"/>
                    </a:lnTo>
                    <a:lnTo>
                      <a:pt x="0" y="120"/>
                    </a:lnTo>
                    <a:lnTo>
                      <a:pt x="0" y="118"/>
                    </a:lnTo>
                    <a:lnTo>
                      <a:pt x="3" y="114"/>
                    </a:lnTo>
                    <a:lnTo>
                      <a:pt x="6" y="112"/>
                    </a:lnTo>
                    <a:lnTo>
                      <a:pt x="9" y="114"/>
                    </a:lnTo>
                    <a:lnTo>
                      <a:pt x="12" y="116"/>
                    </a:lnTo>
                    <a:lnTo>
                      <a:pt x="15" y="120"/>
                    </a:lnTo>
                    <a:lnTo>
                      <a:pt x="20" y="124"/>
                    </a:lnTo>
                    <a:lnTo>
                      <a:pt x="22" y="125"/>
                    </a:lnTo>
                    <a:lnTo>
                      <a:pt x="23" y="125"/>
                    </a:lnTo>
                    <a:lnTo>
                      <a:pt x="24" y="125"/>
                    </a:lnTo>
                    <a:lnTo>
                      <a:pt x="26" y="125"/>
                    </a:lnTo>
                    <a:lnTo>
                      <a:pt x="27" y="125"/>
                    </a:lnTo>
                    <a:lnTo>
                      <a:pt x="29" y="126"/>
                    </a:lnTo>
                    <a:lnTo>
                      <a:pt x="30" y="128"/>
                    </a:lnTo>
                    <a:lnTo>
                      <a:pt x="30" y="139"/>
                    </a:lnTo>
                    <a:lnTo>
                      <a:pt x="29" y="148"/>
                    </a:lnTo>
                    <a:lnTo>
                      <a:pt x="30" y="148"/>
                    </a:lnTo>
                    <a:lnTo>
                      <a:pt x="36" y="146"/>
                    </a:lnTo>
                    <a:lnTo>
                      <a:pt x="45" y="150"/>
                    </a:lnTo>
                    <a:lnTo>
                      <a:pt x="41" y="140"/>
                    </a:lnTo>
                    <a:lnTo>
                      <a:pt x="41" y="137"/>
                    </a:lnTo>
                    <a:lnTo>
                      <a:pt x="42" y="131"/>
                    </a:lnTo>
                    <a:lnTo>
                      <a:pt x="39" y="125"/>
                    </a:lnTo>
                    <a:lnTo>
                      <a:pt x="36" y="122"/>
                    </a:lnTo>
                    <a:lnTo>
                      <a:pt x="33" y="122"/>
                    </a:lnTo>
                    <a:lnTo>
                      <a:pt x="27" y="122"/>
                    </a:lnTo>
                    <a:lnTo>
                      <a:pt x="22" y="121"/>
                    </a:lnTo>
                    <a:lnTo>
                      <a:pt x="17" y="120"/>
                    </a:lnTo>
                    <a:lnTo>
                      <a:pt x="15" y="118"/>
                    </a:lnTo>
                    <a:lnTo>
                      <a:pt x="16" y="114"/>
                    </a:lnTo>
                    <a:lnTo>
                      <a:pt x="17" y="109"/>
                    </a:lnTo>
                    <a:lnTo>
                      <a:pt x="17" y="106"/>
                    </a:lnTo>
                    <a:lnTo>
                      <a:pt x="17" y="102"/>
                    </a:lnTo>
                    <a:lnTo>
                      <a:pt x="10" y="98"/>
                    </a:lnTo>
                    <a:lnTo>
                      <a:pt x="4" y="94"/>
                    </a:lnTo>
                    <a:lnTo>
                      <a:pt x="3" y="88"/>
                    </a:lnTo>
                    <a:lnTo>
                      <a:pt x="6" y="74"/>
                    </a:lnTo>
                    <a:lnTo>
                      <a:pt x="8" y="71"/>
                    </a:lnTo>
                    <a:lnTo>
                      <a:pt x="10" y="66"/>
                    </a:lnTo>
                    <a:lnTo>
                      <a:pt x="17" y="65"/>
                    </a:lnTo>
                    <a:lnTo>
                      <a:pt x="26" y="60"/>
                    </a:lnTo>
                    <a:lnTo>
                      <a:pt x="33" y="54"/>
                    </a:lnTo>
                    <a:lnTo>
                      <a:pt x="38" y="53"/>
                    </a:lnTo>
                    <a:lnTo>
                      <a:pt x="39" y="53"/>
                    </a:lnTo>
                    <a:lnTo>
                      <a:pt x="44" y="48"/>
                    </a:lnTo>
                    <a:lnTo>
                      <a:pt x="52" y="40"/>
                    </a:lnTo>
                    <a:lnTo>
                      <a:pt x="54" y="43"/>
                    </a:lnTo>
                    <a:lnTo>
                      <a:pt x="62" y="53"/>
                    </a:lnTo>
                    <a:lnTo>
                      <a:pt x="68" y="55"/>
                    </a:lnTo>
                    <a:lnTo>
                      <a:pt x="75" y="54"/>
                    </a:lnTo>
                    <a:lnTo>
                      <a:pt x="77" y="53"/>
                    </a:lnTo>
                    <a:lnTo>
                      <a:pt x="78" y="46"/>
                    </a:lnTo>
                    <a:lnTo>
                      <a:pt x="101" y="34"/>
                    </a:lnTo>
                    <a:lnTo>
                      <a:pt x="104" y="31"/>
                    </a:lnTo>
                    <a:lnTo>
                      <a:pt x="108" y="32"/>
                    </a:lnTo>
                    <a:lnTo>
                      <a:pt x="118" y="28"/>
                    </a:lnTo>
                    <a:lnTo>
                      <a:pt x="120" y="23"/>
                    </a:lnTo>
                    <a:lnTo>
                      <a:pt x="123" y="19"/>
                    </a:lnTo>
                    <a:lnTo>
                      <a:pt x="123" y="14"/>
                    </a:lnTo>
                    <a:lnTo>
                      <a:pt x="124" y="12"/>
                    </a:lnTo>
                    <a:lnTo>
                      <a:pt x="126" y="7"/>
                    </a:lnTo>
                    <a:lnTo>
                      <a:pt x="129" y="6"/>
                    </a:lnTo>
                    <a:lnTo>
                      <a:pt x="132" y="4"/>
                    </a:lnTo>
                    <a:lnTo>
                      <a:pt x="141" y="5"/>
                    </a:lnTo>
                    <a:lnTo>
                      <a:pt x="146" y="4"/>
                    </a:lnTo>
                    <a:lnTo>
                      <a:pt x="149" y="4"/>
                    </a:lnTo>
                    <a:lnTo>
                      <a:pt x="150" y="2"/>
                    </a:lnTo>
                    <a:lnTo>
                      <a:pt x="153" y="2"/>
                    </a:lnTo>
                    <a:lnTo>
                      <a:pt x="155" y="2"/>
                    </a:lnTo>
                    <a:lnTo>
                      <a:pt x="158" y="5"/>
                    </a:lnTo>
                    <a:lnTo>
                      <a:pt x="160" y="5"/>
                    </a:lnTo>
                    <a:lnTo>
                      <a:pt x="161" y="4"/>
                    </a:lnTo>
                    <a:lnTo>
                      <a:pt x="166" y="1"/>
                    </a:lnTo>
                    <a:lnTo>
                      <a:pt x="168" y="0"/>
                    </a:lnTo>
                    <a:lnTo>
                      <a:pt x="172" y="1"/>
                    </a:lnTo>
                    <a:lnTo>
                      <a:pt x="176" y="1"/>
                    </a:lnTo>
                    <a:lnTo>
                      <a:pt x="177" y="2"/>
                    </a:lnTo>
                    <a:lnTo>
                      <a:pt x="180" y="4"/>
                    </a:lnTo>
                    <a:lnTo>
                      <a:pt x="183" y="5"/>
                    </a:lnTo>
                    <a:lnTo>
                      <a:pt x="185" y="4"/>
                    </a:lnTo>
                    <a:lnTo>
                      <a:pt x="186" y="2"/>
                    </a:lnTo>
                    <a:lnTo>
                      <a:pt x="188" y="2"/>
                    </a:lnTo>
                    <a:lnTo>
                      <a:pt x="190" y="0"/>
                    </a:lnTo>
                    <a:lnTo>
                      <a:pt x="194" y="1"/>
                    </a:lnTo>
                    <a:lnTo>
                      <a:pt x="194" y="6"/>
                    </a:lnTo>
                    <a:lnTo>
                      <a:pt x="192" y="18"/>
                    </a:lnTo>
                    <a:lnTo>
                      <a:pt x="192" y="29"/>
                    </a:lnTo>
                    <a:lnTo>
                      <a:pt x="196" y="37"/>
                    </a:lnTo>
                    <a:lnTo>
                      <a:pt x="202" y="43"/>
                    </a:lnTo>
                    <a:lnTo>
                      <a:pt x="214" y="49"/>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19" name="Freeform 127"/>
              <p:cNvSpPr>
                <a:spLocks/>
              </p:cNvSpPr>
              <p:nvPr/>
            </p:nvSpPr>
            <p:spPr bwMode="auto">
              <a:xfrm rot="1627522">
                <a:off x="303" y="3974"/>
                <a:ext cx="129" cy="164"/>
              </a:xfrm>
              <a:custGeom>
                <a:avLst/>
                <a:gdLst>
                  <a:gd name="T0" fmla="*/ 90 w 106"/>
                  <a:gd name="T1" fmla="*/ 96065 h 110"/>
                  <a:gd name="T2" fmla="*/ 0 w 106"/>
                  <a:gd name="T3" fmla="*/ 82887 h 110"/>
                  <a:gd name="T4" fmla="*/ 241 w 106"/>
                  <a:gd name="T5" fmla="*/ 71904 h 110"/>
                  <a:gd name="T6" fmla="*/ 434 w 106"/>
                  <a:gd name="T7" fmla="*/ 64079 h 110"/>
                  <a:gd name="T8" fmla="*/ 425 w 106"/>
                  <a:gd name="T9" fmla="*/ 54593 h 110"/>
                  <a:gd name="T10" fmla="*/ 714 w 106"/>
                  <a:gd name="T11" fmla="*/ 46439 h 110"/>
                  <a:gd name="T12" fmla="*/ 1022 w 106"/>
                  <a:gd name="T13" fmla="*/ 39888 h 110"/>
                  <a:gd name="T14" fmla="*/ 1379 w 106"/>
                  <a:gd name="T15" fmla="*/ 33958 h 110"/>
                  <a:gd name="T16" fmla="*/ 1133 w 106"/>
                  <a:gd name="T17" fmla="*/ 27741 h 110"/>
                  <a:gd name="T18" fmla="*/ 1058 w 106"/>
                  <a:gd name="T19" fmla="*/ 19646 h 110"/>
                  <a:gd name="T20" fmla="*/ 1288 w 106"/>
                  <a:gd name="T21" fmla="*/ 14553 h 110"/>
                  <a:gd name="T22" fmla="*/ 1598 w 106"/>
                  <a:gd name="T23" fmla="*/ 17945 h 110"/>
                  <a:gd name="T24" fmla="*/ 1678 w 106"/>
                  <a:gd name="T25" fmla="*/ 23075 h 110"/>
                  <a:gd name="T26" fmla="*/ 1907 w 106"/>
                  <a:gd name="T27" fmla="*/ 21697 h 110"/>
                  <a:gd name="T28" fmla="*/ 2321 w 106"/>
                  <a:gd name="T29" fmla="*/ 12480 h 110"/>
                  <a:gd name="T30" fmla="*/ 2620 w 106"/>
                  <a:gd name="T31" fmla="*/ 1 h 110"/>
                  <a:gd name="T32" fmla="*/ 2862 w 106"/>
                  <a:gd name="T33" fmla="*/ 2296 h 110"/>
                  <a:gd name="T34" fmla="*/ 2881 w 106"/>
                  <a:gd name="T35" fmla="*/ 23875 h 110"/>
                  <a:gd name="T36" fmla="*/ 2485 w 106"/>
                  <a:gd name="T37" fmla="*/ 30177 h 110"/>
                  <a:gd name="T38" fmla="*/ 2203 w 106"/>
                  <a:gd name="T39" fmla="*/ 33958 h 110"/>
                  <a:gd name="T40" fmla="*/ 1945 w 106"/>
                  <a:gd name="T41" fmla="*/ 39235 h 110"/>
                  <a:gd name="T42" fmla="*/ 1645 w 106"/>
                  <a:gd name="T43" fmla="*/ 48726 h 110"/>
                  <a:gd name="T44" fmla="*/ 1352 w 106"/>
                  <a:gd name="T45" fmla="*/ 51292 h 110"/>
                  <a:gd name="T46" fmla="*/ 1206 w 106"/>
                  <a:gd name="T47" fmla="*/ 50628 h 110"/>
                  <a:gd name="T48" fmla="*/ 1079 w 106"/>
                  <a:gd name="T49" fmla="*/ 50628 h 110"/>
                  <a:gd name="T50" fmla="*/ 1058 w 106"/>
                  <a:gd name="T51" fmla="*/ 53069 h 110"/>
                  <a:gd name="T52" fmla="*/ 1305 w 106"/>
                  <a:gd name="T53" fmla="*/ 67077 h 110"/>
                  <a:gd name="T54" fmla="*/ 991 w 106"/>
                  <a:gd name="T55" fmla="*/ 69236 h 110"/>
                  <a:gd name="T56" fmla="*/ 783 w 106"/>
                  <a:gd name="T57" fmla="*/ 71904 h 110"/>
                  <a:gd name="T58" fmla="*/ 953 w 106"/>
                  <a:gd name="T59" fmla="*/ 79908 h 110"/>
                  <a:gd name="T60" fmla="*/ 765 w 106"/>
                  <a:gd name="T61" fmla="*/ 90614 h 110"/>
                  <a:gd name="T62" fmla="*/ 492 w 106"/>
                  <a:gd name="T63" fmla="*/ 94395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0">
                    <a:moveTo>
                      <a:pt x="6" y="110"/>
                    </a:moveTo>
                    <a:lnTo>
                      <a:pt x="3" y="108"/>
                    </a:lnTo>
                    <a:lnTo>
                      <a:pt x="1" y="100"/>
                    </a:lnTo>
                    <a:lnTo>
                      <a:pt x="0" y="93"/>
                    </a:lnTo>
                    <a:lnTo>
                      <a:pt x="3" y="85"/>
                    </a:lnTo>
                    <a:lnTo>
                      <a:pt x="9" y="81"/>
                    </a:lnTo>
                    <a:lnTo>
                      <a:pt x="15" y="75"/>
                    </a:lnTo>
                    <a:lnTo>
                      <a:pt x="16" y="72"/>
                    </a:lnTo>
                    <a:lnTo>
                      <a:pt x="16" y="69"/>
                    </a:lnTo>
                    <a:lnTo>
                      <a:pt x="15" y="62"/>
                    </a:lnTo>
                    <a:lnTo>
                      <a:pt x="17" y="56"/>
                    </a:lnTo>
                    <a:lnTo>
                      <a:pt x="25" y="52"/>
                    </a:lnTo>
                    <a:lnTo>
                      <a:pt x="34" y="46"/>
                    </a:lnTo>
                    <a:lnTo>
                      <a:pt x="36" y="45"/>
                    </a:lnTo>
                    <a:lnTo>
                      <a:pt x="48" y="40"/>
                    </a:lnTo>
                    <a:lnTo>
                      <a:pt x="49" y="38"/>
                    </a:lnTo>
                    <a:lnTo>
                      <a:pt x="48" y="34"/>
                    </a:lnTo>
                    <a:lnTo>
                      <a:pt x="40" y="31"/>
                    </a:lnTo>
                    <a:lnTo>
                      <a:pt x="37" y="27"/>
                    </a:lnTo>
                    <a:lnTo>
                      <a:pt x="37" y="22"/>
                    </a:lnTo>
                    <a:lnTo>
                      <a:pt x="40" y="19"/>
                    </a:lnTo>
                    <a:lnTo>
                      <a:pt x="45" y="16"/>
                    </a:lnTo>
                    <a:lnTo>
                      <a:pt x="53" y="18"/>
                    </a:lnTo>
                    <a:lnTo>
                      <a:pt x="57" y="20"/>
                    </a:lnTo>
                    <a:lnTo>
                      <a:pt x="59" y="24"/>
                    </a:lnTo>
                    <a:lnTo>
                      <a:pt x="60" y="26"/>
                    </a:lnTo>
                    <a:lnTo>
                      <a:pt x="64" y="26"/>
                    </a:lnTo>
                    <a:lnTo>
                      <a:pt x="67" y="24"/>
                    </a:lnTo>
                    <a:lnTo>
                      <a:pt x="76" y="19"/>
                    </a:lnTo>
                    <a:lnTo>
                      <a:pt x="82" y="14"/>
                    </a:lnTo>
                    <a:lnTo>
                      <a:pt x="85" y="8"/>
                    </a:lnTo>
                    <a:lnTo>
                      <a:pt x="93" y="1"/>
                    </a:lnTo>
                    <a:lnTo>
                      <a:pt x="97" y="0"/>
                    </a:lnTo>
                    <a:lnTo>
                      <a:pt x="101" y="3"/>
                    </a:lnTo>
                    <a:lnTo>
                      <a:pt x="106" y="19"/>
                    </a:lnTo>
                    <a:lnTo>
                      <a:pt x="102" y="27"/>
                    </a:lnTo>
                    <a:lnTo>
                      <a:pt x="95" y="33"/>
                    </a:lnTo>
                    <a:lnTo>
                      <a:pt x="89" y="34"/>
                    </a:lnTo>
                    <a:lnTo>
                      <a:pt x="81" y="36"/>
                    </a:lnTo>
                    <a:lnTo>
                      <a:pt x="78" y="38"/>
                    </a:lnTo>
                    <a:lnTo>
                      <a:pt x="72" y="44"/>
                    </a:lnTo>
                    <a:lnTo>
                      <a:pt x="69" y="44"/>
                    </a:lnTo>
                    <a:lnTo>
                      <a:pt x="63" y="49"/>
                    </a:lnTo>
                    <a:lnTo>
                      <a:pt x="58" y="55"/>
                    </a:lnTo>
                    <a:lnTo>
                      <a:pt x="53" y="57"/>
                    </a:lnTo>
                    <a:lnTo>
                      <a:pt x="48" y="58"/>
                    </a:lnTo>
                    <a:lnTo>
                      <a:pt x="45" y="58"/>
                    </a:lnTo>
                    <a:lnTo>
                      <a:pt x="43" y="57"/>
                    </a:lnTo>
                    <a:lnTo>
                      <a:pt x="41" y="56"/>
                    </a:lnTo>
                    <a:lnTo>
                      <a:pt x="39" y="57"/>
                    </a:lnTo>
                    <a:lnTo>
                      <a:pt x="37" y="58"/>
                    </a:lnTo>
                    <a:lnTo>
                      <a:pt x="37" y="60"/>
                    </a:lnTo>
                    <a:lnTo>
                      <a:pt x="46" y="75"/>
                    </a:lnTo>
                    <a:lnTo>
                      <a:pt x="46" y="76"/>
                    </a:lnTo>
                    <a:lnTo>
                      <a:pt x="42" y="78"/>
                    </a:lnTo>
                    <a:lnTo>
                      <a:pt x="35" y="78"/>
                    </a:lnTo>
                    <a:lnTo>
                      <a:pt x="30" y="78"/>
                    </a:lnTo>
                    <a:lnTo>
                      <a:pt x="28" y="81"/>
                    </a:lnTo>
                    <a:lnTo>
                      <a:pt x="29" y="84"/>
                    </a:lnTo>
                    <a:lnTo>
                      <a:pt x="34" y="90"/>
                    </a:lnTo>
                    <a:lnTo>
                      <a:pt x="34" y="93"/>
                    </a:lnTo>
                    <a:lnTo>
                      <a:pt x="27" y="102"/>
                    </a:lnTo>
                    <a:lnTo>
                      <a:pt x="19" y="105"/>
                    </a:lnTo>
                    <a:lnTo>
                      <a:pt x="17" y="106"/>
                    </a:lnTo>
                    <a:lnTo>
                      <a:pt x="6" y="110"/>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20" name="Freeform 128"/>
              <p:cNvSpPr>
                <a:spLocks/>
              </p:cNvSpPr>
              <p:nvPr/>
            </p:nvSpPr>
            <p:spPr bwMode="auto">
              <a:xfrm rot="1627522">
                <a:off x="730" y="3817"/>
                <a:ext cx="102" cy="86"/>
              </a:xfrm>
              <a:custGeom>
                <a:avLst/>
                <a:gdLst>
                  <a:gd name="T0" fmla="*/ 2266 w 80"/>
                  <a:gd name="T1" fmla="*/ 8027 h 59"/>
                  <a:gd name="T2" fmla="*/ 2328 w 80"/>
                  <a:gd name="T3" fmla="*/ 7002 h 59"/>
                  <a:gd name="T4" fmla="*/ 2731 w 80"/>
                  <a:gd name="T5" fmla="*/ 6355 h 59"/>
                  <a:gd name="T6" fmla="*/ 3172 w 80"/>
                  <a:gd name="T7" fmla="*/ 4360 h 59"/>
                  <a:gd name="T8" fmla="*/ 3683 w 80"/>
                  <a:gd name="T9" fmla="*/ 2991 h 59"/>
                  <a:gd name="T10" fmla="*/ 3784 w 80"/>
                  <a:gd name="T11" fmla="*/ 3778 h 59"/>
                  <a:gd name="T12" fmla="*/ 3909 w 80"/>
                  <a:gd name="T13" fmla="*/ 6355 h 59"/>
                  <a:gd name="T14" fmla="*/ 4140 w 80"/>
                  <a:gd name="T15" fmla="*/ 7002 h 59"/>
                  <a:gd name="T16" fmla="*/ 4284 w 80"/>
                  <a:gd name="T17" fmla="*/ 7002 h 59"/>
                  <a:gd name="T18" fmla="*/ 4440 w 80"/>
                  <a:gd name="T19" fmla="*/ 6355 h 59"/>
                  <a:gd name="T20" fmla="*/ 4440 w 80"/>
                  <a:gd name="T21" fmla="*/ 4360 h 59"/>
                  <a:gd name="T22" fmla="*/ 4440 w 80"/>
                  <a:gd name="T23" fmla="*/ 2592 h 59"/>
                  <a:gd name="T24" fmla="*/ 4469 w 80"/>
                  <a:gd name="T25" fmla="*/ 1778 h 59"/>
                  <a:gd name="T26" fmla="*/ 4566 w 80"/>
                  <a:gd name="T27" fmla="*/ 0 h 59"/>
                  <a:gd name="T28" fmla="*/ 4780 w 80"/>
                  <a:gd name="T29" fmla="*/ 1 h 59"/>
                  <a:gd name="T30" fmla="*/ 4825 w 80"/>
                  <a:gd name="T31" fmla="*/ 2592 h 59"/>
                  <a:gd name="T32" fmla="*/ 4905 w 80"/>
                  <a:gd name="T33" fmla="*/ 5507 h 59"/>
                  <a:gd name="T34" fmla="*/ 4984 w 80"/>
                  <a:gd name="T35" fmla="*/ 6712 h 59"/>
                  <a:gd name="T36" fmla="*/ 4905 w 80"/>
                  <a:gd name="T37" fmla="*/ 8027 h 59"/>
                  <a:gd name="T38" fmla="*/ 4905 w 80"/>
                  <a:gd name="T39" fmla="*/ 10206 h 59"/>
                  <a:gd name="T40" fmla="*/ 4780 w 80"/>
                  <a:gd name="T41" fmla="*/ 14261 h 59"/>
                  <a:gd name="T42" fmla="*/ 4284 w 80"/>
                  <a:gd name="T43" fmla="*/ 14877 h 59"/>
                  <a:gd name="T44" fmla="*/ 4140 w 80"/>
                  <a:gd name="T45" fmla="*/ 14477 h 59"/>
                  <a:gd name="T46" fmla="*/ 3909 w 80"/>
                  <a:gd name="T47" fmla="*/ 14477 h 59"/>
                  <a:gd name="T48" fmla="*/ 3784 w 80"/>
                  <a:gd name="T49" fmla="*/ 17054 h 59"/>
                  <a:gd name="T50" fmla="*/ 3683 w 80"/>
                  <a:gd name="T51" fmla="*/ 18241 h 59"/>
                  <a:gd name="T52" fmla="*/ 3406 w 80"/>
                  <a:gd name="T53" fmla="*/ 18752 h 59"/>
                  <a:gd name="T54" fmla="*/ 3151 w 80"/>
                  <a:gd name="T55" fmla="*/ 18752 h 59"/>
                  <a:gd name="T56" fmla="*/ 2940 w 80"/>
                  <a:gd name="T57" fmla="*/ 19956 h 59"/>
                  <a:gd name="T58" fmla="*/ 2731 w 80"/>
                  <a:gd name="T59" fmla="*/ 21685 h 59"/>
                  <a:gd name="T60" fmla="*/ 2635 w 80"/>
                  <a:gd name="T61" fmla="*/ 23682 h 59"/>
                  <a:gd name="T62" fmla="*/ 2471 w 80"/>
                  <a:gd name="T63" fmla="*/ 27895 h 59"/>
                  <a:gd name="T64" fmla="*/ 2328 w 80"/>
                  <a:gd name="T65" fmla="*/ 29088 h 59"/>
                  <a:gd name="T66" fmla="*/ 1972 w 80"/>
                  <a:gd name="T67" fmla="*/ 31961 h 59"/>
                  <a:gd name="T68" fmla="*/ 1530 w 80"/>
                  <a:gd name="T69" fmla="*/ 35563 h 59"/>
                  <a:gd name="T70" fmla="*/ 1419 w 80"/>
                  <a:gd name="T71" fmla="*/ 35401 h 59"/>
                  <a:gd name="T72" fmla="*/ 1200 w 80"/>
                  <a:gd name="T73" fmla="*/ 33390 h 59"/>
                  <a:gd name="T74" fmla="*/ 1113 w 80"/>
                  <a:gd name="T75" fmla="*/ 31609 h 59"/>
                  <a:gd name="T76" fmla="*/ 941 w 80"/>
                  <a:gd name="T77" fmla="*/ 29088 h 59"/>
                  <a:gd name="T78" fmla="*/ 857 w 80"/>
                  <a:gd name="T79" fmla="*/ 27333 h 59"/>
                  <a:gd name="T80" fmla="*/ 685 w 80"/>
                  <a:gd name="T81" fmla="*/ 25332 h 59"/>
                  <a:gd name="T82" fmla="*/ 537 w 80"/>
                  <a:gd name="T83" fmla="*/ 23682 h 59"/>
                  <a:gd name="T84" fmla="*/ 324 w 80"/>
                  <a:gd name="T85" fmla="*/ 21102 h 59"/>
                  <a:gd name="T86" fmla="*/ 0 w 80"/>
                  <a:gd name="T87" fmla="*/ 18241 h 59"/>
                  <a:gd name="T88" fmla="*/ 1 w 80"/>
                  <a:gd name="T89" fmla="*/ 17054 h 59"/>
                  <a:gd name="T90" fmla="*/ 199 w 80"/>
                  <a:gd name="T91" fmla="*/ 16247 h 59"/>
                  <a:gd name="T92" fmla="*/ 527 w 80"/>
                  <a:gd name="T93" fmla="*/ 14877 h 59"/>
                  <a:gd name="T94" fmla="*/ 738 w 80"/>
                  <a:gd name="T95" fmla="*/ 14477 h 59"/>
                  <a:gd name="T96" fmla="*/ 873 w 80"/>
                  <a:gd name="T97" fmla="*/ 14477 h 59"/>
                  <a:gd name="T98" fmla="*/ 1093 w 80"/>
                  <a:gd name="T99" fmla="*/ 14261 h 59"/>
                  <a:gd name="T100" fmla="*/ 1271 w 80"/>
                  <a:gd name="T101" fmla="*/ 12865 h 59"/>
                  <a:gd name="T102" fmla="*/ 1271 w 80"/>
                  <a:gd name="T103" fmla="*/ 11700 h 59"/>
                  <a:gd name="T104" fmla="*/ 1289 w 80"/>
                  <a:gd name="T105" fmla="*/ 10781 h 59"/>
                  <a:gd name="T106" fmla="*/ 1621 w 80"/>
                  <a:gd name="T107" fmla="*/ 9784 h 59"/>
                  <a:gd name="T108" fmla="*/ 2266 w 80"/>
                  <a:gd name="T109" fmla="*/ 8027 h 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0" h="59">
                    <a:moveTo>
                      <a:pt x="36" y="13"/>
                    </a:moveTo>
                    <a:lnTo>
                      <a:pt x="38" y="12"/>
                    </a:lnTo>
                    <a:lnTo>
                      <a:pt x="44" y="10"/>
                    </a:lnTo>
                    <a:lnTo>
                      <a:pt x="51" y="7"/>
                    </a:lnTo>
                    <a:lnTo>
                      <a:pt x="59" y="5"/>
                    </a:lnTo>
                    <a:lnTo>
                      <a:pt x="61" y="6"/>
                    </a:lnTo>
                    <a:lnTo>
                      <a:pt x="63" y="10"/>
                    </a:lnTo>
                    <a:lnTo>
                      <a:pt x="67" y="12"/>
                    </a:lnTo>
                    <a:lnTo>
                      <a:pt x="69" y="12"/>
                    </a:lnTo>
                    <a:lnTo>
                      <a:pt x="71" y="10"/>
                    </a:lnTo>
                    <a:lnTo>
                      <a:pt x="71" y="7"/>
                    </a:lnTo>
                    <a:lnTo>
                      <a:pt x="71" y="4"/>
                    </a:lnTo>
                    <a:lnTo>
                      <a:pt x="72" y="3"/>
                    </a:lnTo>
                    <a:lnTo>
                      <a:pt x="73" y="0"/>
                    </a:lnTo>
                    <a:lnTo>
                      <a:pt x="77" y="1"/>
                    </a:lnTo>
                    <a:lnTo>
                      <a:pt x="78" y="4"/>
                    </a:lnTo>
                    <a:lnTo>
                      <a:pt x="79" y="9"/>
                    </a:lnTo>
                    <a:lnTo>
                      <a:pt x="80" y="11"/>
                    </a:lnTo>
                    <a:lnTo>
                      <a:pt x="79" y="13"/>
                    </a:lnTo>
                    <a:lnTo>
                      <a:pt x="79" y="17"/>
                    </a:lnTo>
                    <a:lnTo>
                      <a:pt x="77" y="23"/>
                    </a:lnTo>
                    <a:lnTo>
                      <a:pt x="69" y="25"/>
                    </a:lnTo>
                    <a:lnTo>
                      <a:pt x="67" y="24"/>
                    </a:lnTo>
                    <a:lnTo>
                      <a:pt x="63" y="24"/>
                    </a:lnTo>
                    <a:lnTo>
                      <a:pt x="61" y="28"/>
                    </a:lnTo>
                    <a:lnTo>
                      <a:pt x="59" y="30"/>
                    </a:lnTo>
                    <a:lnTo>
                      <a:pt x="55" y="31"/>
                    </a:lnTo>
                    <a:lnTo>
                      <a:pt x="50" y="31"/>
                    </a:lnTo>
                    <a:lnTo>
                      <a:pt x="47" y="33"/>
                    </a:lnTo>
                    <a:lnTo>
                      <a:pt x="44" y="36"/>
                    </a:lnTo>
                    <a:lnTo>
                      <a:pt x="42" y="39"/>
                    </a:lnTo>
                    <a:lnTo>
                      <a:pt x="39" y="46"/>
                    </a:lnTo>
                    <a:lnTo>
                      <a:pt x="38" y="48"/>
                    </a:lnTo>
                    <a:lnTo>
                      <a:pt x="32" y="53"/>
                    </a:lnTo>
                    <a:lnTo>
                      <a:pt x="24" y="59"/>
                    </a:lnTo>
                    <a:lnTo>
                      <a:pt x="23" y="58"/>
                    </a:lnTo>
                    <a:lnTo>
                      <a:pt x="19" y="55"/>
                    </a:lnTo>
                    <a:lnTo>
                      <a:pt x="18" y="52"/>
                    </a:lnTo>
                    <a:lnTo>
                      <a:pt x="15" y="48"/>
                    </a:lnTo>
                    <a:lnTo>
                      <a:pt x="13" y="45"/>
                    </a:lnTo>
                    <a:lnTo>
                      <a:pt x="11" y="42"/>
                    </a:lnTo>
                    <a:lnTo>
                      <a:pt x="9" y="39"/>
                    </a:lnTo>
                    <a:lnTo>
                      <a:pt x="5" y="35"/>
                    </a:lnTo>
                    <a:lnTo>
                      <a:pt x="0" y="30"/>
                    </a:lnTo>
                    <a:lnTo>
                      <a:pt x="1" y="28"/>
                    </a:lnTo>
                    <a:lnTo>
                      <a:pt x="3" y="27"/>
                    </a:lnTo>
                    <a:lnTo>
                      <a:pt x="8" y="25"/>
                    </a:lnTo>
                    <a:lnTo>
                      <a:pt x="12" y="24"/>
                    </a:lnTo>
                    <a:lnTo>
                      <a:pt x="14" y="24"/>
                    </a:lnTo>
                    <a:lnTo>
                      <a:pt x="17" y="23"/>
                    </a:lnTo>
                    <a:lnTo>
                      <a:pt x="20" y="21"/>
                    </a:lnTo>
                    <a:lnTo>
                      <a:pt x="20" y="19"/>
                    </a:lnTo>
                    <a:lnTo>
                      <a:pt x="21" y="18"/>
                    </a:lnTo>
                    <a:lnTo>
                      <a:pt x="26" y="16"/>
                    </a:lnTo>
                    <a:lnTo>
                      <a:pt x="36" y="13"/>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21" name="Freeform 129"/>
              <p:cNvSpPr>
                <a:spLocks/>
              </p:cNvSpPr>
              <p:nvPr/>
            </p:nvSpPr>
            <p:spPr bwMode="auto">
              <a:xfrm rot="1627522">
                <a:off x="1469" y="2657"/>
                <a:ext cx="62" cy="122"/>
              </a:xfrm>
              <a:custGeom>
                <a:avLst/>
                <a:gdLst>
                  <a:gd name="T0" fmla="*/ 802 w 51"/>
                  <a:gd name="T1" fmla="*/ 63354 h 81"/>
                  <a:gd name="T2" fmla="*/ 636 w 51"/>
                  <a:gd name="T3" fmla="*/ 69216 h 81"/>
                  <a:gd name="T4" fmla="*/ 523 w 51"/>
                  <a:gd name="T5" fmla="*/ 73470 h 81"/>
                  <a:gd name="T6" fmla="*/ 489 w 51"/>
                  <a:gd name="T7" fmla="*/ 79181 h 81"/>
                  <a:gd name="T8" fmla="*/ 430 w 51"/>
                  <a:gd name="T9" fmla="*/ 81883 h 81"/>
                  <a:gd name="T10" fmla="*/ 348 w 51"/>
                  <a:gd name="T11" fmla="*/ 83522 h 81"/>
                  <a:gd name="T12" fmla="*/ 239 w 51"/>
                  <a:gd name="T13" fmla="*/ 84388 h 81"/>
                  <a:gd name="T14" fmla="*/ 133 w 51"/>
                  <a:gd name="T15" fmla="*/ 85599 h 81"/>
                  <a:gd name="T16" fmla="*/ 0 w 51"/>
                  <a:gd name="T17" fmla="*/ 85599 h 81"/>
                  <a:gd name="T18" fmla="*/ 0 w 51"/>
                  <a:gd name="T19" fmla="*/ 79996 h 81"/>
                  <a:gd name="T20" fmla="*/ 0 w 51"/>
                  <a:gd name="T21" fmla="*/ 73470 h 81"/>
                  <a:gd name="T22" fmla="*/ 1 w 51"/>
                  <a:gd name="T23" fmla="*/ 69216 h 81"/>
                  <a:gd name="T24" fmla="*/ 109 w 51"/>
                  <a:gd name="T25" fmla="*/ 60913 h 81"/>
                  <a:gd name="T26" fmla="*/ 197 w 51"/>
                  <a:gd name="T27" fmla="*/ 54365 h 81"/>
                  <a:gd name="T28" fmla="*/ 348 w 51"/>
                  <a:gd name="T29" fmla="*/ 54221 h 81"/>
                  <a:gd name="T30" fmla="*/ 489 w 51"/>
                  <a:gd name="T31" fmla="*/ 54365 h 81"/>
                  <a:gd name="T32" fmla="*/ 523 w 51"/>
                  <a:gd name="T33" fmla="*/ 58083 h 81"/>
                  <a:gd name="T34" fmla="*/ 594 w 51"/>
                  <a:gd name="T35" fmla="*/ 54365 h 81"/>
                  <a:gd name="T36" fmla="*/ 523 w 51"/>
                  <a:gd name="T37" fmla="*/ 52571 h 81"/>
                  <a:gd name="T38" fmla="*/ 523 w 51"/>
                  <a:gd name="T39" fmla="*/ 50582 h 81"/>
                  <a:gd name="T40" fmla="*/ 423 w 51"/>
                  <a:gd name="T41" fmla="*/ 47600 h 81"/>
                  <a:gd name="T42" fmla="*/ 348 w 51"/>
                  <a:gd name="T43" fmla="*/ 45955 h 81"/>
                  <a:gd name="T44" fmla="*/ 348 w 51"/>
                  <a:gd name="T45" fmla="*/ 42063 h 81"/>
                  <a:gd name="T46" fmla="*/ 430 w 51"/>
                  <a:gd name="T47" fmla="*/ 37733 h 81"/>
                  <a:gd name="T48" fmla="*/ 523 w 51"/>
                  <a:gd name="T49" fmla="*/ 32922 h 81"/>
                  <a:gd name="T50" fmla="*/ 636 w 51"/>
                  <a:gd name="T51" fmla="*/ 23174 h 81"/>
                  <a:gd name="T52" fmla="*/ 660 w 51"/>
                  <a:gd name="T53" fmla="*/ 19097 h 81"/>
                  <a:gd name="T54" fmla="*/ 660 w 51"/>
                  <a:gd name="T55" fmla="*/ 13931 h 81"/>
                  <a:gd name="T56" fmla="*/ 667 w 51"/>
                  <a:gd name="T57" fmla="*/ 8418 h 81"/>
                  <a:gd name="T58" fmla="*/ 773 w 51"/>
                  <a:gd name="T59" fmla="*/ 6526 h 81"/>
                  <a:gd name="T60" fmla="*/ 869 w 51"/>
                  <a:gd name="T61" fmla="*/ 2464 h 81"/>
                  <a:gd name="T62" fmla="*/ 975 w 51"/>
                  <a:gd name="T63" fmla="*/ 1636 h 81"/>
                  <a:gd name="T64" fmla="*/ 1143 w 51"/>
                  <a:gd name="T65" fmla="*/ 0 h 81"/>
                  <a:gd name="T66" fmla="*/ 1185 w 51"/>
                  <a:gd name="T67" fmla="*/ 0 h 81"/>
                  <a:gd name="T68" fmla="*/ 1343 w 51"/>
                  <a:gd name="T69" fmla="*/ 1636 h 81"/>
                  <a:gd name="T70" fmla="*/ 1365 w 51"/>
                  <a:gd name="T71" fmla="*/ 4333 h 81"/>
                  <a:gd name="T72" fmla="*/ 1400 w 51"/>
                  <a:gd name="T73" fmla="*/ 9829 h 81"/>
                  <a:gd name="T74" fmla="*/ 1400 w 51"/>
                  <a:gd name="T75" fmla="*/ 13931 h 81"/>
                  <a:gd name="T76" fmla="*/ 1343 w 51"/>
                  <a:gd name="T77" fmla="*/ 20257 h 81"/>
                  <a:gd name="T78" fmla="*/ 1241 w 51"/>
                  <a:gd name="T79" fmla="*/ 25052 h 81"/>
                  <a:gd name="T80" fmla="*/ 1143 w 51"/>
                  <a:gd name="T81" fmla="*/ 31603 h 81"/>
                  <a:gd name="T82" fmla="*/ 940 w 51"/>
                  <a:gd name="T83" fmla="*/ 42063 h 81"/>
                  <a:gd name="T84" fmla="*/ 924 w 51"/>
                  <a:gd name="T85" fmla="*/ 54221 h 81"/>
                  <a:gd name="T86" fmla="*/ 869 w 51"/>
                  <a:gd name="T87" fmla="*/ 59187 h 81"/>
                  <a:gd name="T88" fmla="*/ 802 w 51"/>
                  <a:gd name="T89" fmla="*/ 63354 h 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1" h="81">
                    <a:moveTo>
                      <a:pt x="29" y="60"/>
                    </a:moveTo>
                    <a:lnTo>
                      <a:pt x="23" y="66"/>
                    </a:lnTo>
                    <a:lnTo>
                      <a:pt x="19" y="70"/>
                    </a:lnTo>
                    <a:lnTo>
                      <a:pt x="17" y="75"/>
                    </a:lnTo>
                    <a:lnTo>
                      <a:pt x="16" y="78"/>
                    </a:lnTo>
                    <a:lnTo>
                      <a:pt x="12" y="79"/>
                    </a:lnTo>
                    <a:lnTo>
                      <a:pt x="9" y="80"/>
                    </a:lnTo>
                    <a:lnTo>
                      <a:pt x="5" y="81"/>
                    </a:lnTo>
                    <a:lnTo>
                      <a:pt x="0" y="81"/>
                    </a:lnTo>
                    <a:lnTo>
                      <a:pt x="0" y="76"/>
                    </a:lnTo>
                    <a:lnTo>
                      <a:pt x="0" y="70"/>
                    </a:lnTo>
                    <a:lnTo>
                      <a:pt x="1" y="66"/>
                    </a:lnTo>
                    <a:lnTo>
                      <a:pt x="4" y="58"/>
                    </a:lnTo>
                    <a:lnTo>
                      <a:pt x="7" y="52"/>
                    </a:lnTo>
                    <a:lnTo>
                      <a:pt x="12" y="51"/>
                    </a:lnTo>
                    <a:lnTo>
                      <a:pt x="17" y="52"/>
                    </a:lnTo>
                    <a:lnTo>
                      <a:pt x="19" y="55"/>
                    </a:lnTo>
                    <a:lnTo>
                      <a:pt x="21" y="52"/>
                    </a:lnTo>
                    <a:lnTo>
                      <a:pt x="19" y="50"/>
                    </a:lnTo>
                    <a:lnTo>
                      <a:pt x="19" y="48"/>
                    </a:lnTo>
                    <a:lnTo>
                      <a:pt x="15" y="45"/>
                    </a:lnTo>
                    <a:lnTo>
                      <a:pt x="12" y="44"/>
                    </a:lnTo>
                    <a:lnTo>
                      <a:pt x="12" y="40"/>
                    </a:lnTo>
                    <a:lnTo>
                      <a:pt x="16" y="36"/>
                    </a:lnTo>
                    <a:lnTo>
                      <a:pt x="19" y="31"/>
                    </a:lnTo>
                    <a:lnTo>
                      <a:pt x="23" y="22"/>
                    </a:lnTo>
                    <a:lnTo>
                      <a:pt x="24" y="18"/>
                    </a:lnTo>
                    <a:lnTo>
                      <a:pt x="24" y="13"/>
                    </a:lnTo>
                    <a:lnTo>
                      <a:pt x="25" y="8"/>
                    </a:lnTo>
                    <a:lnTo>
                      <a:pt x="28" y="6"/>
                    </a:lnTo>
                    <a:lnTo>
                      <a:pt x="31" y="2"/>
                    </a:lnTo>
                    <a:lnTo>
                      <a:pt x="35" y="1"/>
                    </a:lnTo>
                    <a:lnTo>
                      <a:pt x="41" y="0"/>
                    </a:lnTo>
                    <a:lnTo>
                      <a:pt x="43" y="0"/>
                    </a:lnTo>
                    <a:lnTo>
                      <a:pt x="48" y="1"/>
                    </a:lnTo>
                    <a:lnTo>
                      <a:pt x="49" y="4"/>
                    </a:lnTo>
                    <a:lnTo>
                      <a:pt x="51" y="9"/>
                    </a:lnTo>
                    <a:lnTo>
                      <a:pt x="51" y="13"/>
                    </a:lnTo>
                    <a:lnTo>
                      <a:pt x="48" y="19"/>
                    </a:lnTo>
                    <a:lnTo>
                      <a:pt x="45" y="24"/>
                    </a:lnTo>
                    <a:lnTo>
                      <a:pt x="41" y="30"/>
                    </a:lnTo>
                    <a:lnTo>
                      <a:pt x="34" y="40"/>
                    </a:lnTo>
                    <a:lnTo>
                      <a:pt x="33" y="51"/>
                    </a:lnTo>
                    <a:lnTo>
                      <a:pt x="31" y="56"/>
                    </a:lnTo>
                    <a:lnTo>
                      <a:pt x="29" y="60"/>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22" name="Freeform 130"/>
              <p:cNvSpPr>
                <a:spLocks/>
              </p:cNvSpPr>
              <p:nvPr/>
            </p:nvSpPr>
            <p:spPr bwMode="auto">
              <a:xfrm rot="1627522">
                <a:off x="1325" y="3122"/>
                <a:ext cx="44" cy="86"/>
              </a:xfrm>
              <a:custGeom>
                <a:avLst/>
                <a:gdLst>
                  <a:gd name="T0" fmla="*/ 1077 w 36"/>
                  <a:gd name="T1" fmla="*/ 6621 h 58"/>
                  <a:gd name="T2" fmla="*/ 1101 w 36"/>
                  <a:gd name="T3" fmla="*/ 8192 h 58"/>
                  <a:gd name="T4" fmla="*/ 1077 w 36"/>
                  <a:gd name="T5" fmla="*/ 11413 h 58"/>
                  <a:gd name="T6" fmla="*/ 992 w 36"/>
                  <a:gd name="T7" fmla="*/ 18011 h 58"/>
                  <a:gd name="T8" fmla="*/ 984 w 36"/>
                  <a:gd name="T9" fmla="*/ 20388 h 58"/>
                  <a:gd name="T10" fmla="*/ 913 w 36"/>
                  <a:gd name="T11" fmla="*/ 25093 h 58"/>
                  <a:gd name="T12" fmla="*/ 913 w 36"/>
                  <a:gd name="T13" fmla="*/ 30230 h 58"/>
                  <a:gd name="T14" fmla="*/ 881 w 36"/>
                  <a:gd name="T15" fmla="*/ 32002 h 58"/>
                  <a:gd name="T16" fmla="*/ 812 w 36"/>
                  <a:gd name="T17" fmla="*/ 33924 h 58"/>
                  <a:gd name="T18" fmla="*/ 747 w 36"/>
                  <a:gd name="T19" fmla="*/ 35026 h 58"/>
                  <a:gd name="T20" fmla="*/ 692 w 36"/>
                  <a:gd name="T21" fmla="*/ 37207 h 58"/>
                  <a:gd name="T22" fmla="*/ 543 w 36"/>
                  <a:gd name="T23" fmla="*/ 39599 h 58"/>
                  <a:gd name="T24" fmla="*/ 441 w 36"/>
                  <a:gd name="T25" fmla="*/ 42030 h 58"/>
                  <a:gd name="T26" fmla="*/ 323 w 36"/>
                  <a:gd name="T27" fmla="*/ 43712 h 58"/>
                  <a:gd name="T28" fmla="*/ 243 w 36"/>
                  <a:gd name="T29" fmla="*/ 45147 h 58"/>
                  <a:gd name="T30" fmla="*/ 243 w 36"/>
                  <a:gd name="T31" fmla="*/ 47227 h 58"/>
                  <a:gd name="T32" fmla="*/ 145 w 36"/>
                  <a:gd name="T33" fmla="*/ 45147 h 58"/>
                  <a:gd name="T34" fmla="*/ 2 w 36"/>
                  <a:gd name="T35" fmla="*/ 43712 h 58"/>
                  <a:gd name="T36" fmla="*/ 0 w 36"/>
                  <a:gd name="T37" fmla="*/ 42030 h 58"/>
                  <a:gd name="T38" fmla="*/ 1 w 36"/>
                  <a:gd name="T39" fmla="*/ 40545 h 58"/>
                  <a:gd name="T40" fmla="*/ 1 w 36"/>
                  <a:gd name="T41" fmla="*/ 38187 h 58"/>
                  <a:gd name="T42" fmla="*/ 0 w 36"/>
                  <a:gd name="T43" fmla="*/ 35026 h 58"/>
                  <a:gd name="T44" fmla="*/ 0 w 36"/>
                  <a:gd name="T45" fmla="*/ 33000 h 58"/>
                  <a:gd name="T46" fmla="*/ 0 w 36"/>
                  <a:gd name="T47" fmla="*/ 29038 h 58"/>
                  <a:gd name="T48" fmla="*/ 1 w 36"/>
                  <a:gd name="T49" fmla="*/ 25093 h 58"/>
                  <a:gd name="T50" fmla="*/ 2 w 36"/>
                  <a:gd name="T51" fmla="*/ 22879 h 58"/>
                  <a:gd name="T52" fmla="*/ 97 w 36"/>
                  <a:gd name="T53" fmla="*/ 18011 h 58"/>
                  <a:gd name="T54" fmla="*/ 177 w 36"/>
                  <a:gd name="T55" fmla="*/ 11413 h 58"/>
                  <a:gd name="T56" fmla="*/ 216 w 36"/>
                  <a:gd name="T57" fmla="*/ 8908 h 58"/>
                  <a:gd name="T58" fmla="*/ 243 w 36"/>
                  <a:gd name="T59" fmla="*/ 5525 h 58"/>
                  <a:gd name="T60" fmla="*/ 264 w 36"/>
                  <a:gd name="T61" fmla="*/ 3726 h 58"/>
                  <a:gd name="T62" fmla="*/ 363 w 36"/>
                  <a:gd name="T63" fmla="*/ 3192 h 58"/>
                  <a:gd name="T64" fmla="*/ 441 w 36"/>
                  <a:gd name="T65" fmla="*/ 1452 h 58"/>
                  <a:gd name="T66" fmla="*/ 444 w 36"/>
                  <a:gd name="T67" fmla="*/ 1 h 58"/>
                  <a:gd name="T68" fmla="*/ 543 w 36"/>
                  <a:gd name="T69" fmla="*/ 0 h 58"/>
                  <a:gd name="T70" fmla="*/ 590 w 36"/>
                  <a:gd name="T71" fmla="*/ 1 h 58"/>
                  <a:gd name="T72" fmla="*/ 721 w 36"/>
                  <a:gd name="T73" fmla="*/ 1 h 58"/>
                  <a:gd name="T74" fmla="*/ 812 w 36"/>
                  <a:gd name="T75" fmla="*/ 1 h 58"/>
                  <a:gd name="T76" fmla="*/ 903 w 36"/>
                  <a:gd name="T77" fmla="*/ 1452 h 58"/>
                  <a:gd name="T78" fmla="*/ 992 w 36"/>
                  <a:gd name="T79" fmla="*/ 3192 h 58"/>
                  <a:gd name="T80" fmla="*/ 1077 w 36"/>
                  <a:gd name="T81" fmla="*/ 6621 h 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6" h="58">
                    <a:moveTo>
                      <a:pt x="35" y="8"/>
                    </a:moveTo>
                    <a:lnTo>
                      <a:pt x="36" y="10"/>
                    </a:lnTo>
                    <a:lnTo>
                      <a:pt x="35" y="14"/>
                    </a:lnTo>
                    <a:lnTo>
                      <a:pt x="33" y="22"/>
                    </a:lnTo>
                    <a:lnTo>
                      <a:pt x="32" y="25"/>
                    </a:lnTo>
                    <a:lnTo>
                      <a:pt x="31" y="31"/>
                    </a:lnTo>
                    <a:lnTo>
                      <a:pt x="31" y="37"/>
                    </a:lnTo>
                    <a:lnTo>
                      <a:pt x="29" y="40"/>
                    </a:lnTo>
                    <a:lnTo>
                      <a:pt x="27" y="42"/>
                    </a:lnTo>
                    <a:lnTo>
                      <a:pt x="25" y="43"/>
                    </a:lnTo>
                    <a:lnTo>
                      <a:pt x="23" y="46"/>
                    </a:lnTo>
                    <a:lnTo>
                      <a:pt x="18" y="49"/>
                    </a:lnTo>
                    <a:lnTo>
                      <a:pt x="14" y="52"/>
                    </a:lnTo>
                    <a:lnTo>
                      <a:pt x="11" y="54"/>
                    </a:lnTo>
                    <a:lnTo>
                      <a:pt x="8" y="56"/>
                    </a:lnTo>
                    <a:lnTo>
                      <a:pt x="8" y="58"/>
                    </a:lnTo>
                    <a:lnTo>
                      <a:pt x="5" y="56"/>
                    </a:lnTo>
                    <a:lnTo>
                      <a:pt x="2" y="54"/>
                    </a:lnTo>
                    <a:lnTo>
                      <a:pt x="0" y="52"/>
                    </a:lnTo>
                    <a:lnTo>
                      <a:pt x="1" y="50"/>
                    </a:lnTo>
                    <a:lnTo>
                      <a:pt x="1" y="47"/>
                    </a:lnTo>
                    <a:lnTo>
                      <a:pt x="0" y="43"/>
                    </a:lnTo>
                    <a:lnTo>
                      <a:pt x="0" y="41"/>
                    </a:lnTo>
                    <a:lnTo>
                      <a:pt x="0" y="36"/>
                    </a:lnTo>
                    <a:lnTo>
                      <a:pt x="1" y="31"/>
                    </a:lnTo>
                    <a:lnTo>
                      <a:pt x="2" y="28"/>
                    </a:lnTo>
                    <a:lnTo>
                      <a:pt x="3" y="22"/>
                    </a:lnTo>
                    <a:lnTo>
                      <a:pt x="6" y="14"/>
                    </a:lnTo>
                    <a:lnTo>
                      <a:pt x="7" y="11"/>
                    </a:lnTo>
                    <a:lnTo>
                      <a:pt x="8" y="7"/>
                    </a:lnTo>
                    <a:lnTo>
                      <a:pt x="9" y="5"/>
                    </a:lnTo>
                    <a:lnTo>
                      <a:pt x="12" y="4"/>
                    </a:lnTo>
                    <a:lnTo>
                      <a:pt x="14" y="2"/>
                    </a:lnTo>
                    <a:lnTo>
                      <a:pt x="15" y="1"/>
                    </a:lnTo>
                    <a:lnTo>
                      <a:pt x="18" y="0"/>
                    </a:lnTo>
                    <a:lnTo>
                      <a:pt x="20" y="1"/>
                    </a:lnTo>
                    <a:lnTo>
                      <a:pt x="24" y="1"/>
                    </a:lnTo>
                    <a:lnTo>
                      <a:pt x="27" y="1"/>
                    </a:lnTo>
                    <a:lnTo>
                      <a:pt x="30" y="2"/>
                    </a:lnTo>
                    <a:lnTo>
                      <a:pt x="33" y="4"/>
                    </a:lnTo>
                    <a:lnTo>
                      <a:pt x="35" y="8"/>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23" name="Freeform 131"/>
              <p:cNvSpPr>
                <a:spLocks/>
              </p:cNvSpPr>
              <p:nvPr/>
            </p:nvSpPr>
            <p:spPr bwMode="auto">
              <a:xfrm rot="1627522">
                <a:off x="1142" y="3553"/>
                <a:ext cx="52" cy="59"/>
              </a:xfrm>
              <a:custGeom>
                <a:avLst/>
                <a:gdLst>
                  <a:gd name="T0" fmla="*/ 1273 w 42"/>
                  <a:gd name="T1" fmla="*/ 4332 h 40"/>
                  <a:gd name="T2" fmla="*/ 1065 w 42"/>
                  <a:gd name="T3" fmla="*/ 2937 h 40"/>
                  <a:gd name="T4" fmla="*/ 820 w 42"/>
                  <a:gd name="T5" fmla="*/ 1350 h 40"/>
                  <a:gd name="T6" fmla="*/ 749 w 42"/>
                  <a:gd name="T7" fmla="*/ 1350 h 40"/>
                  <a:gd name="T8" fmla="*/ 600 w 42"/>
                  <a:gd name="T9" fmla="*/ 0 h 40"/>
                  <a:gd name="T10" fmla="*/ 425 w 42"/>
                  <a:gd name="T11" fmla="*/ 1991 h 40"/>
                  <a:gd name="T12" fmla="*/ 317 w 42"/>
                  <a:gd name="T13" fmla="*/ 2937 h 40"/>
                  <a:gd name="T14" fmla="*/ 224 w 42"/>
                  <a:gd name="T15" fmla="*/ 3357 h 40"/>
                  <a:gd name="T16" fmla="*/ 118 w 42"/>
                  <a:gd name="T17" fmla="*/ 6390 h 40"/>
                  <a:gd name="T18" fmla="*/ 0 w 42"/>
                  <a:gd name="T19" fmla="*/ 9235 h 40"/>
                  <a:gd name="T20" fmla="*/ 0 w 42"/>
                  <a:gd name="T21" fmla="*/ 10773 h 40"/>
                  <a:gd name="T22" fmla="*/ 2 w 42"/>
                  <a:gd name="T23" fmla="*/ 13622 h 40"/>
                  <a:gd name="T24" fmla="*/ 118 w 42"/>
                  <a:gd name="T25" fmla="*/ 15890 h 40"/>
                  <a:gd name="T26" fmla="*/ 317 w 42"/>
                  <a:gd name="T27" fmla="*/ 19119 h 40"/>
                  <a:gd name="T28" fmla="*/ 485 w 42"/>
                  <a:gd name="T29" fmla="*/ 23438 h 40"/>
                  <a:gd name="T30" fmla="*/ 605 w 42"/>
                  <a:gd name="T31" fmla="*/ 26355 h 40"/>
                  <a:gd name="T32" fmla="*/ 749 w 42"/>
                  <a:gd name="T33" fmla="*/ 28201 h 40"/>
                  <a:gd name="T34" fmla="*/ 820 w 42"/>
                  <a:gd name="T35" fmla="*/ 29239 h 40"/>
                  <a:gd name="T36" fmla="*/ 920 w 42"/>
                  <a:gd name="T37" fmla="*/ 29636 h 40"/>
                  <a:gd name="T38" fmla="*/ 998 w 42"/>
                  <a:gd name="T39" fmla="*/ 29239 h 40"/>
                  <a:gd name="T40" fmla="*/ 1015 w 42"/>
                  <a:gd name="T41" fmla="*/ 28201 h 40"/>
                  <a:gd name="T42" fmla="*/ 1236 w 42"/>
                  <a:gd name="T43" fmla="*/ 24395 h 40"/>
                  <a:gd name="T44" fmla="*/ 1273 w 42"/>
                  <a:gd name="T45" fmla="*/ 21445 h 40"/>
                  <a:gd name="T46" fmla="*/ 1361 w 42"/>
                  <a:gd name="T47" fmla="*/ 20092 h 40"/>
                  <a:gd name="T48" fmla="*/ 1437 w 42"/>
                  <a:gd name="T49" fmla="*/ 17868 h 40"/>
                  <a:gd name="T50" fmla="*/ 1530 w 42"/>
                  <a:gd name="T51" fmla="*/ 15701 h 40"/>
                  <a:gd name="T52" fmla="*/ 1576 w 42"/>
                  <a:gd name="T53" fmla="*/ 12686 h 40"/>
                  <a:gd name="T54" fmla="*/ 1556 w 42"/>
                  <a:gd name="T55" fmla="*/ 12114 h 40"/>
                  <a:gd name="T56" fmla="*/ 1530 w 42"/>
                  <a:gd name="T57" fmla="*/ 10645 h 40"/>
                  <a:gd name="T58" fmla="*/ 1437 w 42"/>
                  <a:gd name="T59" fmla="*/ 7304 h 40"/>
                  <a:gd name="T60" fmla="*/ 1361 w 42"/>
                  <a:gd name="T61" fmla="*/ 6390 h 40"/>
                  <a:gd name="T62" fmla="*/ 1273 w 42"/>
                  <a:gd name="T63" fmla="*/ 4332 h 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 h="40">
                    <a:moveTo>
                      <a:pt x="34" y="6"/>
                    </a:moveTo>
                    <a:lnTo>
                      <a:pt x="28" y="4"/>
                    </a:lnTo>
                    <a:lnTo>
                      <a:pt x="22" y="2"/>
                    </a:lnTo>
                    <a:lnTo>
                      <a:pt x="20" y="2"/>
                    </a:lnTo>
                    <a:lnTo>
                      <a:pt x="15" y="0"/>
                    </a:lnTo>
                    <a:lnTo>
                      <a:pt x="11" y="3"/>
                    </a:lnTo>
                    <a:lnTo>
                      <a:pt x="8" y="4"/>
                    </a:lnTo>
                    <a:lnTo>
                      <a:pt x="6" y="5"/>
                    </a:lnTo>
                    <a:lnTo>
                      <a:pt x="3" y="9"/>
                    </a:lnTo>
                    <a:lnTo>
                      <a:pt x="0" y="12"/>
                    </a:lnTo>
                    <a:lnTo>
                      <a:pt x="0" y="15"/>
                    </a:lnTo>
                    <a:lnTo>
                      <a:pt x="2" y="18"/>
                    </a:lnTo>
                    <a:lnTo>
                      <a:pt x="3" y="22"/>
                    </a:lnTo>
                    <a:lnTo>
                      <a:pt x="8" y="26"/>
                    </a:lnTo>
                    <a:lnTo>
                      <a:pt x="12" y="32"/>
                    </a:lnTo>
                    <a:lnTo>
                      <a:pt x="16" y="35"/>
                    </a:lnTo>
                    <a:lnTo>
                      <a:pt x="20" y="38"/>
                    </a:lnTo>
                    <a:lnTo>
                      <a:pt x="22" y="39"/>
                    </a:lnTo>
                    <a:lnTo>
                      <a:pt x="24" y="40"/>
                    </a:lnTo>
                    <a:lnTo>
                      <a:pt x="26" y="39"/>
                    </a:lnTo>
                    <a:lnTo>
                      <a:pt x="27" y="38"/>
                    </a:lnTo>
                    <a:lnTo>
                      <a:pt x="32" y="33"/>
                    </a:lnTo>
                    <a:lnTo>
                      <a:pt x="34" y="29"/>
                    </a:lnTo>
                    <a:lnTo>
                      <a:pt x="36" y="27"/>
                    </a:lnTo>
                    <a:lnTo>
                      <a:pt x="39" y="24"/>
                    </a:lnTo>
                    <a:lnTo>
                      <a:pt x="40" y="21"/>
                    </a:lnTo>
                    <a:lnTo>
                      <a:pt x="42" y="17"/>
                    </a:lnTo>
                    <a:lnTo>
                      <a:pt x="41" y="16"/>
                    </a:lnTo>
                    <a:lnTo>
                      <a:pt x="40" y="14"/>
                    </a:lnTo>
                    <a:lnTo>
                      <a:pt x="39" y="10"/>
                    </a:lnTo>
                    <a:lnTo>
                      <a:pt x="36" y="9"/>
                    </a:lnTo>
                    <a:lnTo>
                      <a:pt x="34" y="6"/>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24" name="Freeform 132"/>
              <p:cNvSpPr>
                <a:spLocks/>
              </p:cNvSpPr>
              <p:nvPr/>
            </p:nvSpPr>
            <p:spPr bwMode="auto">
              <a:xfrm rot="1627522">
                <a:off x="1191" y="2957"/>
                <a:ext cx="47" cy="51"/>
              </a:xfrm>
              <a:custGeom>
                <a:avLst/>
                <a:gdLst>
                  <a:gd name="T0" fmla="*/ 526 w 40"/>
                  <a:gd name="T1" fmla="*/ 16108 h 33"/>
                  <a:gd name="T2" fmla="*/ 542 w 40"/>
                  <a:gd name="T3" fmla="*/ 21114 h 33"/>
                  <a:gd name="T4" fmla="*/ 578 w 40"/>
                  <a:gd name="T5" fmla="*/ 24894 h 33"/>
                  <a:gd name="T6" fmla="*/ 618 w 40"/>
                  <a:gd name="T7" fmla="*/ 31042 h 33"/>
                  <a:gd name="T8" fmla="*/ 618 w 40"/>
                  <a:gd name="T9" fmla="*/ 33652 h 33"/>
                  <a:gd name="T10" fmla="*/ 618 w 40"/>
                  <a:gd name="T11" fmla="*/ 41423 h 33"/>
                  <a:gd name="T12" fmla="*/ 618 w 40"/>
                  <a:gd name="T13" fmla="*/ 44562 h 33"/>
                  <a:gd name="T14" fmla="*/ 578 w 40"/>
                  <a:gd name="T15" fmla="*/ 45286 h 33"/>
                  <a:gd name="T16" fmla="*/ 542 w 40"/>
                  <a:gd name="T17" fmla="*/ 50430 h 33"/>
                  <a:gd name="T18" fmla="*/ 512 w 40"/>
                  <a:gd name="T19" fmla="*/ 52008 h 33"/>
                  <a:gd name="T20" fmla="*/ 436 w 40"/>
                  <a:gd name="T21" fmla="*/ 54160 h 33"/>
                  <a:gd name="T22" fmla="*/ 371 w 40"/>
                  <a:gd name="T23" fmla="*/ 54160 h 33"/>
                  <a:gd name="T24" fmla="*/ 324 w 40"/>
                  <a:gd name="T25" fmla="*/ 54160 h 33"/>
                  <a:gd name="T26" fmla="*/ 269 w 40"/>
                  <a:gd name="T27" fmla="*/ 52008 h 33"/>
                  <a:gd name="T28" fmla="*/ 235 w 40"/>
                  <a:gd name="T29" fmla="*/ 50430 h 33"/>
                  <a:gd name="T30" fmla="*/ 179 w 40"/>
                  <a:gd name="T31" fmla="*/ 50430 h 33"/>
                  <a:gd name="T32" fmla="*/ 89 w 40"/>
                  <a:gd name="T33" fmla="*/ 45286 h 33"/>
                  <a:gd name="T34" fmla="*/ 55 w 40"/>
                  <a:gd name="T35" fmla="*/ 44562 h 33"/>
                  <a:gd name="T36" fmla="*/ 1 w 40"/>
                  <a:gd name="T37" fmla="*/ 41423 h 33"/>
                  <a:gd name="T38" fmla="*/ 0 w 40"/>
                  <a:gd name="T39" fmla="*/ 36340 h 33"/>
                  <a:gd name="T40" fmla="*/ 0 w 40"/>
                  <a:gd name="T41" fmla="*/ 32631 h 33"/>
                  <a:gd name="T42" fmla="*/ 1 w 40"/>
                  <a:gd name="T43" fmla="*/ 29303 h 33"/>
                  <a:gd name="T44" fmla="*/ 1 w 40"/>
                  <a:gd name="T45" fmla="*/ 23514 h 33"/>
                  <a:gd name="T46" fmla="*/ 65 w 40"/>
                  <a:gd name="T47" fmla="*/ 16108 h 33"/>
                  <a:gd name="T48" fmla="*/ 65 w 40"/>
                  <a:gd name="T49" fmla="*/ 12997 h 33"/>
                  <a:gd name="T50" fmla="*/ 89 w 40"/>
                  <a:gd name="T51" fmla="*/ 11512 h 33"/>
                  <a:gd name="T52" fmla="*/ 105 w 40"/>
                  <a:gd name="T53" fmla="*/ 9845 h 33"/>
                  <a:gd name="T54" fmla="*/ 105 w 40"/>
                  <a:gd name="T55" fmla="*/ 6370 h 33"/>
                  <a:gd name="T56" fmla="*/ 105 w 40"/>
                  <a:gd name="T57" fmla="*/ 3521 h 33"/>
                  <a:gd name="T58" fmla="*/ 145 w 40"/>
                  <a:gd name="T59" fmla="*/ 0 h 33"/>
                  <a:gd name="T60" fmla="*/ 170 w 40"/>
                  <a:gd name="T61" fmla="*/ 2278 h 33"/>
                  <a:gd name="T62" fmla="*/ 200 w 40"/>
                  <a:gd name="T63" fmla="*/ 2278 h 33"/>
                  <a:gd name="T64" fmla="*/ 269 w 40"/>
                  <a:gd name="T65" fmla="*/ 5442 h 33"/>
                  <a:gd name="T66" fmla="*/ 290 w 40"/>
                  <a:gd name="T67" fmla="*/ 3521 h 33"/>
                  <a:gd name="T68" fmla="*/ 341 w 40"/>
                  <a:gd name="T69" fmla="*/ 3521 h 33"/>
                  <a:gd name="T70" fmla="*/ 371 w 40"/>
                  <a:gd name="T71" fmla="*/ 3521 h 33"/>
                  <a:gd name="T72" fmla="*/ 381 w 40"/>
                  <a:gd name="T73" fmla="*/ 5442 h 33"/>
                  <a:gd name="T74" fmla="*/ 448 w 40"/>
                  <a:gd name="T75" fmla="*/ 9845 h 33"/>
                  <a:gd name="T76" fmla="*/ 526 w 40"/>
                  <a:gd name="T77" fmla="*/ 16108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0" h="33">
                    <a:moveTo>
                      <a:pt x="34" y="10"/>
                    </a:moveTo>
                    <a:lnTo>
                      <a:pt x="35" y="13"/>
                    </a:lnTo>
                    <a:lnTo>
                      <a:pt x="37" y="15"/>
                    </a:lnTo>
                    <a:lnTo>
                      <a:pt x="40" y="19"/>
                    </a:lnTo>
                    <a:lnTo>
                      <a:pt x="40" y="21"/>
                    </a:lnTo>
                    <a:lnTo>
                      <a:pt x="40" y="25"/>
                    </a:lnTo>
                    <a:lnTo>
                      <a:pt x="40" y="27"/>
                    </a:lnTo>
                    <a:lnTo>
                      <a:pt x="37" y="28"/>
                    </a:lnTo>
                    <a:lnTo>
                      <a:pt x="35" y="31"/>
                    </a:lnTo>
                    <a:lnTo>
                      <a:pt x="33" y="32"/>
                    </a:lnTo>
                    <a:lnTo>
                      <a:pt x="28" y="33"/>
                    </a:lnTo>
                    <a:lnTo>
                      <a:pt x="24" y="33"/>
                    </a:lnTo>
                    <a:lnTo>
                      <a:pt x="21" y="33"/>
                    </a:lnTo>
                    <a:lnTo>
                      <a:pt x="17" y="32"/>
                    </a:lnTo>
                    <a:lnTo>
                      <a:pt x="15" y="31"/>
                    </a:lnTo>
                    <a:lnTo>
                      <a:pt x="12" y="31"/>
                    </a:lnTo>
                    <a:lnTo>
                      <a:pt x="6" y="28"/>
                    </a:lnTo>
                    <a:lnTo>
                      <a:pt x="3" y="27"/>
                    </a:lnTo>
                    <a:lnTo>
                      <a:pt x="1" y="25"/>
                    </a:lnTo>
                    <a:lnTo>
                      <a:pt x="0" y="22"/>
                    </a:lnTo>
                    <a:lnTo>
                      <a:pt x="0" y="20"/>
                    </a:lnTo>
                    <a:lnTo>
                      <a:pt x="1" y="18"/>
                    </a:lnTo>
                    <a:lnTo>
                      <a:pt x="1" y="14"/>
                    </a:lnTo>
                    <a:lnTo>
                      <a:pt x="4" y="10"/>
                    </a:lnTo>
                    <a:lnTo>
                      <a:pt x="4" y="8"/>
                    </a:lnTo>
                    <a:lnTo>
                      <a:pt x="6" y="7"/>
                    </a:lnTo>
                    <a:lnTo>
                      <a:pt x="7" y="6"/>
                    </a:lnTo>
                    <a:lnTo>
                      <a:pt x="7" y="4"/>
                    </a:lnTo>
                    <a:lnTo>
                      <a:pt x="7" y="2"/>
                    </a:lnTo>
                    <a:lnTo>
                      <a:pt x="9" y="0"/>
                    </a:lnTo>
                    <a:lnTo>
                      <a:pt x="11" y="1"/>
                    </a:lnTo>
                    <a:lnTo>
                      <a:pt x="13" y="1"/>
                    </a:lnTo>
                    <a:lnTo>
                      <a:pt x="17" y="3"/>
                    </a:lnTo>
                    <a:lnTo>
                      <a:pt x="19" y="2"/>
                    </a:lnTo>
                    <a:lnTo>
                      <a:pt x="22" y="2"/>
                    </a:lnTo>
                    <a:lnTo>
                      <a:pt x="24" y="2"/>
                    </a:lnTo>
                    <a:lnTo>
                      <a:pt x="25" y="3"/>
                    </a:lnTo>
                    <a:lnTo>
                      <a:pt x="29" y="6"/>
                    </a:lnTo>
                    <a:lnTo>
                      <a:pt x="34" y="10"/>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25" name="Freeform 133"/>
              <p:cNvSpPr>
                <a:spLocks/>
              </p:cNvSpPr>
              <p:nvPr/>
            </p:nvSpPr>
            <p:spPr bwMode="auto">
              <a:xfrm rot="1627522">
                <a:off x="1234" y="3522"/>
                <a:ext cx="39" cy="98"/>
              </a:xfrm>
              <a:custGeom>
                <a:avLst/>
                <a:gdLst>
                  <a:gd name="T0" fmla="*/ 970 w 31"/>
                  <a:gd name="T1" fmla="*/ 7117 h 66"/>
                  <a:gd name="T2" fmla="*/ 1048 w 31"/>
                  <a:gd name="T3" fmla="*/ 5616 h 66"/>
                  <a:gd name="T4" fmla="*/ 1318 w 31"/>
                  <a:gd name="T5" fmla="*/ 1 h 66"/>
                  <a:gd name="T6" fmla="*/ 1415 w 31"/>
                  <a:gd name="T7" fmla="*/ 0 h 66"/>
                  <a:gd name="T8" fmla="*/ 1535 w 31"/>
                  <a:gd name="T9" fmla="*/ 1464 h 66"/>
                  <a:gd name="T10" fmla="*/ 1466 w 31"/>
                  <a:gd name="T11" fmla="*/ 5616 h 66"/>
                  <a:gd name="T12" fmla="*/ 1466 w 31"/>
                  <a:gd name="T13" fmla="*/ 8339 h 66"/>
                  <a:gd name="T14" fmla="*/ 1415 w 31"/>
                  <a:gd name="T15" fmla="*/ 16866 h 66"/>
                  <a:gd name="T16" fmla="*/ 1349 w 31"/>
                  <a:gd name="T17" fmla="*/ 22455 h 66"/>
                  <a:gd name="T18" fmla="*/ 1318 w 31"/>
                  <a:gd name="T19" fmla="*/ 29644 h 66"/>
                  <a:gd name="T20" fmla="*/ 1220 w 31"/>
                  <a:gd name="T21" fmla="*/ 31250 h 66"/>
                  <a:gd name="T22" fmla="*/ 1125 w 31"/>
                  <a:gd name="T23" fmla="*/ 33342 h 66"/>
                  <a:gd name="T24" fmla="*/ 970 w 31"/>
                  <a:gd name="T25" fmla="*/ 35583 h 66"/>
                  <a:gd name="T26" fmla="*/ 894 w 31"/>
                  <a:gd name="T27" fmla="*/ 37185 h 66"/>
                  <a:gd name="T28" fmla="*/ 833 w 31"/>
                  <a:gd name="T29" fmla="*/ 39525 h 66"/>
                  <a:gd name="T30" fmla="*/ 833 w 31"/>
                  <a:gd name="T31" fmla="*/ 40535 h 66"/>
                  <a:gd name="T32" fmla="*/ 833 w 31"/>
                  <a:gd name="T33" fmla="*/ 42459 h 66"/>
                  <a:gd name="T34" fmla="*/ 833 w 31"/>
                  <a:gd name="T35" fmla="*/ 47401 h 66"/>
                  <a:gd name="T36" fmla="*/ 736 w 31"/>
                  <a:gd name="T37" fmla="*/ 48143 h 66"/>
                  <a:gd name="T38" fmla="*/ 613 w 31"/>
                  <a:gd name="T39" fmla="*/ 52773 h 66"/>
                  <a:gd name="T40" fmla="*/ 585 w 31"/>
                  <a:gd name="T41" fmla="*/ 52835 h 66"/>
                  <a:gd name="T42" fmla="*/ 387 w 31"/>
                  <a:gd name="T43" fmla="*/ 54914 h 66"/>
                  <a:gd name="T44" fmla="*/ 245 w 31"/>
                  <a:gd name="T45" fmla="*/ 52835 h 66"/>
                  <a:gd name="T46" fmla="*/ 123 w 31"/>
                  <a:gd name="T47" fmla="*/ 52835 h 66"/>
                  <a:gd name="T48" fmla="*/ 1 w 31"/>
                  <a:gd name="T49" fmla="*/ 50703 h 66"/>
                  <a:gd name="T50" fmla="*/ 0 w 31"/>
                  <a:gd name="T51" fmla="*/ 48143 h 66"/>
                  <a:gd name="T52" fmla="*/ 0 w 31"/>
                  <a:gd name="T53" fmla="*/ 46402 h 66"/>
                  <a:gd name="T54" fmla="*/ 1 w 31"/>
                  <a:gd name="T55" fmla="*/ 42869 h 66"/>
                  <a:gd name="T56" fmla="*/ 1 w 31"/>
                  <a:gd name="T57" fmla="*/ 40535 h 66"/>
                  <a:gd name="T58" fmla="*/ 155 w 31"/>
                  <a:gd name="T59" fmla="*/ 37975 h 66"/>
                  <a:gd name="T60" fmla="*/ 357 w 31"/>
                  <a:gd name="T61" fmla="*/ 35583 h 66"/>
                  <a:gd name="T62" fmla="*/ 565 w 31"/>
                  <a:gd name="T63" fmla="*/ 30843 h 66"/>
                  <a:gd name="T64" fmla="*/ 585 w 31"/>
                  <a:gd name="T65" fmla="*/ 27765 h 66"/>
                  <a:gd name="T66" fmla="*/ 736 w 31"/>
                  <a:gd name="T67" fmla="*/ 21836 h 66"/>
                  <a:gd name="T68" fmla="*/ 833 w 31"/>
                  <a:gd name="T69" fmla="*/ 18385 h 66"/>
                  <a:gd name="T70" fmla="*/ 833 w 31"/>
                  <a:gd name="T71" fmla="*/ 13445 h 66"/>
                  <a:gd name="T72" fmla="*/ 894 w 31"/>
                  <a:gd name="T73" fmla="*/ 10568 h 66"/>
                  <a:gd name="T74" fmla="*/ 970 w 31"/>
                  <a:gd name="T75" fmla="*/ 7117 h 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 h="66">
                    <a:moveTo>
                      <a:pt x="20" y="9"/>
                    </a:moveTo>
                    <a:lnTo>
                      <a:pt x="21" y="7"/>
                    </a:lnTo>
                    <a:lnTo>
                      <a:pt x="26" y="1"/>
                    </a:lnTo>
                    <a:lnTo>
                      <a:pt x="29" y="0"/>
                    </a:lnTo>
                    <a:lnTo>
                      <a:pt x="31" y="2"/>
                    </a:lnTo>
                    <a:lnTo>
                      <a:pt x="30" y="7"/>
                    </a:lnTo>
                    <a:lnTo>
                      <a:pt x="30" y="10"/>
                    </a:lnTo>
                    <a:lnTo>
                      <a:pt x="29" y="20"/>
                    </a:lnTo>
                    <a:lnTo>
                      <a:pt x="27" y="27"/>
                    </a:lnTo>
                    <a:lnTo>
                      <a:pt x="26" y="36"/>
                    </a:lnTo>
                    <a:lnTo>
                      <a:pt x="25" y="38"/>
                    </a:lnTo>
                    <a:lnTo>
                      <a:pt x="23" y="40"/>
                    </a:lnTo>
                    <a:lnTo>
                      <a:pt x="20" y="43"/>
                    </a:lnTo>
                    <a:lnTo>
                      <a:pt x="18" y="45"/>
                    </a:lnTo>
                    <a:lnTo>
                      <a:pt x="17" y="48"/>
                    </a:lnTo>
                    <a:lnTo>
                      <a:pt x="17" y="49"/>
                    </a:lnTo>
                    <a:lnTo>
                      <a:pt x="17" y="51"/>
                    </a:lnTo>
                    <a:lnTo>
                      <a:pt x="17" y="57"/>
                    </a:lnTo>
                    <a:lnTo>
                      <a:pt x="15" y="58"/>
                    </a:lnTo>
                    <a:lnTo>
                      <a:pt x="13" y="63"/>
                    </a:lnTo>
                    <a:lnTo>
                      <a:pt x="12" y="64"/>
                    </a:lnTo>
                    <a:lnTo>
                      <a:pt x="8" y="66"/>
                    </a:lnTo>
                    <a:lnTo>
                      <a:pt x="5" y="64"/>
                    </a:lnTo>
                    <a:lnTo>
                      <a:pt x="2" y="64"/>
                    </a:lnTo>
                    <a:lnTo>
                      <a:pt x="1" y="61"/>
                    </a:lnTo>
                    <a:lnTo>
                      <a:pt x="0" y="58"/>
                    </a:lnTo>
                    <a:lnTo>
                      <a:pt x="0" y="56"/>
                    </a:lnTo>
                    <a:lnTo>
                      <a:pt x="1" y="52"/>
                    </a:lnTo>
                    <a:lnTo>
                      <a:pt x="1" y="49"/>
                    </a:lnTo>
                    <a:lnTo>
                      <a:pt x="3" y="46"/>
                    </a:lnTo>
                    <a:lnTo>
                      <a:pt x="7" y="43"/>
                    </a:lnTo>
                    <a:lnTo>
                      <a:pt x="11" y="37"/>
                    </a:lnTo>
                    <a:lnTo>
                      <a:pt x="12" y="34"/>
                    </a:lnTo>
                    <a:lnTo>
                      <a:pt x="15" y="26"/>
                    </a:lnTo>
                    <a:lnTo>
                      <a:pt x="17" y="22"/>
                    </a:lnTo>
                    <a:lnTo>
                      <a:pt x="17" y="16"/>
                    </a:lnTo>
                    <a:lnTo>
                      <a:pt x="18" y="13"/>
                    </a:lnTo>
                    <a:lnTo>
                      <a:pt x="20" y="9"/>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26" name="Freeform 134"/>
              <p:cNvSpPr>
                <a:spLocks/>
              </p:cNvSpPr>
              <p:nvPr/>
            </p:nvSpPr>
            <p:spPr bwMode="auto">
              <a:xfrm rot="1627522">
                <a:off x="638" y="3884"/>
                <a:ext cx="32" cy="60"/>
              </a:xfrm>
              <a:custGeom>
                <a:avLst/>
                <a:gdLst>
                  <a:gd name="T0" fmla="*/ 478 w 26"/>
                  <a:gd name="T1" fmla="*/ 13159 h 38"/>
                  <a:gd name="T2" fmla="*/ 478 w 26"/>
                  <a:gd name="T3" fmla="*/ 7868 h 38"/>
                  <a:gd name="T4" fmla="*/ 315 w 26"/>
                  <a:gd name="T5" fmla="*/ 3156 h 38"/>
                  <a:gd name="T6" fmla="*/ 267 w 26"/>
                  <a:gd name="T7" fmla="*/ 0 h 38"/>
                  <a:gd name="T8" fmla="*/ 169 w 26"/>
                  <a:gd name="T9" fmla="*/ 0 h 38"/>
                  <a:gd name="T10" fmla="*/ 111 w 26"/>
                  <a:gd name="T11" fmla="*/ 3156 h 38"/>
                  <a:gd name="T12" fmla="*/ 2 w 26"/>
                  <a:gd name="T13" fmla="*/ 7868 h 38"/>
                  <a:gd name="T14" fmla="*/ 2 w 26"/>
                  <a:gd name="T15" fmla="*/ 13159 h 38"/>
                  <a:gd name="T16" fmla="*/ 0 w 26"/>
                  <a:gd name="T17" fmla="*/ 19615 h 38"/>
                  <a:gd name="T18" fmla="*/ 2 w 26"/>
                  <a:gd name="T19" fmla="*/ 28107 h 38"/>
                  <a:gd name="T20" fmla="*/ 2 w 26"/>
                  <a:gd name="T21" fmla="*/ 40647 h 38"/>
                  <a:gd name="T22" fmla="*/ 111 w 26"/>
                  <a:gd name="T23" fmla="*/ 44379 h 38"/>
                  <a:gd name="T24" fmla="*/ 111 w 26"/>
                  <a:gd name="T25" fmla="*/ 53850 h 38"/>
                  <a:gd name="T26" fmla="*/ 2 w 26"/>
                  <a:gd name="T27" fmla="*/ 58866 h 38"/>
                  <a:gd name="T28" fmla="*/ 111 w 26"/>
                  <a:gd name="T29" fmla="*/ 64179 h 38"/>
                  <a:gd name="T30" fmla="*/ 137 w 26"/>
                  <a:gd name="T31" fmla="*/ 76675 h 38"/>
                  <a:gd name="T32" fmla="*/ 208 w 26"/>
                  <a:gd name="T33" fmla="*/ 85026 h 38"/>
                  <a:gd name="T34" fmla="*/ 267 w 26"/>
                  <a:gd name="T35" fmla="*/ 87011 h 38"/>
                  <a:gd name="T36" fmla="*/ 388 w 26"/>
                  <a:gd name="T37" fmla="*/ 89858 h 38"/>
                  <a:gd name="T38" fmla="*/ 405 w 26"/>
                  <a:gd name="T39" fmla="*/ 87011 h 38"/>
                  <a:gd name="T40" fmla="*/ 498 w 26"/>
                  <a:gd name="T41" fmla="*/ 85026 h 38"/>
                  <a:gd name="T42" fmla="*/ 613 w 26"/>
                  <a:gd name="T43" fmla="*/ 76675 h 38"/>
                  <a:gd name="T44" fmla="*/ 754 w 26"/>
                  <a:gd name="T45" fmla="*/ 68871 h 38"/>
                  <a:gd name="T46" fmla="*/ 842 w 26"/>
                  <a:gd name="T47" fmla="*/ 58866 h 38"/>
                  <a:gd name="T48" fmla="*/ 891 w 26"/>
                  <a:gd name="T49" fmla="*/ 53850 h 38"/>
                  <a:gd name="T50" fmla="*/ 842 w 26"/>
                  <a:gd name="T51" fmla="*/ 44379 h 38"/>
                  <a:gd name="T52" fmla="*/ 773 w 26"/>
                  <a:gd name="T53" fmla="*/ 41297 h 38"/>
                  <a:gd name="T54" fmla="*/ 694 w 26"/>
                  <a:gd name="T55" fmla="*/ 36043 h 38"/>
                  <a:gd name="T56" fmla="*/ 588 w 26"/>
                  <a:gd name="T57" fmla="*/ 32806 h 38"/>
                  <a:gd name="T58" fmla="*/ 588 w 26"/>
                  <a:gd name="T59" fmla="*/ 28107 h 38"/>
                  <a:gd name="T60" fmla="*/ 498 w 26"/>
                  <a:gd name="T61" fmla="*/ 19615 h 38"/>
                  <a:gd name="T62" fmla="*/ 478 w 26"/>
                  <a:gd name="T63" fmla="*/ 13159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 h="38">
                    <a:moveTo>
                      <a:pt x="14" y="6"/>
                    </a:moveTo>
                    <a:lnTo>
                      <a:pt x="14" y="3"/>
                    </a:lnTo>
                    <a:lnTo>
                      <a:pt x="9" y="1"/>
                    </a:lnTo>
                    <a:lnTo>
                      <a:pt x="8" y="0"/>
                    </a:lnTo>
                    <a:lnTo>
                      <a:pt x="5" y="0"/>
                    </a:lnTo>
                    <a:lnTo>
                      <a:pt x="3" y="1"/>
                    </a:lnTo>
                    <a:lnTo>
                      <a:pt x="2" y="3"/>
                    </a:lnTo>
                    <a:lnTo>
                      <a:pt x="2" y="6"/>
                    </a:lnTo>
                    <a:lnTo>
                      <a:pt x="0" y="8"/>
                    </a:lnTo>
                    <a:lnTo>
                      <a:pt x="2" y="12"/>
                    </a:lnTo>
                    <a:lnTo>
                      <a:pt x="2" y="17"/>
                    </a:lnTo>
                    <a:lnTo>
                      <a:pt x="3" y="19"/>
                    </a:lnTo>
                    <a:lnTo>
                      <a:pt x="3" y="23"/>
                    </a:lnTo>
                    <a:lnTo>
                      <a:pt x="2" y="25"/>
                    </a:lnTo>
                    <a:lnTo>
                      <a:pt x="3" y="27"/>
                    </a:lnTo>
                    <a:lnTo>
                      <a:pt x="4" y="32"/>
                    </a:lnTo>
                    <a:lnTo>
                      <a:pt x="6" y="36"/>
                    </a:lnTo>
                    <a:lnTo>
                      <a:pt x="8" y="37"/>
                    </a:lnTo>
                    <a:lnTo>
                      <a:pt x="11" y="38"/>
                    </a:lnTo>
                    <a:lnTo>
                      <a:pt x="12" y="37"/>
                    </a:lnTo>
                    <a:lnTo>
                      <a:pt x="15" y="36"/>
                    </a:lnTo>
                    <a:lnTo>
                      <a:pt x="18" y="32"/>
                    </a:lnTo>
                    <a:lnTo>
                      <a:pt x="22" y="29"/>
                    </a:lnTo>
                    <a:lnTo>
                      <a:pt x="24" y="25"/>
                    </a:lnTo>
                    <a:lnTo>
                      <a:pt x="26" y="23"/>
                    </a:lnTo>
                    <a:lnTo>
                      <a:pt x="24" y="19"/>
                    </a:lnTo>
                    <a:lnTo>
                      <a:pt x="23" y="18"/>
                    </a:lnTo>
                    <a:lnTo>
                      <a:pt x="20" y="15"/>
                    </a:lnTo>
                    <a:lnTo>
                      <a:pt x="17" y="14"/>
                    </a:lnTo>
                    <a:lnTo>
                      <a:pt x="17" y="12"/>
                    </a:lnTo>
                    <a:lnTo>
                      <a:pt x="15" y="8"/>
                    </a:lnTo>
                    <a:lnTo>
                      <a:pt x="14" y="6"/>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27" name="Freeform 135"/>
              <p:cNvSpPr>
                <a:spLocks/>
              </p:cNvSpPr>
              <p:nvPr/>
            </p:nvSpPr>
            <p:spPr bwMode="auto">
              <a:xfrm rot="1627522">
                <a:off x="1372" y="3151"/>
                <a:ext cx="37" cy="38"/>
              </a:xfrm>
              <a:custGeom>
                <a:avLst/>
                <a:gdLst>
                  <a:gd name="T0" fmla="*/ 990 w 30"/>
                  <a:gd name="T1" fmla="*/ 19502 h 25"/>
                  <a:gd name="T2" fmla="*/ 1073 w 30"/>
                  <a:gd name="T3" fmla="*/ 9412 h 25"/>
                  <a:gd name="T4" fmla="*/ 1073 w 30"/>
                  <a:gd name="T5" fmla="*/ 6192 h 25"/>
                  <a:gd name="T6" fmla="*/ 990 w 30"/>
                  <a:gd name="T7" fmla="*/ 2680 h 25"/>
                  <a:gd name="T8" fmla="*/ 964 w 30"/>
                  <a:gd name="T9" fmla="*/ 2680 h 25"/>
                  <a:gd name="T10" fmla="*/ 782 w 30"/>
                  <a:gd name="T11" fmla="*/ 4835 h 25"/>
                  <a:gd name="T12" fmla="*/ 733 w 30"/>
                  <a:gd name="T13" fmla="*/ 0 h 25"/>
                  <a:gd name="T14" fmla="*/ 592 w 30"/>
                  <a:gd name="T15" fmla="*/ 1763 h 25"/>
                  <a:gd name="T16" fmla="*/ 428 w 30"/>
                  <a:gd name="T17" fmla="*/ 1763 h 25"/>
                  <a:gd name="T18" fmla="*/ 281 w 30"/>
                  <a:gd name="T19" fmla="*/ 7349 h 25"/>
                  <a:gd name="T20" fmla="*/ 137 w 30"/>
                  <a:gd name="T21" fmla="*/ 9267 h 25"/>
                  <a:gd name="T22" fmla="*/ 1 w 30"/>
                  <a:gd name="T23" fmla="*/ 9412 h 25"/>
                  <a:gd name="T24" fmla="*/ 0 w 30"/>
                  <a:gd name="T25" fmla="*/ 16978 h 25"/>
                  <a:gd name="T26" fmla="*/ 1 w 30"/>
                  <a:gd name="T27" fmla="*/ 21411 h 25"/>
                  <a:gd name="T28" fmla="*/ 2 w 30"/>
                  <a:gd name="T29" fmla="*/ 24481 h 25"/>
                  <a:gd name="T30" fmla="*/ 137 w 30"/>
                  <a:gd name="T31" fmla="*/ 28457 h 25"/>
                  <a:gd name="T32" fmla="*/ 208 w 30"/>
                  <a:gd name="T33" fmla="*/ 29643 h 25"/>
                  <a:gd name="T34" fmla="*/ 281 w 30"/>
                  <a:gd name="T35" fmla="*/ 29643 h 25"/>
                  <a:gd name="T36" fmla="*/ 428 w 30"/>
                  <a:gd name="T37" fmla="*/ 29643 h 25"/>
                  <a:gd name="T38" fmla="*/ 528 w 30"/>
                  <a:gd name="T39" fmla="*/ 29643 h 25"/>
                  <a:gd name="T40" fmla="*/ 733 w 30"/>
                  <a:gd name="T41" fmla="*/ 31003 h 25"/>
                  <a:gd name="T42" fmla="*/ 782 w 30"/>
                  <a:gd name="T43" fmla="*/ 29643 h 25"/>
                  <a:gd name="T44" fmla="*/ 904 w 30"/>
                  <a:gd name="T45" fmla="*/ 28457 h 25"/>
                  <a:gd name="T46" fmla="*/ 964 w 30"/>
                  <a:gd name="T47" fmla="*/ 21745 h 25"/>
                  <a:gd name="T48" fmla="*/ 990 w 30"/>
                  <a:gd name="T49" fmla="*/ 19502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 h="25">
                    <a:moveTo>
                      <a:pt x="28" y="16"/>
                    </a:moveTo>
                    <a:lnTo>
                      <a:pt x="30" y="8"/>
                    </a:lnTo>
                    <a:lnTo>
                      <a:pt x="30" y="5"/>
                    </a:lnTo>
                    <a:lnTo>
                      <a:pt x="28" y="2"/>
                    </a:lnTo>
                    <a:lnTo>
                      <a:pt x="27" y="2"/>
                    </a:lnTo>
                    <a:lnTo>
                      <a:pt x="22" y="4"/>
                    </a:lnTo>
                    <a:lnTo>
                      <a:pt x="21" y="0"/>
                    </a:lnTo>
                    <a:lnTo>
                      <a:pt x="16" y="1"/>
                    </a:lnTo>
                    <a:lnTo>
                      <a:pt x="12" y="1"/>
                    </a:lnTo>
                    <a:lnTo>
                      <a:pt x="8" y="6"/>
                    </a:lnTo>
                    <a:lnTo>
                      <a:pt x="4" y="7"/>
                    </a:lnTo>
                    <a:lnTo>
                      <a:pt x="1" y="8"/>
                    </a:lnTo>
                    <a:lnTo>
                      <a:pt x="0" y="14"/>
                    </a:lnTo>
                    <a:lnTo>
                      <a:pt x="1" y="17"/>
                    </a:lnTo>
                    <a:lnTo>
                      <a:pt x="2" y="20"/>
                    </a:lnTo>
                    <a:lnTo>
                      <a:pt x="4" y="23"/>
                    </a:lnTo>
                    <a:lnTo>
                      <a:pt x="6" y="24"/>
                    </a:lnTo>
                    <a:lnTo>
                      <a:pt x="8" y="24"/>
                    </a:lnTo>
                    <a:lnTo>
                      <a:pt x="12" y="24"/>
                    </a:lnTo>
                    <a:lnTo>
                      <a:pt x="15" y="24"/>
                    </a:lnTo>
                    <a:lnTo>
                      <a:pt x="21" y="25"/>
                    </a:lnTo>
                    <a:lnTo>
                      <a:pt x="22" y="24"/>
                    </a:lnTo>
                    <a:lnTo>
                      <a:pt x="26" y="23"/>
                    </a:lnTo>
                    <a:lnTo>
                      <a:pt x="27" y="18"/>
                    </a:lnTo>
                    <a:lnTo>
                      <a:pt x="28" y="16"/>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28" name="Freeform 136"/>
              <p:cNvSpPr>
                <a:spLocks/>
              </p:cNvSpPr>
              <p:nvPr/>
            </p:nvSpPr>
            <p:spPr bwMode="auto">
              <a:xfrm rot="1627522">
                <a:off x="1360" y="2909"/>
                <a:ext cx="38" cy="47"/>
              </a:xfrm>
              <a:custGeom>
                <a:avLst/>
                <a:gdLst>
                  <a:gd name="T0" fmla="*/ 0 w 31"/>
                  <a:gd name="T1" fmla="*/ 20232 h 32"/>
                  <a:gd name="T2" fmla="*/ 2 w 31"/>
                  <a:gd name="T3" fmla="*/ 21914 h 32"/>
                  <a:gd name="T4" fmla="*/ 131 w 31"/>
                  <a:gd name="T5" fmla="*/ 21914 h 32"/>
                  <a:gd name="T6" fmla="*/ 253 w 31"/>
                  <a:gd name="T7" fmla="*/ 20798 h 32"/>
                  <a:gd name="T8" fmla="*/ 450 w 31"/>
                  <a:gd name="T9" fmla="*/ 17750 h 32"/>
                  <a:gd name="T10" fmla="*/ 677 w 31"/>
                  <a:gd name="T11" fmla="*/ 14818 h 32"/>
                  <a:gd name="T12" fmla="*/ 700 w 31"/>
                  <a:gd name="T13" fmla="*/ 13775 h 32"/>
                  <a:gd name="T14" fmla="*/ 830 w 31"/>
                  <a:gd name="T15" fmla="*/ 11138 h 32"/>
                  <a:gd name="T16" fmla="*/ 858 w 31"/>
                  <a:gd name="T17" fmla="*/ 8228 h 32"/>
                  <a:gd name="T18" fmla="*/ 883 w 31"/>
                  <a:gd name="T19" fmla="*/ 7583 h 32"/>
                  <a:gd name="T20" fmla="*/ 883 w 31"/>
                  <a:gd name="T21" fmla="*/ 6016 h 32"/>
                  <a:gd name="T22" fmla="*/ 1003 w 31"/>
                  <a:gd name="T23" fmla="*/ 2789 h 32"/>
                  <a:gd name="T24" fmla="*/ 1003 w 31"/>
                  <a:gd name="T25" fmla="*/ 1899 h 32"/>
                  <a:gd name="T26" fmla="*/ 946 w 31"/>
                  <a:gd name="T27" fmla="*/ 1293 h 32"/>
                  <a:gd name="T28" fmla="*/ 883 w 31"/>
                  <a:gd name="T29" fmla="*/ 0 h 32"/>
                  <a:gd name="T30" fmla="*/ 858 w 31"/>
                  <a:gd name="T31" fmla="*/ 0 h 32"/>
                  <a:gd name="T32" fmla="*/ 818 w 31"/>
                  <a:gd name="T33" fmla="*/ 0 h 32"/>
                  <a:gd name="T34" fmla="*/ 667 w 31"/>
                  <a:gd name="T35" fmla="*/ 1899 h 32"/>
                  <a:gd name="T36" fmla="*/ 571 w 31"/>
                  <a:gd name="T37" fmla="*/ 2789 h 32"/>
                  <a:gd name="T38" fmla="*/ 450 w 31"/>
                  <a:gd name="T39" fmla="*/ 5602 h 32"/>
                  <a:gd name="T40" fmla="*/ 253 w 31"/>
                  <a:gd name="T41" fmla="*/ 10089 h 32"/>
                  <a:gd name="T42" fmla="*/ 107 w 31"/>
                  <a:gd name="T43" fmla="*/ 13775 h 32"/>
                  <a:gd name="T44" fmla="*/ 0 w 31"/>
                  <a:gd name="T45" fmla="*/ 14920 h 32"/>
                  <a:gd name="T46" fmla="*/ 0 w 31"/>
                  <a:gd name="T47" fmla="*/ 15832 h 32"/>
                  <a:gd name="T48" fmla="*/ 0 w 31"/>
                  <a:gd name="T49" fmla="*/ 17750 h 32"/>
                  <a:gd name="T50" fmla="*/ 0 w 31"/>
                  <a:gd name="T51" fmla="*/ 20232 h 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 h="32">
                    <a:moveTo>
                      <a:pt x="0" y="29"/>
                    </a:moveTo>
                    <a:lnTo>
                      <a:pt x="2" y="32"/>
                    </a:lnTo>
                    <a:lnTo>
                      <a:pt x="4" y="32"/>
                    </a:lnTo>
                    <a:lnTo>
                      <a:pt x="8" y="30"/>
                    </a:lnTo>
                    <a:lnTo>
                      <a:pt x="14" y="26"/>
                    </a:lnTo>
                    <a:lnTo>
                      <a:pt x="21" y="21"/>
                    </a:lnTo>
                    <a:lnTo>
                      <a:pt x="22" y="20"/>
                    </a:lnTo>
                    <a:lnTo>
                      <a:pt x="26" y="16"/>
                    </a:lnTo>
                    <a:lnTo>
                      <a:pt x="27" y="12"/>
                    </a:lnTo>
                    <a:lnTo>
                      <a:pt x="28" y="11"/>
                    </a:lnTo>
                    <a:lnTo>
                      <a:pt x="28" y="9"/>
                    </a:lnTo>
                    <a:lnTo>
                      <a:pt x="31" y="4"/>
                    </a:lnTo>
                    <a:lnTo>
                      <a:pt x="31" y="3"/>
                    </a:lnTo>
                    <a:lnTo>
                      <a:pt x="30" y="2"/>
                    </a:lnTo>
                    <a:lnTo>
                      <a:pt x="28" y="0"/>
                    </a:lnTo>
                    <a:lnTo>
                      <a:pt x="27" y="0"/>
                    </a:lnTo>
                    <a:lnTo>
                      <a:pt x="25" y="0"/>
                    </a:lnTo>
                    <a:lnTo>
                      <a:pt x="20" y="3"/>
                    </a:lnTo>
                    <a:lnTo>
                      <a:pt x="18" y="4"/>
                    </a:lnTo>
                    <a:lnTo>
                      <a:pt x="14" y="8"/>
                    </a:lnTo>
                    <a:lnTo>
                      <a:pt x="8" y="14"/>
                    </a:lnTo>
                    <a:lnTo>
                      <a:pt x="3" y="20"/>
                    </a:lnTo>
                    <a:lnTo>
                      <a:pt x="0" y="22"/>
                    </a:lnTo>
                    <a:lnTo>
                      <a:pt x="0" y="23"/>
                    </a:lnTo>
                    <a:lnTo>
                      <a:pt x="0" y="26"/>
                    </a:lnTo>
                    <a:lnTo>
                      <a:pt x="0" y="29"/>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29" name="Freeform 137"/>
              <p:cNvSpPr>
                <a:spLocks/>
              </p:cNvSpPr>
              <p:nvPr/>
            </p:nvSpPr>
            <p:spPr bwMode="auto">
              <a:xfrm rot="1627522">
                <a:off x="1460" y="2838"/>
                <a:ext cx="25" cy="45"/>
              </a:xfrm>
              <a:custGeom>
                <a:avLst/>
                <a:gdLst>
                  <a:gd name="T0" fmla="*/ 101 w 21"/>
                  <a:gd name="T1" fmla="*/ 5394 h 30"/>
                  <a:gd name="T2" fmla="*/ 71 w 21"/>
                  <a:gd name="T3" fmla="*/ 12137 h 30"/>
                  <a:gd name="T4" fmla="*/ 0 w 21"/>
                  <a:gd name="T5" fmla="*/ 19380 h 30"/>
                  <a:gd name="T6" fmla="*/ 0 w 21"/>
                  <a:gd name="T7" fmla="*/ 23376 h 30"/>
                  <a:gd name="T8" fmla="*/ 0 w 21"/>
                  <a:gd name="T9" fmla="*/ 27309 h 30"/>
                  <a:gd name="T10" fmla="*/ 71 w 21"/>
                  <a:gd name="T11" fmla="*/ 29889 h 30"/>
                  <a:gd name="T12" fmla="*/ 120 w 21"/>
                  <a:gd name="T13" fmla="*/ 29070 h 30"/>
                  <a:gd name="T14" fmla="*/ 210 w 21"/>
                  <a:gd name="T15" fmla="*/ 29889 h 30"/>
                  <a:gd name="T16" fmla="*/ 304 w 21"/>
                  <a:gd name="T17" fmla="*/ 29070 h 30"/>
                  <a:gd name="T18" fmla="*/ 423 w 21"/>
                  <a:gd name="T19" fmla="*/ 23376 h 30"/>
                  <a:gd name="T20" fmla="*/ 423 w 21"/>
                  <a:gd name="T21" fmla="*/ 17433 h 30"/>
                  <a:gd name="T22" fmla="*/ 355 w 21"/>
                  <a:gd name="T23" fmla="*/ 13284 h 30"/>
                  <a:gd name="T24" fmla="*/ 298 w 21"/>
                  <a:gd name="T25" fmla="*/ 7748 h 30"/>
                  <a:gd name="T26" fmla="*/ 240 w 21"/>
                  <a:gd name="T27" fmla="*/ 1598 h 30"/>
                  <a:gd name="T28" fmla="*/ 210 w 21"/>
                  <a:gd name="T29" fmla="*/ 0 h 30"/>
                  <a:gd name="T30" fmla="*/ 170 w 21"/>
                  <a:gd name="T31" fmla="*/ 0 h 30"/>
                  <a:gd name="T32" fmla="*/ 101 w 21"/>
                  <a:gd name="T33" fmla="*/ 5394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30">
                    <a:moveTo>
                      <a:pt x="5" y="5"/>
                    </a:moveTo>
                    <a:lnTo>
                      <a:pt x="3" y="12"/>
                    </a:lnTo>
                    <a:lnTo>
                      <a:pt x="0" y="19"/>
                    </a:lnTo>
                    <a:lnTo>
                      <a:pt x="0" y="23"/>
                    </a:lnTo>
                    <a:lnTo>
                      <a:pt x="0" y="27"/>
                    </a:lnTo>
                    <a:lnTo>
                      <a:pt x="3" y="30"/>
                    </a:lnTo>
                    <a:lnTo>
                      <a:pt x="6" y="29"/>
                    </a:lnTo>
                    <a:lnTo>
                      <a:pt x="11" y="30"/>
                    </a:lnTo>
                    <a:lnTo>
                      <a:pt x="16" y="29"/>
                    </a:lnTo>
                    <a:lnTo>
                      <a:pt x="21" y="23"/>
                    </a:lnTo>
                    <a:lnTo>
                      <a:pt x="21" y="17"/>
                    </a:lnTo>
                    <a:lnTo>
                      <a:pt x="18" y="13"/>
                    </a:lnTo>
                    <a:lnTo>
                      <a:pt x="15" y="7"/>
                    </a:lnTo>
                    <a:lnTo>
                      <a:pt x="12" y="1"/>
                    </a:lnTo>
                    <a:lnTo>
                      <a:pt x="11" y="0"/>
                    </a:lnTo>
                    <a:lnTo>
                      <a:pt x="8" y="0"/>
                    </a:lnTo>
                    <a:lnTo>
                      <a:pt x="5" y="5"/>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30" name="Freeform 138"/>
              <p:cNvSpPr>
                <a:spLocks/>
              </p:cNvSpPr>
              <p:nvPr/>
            </p:nvSpPr>
            <p:spPr bwMode="auto">
              <a:xfrm rot="1627522">
                <a:off x="1276" y="2936"/>
                <a:ext cx="23" cy="65"/>
              </a:xfrm>
              <a:custGeom>
                <a:avLst/>
                <a:gdLst>
                  <a:gd name="T0" fmla="*/ 1117 w 18"/>
                  <a:gd name="T1" fmla="*/ 0 h 43"/>
                  <a:gd name="T2" fmla="*/ 751 w 18"/>
                  <a:gd name="T3" fmla="*/ 2564 h 43"/>
                  <a:gd name="T4" fmla="*/ 460 w 18"/>
                  <a:gd name="T5" fmla="*/ 6837 h 43"/>
                  <a:gd name="T6" fmla="*/ 328 w 18"/>
                  <a:gd name="T7" fmla="*/ 8857 h 43"/>
                  <a:gd name="T8" fmla="*/ 157 w 18"/>
                  <a:gd name="T9" fmla="*/ 12693 h 43"/>
                  <a:gd name="T10" fmla="*/ 0 w 18"/>
                  <a:gd name="T11" fmla="*/ 14716 h 43"/>
                  <a:gd name="T12" fmla="*/ 0 w 18"/>
                  <a:gd name="T13" fmla="*/ 20238 h 43"/>
                  <a:gd name="T14" fmla="*/ 1 w 18"/>
                  <a:gd name="T15" fmla="*/ 22245 h 43"/>
                  <a:gd name="T16" fmla="*/ 157 w 18"/>
                  <a:gd name="T17" fmla="*/ 26092 h 43"/>
                  <a:gd name="T18" fmla="*/ 257 w 18"/>
                  <a:gd name="T19" fmla="*/ 28026 h 43"/>
                  <a:gd name="T20" fmla="*/ 328 w 18"/>
                  <a:gd name="T21" fmla="*/ 29004 h 43"/>
                  <a:gd name="T22" fmla="*/ 328 w 18"/>
                  <a:gd name="T23" fmla="*/ 30592 h 43"/>
                  <a:gd name="T24" fmla="*/ 328 w 18"/>
                  <a:gd name="T25" fmla="*/ 32879 h 43"/>
                  <a:gd name="T26" fmla="*/ 157 w 18"/>
                  <a:gd name="T27" fmla="*/ 33626 h 43"/>
                  <a:gd name="T28" fmla="*/ 1 w 18"/>
                  <a:gd name="T29" fmla="*/ 34801 h 43"/>
                  <a:gd name="T30" fmla="*/ 0 w 18"/>
                  <a:gd name="T31" fmla="*/ 37516 h 43"/>
                  <a:gd name="T32" fmla="*/ 0 w 18"/>
                  <a:gd name="T33" fmla="*/ 40292 h 43"/>
                  <a:gd name="T34" fmla="*/ 0 w 18"/>
                  <a:gd name="T35" fmla="*/ 42365 h 43"/>
                  <a:gd name="T36" fmla="*/ 0 w 18"/>
                  <a:gd name="T37" fmla="*/ 46987 h 43"/>
                  <a:gd name="T38" fmla="*/ 1 w 18"/>
                  <a:gd name="T39" fmla="*/ 48222 h 43"/>
                  <a:gd name="T40" fmla="*/ 257 w 18"/>
                  <a:gd name="T41" fmla="*/ 48222 h 43"/>
                  <a:gd name="T42" fmla="*/ 328 w 18"/>
                  <a:gd name="T43" fmla="*/ 48222 h 43"/>
                  <a:gd name="T44" fmla="*/ 419 w 18"/>
                  <a:gd name="T45" fmla="*/ 46244 h 43"/>
                  <a:gd name="T46" fmla="*/ 460 w 18"/>
                  <a:gd name="T47" fmla="*/ 41555 h 43"/>
                  <a:gd name="T48" fmla="*/ 684 w 18"/>
                  <a:gd name="T49" fmla="*/ 33626 h 43"/>
                  <a:gd name="T50" fmla="*/ 751 w 18"/>
                  <a:gd name="T51" fmla="*/ 26092 h 43"/>
                  <a:gd name="T52" fmla="*/ 874 w 18"/>
                  <a:gd name="T53" fmla="*/ 20238 h 43"/>
                  <a:gd name="T54" fmla="*/ 1018 w 18"/>
                  <a:gd name="T55" fmla="*/ 15623 h 43"/>
                  <a:gd name="T56" fmla="*/ 1117 w 18"/>
                  <a:gd name="T57" fmla="*/ 10335 h 43"/>
                  <a:gd name="T58" fmla="*/ 1140 w 18"/>
                  <a:gd name="T59" fmla="*/ 3876 h 43"/>
                  <a:gd name="T60" fmla="*/ 1140 w 18"/>
                  <a:gd name="T61" fmla="*/ 2564 h 43"/>
                  <a:gd name="T62" fmla="*/ 1117 w 18"/>
                  <a:gd name="T63" fmla="*/ 0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 h="43">
                    <a:moveTo>
                      <a:pt x="17" y="0"/>
                    </a:moveTo>
                    <a:lnTo>
                      <a:pt x="12" y="2"/>
                    </a:lnTo>
                    <a:lnTo>
                      <a:pt x="7" y="6"/>
                    </a:lnTo>
                    <a:lnTo>
                      <a:pt x="5" y="8"/>
                    </a:lnTo>
                    <a:lnTo>
                      <a:pt x="2" y="11"/>
                    </a:lnTo>
                    <a:lnTo>
                      <a:pt x="0" y="13"/>
                    </a:lnTo>
                    <a:lnTo>
                      <a:pt x="0" y="18"/>
                    </a:lnTo>
                    <a:lnTo>
                      <a:pt x="1" y="20"/>
                    </a:lnTo>
                    <a:lnTo>
                      <a:pt x="2" y="23"/>
                    </a:lnTo>
                    <a:lnTo>
                      <a:pt x="4" y="25"/>
                    </a:lnTo>
                    <a:lnTo>
                      <a:pt x="5" y="26"/>
                    </a:lnTo>
                    <a:lnTo>
                      <a:pt x="5" y="27"/>
                    </a:lnTo>
                    <a:lnTo>
                      <a:pt x="5" y="29"/>
                    </a:lnTo>
                    <a:lnTo>
                      <a:pt x="2" y="30"/>
                    </a:lnTo>
                    <a:lnTo>
                      <a:pt x="1" y="31"/>
                    </a:lnTo>
                    <a:lnTo>
                      <a:pt x="0" y="33"/>
                    </a:lnTo>
                    <a:lnTo>
                      <a:pt x="0" y="36"/>
                    </a:lnTo>
                    <a:lnTo>
                      <a:pt x="0" y="38"/>
                    </a:lnTo>
                    <a:lnTo>
                      <a:pt x="0" y="42"/>
                    </a:lnTo>
                    <a:lnTo>
                      <a:pt x="1" y="43"/>
                    </a:lnTo>
                    <a:lnTo>
                      <a:pt x="4" y="43"/>
                    </a:lnTo>
                    <a:lnTo>
                      <a:pt x="5" y="43"/>
                    </a:lnTo>
                    <a:lnTo>
                      <a:pt x="6" y="41"/>
                    </a:lnTo>
                    <a:lnTo>
                      <a:pt x="7" y="37"/>
                    </a:lnTo>
                    <a:lnTo>
                      <a:pt x="10" y="30"/>
                    </a:lnTo>
                    <a:lnTo>
                      <a:pt x="12" y="23"/>
                    </a:lnTo>
                    <a:lnTo>
                      <a:pt x="13" y="18"/>
                    </a:lnTo>
                    <a:lnTo>
                      <a:pt x="16" y="14"/>
                    </a:lnTo>
                    <a:lnTo>
                      <a:pt x="17" y="9"/>
                    </a:lnTo>
                    <a:lnTo>
                      <a:pt x="18" y="3"/>
                    </a:lnTo>
                    <a:lnTo>
                      <a:pt x="18" y="2"/>
                    </a:lnTo>
                    <a:lnTo>
                      <a:pt x="17" y="0"/>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31" name="Freeform 139"/>
              <p:cNvSpPr>
                <a:spLocks/>
              </p:cNvSpPr>
              <p:nvPr/>
            </p:nvSpPr>
            <p:spPr bwMode="auto">
              <a:xfrm rot="1627522">
                <a:off x="542" y="3941"/>
                <a:ext cx="37" cy="27"/>
              </a:xfrm>
              <a:custGeom>
                <a:avLst/>
                <a:gdLst>
                  <a:gd name="T0" fmla="*/ 1780 w 29"/>
                  <a:gd name="T1" fmla="*/ 1598 h 18"/>
                  <a:gd name="T2" fmla="*/ 1816 w 29"/>
                  <a:gd name="T3" fmla="*/ 3596 h 18"/>
                  <a:gd name="T4" fmla="*/ 1816 w 29"/>
                  <a:gd name="T5" fmla="*/ 4163 h 18"/>
                  <a:gd name="T6" fmla="*/ 1780 w 29"/>
                  <a:gd name="T7" fmla="*/ 6245 h 18"/>
                  <a:gd name="T8" fmla="*/ 1535 w 29"/>
                  <a:gd name="T9" fmla="*/ 9368 h 18"/>
                  <a:gd name="T10" fmla="*/ 1395 w 29"/>
                  <a:gd name="T11" fmla="*/ 11622 h 18"/>
                  <a:gd name="T12" fmla="*/ 1093 w 29"/>
                  <a:gd name="T13" fmla="*/ 15584 h 18"/>
                  <a:gd name="T14" fmla="*/ 739 w 29"/>
                  <a:gd name="T15" fmla="*/ 18206 h 18"/>
                  <a:gd name="T16" fmla="*/ 672 w 29"/>
                  <a:gd name="T17" fmla="*/ 17433 h 18"/>
                  <a:gd name="T18" fmla="*/ 527 w 29"/>
                  <a:gd name="T19" fmla="*/ 15897 h 18"/>
                  <a:gd name="T20" fmla="*/ 324 w 29"/>
                  <a:gd name="T21" fmla="*/ 15584 h 18"/>
                  <a:gd name="T22" fmla="*/ 199 w 29"/>
                  <a:gd name="T23" fmla="*/ 13284 h 18"/>
                  <a:gd name="T24" fmla="*/ 199 w 29"/>
                  <a:gd name="T25" fmla="*/ 12137 h 18"/>
                  <a:gd name="T26" fmla="*/ 156 w 29"/>
                  <a:gd name="T27" fmla="*/ 11622 h 18"/>
                  <a:gd name="T28" fmla="*/ 0 w 29"/>
                  <a:gd name="T29" fmla="*/ 9368 h 18"/>
                  <a:gd name="T30" fmla="*/ 0 w 29"/>
                  <a:gd name="T31" fmla="*/ 7748 h 18"/>
                  <a:gd name="T32" fmla="*/ 156 w 29"/>
                  <a:gd name="T33" fmla="*/ 6245 h 18"/>
                  <a:gd name="T34" fmla="*/ 156 w 29"/>
                  <a:gd name="T35" fmla="*/ 5394 h 18"/>
                  <a:gd name="T36" fmla="*/ 254 w 29"/>
                  <a:gd name="T37" fmla="*/ 3596 h 18"/>
                  <a:gd name="T38" fmla="*/ 324 w 29"/>
                  <a:gd name="T39" fmla="*/ 1598 h 18"/>
                  <a:gd name="T40" fmla="*/ 413 w 29"/>
                  <a:gd name="T41" fmla="*/ 1598 h 18"/>
                  <a:gd name="T42" fmla="*/ 537 w 29"/>
                  <a:gd name="T43" fmla="*/ 3596 h 18"/>
                  <a:gd name="T44" fmla="*/ 672 w 29"/>
                  <a:gd name="T45" fmla="*/ 3596 h 18"/>
                  <a:gd name="T46" fmla="*/ 874 w 29"/>
                  <a:gd name="T47" fmla="*/ 3596 h 18"/>
                  <a:gd name="T48" fmla="*/ 1093 w 29"/>
                  <a:gd name="T49" fmla="*/ 4163 h 18"/>
                  <a:gd name="T50" fmla="*/ 1115 w 29"/>
                  <a:gd name="T51" fmla="*/ 4163 h 18"/>
                  <a:gd name="T52" fmla="*/ 1298 w 29"/>
                  <a:gd name="T53" fmla="*/ 3596 h 18"/>
                  <a:gd name="T54" fmla="*/ 1423 w 29"/>
                  <a:gd name="T55" fmla="*/ 1598 h 18"/>
                  <a:gd name="T56" fmla="*/ 1631 w 29"/>
                  <a:gd name="T57" fmla="*/ 0 h 18"/>
                  <a:gd name="T58" fmla="*/ 1780 w 29"/>
                  <a:gd name="T59" fmla="*/ 1598 h 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9" h="18">
                    <a:moveTo>
                      <a:pt x="28" y="1"/>
                    </a:moveTo>
                    <a:lnTo>
                      <a:pt x="29" y="3"/>
                    </a:lnTo>
                    <a:lnTo>
                      <a:pt x="29" y="4"/>
                    </a:lnTo>
                    <a:lnTo>
                      <a:pt x="28" y="6"/>
                    </a:lnTo>
                    <a:lnTo>
                      <a:pt x="24" y="9"/>
                    </a:lnTo>
                    <a:lnTo>
                      <a:pt x="22" y="11"/>
                    </a:lnTo>
                    <a:lnTo>
                      <a:pt x="17" y="15"/>
                    </a:lnTo>
                    <a:lnTo>
                      <a:pt x="12" y="18"/>
                    </a:lnTo>
                    <a:lnTo>
                      <a:pt x="10" y="17"/>
                    </a:lnTo>
                    <a:lnTo>
                      <a:pt x="8" y="16"/>
                    </a:lnTo>
                    <a:lnTo>
                      <a:pt x="5" y="15"/>
                    </a:lnTo>
                    <a:lnTo>
                      <a:pt x="3" y="13"/>
                    </a:lnTo>
                    <a:lnTo>
                      <a:pt x="3" y="12"/>
                    </a:lnTo>
                    <a:lnTo>
                      <a:pt x="2" y="11"/>
                    </a:lnTo>
                    <a:lnTo>
                      <a:pt x="0" y="9"/>
                    </a:lnTo>
                    <a:lnTo>
                      <a:pt x="0" y="7"/>
                    </a:lnTo>
                    <a:lnTo>
                      <a:pt x="2" y="6"/>
                    </a:lnTo>
                    <a:lnTo>
                      <a:pt x="2" y="5"/>
                    </a:lnTo>
                    <a:lnTo>
                      <a:pt x="4" y="3"/>
                    </a:lnTo>
                    <a:lnTo>
                      <a:pt x="5" y="1"/>
                    </a:lnTo>
                    <a:lnTo>
                      <a:pt x="6" y="1"/>
                    </a:lnTo>
                    <a:lnTo>
                      <a:pt x="9" y="3"/>
                    </a:lnTo>
                    <a:lnTo>
                      <a:pt x="10" y="3"/>
                    </a:lnTo>
                    <a:lnTo>
                      <a:pt x="14" y="3"/>
                    </a:lnTo>
                    <a:lnTo>
                      <a:pt x="17" y="4"/>
                    </a:lnTo>
                    <a:lnTo>
                      <a:pt x="18" y="4"/>
                    </a:lnTo>
                    <a:lnTo>
                      <a:pt x="21" y="3"/>
                    </a:lnTo>
                    <a:lnTo>
                      <a:pt x="23" y="1"/>
                    </a:lnTo>
                    <a:lnTo>
                      <a:pt x="26" y="0"/>
                    </a:lnTo>
                    <a:lnTo>
                      <a:pt x="28" y="1"/>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32" name="Freeform 140"/>
              <p:cNvSpPr>
                <a:spLocks/>
              </p:cNvSpPr>
              <p:nvPr/>
            </p:nvSpPr>
            <p:spPr bwMode="auto">
              <a:xfrm rot="1627522">
                <a:off x="1323" y="3191"/>
                <a:ext cx="18" cy="33"/>
              </a:xfrm>
              <a:custGeom>
                <a:avLst/>
                <a:gdLst>
                  <a:gd name="T0" fmla="*/ 329 w 15"/>
                  <a:gd name="T1" fmla="*/ 2967 h 23"/>
                  <a:gd name="T2" fmla="*/ 310 w 15"/>
                  <a:gd name="T3" fmla="*/ 1 h 23"/>
                  <a:gd name="T4" fmla="*/ 215 w 15"/>
                  <a:gd name="T5" fmla="*/ 0 h 23"/>
                  <a:gd name="T6" fmla="*/ 2 w 15"/>
                  <a:gd name="T7" fmla="*/ 2210 h 23"/>
                  <a:gd name="T8" fmla="*/ 0 w 15"/>
                  <a:gd name="T9" fmla="*/ 3171 h 23"/>
                  <a:gd name="T10" fmla="*/ 0 w 15"/>
                  <a:gd name="T11" fmla="*/ 5095 h 23"/>
                  <a:gd name="T12" fmla="*/ 72 w 15"/>
                  <a:gd name="T13" fmla="*/ 8764 h 23"/>
                  <a:gd name="T14" fmla="*/ 103 w 15"/>
                  <a:gd name="T15" fmla="*/ 10365 h 23"/>
                  <a:gd name="T16" fmla="*/ 215 w 15"/>
                  <a:gd name="T17" fmla="*/ 10488 h 23"/>
                  <a:gd name="T18" fmla="*/ 215 w 15"/>
                  <a:gd name="T19" fmla="*/ 10365 h 23"/>
                  <a:gd name="T20" fmla="*/ 258 w 15"/>
                  <a:gd name="T21" fmla="*/ 8267 h 23"/>
                  <a:gd name="T22" fmla="*/ 310 w 15"/>
                  <a:gd name="T23" fmla="*/ 6108 h 23"/>
                  <a:gd name="T24" fmla="*/ 329 w 15"/>
                  <a:gd name="T25" fmla="*/ 2967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23">
                    <a:moveTo>
                      <a:pt x="15" y="6"/>
                    </a:moveTo>
                    <a:lnTo>
                      <a:pt x="14" y="1"/>
                    </a:lnTo>
                    <a:lnTo>
                      <a:pt x="10" y="0"/>
                    </a:lnTo>
                    <a:lnTo>
                      <a:pt x="2" y="5"/>
                    </a:lnTo>
                    <a:lnTo>
                      <a:pt x="0" y="7"/>
                    </a:lnTo>
                    <a:lnTo>
                      <a:pt x="0" y="11"/>
                    </a:lnTo>
                    <a:lnTo>
                      <a:pt x="3" y="19"/>
                    </a:lnTo>
                    <a:lnTo>
                      <a:pt x="5" y="22"/>
                    </a:lnTo>
                    <a:lnTo>
                      <a:pt x="10" y="23"/>
                    </a:lnTo>
                    <a:lnTo>
                      <a:pt x="10" y="22"/>
                    </a:lnTo>
                    <a:lnTo>
                      <a:pt x="12" y="18"/>
                    </a:lnTo>
                    <a:lnTo>
                      <a:pt x="14" y="13"/>
                    </a:lnTo>
                    <a:lnTo>
                      <a:pt x="15" y="6"/>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33" name="Freeform 141"/>
              <p:cNvSpPr>
                <a:spLocks/>
              </p:cNvSpPr>
              <p:nvPr/>
            </p:nvSpPr>
            <p:spPr bwMode="auto">
              <a:xfrm rot="1627522">
                <a:off x="1700" y="3037"/>
                <a:ext cx="426" cy="357"/>
              </a:xfrm>
              <a:custGeom>
                <a:avLst/>
                <a:gdLst>
                  <a:gd name="T0" fmla="*/ 11014 w 343"/>
                  <a:gd name="T1" fmla="*/ 126170 h 240"/>
                  <a:gd name="T2" fmla="*/ 10670 w 343"/>
                  <a:gd name="T3" fmla="*/ 152177 h 240"/>
                  <a:gd name="T4" fmla="*/ 8514 w 343"/>
                  <a:gd name="T5" fmla="*/ 111845 h 240"/>
                  <a:gd name="T6" fmla="*/ 6763 w 343"/>
                  <a:gd name="T7" fmla="*/ 122823 h 240"/>
                  <a:gd name="T8" fmla="*/ 6194 w 343"/>
                  <a:gd name="T9" fmla="*/ 133177 h 240"/>
                  <a:gd name="T10" fmla="*/ 5554 w 343"/>
                  <a:gd name="T11" fmla="*/ 157840 h 240"/>
                  <a:gd name="T12" fmla="*/ 5082 w 343"/>
                  <a:gd name="T13" fmla="*/ 171121 h 240"/>
                  <a:gd name="T14" fmla="*/ 4582 w 343"/>
                  <a:gd name="T15" fmla="*/ 183726 h 240"/>
                  <a:gd name="T16" fmla="*/ 4384 w 343"/>
                  <a:gd name="T17" fmla="*/ 189499 h 240"/>
                  <a:gd name="T18" fmla="*/ 4751 w 343"/>
                  <a:gd name="T19" fmla="*/ 203454 h 240"/>
                  <a:gd name="T20" fmla="*/ 4092 w 343"/>
                  <a:gd name="T21" fmla="*/ 199371 h 240"/>
                  <a:gd name="T22" fmla="*/ 3173 w 343"/>
                  <a:gd name="T23" fmla="*/ 196594 h 240"/>
                  <a:gd name="T24" fmla="*/ 2781 w 343"/>
                  <a:gd name="T25" fmla="*/ 189499 h 240"/>
                  <a:gd name="T26" fmla="*/ 3080 w 343"/>
                  <a:gd name="T27" fmla="*/ 178961 h 240"/>
                  <a:gd name="T28" fmla="*/ 1940 w 343"/>
                  <a:gd name="T29" fmla="*/ 175242 h 240"/>
                  <a:gd name="T30" fmla="*/ 2096 w 343"/>
                  <a:gd name="T31" fmla="*/ 164076 h 240"/>
                  <a:gd name="T32" fmla="*/ 1621 w 343"/>
                  <a:gd name="T33" fmla="*/ 162978 h 240"/>
                  <a:gd name="T34" fmla="*/ 1688 w 343"/>
                  <a:gd name="T35" fmla="*/ 157632 h 240"/>
                  <a:gd name="T36" fmla="*/ 1940 w 343"/>
                  <a:gd name="T37" fmla="*/ 154331 h 240"/>
                  <a:gd name="T38" fmla="*/ 2124 w 343"/>
                  <a:gd name="T39" fmla="*/ 135313 h 240"/>
                  <a:gd name="T40" fmla="*/ 2124 w 343"/>
                  <a:gd name="T41" fmla="*/ 128279 h 240"/>
                  <a:gd name="T42" fmla="*/ 1688 w 343"/>
                  <a:gd name="T43" fmla="*/ 124644 h 240"/>
                  <a:gd name="T44" fmla="*/ 1710 w 343"/>
                  <a:gd name="T45" fmla="*/ 111845 h 240"/>
                  <a:gd name="T46" fmla="*/ 544 w 343"/>
                  <a:gd name="T47" fmla="*/ 117810 h 240"/>
                  <a:gd name="T48" fmla="*/ 0 w 343"/>
                  <a:gd name="T49" fmla="*/ 114308 h 240"/>
                  <a:gd name="T50" fmla="*/ 955 w 343"/>
                  <a:gd name="T51" fmla="*/ 105971 h 240"/>
                  <a:gd name="T52" fmla="*/ 2096 w 343"/>
                  <a:gd name="T53" fmla="*/ 93085 h 240"/>
                  <a:gd name="T54" fmla="*/ 2603 w 343"/>
                  <a:gd name="T55" fmla="*/ 85643 h 240"/>
                  <a:gd name="T56" fmla="*/ 3403 w 343"/>
                  <a:gd name="T57" fmla="*/ 70600 h 240"/>
                  <a:gd name="T58" fmla="*/ 3542 w 343"/>
                  <a:gd name="T59" fmla="*/ 61154 h 240"/>
                  <a:gd name="T60" fmla="*/ 3856 w 343"/>
                  <a:gd name="T61" fmla="*/ 44350 h 240"/>
                  <a:gd name="T62" fmla="*/ 4789 w 343"/>
                  <a:gd name="T63" fmla="*/ 29815 h 240"/>
                  <a:gd name="T64" fmla="*/ 5297 w 343"/>
                  <a:gd name="T65" fmla="*/ 34253 h 240"/>
                  <a:gd name="T66" fmla="*/ 5778 w 343"/>
                  <a:gd name="T67" fmla="*/ 52223 h 240"/>
                  <a:gd name="T68" fmla="*/ 6617 w 343"/>
                  <a:gd name="T69" fmla="*/ 47462 h 240"/>
                  <a:gd name="T70" fmla="*/ 7560 w 343"/>
                  <a:gd name="T71" fmla="*/ 50548 h 240"/>
                  <a:gd name="T72" fmla="*/ 8218 w 343"/>
                  <a:gd name="T73" fmla="*/ 37317 h 240"/>
                  <a:gd name="T74" fmla="*/ 8171 w 343"/>
                  <a:gd name="T75" fmla="*/ 26202 h 240"/>
                  <a:gd name="T76" fmla="*/ 8096 w 343"/>
                  <a:gd name="T77" fmla="*/ 15480 h 240"/>
                  <a:gd name="T78" fmla="*/ 9525 w 343"/>
                  <a:gd name="T79" fmla="*/ 5777 h 240"/>
                  <a:gd name="T80" fmla="*/ 10799 w 343"/>
                  <a:gd name="T81" fmla="*/ 0 h 240"/>
                  <a:gd name="T82" fmla="*/ 11482 w 343"/>
                  <a:gd name="T83" fmla="*/ 13953 h 240"/>
                  <a:gd name="T84" fmla="*/ 11908 w 343"/>
                  <a:gd name="T85" fmla="*/ 19733 h 240"/>
                  <a:gd name="T86" fmla="*/ 12193 w 343"/>
                  <a:gd name="T87" fmla="*/ 26021 h 240"/>
                  <a:gd name="T88" fmla="*/ 12564 w 343"/>
                  <a:gd name="T89" fmla="*/ 29815 h 240"/>
                  <a:gd name="T90" fmla="*/ 13303 w 343"/>
                  <a:gd name="T91" fmla="*/ 35108 h 240"/>
                  <a:gd name="T92" fmla="*/ 13133 w 343"/>
                  <a:gd name="T93" fmla="*/ 52954 h 240"/>
                  <a:gd name="T94" fmla="*/ 13472 w 343"/>
                  <a:gd name="T95" fmla="*/ 68090 h 240"/>
                  <a:gd name="T96" fmla="*/ 13361 w 343"/>
                  <a:gd name="T97" fmla="*/ 75790 h 240"/>
                  <a:gd name="T98" fmla="*/ 13215 w 343"/>
                  <a:gd name="T99" fmla="*/ 86238 h 240"/>
                  <a:gd name="T100" fmla="*/ 11482 w 343"/>
                  <a:gd name="T101" fmla="*/ 114308 h 2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43" h="240">
                    <a:moveTo>
                      <a:pt x="288" y="134"/>
                    </a:moveTo>
                    <a:lnTo>
                      <a:pt x="287" y="134"/>
                    </a:lnTo>
                    <a:lnTo>
                      <a:pt x="277" y="148"/>
                    </a:lnTo>
                    <a:lnTo>
                      <a:pt x="274" y="156"/>
                    </a:lnTo>
                    <a:lnTo>
                      <a:pt x="270" y="169"/>
                    </a:lnTo>
                    <a:lnTo>
                      <a:pt x="268" y="178"/>
                    </a:lnTo>
                    <a:lnTo>
                      <a:pt x="248" y="154"/>
                    </a:lnTo>
                    <a:lnTo>
                      <a:pt x="232" y="137"/>
                    </a:lnTo>
                    <a:lnTo>
                      <a:pt x="214" y="131"/>
                    </a:lnTo>
                    <a:lnTo>
                      <a:pt x="203" y="131"/>
                    </a:lnTo>
                    <a:lnTo>
                      <a:pt x="191" y="134"/>
                    </a:lnTo>
                    <a:lnTo>
                      <a:pt x="170" y="144"/>
                    </a:lnTo>
                    <a:lnTo>
                      <a:pt x="167" y="146"/>
                    </a:lnTo>
                    <a:lnTo>
                      <a:pt x="157" y="151"/>
                    </a:lnTo>
                    <a:lnTo>
                      <a:pt x="155" y="156"/>
                    </a:lnTo>
                    <a:lnTo>
                      <a:pt x="150" y="169"/>
                    </a:lnTo>
                    <a:lnTo>
                      <a:pt x="145" y="179"/>
                    </a:lnTo>
                    <a:lnTo>
                      <a:pt x="139" y="185"/>
                    </a:lnTo>
                    <a:lnTo>
                      <a:pt x="136" y="190"/>
                    </a:lnTo>
                    <a:lnTo>
                      <a:pt x="131" y="196"/>
                    </a:lnTo>
                    <a:lnTo>
                      <a:pt x="128" y="200"/>
                    </a:lnTo>
                    <a:lnTo>
                      <a:pt x="113" y="204"/>
                    </a:lnTo>
                    <a:lnTo>
                      <a:pt x="113" y="206"/>
                    </a:lnTo>
                    <a:lnTo>
                      <a:pt x="115" y="215"/>
                    </a:lnTo>
                    <a:lnTo>
                      <a:pt x="115" y="217"/>
                    </a:lnTo>
                    <a:lnTo>
                      <a:pt x="112" y="218"/>
                    </a:lnTo>
                    <a:lnTo>
                      <a:pt x="110" y="222"/>
                    </a:lnTo>
                    <a:lnTo>
                      <a:pt x="113" y="226"/>
                    </a:lnTo>
                    <a:lnTo>
                      <a:pt x="116" y="229"/>
                    </a:lnTo>
                    <a:lnTo>
                      <a:pt x="119" y="238"/>
                    </a:lnTo>
                    <a:lnTo>
                      <a:pt x="116" y="240"/>
                    </a:lnTo>
                    <a:lnTo>
                      <a:pt x="110" y="238"/>
                    </a:lnTo>
                    <a:lnTo>
                      <a:pt x="103" y="233"/>
                    </a:lnTo>
                    <a:lnTo>
                      <a:pt x="98" y="232"/>
                    </a:lnTo>
                    <a:lnTo>
                      <a:pt x="86" y="233"/>
                    </a:lnTo>
                    <a:lnTo>
                      <a:pt x="79" y="230"/>
                    </a:lnTo>
                    <a:lnTo>
                      <a:pt x="70" y="229"/>
                    </a:lnTo>
                    <a:lnTo>
                      <a:pt x="68" y="227"/>
                    </a:lnTo>
                    <a:lnTo>
                      <a:pt x="70" y="222"/>
                    </a:lnTo>
                    <a:lnTo>
                      <a:pt x="77" y="212"/>
                    </a:lnTo>
                    <a:lnTo>
                      <a:pt x="78" y="210"/>
                    </a:lnTo>
                    <a:lnTo>
                      <a:pt x="77" y="209"/>
                    </a:lnTo>
                    <a:lnTo>
                      <a:pt x="58" y="209"/>
                    </a:lnTo>
                    <a:lnTo>
                      <a:pt x="52" y="209"/>
                    </a:lnTo>
                    <a:lnTo>
                      <a:pt x="48" y="205"/>
                    </a:lnTo>
                    <a:lnTo>
                      <a:pt x="48" y="199"/>
                    </a:lnTo>
                    <a:lnTo>
                      <a:pt x="50" y="196"/>
                    </a:lnTo>
                    <a:lnTo>
                      <a:pt x="52" y="192"/>
                    </a:lnTo>
                    <a:lnTo>
                      <a:pt x="50" y="191"/>
                    </a:lnTo>
                    <a:lnTo>
                      <a:pt x="44" y="191"/>
                    </a:lnTo>
                    <a:lnTo>
                      <a:pt x="41" y="191"/>
                    </a:lnTo>
                    <a:lnTo>
                      <a:pt x="40" y="190"/>
                    </a:lnTo>
                    <a:lnTo>
                      <a:pt x="40" y="186"/>
                    </a:lnTo>
                    <a:lnTo>
                      <a:pt x="42" y="184"/>
                    </a:lnTo>
                    <a:lnTo>
                      <a:pt x="46" y="184"/>
                    </a:lnTo>
                    <a:lnTo>
                      <a:pt x="48" y="182"/>
                    </a:lnTo>
                    <a:lnTo>
                      <a:pt x="48" y="180"/>
                    </a:lnTo>
                    <a:lnTo>
                      <a:pt x="47" y="163"/>
                    </a:lnTo>
                    <a:lnTo>
                      <a:pt x="53" y="161"/>
                    </a:lnTo>
                    <a:lnTo>
                      <a:pt x="53" y="158"/>
                    </a:lnTo>
                    <a:lnTo>
                      <a:pt x="53" y="154"/>
                    </a:lnTo>
                    <a:lnTo>
                      <a:pt x="53" y="152"/>
                    </a:lnTo>
                    <a:lnTo>
                      <a:pt x="53" y="150"/>
                    </a:lnTo>
                    <a:lnTo>
                      <a:pt x="50" y="149"/>
                    </a:lnTo>
                    <a:lnTo>
                      <a:pt x="44" y="148"/>
                    </a:lnTo>
                    <a:lnTo>
                      <a:pt x="42" y="146"/>
                    </a:lnTo>
                    <a:lnTo>
                      <a:pt x="42" y="139"/>
                    </a:lnTo>
                    <a:lnTo>
                      <a:pt x="42" y="133"/>
                    </a:lnTo>
                    <a:lnTo>
                      <a:pt x="43" y="131"/>
                    </a:lnTo>
                    <a:lnTo>
                      <a:pt x="43" y="125"/>
                    </a:lnTo>
                    <a:lnTo>
                      <a:pt x="34" y="128"/>
                    </a:lnTo>
                    <a:lnTo>
                      <a:pt x="14" y="138"/>
                    </a:lnTo>
                    <a:lnTo>
                      <a:pt x="5" y="134"/>
                    </a:lnTo>
                    <a:lnTo>
                      <a:pt x="0" y="136"/>
                    </a:lnTo>
                    <a:lnTo>
                      <a:pt x="0" y="134"/>
                    </a:lnTo>
                    <a:lnTo>
                      <a:pt x="8" y="130"/>
                    </a:lnTo>
                    <a:lnTo>
                      <a:pt x="14" y="126"/>
                    </a:lnTo>
                    <a:lnTo>
                      <a:pt x="24" y="124"/>
                    </a:lnTo>
                    <a:lnTo>
                      <a:pt x="32" y="121"/>
                    </a:lnTo>
                    <a:lnTo>
                      <a:pt x="46" y="114"/>
                    </a:lnTo>
                    <a:lnTo>
                      <a:pt x="52" y="109"/>
                    </a:lnTo>
                    <a:lnTo>
                      <a:pt x="56" y="103"/>
                    </a:lnTo>
                    <a:lnTo>
                      <a:pt x="59" y="102"/>
                    </a:lnTo>
                    <a:lnTo>
                      <a:pt x="65" y="100"/>
                    </a:lnTo>
                    <a:lnTo>
                      <a:pt x="72" y="97"/>
                    </a:lnTo>
                    <a:lnTo>
                      <a:pt x="80" y="89"/>
                    </a:lnTo>
                    <a:lnTo>
                      <a:pt x="85" y="83"/>
                    </a:lnTo>
                    <a:lnTo>
                      <a:pt x="86" y="79"/>
                    </a:lnTo>
                    <a:lnTo>
                      <a:pt x="88" y="74"/>
                    </a:lnTo>
                    <a:lnTo>
                      <a:pt x="89" y="71"/>
                    </a:lnTo>
                    <a:lnTo>
                      <a:pt x="94" y="61"/>
                    </a:lnTo>
                    <a:lnTo>
                      <a:pt x="96" y="56"/>
                    </a:lnTo>
                    <a:lnTo>
                      <a:pt x="97" y="52"/>
                    </a:lnTo>
                    <a:lnTo>
                      <a:pt x="100" y="49"/>
                    </a:lnTo>
                    <a:lnTo>
                      <a:pt x="112" y="42"/>
                    </a:lnTo>
                    <a:lnTo>
                      <a:pt x="120" y="35"/>
                    </a:lnTo>
                    <a:lnTo>
                      <a:pt x="124" y="31"/>
                    </a:lnTo>
                    <a:lnTo>
                      <a:pt x="126" y="32"/>
                    </a:lnTo>
                    <a:lnTo>
                      <a:pt x="133" y="40"/>
                    </a:lnTo>
                    <a:lnTo>
                      <a:pt x="133" y="43"/>
                    </a:lnTo>
                    <a:lnTo>
                      <a:pt x="140" y="58"/>
                    </a:lnTo>
                    <a:lnTo>
                      <a:pt x="145" y="61"/>
                    </a:lnTo>
                    <a:lnTo>
                      <a:pt x="152" y="61"/>
                    </a:lnTo>
                    <a:lnTo>
                      <a:pt x="161" y="58"/>
                    </a:lnTo>
                    <a:lnTo>
                      <a:pt x="166" y="56"/>
                    </a:lnTo>
                    <a:lnTo>
                      <a:pt x="170" y="56"/>
                    </a:lnTo>
                    <a:lnTo>
                      <a:pt x="187" y="58"/>
                    </a:lnTo>
                    <a:lnTo>
                      <a:pt x="190" y="59"/>
                    </a:lnTo>
                    <a:lnTo>
                      <a:pt x="199" y="52"/>
                    </a:lnTo>
                    <a:lnTo>
                      <a:pt x="203" y="48"/>
                    </a:lnTo>
                    <a:lnTo>
                      <a:pt x="206" y="44"/>
                    </a:lnTo>
                    <a:lnTo>
                      <a:pt x="209" y="40"/>
                    </a:lnTo>
                    <a:lnTo>
                      <a:pt x="208" y="36"/>
                    </a:lnTo>
                    <a:lnTo>
                      <a:pt x="205" y="31"/>
                    </a:lnTo>
                    <a:lnTo>
                      <a:pt x="203" y="24"/>
                    </a:lnTo>
                    <a:lnTo>
                      <a:pt x="203" y="20"/>
                    </a:lnTo>
                    <a:lnTo>
                      <a:pt x="204" y="18"/>
                    </a:lnTo>
                    <a:lnTo>
                      <a:pt x="220" y="20"/>
                    </a:lnTo>
                    <a:lnTo>
                      <a:pt x="227" y="13"/>
                    </a:lnTo>
                    <a:lnTo>
                      <a:pt x="239" y="7"/>
                    </a:lnTo>
                    <a:lnTo>
                      <a:pt x="242" y="6"/>
                    </a:lnTo>
                    <a:lnTo>
                      <a:pt x="247" y="7"/>
                    </a:lnTo>
                    <a:lnTo>
                      <a:pt x="271" y="0"/>
                    </a:lnTo>
                    <a:lnTo>
                      <a:pt x="280" y="6"/>
                    </a:lnTo>
                    <a:lnTo>
                      <a:pt x="286" y="11"/>
                    </a:lnTo>
                    <a:lnTo>
                      <a:pt x="288" y="16"/>
                    </a:lnTo>
                    <a:lnTo>
                      <a:pt x="290" y="20"/>
                    </a:lnTo>
                    <a:lnTo>
                      <a:pt x="294" y="23"/>
                    </a:lnTo>
                    <a:lnTo>
                      <a:pt x="299" y="23"/>
                    </a:lnTo>
                    <a:lnTo>
                      <a:pt x="304" y="23"/>
                    </a:lnTo>
                    <a:lnTo>
                      <a:pt x="306" y="24"/>
                    </a:lnTo>
                    <a:lnTo>
                      <a:pt x="307" y="30"/>
                    </a:lnTo>
                    <a:lnTo>
                      <a:pt x="311" y="34"/>
                    </a:lnTo>
                    <a:lnTo>
                      <a:pt x="312" y="35"/>
                    </a:lnTo>
                    <a:lnTo>
                      <a:pt x="316" y="35"/>
                    </a:lnTo>
                    <a:lnTo>
                      <a:pt x="330" y="31"/>
                    </a:lnTo>
                    <a:lnTo>
                      <a:pt x="332" y="35"/>
                    </a:lnTo>
                    <a:lnTo>
                      <a:pt x="334" y="41"/>
                    </a:lnTo>
                    <a:lnTo>
                      <a:pt x="331" y="50"/>
                    </a:lnTo>
                    <a:lnTo>
                      <a:pt x="330" y="58"/>
                    </a:lnTo>
                    <a:lnTo>
                      <a:pt x="330" y="62"/>
                    </a:lnTo>
                    <a:lnTo>
                      <a:pt x="332" y="67"/>
                    </a:lnTo>
                    <a:lnTo>
                      <a:pt x="337" y="72"/>
                    </a:lnTo>
                    <a:lnTo>
                      <a:pt x="338" y="79"/>
                    </a:lnTo>
                    <a:lnTo>
                      <a:pt x="337" y="82"/>
                    </a:lnTo>
                    <a:lnTo>
                      <a:pt x="335" y="85"/>
                    </a:lnTo>
                    <a:lnTo>
                      <a:pt x="336" y="89"/>
                    </a:lnTo>
                    <a:lnTo>
                      <a:pt x="341" y="91"/>
                    </a:lnTo>
                    <a:lnTo>
                      <a:pt x="343" y="94"/>
                    </a:lnTo>
                    <a:lnTo>
                      <a:pt x="332" y="101"/>
                    </a:lnTo>
                    <a:lnTo>
                      <a:pt x="314" y="113"/>
                    </a:lnTo>
                    <a:lnTo>
                      <a:pt x="296" y="124"/>
                    </a:lnTo>
                    <a:lnTo>
                      <a:pt x="288" y="134"/>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34" name="Freeform 142"/>
              <p:cNvSpPr>
                <a:spLocks/>
              </p:cNvSpPr>
              <p:nvPr/>
            </p:nvSpPr>
            <p:spPr bwMode="auto">
              <a:xfrm rot="1627522">
                <a:off x="1670" y="2750"/>
                <a:ext cx="562" cy="381"/>
              </a:xfrm>
              <a:custGeom>
                <a:avLst/>
                <a:gdLst>
                  <a:gd name="T0" fmla="*/ 11522 w 454"/>
                  <a:gd name="T1" fmla="*/ 8641 h 256"/>
                  <a:gd name="T2" fmla="*/ 11266 w 454"/>
                  <a:gd name="T3" fmla="*/ 0 h 256"/>
                  <a:gd name="T4" fmla="*/ 9992 w 454"/>
                  <a:gd name="T5" fmla="*/ 8641 h 256"/>
                  <a:gd name="T6" fmla="*/ 8699 w 454"/>
                  <a:gd name="T7" fmla="*/ 23181 h 256"/>
                  <a:gd name="T8" fmla="*/ 7924 w 454"/>
                  <a:gd name="T9" fmla="*/ 39189 h 256"/>
                  <a:gd name="T10" fmla="*/ 6650 w 454"/>
                  <a:gd name="T11" fmla="*/ 63804 h 256"/>
                  <a:gd name="T12" fmla="*/ 5975 w 454"/>
                  <a:gd name="T13" fmla="*/ 76417 h 256"/>
                  <a:gd name="T14" fmla="*/ 3826 w 454"/>
                  <a:gd name="T15" fmla="*/ 105488 h 256"/>
                  <a:gd name="T16" fmla="*/ 2581 w 454"/>
                  <a:gd name="T17" fmla="*/ 130799 h 256"/>
                  <a:gd name="T18" fmla="*/ 1360 w 454"/>
                  <a:gd name="T19" fmla="*/ 132792 h 256"/>
                  <a:gd name="T20" fmla="*/ 819 w 454"/>
                  <a:gd name="T21" fmla="*/ 132792 h 256"/>
                  <a:gd name="T22" fmla="*/ 146 w 454"/>
                  <a:gd name="T23" fmla="*/ 139745 h 256"/>
                  <a:gd name="T24" fmla="*/ 146 w 454"/>
                  <a:gd name="T25" fmla="*/ 159155 h 256"/>
                  <a:gd name="T26" fmla="*/ 181 w 454"/>
                  <a:gd name="T27" fmla="*/ 183633 h 256"/>
                  <a:gd name="T28" fmla="*/ 224 w 454"/>
                  <a:gd name="T29" fmla="*/ 191217 h 256"/>
                  <a:gd name="T30" fmla="*/ 485 w 454"/>
                  <a:gd name="T31" fmla="*/ 186043 h 256"/>
                  <a:gd name="T32" fmla="*/ 1099 w 454"/>
                  <a:gd name="T33" fmla="*/ 181493 h 256"/>
                  <a:gd name="T34" fmla="*/ 2175 w 454"/>
                  <a:gd name="T35" fmla="*/ 194367 h 256"/>
                  <a:gd name="T36" fmla="*/ 3590 w 454"/>
                  <a:gd name="T37" fmla="*/ 187509 h 256"/>
                  <a:gd name="T38" fmla="*/ 5584 w 454"/>
                  <a:gd name="T39" fmla="*/ 220240 h 256"/>
                  <a:gd name="T40" fmla="*/ 5791 w 454"/>
                  <a:gd name="T41" fmla="*/ 213766 h 256"/>
                  <a:gd name="T42" fmla="*/ 5855 w 454"/>
                  <a:gd name="T43" fmla="*/ 206352 h 256"/>
                  <a:gd name="T44" fmla="*/ 6061 w 454"/>
                  <a:gd name="T45" fmla="*/ 206593 h 256"/>
                  <a:gd name="T46" fmla="*/ 6203 w 454"/>
                  <a:gd name="T47" fmla="*/ 196633 h 256"/>
                  <a:gd name="T48" fmla="*/ 6478 w 454"/>
                  <a:gd name="T49" fmla="*/ 170922 h 256"/>
                  <a:gd name="T50" fmla="*/ 7001 w 454"/>
                  <a:gd name="T51" fmla="*/ 160280 h 256"/>
                  <a:gd name="T52" fmla="*/ 7421 w 454"/>
                  <a:gd name="T53" fmla="*/ 168159 h 256"/>
                  <a:gd name="T54" fmla="*/ 7679 w 454"/>
                  <a:gd name="T55" fmla="*/ 180089 h 256"/>
                  <a:gd name="T56" fmla="*/ 8430 w 454"/>
                  <a:gd name="T57" fmla="*/ 173090 h 256"/>
                  <a:gd name="T58" fmla="*/ 8915 w 454"/>
                  <a:gd name="T59" fmla="*/ 165940 h 256"/>
                  <a:gd name="T60" fmla="*/ 9361 w 454"/>
                  <a:gd name="T61" fmla="*/ 162726 h 256"/>
                  <a:gd name="T62" fmla="*/ 11194 w 454"/>
                  <a:gd name="T63" fmla="*/ 154058 h 256"/>
                  <a:gd name="T64" fmla="*/ 11588 w 454"/>
                  <a:gd name="T65" fmla="*/ 157660 h 256"/>
                  <a:gd name="T66" fmla="*/ 12685 w 454"/>
                  <a:gd name="T67" fmla="*/ 148940 h 256"/>
                  <a:gd name="T68" fmla="*/ 13661 w 454"/>
                  <a:gd name="T69" fmla="*/ 154058 h 256"/>
                  <a:gd name="T70" fmla="*/ 14345 w 454"/>
                  <a:gd name="T71" fmla="*/ 152227 h 256"/>
                  <a:gd name="T72" fmla="*/ 14566 w 454"/>
                  <a:gd name="T73" fmla="*/ 141324 h 256"/>
                  <a:gd name="T74" fmla="*/ 15703 w 454"/>
                  <a:gd name="T75" fmla="*/ 126944 h 256"/>
                  <a:gd name="T76" fmla="*/ 16125 w 454"/>
                  <a:gd name="T77" fmla="*/ 116302 h 256"/>
                  <a:gd name="T78" fmla="*/ 15955 w 454"/>
                  <a:gd name="T79" fmla="*/ 105488 h 256"/>
                  <a:gd name="T80" fmla="*/ 15955 w 454"/>
                  <a:gd name="T81" fmla="*/ 93271 h 256"/>
                  <a:gd name="T82" fmla="*/ 16013 w 454"/>
                  <a:gd name="T83" fmla="*/ 86329 h 256"/>
                  <a:gd name="T84" fmla="*/ 16348 w 454"/>
                  <a:gd name="T85" fmla="*/ 77449 h 256"/>
                  <a:gd name="T86" fmla="*/ 16651 w 454"/>
                  <a:gd name="T87" fmla="*/ 70193 h 256"/>
                  <a:gd name="T88" fmla="*/ 16651 w 454"/>
                  <a:gd name="T89" fmla="*/ 58324 h 256"/>
                  <a:gd name="T90" fmla="*/ 17043 w 454"/>
                  <a:gd name="T91" fmla="*/ 49363 h 256"/>
                  <a:gd name="T92" fmla="*/ 17043 w 454"/>
                  <a:gd name="T93" fmla="*/ 33168 h 256"/>
                  <a:gd name="T94" fmla="*/ 16833 w 454"/>
                  <a:gd name="T95" fmla="*/ 14008 h 256"/>
                  <a:gd name="T96" fmla="*/ 16761 w 454"/>
                  <a:gd name="T97" fmla="*/ 3366 h 256"/>
                  <a:gd name="T98" fmla="*/ 14773 w 454"/>
                  <a:gd name="T99" fmla="*/ 14008 h 256"/>
                  <a:gd name="T100" fmla="*/ 13110 w 454"/>
                  <a:gd name="T101" fmla="*/ 8641 h 256"/>
                  <a:gd name="T102" fmla="*/ 11990 w 454"/>
                  <a:gd name="T103" fmla="*/ 15576 h 2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54" h="256">
                    <a:moveTo>
                      <a:pt x="311" y="22"/>
                    </a:moveTo>
                    <a:lnTo>
                      <a:pt x="308" y="16"/>
                    </a:lnTo>
                    <a:lnTo>
                      <a:pt x="306" y="12"/>
                    </a:lnTo>
                    <a:lnTo>
                      <a:pt x="306" y="10"/>
                    </a:lnTo>
                    <a:lnTo>
                      <a:pt x="308" y="9"/>
                    </a:lnTo>
                    <a:lnTo>
                      <a:pt x="315" y="6"/>
                    </a:lnTo>
                    <a:lnTo>
                      <a:pt x="309" y="4"/>
                    </a:lnTo>
                    <a:lnTo>
                      <a:pt x="300" y="0"/>
                    </a:lnTo>
                    <a:lnTo>
                      <a:pt x="292" y="2"/>
                    </a:lnTo>
                    <a:lnTo>
                      <a:pt x="284" y="0"/>
                    </a:lnTo>
                    <a:lnTo>
                      <a:pt x="268" y="9"/>
                    </a:lnTo>
                    <a:lnTo>
                      <a:pt x="266" y="10"/>
                    </a:lnTo>
                    <a:lnTo>
                      <a:pt x="246" y="14"/>
                    </a:lnTo>
                    <a:lnTo>
                      <a:pt x="244" y="16"/>
                    </a:lnTo>
                    <a:lnTo>
                      <a:pt x="228" y="21"/>
                    </a:lnTo>
                    <a:lnTo>
                      <a:pt x="232" y="27"/>
                    </a:lnTo>
                    <a:lnTo>
                      <a:pt x="233" y="30"/>
                    </a:lnTo>
                    <a:lnTo>
                      <a:pt x="231" y="35"/>
                    </a:lnTo>
                    <a:lnTo>
                      <a:pt x="222" y="41"/>
                    </a:lnTo>
                    <a:lnTo>
                      <a:pt x="210" y="46"/>
                    </a:lnTo>
                    <a:lnTo>
                      <a:pt x="206" y="47"/>
                    </a:lnTo>
                    <a:lnTo>
                      <a:pt x="191" y="63"/>
                    </a:lnTo>
                    <a:lnTo>
                      <a:pt x="186" y="69"/>
                    </a:lnTo>
                    <a:lnTo>
                      <a:pt x="177" y="74"/>
                    </a:lnTo>
                    <a:lnTo>
                      <a:pt x="173" y="76"/>
                    </a:lnTo>
                    <a:lnTo>
                      <a:pt x="170" y="81"/>
                    </a:lnTo>
                    <a:lnTo>
                      <a:pt x="166" y="84"/>
                    </a:lnTo>
                    <a:lnTo>
                      <a:pt x="158" y="89"/>
                    </a:lnTo>
                    <a:lnTo>
                      <a:pt x="125" y="117"/>
                    </a:lnTo>
                    <a:lnTo>
                      <a:pt x="120" y="120"/>
                    </a:lnTo>
                    <a:lnTo>
                      <a:pt x="116" y="120"/>
                    </a:lnTo>
                    <a:lnTo>
                      <a:pt x="102" y="122"/>
                    </a:lnTo>
                    <a:lnTo>
                      <a:pt x="96" y="124"/>
                    </a:lnTo>
                    <a:lnTo>
                      <a:pt x="84" y="136"/>
                    </a:lnTo>
                    <a:lnTo>
                      <a:pt x="80" y="140"/>
                    </a:lnTo>
                    <a:lnTo>
                      <a:pt x="69" y="152"/>
                    </a:lnTo>
                    <a:lnTo>
                      <a:pt x="53" y="156"/>
                    </a:lnTo>
                    <a:lnTo>
                      <a:pt x="45" y="158"/>
                    </a:lnTo>
                    <a:lnTo>
                      <a:pt x="41" y="158"/>
                    </a:lnTo>
                    <a:lnTo>
                      <a:pt x="36" y="154"/>
                    </a:lnTo>
                    <a:lnTo>
                      <a:pt x="27" y="149"/>
                    </a:lnTo>
                    <a:lnTo>
                      <a:pt x="15" y="150"/>
                    </a:lnTo>
                    <a:lnTo>
                      <a:pt x="14" y="152"/>
                    </a:lnTo>
                    <a:lnTo>
                      <a:pt x="22" y="154"/>
                    </a:lnTo>
                    <a:lnTo>
                      <a:pt x="22" y="156"/>
                    </a:lnTo>
                    <a:lnTo>
                      <a:pt x="15" y="158"/>
                    </a:lnTo>
                    <a:lnTo>
                      <a:pt x="8" y="160"/>
                    </a:lnTo>
                    <a:lnTo>
                      <a:pt x="4" y="162"/>
                    </a:lnTo>
                    <a:lnTo>
                      <a:pt x="3" y="166"/>
                    </a:lnTo>
                    <a:lnTo>
                      <a:pt x="5" y="172"/>
                    </a:lnTo>
                    <a:lnTo>
                      <a:pt x="8" y="183"/>
                    </a:lnTo>
                    <a:lnTo>
                      <a:pt x="4" y="185"/>
                    </a:lnTo>
                    <a:lnTo>
                      <a:pt x="2" y="186"/>
                    </a:lnTo>
                    <a:lnTo>
                      <a:pt x="0" y="191"/>
                    </a:lnTo>
                    <a:lnTo>
                      <a:pt x="6" y="206"/>
                    </a:lnTo>
                    <a:lnTo>
                      <a:pt x="5" y="213"/>
                    </a:lnTo>
                    <a:lnTo>
                      <a:pt x="4" y="218"/>
                    </a:lnTo>
                    <a:lnTo>
                      <a:pt x="3" y="221"/>
                    </a:lnTo>
                    <a:lnTo>
                      <a:pt x="4" y="222"/>
                    </a:lnTo>
                    <a:lnTo>
                      <a:pt x="6" y="222"/>
                    </a:lnTo>
                    <a:lnTo>
                      <a:pt x="6" y="221"/>
                    </a:lnTo>
                    <a:lnTo>
                      <a:pt x="9" y="220"/>
                    </a:lnTo>
                    <a:lnTo>
                      <a:pt x="9" y="219"/>
                    </a:lnTo>
                    <a:lnTo>
                      <a:pt x="12" y="216"/>
                    </a:lnTo>
                    <a:lnTo>
                      <a:pt x="15" y="213"/>
                    </a:lnTo>
                    <a:lnTo>
                      <a:pt x="21" y="207"/>
                    </a:lnTo>
                    <a:lnTo>
                      <a:pt x="23" y="207"/>
                    </a:lnTo>
                    <a:lnTo>
                      <a:pt x="29" y="210"/>
                    </a:lnTo>
                    <a:lnTo>
                      <a:pt x="39" y="224"/>
                    </a:lnTo>
                    <a:lnTo>
                      <a:pt x="44" y="227"/>
                    </a:lnTo>
                    <a:lnTo>
                      <a:pt x="51" y="230"/>
                    </a:lnTo>
                    <a:lnTo>
                      <a:pt x="58" y="225"/>
                    </a:lnTo>
                    <a:lnTo>
                      <a:pt x="63" y="222"/>
                    </a:lnTo>
                    <a:lnTo>
                      <a:pt x="70" y="220"/>
                    </a:lnTo>
                    <a:lnTo>
                      <a:pt x="88" y="220"/>
                    </a:lnTo>
                    <a:lnTo>
                      <a:pt x="95" y="218"/>
                    </a:lnTo>
                    <a:lnTo>
                      <a:pt x="107" y="216"/>
                    </a:lnTo>
                    <a:lnTo>
                      <a:pt x="113" y="220"/>
                    </a:lnTo>
                    <a:lnTo>
                      <a:pt x="124" y="234"/>
                    </a:lnTo>
                    <a:lnTo>
                      <a:pt x="148" y="255"/>
                    </a:lnTo>
                    <a:lnTo>
                      <a:pt x="153" y="256"/>
                    </a:lnTo>
                    <a:lnTo>
                      <a:pt x="155" y="255"/>
                    </a:lnTo>
                    <a:lnTo>
                      <a:pt x="155" y="251"/>
                    </a:lnTo>
                    <a:lnTo>
                      <a:pt x="154" y="248"/>
                    </a:lnTo>
                    <a:lnTo>
                      <a:pt x="153" y="244"/>
                    </a:lnTo>
                    <a:lnTo>
                      <a:pt x="153" y="242"/>
                    </a:lnTo>
                    <a:lnTo>
                      <a:pt x="154" y="240"/>
                    </a:lnTo>
                    <a:lnTo>
                      <a:pt x="155" y="239"/>
                    </a:lnTo>
                    <a:lnTo>
                      <a:pt x="156" y="239"/>
                    </a:lnTo>
                    <a:lnTo>
                      <a:pt x="158" y="240"/>
                    </a:lnTo>
                    <a:lnTo>
                      <a:pt x="160" y="240"/>
                    </a:lnTo>
                    <a:lnTo>
                      <a:pt x="161" y="240"/>
                    </a:lnTo>
                    <a:lnTo>
                      <a:pt x="162" y="239"/>
                    </a:lnTo>
                    <a:lnTo>
                      <a:pt x="165" y="236"/>
                    </a:lnTo>
                    <a:lnTo>
                      <a:pt x="165" y="234"/>
                    </a:lnTo>
                    <a:lnTo>
                      <a:pt x="165" y="228"/>
                    </a:lnTo>
                    <a:lnTo>
                      <a:pt x="166" y="222"/>
                    </a:lnTo>
                    <a:lnTo>
                      <a:pt x="166" y="216"/>
                    </a:lnTo>
                    <a:lnTo>
                      <a:pt x="170" y="207"/>
                    </a:lnTo>
                    <a:lnTo>
                      <a:pt x="172" y="198"/>
                    </a:lnTo>
                    <a:lnTo>
                      <a:pt x="172" y="197"/>
                    </a:lnTo>
                    <a:lnTo>
                      <a:pt x="173" y="195"/>
                    </a:lnTo>
                    <a:lnTo>
                      <a:pt x="180" y="191"/>
                    </a:lnTo>
                    <a:lnTo>
                      <a:pt x="186" y="186"/>
                    </a:lnTo>
                    <a:lnTo>
                      <a:pt x="190" y="185"/>
                    </a:lnTo>
                    <a:lnTo>
                      <a:pt x="195" y="188"/>
                    </a:lnTo>
                    <a:lnTo>
                      <a:pt x="196" y="190"/>
                    </a:lnTo>
                    <a:lnTo>
                      <a:pt x="197" y="195"/>
                    </a:lnTo>
                    <a:lnTo>
                      <a:pt x="198" y="196"/>
                    </a:lnTo>
                    <a:lnTo>
                      <a:pt x="200" y="201"/>
                    </a:lnTo>
                    <a:lnTo>
                      <a:pt x="201" y="204"/>
                    </a:lnTo>
                    <a:lnTo>
                      <a:pt x="204" y="209"/>
                    </a:lnTo>
                    <a:lnTo>
                      <a:pt x="206" y="208"/>
                    </a:lnTo>
                    <a:lnTo>
                      <a:pt x="209" y="203"/>
                    </a:lnTo>
                    <a:lnTo>
                      <a:pt x="212" y="202"/>
                    </a:lnTo>
                    <a:lnTo>
                      <a:pt x="224" y="201"/>
                    </a:lnTo>
                    <a:lnTo>
                      <a:pt x="226" y="201"/>
                    </a:lnTo>
                    <a:lnTo>
                      <a:pt x="230" y="201"/>
                    </a:lnTo>
                    <a:lnTo>
                      <a:pt x="232" y="198"/>
                    </a:lnTo>
                    <a:lnTo>
                      <a:pt x="237" y="192"/>
                    </a:lnTo>
                    <a:lnTo>
                      <a:pt x="239" y="191"/>
                    </a:lnTo>
                    <a:lnTo>
                      <a:pt x="243" y="191"/>
                    </a:lnTo>
                    <a:lnTo>
                      <a:pt x="245" y="191"/>
                    </a:lnTo>
                    <a:lnTo>
                      <a:pt x="249" y="189"/>
                    </a:lnTo>
                    <a:lnTo>
                      <a:pt x="267" y="186"/>
                    </a:lnTo>
                    <a:lnTo>
                      <a:pt x="270" y="185"/>
                    </a:lnTo>
                    <a:lnTo>
                      <a:pt x="285" y="183"/>
                    </a:lnTo>
                    <a:lnTo>
                      <a:pt x="297" y="179"/>
                    </a:lnTo>
                    <a:lnTo>
                      <a:pt x="300" y="182"/>
                    </a:lnTo>
                    <a:lnTo>
                      <a:pt x="303" y="183"/>
                    </a:lnTo>
                    <a:lnTo>
                      <a:pt x="306" y="184"/>
                    </a:lnTo>
                    <a:lnTo>
                      <a:pt x="308" y="183"/>
                    </a:lnTo>
                    <a:lnTo>
                      <a:pt x="314" y="174"/>
                    </a:lnTo>
                    <a:lnTo>
                      <a:pt x="318" y="174"/>
                    </a:lnTo>
                    <a:lnTo>
                      <a:pt x="334" y="173"/>
                    </a:lnTo>
                    <a:lnTo>
                      <a:pt x="338" y="173"/>
                    </a:lnTo>
                    <a:lnTo>
                      <a:pt x="345" y="171"/>
                    </a:lnTo>
                    <a:lnTo>
                      <a:pt x="348" y="171"/>
                    </a:lnTo>
                    <a:lnTo>
                      <a:pt x="360" y="179"/>
                    </a:lnTo>
                    <a:lnTo>
                      <a:pt x="363" y="179"/>
                    </a:lnTo>
                    <a:lnTo>
                      <a:pt x="364" y="177"/>
                    </a:lnTo>
                    <a:lnTo>
                      <a:pt x="366" y="176"/>
                    </a:lnTo>
                    <a:lnTo>
                      <a:pt x="377" y="178"/>
                    </a:lnTo>
                    <a:lnTo>
                      <a:pt x="381" y="177"/>
                    </a:lnTo>
                    <a:lnTo>
                      <a:pt x="383" y="174"/>
                    </a:lnTo>
                    <a:lnTo>
                      <a:pt x="383" y="172"/>
                    </a:lnTo>
                    <a:lnTo>
                      <a:pt x="384" y="167"/>
                    </a:lnTo>
                    <a:lnTo>
                      <a:pt x="387" y="164"/>
                    </a:lnTo>
                    <a:lnTo>
                      <a:pt x="389" y="160"/>
                    </a:lnTo>
                    <a:lnTo>
                      <a:pt x="405" y="159"/>
                    </a:lnTo>
                    <a:lnTo>
                      <a:pt x="408" y="156"/>
                    </a:lnTo>
                    <a:lnTo>
                      <a:pt x="418" y="147"/>
                    </a:lnTo>
                    <a:lnTo>
                      <a:pt x="422" y="144"/>
                    </a:lnTo>
                    <a:lnTo>
                      <a:pt x="430" y="142"/>
                    </a:lnTo>
                    <a:lnTo>
                      <a:pt x="429" y="137"/>
                    </a:lnTo>
                    <a:lnTo>
                      <a:pt x="429" y="135"/>
                    </a:lnTo>
                    <a:lnTo>
                      <a:pt x="426" y="131"/>
                    </a:lnTo>
                    <a:lnTo>
                      <a:pt x="425" y="130"/>
                    </a:lnTo>
                    <a:lnTo>
                      <a:pt x="425" y="126"/>
                    </a:lnTo>
                    <a:lnTo>
                      <a:pt x="424" y="122"/>
                    </a:lnTo>
                    <a:lnTo>
                      <a:pt x="424" y="119"/>
                    </a:lnTo>
                    <a:lnTo>
                      <a:pt x="425" y="116"/>
                    </a:lnTo>
                    <a:lnTo>
                      <a:pt x="425" y="112"/>
                    </a:lnTo>
                    <a:lnTo>
                      <a:pt x="424" y="108"/>
                    </a:lnTo>
                    <a:lnTo>
                      <a:pt x="424" y="106"/>
                    </a:lnTo>
                    <a:lnTo>
                      <a:pt x="425" y="105"/>
                    </a:lnTo>
                    <a:lnTo>
                      <a:pt x="426" y="101"/>
                    </a:lnTo>
                    <a:lnTo>
                      <a:pt x="426" y="100"/>
                    </a:lnTo>
                    <a:lnTo>
                      <a:pt x="428" y="98"/>
                    </a:lnTo>
                    <a:lnTo>
                      <a:pt x="429" y="96"/>
                    </a:lnTo>
                    <a:lnTo>
                      <a:pt x="432" y="93"/>
                    </a:lnTo>
                    <a:lnTo>
                      <a:pt x="435" y="90"/>
                    </a:lnTo>
                    <a:lnTo>
                      <a:pt x="436" y="87"/>
                    </a:lnTo>
                    <a:lnTo>
                      <a:pt x="438" y="86"/>
                    </a:lnTo>
                    <a:lnTo>
                      <a:pt x="441" y="83"/>
                    </a:lnTo>
                    <a:lnTo>
                      <a:pt x="443" y="81"/>
                    </a:lnTo>
                    <a:lnTo>
                      <a:pt x="444" y="78"/>
                    </a:lnTo>
                    <a:lnTo>
                      <a:pt x="443" y="76"/>
                    </a:lnTo>
                    <a:lnTo>
                      <a:pt x="443" y="72"/>
                    </a:lnTo>
                    <a:lnTo>
                      <a:pt x="443" y="68"/>
                    </a:lnTo>
                    <a:lnTo>
                      <a:pt x="448" y="66"/>
                    </a:lnTo>
                    <a:lnTo>
                      <a:pt x="452" y="65"/>
                    </a:lnTo>
                    <a:lnTo>
                      <a:pt x="453" y="60"/>
                    </a:lnTo>
                    <a:lnTo>
                      <a:pt x="453" y="57"/>
                    </a:lnTo>
                    <a:lnTo>
                      <a:pt x="453" y="51"/>
                    </a:lnTo>
                    <a:lnTo>
                      <a:pt x="453" y="47"/>
                    </a:lnTo>
                    <a:lnTo>
                      <a:pt x="454" y="42"/>
                    </a:lnTo>
                    <a:lnTo>
                      <a:pt x="453" y="38"/>
                    </a:lnTo>
                    <a:lnTo>
                      <a:pt x="450" y="32"/>
                    </a:lnTo>
                    <a:lnTo>
                      <a:pt x="448" y="24"/>
                    </a:lnTo>
                    <a:lnTo>
                      <a:pt x="447" y="21"/>
                    </a:lnTo>
                    <a:lnTo>
                      <a:pt x="447" y="16"/>
                    </a:lnTo>
                    <a:lnTo>
                      <a:pt x="447" y="12"/>
                    </a:lnTo>
                    <a:lnTo>
                      <a:pt x="448" y="10"/>
                    </a:lnTo>
                    <a:lnTo>
                      <a:pt x="447" y="8"/>
                    </a:lnTo>
                    <a:lnTo>
                      <a:pt x="446" y="4"/>
                    </a:lnTo>
                    <a:lnTo>
                      <a:pt x="432" y="10"/>
                    </a:lnTo>
                    <a:lnTo>
                      <a:pt x="426" y="15"/>
                    </a:lnTo>
                    <a:lnTo>
                      <a:pt x="405" y="16"/>
                    </a:lnTo>
                    <a:lnTo>
                      <a:pt x="393" y="16"/>
                    </a:lnTo>
                    <a:lnTo>
                      <a:pt x="382" y="17"/>
                    </a:lnTo>
                    <a:lnTo>
                      <a:pt x="375" y="17"/>
                    </a:lnTo>
                    <a:lnTo>
                      <a:pt x="362" y="15"/>
                    </a:lnTo>
                    <a:lnTo>
                      <a:pt x="348" y="10"/>
                    </a:lnTo>
                    <a:lnTo>
                      <a:pt x="344" y="10"/>
                    </a:lnTo>
                    <a:lnTo>
                      <a:pt x="329" y="16"/>
                    </a:lnTo>
                    <a:lnTo>
                      <a:pt x="324" y="18"/>
                    </a:lnTo>
                    <a:lnTo>
                      <a:pt x="318" y="18"/>
                    </a:lnTo>
                    <a:lnTo>
                      <a:pt x="316" y="21"/>
                    </a:lnTo>
                    <a:lnTo>
                      <a:pt x="311" y="22"/>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35" name="Freeform 143"/>
              <p:cNvSpPr>
                <a:spLocks/>
              </p:cNvSpPr>
              <p:nvPr/>
            </p:nvSpPr>
            <p:spPr bwMode="auto">
              <a:xfrm rot="1627522">
                <a:off x="2186" y="2676"/>
                <a:ext cx="37" cy="38"/>
              </a:xfrm>
              <a:custGeom>
                <a:avLst/>
                <a:gdLst>
                  <a:gd name="T0" fmla="*/ 1073 w 30"/>
                  <a:gd name="T1" fmla="*/ 5330 h 26"/>
                  <a:gd name="T2" fmla="*/ 1024 w 30"/>
                  <a:gd name="T3" fmla="*/ 6583 h 26"/>
                  <a:gd name="T4" fmla="*/ 1024 w 30"/>
                  <a:gd name="T5" fmla="*/ 8392 h 26"/>
                  <a:gd name="T6" fmla="*/ 990 w 30"/>
                  <a:gd name="T7" fmla="*/ 11385 h 26"/>
                  <a:gd name="T8" fmla="*/ 904 w 30"/>
                  <a:gd name="T9" fmla="*/ 12351 h 26"/>
                  <a:gd name="T10" fmla="*/ 803 w 30"/>
                  <a:gd name="T11" fmla="*/ 16013 h 26"/>
                  <a:gd name="T12" fmla="*/ 730 w 30"/>
                  <a:gd name="T13" fmla="*/ 16640 h 26"/>
                  <a:gd name="T14" fmla="*/ 634 w 30"/>
                  <a:gd name="T15" fmla="*/ 16640 h 26"/>
                  <a:gd name="T16" fmla="*/ 482 w 30"/>
                  <a:gd name="T17" fmla="*/ 16640 h 26"/>
                  <a:gd name="T18" fmla="*/ 257 w 30"/>
                  <a:gd name="T19" fmla="*/ 16640 h 26"/>
                  <a:gd name="T20" fmla="*/ 169 w 30"/>
                  <a:gd name="T21" fmla="*/ 16013 h 26"/>
                  <a:gd name="T22" fmla="*/ 137 w 30"/>
                  <a:gd name="T23" fmla="*/ 14827 h 26"/>
                  <a:gd name="T24" fmla="*/ 1 w 30"/>
                  <a:gd name="T25" fmla="*/ 12351 h 26"/>
                  <a:gd name="T26" fmla="*/ 0 w 30"/>
                  <a:gd name="T27" fmla="*/ 10145 h 26"/>
                  <a:gd name="T28" fmla="*/ 1 w 30"/>
                  <a:gd name="T29" fmla="*/ 8392 h 26"/>
                  <a:gd name="T30" fmla="*/ 1 w 30"/>
                  <a:gd name="T31" fmla="*/ 6583 h 26"/>
                  <a:gd name="T32" fmla="*/ 2 w 30"/>
                  <a:gd name="T33" fmla="*/ 5330 h 26"/>
                  <a:gd name="T34" fmla="*/ 137 w 30"/>
                  <a:gd name="T35" fmla="*/ 3082 h 26"/>
                  <a:gd name="T36" fmla="*/ 208 w 30"/>
                  <a:gd name="T37" fmla="*/ 2688 h 26"/>
                  <a:gd name="T38" fmla="*/ 281 w 30"/>
                  <a:gd name="T39" fmla="*/ 1 h 26"/>
                  <a:gd name="T40" fmla="*/ 480 w 30"/>
                  <a:gd name="T41" fmla="*/ 1 h 26"/>
                  <a:gd name="T42" fmla="*/ 651 w 30"/>
                  <a:gd name="T43" fmla="*/ 0 h 26"/>
                  <a:gd name="T44" fmla="*/ 803 w 30"/>
                  <a:gd name="T45" fmla="*/ 1 h 26"/>
                  <a:gd name="T46" fmla="*/ 990 w 30"/>
                  <a:gd name="T47" fmla="*/ 1258 h 26"/>
                  <a:gd name="T48" fmla="*/ 1073 w 30"/>
                  <a:gd name="T49" fmla="*/ 5330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 h="26">
                    <a:moveTo>
                      <a:pt x="30" y="8"/>
                    </a:moveTo>
                    <a:lnTo>
                      <a:pt x="29" y="10"/>
                    </a:lnTo>
                    <a:lnTo>
                      <a:pt x="29" y="13"/>
                    </a:lnTo>
                    <a:lnTo>
                      <a:pt x="28" y="18"/>
                    </a:lnTo>
                    <a:lnTo>
                      <a:pt x="26" y="20"/>
                    </a:lnTo>
                    <a:lnTo>
                      <a:pt x="23" y="25"/>
                    </a:lnTo>
                    <a:lnTo>
                      <a:pt x="20" y="26"/>
                    </a:lnTo>
                    <a:lnTo>
                      <a:pt x="18" y="26"/>
                    </a:lnTo>
                    <a:lnTo>
                      <a:pt x="14" y="26"/>
                    </a:lnTo>
                    <a:lnTo>
                      <a:pt x="7" y="26"/>
                    </a:lnTo>
                    <a:lnTo>
                      <a:pt x="5" y="25"/>
                    </a:lnTo>
                    <a:lnTo>
                      <a:pt x="4" y="23"/>
                    </a:lnTo>
                    <a:lnTo>
                      <a:pt x="1" y="20"/>
                    </a:lnTo>
                    <a:lnTo>
                      <a:pt x="0" y="16"/>
                    </a:lnTo>
                    <a:lnTo>
                      <a:pt x="1" y="13"/>
                    </a:lnTo>
                    <a:lnTo>
                      <a:pt x="1" y="10"/>
                    </a:lnTo>
                    <a:lnTo>
                      <a:pt x="2" y="8"/>
                    </a:lnTo>
                    <a:lnTo>
                      <a:pt x="4" y="5"/>
                    </a:lnTo>
                    <a:lnTo>
                      <a:pt x="6" y="4"/>
                    </a:lnTo>
                    <a:lnTo>
                      <a:pt x="8" y="1"/>
                    </a:lnTo>
                    <a:lnTo>
                      <a:pt x="13" y="1"/>
                    </a:lnTo>
                    <a:lnTo>
                      <a:pt x="19" y="0"/>
                    </a:lnTo>
                    <a:lnTo>
                      <a:pt x="23" y="1"/>
                    </a:lnTo>
                    <a:lnTo>
                      <a:pt x="28" y="2"/>
                    </a:lnTo>
                    <a:lnTo>
                      <a:pt x="30" y="8"/>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36" name="Freeform 144"/>
              <p:cNvSpPr>
                <a:spLocks/>
              </p:cNvSpPr>
              <p:nvPr/>
            </p:nvSpPr>
            <p:spPr bwMode="auto">
              <a:xfrm rot="1627522">
                <a:off x="1800" y="3049"/>
                <a:ext cx="37" cy="27"/>
              </a:xfrm>
              <a:custGeom>
                <a:avLst/>
                <a:gdLst>
                  <a:gd name="T0" fmla="*/ 169 w 30"/>
                  <a:gd name="T1" fmla="*/ 5394 h 18"/>
                  <a:gd name="T2" fmla="*/ 169 w 30"/>
                  <a:gd name="T3" fmla="*/ 4163 h 18"/>
                  <a:gd name="T4" fmla="*/ 169 w 30"/>
                  <a:gd name="T5" fmla="*/ 2397 h 18"/>
                  <a:gd name="T6" fmla="*/ 169 w 30"/>
                  <a:gd name="T7" fmla="*/ 1598 h 18"/>
                  <a:gd name="T8" fmla="*/ 208 w 30"/>
                  <a:gd name="T9" fmla="*/ 0 h 18"/>
                  <a:gd name="T10" fmla="*/ 257 w 30"/>
                  <a:gd name="T11" fmla="*/ 0 h 18"/>
                  <a:gd name="T12" fmla="*/ 347 w 30"/>
                  <a:gd name="T13" fmla="*/ 1598 h 18"/>
                  <a:gd name="T14" fmla="*/ 347 w 30"/>
                  <a:gd name="T15" fmla="*/ 2397 h 18"/>
                  <a:gd name="T16" fmla="*/ 428 w 30"/>
                  <a:gd name="T17" fmla="*/ 4163 h 18"/>
                  <a:gd name="T18" fmla="*/ 528 w 30"/>
                  <a:gd name="T19" fmla="*/ 4163 h 18"/>
                  <a:gd name="T20" fmla="*/ 594 w 30"/>
                  <a:gd name="T21" fmla="*/ 5394 h 18"/>
                  <a:gd name="T22" fmla="*/ 651 w 30"/>
                  <a:gd name="T23" fmla="*/ 6245 h 18"/>
                  <a:gd name="T24" fmla="*/ 782 w 30"/>
                  <a:gd name="T25" fmla="*/ 5394 h 18"/>
                  <a:gd name="T26" fmla="*/ 803 w 30"/>
                  <a:gd name="T27" fmla="*/ 5394 h 18"/>
                  <a:gd name="T28" fmla="*/ 870 w 30"/>
                  <a:gd name="T29" fmla="*/ 5394 h 18"/>
                  <a:gd name="T30" fmla="*/ 900 w 30"/>
                  <a:gd name="T31" fmla="*/ 5394 h 18"/>
                  <a:gd name="T32" fmla="*/ 990 w 30"/>
                  <a:gd name="T33" fmla="*/ 4163 h 18"/>
                  <a:gd name="T34" fmla="*/ 1024 w 30"/>
                  <a:gd name="T35" fmla="*/ 4163 h 18"/>
                  <a:gd name="T36" fmla="*/ 1024 w 30"/>
                  <a:gd name="T37" fmla="*/ 5394 h 18"/>
                  <a:gd name="T38" fmla="*/ 1073 w 30"/>
                  <a:gd name="T39" fmla="*/ 6245 h 18"/>
                  <a:gd name="T40" fmla="*/ 1024 w 30"/>
                  <a:gd name="T41" fmla="*/ 7748 h 18"/>
                  <a:gd name="T42" fmla="*/ 1024 w 30"/>
                  <a:gd name="T43" fmla="*/ 10389 h 18"/>
                  <a:gd name="T44" fmla="*/ 990 w 30"/>
                  <a:gd name="T45" fmla="*/ 11622 h 18"/>
                  <a:gd name="T46" fmla="*/ 900 w 30"/>
                  <a:gd name="T47" fmla="*/ 13284 h 18"/>
                  <a:gd name="T48" fmla="*/ 782 w 30"/>
                  <a:gd name="T49" fmla="*/ 14052 h 18"/>
                  <a:gd name="T50" fmla="*/ 651 w 30"/>
                  <a:gd name="T51" fmla="*/ 17433 h 18"/>
                  <a:gd name="T52" fmla="*/ 594 w 30"/>
                  <a:gd name="T53" fmla="*/ 17433 h 18"/>
                  <a:gd name="T54" fmla="*/ 528 w 30"/>
                  <a:gd name="T55" fmla="*/ 18206 h 18"/>
                  <a:gd name="T56" fmla="*/ 480 w 30"/>
                  <a:gd name="T57" fmla="*/ 18206 h 18"/>
                  <a:gd name="T58" fmla="*/ 391 w 30"/>
                  <a:gd name="T59" fmla="*/ 18206 h 18"/>
                  <a:gd name="T60" fmla="*/ 317 w 30"/>
                  <a:gd name="T61" fmla="*/ 17433 h 18"/>
                  <a:gd name="T62" fmla="*/ 169 w 30"/>
                  <a:gd name="T63" fmla="*/ 17433 h 18"/>
                  <a:gd name="T64" fmla="*/ 111 w 30"/>
                  <a:gd name="T65" fmla="*/ 17433 h 18"/>
                  <a:gd name="T66" fmla="*/ 1 w 30"/>
                  <a:gd name="T67" fmla="*/ 17433 h 18"/>
                  <a:gd name="T68" fmla="*/ 0 w 30"/>
                  <a:gd name="T69" fmla="*/ 15897 h 18"/>
                  <a:gd name="T70" fmla="*/ 0 w 30"/>
                  <a:gd name="T71" fmla="*/ 14052 h 18"/>
                  <a:gd name="T72" fmla="*/ 1 w 30"/>
                  <a:gd name="T73" fmla="*/ 13284 h 18"/>
                  <a:gd name="T74" fmla="*/ 1 w 30"/>
                  <a:gd name="T75" fmla="*/ 12137 h 18"/>
                  <a:gd name="T76" fmla="*/ 111 w 30"/>
                  <a:gd name="T77" fmla="*/ 11622 h 18"/>
                  <a:gd name="T78" fmla="*/ 137 w 30"/>
                  <a:gd name="T79" fmla="*/ 10389 h 18"/>
                  <a:gd name="T80" fmla="*/ 137 w 30"/>
                  <a:gd name="T81" fmla="*/ 8091 h 18"/>
                  <a:gd name="T82" fmla="*/ 169 w 30"/>
                  <a:gd name="T83" fmla="*/ 7748 h 18"/>
                  <a:gd name="T84" fmla="*/ 169 w 30"/>
                  <a:gd name="T85" fmla="*/ 5394 h 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 h="18">
                    <a:moveTo>
                      <a:pt x="5" y="5"/>
                    </a:moveTo>
                    <a:lnTo>
                      <a:pt x="5" y="4"/>
                    </a:lnTo>
                    <a:lnTo>
                      <a:pt x="5" y="2"/>
                    </a:lnTo>
                    <a:lnTo>
                      <a:pt x="5" y="1"/>
                    </a:lnTo>
                    <a:lnTo>
                      <a:pt x="6" y="0"/>
                    </a:lnTo>
                    <a:lnTo>
                      <a:pt x="7" y="0"/>
                    </a:lnTo>
                    <a:lnTo>
                      <a:pt x="10" y="1"/>
                    </a:lnTo>
                    <a:lnTo>
                      <a:pt x="10" y="2"/>
                    </a:lnTo>
                    <a:lnTo>
                      <a:pt x="12" y="4"/>
                    </a:lnTo>
                    <a:lnTo>
                      <a:pt x="15" y="4"/>
                    </a:lnTo>
                    <a:lnTo>
                      <a:pt x="17" y="5"/>
                    </a:lnTo>
                    <a:lnTo>
                      <a:pt x="19" y="6"/>
                    </a:lnTo>
                    <a:lnTo>
                      <a:pt x="22" y="5"/>
                    </a:lnTo>
                    <a:lnTo>
                      <a:pt x="23" y="5"/>
                    </a:lnTo>
                    <a:lnTo>
                      <a:pt x="24" y="5"/>
                    </a:lnTo>
                    <a:lnTo>
                      <a:pt x="25" y="5"/>
                    </a:lnTo>
                    <a:lnTo>
                      <a:pt x="28" y="4"/>
                    </a:lnTo>
                    <a:lnTo>
                      <a:pt x="29" y="4"/>
                    </a:lnTo>
                    <a:lnTo>
                      <a:pt x="29" y="5"/>
                    </a:lnTo>
                    <a:lnTo>
                      <a:pt x="30" y="6"/>
                    </a:lnTo>
                    <a:lnTo>
                      <a:pt x="29" y="7"/>
                    </a:lnTo>
                    <a:lnTo>
                      <a:pt x="29" y="10"/>
                    </a:lnTo>
                    <a:lnTo>
                      <a:pt x="28" y="11"/>
                    </a:lnTo>
                    <a:lnTo>
                      <a:pt x="25" y="13"/>
                    </a:lnTo>
                    <a:lnTo>
                      <a:pt x="22" y="14"/>
                    </a:lnTo>
                    <a:lnTo>
                      <a:pt x="19" y="17"/>
                    </a:lnTo>
                    <a:lnTo>
                      <a:pt x="17" y="17"/>
                    </a:lnTo>
                    <a:lnTo>
                      <a:pt x="15" y="18"/>
                    </a:lnTo>
                    <a:lnTo>
                      <a:pt x="13" y="18"/>
                    </a:lnTo>
                    <a:lnTo>
                      <a:pt x="11" y="18"/>
                    </a:lnTo>
                    <a:lnTo>
                      <a:pt x="9" y="17"/>
                    </a:lnTo>
                    <a:lnTo>
                      <a:pt x="5" y="17"/>
                    </a:lnTo>
                    <a:lnTo>
                      <a:pt x="3" y="17"/>
                    </a:lnTo>
                    <a:lnTo>
                      <a:pt x="1" y="17"/>
                    </a:lnTo>
                    <a:lnTo>
                      <a:pt x="0" y="16"/>
                    </a:lnTo>
                    <a:lnTo>
                      <a:pt x="0" y="14"/>
                    </a:lnTo>
                    <a:lnTo>
                      <a:pt x="1" y="13"/>
                    </a:lnTo>
                    <a:lnTo>
                      <a:pt x="1" y="12"/>
                    </a:lnTo>
                    <a:lnTo>
                      <a:pt x="3" y="11"/>
                    </a:lnTo>
                    <a:lnTo>
                      <a:pt x="4" y="10"/>
                    </a:lnTo>
                    <a:lnTo>
                      <a:pt x="4" y="8"/>
                    </a:lnTo>
                    <a:lnTo>
                      <a:pt x="5" y="7"/>
                    </a:lnTo>
                    <a:lnTo>
                      <a:pt x="5" y="5"/>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37" name="Freeform 145"/>
              <p:cNvSpPr>
                <a:spLocks/>
              </p:cNvSpPr>
              <p:nvPr/>
            </p:nvSpPr>
            <p:spPr bwMode="auto">
              <a:xfrm rot="1627522">
                <a:off x="1850" y="3008"/>
                <a:ext cx="22" cy="41"/>
              </a:xfrm>
              <a:custGeom>
                <a:avLst/>
                <a:gdLst>
                  <a:gd name="T0" fmla="*/ 363 w 18"/>
                  <a:gd name="T1" fmla="*/ 7301 h 27"/>
                  <a:gd name="T2" fmla="*/ 363 w 18"/>
                  <a:gd name="T3" fmla="*/ 8940 h 27"/>
                  <a:gd name="T4" fmla="*/ 441 w 18"/>
                  <a:gd name="T5" fmla="*/ 11087 h 27"/>
                  <a:gd name="T6" fmla="*/ 444 w 18"/>
                  <a:gd name="T7" fmla="*/ 14169 h 27"/>
                  <a:gd name="T8" fmla="*/ 483 w 18"/>
                  <a:gd name="T9" fmla="*/ 16836 h 27"/>
                  <a:gd name="T10" fmla="*/ 483 w 18"/>
                  <a:gd name="T11" fmla="*/ 18206 h 27"/>
                  <a:gd name="T12" fmla="*/ 539 w 18"/>
                  <a:gd name="T13" fmla="*/ 20615 h 27"/>
                  <a:gd name="T14" fmla="*/ 543 w 18"/>
                  <a:gd name="T15" fmla="*/ 21516 h 27"/>
                  <a:gd name="T16" fmla="*/ 539 w 18"/>
                  <a:gd name="T17" fmla="*/ 23268 h 27"/>
                  <a:gd name="T18" fmla="*/ 539 w 18"/>
                  <a:gd name="T19" fmla="*/ 25566 h 27"/>
                  <a:gd name="T20" fmla="*/ 539 w 18"/>
                  <a:gd name="T21" fmla="*/ 30530 h 27"/>
                  <a:gd name="T22" fmla="*/ 483 w 18"/>
                  <a:gd name="T23" fmla="*/ 30530 h 27"/>
                  <a:gd name="T24" fmla="*/ 441 w 18"/>
                  <a:gd name="T25" fmla="*/ 31304 h 27"/>
                  <a:gd name="T26" fmla="*/ 441 w 18"/>
                  <a:gd name="T27" fmla="*/ 32672 h 27"/>
                  <a:gd name="T28" fmla="*/ 363 w 18"/>
                  <a:gd name="T29" fmla="*/ 31304 h 27"/>
                  <a:gd name="T30" fmla="*/ 297 w 18"/>
                  <a:gd name="T31" fmla="*/ 30530 h 27"/>
                  <a:gd name="T32" fmla="*/ 243 w 18"/>
                  <a:gd name="T33" fmla="*/ 25566 h 27"/>
                  <a:gd name="T34" fmla="*/ 119 w 18"/>
                  <a:gd name="T35" fmla="*/ 21516 h 27"/>
                  <a:gd name="T36" fmla="*/ 97 w 18"/>
                  <a:gd name="T37" fmla="*/ 20615 h 27"/>
                  <a:gd name="T38" fmla="*/ 2 w 18"/>
                  <a:gd name="T39" fmla="*/ 15916 h 27"/>
                  <a:gd name="T40" fmla="*/ 0 w 18"/>
                  <a:gd name="T41" fmla="*/ 13576 h 27"/>
                  <a:gd name="T42" fmla="*/ 0 w 18"/>
                  <a:gd name="T43" fmla="*/ 8940 h 27"/>
                  <a:gd name="T44" fmla="*/ 0 w 18"/>
                  <a:gd name="T45" fmla="*/ 6145 h 27"/>
                  <a:gd name="T46" fmla="*/ 2 w 18"/>
                  <a:gd name="T47" fmla="*/ 4047 h 27"/>
                  <a:gd name="T48" fmla="*/ 2 w 18"/>
                  <a:gd name="T49" fmla="*/ 2665 h 27"/>
                  <a:gd name="T50" fmla="*/ 145 w 18"/>
                  <a:gd name="T51" fmla="*/ 0 h 27"/>
                  <a:gd name="T52" fmla="*/ 177 w 18"/>
                  <a:gd name="T53" fmla="*/ 0 h 27"/>
                  <a:gd name="T54" fmla="*/ 264 w 18"/>
                  <a:gd name="T55" fmla="*/ 0 h 27"/>
                  <a:gd name="T56" fmla="*/ 297 w 18"/>
                  <a:gd name="T57" fmla="*/ 1755 h 27"/>
                  <a:gd name="T58" fmla="*/ 297 w 18"/>
                  <a:gd name="T59" fmla="*/ 2665 h 27"/>
                  <a:gd name="T60" fmla="*/ 363 w 18"/>
                  <a:gd name="T61" fmla="*/ 7301 h 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8" h="27">
                    <a:moveTo>
                      <a:pt x="12" y="6"/>
                    </a:moveTo>
                    <a:lnTo>
                      <a:pt x="12" y="7"/>
                    </a:lnTo>
                    <a:lnTo>
                      <a:pt x="14" y="9"/>
                    </a:lnTo>
                    <a:lnTo>
                      <a:pt x="15" y="12"/>
                    </a:lnTo>
                    <a:lnTo>
                      <a:pt x="16" y="14"/>
                    </a:lnTo>
                    <a:lnTo>
                      <a:pt x="16" y="15"/>
                    </a:lnTo>
                    <a:lnTo>
                      <a:pt x="17" y="17"/>
                    </a:lnTo>
                    <a:lnTo>
                      <a:pt x="18" y="18"/>
                    </a:lnTo>
                    <a:lnTo>
                      <a:pt x="17" y="19"/>
                    </a:lnTo>
                    <a:lnTo>
                      <a:pt x="17" y="21"/>
                    </a:lnTo>
                    <a:lnTo>
                      <a:pt x="17" y="25"/>
                    </a:lnTo>
                    <a:lnTo>
                      <a:pt x="16" y="25"/>
                    </a:lnTo>
                    <a:lnTo>
                      <a:pt x="14" y="26"/>
                    </a:lnTo>
                    <a:lnTo>
                      <a:pt x="14" y="27"/>
                    </a:lnTo>
                    <a:lnTo>
                      <a:pt x="12" y="26"/>
                    </a:lnTo>
                    <a:lnTo>
                      <a:pt x="10" y="25"/>
                    </a:lnTo>
                    <a:lnTo>
                      <a:pt x="8" y="21"/>
                    </a:lnTo>
                    <a:lnTo>
                      <a:pt x="4" y="18"/>
                    </a:lnTo>
                    <a:lnTo>
                      <a:pt x="3" y="17"/>
                    </a:lnTo>
                    <a:lnTo>
                      <a:pt x="2" y="13"/>
                    </a:lnTo>
                    <a:lnTo>
                      <a:pt x="0" y="11"/>
                    </a:lnTo>
                    <a:lnTo>
                      <a:pt x="0" y="7"/>
                    </a:lnTo>
                    <a:lnTo>
                      <a:pt x="0" y="5"/>
                    </a:lnTo>
                    <a:lnTo>
                      <a:pt x="2" y="3"/>
                    </a:lnTo>
                    <a:lnTo>
                      <a:pt x="2" y="2"/>
                    </a:lnTo>
                    <a:lnTo>
                      <a:pt x="5" y="0"/>
                    </a:lnTo>
                    <a:lnTo>
                      <a:pt x="6" y="0"/>
                    </a:lnTo>
                    <a:lnTo>
                      <a:pt x="9" y="0"/>
                    </a:lnTo>
                    <a:lnTo>
                      <a:pt x="10" y="1"/>
                    </a:lnTo>
                    <a:lnTo>
                      <a:pt x="10" y="2"/>
                    </a:lnTo>
                    <a:lnTo>
                      <a:pt x="12" y="6"/>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38" name="Freeform 146"/>
              <p:cNvSpPr>
                <a:spLocks/>
              </p:cNvSpPr>
              <p:nvPr/>
            </p:nvSpPr>
            <p:spPr bwMode="auto">
              <a:xfrm rot="1627522">
                <a:off x="2392" y="2818"/>
                <a:ext cx="508" cy="725"/>
              </a:xfrm>
              <a:custGeom>
                <a:avLst/>
                <a:gdLst>
                  <a:gd name="T0" fmla="*/ 12372 w 409"/>
                  <a:gd name="T1" fmla="*/ 195626 h 490"/>
                  <a:gd name="T2" fmla="*/ 12996 w 409"/>
                  <a:gd name="T3" fmla="*/ 223117 h 490"/>
                  <a:gd name="T4" fmla="*/ 13665 w 409"/>
                  <a:gd name="T5" fmla="*/ 194926 h 490"/>
                  <a:gd name="T6" fmla="*/ 14162 w 409"/>
                  <a:gd name="T7" fmla="*/ 196999 h 490"/>
                  <a:gd name="T8" fmla="*/ 15122 w 409"/>
                  <a:gd name="T9" fmla="*/ 199962 h 490"/>
                  <a:gd name="T10" fmla="*/ 15989 w 409"/>
                  <a:gd name="T11" fmla="*/ 204506 h 490"/>
                  <a:gd name="T12" fmla="*/ 16220 w 409"/>
                  <a:gd name="T13" fmla="*/ 229591 h 490"/>
                  <a:gd name="T14" fmla="*/ 15998 w 409"/>
                  <a:gd name="T15" fmla="*/ 269262 h 490"/>
                  <a:gd name="T16" fmla="*/ 14610 w 409"/>
                  <a:gd name="T17" fmla="*/ 237784 h 490"/>
                  <a:gd name="T18" fmla="*/ 13352 w 409"/>
                  <a:gd name="T19" fmla="*/ 245586 h 490"/>
                  <a:gd name="T20" fmla="*/ 11880 w 409"/>
                  <a:gd name="T21" fmla="*/ 280264 h 490"/>
                  <a:gd name="T22" fmla="*/ 9590 w 409"/>
                  <a:gd name="T23" fmla="*/ 286010 h 490"/>
                  <a:gd name="T24" fmla="*/ 5902 w 409"/>
                  <a:gd name="T25" fmla="*/ 288270 h 490"/>
                  <a:gd name="T26" fmla="*/ 6860 w 409"/>
                  <a:gd name="T27" fmla="*/ 265283 h 490"/>
                  <a:gd name="T28" fmla="*/ 5556 w 409"/>
                  <a:gd name="T29" fmla="*/ 265283 h 490"/>
                  <a:gd name="T30" fmla="*/ 5092 w 409"/>
                  <a:gd name="T31" fmla="*/ 259868 h 490"/>
                  <a:gd name="T32" fmla="*/ 4895 w 409"/>
                  <a:gd name="T33" fmla="*/ 234250 h 490"/>
                  <a:gd name="T34" fmla="*/ 3672 w 409"/>
                  <a:gd name="T35" fmla="*/ 270682 h 490"/>
                  <a:gd name="T36" fmla="*/ 5328 w 409"/>
                  <a:gd name="T37" fmla="*/ 291355 h 490"/>
                  <a:gd name="T38" fmla="*/ 2638 w 409"/>
                  <a:gd name="T39" fmla="*/ 328699 h 490"/>
                  <a:gd name="T40" fmla="*/ 1259 w 409"/>
                  <a:gd name="T41" fmla="*/ 365162 h 490"/>
                  <a:gd name="T42" fmla="*/ 401 w 409"/>
                  <a:gd name="T43" fmla="*/ 372949 h 490"/>
                  <a:gd name="T44" fmla="*/ 438 w 409"/>
                  <a:gd name="T45" fmla="*/ 356659 h 490"/>
                  <a:gd name="T46" fmla="*/ 1359 w 409"/>
                  <a:gd name="T47" fmla="*/ 340220 h 490"/>
                  <a:gd name="T48" fmla="*/ 1377 w 409"/>
                  <a:gd name="T49" fmla="*/ 306561 h 490"/>
                  <a:gd name="T50" fmla="*/ 1943 w 409"/>
                  <a:gd name="T51" fmla="*/ 290087 h 490"/>
                  <a:gd name="T52" fmla="*/ 1359 w 409"/>
                  <a:gd name="T53" fmla="*/ 271681 h 490"/>
                  <a:gd name="T54" fmla="*/ 1473 w 409"/>
                  <a:gd name="T55" fmla="*/ 255832 h 490"/>
                  <a:gd name="T56" fmla="*/ 2154 w 409"/>
                  <a:gd name="T57" fmla="*/ 250662 h 490"/>
                  <a:gd name="T58" fmla="*/ 3080 w 409"/>
                  <a:gd name="T59" fmla="*/ 220077 h 490"/>
                  <a:gd name="T60" fmla="*/ 3180 w 409"/>
                  <a:gd name="T61" fmla="*/ 192526 h 490"/>
                  <a:gd name="T62" fmla="*/ 2908 w 409"/>
                  <a:gd name="T63" fmla="*/ 172500 h 490"/>
                  <a:gd name="T64" fmla="*/ 2605 w 409"/>
                  <a:gd name="T65" fmla="*/ 159285 h 490"/>
                  <a:gd name="T66" fmla="*/ 3546 w 409"/>
                  <a:gd name="T67" fmla="*/ 143298 h 490"/>
                  <a:gd name="T68" fmla="*/ 4582 w 409"/>
                  <a:gd name="T69" fmla="*/ 140520 h 490"/>
                  <a:gd name="T70" fmla="*/ 4387 w 409"/>
                  <a:gd name="T71" fmla="*/ 125067 h 490"/>
                  <a:gd name="T72" fmla="*/ 4582 w 409"/>
                  <a:gd name="T73" fmla="*/ 107003 h 490"/>
                  <a:gd name="T74" fmla="*/ 5238 w 409"/>
                  <a:gd name="T75" fmla="*/ 84902 h 490"/>
                  <a:gd name="T76" fmla="*/ 6035 w 409"/>
                  <a:gd name="T77" fmla="*/ 86821 h 490"/>
                  <a:gd name="T78" fmla="*/ 6630 w 409"/>
                  <a:gd name="T79" fmla="*/ 72760 h 490"/>
                  <a:gd name="T80" fmla="*/ 7584 w 409"/>
                  <a:gd name="T81" fmla="*/ 71368 h 490"/>
                  <a:gd name="T82" fmla="*/ 8406 w 409"/>
                  <a:gd name="T83" fmla="*/ 74419 h 490"/>
                  <a:gd name="T84" fmla="*/ 9010 w 409"/>
                  <a:gd name="T85" fmla="*/ 72760 h 490"/>
                  <a:gd name="T86" fmla="*/ 9529 w 409"/>
                  <a:gd name="T87" fmla="*/ 50667 h 490"/>
                  <a:gd name="T88" fmla="*/ 11160 w 409"/>
                  <a:gd name="T89" fmla="*/ 17637 h 490"/>
                  <a:gd name="T90" fmla="*/ 11800 w 409"/>
                  <a:gd name="T91" fmla="*/ 21686 h 490"/>
                  <a:gd name="T92" fmla="*/ 12637 w 409"/>
                  <a:gd name="T93" fmla="*/ 21686 h 490"/>
                  <a:gd name="T94" fmla="*/ 12873 w 409"/>
                  <a:gd name="T95" fmla="*/ 11920 h 490"/>
                  <a:gd name="T96" fmla="*/ 14112 w 409"/>
                  <a:gd name="T97" fmla="*/ 5445 h 490"/>
                  <a:gd name="T98" fmla="*/ 14503 w 409"/>
                  <a:gd name="T99" fmla="*/ 19578 h 490"/>
                  <a:gd name="T100" fmla="*/ 14267 w 409"/>
                  <a:gd name="T101" fmla="*/ 37348 h 490"/>
                  <a:gd name="T102" fmla="*/ 13148 w 409"/>
                  <a:gd name="T103" fmla="*/ 69720 h 490"/>
                  <a:gd name="T104" fmla="*/ 14112 w 409"/>
                  <a:gd name="T105" fmla="*/ 74419 h 490"/>
                  <a:gd name="T106" fmla="*/ 14019 w 409"/>
                  <a:gd name="T107" fmla="*/ 103157 h 490"/>
                  <a:gd name="T108" fmla="*/ 14328 w 409"/>
                  <a:gd name="T109" fmla="*/ 127203 h 490"/>
                  <a:gd name="T110" fmla="*/ 13639 w 409"/>
                  <a:gd name="T111" fmla="*/ 135466 h 490"/>
                  <a:gd name="T112" fmla="*/ 12376 w 409"/>
                  <a:gd name="T113" fmla="*/ 135147 h 490"/>
                  <a:gd name="T114" fmla="*/ 12372 w 409"/>
                  <a:gd name="T115" fmla="*/ 165982 h 4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09" h="490">
                    <a:moveTo>
                      <a:pt x="310" y="213"/>
                    </a:moveTo>
                    <a:lnTo>
                      <a:pt x="312" y="217"/>
                    </a:lnTo>
                    <a:lnTo>
                      <a:pt x="312" y="222"/>
                    </a:lnTo>
                    <a:lnTo>
                      <a:pt x="313" y="227"/>
                    </a:lnTo>
                    <a:lnTo>
                      <a:pt x="313" y="235"/>
                    </a:lnTo>
                    <a:lnTo>
                      <a:pt x="313" y="243"/>
                    </a:lnTo>
                    <a:lnTo>
                      <a:pt x="312" y="247"/>
                    </a:lnTo>
                    <a:lnTo>
                      <a:pt x="310" y="251"/>
                    </a:lnTo>
                    <a:lnTo>
                      <a:pt x="311" y="259"/>
                    </a:lnTo>
                    <a:lnTo>
                      <a:pt x="313" y="264"/>
                    </a:lnTo>
                    <a:lnTo>
                      <a:pt x="318" y="264"/>
                    </a:lnTo>
                    <a:lnTo>
                      <a:pt x="320" y="265"/>
                    </a:lnTo>
                    <a:lnTo>
                      <a:pt x="322" y="271"/>
                    </a:lnTo>
                    <a:lnTo>
                      <a:pt x="323" y="277"/>
                    </a:lnTo>
                    <a:lnTo>
                      <a:pt x="324" y="281"/>
                    </a:lnTo>
                    <a:lnTo>
                      <a:pt x="326" y="286"/>
                    </a:lnTo>
                    <a:lnTo>
                      <a:pt x="330" y="286"/>
                    </a:lnTo>
                    <a:lnTo>
                      <a:pt x="334" y="285"/>
                    </a:lnTo>
                    <a:lnTo>
                      <a:pt x="338" y="274"/>
                    </a:lnTo>
                    <a:lnTo>
                      <a:pt x="340" y="268"/>
                    </a:lnTo>
                    <a:lnTo>
                      <a:pt x="338" y="264"/>
                    </a:lnTo>
                    <a:lnTo>
                      <a:pt x="340" y="258"/>
                    </a:lnTo>
                    <a:lnTo>
                      <a:pt x="341" y="253"/>
                    </a:lnTo>
                    <a:lnTo>
                      <a:pt x="343" y="250"/>
                    </a:lnTo>
                    <a:lnTo>
                      <a:pt x="344" y="247"/>
                    </a:lnTo>
                    <a:lnTo>
                      <a:pt x="347" y="246"/>
                    </a:lnTo>
                    <a:lnTo>
                      <a:pt x="348" y="247"/>
                    </a:lnTo>
                    <a:lnTo>
                      <a:pt x="348" y="249"/>
                    </a:lnTo>
                    <a:lnTo>
                      <a:pt x="349" y="251"/>
                    </a:lnTo>
                    <a:lnTo>
                      <a:pt x="350" y="252"/>
                    </a:lnTo>
                    <a:lnTo>
                      <a:pt x="354" y="252"/>
                    </a:lnTo>
                    <a:lnTo>
                      <a:pt x="355" y="253"/>
                    </a:lnTo>
                    <a:lnTo>
                      <a:pt x="356" y="256"/>
                    </a:lnTo>
                    <a:lnTo>
                      <a:pt x="358" y="258"/>
                    </a:lnTo>
                    <a:lnTo>
                      <a:pt x="360" y="259"/>
                    </a:lnTo>
                    <a:lnTo>
                      <a:pt x="365" y="259"/>
                    </a:lnTo>
                    <a:lnTo>
                      <a:pt x="370" y="258"/>
                    </a:lnTo>
                    <a:lnTo>
                      <a:pt x="372" y="258"/>
                    </a:lnTo>
                    <a:lnTo>
                      <a:pt x="377" y="256"/>
                    </a:lnTo>
                    <a:lnTo>
                      <a:pt x="379" y="256"/>
                    </a:lnTo>
                    <a:lnTo>
                      <a:pt x="384" y="256"/>
                    </a:lnTo>
                    <a:lnTo>
                      <a:pt x="386" y="255"/>
                    </a:lnTo>
                    <a:lnTo>
                      <a:pt x="390" y="252"/>
                    </a:lnTo>
                    <a:lnTo>
                      <a:pt x="391" y="251"/>
                    </a:lnTo>
                    <a:lnTo>
                      <a:pt x="395" y="251"/>
                    </a:lnTo>
                    <a:lnTo>
                      <a:pt x="398" y="253"/>
                    </a:lnTo>
                    <a:lnTo>
                      <a:pt x="401" y="257"/>
                    </a:lnTo>
                    <a:lnTo>
                      <a:pt x="401" y="262"/>
                    </a:lnTo>
                    <a:lnTo>
                      <a:pt x="401" y="265"/>
                    </a:lnTo>
                    <a:lnTo>
                      <a:pt x="398" y="269"/>
                    </a:lnTo>
                    <a:lnTo>
                      <a:pt x="396" y="274"/>
                    </a:lnTo>
                    <a:lnTo>
                      <a:pt x="395" y="277"/>
                    </a:lnTo>
                    <a:lnTo>
                      <a:pt x="396" y="281"/>
                    </a:lnTo>
                    <a:lnTo>
                      <a:pt x="401" y="289"/>
                    </a:lnTo>
                    <a:lnTo>
                      <a:pt x="404" y="292"/>
                    </a:lnTo>
                    <a:lnTo>
                      <a:pt x="407" y="294"/>
                    </a:lnTo>
                    <a:lnTo>
                      <a:pt x="408" y="294"/>
                    </a:lnTo>
                    <a:lnTo>
                      <a:pt x="408" y="297"/>
                    </a:lnTo>
                    <a:lnTo>
                      <a:pt x="404" y="306"/>
                    </a:lnTo>
                    <a:lnTo>
                      <a:pt x="406" y="312"/>
                    </a:lnTo>
                    <a:lnTo>
                      <a:pt x="408" y="316"/>
                    </a:lnTo>
                    <a:lnTo>
                      <a:pt x="409" y="319"/>
                    </a:lnTo>
                    <a:lnTo>
                      <a:pt x="409" y="325"/>
                    </a:lnTo>
                    <a:lnTo>
                      <a:pt x="402" y="345"/>
                    </a:lnTo>
                    <a:lnTo>
                      <a:pt x="386" y="363"/>
                    </a:lnTo>
                    <a:lnTo>
                      <a:pt x="374" y="370"/>
                    </a:lnTo>
                    <a:lnTo>
                      <a:pt x="368" y="369"/>
                    </a:lnTo>
                    <a:lnTo>
                      <a:pt x="362" y="364"/>
                    </a:lnTo>
                    <a:lnTo>
                      <a:pt x="359" y="355"/>
                    </a:lnTo>
                    <a:lnTo>
                      <a:pt x="361" y="337"/>
                    </a:lnTo>
                    <a:lnTo>
                      <a:pt x="362" y="312"/>
                    </a:lnTo>
                    <a:lnTo>
                      <a:pt x="367" y="305"/>
                    </a:lnTo>
                    <a:lnTo>
                      <a:pt x="368" y="301"/>
                    </a:lnTo>
                    <a:lnTo>
                      <a:pt x="367" y="299"/>
                    </a:lnTo>
                    <a:lnTo>
                      <a:pt x="366" y="297"/>
                    </a:lnTo>
                    <a:lnTo>
                      <a:pt x="341" y="298"/>
                    </a:lnTo>
                    <a:lnTo>
                      <a:pt x="338" y="303"/>
                    </a:lnTo>
                    <a:lnTo>
                      <a:pt x="338" y="309"/>
                    </a:lnTo>
                    <a:lnTo>
                      <a:pt x="337" y="312"/>
                    </a:lnTo>
                    <a:lnTo>
                      <a:pt x="335" y="315"/>
                    </a:lnTo>
                    <a:lnTo>
                      <a:pt x="329" y="319"/>
                    </a:lnTo>
                    <a:lnTo>
                      <a:pt x="322" y="323"/>
                    </a:lnTo>
                    <a:lnTo>
                      <a:pt x="313" y="329"/>
                    </a:lnTo>
                    <a:lnTo>
                      <a:pt x="312" y="333"/>
                    </a:lnTo>
                    <a:lnTo>
                      <a:pt x="311" y="339"/>
                    </a:lnTo>
                    <a:lnTo>
                      <a:pt x="308" y="341"/>
                    </a:lnTo>
                    <a:lnTo>
                      <a:pt x="301" y="352"/>
                    </a:lnTo>
                    <a:lnTo>
                      <a:pt x="298" y="359"/>
                    </a:lnTo>
                    <a:lnTo>
                      <a:pt x="296" y="361"/>
                    </a:lnTo>
                    <a:lnTo>
                      <a:pt x="298" y="371"/>
                    </a:lnTo>
                    <a:lnTo>
                      <a:pt x="287" y="369"/>
                    </a:lnTo>
                    <a:lnTo>
                      <a:pt x="266" y="360"/>
                    </a:lnTo>
                    <a:lnTo>
                      <a:pt x="262" y="360"/>
                    </a:lnTo>
                    <a:lnTo>
                      <a:pt x="256" y="361"/>
                    </a:lnTo>
                    <a:lnTo>
                      <a:pt x="247" y="365"/>
                    </a:lnTo>
                    <a:lnTo>
                      <a:pt x="241" y="366"/>
                    </a:lnTo>
                    <a:lnTo>
                      <a:pt x="234" y="363"/>
                    </a:lnTo>
                    <a:lnTo>
                      <a:pt x="218" y="358"/>
                    </a:lnTo>
                    <a:lnTo>
                      <a:pt x="214" y="358"/>
                    </a:lnTo>
                    <a:lnTo>
                      <a:pt x="208" y="358"/>
                    </a:lnTo>
                    <a:lnTo>
                      <a:pt x="200" y="359"/>
                    </a:lnTo>
                    <a:lnTo>
                      <a:pt x="184" y="363"/>
                    </a:lnTo>
                    <a:lnTo>
                      <a:pt x="150" y="372"/>
                    </a:lnTo>
                    <a:lnTo>
                      <a:pt x="148" y="369"/>
                    </a:lnTo>
                    <a:lnTo>
                      <a:pt x="157" y="357"/>
                    </a:lnTo>
                    <a:lnTo>
                      <a:pt x="164" y="358"/>
                    </a:lnTo>
                    <a:lnTo>
                      <a:pt x="179" y="351"/>
                    </a:lnTo>
                    <a:lnTo>
                      <a:pt x="188" y="346"/>
                    </a:lnTo>
                    <a:lnTo>
                      <a:pt x="190" y="343"/>
                    </a:lnTo>
                    <a:lnTo>
                      <a:pt x="186" y="340"/>
                    </a:lnTo>
                    <a:lnTo>
                      <a:pt x="174" y="336"/>
                    </a:lnTo>
                    <a:lnTo>
                      <a:pt x="172" y="340"/>
                    </a:lnTo>
                    <a:lnTo>
                      <a:pt x="170" y="342"/>
                    </a:lnTo>
                    <a:lnTo>
                      <a:pt x="152" y="340"/>
                    </a:lnTo>
                    <a:lnTo>
                      <a:pt x="149" y="337"/>
                    </a:lnTo>
                    <a:lnTo>
                      <a:pt x="145" y="330"/>
                    </a:lnTo>
                    <a:lnTo>
                      <a:pt x="145" y="323"/>
                    </a:lnTo>
                    <a:lnTo>
                      <a:pt x="144" y="323"/>
                    </a:lnTo>
                    <a:lnTo>
                      <a:pt x="142" y="327"/>
                    </a:lnTo>
                    <a:lnTo>
                      <a:pt x="139" y="340"/>
                    </a:lnTo>
                    <a:lnTo>
                      <a:pt x="144" y="346"/>
                    </a:lnTo>
                    <a:lnTo>
                      <a:pt x="146" y="351"/>
                    </a:lnTo>
                    <a:lnTo>
                      <a:pt x="145" y="352"/>
                    </a:lnTo>
                    <a:lnTo>
                      <a:pt x="131" y="348"/>
                    </a:lnTo>
                    <a:lnTo>
                      <a:pt x="128" y="346"/>
                    </a:lnTo>
                    <a:lnTo>
                      <a:pt x="128" y="342"/>
                    </a:lnTo>
                    <a:lnTo>
                      <a:pt x="128" y="337"/>
                    </a:lnTo>
                    <a:lnTo>
                      <a:pt x="128" y="333"/>
                    </a:lnTo>
                    <a:lnTo>
                      <a:pt x="124" y="322"/>
                    </a:lnTo>
                    <a:lnTo>
                      <a:pt x="124" y="318"/>
                    </a:lnTo>
                    <a:lnTo>
                      <a:pt x="126" y="311"/>
                    </a:lnTo>
                    <a:lnTo>
                      <a:pt x="130" y="304"/>
                    </a:lnTo>
                    <a:lnTo>
                      <a:pt x="131" y="300"/>
                    </a:lnTo>
                    <a:lnTo>
                      <a:pt x="130" y="298"/>
                    </a:lnTo>
                    <a:lnTo>
                      <a:pt x="126" y="299"/>
                    </a:lnTo>
                    <a:lnTo>
                      <a:pt x="122" y="300"/>
                    </a:lnTo>
                    <a:lnTo>
                      <a:pt x="114" y="304"/>
                    </a:lnTo>
                    <a:lnTo>
                      <a:pt x="108" y="310"/>
                    </a:lnTo>
                    <a:lnTo>
                      <a:pt x="106" y="317"/>
                    </a:lnTo>
                    <a:lnTo>
                      <a:pt x="106" y="327"/>
                    </a:lnTo>
                    <a:lnTo>
                      <a:pt x="103" y="330"/>
                    </a:lnTo>
                    <a:lnTo>
                      <a:pt x="96" y="335"/>
                    </a:lnTo>
                    <a:lnTo>
                      <a:pt x="94" y="340"/>
                    </a:lnTo>
                    <a:lnTo>
                      <a:pt x="92" y="347"/>
                    </a:lnTo>
                    <a:lnTo>
                      <a:pt x="92" y="355"/>
                    </a:lnTo>
                    <a:lnTo>
                      <a:pt x="96" y="361"/>
                    </a:lnTo>
                    <a:lnTo>
                      <a:pt x="101" y="366"/>
                    </a:lnTo>
                    <a:lnTo>
                      <a:pt x="109" y="371"/>
                    </a:lnTo>
                    <a:lnTo>
                      <a:pt x="116" y="373"/>
                    </a:lnTo>
                    <a:lnTo>
                      <a:pt x="124" y="373"/>
                    </a:lnTo>
                    <a:lnTo>
                      <a:pt x="131" y="375"/>
                    </a:lnTo>
                    <a:lnTo>
                      <a:pt x="134" y="373"/>
                    </a:lnTo>
                    <a:lnTo>
                      <a:pt x="137" y="391"/>
                    </a:lnTo>
                    <a:lnTo>
                      <a:pt x="133" y="415"/>
                    </a:lnTo>
                    <a:lnTo>
                      <a:pt x="130" y="418"/>
                    </a:lnTo>
                    <a:lnTo>
                      <a:pt x="118" y="419"/>
                    </a:lnTo>
                    <a:lnTo>
                      <a:pt x="102" y="418"/>
                    </a:lnTo>
                    <a:lnTo>
                      <a:pt x="98" y="415"/>
                    </a:lnTo>
                    <a:lnTo>
                      <a:pt x="80" y="417"/>
                    </a:lnTo>
                    <a:lnTo>
                      <a:pt x="66" y="421"/>
                    </a:lnTo>
                    <a:lnTo>
                      <a:pt x="61" y="427"/>
                    </a:lnTo>
                    <a:lnTo>
                      <a:pt x="55" y="435"/>
                    </a:lnTo>
                    <a:lnTo>
                      <a:pt x="53" y="438"/>
                    </a:lnTo>
                    <a:lnTo>
                      <a:pt x="52" y="441"/>
                    </a:lnTo>
                    <a:lnTo>
                      <a:pt x="50" y="453"/>
                    </a:lnTo>
                    <a:lnTo>
                      <a:pt x="49" y="455"/>
                    </a:lnTo>
                    <a:lnTo>
                      <a:pt x="36" y="465"/>
                    </a:lnTo>
                    <a:lnTo>
                      <a:pt x="31" y="468"/>
                    </a:lnTo>
                    <a:lnTo>
                      <a:pt x="26" y="478"/>
                    </a:lnTo>
                    <a:lnTo>
                      <a:pt x="22" y="485"/>
                    </a:lnTo>
                    <a:lnTo>
                      <a:pt x="19" y="490"/>
                    </a:lnTo>
                    <a:lnTo>
                      <a:pt x="17" y="489"/>
                    </a:lnTo>
                    <a:lnTo>
                      <a:pt x="14" y="487"/>
                    </a:lnTo>
                    <a:lnTo>
                      <a:pt x="13" y="485"/>
                    </a:lnTo>
                    <a:lnTo>
                      <a:pt x="11" y="481"/>
                    </a:lnTo>
                    <a:lnTo>
                      <a:pt x="10" y="478"/>
                    </a:lnTo>
                    <a:lnTo>
                      <a:pt x="6" y="474"/>
                    </a:lnTo>
                    <a:lnTo>
                      <a:pt x="1" y="467"/>
                    </a:lnTo>
                    <a:lnTo>
                      <a:pt x="1" y="463"/>
                    </a:lnTo>
                    <a:lnTo>
                      <a:pt x="0" y="459"/>
                    </a:lnTo>
                    <a:lnTo>
                      <a:pt x="1" y="460"/>
                    </a:lnTo>
                    <a:lnTo>
                      <a:pt x="4" y="460"/>
                    </a:lnTo>
                    <a:lnTo>
                      <a:pt x="5" y="457"/>
                    </a:lnTo>
                    <a:lnTo>
                      <a:pt x="11" y="457"/>
                    </a:lnTo>
                    <a:lnTo>
                      <a:pt x="11" y="455"/>
                    </a:lnTo>
                    <a:lnTo>
                      <a:pt x="13" y="453"/>
                    </a:lnTo>
                    <a:lnTo>
                      <a:pt x="18" y="450"/>
                    </a:lnTo>
                    <a:lnTo>
                      <a:pt x="20" y="447"/>
                    </a:lnTo>
                    <a:lnTo>
                      <a:pt x="25" y="444"/>
                    </a:lnTo>
                    <a:lnTo>
                      <a:pt x="30" y="444"/>
                    </a:lnTo>
                    <a:lnTo>
                      <a:pt x="32" y="442"/>
                    </a:lnTo>
                    <a:lnTo>
                      <a:pt x="34" y="436"/>
                    </a:lnTo>
                    <a:lnTo>
                      <a:pt x="32" y="429"/>
                    </a:lnTo>
                    <a:lnTo>
                      <a:pt x="32" y="423"/>
                    </a:lnTo>
                    <a:lnTo>
                      <a:pt x="34" y="418"/>
                    </a:lnTo>
                    <a:lnTo>
                      <a:pt x="34" y="412"/>
                    </a:lnTo>
                    <a:lnTo>
                      <a:pt x="35" y="407"/>
                    </a:lnTo>
                    <a:lnTo>
                      <a:pt x="34" y="401"/>
                    </a:lnTo>
                    <a:lnTo>
                      <a:pt x="36" y="399"/>
                    </a:lnTo>
                    <a:lnTo>
                      <a:pt x="35" y="393"/>
                    </a:lnTo>
                    <a:lnTo>
                      <a:pt x="32" y="388"/>
                    </a:lnTo>
                    <a:lnTo>
                      <a:pt x="34" y="384"/>
                    </a:lnTo>
                    <a:lnTo>
                      <a:pt x="36" y="379"/>
                    </a:lnTo>
                    <a:lnTo>
                      <a:pt x="41" y="382"/>
                    </a:lnTo>
                    <a:lnTo>
                      <a:pt x="44" y="382"/>
                    </a:lnTo>
                    <a:lnTo>
                      <a:pt x="47" y="381"/>
                    </a:lnTo>
                    <a:lnTo>
                      <a:pt x="48" y="376"/>
                    </a:lnTo>
                    <a:lnTo>
                      <a:pt x="48" y="372"/>
                    </a:lnTo>
                    <a:lnTo>
                      <a:pt x="46" y="369"/>
                    </a:lnTo>
                    <a:lnTo>
                      <a:pt x="42" y="365"/>
                    </a:lnTo>
                    <a:lnTo>
                      <a:pt x="40" y="365"/>
                    </a:lnTo>
                    <a:lnTo>
                      <a:pt x="36" y="364"/>
                    </a:lnTo>
                    <a:lnTo>
                      <a:pt x="34" y="361"/>
                    </a:lnTo>
                    <a:lnTo>
                      <a:pt x="31" y="358"/>
                    </a:lnTo>
                    <a:lnTo>
                      <a:pt x="31" y="353"/>
                    </a:lnTo>
                    <a:lnTo>
                      <a:pt x="34" y="348"/>
                    </a:lnTo>
                    <a:lnTo>
                      <a:pt x="35" y="345"/>
                    </a:lnTo>
                    <a:lnTo>
                      <a:pt x="35" y="341"/>
                    </a:lnTo>
                    <a:lnTo>
                      <a:pt x="32" y="340"/>
                    </a:lnTo>
                    <a:lnTo>
                      <a:pt x="30" y="339"/>
                    </a:lnTo>
                    <a:lnTo>
                      <a:pt x="30" y="336"/>
                    </a:lnTo>
                    <a:lnTo>
                      <a:pt x="30" y="333"/>
                    </a:lnTo>
                    <a:lnTo>
                      <a:pt x="35" y="329"/>
                    </a:lnTo>
                    <a:lnTo>
                      <a:pt x="37" y="328"/>
                    </a:lnTo>
                    <a:lnTo>
                      <a:pt x="40" y="324"/>
                    </a:lnTo>
                    <a:lnTo>
                      <a:pt x="40" y="321"/>
                    </a:lnTo>
                    <a:lnTo>
                      <a:pt x="40" y="317"/>
                    </a:lnTo>
                    <a:lnTo>
                      <a:pt x="42" y="316"/>
                    </a:lnTo>
                    <a:lnTo>
                      <a:pt x="44" y="317"/>
                    </a:lnTo>
                    <a:lnTo>
                      <a:pt x="47" y="319"/>
                    </a:lnTo>
                    <a:lnTo>
                      <a:pt x="50" y="319"/>
                    </a:lnTo>
                    <a:lnTo>
                      <a:pt x="55" y="321"/>
                    </a:lnTo>
                    <a:lnTo>
                      <a:pt x="60" y="322"/>
                    </a:lnTo>
                    <a:lnTo>
                      <a:pt x="65" y="319"/>
                    </a:lnTo>
                    <a:lnTo>
                      <a:pt x="66" y="316"/>
                    </a:lnTo>
                    <a:lnTo>
                      <a:pt x="68" y="311"/>
                    </a:lnTo>
                    <a:lnTo>
                      <a:pt x="71" y="309"/>
                    </a:lnTo>
                    <a:lnTo>
                      <a:pt x="72" y="304"/>
                    </a:lnTo>
                    <a:lnTo>
                      <a:pt x="76" y="292"/>
                    </a:lnTo>
                    <a:lnTo>
                      <a:pt x="77" y="282"/>
                    </a:lnTo>
                    <a:lnTo>
                      <a:pt x="77" y="277"/>
                    </a:lnTo>
                    <a:lnTo>
                      <a:pt x="76" y="271"/>
                    </a:lnTo>
                    <a:lnTo>
                      <a:pt x="76" y="270"/>
                    </a:lnTo>
                    <a:lnTo>
                      <a:pt x="73" y="268"/>
                    </a:lnTo>
                    <a:lnTo>
                      <a:pt x="74" y="261"/>
                    </a:lnTo>
                    <a:lnTo>
                      <a:pt x="77" y="255"/>
                    </a:lnTo>
                    <a:lnTo>
                      <a:pt x="79" y="251"/>
                    </a:lnTo>
                    <a:lnTo>
                      <a:pt x="80" y="247"/>
                    </a:lnTo>
                    <a:lnTo>
                      <a:pt x="80" y="245"/>
                    </a:lnTo>
                    <a:lnTo>
                      <a:pt x="79" y="240"/>
                    </a:lnTo>
                    <a:lnTo>
                      <a:pt x="78" y="234"/>
                    </a:lnTo>
                    <a:lnTo>
                      <a:pt x="77" y="232"/>
                    </a:lnTo>
                    <a:lnTo>
                      <a:pt x="76" y="228"/>
                    </a:lnTo>
                    <a:lnTo>
                      <a:pt x="76" y="227"/>
                    </a:lnTo>
                    <a:lnTo>
                      <a:pt x="77" y="222"/>
                    </a:lnTo>
                    <a:lnTo>
                      <a:pt x="73" y="221"/>
                    </a:lnTo>
                    <a:lnTo>
                      <a:pt x="71" y="220"/>
                    </a:lnTo>
                    <a:lnTo>
                      <a:pt x="71" y="215"/>
                    </a:lnTo>
                    <a:lnTo>
                      <a:pt x="71" y="210"/>
                    </a:lnTo>
                    <a:lnTo>
                      <a:pt x="71" y="209"/>
                    </a:lnTo>
                    <a:lnTo>
                      <a:pt x="68" y="209"/>
                    </a:lnTo>
                    <a:lnTo>
                      <a:pt x="67" y="208"/>
                    </a:lnTo>
                    <a:lnTo>
                      <a:pt x="66" y="205"/>
                    </a:lnTo>
                    <a:lnTo>
                      <a:pt x="65" y="204"/>
                    </a:lnTo>
                    <a:lnTo>
                      <a:pt x="66" y="191"/>
                    </a:lnTo>
                    <a:lnTo>
                      <a:pt x="67" y="187"/>
                    </a:lnTo>
                    <a:lnTo>
                      <a:pt x="68" y="184"/>
                    </a:lnTo>
                    <a:lnTo>
                      <a:pt x="72" y="181"/>
                    </a:lnTo>
                    <a:lnTo>
                      <a:pt x="77" y="181"/>
                    </a:lnTo>
                    <a:lnTo>
                      <a:pt x="82" y="184"/>
                    </a:lnTo>
                    <a:lnTo>
                      <a:pt x="86" y="186"/>
                    </a:lnTo>
                    <a:lnTo>
                      <a:pt x="89" y="184"/>
                    </a:lnTo>
                    <a:lnTo>
                      <a:pt x="94" y="183"/>
                    </a:lnTo>
                    <a:lnTo>
                      <a:pt x="100" y="180"/>
                    </a:lnTo>
                    <a:lnTo>
                      <a:pt x="102" y="181"/>
                    </a:lnTo>
                    <a:lnTo>
                      <a:pt x="103" y="183"/>
                    </a:lnTo>
                    <a:lnTo>
                      <a:pt x="104" y="184"/>
                    </a:lnTo>
                    <a:lnTo>
                      <a:pt x="107" y="183"/>
                    </a:lnTo>
                    <a:lnTo>
                      <a:pt x="113" y="181"/>
                    </a:lnTo>
                    <a:lnTo>
                      <a:pt x="115" y="180"/>
                    </a:lnTo>
                    <a:lnTo>
                      <a:pt x="118" y="177"/>
                    </a:lnTo>
                    <a:lnTo>
                      <a:pt x="119" y="174"/>
                    </a:lnTo>
                    <a:lnTo>
                      <a:pt x="119" y="169"/>
                    </a:lnTo>
                    <a:lnTo>
                      <a:pt x="118" y="165"/>
                    </a:lnTo>
                    <a:lnTo>
                      <a:pt x="116" y="162"/>
                    </a:lnTo>
                    <a:lnTo>
                      <a:pt x="114" y="162"/>
                    </a:lnTo>
                    <a:lnTo>
                      <a:pt x="113" y="161"/>
                    </a:lnTo>
                    <a:lnTo>
                      <a:pt x="110" y="160"/>
                    </a:lnTo>
                    <a:lnTo>
                      <a:pt x="109" y="159"/>
                    </a:lnTo>
                    <a:lnTo>
                      <a:pt x="110" y="147"/>
                    </a:lnTo>
                    <a:lnTo>
                      <a:pt x="110" y="144"/>
                    </a:lnTo>
                    <a:lnTo>
                      <a:pt x="113" y="143"/>
                    </a:lnTo>
                    <a:lnTo>
                      <a:pt x="116" y="142"/>
                    </a:lnTo>
                    <a:lnTo>
                      <a:pt x="116" y="141"/>
                    </a:lnTo>
                    <a:lnTo>
                      <a:pt x="116" y="138"/>
                    </a:lnTo>
                    <a:lnTo>
                      <a:pt x="115" y="137"/>
                    </a:lnTo>
                    <a:lnTo>
                      <a:pt x="116" y="136"/>
                    </a:lnTo>
                    <a:lnTo>
                      <a:pt x="121" y="135"/>
                    </a:lnTo>
                    <a:lnTo>
                      <a:pt x="125" y="131"/>
                    </a:lnTo>
                    <a:lnTo>
                      <a:pt x="128" y="126"/>
                    </a:lnTo>
                    <a:lnTo>
                      <a:pt x="130" y="121"/>
                    </a:lnTo>
                    <a:lnTo>
                      <a:pt x="130" y="118"/>
                    </a:lnTo>
                    <a:lnTo>
                      <a:pt x="128" y="115"/>
                    </a:lnTo>
                    <a:lnTo>
                      <a:pt x="131" y="109"/>
                    </a:lnTo>
                    <a:lnTo>
                      <a:pt x="132" y="107"/>
                    </a:lnTo>
                    <a:lnTo>
                      <a:pt x="134" y="107"/>
                    </a:lnTo>
                    <a:lnTo>
                      <a:pt x="137" y="106"/>
                    </a:lnTo>
                    <a:lnTo>
                      <a:pt x="142" y="102"/>
                    </a:lnTo>
                    <a:lnTo>
                      <a:pt x="143" y="101"/>
                    </a:lnTo>
                    <a:lnTo>
                      <a:pt x="145" y="102"/>
                    </a:lnTo>
                    <a:lnTo>
                      <a:pt x="151" y="106"/>
                    </a:lnTo>
                    <a:lnTo>
                      <a:pt x="151" y="111"/>
                    </a:lnTo>
                    <a:lnTo>
                      <a:pt x="154" y="112"/>
                    </a:lnTo>
                    <a:lnTo>
                      <a:pt x="154" y="111"/>
                    </a:lnTo>
                    <a:lnTo>
                      <a:pt x="157" y="111"/>
                    </a:lnTo>
                    <a:lnTo>
                      <a:pt x="160" y="107"/>
                    </a:lnTo>
                    <a:lnTo>
                      <a:pt x="161" y="103"/>
                    </a:lnTo>
                    <a:lnTo>
                      <a:pt x="163" y="99"/>
                    </a:lnTo>
                    <a:lnTo>
                      <a:pt x="164" y="95"/>
                    </a:lnTo>
                    <a:lnTo>
                      <a:pt x="167" y="93"/>
                    </a:lnTo>
                    <a:lnTo>
                      <a:pt x="170" y="91"/>
                    </a:lnTo>
                    <a:lnTo>
                      <a:pt x="173" y="88"/>
                    </a:lnTo>
                    <a:lnTo>
                      <a:pt x="175" y="85"/>
                    </a:lnTo>
                    <a:lnTo>
                      <a:pt x="179" y="87"/>
                    </a:lnTo>
                    <a:lnTo>
                      <a:pt x="182" y="89"/>
                    </a:lnTo>
                    <a:lnTo>
                      <a:pt x="186" y="87"/>
                    </a:lnTo>
                    <a:lnTo>
                      <a:pt x="190" y="88"/>
                    </a:lnTo>
                    <a:lnTo>
                      <a:pt x="191" y="91"/>
                    </a:lnTo>
                    <a:lnTo>
                      <a:pt x="193" y="93"/>
                    </a:lnTo>
                    <a:lnTo>
                      <a:pt x="197" y="90"/>
                    </a:lnTo>
                    <a:lnTo>
                      <a:pt x="199" y="90"/>
                    </a:lnTo>
                    <a:lnTo>
                      <a:pt x="202" y="91"/>
                    </a:lnTo>
                    <a:lnTo>
                      <a:pt x="204" y="95"/>
                    </a:lnTo>
                    <a:lnTo>
                      <a:pt x="205" y="96"/>
                    </a:lnTo>
                    <a:lnTo>
                      <a:pt x="209" y="95"/>
                    </a:lnTo>
                    <a:lnTo>
                      <a:pt x="211" y="95"/>
                    </a:lnTo>
                    <a:lnTo>
                      <a:pt x="214" y="96"/>
                    </a:lnTo>
                    <a:lnTo>
                      <a:pt x="216" y="100"/>
                    </a:lnTo>
                    <a:lnTo>
                      <a:pt x="216" y="101"/>
                    </a:lnTo>
                    <a:lnTo>
                      <a:pt x="217" y="102"/>
                    </a:lnTo>
                    <a:lnTo>
                      <a:pt x="218" y="101"/>
                    </a:lnTo>
                    <a:lnTo>
                      <a:pt x="222" y="100"/>
                    </a:lnTo>
                    <a:lnTo>
                      <a:pt x="224" y="95"/>
                    </a:lnTo>
                    <a:lnTo>
                      <a:pt x="226" y="93"/>
                    </a:lnTo>
                    <a:lnTo>
                      <a:pt x="227" y="89"/>
                    </a:lnTo>
                    <a:lnTo>
                      <a:pt x="228" y="85"/>
                    </a:lnTo>
                    <a:lnTo>
                      <a:pt x="232" y="82"/>
                    </a:lnTo>
                    <a:lnTo>
                      <a:pt x="230" y="78"/>
                    </a:lnTo>
                    <a:lnTo>
                      <a:pt x="233" y="75"/>
                    </a:lnTo>
                    <a:lnTo>
                      <a:pt x="234" y="72"/>
                    </a:lnTo>
                    <a:lnTo>
                      <a:pt x="236" y="70"/>
                    </a:lnTo>
                    <a:lnTo>
                      <a:pt x="239" y="65"/>
                    </a:lnTo>
                    <a:lnTo>
                      <a:pt x="239" y="59"/>
                    </a:lnTo>
                    <a:lnTo>
                      <a:pt x="239" y="57"/>
                    </a:lnTo>
                    <a:lnTo>
                      <a:pt x="240" y="49"/>
                    </a:lnTo>
                    <a:lnTo>
                      <a:pt x="240" y="45"/>
                    </a:lnTo>
                    <a:lnTo>
                      <a:pt x="240" y="43"/>
                    </a:lnTo>
                    <a:lnTo>
                      <a:pt x="265" y="35"/>
                    </a:lnTo>
                    <a:lnTo>
                      <a:pt x="276" y="29"/>
                    </a:lnTo>
                    <a:lnTo>
                      <a:pt x="280" y="22"/>
                    </a:lnTo>
                    <a:lnTo>
                      <a:pt x="281" y="16"/>
                    </a:lnTo>
                    <a:lnTo>
                      <a:pt x="283" y="13"/>
                    </a:lnTo>
                    <a:lnTo>
                      <a:pt x="287" y="12"/>
                    </a:lnTo>
                    <a:lnTo>
                      <a:pt x="293" y="13"/>
                    </a:lnTo>
                    <a:lnTo>
                      <a:pt x="298" y="16"/>
                    </a:lnTo>
                    <a:lnTo>
                      <a:pt x="299" y="17"/>
                    </a:lnTo>
                    <a:lnTo>
                      <a:pt x="296" y="25"/>
                    </a:lnTo>
                    <a:lnTo>
                      <a:pt x="296" y="28"/>
                    </a:lnTo>
                    <a:lnTo>
                      <a:pt x="296" y="31"/>
                    </a:lnTo>
                    <a:lnTo>
                      <a:pt x="302" y="36"/>
                    </a:lnTo>
                    <a:lnTo>
                      <a:pt x="306" y="34"/>
                    </a:lnTo>
                    <a:lnTo>
                      <a:pt x="307" y="31"/>
                    </a:lnTo>
                    <a:lnTo>
                      <a:pt x="308" y="27"/>
                    </a:lnTo>
                    <a:lnTo>
                      <a:pt x="310" y="25"/>
                    </a:lnTo>
                    <a:lnTo>
                      <a:pt x="317" y="25"/>
                    </a:lnTo>
                    <a:lnTo>
                      <a:pt x="317" y="28"/>
                    </a:lnTo>
                    <a:lnTo>
                      <a:pt x="317" y="31"/>
                    </a:lnTo>
                    <a:lnTo>
                      <a:pt x="317" y="33"/>
                    </a:lnTo>
                    <a:lnTo>
                      <a:pt x="320" y="28"/>
                    </a:lnTo>
                    <a:lnTo>
                      <a:pt x="320" y="24"/>
                    </a:lnTo>
                    <a:lnTo>
                      <a:pt x="322" y="21"/>
                    </a:lnTo>
                    <a:lnTo>
                      <a:pt x="323" y="18"/>
                    </a:lnTo>
                    <a:lnTo>
                      <a:pt x="323" y="16"/>
                    </a:lnTo>
                    <a:lnTo>
                      <a:pt x="323" y="15"/>
                    </a:lnTo>
                    <a:lnTo>
                      <a:pt x="324" y="13"/>
                    </a:lnTo>
                    <a:lnTo>
                      <a:pt x="332" y="9"/>
                    </a:lnTo>
                    <a:lnTo>
                      <a:pt x="335" y="5"/>
                    </a:lnTo>
                    <a:lnTo>
                      <a:pt x="340" y="0"/>
                    </a:lnTo>
                    <a:lnTo>
                      <a:pt x="346" y="0"/>
                    </a:lnTo>
                    <a:lnTo>
                      <a:pt x="353" y="3"/>
                    </a:lnTo>
                    <a:lnTo>
                      <a:pt x="353" y="5"/>
                    </a:lnTo>
                    <a:lnTo>
                      <a:pt x="354" y="7"/>
                    </a:lnTo>
                    <a:lnTo>
                      <a:pt x="353" y="10"/>
                    </a:lnTo>
                    <a:lnTo>
                      <a:pt x="353" y="12"/>
                    </a:lnTo>
                    <a:lnTo>
                      <a:pt x="353" y="15"/>
                    </a:lnTo>
                    <a:lnTo>
                      <a:pt x="356" y="17"/>
                    </a:lnTo>
                    <a:lnTo>
                      <a:pt x="356" y="18"/>
                    </a:lnTo>
                    <a:lnTo>
                      <a:pt x="358" y="21"/>
                    </a:lnTo>
                    <a:lnTo>
                      <a:pt x="360" y="23"/>
                    </a:lnTo>
                    <a:lnTo>
                      <a:pt x="364" y="25"/>
                    </a:lnTo>
                    <a:lnTo>
                      <a:pt x="365" y="28"/>
                    </a:lnTo>
                    <a:lnTo>
                      <a:pt x="365" y="35"/>
                    </a:lnTo>
                    <a:lnTo>
                      <a:pt x="362" y="36"/>
                    </a:lnTo>
                    <a:lnTo>
                      <a:pt x="361" y="39"/>
                    </a:lnTo>
                    <a:lnTo>
                      <a:pt x="361" y="40"/>
                    </a:lnTo>
                    <a:lnTo>
                      <a:pt x="364" y="42"/>
                    </a:lnTo>
                    <a:lnTo>
                      <a:pt x="364" y="45"/>
                    </a:lnTo>
                    <a:lnTo>
                      <a:pt x="358" y="48"/>
                    </a:lnTo>
                    <a:lnTo>
                      <a:pt x="353" y="48"/>
                    </a:lnTo>
                    <a:lnTo>
                      <a:pt x="349" y="49"/>
                    </a:lnTo>
                    <a:lnTo>
                      <a:pt x="347" y="52"/>
                    </a:lnTo>
                    <a:lnTo>
                      <a:pt x="344" y="58"/>
                    </a:lnTo>
                    <a:lnTo>
                      <a:pt x="342" y="59"/>
                    </a:lnTo>
                    <a:lnTo>
                      <a:pt x="338" y="65"/>
                    </a:lnTo>
                    <a:lnTo>
                      <a:pt x="334" y="73"/>
                    </a:lnTo>
                    <a:lnTo>
                      <a:pt x="331" y="89"/>
                    </a:lnTo>
                    <a:lnTo>
                      <a:pt x="332" y="94"/>
                    </a:lnTo>
                    <a:lnTo>
                      <a:pt x="336" y="96"/>
                    </a:lnTo>
                    <a:lnTo>
                      <a:pt x="340" y="95"/>
                    </a:lnTo>
                    <a:lnTo>
                      <a:pt x="342" y="94"/>
                    </a:lnTo>
                    <a:lnTo>
                      <a:pt x="346" y="96"/>
                    </a:lnTo>
                    <a:lnTo>
                      <a:pt x="346" y="97"/>
                    </a:lnTo>
                    <a:lnTo>
                      <a:pt x="347" y="99"/>
                    </a:lnTo>
                    <a:lnTo>
                      <a:pt x="354" y="95"/>
                    </a:lnTo>
                    <a:lnTo>
                      <a:pt x="356" y="96"/>
                    </a:lnTo>
                    <a:lnTo>
                      <a:pt x="359" y="102"/>
                    </a:lnTo>
                    <a:lnTo>
                      <a:pt x="355" y="114"/>
                    </a:lnTo>
                    <a:lnTo>
                      <a:pt x="352" y="117"/>
                    </a:lnTo>
                    <a:lnTo>
                      <a:pt x="352" y="120"/>
                    </a:lnTo>
                    <a:lnTo>
                      <a:pt x="354" y="125"/>
                    </a:lnTo>
                    <a:lnTo>
                      <a:pt x="353" y="127"/>
                    </a:lnTo>
                    <a:lnTo>
                      <a:pt x="352" y="132"/>
                    </a:lnTo>
                    <a:lnTo>
                      <a:pt x="349" y="133"/>
                    </a:lnTo>
                    <a:lnTo>
                      <a:pt x="349" y="139"/>
                    </a:lnTo>
                    <a:lnTo>
                      <a:pt x="354" y="144"/>
                    </a:lnTo>
                    <a:lnTo>
                      <a:pt x="353" y="148"/>
                    </a:lnTo>
                    <a:lnTo>
                      <a:pt x="352" y="155"/>
                    </a:lnTo>
                    <a:lnTo>
                      <a:pt x="354" y="159"/>
                    </a:lnTo>
                    <a:lnTo>
                      <a:pt x="358" y="161"/>
                    </a:lnTo>
                    <a:lnTo>
                      <a:pt x="360" y="163"/>
                    </a:lnTo>
                    <a:lnTo>
                      <a:pt x="361" y="167"/>
                    </a:lnTo>
                    <a:lnTo>
                      <a:pt x="361" y="172"/>
                    </a:lnTo>
                    <a:lnTo>
                      <a:pt x="360" y="177"/>
                    </a:lnTo>
                    <a:lnTo>
                      <a:pt x="355" y="178"/>
                    </a:lnTo>
                    <a:lnTo>
                      <a:pt x="353" y="181"/>
                    </a:lnTo>
                    <a:lnTo>
                      <a:pt x="346" y="179"/>
                    </a:lnTo>
                    <a:lnTo>
                      <a:pt x="346" y="177"/>
                    </a:lnTo>
                    <a:lnTo>
                      <a:pt x="342" y="174"/>
                    </a:lnTo>
                    <a:lnTo>
                      <a:pt x="335" y="177"/>
                    </a:lnTo>
                    <a:lnTo>
                      <a:pt x="331" y="172"/>
                    </a:lnTo>
                    <a:lnTo>
                      <a:pt x="330" y="168"/>
                    </a:lnTo>
                    <a:lnTo>
                      <a:pt x="324" y="167"/>
                    </a:lnTo>
                    <a:lnTo>
                      <a:pt x="320" y="172"/>
                    </a:lnTo>
                    <a:lnTo>
                      <a:pt x="319" y="173"/>
                    </a:lnTo>
                    <a:lnTo>
                      <a:pt x="316" y="174"/>
                    </a:lnTo>
                    <a:lnTo>
                      <a:pt x="311" y="173"/>
                    </a:lnTo>
                    <a:lnTo>
                      <a:pt x="304" y="187"/>
                    </a:lnTo>
                    <a:lnTo>
                      <a:pt x="305" y="195"/>
                    </a:lnTo>
                    <a:lnTo>
                      <a:pt x="302" y="198"/>
                    </a:lnTo>
                    <a:lnTo>
                      <a:pt x="301" y="202"/>
                    </a:lnTo>
                    <a:lnTo>
                      <a:pt x="302" y="203"/>
                    </a:lnTo>
                    <a:lnTo>
                      <a:pt x="305" y="207"/>
                    </a:lnTo>
                    <a:lnTo>
                      <a:pt x="308" y="209"/>
                    </a:lnTo>
                    <a:lnTo>
                      <a:pt x="310" y="213"/>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39" name="Freeform 147"/>
              <p:cNvSpPr>
                <a:spLocks/>
              </p:cNvSpPr>
              <p:nvPr/>
            </p:nvSpPr>
            <p:spPr bwMode="auto">
              <a:xfrm rot="1627522">
                <a:off x="3230" y="2135"/>
                <a:ext cx="431" cy="1062"/>
              </a:xfrm>
              <a:custGeom>
                <a:avLst/>
                <a:gdLst>
                  <a:gd name="T0" fmla="*/ 11704 w 349"/>
                  <a:gd name="T1" fmla="*/ 178760 h 714"/>
                  <a:gd name="T2" fmla="*/ 12106 w 349"/>
                  <a:gd name="T3" fmla="*/ 197928 h 714"/>
                  <a:gd name="T4" fmla="*/ 12422 w 349"/>
                  <a:gd name="T5" fmla="*/ 235776 h 714"/>
                  <a:gd name="T6" fmla="*/ 12572 w 349"/>
                  <a:gd name="T7" fmla="*/ 255830 h 714"/>
                  <a:gd name="T8" fmla="*/ 12338 w 349"/>
                  <a:gd name="T9" fmla="*/ 271536 h 714"/>
                  <a:gd name="T10" fmla="*/ 12248 w 349"/>
                  <a:gd name="T11" fmla="*/ 287255 h 714"/>
                  <a:gd name="T12" fmla="*/ 11931 w 349"/>
                  <a:gd name="T13" fmla="*/ 302419 h 714"/>
                  <a:gd name="T14" fmla="*/ 11097 w 349"/>
                  <a:gd name="T15" fmla="*/ 326027 h 714"/>
                  <a:gd name="T16" fmla="*/ 10323 w 349"/>
                  <a:gd name="T17" fmla="*/ 348513 h 714"/>
                  <a:gd name="T18" fmla="*/ 10367 w 349"/>
                  <a:gd name="T19" fmla="*/ 363946 h 714"/>
                  <a:gd name="T20" fmla="*/ 10367 w 349"/>
                  <a:gd name="T21" fmla="*/ 380520 h 714"/>
                  <a:gd name="T22" fmla="*/ 9698 w 349"/>
                  <a:gd name="T23" fmla="*/ 408233 h 714"/>
                  <a:gd name="T24" fmla="*/ 8769 w 349"/>
                  <a:gd name="T25" fmla="*/ 409734 h 714"/>
                  <a:gd name="T26" fmla="*/ 8451 w 349"/>
                  <a:gd name="T27" fmla="*/ 414717 h 714"/>
                  <a:gd name="T28" fmla="*/ 7651 w 349"/>
                  <a:gd name="T29" fmla="*/ 448661 h 714"/>
                  <a:gd name="T30" fmla="*/ 8145 w 349"/>
                  <a:gd name="T31" fmla="*/ 547794 h 714"/>
                  <a:gd name="T32" fmla="*/ 7365 w 349"/>
                  <a:gd name="T33" fmla="*/ 593908 h 714"/>
                  <a:gd name="T34" fmla="*/ 6843 w 349"/>
                  <a:gd name="T35" fmla="*/ 600731 h 714"/>
                  <a:gd name="T36" fmla="*/ 6262 w 349"/>
                  <a:gd name="T37" fmla="*/ 596831 h 714"/>
                  <a:gd name="T38" fmla="*/ 5734 w 349"/>
                  <a:gd name="T39" fmla="*/ 607828 h 714"/>
                  <a:gd name="T40" fmla="*/ 4815 w 349"/>
                  <a:gd name="T41" fmla="*/ 587203 h 714"/>
                  <a:gd name="T42" fmla="*/ 3501 w 349"/>
                  <a:gd name="T43" fmla="*/ 557165 h 714"/>
                  <a:gd name="T44" fmla="*/ 2504 w 349"/>
                  <a:gd name="T45" fmla="*/ 570099 h 714"/>
                  <a:gd name="T46" fmla="*/ 1337 w 349"/>
                  <a:gd name="T47" fmla="*/ 588720 h 714"/>
                  <a:gd name="T48" fmla="*/ 216 w 349"/>
                  <a:gd name="T49" fmla="*/ 578512 h 714"/>
                  <a:gd name="T50" fmla="*/ 351 w 349"/>
                  <a:gd name="T51" fmla="*/ 532642 h 714"/>
                  <a:gd name="T52" fmla="*/ 661 w 349"/>
                  <a:gd name="T53" fmla="*/ 521618 h 714"/>
                  <a:gd name="T54" fmla="*/ 1642 w 349"/>
                  <a:gd name="T55" fmla="*/ 516717 h 714"/>
                  <a:gd name="T56" fmla="*/ 1980 w 349"/>
                  <a:gd name="T57" fmla="*/ 488428 h 714"/>
                  <a:gd name="T58" fmla="*/ 1991 w 349"/>
                  <a:gd name="T59" fmla="*/ 455818 h 714"/>
                  <a:gd name="T60" fmla="*/ 2296 w 349"/>
                  <a:gd name="T61" fmla="*/ 435427 h 714"/>
                  <a:gd name="T62" fmla="*/ 3037 w 349"/>
                  <a:gd name="T63" fmla="*/ 416606 h 714"/>
                  <a:gd name="T64" fmla="*/ 2595 w 349"/>
                  <a:gd name="T65" fmla="*/ 401259 h 714"/>
                  <a:gd name="T66" fmla="*/ 2388 w 349"/>
                  <a:gd name="T67" fmla="*/ 381541 h 714"/>
                  <a:gd name="T68" fmla="*/ 3019 w 349"/>
                  <a:gd name="T69" fmla="*/ 333157 h 714"/>
                  <a:gd name="T70" fmla="*/ 3818 w 349"/>
                  <a:gd name="T71" fmla="*/ 274744 h 714"/>
                  <a:gd name="T72" fmla="*/ 3518 w 349"/>
                  <a:gd name="T73" fmla="*/ 212219 h 714"/>
                  <a:gd name="T74" fmla="*/ 2518 w 349"/>
                  <a:gd name="T75" fmla="*/ 201175 h 714"/>
                  <a:gd name="T76" fmla="*/ 3576 w 349"/>
                  <a:gd name="T77" fmla="*/ 192176 h 714"/>
                  <a:gd name="T78" fmla="*/ 3610 w 349"/>
                  <a:gd name="T79" fmla="*/ 143569 h 714"/>
                  <a:gd name="T80" fmla="*/ 3205 w 349"/>
                  <a:gd name="T81" fmla="*/ 121266 h 714"/>
                  <a:gd name="T82" fmla="*/ 4106 w 349"/>
                  <a:gd name="T83" fmla="*/ 103723 h 714"/>
                  <a:gd name="T84" fmla="*/ 4953 w 349"/>
                  <a:gd name="T85" fmla="*/ 84494 h 714"/>
                  <a:gd name="T86" fmla="*/ 5089 w 349"/>
                  <a:gd name="T87" fmla="*/ 50494 h 714"/>
                  <a:gd name="T88" fmla="*/ 6065 w 349"/>
                  <a:gd name="T89" fmla="*/ 42553 h 714"/>
                  <a:gd name="T90" fmla="*/ 6679 w 349"/>
                  <a:gd name="T91" fmla="*/ 80868 h 714"/>
                  <a:gd name="T92" fmla="*/ 7385 w 349"/>
                  <a:gd name="T93" fmla="*/ 65868 h 714"/>
                  <a:gd name="T94" fmla="*/ 8580 w 349"/>
                  <a:gd name="T95" fmla="*/ 78642 h 714"/>
                  <a:gd name="T96" fmla="*/ 8264 w 349"/>
                  <a:gd name="T97" fmla="*/ 43630 h 714"/>
                  <a:gd name="T98" fmla="*/ 6958 w 349"/>
                  <a:gd name="T99" fmla="*/ 55478 h 714"/>
                  <a:gd name="T100" fmla="*/ 7504 w 349"/>
                  <a:gd name="T101" fmla="*/ 0 h 714"/>
                  <a:gd name="T102" fmla="*/ 9061 w 349"/>
                  <a:gd name="T103" fmla="*/ 22305 h 714"/>
                  <a:gd name="T104" fmla="*/ 9661 w 349"/>
                  <a:gd name="T105" fmla="*/ 82315 h 714"/>
                  <a:gd name="T106" fmla="*/ 11031 w 349"/>
                  <a:gd name="T107" fmla="*/ 138008 h 7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49" h="714">
                    <a:moveTo>
                      <a:pt x="305" y="162"/>
                    </a:moveTo>
                    <a:lnTo>
                      <a:pt x="306" y="164"/>
                    </a:lnTo>
                    <a:lnTo>
                      <a:pt x="317" y="183"/>
                    </a:lnTo>
                    <a:lnTo>
                      <a:pt x="324" y="200"/>
                    </a:lnTo>
                    <a:lnTo>
                      <a:pt x="327" y="206"/>
                    </a:lnTo>
                    <a:lnTo>
                      <a:pt x="324" y="209"/>
                    </a:lnTo>
                    <a:lnTo>
                      <a:pt x="322" y="210"/>
                    </a:lnTo>
                    <a:lnTo>
                      <a:pt x="321" y="213"/>
                    </a:lnTo>
                    <a:lnTo>
                      <a:pt x="321" y="216"/>
                    </a:lnTo>
                    <a:lnTo>
                      <a:pt x="324" y="219"/>
                    </a:lnTo>
                    <a:lnTo>
                      <a:pt x="334" y="226"/>
                    </a:lnTo>
                    <a:lnTo>
                      <a:pt x="335" y="232"/>
                    </a:lnTo>
                    <a:lnTo>
                      <a:pt x="335" y="240"/>
                    </a:lnTo>
                    <a:lnTo>
                      <a:pt x="336" y="243"/>
                    </a:lnTo>
                    <a:lnTo>
                      <a:pt x="337" y="248"/>
                    </a:lnTo>
                    <a:lnTo>
                      <a:pt x="339" y="250"/>
                    </a:lnTo>
                    <a:lnTo>
                      <a:pt x="339" y="274"/>
                    </a:lnTo>
                    <a:lnTo>
                      <a:pt x="343" y="276"/>
                    </a:lnTo>
                    <a:lnTo>
                      <a:pt x="347" y="285"/>
                    </a:lnTo>
                    <a:lnTo>
                      <a:pt x="349" y="292"/>
                    </a:lnTo>
                    <a:lnTo>
                      <a:pt x="348" y="296"/>
                    </a:lnTo>
                    <a:lnTo>
                      <a:pt x="345" y="298"/>
                    </a:lnTo>
                    <a:lnTo>
                      <a:pt x="343" y="300"/>
                    </a:lnTo>
                    <a:lnTo>
                      <a:pt x="347" y="300"/>
                    </a:lnTo>
                    <a:lnTo>
                      <a:pt x="346" y="308"/>
                    </a:lnTo>
                    <a:lnTo>
                      <a:pt x="343" y="311"/>
                    </a:lnTo>
                    <a:lnTo>
                      <a:pt x="336" y="312"/>
                    </a:lnTo>
                    <a:lnTo>
                      <a:pt x="335" y="315"/>
                    </a:lnTo>
                    <a:lnTo>
                      <a:pt x="342" y="316"/>
                    </a:lnTo>
                    <a:lnTo>
                      <a:pt x="342" y="318"/>
                    </a:lnTo>
                    <a:lnTo>
                      <a:pt x="341" y="324"/>
                    </a:lnTo>
                    <a:lnTo>
                      <a:pt x="334" y="328"/>
                    </a:lnTo>
                    <a:lnTo>
                      <a:pt x="330" y="333"/>
                    </a:lnTo>
                    <a:lnTo>
                      <a:pt x="333" y="334"/>
                    </a:lnTo>
                    <a:lnTo>
                      <a:pt x="339" y="333"/>
                    </a:lnTo>
                    <a:lnTo>
                      <a:pt x="339" y="336"/>
                    </a:lnTo>
                    <a:lnTo>
                      <a:pt x="333" y="342"/>
                    </a:lnTo>
                    <a:lnTo>
                      <a:pt x="331" y="344"/>
                    </a:lnTo>
                    <a:lnTo>
                      <a:pt x="330" y="347"/>
                    </a:lnTo>
                    <a:lnTo>
                      <a:pt x="328" y="350"/>
                    </a:lnTo>
                    <a:lnTo>
                      <a:pt x="328" y="353"/>
                    </a:lnTo>
                    <a:lnTo>
                      <a:pt x="330" y="354"/>
                    </a:lnTo>
                    <a:lnTo>
                      <a:pt x="331" y="357"/>
                    </a:lnTo>
                    <a:lnTo>
                      <a:pt x="325" y="365"/>
                    </a:lnTo>
                    <a:lnTo>
                      <a:pt x="322" y="365"/>
                    </a:lnTo>
                    <a:lnTo>
                      <a:pt x="323" y="369"/>
                    </a:lnTo>
                    <a:lnTo>
                      <a:pt x="313" y="370"/>
                    </a:lnTo>
                    <a:lnTo>
                      <a:pt x="307" y="382"/>
                    </a:lnTo>
                    <a:lnTo>
                      <a:pt x="304" y="387"/>
                    </a:lnTo>
                    <a:lnTo>
                      <a:pt x="303" y="388"/>
                    </a:lnTo>
                    <a:lnTo>
                      <a:pt x="301" y="399"/>
                    </a:lnTo>
                    <a:lnTo>
                      <a:pt x="295" y="402"/>
                    </a:lnTo>
                    <a:lnTo>
                      <a:pt x="292" y="407"/>
                    </a:lnTo>
                    <a:lnTo>
                      <a:pt x="286" y="408"/>
                    </a:lnTo>
                    <a:lnTo>
                      <a:pt x="286" y="411"/>
                    </a:lnTo>
                    <a:lnTo>
                      <a:pt x="286" y="416"/>
                    </a:lnTo>
                    <a:lnTo>
                      <a:pt x="289" y="418"/>
                    </a:lnTo>
                    <a:lnTo>
                      <a:pt x="291" y="422"/>
                    </a:lnTo>
                    <a:lnTo>
                      <a:pt x="289" y="426"/>
                    </a:lnTo>
                    <a:lnTo>
                      <a:pt x="287" y="426"/>
                    </a:lnTo>
                    <a:lnTo>
                      <a:pt x="285" y="428"/>
                    </a:lnTo>
                    <a:lnTo>
                      <a:pt x="283" y="435"/>
                    </a:lnTo>
                    <a:lnTo>
                      <a:pt x="281" y="440"/>
                    </a:lnTo>
                    <a:lnTo>
                      <a:pt x="283" y="443"/>
                    </a:lnTo>
                    <a:lnTo>
                      <a:pt x="286" y="443"/>
                    </a:lnTo>
                    <a:lnTo>
                      <a:pt x="287" y="446"/>
                    </a:lnTo>
                    <a:lnTo>
                      <a:pt x="285" y="455"/>
                    </a:lnTo>
                    <a:lnTo>
                      <a:pt x="286" y="484"/>
                    </a:lnTo>
                    <a:lnTo>
                      <a:pt x="282" y="489"/>
                    </a:lnTo>
                    <a:lnTo>
                      <a:pt x="277" y="489"/>
                    </a:lnTo>
                    <a:lnTo>
                      <a:pt x="265" y="482"/>
                    </a:lnTo>
                    <a:lnTo>
                      <a:pt x="268" y="478"/>
                    </a:lnTo>
                    <a:lnTo>
                      <a:pt x="269" y="473"/>
                    </a:lnTo>
                    <a:lnTo>
                      <a:pt x="268" y="471"/>
                    </a:lnTo>
                    <a:lnTo>
                      <a:pt x="249" y="471"/>
                    </a:lnTo>
                    <a:lnTo>
                      <a:pt x="243" y="473"/>
                    </a:lnTo>
                    <a:lnTo>
                      <a:pt x="241" y="476"/>
                    </a:lnTo>
                    <a:lnTo>
                      <a:pt x="243" y="480"/>
                    </a:lnTo>
                    <a:lnTo>
                      <a:pt x="239" y="479"/>
                    </a:lnTo>
                    <a:lnTo>
                      <a:pt x="238" y="478"/>
                    </a:lnTo>
                    <a:lnTo>
                      <a:pt x="233" y="477"/>
                    </a:lnTo>
                    <a:lnTo>
                      <a:pt x="231" y="479"/>
                    </a:lnTo>
                    <a:lnTo>
                      <a:pt x="231" y="482"/>
                    </a:lnTo>
                    <a:lnTo>
                      <a:pt x="233" y="486"/>
                    </a:lnTo>
                    <a:lnTo>
                      <a:pt x="234" y="489"/>
                    </a:lnTo>
                    <a:lnTo>
                      <a:pt x="232" y="491"/>
                    </a:lnTo>
                    <a:lnTo>
                      <a:pt x="228" y="491"/>
                    </a:lnTo>
                    <a:lnTo>
                      <a:pt x="223" y="491"/>
                    </a:lnTo>
                    <a:lnTo>
                      <a:pt x="216" y="508"/>
                    </a:lnTo>
                    <a:lnTo>
                      <a:pt x="211" y="526"/>
                    </a:lnTo>
                    <a:lnTo>
                      <a:pt x="213" y="540"/>
                    </a:lnTo>
                    <a:lnTo>
                      <a:pt x="213" y="542"/>
                    </a:lnTo>
                    <a:lnTo>
                      <a:pt x="219" y="564"/>
                    </a:lnTo>
                    <a:lnTo>
                      <a:pt x="225" y="591"/>
                    </a:lnTo>
                    <a:lnTo>
                      <a:pt x="227" y="621"/>
                    </a:lnTo>
                    <a:lnTo>
                      <a:pt x="225" y="642"/>
                    </a:lnTo>
                    <a:lnTo>
                      <a:pt x="220" y="677"/>
                    </a:lnTo>
                    <a:lnTo>
                      <a:pt x="216" y="689"/>
                    </a:lnTo>
                    <a:lnTo>
                      <a:pt x="213" y="690"/>
                    </a:lnTo>
                    <a:lnTo>
                      <a:pt x="208" y="692"/>
                    </a:lnTo>
                    <a:lnTo>
                      <a:pt x="207" y="693"/>
                    </a:lnTo>
                    <a:lnTo>
                      <a:pt x="204" y="696"/>
                    </a:lnTo>
                    <a:lnTo>
                      <a:pt x="202" y="698"/>
                    </a:lnTo>
                    <a:lnTo>
                      <a:pt x="198" y="699"/>
                    </a:lnTo>
                    <a:lnTo>
                      <a:pt x="197" y="701"/>
                    </a:lnTo>
                    <a:lnTo>
                      <a:pt x="198" y="705"/>
                    </a:lnTo>
                    <a:lnTo>
                      <a:pt x="196" y="704"/>
                    </a:lnTo>
                    <a:lnTo>
                      <a:pt x="189" y="704"/>
                    </a:lnTo>
                    <a:lnTo>
                      <a:pt x="185" y="700"/>
                    </a:lnTo>
                    <a:lnTo>
                      <a:pt x="183" y="698"/>
                    </a:lnTo>
                    <a:lnTo>
                      <a:pt x="179" y="695"/>
                    </a:lnTo>
                    <a:lnTo>
                      <a:pt x="175" y="694"/>
                    </a:lnTo>
                    <a:lnTo>
                      <a:pt x="172" y="693"/>
                    </a:lnTo>
                    <a:lnTo>
                      <a:pt x="173" y="699"/>
                    </a:lnTo>
                    <a:lnTo>
                      <a:pt x="174" y="701"/>
                    </a:lnTo>
                    <a:lnTo>
                      <a:pt x="173" y="705"/>
                    </a:lnTo>
                    <a:lnTo>
                      <a:pt x="169" y="707"/>
                    </a:lnTo>
                    <a:lnTo>
                      <a:pt x="167" y="713"/>
                    </a:lnTo>
                    <a:lnTo>
                      <a:pt x="162" y="714"/>
                    </a:lnTo>
                    <a:lnTo>
                      <a:pt x="159" y="712"/>
                    </a:lnTo>
                    <a:lnTo>
                      <a:pt x="156" y="712"/>
                    </a:lnTo>
                    <a:lnTo>
                      <a:pt x="153" y="708"/>
                    </a:lnTo>
                    <a:lnTo>
                      <a:pt x="147" y="701"/>
                    </a:lnTo>
                    <a:lnTo>
                      <a:pt x="142" y="696"/>
                    </a:lnTo>
                    <a:lnTo>
                      <a:pt x="137" y="694"/>
                    </a:lnTo>
                    <a:lnTo>
                      <a:pt x="133" y="688"/>
                    </a:lnTo>
                    <a:lnTo>
                      <a:pt x="132" y="684"/>
                    </a:lnTo>
                    <a:lnTo>
                      <a:pt x="127" y="672"/>
                    </a:lnTo>
                    <a:lnTo>
                      <a:pt x="114" y="660"/>
                    </a:lnTo>
                    <a:lnTo>
                      <a:pt x="108" y="656"/>
                    </a:lnTo>
                    <a:lnTo>
                      <a:pt x="102" y="653"/>
                    </a:lnTo>
                    <a:lnTo>
                      <a:pt x="96" y="653"/>
                    </a:lnTo>
                    <a:lnTo>
                      <a:pt x="89" y="654"/>
                    </a:lnTo>
                    <a:lnTo>
                      <a:pt x="87" y="658"/>
                    </a:lnTo>
                    <a:lnTo>
                      <a:pt x="82" y="665"/>
                    </a:lnTo>
                    <a:lnTo>
                      <a:pt x="77" y="666"/>
                    </a:lnTo>
                    <a:lnTo>
                      <a:pt x="70" y="666"/>
                    </a:lnTo>
                    <a:lnTo>
                      <a:pt x="69" y="668"/>
                    </a:lnTo>
                    <a:lnTo>
                      <a:pt x="66" y="672"/>
                    </a:lnTo>
                    <a:lnTo>
                      <a:pt x="60" y="676"/>
                    </a:lnTo>
                    <a:lnTo>
                      <a:pt x="51" y="681"/>
                    </a:lnTo>
                    <a:lnTo>
                      <a:pt x="49" y="683"/>
                    </a:lnTo>
                    <a:lnTo>
                      <a:pt x="43" y="688"/>
                    </a:lnTo>
                    <a:lnTo>
                      <a:pt x="37" y="690"/>
                    </a:lnTo>
                    <a:lnTo>
                      <a:pt x="24" y="692"/>
                    </a:lnTo>
                    <a:lnTo>
                      <a:pt x="18" y="693"/>
                    </a:lnTo>
                    <a:lnTo>
                      <a:pt x="10" y="695"/>
                    </a:lnTo>
                    <a:lnTo>
                      <a:pt x="4" y="693"/>
                    </a:lnTo>
                    <a:lnTo>
                      <a:pt x="5" y="686"/>
                    </a:lnTo>
                    <a:lnTo>
                      <a:pt x="6" y="678"/>
                    </a:lnTo>
                    <a:lnTo>
                      <a:pt x="5" y="669"/>
                    </a:lnTo>
                    <a:lnTo>
                      <a:pt x="6" y="654"/>
                    </a:lnTo>
                    <a:lnTo>
                      <a:pt x="0" y="648"/>
                    </a:lnTo>
                    <a:lnTo>
                      <a:pt x="0" y="642"/>
                    </a:lnTo>
                    <a:lnTo>
                      <a:pt x="9" y="628"/>
                    </a:lnTo>
                    <a:lnTo>
                      <a:pt x="10" y="624"/>
                    </a:lnTo>
                    <a:lnTo>
                      <a:pt x="10" y="621"/>
                    </a:lnTo>
                    <a:lnTo>
                      <a:pt x="7" y="617"/>
                    </a:lnTo>
                    <a:lnTo>
                      <a:pt x="6" y="616"/>
                    </a:lnTo>
                    <a:lnTo>
                      <a:pt x="7" y="614"/>
                    </a:lnTo>
                    <a:lnTo>
                      <a:pt x="11" y="612"/>
                    </a:lnTo>
                    <a:lnTo>
                      <a:pt x="19" y="611"/>
                    </a:lnTo>
                    <a:lnTo>
                      <a:pt x="24" y="610"/>
                    </a:lnTo>
                    <a:lnTo>
                      <a:pt x="28" y="611"/>
                    </a:lnTo>
                    <a:lnTo>
                      <a:pt x="28" y="606"/>
                    </a:lnTo>
                    <a:lnTo>
                      <a:pt x="30" y="604"/>
                    </a:lnTo>
                    <a:lnTo>
                      <a:pt x="37" y="606"/>
                    </a:lnTo>
                    <a:lnTo>
                      <a:pt x="45" y="605"/>
                    </a:lnTo>
                    <a:lnTo>
                      <a:pt x="46" y="602"/>
                    </a:lnTo>
                    <a:lnTo>
                      <a:pt x="42" y="588"/>
                    </a:lnTo>
                    <a:lnTo>
                      <a:pt x="46" y="584"/>
                    </a:lnTo>
                    <a:lnTo>
                      <a:pt x="48" y="581"/>
                    </a:lnTo>
                    <a:lnTo>
                      <a:pt x="52" y="575"/>
                    </a:lnTo>
                    <a:lnTo>
                      <a:pt x="54" y="572"/>
                    </a:lnTo>
                    <a:lnTo>
                      <a:pt x="63" y="557"/>
                    </a:lnTo>
                    <a:lnTo>
                      <a:pt x="63" y="555"/>
                    </a:lnTo>
                    <a:lnTo>
                      <a:pt x="60" y="552"/>
                    </a:lnTo>
                    <a:lnTo>
                      <a:pt x="55" y="548"/>
                    </a:lnTo>
                    <a:lnTo>
                      <a:pt x="54" y="545"/>
                    </a:lnTo>
                    <a:lnTo>
                      <a:pt x="55" y="534"/>
                    </a:lnTo>
                    <a:lnTo>
                      <a:pt x="57" y="531"/>
                    </a:lnTo>
                    <a:lnTo>
                      <a:pt x="61" y="521"/>
                    </a:lnTo>
                    <a:lnTo>
                      <a:pt x="63" y="518"/>
                    </a:lnTo>
                    <a:lnTo>
                      <a:pt x="61" y="515"/>
                    </a:lnTo>
                    <a:lnTo>
                      <a:pt x="60" y="513"/>
                    </a:lnTo>
                    <a:lnTo>
                      <a:pt x="63" y="510"/>
                    </a:lnTo>
                    <a:lnTo>
                      <a:pt x="64" y="502"/>
                    </a:lnTo>
                    <a:lnTo>
                      <a:pt x="65" y="500"/>
                    </a:lnTo>
                    <a:lnTo>
                      <a:pt x="69" y="500"/>
                    </a:lnTo>
                    <a:lnTo>
                      <a:pt x="73" y="498"/>
                    </a:lnTo>
                    <a:lnTo>
                      <a:pt x="78" y="496"/>
                    </a:lnTo>
                    <a:lnTo>
                      <a:pt x="84" y="488"/>
                    </a:lnTo>
                    <a:lnTo>
                      <a:pt x="85" y="483"/>
                    </a:lnTo>
                    <a:lnTo>
                      <a:pt x="83" y="478"/>
                    </a:lnTo>
                    <a:lnTo>
                      <a:pt x="79" y="472"/>
                    </a:lnTo>
                    <a:lnTo>
                      <a:pt x="76" y="472"/>
                    </a:lnTo>
                    <a:lnTo>
                      <a:pt x="73" y="471"/>
                    </a:lnTo>
                    <a:lnTo>
                      <a:pt x="71" y="470"/>
                    </a:lnTo>
                    <a:lnTo>
                      <a:pt x="69" y="467"/>
                    </a:lnTo>
                    <a:lnTo>
                      <a:pt x="69" y="464"/>
                    </a:lnTo>
                    <a:lnTo>
                      <a:pt x="69" y="460"/>
                    </a:lnTo>
                    <a:lnTo>
                      <a:pt x="71" y="454"/>
                    </a:lnTo>
                    <a:lnTo>
                      <a:pt x="71" y="449"/>
                    </a:lnTo>
                    <a:lnTo>
                      <a:pt x="66" y="447"/>
                    </a:lnTo>
                    <a:lnTo>
                      <a:pt x="60" y="444"/>
                    </a:lnTo>
                    <a:lnTo>
                      <a:pt x="52" y="438"/>
                    </a:lnTo>
                    <a:lnTo>
                      <a:pt x="54" y="431"/>
                    </a:lnTo>
                    <a:lnTo>
                      <a:pt x="61" y="424"/>
                    </a:lnTo>
                    <a:lnTo>
                      <a:pt x="77" y="405"/>
                    </a:lnTo>
                    <a:lnTo>
                      <a:pt x="83" y="390"/>
                    </a:lnTo>
                    <a:lnTo>
                      <a:pt x="89" y="370"/>
                    </a:lnTo>
                    <a:lnTo>
                      <a:pt x="90" y="354"/>
                    </a:lnTo>
                    <a:lnTo>
                      <a:pt x="91" y="341"/>
                    </a:lnTo>
                    <a:lnTo>
                      <a:pt x="94" y="338"/>
                    </a:lnTo>
                    <a:lnTo>
                      <a:pt x="100" y="332"/>
                    </a:lnTo>
                    <a:lnTo>
                      <a:pt x="105" y="322"/>
                    </a:lnTo>
                    <a:lnTo>
                      <a:pt x="109" y="305"/>
                    </a:lnTo>
                    <a:lnTo>
                      <a:pt x="112" y="288"/>
                    </a:lnTo>
                    <a:lnTo>
                      <a:pt x="112" y="269"/>
                    </a:lnTo>
                    <a:lnTo>
                      <a:pt x="106" y="255"/>
                    </a:lnTo>
                    <a:lnTo>
                      <a:pt x="102" y="250"/>
                    </a:lnTo>
                    <a:lnTo>
                      <a:pt x="97" y="249"/>
                    </a:lnTo>
                    <a:lnTo>
                      <a:pt x="93" y="249"/>
                    </a:lnTo>
                    <a:lnTo>
                      <a:pt x="89" y="252"/>
                    </a:lnTo>
                    <a:lnTo>
                      <a:pt x="84" y="254"/>
                    </a:lnTo>
                    <a:lnTo>
                      <a:pt x="75" y="252"/>
                    </a:lnTo>
                    <a:lnTo>
                      <a:pt x="71" y="250"/>
                    </a:lnTo>
                    <a:lnTo>
                      <a:pt x="70" y="236"/>
                    </a:lnTo>
                    <a:lnTo>
                      <a:pt x="72" y="231"/>
                    </a:lnTo>
                    <a:lnTo>
                      <a:pt x="82" y="236"/>
                    </a:lnTo>
                    <a:lnTo>
                      <a:pt x="88" y="236"/>
                    </a:lnTo>
                    <a:lnTo>
                      <a:pt x="93" y="233"/>
                    </a:lnTo>
                    <a:lnTo>
                      <a:pt x="96" y="230"/>
                    </a:lnTo>
                    <a:lnTo>
                      <a:pt x="99" y="225"/>
                    </a:lnTo>
                    <a:lnTo>
                      <a:pt x="106" y="206"/>
                    </a:lnTo>
                    <a:lnTo>
                      <a:pt x="107" y="192"/>
                    </a:lnTo>
                    <a:lnTo>
                      <a:pt x="107" y="182"/>
                    </a:lnTo>
                    <a:lnTo>
                      <a:pt x="106" y="178"/>
                    </a:lnTo>
                    <a:lnTo>
                      <a:pt x="100" y="172"/>
                    </a:lnTo>
                    <a:lnTo>
                      <a:pt x="100" y="168"/>
                    </a:lnTo>
                    <a:lnTo>
                      <a:pt x="101" y="162"/>
                    </a:lnTo>
                    <a:lnTo>
                      <a:pt x="99" y="153"/>
                    </a:lnTo>
                    <a:lnTo>
                      <a:pt x="96" y="150"/>
                    </a:lnTo>
                    <a:lnTo>
                      <a:pt x="93" y="149"/>
                    </a:lnTo>
                    <a:lnTo>
                      <a:pt x="88" y="147"/>
                    </a:lnTo>
                    <a:lnTo>
                      <a:pt x="88" y="142"/>
                    </a:lnTo>
                    <a:lnTo>
                      <a:pt x="89" y="140"/>
                    </a:lnTo>
                    <a:lnTo>
                      <a:pt x="95" y="136"/>
                    </a:lnTo>
                    <a:lnTo>
                      <a:pt x="97" y="134"/>
                    </a:lnTo>
                    <a:lnTo>
                      <a:pt x="101" y="130"/>
                    </a:lnTo>
                    <a:lnTo>
                      <a:pt x="106" y="124"/>
                    </a:lnTo>
                    <a:lnTo>
                      <a:pt x="113" y="122"/>
                    </a:lnTo>
                    <a:lnTo>
                      <a:pt x="118" y="122"/>
                    </a:lnTo>
                    <a:lnTo>
                      <a:pt x="123" y="120"/>
                    </a:lnTo>
                    <a:lnTo>
                      <a:pt x="125" y="119"/>
                    </a:lnTo>
                    <a:lnTo>
                      <a:pt x="129" y="116"/>
                    </a:lnTo>
                    <a:lnTo>
                      <a:pt x="133" y="110"/>
                    </a:lnTo>
                    <a:lnTo>
                      <a:pt x="137" y="99"/>
                    </a:lnTo>
                    <a:lnTo>
                      <a:pt x="141" y="77"/>
                    </a:lnTo>
                    <a:lnTo>
                      <a:pt x="139" y="71"/>
                    </a:lnTo>
                    <a:lnTo>
                      <a:pt x="133" y="65"/>
                    </a:lnTo>
                    <a:lnTo>
                      <a:pt x="133" y="63"/>
                    </a:lnTo>
                    <a:lnTo>
                      <a:pt x="141" y="62"/>
                    </a:lnTo>
                    <a:lnTo>
                      <a:pt x="141" y="59"/>
                    </a:lnTo>
                    <a:lnTo>
                      <a:pt x="143" y="45"/>
                    </a:lnTo>
                    <a:lnTo>
                      <a:pt x="147" y="47"/>
                    </a:lnTo>
                    <a:lnTo>
                      <a:pt x="155" y="51"/>
                    </a:lnTo>
                    <a:lnTo>
                      <a:pt x="161" y="53"/>
                    </a:lnTo>
                    <a:lnTo>
                      <a:pt x="163" y="52"/>
                    </a:lnTo>
                    <a:lnTo>
                      <a:pt x="168" y="50"/>
                    </a:lnTo>
                    <a:lnTo>
                      <a:pt x="169" y="50"/>
                    </a:lnTo>
                    <a:lnTo>
                      <a:pt x="179" y="56"/>
                    </a:lnTo>
                    <a:lnTo>
                      <a:pt x="181" y="60"/>
                    </a:lnTo>
                    <a:lnTo>
                      <a:pt x="181" y="70"/>
                    </a:lnTo>
                    <a:lnTo>
                      <a:pt x="183" y="78"/>
                    </a:lnTo>
                    <a:lnTo>
                      <a:pt x="185" y="95"/>
                    </a:lnTo>
                    <a:lnTo>
                      <a:pt x="190" y="102"/>
                    </a:lnTo>
                    <a:lnTo>
                      <a:pt x="195" y="102"/>
                    </a:lnTo>
                    <a:lnTo>
                      <a:pt x="201" y="95"/>
                    </a:lnTo>
                    <a:lnTo>
                      <a:pt x="203" y="87"/>
                    </a:lnTo>
                    <a:lnTo>
                      <a:pt x="203" y="78"/>
                    </a:lnTo>
                    <a:lnTo>
                      <a:pt x="205" y="77"/>
                    </a:lnTo>
                    <a:lnTo>
                      <a:pt x="217" y="86"/>
                    </a:lnTo>
                    <a:lnTo>
                      <a:pt x="220" y="88"/>
                    </a:lnTo>
                    <a:lnTo>
                      <a:pt x="226" y="90"/>
                    </a:lnTo>
                    <a:lnTo>
                      <a:pt x="229" y="94"/>
                    </a:lnTo>
                    <a:lnTo>
                      <a:pt x="233" y="94"/>
                    </a:lnTo>
                    <a:lnTo>
                      <a:pt x="237" y="92"/>
                    </a:lnTo>
                    <a:lnTo>
                      <a:pt x="244" y="77"/>
                    </a:lnTo>
                    <a:lnTo>
                      <a:pt x="247" y="54"/>
                    </a:lnTo>
                    <a:lnTo>
                      <a:pt x="249" y="53"/>
                    </a:lnTo>
                    <a:lnTo>
                      <a:pt x="237" y="39"/>
                    </a:lnTo>
                    <a:lnTo>
                      <a:pt x="234" y="47"/>
                    </a:lnTo>
                    <a:lnTo>
                      <a:pt x="229" y="51"/>
                    </a:lnTo>
                    <a:lnTo>
                      <a:pt x="225" y="54"/>
                    </a:lnTo>
                    <a:lnTo>
                      <a:pt x="222" y="59"/>
                    </a:lnTo>
                    <a:lnTo>
                      <a:pt x="214" y="58"/>
                    </a:lnTo>
                    <a:lnTo>
                      <a:pt x="211" y="63"/>
                    </a:lnTo>
                    <a:lnTo>
                      <a:pt x="203" y="65"/>
                    </a:lnTo>
                    <a:lnTo>
                      <a:pt x="193" y="65"/>
                    </a:lnTo>
                    <a:lnTo>
                      <a:pt x="192" y="57"/>
                    </a:lnTo>
                    <a:lnTo>
                      <a:pt x="193" y="50"/>
                    </a:lnTo>
                    <a:lnTo>
                      <a:pt x="199" y="21"/>
                    </a:lnTo>
                    <a:lnTo>
                      <a:pt x="205" y="11"/>
                    </a:lnTo>
                    <a:lnTo>
                      <a:pt x="207" y="6"/>
                    </a:lnTo>
                    <a:lnTo>
                      <a:pt x="208" y="0"/>
                    </a:lnTo>
                    <a:lnTo>
                      <a:pt x="217" y="8"/>
                    </a:lnTo>
                    <a:lnTo>
                      <a:pt x="222" y="9"/>
                    </a:lnTo>
                    <a:lnTo>
                      <a:pt x="231" y="11"/>
                    </a:lnTo>
                    <a:lnTo>
                      <a:pt x="234" y="15"/>
                    </a:lnTo>
                    <a:lnTo>
                      <a:pt x="244" y="22"/>
                    </a:lnTo>
                    <a:lnTo>
                      <a:pt x="250" y="26"/>
                    </a:lnTo>
                    <a:lnTo>
                      <a:pt x="256" y="26"/>
                    </a:lnTo>
                    <a:lnTo>
                      <a:pt x="262" y="22"/>
                    </a:lnTo>
                    <a:lnTo>
                      <a:pt x="273" y="12"/>
                    </a:lnTo>
                    <a:lnTo>
                      <a:pt x="267" y="45"/>
                    </a:lnTo>
                    <a:lnTo>
                      <a:pt x="265" y="68"/>
                    </a:lnTo>
                    <a:lnTo>
                      <a:pt x="267" y="96"/>
                    </a:lnTo>
                    <a:lnTo>
                      <a:pt x="271" y="125"/>
                    </a:lnTo>
                    <a:lnTo>
                      <a:pt x="280" y="141"/>
                    </a:lnTo>
                    <a:lnTo>
                      <a:pt x="285" y="141"/>
                    </a:lnTo>
                    <a:lnTo>
                      <a:pt x="286" y="140"/>
                    </a:lnTo>
                    <a:lnTo>
                      <a:pt x="289" y="141"/>
                    </a:lnTo>
                    <a:lnTo>
                      <a:pt x="305" y="162"/>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40" name="Freeform 148"/>
              <p:cNvSpPr>
                <a:spLocks/>
              </p:cNvSpPr>
              <p:nvPr/>
            </p:nvSpPr>
            <p:spPr bwMode="auto">
              <a:xfrm rot="1627522">
                <a:off x="3734" y="1499"/>
                <a:ext cx="835" cy="919"/>
              </a:xfrm>
              <a:custGeom>
                <a:avLst/>
                <a:gdLst>
                  <a:gd name="T0" fmla="*/ 2491 w 675"/>
                  <a:gd name="T1" fmla="*/ 528592 h 617"/>
                  <a:gd name="T2" fmla="*/ 2875 w 675"/>
                  <a:gd name="T3" fmla="*/ 505693 h 617"/>
                  <a:gd name="T4" fmla="*/ 3719 w 675"/>
                  <a:gd name="T5" fmla="*/ 485400 h 617"/>
                  <a:gd name="T6" fmla="*/ 3811 w 675"/>
                  <a:gd name="T7" fmla="*/ 492344 h 617"/>
                  <a:gd name="T8" fmla="*/ 4827 w 675"/>
                  <a:gd name="T9" fmla="*/ 495952 h 617"/>
                  <a:gd name="T10" fmla="*/ 5971 w 675"/>
                  <a:gd name="T11" fmla="*/ 478836 h 617"/>
                  <a:gd name="T12" fmla="*/ 4399 w 675"/>
                  <a:gd name="T13" fmla="*/ 451052 h 617"/>
                  <a:gd name="T14" fmla="*/ 2660 w 675"/>
                  <a:gd name="T15" fmla="*/ 431689 h 617"/>
                  <a:gd name="T16" fmla="*/ 2808 w 675"/>
                  <a:gd name="T17" fmla="*/ 389677 h 617"/>
                  <a:gd name="T18" fmla="*/ 4071 w 675"/>
                  <a:gd name="T19" fmla="*/ 394392 h 617"/>
                  <a:gd name="T20" fmla="*/ 4566 w 675"/>
                  <a:gd name="T21" fmla="*/ 412142 h 617"/>
                  <a:gd name="T22" fmla="*/ 5741 w 675"/>
                  <a:gd name="T23" fmla="*/ 408982 h 617"/>
                  <a:gd name="T24" fmla="*/ 8449 w 675"/>
                  <a:gd name="T25" fmla="*/ 387358 h 617"/>
                  <a:gd name="T26" fmla="*/ 9860 w 675"/>
                  <a:gd name="T27" fmla="*/ 404893 h 617"/>
                  <a:gd name="T28" fmla="*/ 11388 w 675"/>
                  <a:gd name="T29" fmla="*/ 430068 h 617"/>
                  <a:gd name="T30" fmla="*/ 14416 w 675"/>
                  <a:gd name="T31" fmla="*/ 466535 h 617"/>
                  <a:gd name="T32" fmla="*/ 14856 w 675"/>
                  <a:gd name="T33" fmla="*/ 431689 h 617"/>
                  <a:gd name="T34" fmla="*/ 17377 w 675"/>
                  <a:gd name="T35" fmla="*/ 343128 h 617"/>
                  <a:gd name="T36" fmla="*/ 19619 w 675"/>
                  <a:gd name="T37" fmla="*/ 334459 h 617"/>
                  <a:gd name="T38" fmla="*/ 20981 w 675"/>
                  <a:gd name="T39" fmla="*/ 316306 h 617"/>
                  <a:gd name="T40" fmla="*/ 21831 w 675"/>
                  <a:gd name="T41" fmla="*/ 319851 h 617"/>
                  <a:gd name="T42" fmla="*/ 22294 w 675"/>
                  <a:gd name="T43" fmla="*/ 301734 h 617"/>
                  <a:gd name="T44" fmla="*/ 23900 w 675"/>
                  <a:gd name="T45" fmla="*/ 291260 h 617"/>
                  <a:gd name="T46" fmla="*/ 25004 w 675"/>
                  <a:gd name="T47" fmla="*/ 262359 h 617"/>
                  <a:gd name="T48" fmla="*/ 23473 w 675"/>
                  <a:gd name="T49" fmla="*/ 275456 h 617"/>
                  <a:gd name="T50" fmla="*/ 22068 w 675"/>
                  <a:gd name="T51" fmla="*/ 208692 h 617"/>
                  <a:gd name="T52" fmla="*/ 22695 w 675"/>
                  <a:gd name="T53" fmla="*/ 178767 h 617"/>
                  <a:gd name="T54" fmla="*/ 22465 w 675"/>
                  <a:gd name="T55" fmla="*/ 164245 h 617"/>
                  <a:gd name="T56" fmla="*/ 21802 w 675"/>
                  <a:gd name="T57" fmla="*/ 178526 h 617"/>
                  <a:gd name="T58" fmla="*/ 19245 w 675"/>
                  <a:gd name="T59" fmla="*/ 201684 h 617"/>
                  <a:gd name="T60" fmla="*/ 16419 w 675"/>
                  <a:gd name="T61" fmla="*/ 171686 h 617"/>
                  <a:gd name="T62" fmla="*/ 13711 w 675"/>
                  <a:gd name="T63" fmla="*/ 135407 h 617"/>
                  <a:gd name="T64" fmla="*/ 11427 w 675"/>
                  <a:gd name="T65" fmla="*/ 75091 h 617"/>
                  <a:gd name="T66" fmla="*/ 9765 w 675"/>
                  <a:gd name="T67" fmla="*/ 22725 h 617"/>
                  <a:gd name="T68" fmla="*/ 8960 w 675"/>
                  <a:gd name="T69" fmla="*/ 5842 h 617"/>
                  <a:gd name="T70" fmla="*/ 8278 w 675"/>
                  <a:gd name="T71" fmla="*/ 14589 h 617"/>
                  <a:gd name="T72" fmla="*/ 7578 w 675"/>
                  <a:gd name="T73" fmla="*/ 21730 h 617"/>
                  <a:gd name="T74" fmla="*/ 7358 w 675"/>
                  <a:gd name="T75" fmla="*/ 51471 h 617"/>
                  <a:gd name="T76" fmla="*/ 8025 w 675"/>
                  <a:gd name="T77" fmla="*/ 95006 h 617"/>
                  <a:gd name="T78" fmla="*/ 7578 w 675"/>
                  <a:gd name="T79" fmla="*/ 157137 h 617"/>
                  <a:gd name="T80" fmla="*/ 7480 w 675"/>
                  <a:gd name="T81" fmla="*/ 211130 h 617"/>
                  <a:gd name="T82" fmla="*/ 6487 w 675"/>
                  <a:gd name="T83" fmla="*/ 227011 h 617"/>
                  <a:gd name="T84" fmla="*/ 6487 w 675"/>
                  <a:gd name="T85" fmla="*/ 257700 h 617"/>
                  <a:gd name="T86" fmla="*/ 6294 w 675"/>
                  <a:gd name="T87" fmla="*/ 298633 h 617"/>
                  <a:gd name="T88" fmla="*/ 5316 w 675"/>
                  <a:gd name="T89" fmla="*/ 296159 h 617"/>
                  <a:gd name="T90" fmla="*/ 3931 w 675"/>
                  <a:gd name="T91" fmla="*/ 298316 h 617"/>
                  <a:gd name="T92" fmla="*/ 3154 w 675"/>
                  <a:gd name="T93" fmla="*/ 283281 h 617"/>
                  <a:gd name="T94" fmla="*/ 2491 w 675"/>
                  <a:gd name="T95" fmla="*/ 291260 h 617"/>
                  <a:gd name="T96" fmla="*/ 2965 w 675"/>
                  <a:gd name="T97" fmla="*/ 330551 h 617"/>
                  <a:gd name="T98" fmla="*/ 2173 w 675"/>
                  <a:gd name="T99" fmla="*/ 359256 h 617"/>
                  <a:gd name="T100" fmla="*/ 1738 w 675"/>
                  <a:gd name="T101" fmla="*/ 357311 h 617"/>
                  <a:gd name="T102" fmla="*/ 919 w 675"/>
                  <a:gd name="T103" fmla="*/ 373306 h 617"/>
                  <a:gd name="T104" fmla="*/ 176 w 675"/>
                  <a:gd name="T105" fmla="*/ 413700 h 617"/>
                  <a:gd name="T106" fmla="*/ 392 w 675"/>
                  <a:gd name="T107" fmla="*/ 436103 h 617"/>
                  <a:gd name="T108" fmla="*/ 1136 w 675"/>
                  <a:gd name="T109" fmla="*/ 451799 h 617"/>
                  <a:gd name="T110" fmla="*/ 1136 w 675"/>
                  <a:gd name="T111" fmla="*/ 492344 h 617"/>
                  <a:gd name="T112" fmla="*/ 1420 w 675"/>
                  <a:gd name="T113" fmla="*/ 537018 h 6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5" h="617">
                    <a:moveTo>
                      <a:pt x="45" y="617"/>
                    </a:moveTo>
                    <a:lnTo>
                      <a:pt x="47" y="617"/>
                    </a:lnTo>
                    <a:lnTo>
                      <a:pt x="54" y="608"/>
                    </a:lnTo>
                    <a:lnTo>
                      <a:pt x="58" y="607"/>
                    </a:lnTo>
                    <a:lnTo>
                      <a:pt x="67" y="605"/>
                    </a:lnTo>
                    <a:lnTo>
                      <a:pt x="67" y="600"/>
                    </a:lnTo>
                    <a:lnTo>
                      <a:pt x="75" y="597"/>
                    </a:lnTo>
                    <a:lnTo>
                      <a:pt x="76" y="593"/>
                    </a:lnTo>
                    <a:lnTo>
                      <a:pt x="77" y="582"/>
                    </a:lnTo>
                    <a:lnTo>
                      <a:pt x="77" y="579"/>
                    </a:lnTo>
                    <a:lnTo>
                      <a:pt x="83" y="572"/>
                    </a:lnTo>
                    <a:lnTo>
                      <a:pt x="93" y="565"/>
                    </a:lnTo>
                    <a:lnTo>
                      <a:pt x="95" y="564"/>
                    </a:lnTo>
                    <a:lnTo>
                      <a:pt x="96" y="559"/>
                    </a:lnTo>
                    <a:lnTo>
                      <a:pt x="100" y="555"/>
                    </a:lnTo>
                    <a:lnTo>
                      <a:pt x="105" y="554"/>
                    </a:lnTo>
                    <a:lnTo>
                      <a:pt x="103" y="555"/>
                    </a:lnTo>
                    <a:lnTo>
                      <a:pt x="102" y="559"/>
                    </a:lnTo>
                    <a:lnTo>
                      <a:pt x="103" y="560"/>
                    </a:lnTo>
                    <a:lnTo>
                      <a:pt x="103" y="563"/>
                    </a:lnTo>
                    <a:lnTo>
                      <a:pt x="107" y="564"/>
                    </a:lnTo>
                    <a:lnTo>
                      <a:pt x="109" y="561"/>
                    </a:lnTo>
                    <a:lnTo>
                      <a:pt x="114" y="559"/>
                    </a:lnTo>
                    <a:lnTo>
                      <a:pt x="127" y="563"/>
                    </a:lnTo>
                    <a:lnTo>
                      <a:pt x="130" y="567"/>
                    </a:lnTo>
                    <a:lnTo>
                      <a:pt x="135" y="570"/>
                    </a:lnTo>
                    <a:lnTo>
                      <a:pt x="137" y="571"/>
                    </a:lnTo>
                    <a:lnTo>
                      <a:pt x="148" y="564"/>
                    </a:lnTo>
                    <a:lnTo>
                      <a:pt x="157" y="554"/>
                    </a:lnTo>
                    <a:lnTo>
                      <a:pt x="161" y="548"/>
                    </a:lnTo>
                    <a:lnTo>
                      <a:pt x="147" y="540"/>
                    </a:lnTo>
                    <a:lnTo>
                      <a:pt x="137" y="536"/>
                    </a:lnTo>
                    <a:lnTo>
                      <a:pt x="135" y="533"/>
                    </a:lnTo>
                    <a:lnTo>
                      <a:pt x="132" y="530"/>
                    </a:lnTo>
                    <a:lnTo>
                      <a:pt x="118" y="516"/>
                    </a:lnTo>
                    <a:lnTo>
                      <a:pt x="114" y="507"/>
                    </a:lnTo>
                    <a:lnTo>
                      <a:pt x="112" y="504"/>
                    </a:lnTo>
                    <a:lnTo>
                      <a:pt x="90" y="505"/>
                    </a:lnTo>
                    <a:lnTo>
                      <a:pt x="85" y="505"/>
                    </a:lnTo>
                    <a:lnTo>
                      <a:pt x="71" y="494"/>
                    </a:lnTo>
                    <a:lnTo>
                      <a:pt x="61" y="489"/>
                    </a:lnTo>
                    <a:lnTo>
                      <a:pt x="59" y="485"/>
                    </a:lnTo>
                    <a:lnTo>
                      <a:pt x="59" y="479"/>
                    </a:lnTo>
                    <a:lnTo>
                      <a:pt x="69" y="457"/>
                    </a:lnTo>
                    <a:lnTo>
                      <a:pt x="76" y="446"/>
                    </a:lnTo>
                    <a:lnTo>
                      <a:pt x="81" y="443"/>
                    </a:lnTo>
                    <a:lnTo>
                      <a:pt x="90" y="445"/>
                    </a:lnTo>
                    <a:lnTo>
                      <a:pt x="91" y="445"/>
                    </a:lnTo>
                    <a:lnTo>
                      <a:pt x="97" y="441"/>
                    </a:lnTo>
                    <a:lnTo>
                      <a:pt x="109" y="451"/>
                    </a:lnTo>
                    <a:lnTo>
                      <a:pt x="109" y="455"/>
                    </a:lnTo>
                    <a:lnTo>
                      <a:pt x="117" y="462"/>
                    </a:lnTo>
                    <a:lnTo>
                      <a:pt x="119" y="463"/>
                    </a:lnTo>
                    <a:lnTo>
                      <a:pt x="121" y="469"/>
                    </a:lnTo>
                    <a:lnTo>
                      <a:pt x="123" y="471"/>
                    </a:lnTo>
                    <a:lnTo>
                      <a:pt x="127" y="476"/>
                    </a:lnTo>
                    <a:lnTo>
                      <a:pt x="127" y="482"/>
                    </a:lnTo>
                    <a:lnTo>
                      <a:pt x="129" y="485"/>
                    </a:lnTo>
                    <a:lnTo>
                      <a:pt x="132" y="486"/>
                    </a:lnTo>
                    <a:lnTo>
                      <a:pt x="154" y="468"/>
                    </a:lnTo>
                    <a:lnTo>
                      <a:pt x="172" y="453"/>
                    </a:lnTo>
                    <a:lnTo>
                      <a:pt x="183" y="445"/>
                    </a:lnTo>
                    <a:lnTo>
                      <a:pt x="197" y="440"/>
                    </a:lnTo>
                    <a:lnTo>
                      <a:pt x="213" y="439"/>
                    </a:lnTo>
                    <a:lnTo>
                      <a:pt x="227" y="443"/>
                    </a:lnTo>
                    <a:lnTo>
                      <a:pt x="234" y="445"/>
                    </a:lnTo>
                    <a:lnTo>
                      <a:pt x="243" y="452"/>
                    </a:lnTo>
                    <a:lnTo>
                      <a:pt x="252" y="458"/>
                    </a:lnTo>
                    <a:lnTo>
                      <a:pt x="255" y="459"/>
                    </a:lnTo>
                    <a:lnTo>
                      <a:pt x="265" y="463"/>
                    </a:lnTo>
                    <a:lnTo>
                      <a:pt x="268" y="464"/>
                    </a:lnTo>
                    <a:lnTo>
                      <a:pt x="274" y="470"/>
                    </a:lnTo>
                    <a:lnTo>
                      <a:pt x="281" y="476"/>
                    </a:lnTo>
                    <a:lnTo>
                      <a:pt x="292" y="482"/>
                    </a:lnTo>
                    <a:lnTo>
                      <a:pt x="306" y="492"/>
                    </a:lnTo>
                    <a:lnTo>
                      <a:pt x="321" y="499"/>
                    </a:lnTo>
                    <a:lnTo>
                      <a:pt x="330" y="503"/>
                    </a:lnTo>
                    <a:lnTo>
                      <a:pt x="366" y="516"/>
                    </a:lnTo>
                    <a:lnTo>
                      <a:pt x="369" y="518"/>
                    </a:lnTo>
                    <a:lnTo>
                      <a:pt x="387" y="534"/>
                    </a:lnTo>
                    <a:lnTo>
                      <a:pt x="385" y="529"/>
                    </a:lnTo>
                    <a:lnTo>
                      <a:pt x="387" y="525"/>
                    </a:lnTo>
                    <a:lnTo>
                      <a:pt x="394" y="516"/>
                    </a:lnTo>
                    <a:lnTo>
                      <a:pt x="396" y="504"/>
                    </a:lnTo>
                    <a:lnTo>
                      <a:pt x="399" y="494"/>
                    </a:lnTo>
                    <a:lnTo>
                      <a:pt x="399" y="483"/>
                    </a:lnTo>
                    <a:lnTo>
                      <a:pt x="401" y="473"/>
                    </a:lnTo>
                    <a:lnTo>
                      <a:pt x="414" y="450"/>
                    </a:lnTo>
                    <a:lnTo>
                      <a:pt x="436" y="423"/>
                    </a:lnTo>
                    <a:lnTo>
                      <a:pt x="467" y="393"/>
                    </a:lnTo>
                    <a:lnTo>
                      <a:pt x="481" y="381"/>
                    </a:lnTo>
                    <a:lnTo>
                      <a:pt x="490" y="377"/>
                    </a:lnTo>
                    <a:lnTo>
                      <a:pt x="497" y="377"/>
                    </a:lnTo>
                    <a:lnTo>
                      <a:pt x="505" y="377"/>
                    </a:lnTo>
                    <a:lnTo>
                      <a:pt x="527" y="383"/>
                    </a:lnTo>
                    <a:lnTo>
                      <a:pt x="531" y="383"/>
                    </a:lnTo>
                    <a:lnTo>
                      <a:pt x="561" y="379"/>
                    </a:lnTo>
                    <a:lnTo>
                      <a:pt x="561" y="377"/>
                    </a:lnTo>
                    <a:lnTo>
                      <a:pt x="556" y="372"/>
                    </a:lnTo>
                    <a:lnTo>
                      <a:pt x="564" y="362"/>
                    </a:lnTo>
                    <a:lnTo>
                      <a:pt x="565" y="366"/>
                    </a:lnTo>
                    <a:lnTo>
                      <a:pt x="564" y="367"/>
                    </a:lnTo>
                    <a:lnTo>
                      <a:pt x="567" y="369"/>
                    </a:lnTo>
                    <a:lnTo>
                      <a:pt x="585" y="367"/>
                    </a:lnTo>
                    <a:lnTo>
                      <a:pt x="587" y="366"/>
                    </a:lnTo>
                    <a:lnTo>
                      <a:pt x="604" y="355"/>
                    </a:lnTo>
                    <a:lnTo>
                      <a:pt x="605" y="353"/>
                    </a:lnTo>
                    <a:lnTo>
                      <a:pt x="600" y="349"/>
                    </a:lnTo>
                    <a:lnTo>
                      <a:pt x="599" y="347"/>
                    </a:lnTo>
                    <a:lnTo>
                      <a:pt x="599" y="345"/>
                    </a:lnTo>
                    <a:lnTo>
                      <a:pt x="607" y="343"/>
                    </a:lnTo>
                    <a:lnTo>
                      <a:pt x="615" y="341"/>
                    </a:lnTo>
                    <a:lnTo>
                      <a:pt x="629" y="336"/>
                    </a:lnTo>
                    <a:lnTo>
                      <a:pt x="640" y="337"/>
                    </a:lnTo>
                    <a:lnTo>
                      <a:pt x="643" y="333"/>
                    </a:lnTo>
                    <a:lnTo>
                      <a:pt x="651" y="318"/>
                    </a:lnTo>
                    <a:lnTo>
                      <a:pt x="654" y="315"/>
                    </a:lnTo>
                    <a:lnTo>
                      <a:pt x="665" y="309"/>
                    </a:lnTo>
                    <a:lnTo>
                      <a:pt x="675" y="302"/>
                    </a:lnTo>
                    <a:lnTo>
                      <a:pt x="672" y="300"/>
                    </a:lnTo>
                    <a:lnTo>
                      <a:pt x="666" y="300"/>
                    </a:lnTo>
                    <a:lnTo>
                      <a:pt x="654" y="303"/>
                    </a:lnTo>
                    <a:lnTo>
                      <a:pt x="646" y="309"/>
                    </a:lnTo>
                    <a:lnTo>
                      <a:pt x="636" y="314"/>
                    </a:lnTo>
                    <a:lnTo>
                      <a:pt x="631" y="315"/>
                    </a:lnTo>
                    <a:lnTo>
                      <a:pt x="623" y="311"/>
                    </a:lnTo>
                    <a:lnTo>
                      <a:pt x="612" y="291"/>
                    </a:lnTo>
                    <a:lnTo>
                      <a:pt x="594" y="259"/>
                    </a:lnTo>
                    <a:lnTo>
                      <a:pt x="591" y="252"/>
                    </a:lnTo>
                    <a:lnTo>
                      <a:pt x="594" y="239"/>
                    </a:lnTo>
                    <a:lnTo>
                      <a:pt x="594" y="236"/>
                    </a:lnTo>
                    <a:lnTo>
                      <a:pt x="598" y="227"/>
                    </a:lnTo>
                    <a:lnTo>
                      <a:pt x="604" y="221"/>
                    </a:lnTo>
                    <a:lnTo>
                      <a:pt x="610" y="212"/>
                    </a:lnTo>
                    <a:lnTo>
                      <a:pt x="610" y="205"/>
                    </a:lnTo>
                    <a:lnTo>
                      <a:pt x="617" y="195"/>
                    </a:lnTo>
                    <a:lnTo>
                      <a:pt x="622" y="179"/>
                    </a:lnTo>
                    <a:lnTo>
                      <a:pt x="619" y="165"/>
                    </a:lnTo>
                    <a:lnTo>
                      <a:pt x="606" y="185"/>
                    </a:lnTo>
                    <a:lnTo>
                      <a:pt x="604" y="188"/>
                    </a:lnTo>
                    <a:lnTo>
                      <a:pt x="600" y="194"/>
                    </a:lnTo>
                    <a:lnTo>
                      <a:pt x="595" y="197"/>
                    </a:lnTo>
                    <a:lnTo>
                      <a:pt x="589" y="197"/>
                    </a:lnTo>
                    <a:lnTo>
                      <a:pt x="587" y="199"/>
                    </a:lnTo>
                    <a:lnTo>
                      <a:pt x="586" y="204"/>
                    </a:lnTo>
                    <a:lnTo>
                      <a:pt x="568" y="225"/>
                    </a:lnTo>
                    <a:lnTo>
                      <a:pt x="562" y="230"/>
                    </a:lnTo>
                    <a:lnTo>
                      <a:pt x="552" y="234"/>
                    </a:lnTo>
                    <a:lnTo>
                      <a:pt x="541" y="234"/>
                    </a:lnTo>
                    <a:lnTo>
                      <a:pt x="517" y="231"/>
                    </a:lnTo>
                    <a:lnTo>
                      <a:pt x="508" y="227"/>
                    </a:lnTo>
                    <a:lnTo>
                      <a:pt x="504" y="222"/>
                    </a:lnTo>
                    <a:lnTo>
                      <a:pt x="503" y="211"/>
                    </a:lnTo>
                    <a:lnTo>
                      <a:pt x="461" y="201"/>
                    </a:lnTo>
                    <a:lnTo>
                      <a:pt x="441" y="197"/>
                    </a:lnTo>
                    <a:lnTo>
                      <a:pt x="426" y="192"/>
                    </a:lnTo>
                    <a:lnTo>
                      <a:pt x="413" y="186"/>
                    </a:lnTo>
                    <a:lnTo>
                      <a:pt x="395" y="173"/>
                    </a:lnTo>
                    <a:lnTo>
                      <a:pt x="387" y="167"/>
                    </a:lnTo>
                    <a:lnTo>
                      <a:pt x="369" y="155"/>
                    </a:lnTo>
                    <a:lnTo>
                      <a:pt x="359" y="147"/>
                    </a:lnTo>
                    <a:lnTo>
                      <a:pt x="347" y="133"/>
                    </a:lnTo>
                    <a:lnTo>
                      <a:pt x="329" y="119"/>
                    </a:lnTo>
                    <a:lnTo>
                      <a:pt x="315" y="97"/>
                    </a:lnTo>
                    <a:lnTo>
                      <a:pt x="307" y="86"/>
                    </a:lnTo>
                    <a:lnTo>
                      <a:pt x="297" y="71"/>
                    </a:lnTo>
                    <a:lnTo>
                      <a:pt x="288" y="62"/>
                    </a:lnTo>
                    <a:lnTo>
                      <a:pt x="279" y="51"/>
                    </a:lnTo>
                    <a:lnTo>
                      <a:pt x="274" y="47"/>
                    </a:lnTo>
                    <a:lnTo>
                      <a:pt x="263" y="26"/>
                    </a:lnTo>
                    <a:lnTo>
                      <a:pt x="259" y="23"/>
                    </a:lnTo>
                    <a:lnTo>
                      <a:pt x="249" y="18"/>
                    </a:lnTo>
                    <a:lnTo>
                      <a:pt x="247" y="12"/>
                    </a:lnTo>
                    <a:lnTo>
                      <a:pt x="244" y="8"/>
                    </a:lnTo>
                    <a:lnTo>
                      <a:pt x="241" y="7"/>
                    </a:lnTo>
                    <a:lnTo>
                      <a:pt x="238" y="0"/>
                    </a:lnTo>
                    <a:lnTo>
                      <a:pt x="229" y="3"/>
                    </a:lnTo>
                    <a:lnTo>
                      <a:pt x="228" y="11"/>
                    </a:lnTo>
                    <a:lnTo>
                      <a:pt x="226" y="15"/>
                    </a:lnTo>
                    <a:lnTo>
                      <a:pt x="222" y="17"/>
                    </a:lnTo>
                    <a:lnTo>
                      <a:pt x="217" y="18"/>
                    </a:lnTo>
                    <a:lnTo>
                      <a:pt x="209" y="17"/>
                    </a:lnTo>
                    <a:lnTo>
                      <a:pt x="204" y="13"/>
                    </a:lnTo>
                    <a:lnTo>
                      <a:pt x="203" y="15"/>
                    </a:lnTo>
                    <a:lnTo>
                      <a:pt x="204" y="25"/>
                    </a:lnTo>
                    <a:lnTo>
                      <a:pt x="204" y="29"/>
                    </a:lnTo>
                    <a:lnTo>
                      <a:pt x="201" y="38"/>
                    </a:lnTo>
                    <a:lnTo>
                      <a:pt x="197" y="45"/>
                    </a:lnTo>
                    <a:lnTo>
                      <a:pt x="197" y="53"/>
                    </a:lnTo>
                    <a:lnTo>
                      <a:pt x="197" y="59"/>
                    </a:lnTo>
                    <a:lnTo>
                      <a:pt x="201" y="65"/>
                    </a:lnTo>
                    <a:lnTo>
                      <a:pt x="205" y="73"/>
                    </a:lnTo>
                    <a:lnTo>
                      <a:pt x="213" y="96"/>
                    </a:lnTo>
                    <a:lnTo>
                      <a:pt x="215" y="104"/>
                    </a:lnTo>
                    <a:lnTo>
                      <a:pt x="216" y="109"/>
                    </a:lnTo>
                    <a:lnTo>
                      <a:pt x="219" y="133"/>
                    </a:lnTo>
                    <a:lnTo>
                      <a:pt x="217" y="151"/>
                    </a:lnTo>
                    <a:lnTo>
                      <a:pt x="215" y="162"/>
                    </a:lnTo>
                    <a:lnTo>
                      <a:pt x="210" y="170"/>
                    </a:lnTo>
                    <a:lnTo>
                      <a:pt x="204" y="180"/>
                    </a:lnTo>
                    <a:lnTo>
                      <a:pt x="207" y="192"/>
                    </a:lnTo>
                    <a:lnTo>
                      <a:pt x="208" y="218"/>
                    </a:lnTo>
                    <a:lnTo>
                      <a:pt x="207" y="228"/>
                    </a:lnTo>
                    <a:lnTo>
                      <a:pt x="204" y="235"/>
                    </a:lnTo>
                    <a:lnTo>
                      <a:pt x="201" y="242"/>
                    </a:lnTo>
                    <a:lnTo>
                      <a:pt x="191" y="248"/>
                    </a:lnTo>
                    <a:lnTo>
                      <a:pt x="180" y="253"/>
                    </a:lnTo>
                    <a:lnTo>
                      <a:pt x="179" y="254"/>
                    </a:lnTo>
                    <a:lnTo>
                      <a:pt x="178" y="258"/>
                    </a:lnTo>
                    <a:lnTo>
                      <a:pt x="175" y="260"/>
                    </a:lnTo>
                    <a:lnTo>
                      <a:pt x="173" y="266"/>
                    </a:lnTo>
                    <a:lnTo>
                      <a:pt x="173" y="271"/>
                    </a:lnTo>
                    <a:lnTo>
                      <a:pt x="177" y="283"/>
                    </a:lnTo>
                    <a:lnTo>
                      <a:pt x="175" y="290"/>
                    </a:lnTo>
                    <a:lnTo>
                      <a:pt x="175" y="295"/>
                    </a:lnTo>
                    <a:lnTo>
                      <a:pt x="181" y="305"/>
                    </a:lnTo>
                    <a:lnTo>
                      <a:pt x="183" y="314"/>
                    </a:lnTo>
                    <a:lnTo>
                      <a:pt x="180" y="326"/>
                    </a:lnTo>
                    <a:lnTo>
                      <a:pt x="177" y="333"/>
                    </a:lnTo>
                    <a:lnTo>
                      <a:pt x="169" y="342"/>
                    </a:lnTo>
                    <a:lnTo>
                      <a:pt x="161" y="349"/>
                    </a:lnTo>
                    <a:lnTo>
                      <a:pt x="154" y="349"/>
                    </a:lnTo>
                    <a:lnTo>
                      <a:pt x="143" y="347"/>
                    </a:lnTo>
                    <a:lnTo>
                      <a:pt x="143" y="343"/>
                    </a:lnTo>
                    <a:lnTo>
                      <a:pt x="143" y="339"/>
                    </a:lnTo>
                    <a:lnTo>
                      <a:pt x="141" y="337"/>
                    </a:lnTo>
                    <a:lnTo>
                      <a:pt x="131" y="341"/>
                    </a:lnTo>
                    <a:lnTo>
                      <a:pt x="124" y="343"/>
                    </a:lnTo>
                    <a:lnTo>
                      <a:pt x="114" y="343"/>
                    </a:lnTo>
                    <a:lnTo>
                      <a:pt x="106" y="341"/>
                    </a:lnTo>
                    <a:lnTo>
                      <a:pt x="101" y="337"/>
                    </a:lnTo>
                    <a:lnTo>
                      <a:pt x="99" y="335"/>
                    </a:lnTo>
                    <a:lnTo>
                      <a:pt x="96" y="332"/>
                    </a:lnTo>
                    <a:lnTo>
                      <a:pt x="90" y="330"/>
                    </a:lnTo>
                    <a:lnTo>
                      <a:pt x="85" y="324"/>
                    </a:lnTo>
                    <a:lnTo>
                      <a:pt x="77" y="319"/>
                    </a:lnTo>
                    <a:lnTo>
                      <a:pt x="77" y="320"/>
                    </a:lnTo>
                    <a:lnTo>
                      <a:pt x="79" y="329"/>
                    </a:lnTo>
                    <a:lnTo>
                      <a:pt x="78" y="331"/>
                    </a:lnTo>
                    <a:lnTo>
                      <a:pt x="67" y="333"/>
                    </a:lnTo>
                    <a:lnTo>
                      <a:pt x="63" y="345"/>
                    </a:lnTo>
                    <a:lnTo>
                      <a:pt x="63" y="350"/>
                    </a:lnTo>
                    <a:lnTo>
                      <a:pt x="70" y="361"/>
                    </a:lnTo>
                    <a:lnTo>
                      <a:pt x="83" y="377"/>
                    </a:lnTo>
                    <a:lnTo>
                      <a:pt x="79" y="378"/>
                    </a:lnTo>
                    <a:lnTo>
                      <a:pt x="78" y="380"/>
                    </a:lnTo>
                    <a:lnTo>
                      <a:pt x="69" y="392"/>
                    </a:lnTo>
                    <a:lnTo>
                      <a:pt x="64" y="403"/>
                    </a:lnTo>
                    <a:lnTo>
                      <a:pt x="61" y="410"/>
                    </a:lnTo>
                    <a:lnTo>
                      <a:pt x="59" y="411"/>
                    </a:lnTo>
                    <a:lnTo>
                      <a:pt x="57" y="411"/>
                    </a:lnTo>
                    <a:lnTo>
                      <a:pt x="54" y="408"/>
                    </a:lnTo>
                    <a:lnTo>
                      <a:pt x="52" y="404"/>
                    </a:lnTo>
                    <a:lnTo>
                      <a:pt x="49" y="405"/>
                    </a:lnTo>
                    <a:lnTo>
                      <a:pt x="46" y="409"/>
                    </a:lnTo>
                    <a:lnTo>
                      <a:pt x="43" y="413"/>
                    </a:lnTo>
                    <a:lnTo>
                      <a:pt x="41" y="413"/>
                    </a:lnTo>
                    <a:lnTo>
                      <a:pt x="31" y="419"/>
                    </a:lnTo>
                    <a:lnTo>
                      <a:pt x="28" y="425"/>
                    </a:lnTo>
                    <a:lnTo>
                      <a:pt x="25" y="427"/>
                    </a:lnTo>
                    <a:lnTo>
                      <a:pt x="12" y="431"/>
                    </a:lnTo>
                    <a:lnTo>
                      <a:pt x="6" y="440"/>
                    </a:lnTo>
                    <a:lnTo>
                      <a:pt x="7" y="450"/>
                    </a:lnTo>
                    <a:lnTo>
                      <a:pt x="6" y="468"/>
                    </a:lnTo>
                    <a:lnTo>
                      <a:pt x="5" y="473"/>
                    </a:lnTo>
                    <a:lnTo>
                      <a:pt x="1" y="480"/>
                    </a:lnTo>
                    <a:lnTo>
                      <a:pt x="0" y="481"/>
                    </a:lnTo>
                    <a:lnTo>
                      <a:pt x="0" y="492"/>
                    </a:lnTo>
                    <a:lnTo>
                      <a:pt x="1" y="494"/>
                    </a:lnTo>
                    <a:lnTo>
                      <a:pt x="10" y="499"/>
                    </a:lnTo>
                    <a:lnTo>
                      <a:pt x="12" y="500"/>
                    </a:lnTo>
                    <a:lnTo>
                      <a:pt x="13" y="506"/>
                    </a:lnTo>
                    <a:lnTo>
                      <a:pt x="16" y="509"/>
                    </a:lnTo>
                    <a:lnTo>
                      <a:pt x="23" y="513"/>
                    </a:lnTo>
                    <a:lnTo>
                      <a:pt x="30" y="517"/>
                    </a:lnTo>
                    <a:lnTo>
                      <a:pt x="36" y="527"/>
                    </a:lnTo>
                    <a:lnTo>
                      <a:pt x="37" y="536"/>
                    </a:lnTo>
                    <a:lnTo>
                      <a:pt x="37" y="543"/>
                    </a:lnTo>
                    <a:lnTo>
                      <a:pt x="36" y="549"/>
                    </a:lnTo>
                    <a:lnTo>
                      <a:pt x="30" y="563"/>
                    </a:lnTo>
                    <a:lnTo>
                      <a:pt x="22" y="587"/>
                    </a:lnTo>
                    <a:lnTo>
                      <a:pt x="22" y="590"/>
                    </a:lnTo>
                    <a:lnTo>
                      <a:pt x="29" y="609"/>
                    </a:lnTo>
                    <a:lnTo>
                      <a:pt x="33" y="613"/>
                    </a:lnTo>
                    <a:lnTo>
                      <a:pt x="39" y="614"/>
                    </a:lnTo>
                    <a:lnTo>
                      <a:pt x="41" y="615"/>
                    </a:lnTo>
                    <a:lnTo>
                      <a:pt x="45" y="617"/>
                    </a:lnTo>
                    <a:close/>
                  </a:path>
                </a:pathLst>
              </a:custGeom>
              <a:solidFill>
                <a:srgbClr val="FF9999"/>
              </a:solidFill>
              <a:ln w="1588">
                <a:solidFill>
                  <a:srgbClr val="000000"/>
                </a:solidFill>
                <a:prstDash val="solid"/>
                <a:round/>
                <a:headEnd/>
                <a:tailEnd/>
              </a:ln>
            </p:spPr>
            <p:txBody>
              <a:bodyPr/>
              <a:lstStyle/>
              <a:p>
                <a:endParaRPr lang="ja-JP" altLang="en-US"/>
              </a:p>
            </p:txBody>
          </p:sp>
          <p:sp>
            <p:nvSpPr>
              <p:cNvPr id="8241" name="Freeform 149"/>
              <p:cNvSpPr>
                <a:spLocks/>
              </p:cNvSpPr>
              <p:nvPr/>
            </p:nvSpPr>
            <p:spPr bwMode="auto">
              <a:xfrm rot="1627522">
                <a:off x="4779" y="1798"/>
                <a:ext cx="255" cy="271"/>
              </a:xfrm>
              <a:custGeom>
                <a:avLst/>
                <a:gdLst>
                  <a:gd name="T0" fmla="*/ 3483 w 208"/>
                  <a:gd name="T1" fmla="*/ 26765 h 181"/>
                  <a:gd name="T2" fmla="*/ 3791 w 208"/>
                  <a:gd name="T3" fmla="*/ 46238 h 181"/>
                  <a:gd name="T4" fmla="*/ 4794 w 208"/>
                  <a:gd name="T5" fmla="*/ 40074 h 181"/>
                  <a:gd name="T6" fmla="*/ 5197 w 208"/>
                  <a:gd name="T7" fmla="*/ 27407 h 181"/>
                  <a:gd name="T8" fmla="*/ 5751 w 208"/>
                  <a:gd name="T9" fmla="*/ 6145 h 181"/>
                  <a:gd name="T10" fmla="*/ 6646 w 208"/>
                  <a:gd name="T11" fmla="*/ 3557 h 181"/>
                  <a:gd name="T12" fmla="*/ 6370 w 208"/>
                  <a:gd name="T13" fmla="*/ 15585 h 181"/>
                  <a:gd name="T14" fmla="*/ 6457 w 208"/>
                  <a:gd name="T15" fmla="*/ 29341 h 181"/>
                  <a:gd name="T16" fmla="*/ 5766 w 208"/>
                  <a:gd name="T17" fmla="*/ 32460 h 181"/>
                  <a:gd name="T18" fmla="*/ 4794 w 208"/>
                  <a:gd name="T19" fmla="*/ 49755 h 181"/>
                  <a:gd name="T20" fmla="*/ 3957 w 208"/>
                  <a:gd name="T21" fmla="*/ 70795 h 181"/>
                  <a:gd name="T22" fmla="*/ 3427 w 208"/>
                  <a:gd name="T23" fmla="*/ 88264 h 181"/>
                  <a:gd name="T24" fmla="*/ 2841 w 208"/>
                  <a:gd name="T25" fmla="*/ 86777 h 181"/>
                  <a:gd name="T26" fmla="*/ 2438 w 208"/>
                  <a:gd name="T27" fmla="*/ 91989 h 181"/>
                  <a:gd name="T28" fmla="*/ 2280 w 208"/>
                  <a:gd name="T29" fmla="*/ 114892 h 181"/>
                  <a:gd name="T30" fmla="*/ 2077 w 208"/>
                  <a:gd name="T31" fmla="*/ 119165 h 181"/>
                  <a:gd name="T32" fmla="*/ 1470 w 208"/>
                  <a:gd name="T33" fmla="*/ 132152 h 181"/>
                  <a:gd name="T34" fmla="*/ 951 w 208"/>
                  <a:gd name="T35" fmla="*/ 149866 h 181"/>
                  <a:gd name="T36" fmla="*/ 552 w 208"/>
                  <a:gd name="T37" fmla="*/ 161291 h 181"/>
                  <a:gd name="T38" fmla="*/ 107 w 208"/>
                  <a:gd name="T39" fmla="*/ 170690 h 181"/>
                  <a:gd name="T40" fmla="*/ 242 w 208"/>
                  <a:gd name="T41" fmla="*/ 153221 h 181"/>
                  <a:gd name="T42" fmla="*/ 446 w 208"/>
                  <a:gd name="T43" fmla="*/ 149866 h 181"/>
                  <a:gd name="T44" fmla="*/ 364 w 208"/>
                  <a:gd name="T45" fmla="*/ 139610 h 181"/>
                  <a:gd name="T46" fmla="*/ 1052 w 208"/>
                  <a:gd name="T47" fmla="*/ 130936 h 181"/>
                  <a:gd name="T48" fmla="*/ 823 w 208"/>
                  <a:gd name="T49" fmla="*/ 120824 h 181"/>
                  <a:gd name="T50" fmla="*/ 922 w 208"/>
                  <a:gd name="T51" fmla="*/ 113848 h 181"/>
                  <a:gd name="T52" fmla="*/ 1290 w 208"/>
                  <a:gd name="T53" fmla="*/ 114892 h 181"/>
                  <a:gd name="T54" fmla="*/ 1694 w 208"/>
                  <a:gd name="T55" fmla="*/ 99598 h 181"/>
                  <a:gd name="T56" fmla="*/ 2047 w 208"/>
                  <a:gd name="T57" fmla="*/ 88264 h 181"/>
                  <a:gd name="T58" fmla="*/ 1996 w 208"/>
                  <a:gd name="T59" fmla="*/ 70795 h 181"/>
                  <a:gd name="T60" fmla="*/ 2708 w 208"/>
                  <a:gd name="T61" fmla="*/ 72766 h 181"/>
                  <a:gd name="T62" fmla="*/ 2820 w 208"/>
                  <a:gd name="T63" fmla="*/ 57958 h 181"/>
                  <a:gd name="T64" fmla="*/ 3203 w 208"/>
                  <a:gd name="T65" fmla="*/ 55425 h 181"/>
                  <a:gd name="T66" fmla="*/ 3129 w 208"/>
                  <a:gd name="T67" fmla="*/ 34393 h 1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8" h="181">
                    <a:moveTo>
                      <a:pt x="103" y="24"/>
                    </a:moveTo>
                    <a:lnTo>
                      <a:pt x="109" y="28"/>
                    </a:lnTo>
                    <a:lnTo>
                      <a:pt x="114" y="41"/>
                    </a:lnTo>
                    <a:lnTo>
                      <a:pt x="119" y="49"/>
                    </a:lnTo>
                    <a:lnTo>
                      <a:pt x="141" y="47"/>
                    </a:lnTo>
                    <a:lnTo>
                      <a:pt x="150" y="42"/>
                    </a:lnTo>
                    <a:lnTo>
                      <a:pt x="161" y="32"/>
                    </a:lnTo>
                    <a:lnTo>
                      <a:pt x="163" y="29"/>
                    </a:lnTo>
                    <a:lnTo>
                      <a:pt x="169" y="16"/>
                    </a:lnTo>
                    <a:lnTo>
                      <a:pt x="180" y="7"/>
                    </a:lnTo>
                    <a:lnTo>
                      <a:pt x="193" y="0"/>
                    </a:lnTo>
                    <a:lnTo>
                      <a:pt x="208" y="4"/>
                    </a:lnTo>
                    <a:lnTo>
                      <a:pt x="204" y="11"/>
                    </a:lnTo>
                    <a:lnTo>
                      <a:pt x="199" y="17"/>
                    </a:lnTo>
                    <a:lnTo>
                      <a:pt x="205" y="24"/>
                    </a:lnTo>
                    <a:lnTo>
                      <a:pt x="202" y="31"/>
                    </a:lnTo>
                    <a:lnTo>
                      <a:pt x="191" y="32"/>
                    </a:lnTo>
                    <a:lnTo>
                      <a:pt x="181" y="34"/>
                    </a:lnTo>
                    <a:lnTo>
                      <a:pt x="161" y="50"/>
                    </a:lnTo>
                    <a:lnTo>
                      <a:pt x="150" y="52"/>
                    </a:lnTo>
                    <a:lnTo>
                      <a:pt x="135" y="66"/>
                    </a:lnTo>
                    <a:lnTo>
                      <a:pt x="124" y="74"/>
                    </a:lnTo>
                    <a:lnTo>
                      <a:pt x="114" y="86"/>
                    </a:lnTo>
                    <a:lnTo>
                      <a:pt x="107" y="92"/>
                    </a:lnTo>
                    <a:lnTo>
                      <a:pt x="95" y="97"/>
                    </a:lnTo>
                    <a:lnTo>
                      <a:pt x="89" y="91"/>
                    </a:lnTo>
                    <a:lnTo>
                      <a:pt x="81" y="90"/>
                    </a:lnTo>
                    <a:lnTo>
                      <a:pt x="76" y="96"/>
                    </a:lnTo>
                    <a:lnTo>
                      <a:pt x="79" y="102"/>
                    </a:lnTo>
                    <a:lnTo>
                      <a:pt x="71" y="120"/>
                    </a:lnTo>
                    <a:lnTo>
                      <a:pt x="66" y="119"/>
                    </a:lnTo>
                    <a:lnTo>
                      <a:pt x="65" y="125"/>
                    </a:lnTo>
                    <a:lnTo>
                      <a:pt x="58" y="126"/>
                    </a:lnTo>
                    <a:lnTo>
                      <a:pt x="46" y="138"/>
                    </a:lnTo>
                    <a:lnTo>
                      <a:pt x="42" y="152"/>
                    </a:lnTo>
                    <a:lnTo>
                      <a:pt x="30" y="157"/>
                    </a:lnTo>
                    <a:lnTo>
                      <a:pt x="24" y="156"/>
                    </a:lnTo>
                    <a:lnTo>
                      <a:pt x="17" y="169"/>
                    </a:lnTo>
                    <a:lnTo>
                      <a:pt x="11" y="181"/>
                    </a:lnTo>
                    <a:lnTo>
                      <a:pt x="3" y="179"/>
                    </a:lnTo>
                    <a:lnTo>
                      <a:pt x="0" y="170"/>
                    </a:lnTo>
                    <a:lnTo>
                      <a:pt x="7" y="160"/>
                    </a:lnTo>
                    <a:lnTo>
                      <a:pt x="6" y="149"/>
                    </a:lnTo>
                    <a:lnTo>
                      <a:pt x="13" y="157"/>
                    </a:lnTo>
                    <a:lnTo>
                      <a:pt x="17" y="150"/>
                    </a:lnTo>
                    <a:lnTo>
                      <a:pt x="11" y="146"/>
                    </a:lnTo>
                    <a:lnTo>
                      <a:pt x="23" y="146"/>
                    </a:lnTo>
                    <a:lnTo>
                      <a:pt x="33" y="137"/>
                    </a:lnTo>
                    <a:lnTo>
                      <a:pt x="34" y="128"/>
                    </a:lnTo>
                    <a:lnTo>
                      <a:pt x="25" y="127"/>
                    </a:lnTo>
                    <a:lnTo>
                      <a:pt x="23" y="122"/>
                    </a:lnTo>
                    <a:lnTo>
                      <a:pt x="29" y="119"/>
                    </a:lnTo>
                    <a:lnTo>
                      <a:pt x="35" y="122"/>
                    </a:lnTo>
                    <a:lnTo>
                      <a:pt x="40" y="120"/>
                    </a:lnTo>
                    <a:lnTo>
                      <a:pt x="40" y="112"/>
                    </a:lnTo>
                    <a:lnTo>
                      <a:pt x="53" y="104"/>
                    </a:lnTo>
                    <a:lnTo>
                      <a:pt x="60" y="95"/>
                    </a:lnTo>
                    <a:lnTo>
                      <a:pt x="64" y="92"/>
                    </a:lnTo>
                    <a:lnTo>
                      <a:pt x="66" y="77"/>
                    </a:lnTo>
                    <a:lnTo>
                      <a:pt x="63" y="74"/>
                    </a:lnTo>
                    <a:lnTo>
                      <a:pt x="76" y="78"/>
                    </a:lnTo>
                    <a:lnTo>
                      <a:pt x="85" y="76"/>
                    </a:lnTo>
                    <a:lnTo>
                      <a:pt x="83" y="70"/>
                    </a:lnTo>
                    <a:lnTo>
                      <a:pt x="88" y="61"/>
                    </a:lnTo>
                    <a:lnTo>
                      <a:pt x="96" y="58"/>
                    </a:lnTo>
                    <a:lnTo>
                      <a:pt x="100" y="58"/>
                    </a:lnTo>
                    <a:lnTo>
                      <a:pt x="102" y="50"/>
                    </a:lnTo>
                    <a:lnTo>
                      <a:pt x="99" y="36"/>
                    </a:lnTo>
                    <a:lnTo>
                      <a:pt x="103" y="24"/>
                    </a:lnTo>
                    <a:close/>
                  </a:path>
                </a:pathLst>
              </a:custGeom>
              <a:solidFill>
                <a:srgbClr val="FF9999"/>
              </a:solidFill>
              <a:ln w="1588">
                <a:solidFill>
                  <a:srgbClr val="000000"/>
                </a:solidFill>
                <a:prstDash val="solid"/>
                <a:round/>
                <a:headEnd/>
                <a:tailEnd/>
              </a:ln>
            </p:spPr>
            <p:txBody>
              <a:bodyPr/>
              <a:lstStyle/>
              <a:p>
                <a:endParaRPr lang="ja-JP" altLang="en-US"/>
              </a:p>
            </p:txBody>
          </p:sp>
          <p:sp>
            <p:nvSpPr>
              <p:cNvPr id="8242" name="Freeform 150"/>
              <p:cNvSpPr>
                <a:spLocks/>
              </p:cNvSpPr>
              <p:nvPr/>
            </p:nvSpPr>
            <p:spPr bwMode="auto">
              <a:xfrm rot="1627522">
                <a:off x="4517" y="1917"/>
                <a:ext cx="154" cy="196"/>
              </a:xfrm>
              <a:custGeom>
                <a:avLst/>
                <a:gdLst>
                  <a:gd name="T0" fmla="*/ 1420 w 122"/>
                  <a:gd name="T1" fmla="*/ 87602 h 131"/>
                  <a:gd name="T2" fmla="*/ 2204 w 122"/>
                  <a:gd name="T3" fmla="*/ 81340 h 131"/>
                  <a:gd name="T4" fmla="*/ 2262 w 122"/>
                  <a:gd name="T5" fmla="*/ 69809 h 131"/>
                  <a:gd name="T6" fmla="*/ 2575 w 122"/>
                  <a:gd name="T7" fmla="*/ 70808 h 131"/>
                  <a:gd name="T8" fmla="*/ 2859 w 122"/>
                  <a:gd name="T9" fmla="*/ 53508 h 131"/>
                  <a:gd name="T10" fmla="*/ 3473 w 122"/>
                  <a:gd name="T11" fmla="*/ 45589 h 131"/>
                  <a:gd name="T12" fmla="*/ 3870 w 122"/>
                  <a:gd name="T13" fmla="*/ 35763 h 131"/>
                  <a:gd name="T14" fmla="*/ 4785 w 122"/>
                  <a:gd name="T15" fmla="*/ 32198 h 131"/>
                  <a:gd name="T16" fmla="*/ 5377 w 122"/>
                  <a:gd name="T17" fmla="*/ 18832 h 131"/>
                  <a:gd name="T18" fmla="*/ 5952 w 122"/>
                  <a:gd name="T19" fmla="*/ 20505 h 131"/>
                  <a:gd name="T20" fmla="*/ 6381 w 122"/>
                  <a:gd name="T21" fmla="*/ 7937 h 131"/>
                  <a:gd name="T22" fmla="*/ 5534 w 122"/>
                  <a:gd name="T23" fmla="*/ 12948 h 131"/>
                  <a:gd name="T24" fmla="*/ 4885 w 122"/>
                  <a:gd name="T25" fmla="*/ 11346 h 131"/>
                  <a:gd name="T26" fmla="*/ 3948 w 122"/>
                  <a:gd name="T27" fmla="*/ 0 h 131"/>
                  <a:gd name="T28" fmla="*/ 3166 w 122"/>
                  <a:gd name="T29" fmla="*/ 24591 h 131"/>
                  <a:gd name="T30" fmla="*/ 2359 w 122"/>
                  <a:gd name="T31" fmla="*/ 45589 h 131"/>
                  <a:gd name="T32" fmla="*/ 1640 w 122"/>
                  <a:gd name="T33" fmla="*/ 68209 h 131"/>
                  <a:gd name="T34" fmla="*/ 475 w 122"/>
                  <a:gd name="T35" fmla="*/ 89035 h 131"/>
                  <a:gd name="T36" fmla="*/ 0 w 122"/>
                  <a:gd name="T37" fmla="*/ 100247 h 131"/>
                  <a:gd name="T38" fmla="*/ 160 w 122"/>
                  <a:gd name="T39" fmla="*/ 115414 h 131"/>
                  <a:gd name="T40" fmla="*/ 784 w 122"/>
                  <a:gd name="T41" fmla="*/ 113105 h 131"/>
                  <a:gd name="T42" fmla="*/ 891 w 122"/>
                  <a:gd name="T43" fmla="*/ 123275 h 131"/>
                  <a:gd name="T44" fmla="*/ 990 w 122"/>
                  <a:gd name="T45" fmla="*/ 94369 h 131"/>
                  <a:gd name="T46" fmla="*/ 1420 w 122"/>
                  <a:gd name="T47" fmla="*/ 87602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2" h="131">
                    <a:moveTo>
                      <a:pt x="27" y="93"/>
                    </a:moveTo>
                    <a:lnTo>
                      <a:pt x="42" y="86"/>
                    </a:lnTo>
                    <a:lnTo>
                      <a:pt x="43" y="74"/>
                    </a:lnTo>
                    <a:lnTo>
                      <a:pt x="49" y="75"/>
                    </a:lnTo>
                    <a:lnTo>
                      <a:pt x="55" y="57"/>
                    </a:lnTo>
                    <a:lnTo>
                      <a:pt x="66" y="48"/>
                    </a:lnTo>
                    <a:lnTo>
                      <a:pt x="74" y="38"/>
                    </a:lnTo>
                    <a:lnTo>
                      <a:pt x="91" y="34"/>
                    </a:lnTo>
                    <a:lnTo>
                      <a:pt x="103" y="20"/>
                    </a:lnTo>
                    <a:lnTo>
                      <a:pt x="113" y="22"/>
                    </a:lnTo>
                    <a:lnTo>
                      <a:pt x="122" y="9"/>
                    </a:lnTo>
                    <a:lnTo>
                      <a:pt x="105" y="14"/>
                    </a:lnTo>
                    <a:lnTo>
                      <a:pt x="93" y="12"/>
                    </a:lnTo>
                    <a:lnTo>
                      <a:pt x="75" y="0"/>
                    </a:lnTo>
                    <a:lnTo>
                      <a:pt x="60" y="26"/>
                    </a:lnTo>
                    <a:lnTo>
                      <a:pt x="44" y="48"/>
                    </a:lnTo>
                    <a:lnTo>
                      <a:pt x="32" y="72"/>
                    </a:lnTo>
                    <a:lnTo>
                      <a:pt x="9" y="94"/>
                    </a:lnTo>
                    <a:lnTo>
                      <a:pt x="0" y="106"/>
                    </a:lnTo>
                    <a:lnTo>
                      <a:pt x="3" y="122"/>
                    </a:lnTo>
                    <a:lnTo>
                      <a:pt x="15" y="120"/>
                    </a:lnTo>
                    <a:lnTo>
                      <a:pt x="17" y="131"/>
                    </a:lnTo>
                    <a:lnTo>
                      <a:pt x="19" y="100"/>
                    </a:lnTo>
                    <a:lnTo>
                      <a:pt x="27" y="93"/>
                    </a:lnTo>
                    <a:close/>
                  </a:path>
                </a:pathLst>
              </a:custGeom>
              <a:solidFill>
                <a:srgbClr val="FF9999"/>
              </a:solidFill>
              <a:ln w="1588">
                <a:solidFill>
                  <a:srgbClr val="000000"/>
                </a:solidFill>
                <a:prstDash val="solid"/>
                <a:round/>
                <a:headEnd/>
                <a:tailEnd/>
              </a:ln>
            </p:spPr>
            <p:txBody>
              <a:bodyPr/>
              <a:lstStyle/>
              <a:p>
                <a:endParaRPr lang="ja-JP" altLang="en-US"/>
              </a:p>
            </p:txBody>
          </p:sp>
          <p:sp>
            <p:nvSpPr>
              <p:cNvPr id="8243" name="Freeform 151"/>
              <p:cNvSpPr>
                <a:spLocks/>
              </p:cNvSpPr>
              <p:nvPr/>
            </p:nvSpPr>
            <p:spPr bwMode="auto">
              <a:xfrm rot="1627522">
                <a:off x="4641" y="2090"/>
                <a:ext cx="42" cy="41"/>
              </a:xfrm>
              <a:custGeom>
                <a:avLst/>
                <a:gdLst>
                  <a:gd name="T0" fmla="*/ 0 w 35"/>
                  <a:gd name="T1" fmla="*/ 8641 h 29"/>
                  <a:gd name="T2" fmla="*/ 149 w 35"/>
                  <a:gd name="T3" fmla="*/ 10468 h 29"/>
                  <a:gd name="T4" fmla="*/ 521 w 35"/>
                  <a:gd name="T5" fmla="*/ 7329 h 29"/>
                  <a:gd name="T6" fmla="*/ 770 w 35"/>
                  <a:gd name="T7" fmla="*/ 2594 h 29"/>
                  <a:gd name="T8" fmla="*/ 535 w 35"/>
                  <a:gd name="T9" fmla="*/ 0 h 29"/>
                  <a:gd name="T10" fmla="*/ 302 w 35"/>
                  <a:gd name="T11" fmla="*/ 4174 h 29"/>
                  <a:gd name="T12" fmla="*/ 302 w 35"/>
                  <a:gd name="T13" fmla="*/ 3667 h 29"/>
                  <a:gd name="T14" fmla="*/ 1 w 35"/>
                  <a:gd name="T15" fmla="*/ 5901 h 29"/>
                  <a:gd name="T16" fmla="*/ 0 w 35"/>
                  <a:gd name="T17" fmla="*/ 8641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9">
                    <a:moveTo>
                      <a:pt x="0" y="24"/>
                    </a:moveTo>
                    <a:lnTo>
                      <a:pt x="7" y="29"/>
                    </a:lnTo>
                    <a:lnTo>
                      <a:pt x="23" y="20"/>
                    </a:lnTo>
                    <a:lnTo>
                      <a:pt x="35" y="7"/>
                    </a:lnTo>
                    <a:lnTo>
                      <a:pt x="24" y="0"/>
                    </a:lnTo>
                    <a:lnTo>
                      <a:pt x="13" y="11"/>
                    </a:lnTo>
                    <a:lnTo>
                      <a:pt x="13" y="10"/>
                    </a:lnTo>
                    <a:lnTo>
                      <a:pt x="1" y="16"/>
                    </a:lnTo>
                    <a:lnTo>
                      <a:pt x="0" y="24"/>
                    </a:lnTo>
                    <a:close/>
                  </a:path>
                </a:pathLst>
              </a:custGeom>
              <a:solidFill>
                <a:srgbClr val="FF9999"/>
              </a:solidFill>
              <a:ln w="1588">
                <a:solidFill>
                  <a:srgbClr val="000000"/>
                </a:solidFill>
                <a:prstDash val="solid"/>
                <a:round/>
                <a:headEnd/>
                <a:tailEnd/>
              </a:ln>
            </p:spPr>
            <p:txBody>
              <a:bodyPr/>
              <a:lstStyle/>
              <a:p>
                <a:endParaRPr lang="ja-JP" altLang="en-US"/>
              </a:p>
            </p:txBody>
          </p:sp>
          <p:sp>
            <p:nvSpPr>
              <p:cNvPr id="8244" name="Freeform 152"/>
              <p:cNvSpPr>
                <a:spLocks/>
              </p:cNvSpPr>
              <p:nvPr/>
            </p:nvSpPr>
            <p:spPr bwMode="auto">
              <a:xfrm rot="1627522">
                <a:off x="3594" y="1993"/>
                <a:ext cx="25" cy="39"/>
              </a:xfrm>
              <a:custGeom>
                <a:avLst/>
                <a:gdLst>
                  <a:gd name="T0" fmla="*/ 889 w 20"/>
                  <a:gd name="T1" fmla="*/ 797 h 28"/>
                  <a:gd name="T2" fmla="*/ 889 w 20"/>
                  <a:gd name="T3" fmla="*/ 1110 h 28"/>
                  <a:gd name="T4" fmla="*/ 889 w 20"/>
                  <a:gd name="T5" fmla="*/ 1472 h 28"/>
                  <a:gd name="T6" fmla="*/ 889 w 20"/>
                  <a:gd name="T7" fmla="*/ 1546 h 28"/>
                  <a:gd name="T8" fmla="*/ 826 w 20"/>
                  <a:gd name="T9" fmla="*/ 2606 h 28"/>
                  <a:gd name="T10" fmla="*/ 711 w 20"/>
                  <a:gd name="T11" fmla="*/ 3418 h 28"/>
                  <a:gd name="T12" fmla="*/ 661 w 20"/>
                  <a:gd name="T13" fmla="*/ 4479 h 28"/>
                  <a:gd name="T14" fmla="*/ 564 w 20"/>
                  <a:gd name="T15" fmla="*/ 5259 h 28"/>
                  <a:gd name="T16" fmla="*/ 529 w 20"/>
                  <a:gd name="T17" fmla="*/ 6631 h 28"/>
                  <a:gd name="T18" fmla="*/ 455 w 20"/>
                  <a:gd name="T19" fmla="*/ 7042 h 28"/>
                  <a:gd name="T20" fmla="*/ 338 w 20"/>
                  <a:gd name="T21" fmla="*/ 7616 h 28"/>
                  <a:gd name="T22" fmla="*/ 291 w 20"/>
                  <a:gd name="T23" fmla="*/ 7715 h 28"/>
                  <a:gd name="T24" fmla="*/ 186 w 20"/>
                  <a:gd name="T25" fmla="*/ 7616 h 28"/>
                  <a:gd name="T26" fmla="*/ 119 w 20"/>
                  <a:gd name="T27" fmla="*/ 7042 h 28"/>
                  <a:gd name="T28" fmla="*/ 1 w 20"/>
                  <a:gd name="T29" fmla="*/ 6549 h 28"/>
                  <a:gd name="T30" fmla="*/ 0 w 20"/>
                  <a:gd name="T31" fmla="*/ 5818 h 28"/>
                  <a:gd name="T32" fmla="*/ 0 w 20"/>
                  <a:gd name="T33" fmla="*/ 5056 h 28"/>
                  <a:gd name="T34" fmla="*/ 1 w 20"/>
                  <a:gd name="T35" fmla="*/ 3630 h 28"/>
                  <a:gd name="T36" fmla="*/ 1 w 20"/>
                  <a:gd name="T37" fmla="*/ 2999 h 28"/>
                  <a:gd name="T38" fmla="*/ 1 w 20"/>
                  <a:gd name="T39" fmla="*/ 2855 h 28"/>
                  <a:gd name="T40" fmla="*/ 119 w 20"/>
                  <a:gd name="T41" fmla="*/ 2606 h 28"/>
                  <a:gd name="T42" fmla="*/ 186 w 20"/>
                  <a:gd name="T43" fmla="*/ 1546 h 28"/>
                  <a:gd name="T44" fmla="*/ 291 w 20"/>
                  <a:gd name="T45" fmla="*/ 1472 h 28"/>
                  <a:gd name="T46" fmla="*/ 338 w 20"/>
                  <a:gd name="T47" fmla="*/ 1110 h 28"/>
                  <a:gd name="T48" fmla="*/ 455 w 20"/>
                  <a:gd name="T49" fmla="*/ 1110 h 28"/>
                  <a:gd name="T50" fmla="*/ 569 w 20"/>
                  <a:gd name="T51" fmla="*/ 797 h 28"/>
                  <a:gd name="T52" fmla="*/ 711 w 20"/>
                  <a:gd name="T53" fmla="*/ 1 h 28"/>
                  <a:gd name="T54" fmla="*/ 826 w 20"/>
                  <a:gd name="T55" fmla="*/ 0 h 28"/>
                  <a:gd name="T56" fmla="*/ 881 w 20"/>
                  <a:gd name="T57" fmla="*/ 1 h 28"/>
                  <a:gd name="T58" fmla="*/ 889 w 20"/>
                  <a:gd name="T59" fmla="*/ 797 h 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 h="28">
                    <a:moveTo>
                      <a:pt x="20" y="3"/>
                    </a:moveTo>
                    <a:lnTo>
                      <a:pt x="20" y="4"/>
                    </a:lnTo>
                    <a:lnTo>
                      <a:pt x="20" y="5"/>
                    </a:lnTo>
                    <a:lnTo>
                      <a:pt x="20" y="6"/>
                    </a:lnTo>
                    <a:lnTo>
                      <a:pt x="18" y="9"/>
                    </a:lnTo>
                    <a:lnTo>
                      <a:pt x="16" y="12"/>
                    </a:lnTo>
                    <a:lnTo>
                      <a:pt x="14" y="16"/>
                    </a:lnTo>
                    <a:lnTo>
                      <a:pt x="12" y="19"/>
                    </a:lnTo>
                    <a:lnTo>
                      <a:pt x="11" y="24"/>
                    </a:lnTo>
                    <a:lnTo>
                      <a:pt x="10" y="25"/>
                    </a:lnTo>
                    <a:lnTo>
                      <a:pt x="7" y="27"/>
                    </a:lnTo>
                    <a:lnTo>
                      <a:pt x="6" y="28"/>
                    </a:lnTo>
                    <a:lnTo>
                      <a:pt x="4" y="27"/>
                    </a:lnTo>
                    <a:lnTo>
                      <a:pt x="2" y="25"/>
                    </a:lnTo>
                    <a:lnTo>
                      <a:pt x="1" y="23"/>
                    </a:lnTo>
                    <a:lnTo>
                      <a:pt x="0" y="21"/>
                    </a:lnTo>
                    <a:lnTo>
                      <a:pt x="0" y="18"/>
                    </a:lnTo>
                    <a:lnTo>
                      <a:pt x="1" y="13"/>
                    </a:lnTo>
                    <a:lnTo>
                      <a:pt x="1" y="11"/>
                    </a:lnTo>
                    <a:lnTo>
                      <a:pt x="1" y="10"/>
                    </a:lnTo>
                    <a:lnTo>
                      <a:pt x="2" y="9"/>
                    </a:lnTo>
                    <a:lnTo>
                      <a:pt x="4" y="6"/>
                    </a:lnTo>
                    <a:lnTo>
                      <a:pt x="6" y="5"/>
                    </a:lnTo>
                    <a:lnTo>
                      <a:pt x="7" y="4"/>
                    </a:lnTo>
                    <a:lnTo>
                      <a:pt x="10" y="4"/>
                    </a:lnTo>
                    <a:lnTo>
                      <a:pt x="13" y="3"/>
                    </a:lnTo>
                    <a:lnTo>
                      <a:pt x="16" y="1"/>
                    </a:lnTo>
                    <a:lnTo>
                      <a:pt x="18" y="0"/>
                    </a:lnTo>
                    <a:lnTo>
                      <a:pt x="19" y="1"/>
                    </a:lnTo>
                    <a:lnTo>
                      <a:pt x="20" y="3"/>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45" name="Freeform 153"/>
              <p:cNvSpPr>
                <a:spLocks/>
              </p:cNvSpPr>
              <p:nvPr/>
            </p:nvSpPr>
            <p:spPr bwMode="auto">
              <a:xfrm rot="1627522">
                <a:off x="4114" y="1452"/>
                <a:ext cx="15" cy="48"/>
              </a:xfrm>
              <a:custGeom>
                <a:avLst/>
                <a:gdLst>
                  <a:gd name="T0" fmla="*/ 564 w 12"/>
                  <a:gd name="T1" fmla="*/ 25223 h 32"/>
                  <a:gd name="T2" fmla="*/ 529 w 12"/>
                  <a:gd name="T3" fmla="*/ 19926 h 32"/>
                  <a:gd name="T4" fmla="*/ 529 w 12"/>
                  <a:gd name="T5" fmla="*/ 17433 h 32"/>
                  <a:gd name="T6" fmla="*/ 529 w 12"/>
                  <a:gd name="T7" fmla="*/ 13284 h 32"/>
                  <a:gd name="T8" fmla="*/ 529 w 12"/>
                  <a:gd name="T9" fmla="*/ 8091 h 32"/>
                  <a:gd name="T10" fmla="*/ 423 w 12"/>
                  <a:gd name="T11" fmla="*/ 4163 h 32"/>
                  <a:gd name="T12" fmla="*/ 423 w 12"/>
                  <a:gd name="T13" fmla="*/ 1598 h 32"/>
                  <a:gd name="T14" fmla="*/ 291 w 12"/>
                  <a:gd name="T15" fmla="*/ 0 h 32"/>
                  <a:gd name="T16" fmla="*/ 186 w 12"/>
                  <a:gd name="T17" fmla="*/ 0 h 32"/>
                  <a:gd name="T18" fmla="*/ 119 w 12"/>
                  <a:gd name="T19" fmla="*/ 1598 h 32"/>
                  <a:gd name="T20" fmla="*/ 0 w 12"/>
                  <a:gd name="T21" fmla="*/ 4163 h 32"/>
                  <a:gd name="T22" fmla="*/ 0 w 12"/>
                  <a:gd name="T23" fmla="*/ 7748 h 32"/>
                  <a:gd name="T24" fmla="*/ 0 w 12"/>
                  <a:gd name="T25" fmla="*/ 10389 h 32"/>
                  <a:gd name="T26" fmla="*/ 0 w 12"/>
                  <a:gd name="T27" fmla="*/ 14052 h 32"/>
                  <a:gd name="T28" fmla="*/ 119 w 12"/>
                  <a:gd name="T29" fmla="*/ 19380 h 32"/>
                  <a:gd name="T30" fmla="*/ 119 w 12"/>
                  <a:gd name="T31" fmla="*/ 23376 h 32"/>
                  <a:gd name="T32" fmla="*/ 119 w 12"/>
                  <a:gd name="T33" fmla="*/ 25223 h 32"/>
                  <a:gd name="T34" fmla="*/ 149 w 12"/>
                  <a:gd name="T35" fmla="*/ 27993 h 32"/>
                  <a:gd name="T36" fmla="*/ 233 w 12"/>
                  <a:gd name="T37" fmla="*/ 31467 h 32"/>
                  <a:gd name="T38" fmla="*/ 364 w 12"/>
                  <a:gd name="T39" fmla="*/ 31617 h 32"/>
                  <a:gd name="T40" fmla="*/ 455 w 12"/>
                  <a:gd name="T41" fmla="*/ 29889 h 32"/>
                  <a:gd name="T42" fmla="*/ 529 w 12"/>
                  <a:gd name="T43" fmla="*/ 27993 h 32"/>
                  <a:gd name="T44" fmla="*/ 564 w 12"/>
                  <a:gd name="T45" fmla="*/ 25223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 h="32">
                    <a:moveTo>
                      <a:pt x="12" y="25"/>
                    </a:moveTo>
                    <a:lnTo>
                      <a:pt x="11" y="20"/>
                    </a:lnTo>
                    <a:lnTo>
                      <a:pt x="11" y="17"/>
                    </a:lnTo>
                    <a:lnTo>
                      <a:pt x="11" y="13"/>
                    </a:lnTo>
                    <a:lnTo>
                      <a:pt x="11" y="8"/>
                    </a:lnTo>
                    <a:lnTo>
                      <a:pt x="9" y="4"/>
                    </a:lnTo>
                    <a:lnTo>
                      <a:pt x="9" y="1"/>
                    </a:lnTo>
                    <a:lnTo>
                      <a:pt x="6" y="0"/>
                    </a:lnTo>
                    <a:lnTo>
                      <a:pt x="4" y="0"/>
                    </a:lnTo>
                    <a:lnTo>
                      <a:pt x="2" y="1"/>
                    </a:lnTo>
                    <a:lnTo>
                      <a:pt x="0" y="4"/>
                    </a:lnTo>
                    <a:lnTo>
                      <a:pt x="0" y="7"/>
                    </a:lnTo>
                    <a:lnTo>
                      <a:pt x="0" y="10"/>
                    </a:lnTo>
                    <a:lnTo>
                      <a:pt x="0" y="14"/>
                    </a:lnTo>
                    <a:lnTo>
                      <a:pt x="2" y="19"/>
                    </a:lnTo>
                    <a:lnTo>
                      <a:pt x="2" y="23"/>
                    </a:lnTo>
                    <a:lnTo>
                      <a:pt x="2" y="25"/>
                    </a:lnTo>
                    <a:lnTo>
                      <a:pt x="3" y="28"/>
                    </a:lnTo>
                    <a:lnTo>
                      <a:pt x="5" y="31"/>
                    </a:lnTo>
                    <a:lnTo>
                      <a:pt x="8" y="32"/>
                    </a:lnTo>
                    <a:lnTo>
                      <a:pt x="10" y="30"/>
                    </a:lnTo>
                    <a:lnTo>
                      <a:pt x="11" y="28"/>
                    </a:lnTo>
                    <a:lnTo>
                      <a:pt x="12" y="25"/>
                    </a:lnTo>
                    <a:close/>
                  </a:path>
                </a:pathLst>
              </a:custGeom>
              <a:solidFill>
                <a:srgbClr val="FF9999"/>
              </a:solidFill>
              <a:ln w="1588">
                <a:solidFill>
                  <a:srgbClr val="000000"/>
                </a:solidFill>
                <a:prstDash val="solid"/>
                <a:round/>
                <a:headEnd/>
                <a:tailEnd/>
              </a:ln>
            </p:spPr>
            <p:txBody>
              <a:bodyPr/>
              <a:lstStyle/>
              <a:p>
                <a:endParaRPr lang="ja-JP" altLang="en-US"/>
              </a:p>
            </p:txBody>
          </p:sp>
          <p:sp>
            <p:nvSpPr>
              <p:cNvPr id="8246" name="Freeform 154"/>
              <p:cNvSpPr>
                <a:spLocks/>
              </p:cNvSpPr>
              <p:nvPr/>
            </p:nvSpPr>
            <p:spPr bwMode="auto">
              <a:xfrm rot="1627522">
                <a:off x="4116" y="1508"/>
                <a:ext cx="24" cy="27"/>
              </a:xfrm>
              <a:custGeom>
                <a:avLst/>
                <a:gdLst>
                  <a:gd name="T0" fmla="*/ 29 w 22"/>
                  <a:gd name="T1" fmla="*/ 2397 h 18"/>
                  <a:gd name="T2" fmla="*/ 38 w 22"/>
                  <a:gd name="T3" fmla="*/ 0 h 18"/>
                  <a:gd name="T4" fmla="*/ 45 w 22"/>
                  <a:gd name="T5" fmla="*/ 0 h 18"/>
                  <a:gd name="T6" fmla="*/ 53 w 22"/>
                  <a:gd name="T7" fmla="*/ 2397 h 18"/>
                  <a:gd name="T8" fmla="*/ 63 w 22"/>
                  <a:gd name="T9" fmla="*/ 3596 h 18"/>
                  <a:gd name="T10" fmla="*/ 81 w 22"/>
                  <a:gd name="T11" fmla="*/ 5394 h 18"/>
                  <a:gd name="T12" fmla="*/ 89 w 22"/>
                  <a:gd name="T13" fmla="*/ 8091 h 18"/>
                  <a:gd name="T14" fmla="*/ 96 w 22"/>
                  <a:gd name="T15" fmla="*/ 8091 h 18"/>
                  <a:gd name="T16" fmla="*/ 96 w 22"/>
                  <a:gd name="T17" fmla="*/ 11622 h 18"/>
                  <a:gd name="T18" fmla="*/ 89 w 22"/>
                  <a:gd name="T19" fmla="*/ 14052 h 18"/>
                  <a:gd name="T20" fmla="*/ 82 w 22"/>
                  <a:gd name="T21" fmla="*/ 15897 h 18"/>
                  <a:gd name="T22" fmla="*/ 69 w 22"/>
                  <a:gd name="T23" fmla="*/ 17433 h 18"/>
                  <a:gd name="T24" fmla="*/ 53 w 22"/>
                  <a:gd name="T25" fmla="*/ 18206 h 18"/>
                  <a:gd name="T26" fmla="*/ 41 w 22"/>
                  <a:gd name="T27" fmla="*/ 17433 h 18"/>
                  <a:gd name="T28" fmla="*/ 5 w 22"/>
                  <a:gd name="T29" fmla="*/ 17433 h 18"/>
                  <a:gd name="T30" fmla="*/ 1 w 22"/>
                  <a:gd name="T31" fmla="*/ 15897 h 18"/>
                  <a:gd name="T32" fmla="*/ 0 w 22"/>
                  <a:gd name="T33" fmla="*/ 14052 h 18"/>
                  <a:gd name="T34" fmla="*/ 0 w 22"/>
                  <a:gd name="T35" fmla="*/ 11622 h 18"/>
                  <a:gd name="T36" fmla="*/ 0 w 22"/>
                  <a:gd name="T37" fmla="*/ 10389 h 18"/>
                  <a:gd name="T38" fmla="*/ 0 w 22"/>
                  <a:gd name="T39" fmla="*/ 8091 h 18"/>
                  <a:gd name="T40" fmla="*/ 0 w 22"/>
                  <a:gd name="T41" fmla="*/ 5394 h 18"/>
                  <a:gd name="T42" fmla="*/ 1 w 22"/>
                  <a:gd name="T43" fmla="*/ 5394 h 18"/>
                  <a:gd name="T44" fmla="*/ 5 w 22"/>
                  <a:gd name="T45" fmla="*/ 3596 h 18"/>
                  <a:gd name="T46" fmla="*/ 29 w 22"/>
                  <a:gd name="T47" fmla="*/ 2397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 h="18">
                    <a:moveTo>
                      <a:pt x="6" y="2"/>
                    </a:moveTo>
                    <a:lnTo>
                      <a:pt x="9" y="0"/>
                    </a:lnTo>
                    <a:lnTo>
                      <a:pt x="11" y="0"/>
                    </a:lnTo>
                    <a:lnTo>
                      <a:pt x="13" y="2"/>
                    </a:lnTo>
                    <a:lnTo>
                      <a:pt x="15" y="3"/>
                    </a:lnTo>
                    <a:lnTo>
                      <a:pt x="18" y="5"/>
                    </a:lnTo>
                    <a:lnTo>
                      <a:pt x="21" y="8"/>
                    </a:lnTo>
                    <a:lnTo>
                      <a:pt x="22" y="8"/>
                    </a:lnTo>
                    <a:lnTo>
                      <a:pt x="22" y="11"/>
                    </a:lnTo>
                    <a:lnTo>
                      <a:pt x="21" y="14"/>
                    </a:lnTo>
                    <a:lnTo>
                      <a:pt x="19" y="16"/>
                    </a:lnTo>
                    <a:lnTo>
                      <a:pt x="16" y="17"/>
                    </a:lnTo>
                    <a:lnTo>
                      <a:pt x="13" y="18"/>
                    </a:lnTo>
                    <a:lnTo>
                      <a:pt x="10" y="17"/>
                    </a:lnTo>
                    <a:lnTo>
                      <a:pt x="5" y="17"/>
                    </a:lnTo>
                    <a:lnTo>
                      <a:pt x="1" y="16"/>
                    </a:lnTo>
                    <a:lnTo>
                      <a:pt x="0" y="14"/>
                    </a:lnTo>
                    <a:lnTo>
                      <a:pt x="0" y="11"/>
                    </a:lnTo>
                    <a:lnTo>
                      <a:pt x="0" y="10"/>
                    </a:lnTo>
                    <a:lnTo>
                      <a:pt x="0" y="8"/>
                    </a:lnTo>
                    <a:lnTo>
                      <a:pt x="0" y="5"/>
                    </a:lnTo>
                    <a:lnTo>
                      <a:pt x="1" y="5"/>
                    </a:lnTo>
                    <a:lnTo>
                      <a:pt x="5" y="3"/>
                    </a:lnTo>
                    <a:lnTo>
                      <a:pt x="6" y="2"/>
                    </a:lnTo>
                    <a:close/>
                  </a:path>
                </a:pathLst>
              </a:custGeom>
              <a:solidFill>
                <a:srgbClr val="FF9999"/>
              </a:solidFill>
              <a:ln w="1588">
                <a:solidFill>
                  <a:srgbClr val="000000"/>
                </a:solidFill>
                <a:prstDash val="solid"/>
                <a:round/>
                <a:headEnd/>
                <a:tailEnd/>
              </a:ln>
            </p:spPr>
            <p:txBody>
              <a:bodyPr/>
              <a:lstStyle/>
              <a:p>
                <a:endParaRPr lang="ja-JP" altLang="en-US"/>
              </a:p>
            </p:txBody>
          </p:sp>
          <p:sp>
            <p:nvSpPr>
              <p:cNvPr id="8247" name="Freeform 155"/>
              <p:cNvSpPr>
                <a:spLocks/>
              </p:cNvSpPr>
              <p:nvPr/>
            </p:nvSpPr>
            <p:spPr bwMode="auto">
              <a:xfrm rot="1627522">
                <a:off x="4549" y="2129"/>
                <a:ext cx="20" cy="18"/>
              </a:xfrm>
              <a:custGeom>
                <a:avLst/>
                <a:gdLst>
                  <a:gd name="T0" fmla="*/ 0 w 16"/>
                  <a:gd name="T1" fmla="*/ 1022 h 13"/>
                  <a:gd name="T2" fmla="*/ 338 w 16"/>
                  <a:gd name="T3" fmla="*/ 0 h 13"/>
                  <a:gd name="T4" fmla="*/ 711 w 16"/>
                  <a:gd name="T5" fmla="*/ 1 h 13"/>
                  <a:gd name="T6" fmla="*/ 661 w 16"/>
                  <a:gd name="T7" fmla="*/ 2292 h 13"/>
                  <a:gd name="T8" fmla="*/ 338 w 16"/>
                  <a:gd name="T9" fmla="*/ 3257 h 13"/>
                  <a:gd name="T10" fmla="*/ 0 w 16"/>
                  <a:gd name="T11" fmla="*/ 1022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3">
                    <a:moveTo>
                      <a:pt x="0" y="4"/>
                    </a:moveTo>
                    <a:lnTo>
                      <a:pt x="7" y="0"/>
                    </a:lnTo>
                    <a:lnTo>
                      <a:pt x="16" y="1"/>
                    </a:lnTo>
                    <a:lnTo>
                      <a:pt x="14" y="9"/>
                    </a:lnTo>
                    <a:lnTo>
                      <a:pt x="7" y="13"/>
                    </a:lnTo>
                    <a:lnTo>
                      <a:pt x="0" y="4"/>
                    </a:lnTo>
                    <a:close/>
                  </a:path>
                </a:pathLst>
              </a:custGeom>
              <a:solidFill>
                <a:srgbClr val="FF9999"/>
              </a:solidFill>
              <a:ln w="1588">
                <a:solidFill>
                  <a:srgbClr val="000000"/>
                </a:solidFill>
                <a:prstDash val="solid"/>
                <a:round/>
                <a:headEnd/>
                <a:tailEnd/>
              </a:ln>
            </p:spPr>
            <p:txBody>
              <a:bodyPr/>
              <a:lstStyle/>
              <a:p>
                <a:endParaRPr lang="ja-JP" altLang="en-US"/>
              </a:p>
            </p:txBody>
          </p:sp>
          <p:sp>
            <p:nvSpPr>
              <p:cNvPr id="8248" name="Freeform 156"/>
              <p:cNvSpPr>
                <a:spLocks/>
              </p:cNvSpPr>
              <p:nvPr/>
            </p:nvSpPr>
            <p:spPr bwMode="auto">
              <a:xfrm rot="1627522">
                <a:off x="2506" y="2532"/>
                <a:ext cx="661" cy="705"/>
              </a:xfrm>
              <a:custGeom>
                <a:avLst/>
                <a:gdLst>
                  <a:gd name="T0" fmla="*/ 10239 w 534"/>
                  <a:gd name="T1" fmla="*/ 258018 h 473"/>
                  <a:gd name="T2" fmla="*/ 9843 w 534"/>
                  <a:gd name="T3" fmla="*/ 275907 h 473"/>
                  <a:gd name="T4" fmla="*/ 9450 w 534"/>
                  <a:gd name="T5" fmla="*/ 290663 h 473"/>
                  <a:gd name="T6" fmla="*/ 8973 w 534"/>
                  <a:gd name="T7" fmla="*/ 285322 h 473"/>
                  <a:gd name="T8" fmla="*/ 8483 w 534"/>
                  <a:gd name="T9" fmla="*/ 280870 h 473"/>
                  <a:gd name="T10" fmla="*/ 7770 w 534"/>
                  <a:gd name="T11" fmla="*/ 279131 h 473"/>
                  <a:gd name="T12" fmla="*/ 7295 w 534"/>
                  <a:gd name="T13" fmla="*/ 295313 h 473"/>
                  <a:gd name="T14" fmla="*/ 6741 w 534"/>
                  <a:gd name="T15" fmla="*/ 290663 h 473"/>
                  <a:gd name="T16" fmla="*/ 6203 w 534"/>
                  <a:gd name="T17" fmla="*/ 297294 h 473"/>
                  <a:gd name="T18" fmla="*/ 5844 w 534"/>
                  <a:gd name="T19" fmla="*/ 320487 h 473"/>
                  <a:gd name="T20" fmla="*/ 5536 w 534"/>
                  <a:gd name="T21" fmla="*/ 326868 h 473"/>
                  <a:gd name="T22" fmla="*/ 5584 w 534"/>
                  <a:gd name="T23" fmla="*/ 344040 h 473"/>
                  <a:gd name="T24" fmla="*/ 5585 w 534"/>
                  <a:gd name="T25" fmla="*/ 360291 h 473"/>
                  <a:gd name="T26" fmla="*/ 5043 w 534"/>
                  <a:gd name="T27" fmla="*/ 360291 h 473"/>
                  <a:gd name="T28" fmla="*/ 3987 w 534"/>
                  <a:gd name="T29" fmla="*/ 360520 h 473"/>
                  <a:gd name="T30" fmla="*/ 3368 w 534"/>
                  <a:gd name="T31" fmla="*/ 375532 h 473"/>
                  <a:gd name="T32" fmla="*/ 3221 w 534"/>
                  <a:gd name="T33" fmla="*/ 391852 h 473"/>
                  <a:gd name="T34" fmla="*/ 2578 w 534"/>
                  <a:gd name="T35" fmla="*/ 397912 h 473"/>
                  <a:gd name="T36" fmla="*/ 2174 w 534"/>
                  <a:gd name="T37" fmla="*/ 403545 h 473"/>
                  <a:gd name="T38" fmla="*/ 1435 w 534"/>
                  <a:gd name="T39" fmla="*/ 412261 h 473"/>
                  <a:gd name="T40" fmla="*/ 920 w 534"/>
                  <a:gd name="T41" fmla="*/ 418570 h 473"/>
                  <a:gd name="T42" fmla="*/ 118 w 534"/>
                  <a:gd name="T43" fmla="*/ 402472 h 473"/>
                  <a:gd name="T44" fmla="*/ 600 w 534"/>
                  <a:gd name="T45" fmla="*/ 387234 h 473"/>
                  <a:gd name="T46" fmla="*/ 920 w 534"/>
                  <a:gd name="T47" fmla="*/ 385568 h 473"/>
                  <a:gd name="T48" fmla="*/ 2083 w 534"/>
                  <a:gd name="T49" fmla="*/ 373947 h 473"/>
                  <a:gd name="T50" fmla="*/ 2674 w 534"/>
                  <a:gd name="T51" fmla="*/ 373322 h 473"/>
                  <a:gd name="T52" fmla="*/ 2674 w 534"/>
                  <a:gd name="T53" fmla="*/ 314871 h 473"/>
                  <a:gd name="T54" fmla="*/ 4731 w 534"/>
                  <a:gd name="T55" fmla="*/ 270027 h 473"/>
                  <a:gd name="T56" fmla="*/ 6167 w 534"/>
                  <a:gd name="T57" fmla="*/ 217672 h 473"/>
                  <a:gd name="T58" fmla="*/ 6109 w 534"/>
                  <a:gd name="T59" fmla="*/ 169041 h 473"/>
                  <a:gd name="T60" fmla="*/ 8056 w 534"/>
                  <a:gd name="T61" fmla="*/ 140466 h 473"/>
                  <a:gd name="T62" fmla="*/ 8556 w 534"/>
                  <a:gd name="T63" fmla="*/ 156391 h 473"/>
                  <a:gd name="T64" fmla="*/ 7416 w 534"/>
                  <a:gd name="T65" fmla="*/ 180167 h 473"/>
                  <a:gd name="T66" fmla="*/ 7562 w 534"/>
                  <a:gd name="T67" fmla="*/ 196370 h 473"/>
                  <a:gd name="T68" fmla="*/ 7678 w 534"/>
                  <a:gd name="T69" fmla="*/ 230197 h 473"/>
                  <a:gd name="T70" fmla="*/ 9154 w 534"/>
                  <a:gd name="T71" fmla="*/ 215022 h 473"/>
                  <a:gd name="T72" fmla="*/ 12184 w 534"/>
                  <a:gd name="T73" fmla="*/ 183346 h 473"/>
                  <a:gd name="T74" fmla="*/ 14849 w 534"/>
                  <a:gd name="T75" fmla="*/ 140466 h 473"/>
                  <a:gd name="T76" fmla="*/ 16588 w 534"/>
                  <a:gd name="T77" fmla="*/ 87782 h 473"/>
                  <a:gd name="T78" fmla="*/ 18381 w 534"/>
                  <a:gd name="T79" fmla="*/ 34251 h 473"/>
                  <a:gd name="T80" fmla="*/ 19329 w 534"/>
                  <a:gd name="T81" fmla="*/ 7600 h 473"/>
                  <a:gd name="T82" fmla="*/ 19573 w 534"/>
                  <a:gd name="T83" fmla="*/ 28462 h 473"/>
                  <a:gd name="T84" fmla="*/ 20040 w 534"/>
                  <a:gd name="T85" fmla="*/ 44576 h 473"/>
                  <a:gd name="T86" fmla="*/ 19258 w 534"/>
                  <a:gd name="T87" fmla="*/ 63229 h 473"/>
                  <a:gd name="T88" fmla="*/ 18935 w 534"/>
                  <a:gd name="T89" fmla="*/ 84624 h 473"/>
                  <a:gd name="T90" fmla="*/ 18914 w 534"/>
                  <a:gd name="T91" fmla="*/ 118673 h 473"/>
                  <a:gd name="T92" fmla="*/ 18565 w 534"/>
                  <a:gd name="T93" fmla="*/ 147600 h 473"/>
                  <a:gd name="T94" fmla="*/ 17587 w 534"/>
                  <a:gd name="T95" fmla="*/ 153434 h 473"/>
                  <a:gd name="T96" fmla="*/ 17244 w 534"/>
                  <a:gd name="T97" fmla="*/ 164457 h 473"/>
                  <a:gd name="T98" fmla="*/ 17104 w 534"/>
                  <a:gd name="T99" fmla="*/ 212491 h 473"/>
                  <a:gd name="T100" fmla="*/ 16407 w 534"/>
                  <a:gd name="T101" fmla="*/ 215022 h 473"/>
                  <a:gd name="T102" fmla="*/ 15765 w 534"/>
                  <a:gd name="T103" fmla="*/ 227225 h 473"/>
                  <a:gd name="T104" fmla="*/ 14976 w 534"/>
                  <a:gd name="T105" fmla="*/ 240254 h 473"/>
                  <a:gd name="T106" fmla="*/ 14998 w 534"/>
                  <a:gd name="T107" fmla="*/ 225396 h 473"/>
                  <a:gd name="T108" fmla="*/ 14562 w 534"/>
                  <a:gd name="T109" fmla="*/ 214128 h 473"/>
                  <a:gd name="T110" fmla="*/ 14275 w 534"/>
                  <a:gd name="T111" fmla="*/ 200466 h 473"/>
                  <a:gd name="T112" fmla="*/ 13419 w 534"/>
                  <a:gd name="T113" fmla="*/ 215022 h 473"/>
                  <a:gd name="T114" fmla="*/ 13180 w 534"/>
                  <a:gd name="T115" fmla="*/ 228691 h 473"/>
                  <a:gd name="T116" fmla="*/ 12784 w 534"/>
                  <a:gd name="T117" fmla="*/ 230824 h 473"/>
                  <a:gd name="T118" fmla="*/ 12498 w 534"/>
                  <a:gd name="T119" fmla="*/ 215022 h 473"/>
                  <a:gd name="T120" fmla="*/ 11649 w 534"/>
                  <a:gd name="T121" fmla="*/ 226485 h 4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4" h="473">
                    <a:moveTo>
                      <a:pt x="274" y="270"/>
                    </a:moveTo>
                    <a:lnTo>
                      <a:pt x="274" y="272"/>
                    </a:lnTo>
                    <a:lnTo>
                      <a:pt x="274" y="276"/>
                    </a:lnTo>
                    <a:lnTo>
                      <a:pt x="273" y="284"/>
                    </a:lnTo>
                    <a:lnTo>
                      <a:pt x="273" y="286"/>
                    </a:lnTo>
                    <a:lnTo>
                      <a:pt x="273" y="292"/>
                    </a:lnTo>
                    <a:lnTo>
                      <a:pt x="270" y="297"/>
                    </a:lnTo>
                    <a:lnTo>
                      <a:pt x="268" y="299"/>
                    </a:lnTo>
                    <a:lnTo>
                      <a:pt x="267" y="302"/>
                    </a:lnTo>
                    <a:lnTo>
                      <a:pt x="264" y="305"/>
                    </a:lnTo>
                    <a:lnTo>
                      <a:pt x="266" y="309"/>
                    </a:lnTo>
                    <a:lnTo>
                      <a:pt x="262" y="312"/>
                    </a:lnTo>
                    <a:lnTo>
                      <a:pt x="261" y="316"/>
                    </a:lnTo>
                    <a:lnTo>
                      <a:pt x="260" y="320"/>
                    </a:lnTo>
                    <a:lnTo>
                      <a:pt x="258" y="322"/>
                    </a:lnTo>
                    <a:lnTo>
                      <a:pt x="256" y="327"/>
                    </a:lnTo>
                    <a:lnTo>
                      <a:pt x="252" y="328"/>
                    </a:lnTo>
                    <a:lnTo>
                      <a:pt x="251" y="329"/>
                    </a:lnTo>
                    <a:lnTo>
                      <a:pt x="250" y="328"/>
                    </a:lnTo>
                    <a:lnTo>
                      <a:pt x="250" y="327"/>
                    </a:lnTo>
                    <a:lnTo>
                      <a:pt x="248" y="323"/>
                    </a:lnTo>
                    <a:lnTo>
                      <a:pt x="245" y="322"/>
                    </a:lnTo>
                    <a:lnTo>
                      <a:pt x="243" y="322"/>
                    </a:lnTo>
                    <a:lnTo>
                      <a:pt x="239" y="323"/>
                    </a:lnTo>
                    <a:lnTo>
                      <a:pt x="238" y="322"/>
                    </a:lnTo>
                    <a:lnTo>
                      <a:pt x="236" y="318"/>
                    </a:lnTo>
                    <a:lnTo>
                      <a:pt x="233" y="317"/>
                    </a:lnTo>
                    <a:lnTo>
                      <a:pt x="231" y="317"/>
                    </a:lnTo>
                    <a:lnTo>
                      <a:pt x="227" y="320"/>
                    </a:lnTo>
                    <a:lnTo>
                      <a:pt x="225" y="318"/>
                    </a:lnTo>
                    <a:lnTo>
                      <a:pt x="224" y="315"/>
                    </a:lnTo>
                    <a:lnTo>
                      <a:pt x="220" y="314"/>
                    </a:lnTo>
                    <a:lnTo>
                      <a:pt x="216" y="316"/>
                    </a:lnTo>
                    <a:lnTo>
                      <a:pt x="213" y="314"/>
                    </a:lnTo>
                    <a:lnTo>
                      <a:pt x="209" y="312"/>
                    </a:lnTo>
                    <a:lnTo>
                      <a:pt x="207" y="315"/>
                    </a:lnTo>
                    <a:lnTo>
                      <a:pt x="204" y="318"/>
                    </a:lnTo>
                    <a:lnTo>
                      <a:pt x="201" y="320"/>
                    </a:lnTo>
                    <a:lnTo>
                      <a:pt x="198" y="322"/>
                    </a:lnTo>
                    <a:lnTo>
                      <a:pt x="197" y="326"/>
                    </a:lnTo>
                    <a:lnTo>
                      <a:pt x="195" y="330"/>
                    </a:lnTo>
                    <a:lnTo>
                      <a:pt x="194" y="334"/>
                    </a:lnTo>
                    <a:lnTo>
                      <a:pt x="191" y="338"/>
                    </a:lnTo>
                    <a:lnTo>
                      <a:pt x="188" y="338"/>
                    </a:lnTo>
                    <a:lnTo>
                      <a:pt x="188" y="339"/>
                    </a:lnTo>
                    <a:lnTo>
                      <a:pt x="185" y="338"/>
                    </a:lnTo>
                    <a:lnTo>
                      <a:pt x="185" y="333"/>
                    </a:lnTo>
                    <a:lnTo>
                      <a:pt x="179" y="329"/>
                    </a:lnTo>
                    <a:lnTo>
                      <a:pt x="177" y="328"/>
                    </a:lnTo>
                    <a:lnTo>
                      <a:pt x="176" y="329"/>
                    </a:lnTo>
                    <a:lnTo>
                      <a:pt x="171" y="333"/>
                    </a:lnTo>
                    <a:lnTo>
                      <a:pt x="168" y="334"/>
                    </a:lnTo>
                    <a:lnTo>
                      <a:pt x="166" y="334"/>
                    </a:lnTo>
                    <a:lnTo>
                      <a:pt x="165" y="336"/>
                    </a:lnTo>
                    <a:lnTo>
                      <a:pt x="162" y="342"/>
                    </a:lnTo>
                    <a:lnTo>
                      <a:pt x="164" y="345"/>
                    </a:lnTo>
                    <a:lnTo>
                      <a:pt x="164" y="348"/>
                    </a:lnTo>
                    <a:lnTo>
                      <a:pt x="162" y="353"/>
                    </a:lnTo>
                    <a:lnTo>
                      <a:pt x="159" y="358"/>
                    </a:lnTo>
                    <a:lnTo>
                      <a:pt x="155" y="362"/>
                    </a:lnTo>
                    <a:lnTo>
                      <a:pt x="150" y="363"/>
                    </a:lnTo>
                    <a:lnTo>
                      <a:pt x="149" y="364"/>
                    </a:lnTo>
                    <a:lnTo>
                      <a:pt x="150" y="365"/>
                    </a:lnTo>
                    <a:lnTo>
                      <a:pt x="150" y="368"/>
                    </a:lnTo>
                    <a:lnTo>
                      <a:pt x="150" y="369"/>
                    </a:lnTo>
                    <a:lnTo>
                      <a:pt x="147" y="370"/>
                    </a:lnTo>
                    <a:lnTo>
                      <a:pt x="144" y="371"/>
                    </a:lnTo>
                    <a:lnTo>
                      <a:pt x="144" y="374"/>
                    </a:lnTo>
                    <a:lnTo>
                      <a:pt x="143" y="386"/>
                    </a:lnTo>
                    <a:lnTo>
                      <a:pt x="144" y="387"/>
                    </a:lnTo>
                    <a:lnTo>
                      <a:pt x="147" y="388"/>
                    </a:lnTo>
                    <a:lnTo>
                      <a:pt x="148" y="389"/>
                    </a:lnTo>
                    <a:lnTo>
                      <a:pt x="150" y="389"/>
                    </a:lnTo>
                    <a:lnTo>
                      <a:pt x="152" y="392"/>
                    </a:lnTo>
                    <a:lnTo>
                      <a:pt x="153" y="396"/>
                    </a:lnTo>
                    <a:lnTo>
                      <a:pt x="153" y="401"/>
                    </a:lnTo>
                    <a:lnTo>
                      <a:pt x="152" y="404"/>
                    </a:lnTo>
                    <a:lnTo>
                      <a:pt x="149" y="407"/>
                    </a:lnTo>
                    <a:lnTo>
                      <a:pt x="147" y="408"/>
                    </a:lnTo>
                    <a:lnTo>
                      <a:pt x="141" y="410"/>
                    </a:lnTo>
                    <a:lnTo>
                      <a:pt x="138" y="411"/>
                    </a:lnTo>
                    <a:lnTo>
                      <a:pt x="137" y="410"/>
                    </a:lnTo>
                    <a:lnTo>
                      <a:pt x="136" y="408"/>
                    </a:lnTo>
                    <a:lnTo>
                      <a:pt x="134" y="407"/>
                    </a:lnTo>
                    <a:lnTo>
                      <a:pt x="128" y="410"/>
                    </a:lnTo>
                    <a:lnTo>
                      <a:pt x="123" y="411"/>
                    </a:lnTo>
                    <a:lnTo>
                      <a:pt x="120" y="413"/>
                    </a:lnTo>
                    <a:lnTo>
                      <a:pt x="116" y="411"/>
                    </a:lnTo>
                    <a:lnTo>
                      <a:pt x="111" y="408"/>
                    </a:lnTo>
                    <a:lnTo>
                      <a:pt x="106" y="408"/>
                    </a:lnTo>
                    <a:lnTo>
                      <a:pt x="102" y="411"/>
                    </a:lnTo>
                    <a:lnTo>
                      <a:pt x="101" y="414"/>
                    </a:lnTo>
                    <a:lnTo>
                      <a:pt x="100" y="418"/>
                    </a:lnTo>
                    <a:lnTo>
                      <a:pt x="99" y="431"/>
                    </a:lnTo>
                    <a:lnTo>
                      <a:pt x="95" y="429"/>
                    </a:lnTo>
                    <a:lnTo>
                      <a:pt x="90" y="425"/>
                    </a:lnTo>
                    <a:lnTo>
                      <a:pt x="87" y="423"/>
                    </a:lnTo>
                    <a:lnTo>
                      <a:pt x="84" y="424"/>
                    </a:lnTo>
                    <a:lnTo>
                      <a:pt x="83" y="429"/>
                    </a:lnTo>
                    <a:lnTo>
                      <a:pt x="86" y="435"/>
                    </a:lnTo>
                    <a:lnTo>
                      <a:pt x="86" y="441"/>
                    </a:lnTo>
                    <a:lnTo>
                      <a:pt x="86" y="443"/>
                    </a:lnTo>
                    <a:lnTo>
                      <a:pt x="81" y="443"/>
                    </a:lnTo>
                    <a:lnTo>
                      <a:pt x="78" y="443"/>
                    </a:lnTo>
                    <a:lnTo>
                      <a:pt x="78" y="444"/>
                    </a:lnTo>
                    <a:lnTo>
                      <a:pt x="76" y="448"/>
                    </a:lnTo>
                    <a:lnTo>
                      <a:pt x="72" y="449"/>
                    </a:lnTo>
                    <a:lnTo>
                      <a:pt x="69" y="450"/>
                    </a:lnTo>
                    <a:lnTo>
                      <a:pt x="66" y="450"/>
                    </a:lnTo>
                    <a:lnTo>
                      <a:pt x="65" y="453"/>
                    </a:lnTo>
                    <a:lnTo>
                      <a:pt x="63" y="452"/>
                    </a:lnTo>
                    <a:lnTo>
                      <a:pt x="62" y="450"/>
                    </a:lnTo>
                    <a:lnTo>
                      <a:pt x="59" y="454"/>
                    </a:lnTo>
                    <a:lnTo>
                      <a:pt x="58" y="456"/>
                    </a:lnTo>
                    <a:lnTo>
                      <a:pt x="56" y="460"/>
                    </a:lnTo>
                    <a:lnTo>
                      <a:pt x="54" y="464"/>
                    </a:lnTo>
                    <a:lnTo>
                      <a:pt x="53" y="466"/>
                    </a:lnTo>
                    <a:lnTo>
                      <a:pt x="50" y="466"/>
                    </a:lnTo>
                    <a:lnTo>
                      <a:pt x="44" y="465"/>
                    </a:lnTo>
                    <a:lnTo>
                      <a:pt x="39" y="466"/>
                    </a:lnTo>
                    <a:lnTo>
                      <a:pt x="36" y="467"/>
                    </a:lnTo>
                    <a:lnTo>
                      <a:pt x="35" y="468"/>
                    </a:lnTo>
                    <a:lnTo>
                      <a:pt x="35" y="470"/>
                    </a:lnTo>
                    <a:lnTo>
                      <a:pt x="32" y="472"/>
                    </a:lnTo>
                    <a:lnTo>
                      <a:pt x="28" y="473"/>
                    </a:lnTo>
                    <a:lnTo>
                      <a:pt x="24" y="473"/>
                    </a:lnTo>
                    <a:lnTo>
                      <a:pt x="21" y="471"/>
                    </a:lnTo>
                    <a:lnTo>
                      <a:pt x="17" y="471"/>
                    </a:lnTo>
                    <a:lnTo>
                      <a:pt x="12" y="470"/>
                    </a:lnTo>
                    <a:lnTo>
                      <a:pt x="9" y="467"/>
                    </a:lnTo>
                    <a:lnTo>
                      <a:pt x="6" y="462"/>
                    </a:lnTo>
                    <a:lnTo>
                      <a:pt x="3" y="455"/>
                    </a:lnTo>
                    <a:lnTo>
                      <a:pt x="2" y="450"/>
                    </a:lnTo>
                    <a:lnTo>
                      <a:pt x="0" y="442"/>
                    </a:lnTo>
                    <a:lnTo>
                      <a:pt x="2" y="435"/>
                    </a:lnTo>
                    <a:lnTo>
                      <a:pt x="4" y="442"/>
                    </a:lnTo>
                    <a:lnTo>
                      <a:pt x="10" y="443"/>
                    </a:lnTo>
                    <a:lnTo>
                      <a:pt x="15" y="438"/>
                    </a:lnTo>
                    <a:lnTo>
                      <a:pt x="18" y="438"/>
                    </a:lnTo>
                    <a:lnTo>
                      <a:pt x="17" y="443"/>
                    </a:lnTo>
                    <a:lnTo>
                      <a:pt x="21" y="443"/>
                    </a:lnTo>
                    <a:lnTo>
                      <a:pt x="28" y="442"/>
                    </a:lnTo>
                    <a:lnTo>
                      <a:pt x="27" y="440"/>
                    </a:lnTo>
                    <a:lnTo>
                      <a:pt x="24" y="436"/>
                    </a:lnTo>
                    <a:lnTo>
                      <a:pt x="26" y="435"/>
                    </a:lnTo>
                    <a:lnTo>
                      <a:pt x="33" y="434"/>
                    </a:lnTo>
                    <a:lnTo>
                      <a:pt x="39" y="435"/>
                    </a:lnTo>
                    <a:lnTo>
                      <a:pt x="41" y="431"/>
                    </a:lnTo>
                    <a:lnTo>
                      <a:pt x="44" y="425"/>
                    </a:lnTo>
                    <a:lnTo>
                      <a:pt x="56" y="423"/>
                    </a:lnTo>
                    <a:lnTo>
                      <a:pt x="59" y="420"/>
                    </a:lnTo>
                    <a:lnTo>
                      <a:pt x="59" y="414"/>
                    </a:lnTo>
                    <a:lnTo>
                      <a:pt x="63" y="407"/>
                    </a:lnTo>
                    <a:lnTo>
                      <a:pt x="66" y="407"/>
                    </a:lnTo>
                    <a:lnTo>
                      <a:pt x="68" y="412"/>
                    </a:lnTo>
                    <a:lnTo>
                      <a:pt x="71" y="422"/>
                    </a:lnTo>
                    <a:lnTo>
                      <a:pt x="74" y="419"/>
                    </a:lnTo>
                    <a:lnTo>
                      <a:pt x="76" y="411"/>
                    </a:lnTo>
                    <a:lnTo>
                      <a:pt x="71" y="400"/>
                    </a:lnTo>
                    <a:lnTo>
                      <a:pt x="64" y="390"/>
                    </a:lnTo>
                    <a:lnTo>
                      <a:pt x="60" y="376"/>
                    </a:lnTo>
                    <a:lnTo>
                      <a:pt x="71" y="356"/>
                    </a:lnTo>
                    <a:lnTo>
                      <a:pt x="81" y="348"/>
                    </a:lnTo>
                    <a:lnTo>
                      <a:pt x="90" y="335"/>
                    </a:lnTo>
                    <a:lnTo>
                      <a:pt x="100" y="327"/>
                    </a:lnTo>
                    <a:lnTo>
                      <a:pt x="108" y="322"/>
                    </a:lnTo>
                    <a:lnTo>
                      <a:pt x="120" y="312"/>
                    </a:lnTo>
                    <a:lnTo>
                      <a:pt x="126" y="305"/>
                    </a:lnTo>
                    <a:lnTo>
                      <a:pt x="136" y="294"/>
                    </a:lnTo>
                    <a:lnTo>
                      <a:pt x="146" y="282"/>
                    </a:lnTo>
                    <a:lnTo>
                      <a:pt x="152" y="274"/>
                    </a:lnTo>
                    <a:lnTo>
                      <a:pt x="156" y="266"/>
                    </a:lnTo>
                    <a:lnTo>
                      <a:pt x="160" y="256"/>
                    </a:lnTo>
                    <a:lnTo>
                      <a:pt x="164" y="246"/>
                    </a:lnTo>
                    <a:lnTo>
                      <a:pt x="162" y="231"/>
                    </a:lnTo>
                    <a:lnTo>
                      <a:pt x="160" y="210"/>
                    </a:lnTo>
                    <a:lnTo>
                      <a:pt x="156" y="212"/>
                    </a:lnTo>
                    <a:lnTo>
                      <a:pt x="156" y="208"/>
                    </a:lnTo>
                    <a:lnTo>
                      <a:pt x="159" y="197"/>
                    </a:lnTo>
                    <a:lnTo>
                      <a:pt x="162" y="191"/>
                    </a:lnTo>
                    <a:lnTo>
                      <a:pt x="164" y="180"/>
                    </a:lnTo>
                    <a:lnTo>
                      <a:pt x="182" y="171"/>
                    </a:lnTo>
                    <a:lnTo>
                      <a:pt x="189" y="170"/>
                    </a:lnTo>
                    <a:lnTo>
                      <a:pt x="204" y="164"/>
                    </a:lnTo>
                    <a:lnTo>
                      <a:pt x="210" y="159"/>
                    </a:lnTo>
                    <a:lnTo>
                      <a:pt x="214" y="159"/>
                    </a:lnTo>
                    <a:lnTo>
                      <a:pt x="219" y="158"/>
                    </a:lnTo>
                    <a:lnTo>
                      <a:pt x="230" y="155"/>
                    </a:lnTo>
                    <a:lnTo>
                      <a:pt x="238" y="159"/>
                    </a:lnTo>
                    <a:lnTo>
                      <a:pt x="238" y="167"/>
                    </a:lnTo>
                    <a:lnTo>
                      <a:pt x="228" y="173"/>
                    </a:lnTo>
                    <a:lnTo>
                      <a:pt x="227" y="177"/>
                    </a:lnTo>
                    <a:lnTo>
                      <a:pt x="227" y="184"/>
                    </a:lnTo>
                    <a:lnTo>
                      <a:pt x="225" y="186"/>
                    </a:lnTo>
                    <a:lnTo>
                      <a:pt x="219" y="190"/>
                    </a:lnTo>
                    <a:lnTo>
                      <a:pt x="209" y="192"/>
                    </a:lnTo>
                    <a:lnTo>
                      <a:pt x="202" y="203"/>
                    </a:lnTo>
                    <a:lnTo>
                      <a:pt x="197" y="204"/>
                    </a:lnTo>
                    <a:lnTo>
                      <a:pt x="186" y="202"/>
                    </a:lnTo>
                    <a:lnTo>
                      <a:pt x="182" y="207"/>
                    </a:lnTo>
                    <a:lnTo>
                      <a:pt x="180" y="213"/>
                    </a:lnTo>
                    <a:lnTo>
                      <a:pt x="183" y="218"/>
                    </a:lnTo>
                    <a:lnTo>
                      <a:pt x="190" y="220"/>
                    </a:lnTo>
                    <a:lnTo>
                      <a:pt x="201" y="222"/>
                    </a:lnTo>
                    <a:lnTo>
                      <a:pt x="202" y="226"/>
                    </a:lnTo>
                    <a:lnTo>
                      <a:pt x="200" y="240"/>
                    </a:lnTo>
                    <a:lnTo>
                      <a:pt x="198" y="248"/>
                    </a:lnTo>
                    <a:lnTo>
                      <a:pt x="196" y="251"/>
                    </a:lnTo>
                    <a:lnTo>
                      <a:pt x="197" y="254"/>
                    </a:lnTo>
                    <a:lnTo>
                      <a:pt x="204" y="260"/>
                    </a:lnTo>
                    <a:lnTo>
                      <a:pt x="218" y="263"/>
                    </a:lnTo>
                    <a:lnTo>
                      <a:pt x="230" y="266"/>
                    </a:lnTo>
                    <a:lnTo>
                      <a:pt x="236" y="262"/>
                    </a:lnTo>
                    <a:lnTo>
                      <a:pt x="240" y="254"/>
                    </a:lnTo>
                    <a:lnTo>
                      <a:pt x="240" y="245"/>
                    </a:lnTo>
                    <a:lnTo>
                      <a:pt x="243" y="243"/>
                    </a:lnTo>
                    <a:lnTo>
                      <a:pt x="256" y="239"/>
                    </a:lnTo>
                    <a:lnTo>
                      <a:pt x="270" y="236"/>
                    </a:lnTo>
                    <a:lnTo>
                      <a:pt x="274" y="236"/>
                    </a:lnTo>
                    <a:lnTo>
                      <a:pt x="291" y="226"/>
                    </a:lnTo>
                    <a:lnTo>
                      <a:pt x="309" y="219"/>
                    </a:lnTo>
                    <a:lnTo>
                      <a:pt x="324" y="207"/>
                    </a:lnTo>
                    <a:lnTo>
                      <a:pt x="335" y="206"/>
                    </a:lnTo>
                    <a:lnTo>
                      <a:pt x="346" y="203"/>
                    </a:lnTo>
                    <a:lnTo>
                      <a:pt x="357" y="196"/>
                    </a:lnTo>
                    <a:lnTo>
                      <a:pt x="374" y="183"/>
                    </a:lnTo>
                    <a:lnTo>
                      <a:pt x="386" y="171"/>
                    </a:lnTo>
                    <a:lnTo>
                      <a:pt x="395" y="159"/>
                    </a:lnTo>
                    <a:lnTo>
                      <a:pt x="404" y="146"/>
                    </a:lnTo>
                    <a:lnTo>
                      <a:pt x="407" y="136"/>
                    </a:lnTo>
                    <a:lnTo>
                      <a:pt x="413" y="120"/>
                    </a:lnTo>
                    <a:lnTo>
                      <a:pt x="425" y="110"/>
                    </a:lnTo>
                    <a:lnTo>
                      <a:pt x="437" y="100"/>
                    </a:lnTo>
                    <a:lnTo>
                      <a:pt x="441" y="99"/>
                    </a:lnTo>
                    <a:lnTo>
                      <a:pt x="447" y="98"/>
                    </a:lnTo>
                    <a:lnTo>
                      <a:pt x="453" y="95"/>
                    </a:lnTo>
                    <a:lnTo>
                      <a:pt x="462" y="92"/>
                    </a:lnTo>
                    <a:lnTo>
                      <a:pt x="474" y="80"/>
                    </a:lnTo>
                    <a:lnTo>
                      <a:pt x="482" y="66"/>
                    </a:lnTo>
                    <a:lnTo>
                      <a:pt x="489" y="39"/>
                    </a:lnTo>
                    <a:lnTo>
                      <a:pt x="490" y="32"/>
                    </a:lnTo>
                    <a:lnTo>
                      <a:pt x="494" y="22"/>
                    </a:lnTo>
                    <a:lnTo>
                      <a:pt x="497" y="9"/>
                    </a:lnTo>
                    <a:lnTo>
                      <a:pt x="501" y="0"/>
                    </a:lnTo>
                    <a:lnTo>
                      <a:pt x="509" y="6"/>
                    </a:lnTo>
                    <a:lnTo>
                      <a:pt x="515" y="9"/>
                    </a:lnTo>
                    <a:lnTo>
                      <a:pt x="520" y="11"/>
                    </a:lnTo>
                    <a:lnTo>
                      <a:pt x="520" y="16"/>
                    </a:lnTo>
                    <a:lnTo>
                      <a:pt x="518" y="22"/>
                    </a:lnTo>
                    <a:lnTo>
                      <a:pt x="518" y="26"/>
                    </a:lnTo>
                    <a:lnTo>
                      <a:pt x="518" y="29"/>
                    </a:lnTo>
                    <a:lnTo>
                      <a:pt x="520" y="32"/>
                    </a:lnTo>
                    <a:lnTo>
                      <a:pt x="522" y="33"/>
                    </a:lnTo>
                    <a:lnTo>
                      <a:pt x="525" y="34"/>
                    </a:lnTo>
                    <a:lnTo>
                      <a:pt x="528" y="34"/>
                    </a:lnTo>
                    <a:lnTo>
                      <a:pt x="532" y="40"/>
                    </a:lnTo>
                    <a:lnTo>
                      <a:pt x="534" y="45"/>
                    </a:lnTo>
                    <a:lnTo>
                      <a:pt x="533" y="50"/>
                    </a:lnTo>
                    <a:lnTo>
                      <a:pt x="527" y="58"/>
                    </a:lnTo>
                    <a:lnTo>
                      <a:pt x="522" y="60"/>
                    </a:lnTo>
                    <a:lnTo>
                      <a:pt x="518" y="62"/>
                    </a:lnTo>
                    <a:lnTo>
                      <a:pt x="514" y="62"/>
                    </a:lnTo>
                    <a:lnTo>
                      <a:pt x="513" y="64"/>
                    </a:lnTo>
                    <a:lnTo>
                      <a:pt x="512" y="72"/>
                    </a:lnTo>
                    <a:lnTo>
                      <a:pt x="509" y="75"/>
                    </a:lnTo>
                    <a:lnTo>
                      <a:pt x="510" y="77"/>
                    </a:lnTo>
                    <a:lnTo>
                      <a:pt x="512" y="80"/>
                    </a:lnTo>
                    <a:lnTo>
                      <a:pt x="510" y="83"/>
                    </a:lnTo>
                    <a:lnTo>
                      <a:pt x="506" y="93"/>
                    </a:lnTo>
                    <a:lnTo>
                      <a:pt x="504" y="96"/>
                    </a:lnTo>
                    <a:lnTo>
                      <a:pt x="503" y="107"/>
                    </a:lnTo>
                    <a:lnTo>
                      <a:pt x="504" y="110"/>
                    </a:lnTo>
                    <a:lnTo>
                      <a:pt x="509" y="114"/>
                    </a:lnTo>
                    <a:lnTo>
                      <a:pt x="512" y="117"/>
                    </a:lnTo>
                    <a:lnTo>
                      <a:pt x="512" y="119"/>
                    </a:lnTo>
                    <a:lnTo>
                      <a:pt x="503" y="134"/>
                    </a:lnTo>
                    <a:lnTo>
                      <a:pt x="501" y="137"/>
                    </a:lnTo>
                    <a:lnTo>
                      <a:pt x="497" y="143"/>
                    </a:lnTo>
                    <a:lnTo>
                      <a:pt x="495" y="146"/>
                    </a:lnTo>
                    <a:lnTo>
                      <a:pt x="491" y="150"/>
                    </a:lnTo>
                    <a:lnTo>
                      <a:pt x="495" y="164"/>
                    </a:lnTo>
                    <a:lnTo>
                      <a:pt x="494" y="167"/>
                    </a:lnTo>
                    <a:lnTo>
                      <a:pt x="486" y="168"/>
                    </a:lnTo>
                    <a:lnTo>
                      <a:pt x="479" y="166"/>
                    </a:lnTo>
                    <a:lnTo>
                      <a:pt x="477" y="168"/>
                    </a:lnTo>
                    <a:lnTo>
                      <a:pt x="477" y="173"/>
                    </a:lnTo>
                    <a:lnTo>
                      <a:pt x="473" y="172"/>
                    </a:lnTo>
                    <a:lnTo>
                      <a:pt x="468" y="173"/>
                    </a:lnTo>
                    <a:lnTo>
                      <a:pt x="460" y="174"/>
                    </a:lnTo>
                    <a:lnTo>
                      <a:pt x="456" y="176"/>
                    </a:lnTo>
                    <a:lnTo>
                      <a:pt x="455" y="178"/>
                    </a:lnTo>
                    <a:lnTo>
                      <a:pt x="456" y="179"/>
                    </a:lnTo>
                    <a:lnTo>
                      <a:pt x="459" y="183"/>
                    </a:lnTo>
                    <a:lnTo>
                      <a:pt x="459" y="186"/>
                    </a:lnTo>
                    <a:lnTo>
                      <a:pt x="458" y="190"/>
                    </a:lnTo>
                    <a:lnTo>
                      <a:pt x="449" y="204"/>
                    </a:lnTo>
                    <a:lnTo>
                      <a:pt x="449" y="210"/>
                    </a:lnTo>
                    <a:lnTo>
                      <a:pt x="455" y="216"/>
                    </a:lnTo>
                    <a:lnTo>
                      <a:pt x="454" y="231"/>
                    </a:lnTo>
                    <a:lnTo>
                      <a:pt x="455" y="240"/>
                    </a:lnTo>
                    <a:lnTo>
                      <a:pt x="454" y="248"/>
                    </a:lnTo>
                    <a:lnTo>
                      <a:pt x="453" y="255"/>
                    </a:lnTo>
                    <a:lnTo>
                      <a:pt x="452" y="252"/>
                    </a:lnTo>
                    <a:lnTo>
                      <a:pt x="447" y="246"/>
                    </a:lnTo>
                    <a:lnTo>
                      <a:pt x="442" y="236"/>
                    </a:lnTo>
                    <a:lnTo>
                      <a:pt x="436" y="243"/>
                    </a:lnTo>
                    <a:lnTo>
                      <a:pt x="434" y="245"/>
                    </a:lnTo>
                    <a:lnTo>
                      <a:pt x="425" y="244"/>
                    </a:lnTo>
                    <a:lnTo>
                      <a:pt x="424" y="249"/>
                    </a:lnTo>
                    <a:lnTo>
                      <a:pt x="425" y="254"/>
                    </a:lnTo>
                    <a:lnTo>
                      <a:pt x="425" y="257"/>
                    </a:lnTo>
                    <a:lnTo>
                      <a:pt x="419" y="257"/>
                    </a:lnTo>
                    <a:lnTo>
                      <a:pt x="420" y="261"/>
                    </a:lnTo>
                    <a:lnTo>
                      <a:pt x="419" y="264"/>
                    </a:lnTo>
                    <a:lnTo>
                      <a:pt x="411" y="268"/>
                    </a:lnTo>
                    <a:lnTo>
                      <a:pt x="410" y="274"/>
                    </a:lnTo>
                    <a:lnTo>
                      <a:pt x="404" y="274"/>
                    </a:lnTo>
                    <a:lnTo>
                      <a:pt x="398" y="272"/>
                    </a:lnTo>
                    <a:lnTo>
                      <a:pt x="398" y="269"/>
                    </a:lnTo>
                    <a:lnTo>
                      <a:pt x="395" y="267"/>
                    </a:lnTo>
                    <a:lnTo>
                      <a:pt x="395" y="266"/>
                    </a:lnTo>
                    <a:lnTo>
                      <a:pt x="396" y="263"/>
                    </a:lnTo>
                    <a:lnTo>
                      <a:pt x="399" y="262"/>
                    </a:lnTo>
                    <a:lnTo>
                      <a:pt x="399" y="255"/>
                    </a:lnTo>
                    <a:lnTo>
                      <a:pt x="398" y="252"/>
                    </a:lnTo>
                    <a:lnTo>
                      <a:pt x="394" y="250"/>
                    </a:lnTo>
                    <a:lnTo>
                      <a:pt x="392" y="248"/>
                    </a:lnTo>
                    <a:lnTo>
                      <a:pt x="390" y="245"/>
                    </a:lnTo>
                    <a:lnTo>
                      <a:pt x="390" y="244"/>
                    </a:lnTo>
                    <a:lnTo>
                      <a:pt x="387" y="242"/>
                    </a:lnTo>
                    <a:lnTo>
                      <a:pt x="387" y="239"/>
                    </a:lnTo>
                    <a:lnTo>
                      <a:pt x="387" y="237"/>
                    </a:lnTo>
                    <a:lnTo>
                      <a:pt x="388" y="234"/>
                    </a:lnTo>
                    <a:lnTo>
                      <a:pt x="387" y="232"/>
                    </a:lnTo>
                    <a:lnTo>
                      <a:pt x="387" y="230"/>
                    </a:lnTo>
                    <a:lnTo>
                      <a:pt x="380" y="227"/>
                    </a:lnTo>
                    <a:lnTo>
                      <a:pt x="374" y="227"/>
                    </a:lnTo>
                    <a:lnTo>
                      <a:pt x="369" y="232"/>
                    </a:lnTo>
                    <a:lnTo>
                      <a:pt x="366" y="236"/>
                    </a:lnTo>
                    <a:lnTo>
                      <a:pt x="358" y="240"/>
                    </a:lnTo>
                    <a:lnTo>
                      <a:pt x="357" y="242"/>
                    </a:lnTo>
                    <a:lnTo>
                      <a:pt x="357" y="243"/>
                    </a:lnTo>
                    <a:lnTo>
                      <a:pt x="357" y="245"/>
                    </a:lnTo>
                    <a:lnTo>
                      <a:pt x="356" y="248"/>
                    </a:lnTo>
                    <a:lnTo>
                      <a:pt x="354" y="251"/>
                    </a:lnTo>
                    <a:lnTo>
                      <a:pt x="354" y="255"/>
                    </a:lnTo>
                    <a:lnTo>
                      <a:pt x="351" y="260"/>
                    </a:lnTo>
                    <a:lnTo>
                      <a:pt x="351" y="258"/>
                    </a:lnTo>
                    <a:lnTo>
                      <a:pt x="351" y="255"/>
                    </a:lnTo>
                    <a:lnTo>
                      <a:pt x="351" y="252"/>
                    </a:lnTo>
                    <a:lnTo>
                      <a:pt x="344" y="252"/>
                    </a:lnTo>
                    <a:lnTo>
                      <a:pt x="342" y="254"/>
                    </a:lnTo>
                    <a:lnTo>
                      <a:pt x="341" y="258"/>
                    </a:lnTo>
                    <a:lnTo>
                      <a:pt x="340" y="261"/>
                    </a:lnTo>
                    <a:lnTo>
                      <a:pt x="336" y="263"/>
                    </a:lnTo>
                    <a:lnTo>
                      <a:pt x="330" y="258"/>
                    </a:lnTo>
                    <a:lnTo>
                      <a:pt x="330" y="255"/>
                    </a:lnTo>
                    <a:lnTo>
                      <a:pt x="330" y="252"/>
                    </a:lnTo>
                    <a:lnTo>
                      <a:pt x="333" y="244"/>
                    </a:lnTo>
                    <a:lnTo>
                      <a:pt x="332" y="243"/>
                    </a:lnTo>
                    <a:lnTo>
                      <a:pt x="327" y="240"/>
                    </a:lnTo>
                    <a:lnTo>
                      <a:pt x="321" y="239"/>
                    </a:lnTo>
                    <a:lnTo>
                      <a:pt x="317" y="240"/>
                    </a:lnTo>
                    <a:lnTo>
                      <a:pt x="315" y="243"/>
                    </a:lnTo>
                    <a:lnTo>
                      <a:pt x="314" y="249"/>
                    </a:lnTo>
                    <a:lnTo>
                      <a:pt x="310" y="256"/>
                    </a:lnTo>
                    <a:lnTo>
                      <a:pt x="299" y="262"/>
                    </a:lnTo>
                    <a:lnTo>
                      <a:pt x="274" y="270"/>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49" name="Freeform 157"/>
              <p:cNvSpPr>
                <a:spLocks/>
              </p:cNvSpPr>
              <p:nvPr/>
            </p:nvSpPr>
            <p:spPr bwMode="auto">
              <a:xfrm rot="1627522">
                <a:off x="3021" y="2674"/>
                <a:ext cx="50" cy="119"/>
              </a:xfrm>
              <a:custGeom>
                <a:avLst/>
                <a:gdLst>
                  <a:gd name="T0" fmla="*/ 1061 w 41"/>
                  <a:gd name="T1" fmla="*/ 30923 h 82"/>
                  <a:gd name="T2" fmla="*/ 968 w 41"/>
                  <a:gd name="T3" fmla="*/ 33677 h 82"/>
                  <a:gd name="T4" fmla="*/ 838 w 41"/>
                  <a:gd name="T5" fmla="*/ 37093 h 82"/>
                  <a:gd name="T6" fmla="*/ 729 w 41"/>
                  <a:gd name="T7" fmla="*/ 39598 h 82"/>
                  <a:gd name="T8" fmla="*/ 523 w 41"/>
                  <a:gd name="T9" fmla="*/ 43538 h 82"/>
                  <a:gd name="T10" fmla="*/ 379 w 41"/>
                  <a:gd name="T11" fmla="*/ 45564 h 82"/>
                  <a:gd name="T12" fmla="*/ 171 w 41"/>
                  <a:gd name="T13" fmla="*/ 46081 h 82"/>
                  <a:gd name="T14" fmla="*/ 115 w 41"/>
                  <a:gd name="T15" fmla="*/ 45564 h 82"/>
                  <a:gd name="T16" fmla="*/ 0 w 41"/>
                  <a:gd name="T17" fmla="*/ 42688 h 82"/>
                  <a:gd name="T18" fmla="*/ 0 w 41"/>
                  <a:gd name="T19" fmla="*/ 39598 h 82"/>
                  <a:gd name="T20" fmla="*/ 94 w 41"/>
                  <a:gd name="T21" fmla="*/ 36192 h 82"/>
                  <a:gd name="T22" fmla="*/ 140 w 41"/>
                  <a:gd name="T23" fmla="*/ 34255 h 82"/>
                  <a:gd name="T24" fmla="*/ 255 w 41"/>
                  <a:gd name="T25" fmla="*/ 33324 h 82"/>
                  <a:gd name="T26" fmla="*/ 359 w 41"/>
                  <a:gd name="T27" fmla="*/ 30923 h 82"/>
                  <a:gd name="T28" fmla="*/ 359 w 41"/>
                  <a:gd name="T29" fmla="*/ 28958 h 82"/>
                  <a:gd name="T30" fmla="*/ 294 w 41"/>
                  <a:gd name="T31" fmla="*/ 28958 h 82"/>
                  <a:gd name="T32" fmla="*/ 209 w 41"/>
                  <a:gd name="T33" fmla="*/ 28958 h 82"/>
                  <a:gd name="T34" fmla="*/ 115 w 41"/>
                  <a:gd name="T35" fmla="*/ 30923 h 82"/>
                  <a:gd name="T36" fmla="*/ 1 w 41"/>
                  <a:gd name="T37" fmla="*/ 30923 h 82"/>
                  <a:gd name="T38" fmla="*/ 0 w 41"/>
                  <a:gd name="T39" fmla="*/ 28958 h 82"/>
                  <a:gd name="T40" fmla="*/ 1 w 41"/>
                  <a:gd name="T41" fmla="*/ 25988 h 82"/>
                  <a:gd name="T42" fmla="*/ 115 w 41"/>
                  <a:gd name="T43" fmla="*/ 22408 h 82"/>
                  <a:gd name="T44" fmla="*/ 255 w 41"/>
                  <a:gd name="T45" fmla="*/ 17084 h 82"/>
                  <a:gd name="T46" fmla="*/ 438 w 41"/>
                  <a:gd name="T47" fmla="*/ 12340 h 82"/>
                  <a:gd name="T48" fmla="*/ 534 w 41"/>
                  <a:gd name="T49" fmla="*/ 8902 h 82"/>
                  <a:gd name="T50" fmla="*/ 729 w 41"/>
                  <a:gd name="T51" fmla="*/ 4037 h 82"/>
                  <a:gd name="T52" fmla="*/ 794 w 41"/>
                  <a:gd name="T53" fmla="*/ 2484 h 82"/>
                  <a:gd name="T54" fmla="*/ 889 w 41"/>
                  <a:gd name="T55" fmla="*/ 1712 h 82"/>
                  <a:gd name="T56" fmla="*/ 968 w 41"/>
                  <a:gd name="T57" fmla="*/ 0 h 82"/>
                  <a:gd name="T58" fmla="*/ 1022 w 41"/>
                  <a:gd name="T59" fmla="*/ 0 h 82"/>
                  <a:gd name="T60" fmla="*/ 1084 w 41"/>
                  <a:gd name="T61" fmla="*/ 1712 h 82"/>
                  <a:gd name="T62" fmla="*/ 1157 w 41"/>
                  <a:gd name="T63" fmla="*/ 4037 h 82"/>
                  <a:gd name="T64" fmla="*/ 1061 w 41"/>
                  <a:gd name="T65" fmla="*/ 7593 h 82"/>
                  <a:gd name="T66" fmla="*/ 974 w 41"/>
                  <a:gd name="T67" fmla="*/ 12340 h 82"/>
                  <a:gd name="T68" fmla="*/ 968 w 41"/>
                  <a:gd name="T69" fmla="*/ 15991 h 82"/>
                  <a:gd name="T70" fmla="*/ 968 w 41"/>
                  <a:gd name="T71" fmla="*/ 17185 h 82"/>
                  <a:gd name="T72" fmla="*/ 1084 w 41"/>
                  <a:gd name="T73" fmla="*/ 19670 h 82"/>
                  <a:gd name="T74" fmla="*/ 1188 w 41"/>
                  <a:gd name="T75" fmla="*/ 20760 h 82"/>
                  <a:gd name="T76" fmla="*/ 1157 w 41"/>
                  <a:gd name="T77" fmla="*/ 24939 h 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1" h="82">
                    <a:moveTo>
                      <a:pt x="39" y="52"/>
                    </a:moveTo>
                    <a:lnTo>
                      <a:pt x="36" y="55"/>
                    </a:lnTo>
                    <a:lnTo>
                      <a:pt x="35" y="58"/>
                    </a:lnTo>
                    <a:lnTo>
                      <a:pt x="33" y="60"/>
                    </a:lnTo>
                    <a:lnTo>
                      <a:pt x="31" y="63"/>
                    </a:lnTo>
                    <a:lnTo>
                      <a:pt x="29" y="66"/>
                    </a:lnTo>
                    <a:lnTo>
                      <a:pt x="28" y="69"/>
                    </a:lnTo>
                    <a:lnTo>
                      <a:pt x="25" y="71"/>
                    </a:lnTo>
                    <a:lnTo>
                      <a:pt x="22" y="75"/>
                    </a:lnTo>
                    <a:lnTo>
                      <a:pt x="17" y="77"/>
                    </a:lnTo>
                    <a:lnTo>
                      <a:pt x="15" y="78"/>
                    </a:lnTo>
                    <a:lnTo>
                      <a:pt x="13" y="81"/>
                    </a:lnTo>
                    <a:lnTo>
                      <a:pt x="9" y="81"/>
                    </a:lnTo>
                    <a:lnTo>
                      <a:pt x="6" y="82"/>
                    </a:lnTo>
                    <a:lnTo>
                      <a:pt x="5" y="82"/>
                    </a:lnTo>
                    <a:lnTo>
                      <a:pt x="4" y="81"/>
                    </a:lnTo>
                    <a:lnTo>
                      <a:pt x="1" y="78"/>
                    </a:lnTo>
                    <a:lnTo>
                      <a:pt x="0" y="76"/>
                    </a:lnTo>
                    <a:lnTo>
                      <a:pt x="0" y="73"/>
                    </a:lnTo>
                    <a:lnTo>
                      <a:pt x="0" y="71"/>
                    </a:lnTo>
                    <a:lnTo>
                      <a:pt x="1" y="69"/>
                    </a:lnTo>
                    <a:lnTo>
                      <a:pt x="3" y="65"/>
                    </a:lnTo>
                    <a:lnTo>
                      <a:pt x="4" y="63"/>
                    </a:lnTo>
                    <a:lnTo>
                      <a:pt x="5" y="61"/>
                    </a:lnTo>
                    <a:lnTo>
                      <a:pt x="6" y="60"/>
                    </a:lnTo>
                    <a:lnTo>
                      <a:pt x="9" y="59"/>
                    </a:lnTo>
                    <a:lnTo>
                      <a:pt x="10" y="57"/>
                    </a:lnTo>
                    <a:lnTo>
                      <a:pt x="12" y="55"/>
                    </a:lnTo>
                    <a:lnTo>
                      <a:pt x="12" y="53"/>
                    </a:lnTo>
                    <a:lnTo>
                      <a:pt x="12" y="52"/>
                    </a:lnTo>
                    <a:lnTo>
                      <a:pt x="11" y="52"/>
                    </a:lnTo>
                    <a:lnTo>
                      <a:pt x="10" y="52"/>
                    </a:lnTo>
                    <a:lnTo>
                      <a:pt x="9" y="52"/>
                    </a:lnTo>
                    <a:lnTo>
                      <a:pt x="7" y="52"/>
                    </a:lnTo>
                    <a:lnTo>
                      <a:pt x="4" y="54"/>
                    </a:lnTo>
                    <a:lnTo>
                      <a:pt x="4" y="55"/>
                    </a:lnTo>
                    <a:lnTo>
                      <a:pt x="3" y="57"/>
                    </a:lnTo>
                    <a:lnTo>
                      <a:pt x="1" y="55"/>
                    </a:lnTo>
                    <a:lnTo>
                      <a:pt x="0" y="53"/>
                    </a:lnTo>
                    <a:lnTo>
                      <a:pt x="0" y="52"/>
                    </a:lnTo>
                    <a:lnTo>
                      <a:pt x="0" y="48"/>
                    </a:lnTo>
                    <a:lnTo>
                      <a:pt x="1" y="46"/>
                    </a:lnTo>
                    <a:lnTo>
                      <a:pt x="1" y="42"/>
                    </a:lnTo>
                    <a:lnTo>
                      <a:pt x="4" y="40"/>
                    </a:lnTo>
                    <a:lnTo>
                      <a:pt x="6" y="35"/>
                    </a:lnTo>
                    <a:lnTo>
                      <a:pt x="9" y="30"/>
                    </a:lnTo>
                    <a:lnTo>
                      <a:pt x="11" y="25"/>
                    </a:lnTo>
                    <a:lnTo>
                      <a:pt x="15" y="22"/>
                    </a:lnTo>
                    <a:lnTo>
                      <a:pt x="16" y="19"/>
                    </a:lnTo>
                    <a:lnTo>
                      <a:pt x="18" y="16"/>
                    </a:lnTo>
                    <a:lnTo>
                      <a:pt x="21" y="11"/>
                    </a:lnTo>
                    <a:lnTo>
                      <a:pt x="25" y="7"/>
                    </a:lnTo>
                    <a:lnTo>
                      <a:pt x="25" y="6"/>
                    </a:lnTo>
                    <a:lnTo>
                      <a:pt x="27" y="4"/>
                    </a:lnTo>
                    <a:lnTo>
                      <a:pt x="29" y="3"/>
                    </a:lnTo>
                    <a:lnTo>
                      <a:pt x="30" y="3"/>
                    </a:lnTo>
                    <a:lnTo>
                      <a:pt x="31" y="1"/>
                    </a:lnTo>
                    <a:lnTo>
                      <a:pt x="33" y="0"/>
                    </a:lnTo>
                    <a:lnTo>
                      <a:pt x="34" y="0"/>
                    </a:lnTo>
                    <a:lnTo>
                      <a:pt x="35" y="0"/>
                    </a:lnTo>
                    <a:lnTo>
                      <a:pt x="36" y="0"/>
                    </a:lnTo>
                    <a:lnTo>
                      <a:pt x="37" y="3"/>
                    </a:lnTo>
                    <a:lnTo>
                      <a:pt x="39" y="5"/>
                    </a:lnTo>
                    <a:lnTo>
                      <a:pt x="39" y="7"/>
                    </a:lnTo>
                    <a:lnTo>
                      <a:pt x="37" y="10"/>
                    </a:lnTo>
                    <a:lnTo>
                      <a:pt x="36" y="13"/>
                    </a:lnTo>
                    <a:lnTo>
                      <a:pt x="35" y="18"/>
                    </a:lnTo>
                    <a:lnTo>
                      <a:pt x="34" y="22"/>
                    </a:lnTo>
                    <a:lnTo>
                      <a:pt x="33" y="27"/>
                    </a:lnTo>
                    <a:lnTo>
                      <a:pt x="33" y="28"/>
                    </a:lnTo>
                    <a:lnTo>
                      <a:pt x="33" y="30"/>
                    </a:lnTo>
                    <a:lnTo>
                      <a:pt x="33" y="31"/>
                    </a:lnTo>
                    <a:lnTo>
                      <a:pt x="35" y="33"/>
                    </a:lnTo>
                    <a:lnTo>
                      <a:pt x="37" y="35"/>
                    </a:lnTo>
                    <a:lnTo>
                      <a:pt x="40" y="36"/>
                    </a:lnTo>
                    <a:lnTo>
                      <a:pt x="41" y="37"/>
                    </a:lnTo>
                    <a:lnTo>
                      <a:pt x="41" y="41"/>
                    </a:lnTo>
                    <a:lnTo>
                      <a:pt x="39" y="45"/>
                    </a:lnTo>
                    <a:lnTo>
                      <a:pt x="39" y="52"/>
                    </a:lnTo>
                    <a:close/>
                  </a:path>
                </a:pathLst>
              </a:custGeom>
              <a:solidFill>
                <a:srgbClr val="FF9999"/>
              </a:solidFill>
              <a:ln>
                <a:noFill/>
              </a:ln>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ja-JP" altLang="en-US"/>
              </a:p>
            </p:txBody>
          </p:sp>
          <p:sp>
            <p:nvSpPr>
              <p:cNvPr id="8250" name="Freeform 158"/>
              <p:cNvSpPr>
                <a:spLocks/>
              </p:cNvSpPr>
              <p:nvPr/>
            </p:nvSpPr>
            <p:spPr bwMode="auto">
              <a:xfrm rot="1627522">
                <a:off x="3734" y="1499"/>
                <a:ext cx="835" cy="919"/>
              </a:xfrm>
              <a:custGeom>
                <a:avLst/>
                <a:gdLst>
                  <a:gd name="T0" fmla="*/ 2491 w 675"/>
                  <a:gd name="T1" fmla="*/ 528592 h 617"/>
                  <a:gd name="T2" fmla="*/ 2875 w 675"/>
                  <a:gd name="T3" fmla="*/ 505693 h 617"/>
                  <a:gd name="T4" fmla="*/ 3719 w 675"/>
                  <a:gd name="T5" fmla="*/ 485400 h 617"/>
                  <a:gd name="T6" fmla="*/ 3811 w 675"/>
                  <a:gd name="T7" fmla="*/ 492344 h 617"/>
                  <a:gd name="T8" fmla="*/ 4827 w 675"/>
                  <a:gd name="T9" fmla="*/ 495952 h 617"/>
                  <a:gd name="T10" fmla="*/ 5971 w 675"/>
                  <a:gd name="T11" fmla="*/ 478836 h 617"/>
                  <a:gd name="T12" fmla="*/ 4399 w 675"/>
                  <a:gd name="T13" fmla="*/ 451052 h 617"/>
                  <a:gd name="T14" fmla="*/ 2660 w 675"/>
                  <a:gd name="T15" fmla="*/ 431689 h 617"/>
                  <a:gd name="T16" fmla="*/ 2808 w 675"/>
                  <a:gd name="T17" fmla="*/ 389677 h 617"/>
                  <a:gd name="T18" fmla="*/ 4071 w 675"/>
                  <a:gd name="T19" fmla="*/ 394392 h 617"/>
                  <a:gd name="T20" fmla="*/ 4566 w 675"/>
                  <a:gd name="T21" fmla="*/ 412142 h 617"/>
                  <a:gd name="T22" fmla="*/ 5741 w 675"/>
                  <a:gd name="T23" fmla="*/ 408982 h 617"/>
                  <a:gd name="T24" fmla="*/ 8449 w 675"/>
                  <a:gd name="T25" fmla="*/ 387358 h 617"/>
                  <a:gd name="T26" fmla="*/ 9860 w 675"/>
                  <a:gd name="T27" fmla="*/ 404893 h 617"/>
                  <a:gd name="T28" fmla="*/ 11388 w 675"/>
                  <a:gd name="T29" fmla="*/ 430068 h 617"/>
                  <a:gd name="T30" fmla="*/ 14416 w 675"/>
                  <a:gd name="T31" fmla="*/ 466535 h 617"/>
                  <a:gd name="T32" fmla="*/ 14856 w 675"/>
                  <a:gd name="T33" fmla="*/ 431689 h 617"/>
                  <a:gd name="T34" fmla="*/ 17377 w 675"/>
                  <a:gd name="T35" fmla="*/ 343128 h 617"/>
                  <a:gd name="T36" fmla="*/ 19619 w 675"/>
                  <a:gd name="T37" fmla="*/ 334459 h 617"/>
                  <a:gd name="T38" fmla="*/ 20981 w 675"/>
                  <a:gd name="T39" fmla="*/ 316306 h 617"/>
                  <a:gd name="T40" fmla="*/ 21831 w 675"/>
                  <a:gd name="T41" fmla="*/ 319851 h 617"/>
                  <a:gd name="T42" fmla="*/ 22294 w 675"/>
                  <a:gd name="T43" fmla="*/ 301734 h 617"/>
                  <a:gd name="T44" fmla="*/ 23900 w 675"/>
                  <a:gd name="T45" fmla="*/ 291260 h 617"/>
                  <a:gd name="T46" fmla="*/ 25004 w 675"/>
                  <a:gd name="T47" fmla="*/ 262359 h 617"/>
                  <a:gd name="T48" fmla="*/ 23473 w 675"/>
                  <a:gd name="T49" fmla="*/ 275456 h 617"/>
                  <a:gd name="T50" fmla="*/ 22068 w 675"/>
                  <a:gd name="T51" fmla="*/ 208692 h 617"/>
                  <a:gd name="T52" fmla="*/ 22695 w 675"/>
                  <a:gd name="T53" fmla="*/ 178767 h 617"/>
                  <a:gd name="T54" fmla="*/ 22465 w 675"/>
                  <a:gd name="T55" fmla="*/ 164245 h 617"/>
                  <a:gd name="T56" fmla="*/ 21802 w 675"/>
                  <a:gd name="T57" fmla="*/ 178526 h 617"/>
                  <a:gd name="T58" fmla="*/ 19245 w 675"/>
                  <a:gd name="T59" fmla="*/ 201684 h 617"/>
                  <a:gd name="T60" fmla="*/ 16419 w 675"/>
                  <a:gd name="T61" fmla="*/ 171686 h 617"/>
                  <a:gd name="T62" fmla="*/ 13711 w 675"/>
                  <a:gd name="T63" fmla="*/ 135407 h 617"/>
                  <a:gd name="T64" fmla="*/ 11427 w 675"/>
                  <a:gd name="T65" fmla="*/ 75091 h 617"/>
                  <a:gd name="T66" fmla="*/ 9765 w 675"/>
                  <a:gd name="T67" fmla="*/ 22725 h 617"/>
                  <a:gd name="T68" fmla="*/ 8960 w 675"/>
                  <a:gd name="T69" fmla="*/ 5842 h 617"/>
                  <a:gd name="T70" fmla="*/ 8278 w 675"/>
                  <a:gd name="T71" fmla="*/ 14589 h 617"/>
                  <a:gd name="T72" fmla="*/ 7578 w 675"/>
                  <a:gd name="T73" fmla="*/ 21730 h 617"/>
                  <a:gd name="T74" fmla="*/ 7358 w 675"/>
                  <a:gd name="T75" fmla="*/ 51471 h 617"/>
                  <a:gd name="T76" fmla="*/ 8025 w 675"/>
                  <a:gd name="T77" fmla="*/ 95006 h 617"/>
                  <a:gd name="T78" fmla="*/ 7578 w 675"/>
                  <a:gd name="T79" fmla="*/ 157137 h 617"/>
                  <a:gd name="T80" fmla="*/ 7480 w 675"/>
                  <a:gd name="T81" fmla="*/ 211130 h 617"/>
                  <a:gd name="T82" fmla="*/ 6487 w 675"/>
                  <a:gd name="T83" fmla="*/ 227011 h 617"/>
                  <a:gd name="T84" fmla="*/ 6487 w 675"/>
                  <a:gd name="T85" fmla="*/ 257700 h 617"/>
                  <a:gd name="T86" fmla="*/ 6294 w 675"/>
                  <a:gd name="T87" fmla="*/ 298633 h 617"/>
                  <a:gd name="T88" fmla="*/ 5316 w 675"/>
                  <a:gd name="T89" fmla="*/ 296159 h 617"/>
                  <a:gd name="T90" fmla="*/ 3931 w 675"/>
                  <a:gd name="T91" fmla="*/ 298316 h 617"/>
                  <a:gd name="T92" fmla="*/ 3154 w 675"/>
                  <a:gd name="T93" fmla="*/ 283281 h 617"/>
                  <a:gd name="T94" fmla="*/ 2491 w 675"/>
                  <a:gd name="T95" fmla="*/ 291260 h 617"/>
                  <a:gd name="T96" fmla="*/ 2965 w 675"/>
                  <a:gd name="T97" fmla="*/ 330551 h 617"/>
                  <a:gd name="T98" fmla="*/ 2173 w 675"/>
                  <a:gd name="T99" fmla="*/ 359256 h 617"/>
                  <a:gd name="T100" fmla="*/ 1738 w 675"/>
                  <a:gd name="T101" fmla="*/ 357311 h 617"/>
                  <a:gd name="T102" fmla="*/ 919 w 675"/>
                  <a:gd name="T103" fmla="*/ 373306 h 617"/>
                  <a:gd name="T104" fmla="*/ 176 w 675"/>
                  <a:gd name="T105" fmla="*/ 413700 h 617"/>
                  <a:gd name="T106" fmla="*/ 392 w 675"/>
                  <a:gd name="T107" fmla="*/ 436103 h 617"/>
                  <a:gd name="T108" fmla="*/ 1136 w 675"/>
                  <a:gd name="T109" fmla="*/ 451799 h 617"/>
                  <a:gd name="T110" fmla="*/ 1136 w 675"/>
                  <a:gd name="T111" fmla="*/ 492344 h 617"/>
                  <a:gd name="T112" fmla="*/ 1420 w 675"/>
                  <a:gd name="T113" fmla="*/ 537018 h 6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5" h="617">
                    <a:moveTo>
                      <a:pt x="45" y="617"/>
                    </a:moveTo>
                    <a:lnTo>
                      <a:pt x="47" y="617"/>
                    </a:lnTo>
                    <a:lnTo>
                      <a:pt x="54" y="608"/>
                    </a:lnTo>
                    <a:lnTo>
                      <a:pt x="58" y="607"/>
                    </a:lnTo>
                    <a:lnTo>
                      <a:pt x="67" y="605"/>
                    </a:lnTo>
                    <a:lnTo>
                      <a:pt x="67" y="600"/>
                    </a:lnTo>
                    <a:lnTo>
                      <a:pt x="75" y="597"/>
                    </a:lnTo>
                    <a:lnTo>
                      <a:pt x="76" y="593"/>
                    </a:lnTo>
                    <a:lnTo>
                      <a:pt x="77" y="582"/>
                    </a:lnTo>
                    <a:lnTo>
                      <a:pt x="77" y="579"/>
                    </a:lnTo>
                    <a:lnTo>
                      <a:pt x="83" y="572"/>
                    </a:lnTo>
                    <a:lnTo>
                      <a:pt x="93" y="565"/>
                    </a:lnTo>
                    <a:lnTo>
                      <a:pt x="95" y="564"/>
                    </a:lnTo>
                    <a:lnTo>
                      <a:pt x="96" y="559"/>
                    </a:lnTo>
                    <a:lnTo>
                      <a:pt x="100" y="555"/>
                    </a:lnTo>
                    <a:lnTo>
                      <a:pt x="105" y="554"/>
                    </a:lnTo>
                    <a:lnTo>
                      <a:pt x="103" y="555"/>
                    </a:lnTo>
                    <a:lnTo>
                      <a:pt x="102" y="559"/>
                    </a:lnTo>
                    <a:lnTo>
                      <a:pt x="103" y="560"/>
                    </a:lnTo>
                    <a:lnTo>
                      <a:pt x="103" y="563"/>
                    </a:lnTo>
                    <a:lnTo>
                      <a:pt x="107" y="564"/>
                    </a:lnTo>
                    <a:lnTo>
                      <a:pt x="109" y="561"/>
                    </a:lnTo>
                    <a:lnTo>
                      <a:pt x="114" y="559"/>
                    </a:lnTo>
                    <a:lnTo>
                      <a:pt x="127" y="563"/>
                    </a:lnTo>
                    <a:lnTo>
                      <a:pt x="130" y="567"/>
                    </a:lnTo>
                    <a:lnTo>
                      <a:pt x="135" y="570"/>
                    </a:lnTo>
                    <a:lnTo>
                      <a:pt x="137" y="571"/>
                    </a:lnTo>
                    <a:lnTo>
                      <a:pt x="148" y="564"/>
                    </a:lnTo>
                    <a:lnTo>
                      <a:pt x="157" y="554"/>
                    </a:lnTo>
                    <a:lnTo>
                      <a:pt x="161" y="548"/>
                    </a:lnTo>
                    <a:lnTo>
                      <a:pt x="147" y="540"/>
                    </a:lnTo>
                    <a:lnTo>
                      <a:pt x="137" y="536"/>
                    </a:lnTo>
                    <a:lnTo>
                      <a:pt x="135" y="533"/>
                    </a:lnTo>
                    <a:lnTo>
                      <a:pt x="132" y="530"/>
                    </a:lnTo>
                    <a:lnTo>
                      <a:pt x="118" y="516"/>
                    </a:lnTo>
                    <a:lnTo>
                      <a:pt x="114" y="507"/>
                    </a:lnTo>
                    <a:lnTo>
                      <a:pt x="112" y="504"/>
                    </a:lnTo>
                    <a:lnTo>
                      <a:pt x="90" y="505"/>
                    </a:lnTo>
                    <a:lnTo>
                      <a:pt x="85" y="505"/>
                    </a:lnTo>
                    <a:lnTo>
                      <a:pt x="71" y="494"/>
                    </a:lnTo>
                    <a:lnTo>
                      <a:pt x="61" y="489"/>
                    </a:lnTo>
                    <a:lnTo>
                      <a:pt x="59" y="485"/>
                    </a:lnTo>
                    <a:lnTo>
                      <a:pt x="59" y="479"/>
                    </a:lnTo>
                    <a:lnTo>
                      <a:pt x="69" y="457"/>
                    </a:lnTo>
                    <a:lnTo>
                      <a:pt x="76" y="446"/>
                    </a:lnTo>
                    <a:lnTo>
                      <a:pt x="81" y="443"/>
                    </a:lnTo>
                    <a:lnTo>
                      <a:pt x="90" y="445"/>
                    </a:lnTo>
                    <a:lnTo>
                      <a:pt x="91" y="445"/>
                    </a:lnTo>
                    <a:lnTo>
                      <a:pt x="97" y="441"/>
                    </a:lnTo>
                    <a:lnTo>
                      <a:pt x="109" y="451"/>
                    </a:lnTo>
                    <a:lnTo>
                      <a:pt x="109" y="455"/>
                    </a:lnTo>
                    <a:lnTo>
                      <a:pt x="117" y="462"/>
                    </a:lnTo>
                    <a:lnTo>
                      <a:pt x="119" y="463"/>
                    </a:lnTo>
                    <a:lnTo>
                      <a:pt x="121" y="469"/>
                    </a:lnTo>
                    <a:lnTo>
                      <a:pt x="123" y="471"/>
                    </a:lnTo>
                    <a:lnTo>
                      <a:pt x="127" y="476"/>
                    </a:lnTo>
                    <a:lnTo>
                      <a:pt x="127" y="482"/>
                    </a:lnTo>
                    <a:lnTo>
                      <a:pt x="129" y="485"/>
                    </a:lnTo>
                    <a:lnTo>
                      <a:pt x="132" y="486"/>
                    </a:lnTo>
                    <a:lnTo>
                      <a:pt x="154" y="468"/>
                    </a:lnTo>
                    <a:lnTo>
                      <a:pt x="172" y="453"/>
                    </a:lnTo>
                    <a:lnTo>
                      <a:pt x="183" y="445"/>
                    </a:lnTo>
                    <a:lnTo>
                      <a:pt x="197" y="440"/>
                    </a:lnTo>
                    <a:lnTo>
                      <a:pt x="213" y="439"/>
                    </a:lnTo>
                    <a:lnTo>
                      <a:pt x="227" y="443"/>
                    </a:lnTo>
                    <a:lnTo>
                      <a:pt x="234" y="445"/>
                    </a:lnTo>
                    <a:lnTo>
                      <a:pt x="243" y="452"/>
                    </a:lnTo>
                    <a:lnTo>
                      <a:pt x="252" y="458"/>
                    </a:lnTo>
                    <a:lnTo>
                      <a:pt x="255" y="459"/>
                    </a:lnTo>
                    <a:lnTo>
                      <a:pt x="265" y="463"/>
                    </a:lnTo>
                    <a:lnTo>
                      <a:pt x="268" y="464"/>
                    </a:lnTo>
                    <a:lnTo>
                      <a:pt x="274" y="470"/>
                    </a:lnTo>
                    <a:lnTo>
                      <a:pt x="281" y="476"/>
                    </a:lnTo>
                    <a:lnTo>
                      <a:pt x="292" y="482"/>
                    </a:lnTo>
                    <a:lnTo>
                      <a:pt x="306" y="492"/>
                    </a:lnTo>
                    <a:lnTo>
                      <a:pt x="321" y="499"/>
                    </a:lnTo>
                    <a:lnTo>
                      <a:pt x="330" y="503"/>
                    </a:lnTo>
                    <a:lnTo>
                      <a:pt x="366" y="516"/>
                    </a:lnTo>
                    <a:lnTo>
                      <a:pt x="369" y="518"/>
                    </a:lnTo>
                    <a:lnTo>
                      <a:pt x="387" y="534"/>
                    </a:lnTo>
                    <a:lnTo>
                      <a:pt x="385" y="529"/>
                    </a:lnTo>
                    <a:lnTo>
                      <a:pt x="387" y="525"/>
                    </a:lnTo>
                    <a:lnTo>
                      <a:pt x="394" y="516"/>
                    </a:lnTo>
                    <a:lnTo>
                      <a:pt x="396" y="504"/>
                    </a:lnTo>
                    <a:lnTo>
                      <a:pt x="399" y="494"/>
                    </a:lnTo>
                    <a:lnTo>
                      <a:pt x="399" y="483"/>
                    </a:lnTo>
                    <a:lnTo>
                      <a:pt x="401" y="473"/>
                    </a:lnTo>
                    <a:lnTo>
                      <a:pt x="414" y="450"/>
                    </a:lnTo>
                    <a:lnTo>
                      <a:pt x="436" y="423"/>
                    </a:lnTo>
                    <a:lnTo>
                      <a:pt x="467" y="393"/>
                    </a:lnTo>
                    <a:lnTo>
                      <a:pt x="481" y="381"/>
                    </a:lnTo>
                    <a:lnTo>
                      <a:pt x="490" y="377"/>
                    </a:lnTo>
                    <a:lnTo>
                      <a:pt x="497" y="377"/>
                    </a:lnTo>
                    <a:lnTo>
                      <a:pt x="505" y="377"/>
                    </a:lnTo>
                    <a:lnTo>
                      <a:pt x="527" y="383"/>
                    </a:lnTo>
                    <a:lnTo>
                      <a:pt x="531" y="383"/>
                    </a:lnTo>
                    <a:lnTo>
                      <a:pt x="561" y="379"/>
                    </a:lnTo>
                    <a:lnTo>
                      <a:pt x="561" y="377"/>
                    </a:lnTo>
                    <a:lnTo>
                      <a:pt x="556" y="372"/>
                    </a:lnTo>
                    <a:lnTo>
                      <a:pt x="564" y="362"/>
                    </a:lnTo>
                    <a:lnTo>
                      <a:pt x="565" y="366"/>
                    </a:lnTo>
                    <a:lnTo>
                      <a:pt x="564" y="367"/>
                    </a:lnTo>
                    <a:lnTo>
                      <a:pt x="567" y="369"/>
                    </a:lnTo>
                    <a:lnTo>
                      <a:pt x="585" y="367"/>
                    </a:lnTo>
                    <a:lnTo>
                      <a:pt x="587" y="366"/>
                    </a:lnTo>
                    <a:lnTo>
                      <a:pt x="604" y="355"/>
                    </a:lnTo>
                    <a:lnTo>
                      <a:pt x="605" y="353"/>
                    </a:lnTo>
                    <a:lnTo>
                      <a:pt x="600" y="349"/>
                    </a:lnTo>
                    <a:lnTo>
                      <a:pt x="599" y="347"/>
                    </a:lnTo>
                    <a:lnTo>
                      <a:pt x="599" y="345"/>
                    </a:lnTo>
                    <a:lnTo>
                      <a:pt x="607" y="343"/>
                    </a:lnTo>
                    <a:lnTo>
                      <a:pt x="615" y="341"/>
                    </a:lnTo>
                    <a:lnTo>
                      <a:pt x="629" y="336"/>
                    </a:lnTo>
                    <a:lnTo>
                      <a:pt x="640" y="337"/>
                    </a:lnTo>
                    <a:lnTo>
                      <a:pt x="643" y="333"/>
                    </a:lnTo>
                    <a:lnTo>
                      <a:pt x="651" y="318"/>
                    </a:lnTo>
                    <a:lnTo>
                      <a:pt x="654" y="315"/>
                    </a:lnTo>
                    <a:lnTo>
                      <a:pt x="665" y="309"/>
                    </a:lnTo>
                    <a:lnTo>
                      <a:pt x="675" y="302"/>
                    </a:lnTo>
                    <a:lnTo>
                      <a:pt x="672" y="300"/>
                    </a:lnTo>
                    <a:lnTo>
                      <a:pt x="666" y="300"/>
                    </a:lnTo>
                    <a:lnTo>
                      <a:pt x="654" y="303"/>
                    </a:lnTo>
                    <a:lnTo>
                      <a:pt x="646" y="309"/>
                    </a:lnTo>
                    <a:lnTo>
                      <a:pt x="636" y="314"/>
                    </a:lnTo>
                    <a:lnTo>
                      <a:pt x="631" y="315"/>
                    </a:lnTo>
                    <a:lnTo>
                      <a:pt x="623" y="311"/>
                    </a:lnTo>
                    <a:lnTo>
                      <a:pt x="612" y="291"/>
                    </a:lnTo>
                    <a:lnTo>
                      <a:pt x="594" y="259"/>
                    </a:lnTo>
                    <a:lnTo>
                      <a:pt x="591" y="252"/>
                    </a:lnTo>
                    <a:lnTo>
                      <a:pt x="594" y="239"/>
                    </a:lnTo>
                    <a:lnTo>
                      <a:pt x="594" y="236"/>
                    </a:lnTo>
                    <a:lnTo>
                      <a:pt x="598" y="227"/>
                    </a:lnTo>
                    <a:lnTo>
                      <a:pt x="604" y="221"/>
                    </a:lnTo>
                    <a:lnTo>
                      <a:pt x="610" y="212"/>
                    </a:lnTo>
                    <a:lnTo>
                      <a:pt x="610" y="205"/>
                    </a:lnTo>
                    <a:lnTo>
                      <a:pt x="617" y="195"/>
                    </a:lnTo>
                    <a:lnTo>
                      <a:pt x="622" y="179"/>
                    </a:lnTo>
                    <a:lnTo>
                      <a:pt x="619" y="165"/>
                    </a:lnTo>
                    <a:lnTo>
                      <a:pt x="606" y="185"/>
                    </a:lnTo>
                    <a:lnTo>
                      <a:pt x="604" y="188"/>
                    </a:lnTo>
                    <a:lnTo>
                      <a:pt x="600" y="194"/>
                    </a:lnTo>
                    <a:lnTo>
                      <a:pt x="595" y="197"/>
                    </a:lnTo>
                    <a:lnTo>
                      <a:pt x="589" y="197"/>
                    </a:lnTo>
                    <a:lnTo>
                      <a:pt x="587" y="199"/>
                    </a:lnTo>
                    <a:lnTo>
                      <a:pt x="586" y="204"/>
                    </a:lnTo>
                    <a:lnTo>
                      <a:pt x="568" y="225"/>
                    </a:lnTo>
                    <a:lnTo>
                      <a:pt x="562" y="230"/>
                    </a:lnTo>
                    <a:lnTo>
                      <a:pt x="552" y="234"/>
                    </a:lnTo>
                    <a:lnTo>
                      <a:pt x="541" y="234"/>
                    </a:lnTo>
                    <a:lnTo>
                      <a:pt x="517" y="231"/>
                    </a:lnTo>
                    <a:lnTo>
                      <a:pt x="508" y="227"/>
                    </a:lnTo>
                    <a:lnTo>
                      <a:pt x="504" y="222"/>
                    </a:lnTo>
                    <a:lnTo>
                      <a:pt x="503" y="211"/>
                    </a:lnTo>
                    <a:lnTo>
                      <a:pt x="461" y="201"/>
                    </a:lnTo>
                    <a:lnTo>
                      <a:pt x="441" y="197"/>
                    </a:lnTo>
                    <a:lnTo>
                      <a:pt x="426" y="192"/>
                    </a:lnTo>
                    <a:lnTo>
                      <a:pt x="413" y="186"/>
                    </a:lnTo>
                    <a:lnTo>
                      <a:pt x="395" y="173"/>
                    </a:lnTo>
                    <a:lnTo>
                      <a:pt x="387" y="167"/>
                    </a:lnTo>
                    <a:lnTo>
                      <a:pt x="369" y="155"/>
                    </a:lnTo>
                    <a:lnTo>
                      <a:pt x="359" y="147"/>
                    </a:lnTo>
                    <a:lnTo>
                      <a:pt x="347" y="133"/>
                    </a:lnTo>
                    <a:lnTo>
                      <a:pt x="329" y="119"/>
                    </a:lnTo>
                    <a:lnTo>
                      <a:pt x="315" y="97"/>
                    </a:lnTo>
                    <a:lnTo>
                      <a:pt x="307" y="86"/>
                    </a:lnTo>
                    <a:lnTo>
                      <a:pt x="297" y="71"/>
                    </a:lnTo>
                    <a:lnTo>
                      <a:pt x="288" y="62"/>
                    </a:lnTo>
                    <a:lnTo>
                      <a:pt x="279" y="51"/>
                    </a:lnTo>
                    <a:lnTo>
                      <a:pt x="274" y="47"/>
                    </a:lnTo>
                    <a:lnTo>
                      <a:pt x="263" y="26"/>
                    </a:lnTo>
                    <a:lnTo>
                      <a:pt x="259" y="23"/>
                    </a:lnTo>
                    <a:lnTo>
                      <a:pt x="249" y="18"/>
                    </a:lnTo>
                    <a:lnTo>
                      <a:pt x="247" y="12"/>
                    </a:lnTo>
                    <a:lnTo>
                      <a:pt x="244" y="8"/>
                    </a:lnTo>
                    <a:lnTo>
                      <a:pt x="241" y="7"/>
                    </a:lnTo>
                    <a:lnTo>
                      <a:pt x="238" y="0"/>
                    </a:lnTo>
                    <a:lnTo>
                      <a:pt x="229" y="3"/>
                    </a:lnTo>
                    <a:lnTo>
                      <a:pt x="228" y="11"/>
                    </a:lnTo>
                    <a:lnTo>
                      <a:pt x="226" y="15"/>
                    </a:lnTo>
                    <a:lnTo>
                      <a:pt x="222" y="17"/>
                    </a:lnTo>
                    <a:lnTo>
                      <a:pt x="217" y="18"/>
                    </a:lnTo>
                    <a:lnTo>
                      <a:pt x="209" y="17"/>
                    </a:lnTo>
                    <a:lnTo>
                      <a:pt x="204" y="13"/>
                    </a:lnTo>
                    <a:lnTo>
                      <a:pt x="203" y="15"/>
                    </a:lnTo>
                    <a:lnTo>
                      <a:pt x="204" y="25"/>
                    </a:lnTo>
                    <a:lnTo>
                      <a:pt x="204" y="29"/>
                    </a:lnTo>
                    <a:lnTo>
                      <a:pt x="201" y="38"/>
                    </a:lnTo>
                    <a:lnTo>
                      <a:pt x="197" y="45"/>
                    </a:lnTo>
                    <a:lnTo>
                      <a:pt x="197" y="53"/>
                    </a:lnTo>
                    <a:lnTo>
                      <a:pt x="197" y="59"/>
                    </a:lnTo>
                    <a:lnTo>
                      <a:pt x="201" y="65"/>
                    </a:lnTo>
                    <a:lnTo>
                      <a:pt x="205" y="73"/>
                    </a:lnTo>
                    <a:lnTo>
                      <a:pt x="213" y="96"/>
                    </a:lnTo>
                    <a:lnTo>
                      <a:pt x="215" y="104"/>
                    </a:lnTo>
                    <a:lnTo>
                      <a:pt x="216" y="109"/>
                    </a:lnTo>
                    <a:lnTo>
                      <a:pt x="219" y="133"/>
                    </a:lnTo>
                    <a:lnTo>
                      <a:pt x="217" y="151"/>
                    </a:lnTo>
                    <a:lnTo>
                      <a:pt x="215" y="162"/>
                    </a:lnTo>
                    <a:lnTo>
                      <a:pt x="210" y="170"/>
                    </a:lnTo>
                    <a:lnTo>
                      <a:pt x="204" y="180"/>
                    </a:lnTo>
                    <a:lnTo>
                      <a:pt x="207" y="192"/>
                    </a:lnTo>
                    <a:lnTo>
                      <a:pt x="208" y="218"/>
                    </a:lnTo>
                    <a:lnTo>
                      <a:pt x="207" y="228"/>
                    </a:lnTo>
                    <a:lnTo>
                      <a:pt x="204" y="235"/>
                    </a:lnTo>
                    <a:lnTo>
                      <a:pt x="201" y="242"/>
                    </a:lnTo>
                    <a:lnTo>
                      <a:pt x="191" y="248"/>
                    </a:lnTo>
                    <a:lnTo>
                      <a:pt x="180" y="253"/>
                    </a:lnTo>
                    <a:lnTo>
                      <a:pt x="179" y="254"/>
                    </a:lnTo>
                    <a:lnTo>
                      <a:pt x="178" y="258"/>
                    </a:lnTo>
                    <a:lnTo>
                      <a:pt x="175" y="260"/>
                    </a:lnTo>
                    <a:lnTo>
                      <a:pt x="173" y="266"/>
                    </a:lnTo>
                    <a:lnTo>
                      <a:pt x="173" y="271"/>
                    </a:lnTo>
                    <a:lnTo>
                      <a:pt x="177" y="283"/>
                    </a:lnTo>
                    <a:lnTo>
                      <a:pt x="175" y="290"/>
                    </a:lnTo>
                    <a:lnTo>
                      <a:pt x="175" y="295"/>
                    </a:lnTo>
                    <a:lnTo>
                      <a:pt x="181" y="305"/>
                    </a:lnTo>
                    <a:lnTo>
                      <a:pt x="183" y="314"/>
                    </a:lnTo>
                    <a:lnTo>
                      <a:pt x="180" y="326"/>
                    </a:lnTo>
                    <a:lnTo>
                      <a:pt x="177" y="333"/>
                    </a:lnTo>
                    <a:lnTo>
                      <a:pt x="169" y="342"/>
                    </a:lnTo>
                    <a:lnTo>
                      <a:pt x="161" y="349"/>
                    </a:lnTo>
                    <a:lnTo>
                      <a:pt x="154" y="349"/>
                    </a:lnTo>
                    <a:lnTo>
                      <a:pt x="143" y="347"/>
                    </a:lnTo>
                    <a:lnTo>
                      <a:pt x="143" y="343"/>
                    </a:lnTo>
                    <a:lnTo>
                      <a:pt x="143" y="339"/>
                    </a:lnTo>
                    <a:lnTo>
                      <a:pt x="141" y="337"/>
                    </a:lnTo>
                    <a:lnTo>
                      <a:pt x="131" y="341"/>
                    </a:lnTo>
                    <a:lnTo>
                      <a:pt x="124" y="343"/>
                    </a:lnTo>
                    <a:lnTo>
                      <a:pt x="114" y="343"/>
                    </a:lnTo>
                    <a:lnTo>
                      <a:pt x="106" y="341"/>
                    </a:lnTo>
                    <a:lnTo>
                      <a:pt x="101" y="337"/>
                    </a:lnTo>
                    <a:lnTo>
                      <a:pt x="99" y="335"/>
                    </a:lnTo>
                    <a:lnTo>
                      <a:pt x="96" y="332"/>
                    </a:lnTo>
                    <a:lnTo>
                      <a:pt x="90" y="330"/>
                    </a:lnTo>
                    <a:lnTo>
                      <a:pt x="85" y="324"/>
                    </a:lnTo>
                    <a:lnTo>
                      <a:pt x="77" y="319"/>
                    </a:lnTo>
                    <a:lnTo>
                      <a:pt x="77" y="320"/>
                    </a:lnTo>
                    <a:lnTo>
                      <a:pt x="79" y="329"/>
                    </a:lnTo>
                    <a:lnTo>
                      <a:pt x="78" y="331"/>
                    </a:lnTo>
                    <a:lnTo>
                      <a:pt x="67" y="333"/>
                    </a:lnTo>
                    <a:lnTo>
                      <a:pt x="63" y="345"/>
                    </a:lnTo>
                    <a:lnTo>
                      <a:pt x="63" y="350"/>
                    </a:lnTo>
                    <a:lnTo>
                      <a:pt x="70" y="361"/>
                    </a:lnTo>
                    <a:lnTo>
                      <a:pt x="83" y="377"/>
                    </a:lnTo>
                    <a:lnTo>
                      <a:pt x="79" y="378"/>
                    </a:lnTo>
                    <a:lnTo>
                      <a:pt x="78" y="380"/>
                    </a:lnTo>
                    <a:lnTo>
                      <a:pt x="69" y="392"/>
                    </a:lnTo>
                    <a:lnTo>
                      <a:pt x="64" y="403"/>
                    </a:lnTo>
                    <a:lnTo>
                      <a:pt x="61" y="410"/>
                    </a:lnTo>
                    <a:lnTo>
                      <a:pt x="59" y="411"/>
                    </a:lnTo>
                    <a:lnTo>
                      <a:pt x="57" y="411"/>
                    </a:lnTo>
                    <a:lnTo>
                      <a:pt x="54" y="408"/>
                    </a:lnTo>
                    <a:lnTo>
                      <a:pt x="52" y="404"/>
                    </a:lnTo>
                    <a:lnTo>
                      <a:pt x="49" y="405"/>
                    </a:lnTo>
                    <a:lnTo>
                      <a:pt x="46" y="409"/>
                    </a:lnTo>
                    <a:lnTo>
                      <a:pt x="43" y="413"/>
                    </a:lnTo>
                    <a:lnTo>
                      <a:pt x="41" y="413"/>
                    </a:lnTo>
                    <a:lnTo>
                      <a:pt x="31" y="419"/>
                    </a:lnTo>
                    <a:lnTo>
                      <a:pt x="28" y="425"/>
                    </a:lnTo>
                    <a:lnTo>
                      <a:pt x="25" y="427"/>
                    </a:lnTo>
                    <a:lnTo>
                      <a:pt x="12" y="431"/>
                    </a:lnTo>
                    <a:lnTo>
                      <a:pt x="6" y="440"/>
                    </a:lnTo>
                    <a:lnTo>
                      <a:pt x="7" y="450"/>
                    </a:lnTo>
                    <a:lnTo>
                      <a:pt x="6" y="468"/>
                    </a:lnTo>
                    <a:lnTo>
                      <a:pt x="5" y="473"/>
                    </a:lnTo>
                    <a:lnTo>
                      <a:pt x="1" y="480"/>
                    </a:lnTo>
                    <a:lnTo>
                      <a:pt x="0" y="481"/>
                    </a:lnTo>
                    <a:lnTo>
                      <a:pt x="0" y="492"/>
                    </a:lnTo>
                    <a:lnTo>
                      <a:pt x="1" y="494"/>
                    </a:lnTo>
                    <a:lnTo>
                      <a:pt x="10" y="499"/>
                    </a:lnTo>
                    <a:lnTo>
                      <a:pt x="12" y="500"/>
                    </a:lnTo>
                    <a:lnTo>
                      <a:pt x="13" y="506"/>
                    </a:lnTo>
                    <a:lnTo>
                      <a:pt x="16" y="509"/>
                    </a:lnTo>
                    <a:lnTo>
                      <a:pt x="23" y="513"/>
                    </a:lnTo>
                    <a:lnTo>
                      <a:pt x="30" y="517"/>
                    </a:lnTo>
                    <a:lnTo>
                      <a:pt x="36" y="527"/>
                    </a:lnTo>
                    <a:lnTo>
                      <a:pt x="37" y="536"/>
                    </a:lnTo>
                    <a:lnTo>
                      <a:pt x="37" y="543"/>
                    </a:lnTo>
                    <a:lnTo>
                      <a:pt x="36" y="549"/>
                    </a:lnTo>
                    <a:lnTo>
                      <a:pt x="30" y="563"/>
                    </a:lnTo>
                    <a:lnTo>
                      <a:pt x="22" y="587"/>
                    </a:lnTo>
                    <a:lnTo>
                      <a:pt x="22" y="590"/>
                    </a:lnTo>
                    <a:lnTo>
                      <a:pt x="29" y="609"/>
                    </a:lnTo>
                    <a:lnTo>
                      <a:pt x="33" y="613"/>
                    </a:lnTo>
                    <a:lnTo>
                      <a:pt x="39" y="614"/>
                    </a:lnTo>
                    <a:lnTo>
                      <a:pt x="41" y="615"/>
                    </a:lnTo>
                    <a:lnTo>
                      <a:pt x="45" y="617"/>
                    </a:lnTo>
                    <a:close/>
                  </a:path>
                </a:pathLst>
              </a:custGeom>
              <a:solidFill>
                <a:srgbClr val="FF9999"/>
              </a:solidFill>
              <a:ln w="1588">
                <a:solidFill>
                  <a:srgbClr val="008080"/>
                </a:solidFill>
                <a:prstDash val="solid"/>
                <a:round/>
                <a:headEnd/>
                <a:tailEnd/>
              </a:ln>
            </p:spPr>
            <p:txBody>
              <a:bodyPr/>
              <a:lstStyle/>
              <a:p>
                <a:endParaRPr lang="ja-JP" altLang="en-US"/>
              </a:p>
            </p:txBody>
          </p:sp>
          <p:sp>
            <p:nvSpPr>
              <p:cNvPr id="8251" name="Freeform 159"/>
              <p:cNvSpPr>
                <a:spLocks/>
              </p:cNvSpPr>
              <p:nvPr/>
            </p:nvSpPr>
            <p:spPr bwMode="auto">
              <a:xfrm rot="1627522">
                <a:off x="4779" y="1798"/>
                <a:ext cx="255" cy="271"/>
              </a:xfrm>
              <a:custGeom>
                <a:avLst/>
                <a:gdLst>
                  <a:gd name="T0" fmla="*/ 3483 w 208"/>
                  <a:gd name="T1" fmla="*/ 26765 h 181"/>
                  <a:gd name="T2" fmla="*/ 3791 w 208"/>
                  <a:gd name="T3" fmla="*/ 46238 h 181"/>
                  <a:gd name="T4" fmla="*/ 4794 w 208"/>
                  <a:gd name="T5" fmla="*/ 40074 h 181"/>
                  <a:gd name="T6" fmla="*/ 5197 w 208"/>
                  <a:gd name="T7" fmla="*/ 27407 h 181"/>
                  <a:gd name="T8" fmla="*/ 5751 w 208"/>
                  <a:gd name="T9" fmla="*/ 6145 h 181"/>
                  <a:gd name="T10" fmla="*/ 6646 w 208"/>
                  <a:gd name="T11" fmla="*/ 3557 h 181"/>
                  <a:gd name="T12" fmla="*/ 6370 w 208"/>
                  <a:gd name="T13" fmla="*/ 15585 h 181"/>
                  <a:gd name="T14" fmla="*/ 6457 w 208"/>
                  <a:gd name="T15" fmla="*/ 29341 h 181"/>
                  <a:gd name="T16" fmla="*/ 5766 w 208"/>
                  <a:gd name="T17" fmla="*/ 32460 h 181"/>
                  <a:gd name="T18" fmla="*/ 4794 w 208"/>
                  <a:gd name="T19" fmla="*/ 49755 h 181"/>
                  <a:gd name="T20" fmla="*/ 3957 w 208"/>
                  <a:gd name="T21" fmla="*/ 70795 h 181"/>
                  <a:gd name="T22" fmla="*/ 3427 w 208"/>
                  <a:gd name="T23" fmla="*/ 88264 h 181"/>
                  <a:gd name="T24" fmla="*/ 2841 w 208"/>
                  <a:gd name="T25" fmla="*/ 86777 h 181"/>
                  <a:gd name="T26" fmla="*/ 2438 w 208"/>
                  <a:gd name="T27" fmla="*/ 91989 h 181"/>
                  <a:gd name="T28" fmla="*/ 2280 w 208"/>
                  <a:gd name="T29" fmla="*/ 114892 h 181"/>
                  <a:gd name="T30" fmla="*/ 2077 w 208"/>
                  <a:gd name="T31" fmla="*/ 119165 h 181"/>
                  <a:gd name="T32" fmla="*/ 1470 w 208"/>
                  <a:gd name="T33" fmla="*/ 132152 h 181"/>
                  <a:gd name="T34" fmla="*/ 951 w 208"/>
                  <a:gd name="T35" fmla="*/ 149866 h 181"/>
                  <a:gd name="T36" fmla="*/ 552 w 208"/>
                  <a:gd name="T37" fmla="*/ 161291 h 181"/>
                  <a:gd name="T38" fmla="*/ 107 w 208"/>
                  <a:gd name="T39" fmla="*/ 170690 h 181"/>
                  <a:gd name="T40" fmla="*/ 242 w 208"/>
                  <a:gd name="T41" fmla="*/ 153221 h 181"/>
                  <a:gd name="T42" fmla="*/ 446 w 208"/>
                  <a:gd name="T43" fmla="*/ 149866 h 181"/>
                  <a:gd name="T44" fmla="*/ 364 w 208"/>
                  <a:gd name="T45" fmla="*/ 139610 h 181"/>
                  <a:gd name="T46" fmla="*/ 1052 w 208"/>
                  <a:gd name="T47" fmla="*/ 130936 h 181"/>
                  <a:gd name="T48" fmla="*/ 823 w 208"/>
                  <a:gd name="T49" fmla="*/ 120824 h 181"/>
                  <a:gd name="T50" fmla="*/ 922 w 208"/>
                  <a:gd name="T51" fmla="*/ 113848 h 181"/>
                  <a:gd name="T52" fmla="*/ 1290 w 208"/>
                  <a:gd name="T53" fmla="*/ 114892 h 181"/>
                  <a:gd name="T54" fmla="*/ 1694 w 208"/>
                  <a:gd name="T55" fmla="*/ 99598 h 181"/>
                  <a:gd name="T56" fmla="*/ 2047 w 208"/>
                  <a:gd name="T57" fmla="*/ 88264 h 181"/>
                  <a:gd name="T58" fmla="*/ 1996 w 208"/>
                  <a:gd name="T59" fmla="*/ 70795 h 181"/>
                  <a:gd name="T60" fmla="*/ 2708 w 208"/>
                  <a:gd name="T61" fmla="*/ 72766 h 181"/>
                  <a:gd name="T62" fmla="*/ 2820 w 208"/>
                  <a:gd name="T63" fmla="*/ 57958 h 181"/>
                  <a:gd name="T64" fmla="*/ 3203 w 208"/>
                  <a:gd name="T65" fmla="*/ 55425 h 181"/>
                  <a:gd name="T66" fmla="*/ 3129 w 208"/>
                  <a:gd name="T67" fmla="*/ 34393 h 1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8" h="181">
                    <a:moveTo>
                      <a:pt x="103" y="24"/>
                    </a:moveTo>
                    <a:lnTo>
                      <a:pt x="109" y="28"/>
                    </a:lnTo>
                    <a:lnTo>
                      <a:pt x="114" y="41"/>
                    </a:lnTo>
                    <a:lnTo>
                      <a:pt x="119" y="49"/>
                    </a:lnTo>
                    <a:lnTo>
                      <a:pt x="141" y="47"/>
                    </a:lnTo>
                    <a:lnTo>
                      <a:pt x="150" y="42"/>
                    </a:lnTo>
                    <a:lnTo>
                      <a:pt x="161" y="32"/>
                    </a:lnTo>
                    <a:lnTo>
                      <a:pt x="163" y="29"/>
                    </a:lnTo>
                    <a:lnTo>
                      <a:pt x="169" y="16"/>
                    </a:lnTo>
                    <a:lnTo>
                      <a:pt x="180" y="7"/>
                    </a:lnTo>
                    <a:lnTo>
                      <a:pt x="193" y="0"/>
                    </a:lnTo>
                    <a:lnTo>
                      <a:pt x="208" y="4"/>
                    </a:lnTo>
                    <a:lnTo>
                      <a:pt x="204" y="11"/>
                    </a:lnTo>
                    <a:lnTo>
                      <a:pt x="199" y="17"/>
                    </a:lnTo>
                    <a:lnTo>
                      <a:pt x="205" y="24"/>
                    </a:lnTo>
                    <a:lnTo>
                      <a:pt x="202" y="31"/>
                    </a:lnTo>
                    <a:lnTo>
                      <a:pt x="191" y="32"/>
                    </a:lnTo>
                    <a:lnTo>
                      <a:pt x="181" y="34"/>
                    </a:lnTo>
                    <a:lnTo>
                      <a:pt x="161" y="50"/>
                    </a:lnTo>
                    <a:lnTo>
                      <a:pt x="150" y="52"/>
                    </a:lnTo>
                    <a:lnTo>
                      <a:pt x="135" y="66"/>
                    </a:lnTo>
                    <a:lnTo>
                      <a:pt x="124" y="74"/>
                    </a:lnTo>
                    <a:lnTo>
                      <a:pt x="114" y="86"/>
                    </a:lnTo>
                    <a:lnTo>
                      <a:pt x="107" y="92"/>
                    </a:lnTo>
                    <a:lnTo>
                      <a:pt x="95" y="97"/>
                    </a:lnTo>
                    <a:lnTo>
                      <a:pt x="89" y="91"/>
                    </a:lnTo>
                    <a:lnTo>
                      <a:pt x="81" y="90"/>
                    </a:lnTo>
                    <a:lnTo>
                      <a:pt x="76" y="96"/>
                    </a:lnTo>
                    <a:lnTo>
                      <a:pt x="79" y="102"/>
                    </a:lnTo>
                    <a:lnTo>
                      <a:pt x="71" y="120"/>
                    </a:lnTo>
                    <a:lnTo>
                      <a:pt x="66" y="119"/>
                    </a:lnTo>
                    <a:lnTo>
                      <a:pt x="65" y="125"/>
                    </a:lnTo>
                    <a:lnTo>
                      <a:pt x="58" y="126"/>
                    </a:lnTo>
                    <a:lnTo>
                      <a:pt x="46" y="138"/>
                    </a:lnTo>
                    <a:lnTo>
                      <a:pt x="42" y="152"/>
                    </a:lnTo>
                    <a:lnTo>
                      <a:pt x="30" y="157"/>
                    </a:lnTo>
                    <a:lnTo>
                      <a:pt x="24" y="156"/>
                    </a:lnTo>
                    <a:lnTo>
                      <a:pt x="17" y="169"/>
                    </a:lnTo>
                    <a:lnTo>
                      <a:pt x="11" y="181"/>
                    </a:lnTo>
                    <a:lnTo>
                      <a:pt x="3" y="179"/>
                    </a:lnTo>
                    <a:lnTo>
                      <a:pt x="0" y="170"/>
                    </a:lnTo>
                    <a:lnTo>
                      <a:pt x="7" y="160"/>
                    </a:lnTo>
                    <a:lnTo>
                      <a:pt x="6" y="149"/>
                    </a:lnTo>
                    <a:lnTo>
                      <a:pt x="13" y="157"/>
                    </a:lnTo>
                    <a:lnTo>
                      <a:pt x="17" y="150"/>
                    </a:lnTo>
                    <a:lnTo>
                      <a:pt x="11" y="146"/>
                    </a:lnTo>
                    <a:lnTo>
                      <a:pt x="23" y="146"/>
                    </a:lnTo>
                    <a:lnTo>
                      <a:pt x="33" y="137"/>
                    </a:lnTo>
                    <a:lnTo>
                      <a:pt x="34" y="128"/>
                    </a:lnTo>
                    <a:lnTo>
                      <a:pt x="25" y="127"/>
                    </a:lnTo>
                    <a:lnTo>
                      <a:pt x="23" y="122"/>
                    </a:lnTo>
                    <a:lnTo>
                      <a:pt x="29" y="119"/>
                    </a:lnTo>
                    <a:lnTo>
                      <a:pt x="35" y="122"/>
                    </a:lnTo>
                    <a:lnTo>
                      <a:pt x="40" y="120"/>
                    </a:lnTo>
                    <a:lnTo>
                      <a:pt x="40" y="112"/>
                    </a:lnTo>
                    <a:lnTo>
                      <a:pt x="53" y="104"/>
                    </a:lnTo>
                    <a:lnTo>
                      <a:pt x="60" y="95"/>
                    </a:lnTo>
                    <a:lnTo>
                      <a:pt x="64" y="92"/>
                    </a:lnTo>
                    <a:lnTo>
                      <a:pt x="66" y="77"/>
                    </a:lnTo>
                    <a:lnTo>
                      <a:pt x="63" y="74"/>
                    </a:lnTo>
                    <a:lnTo>
                      <a:pt x="76" y="78"/>
                    </a:lnTo>
                    <a:lnTo>
                      <a:pt x="85" y="76"/>
                    </a:lnTo>
                    <a:lnTo>
                      <a:pt x="83" y="70"/>
                    </a:lnTo>
                    <a:lnTo>
                      <a:pt x="88" y="61"/>
                    </a:lnTo>
                    <a:lnTo>
                      <a:pt x="96" y="58"/>
                    </a:lnTo>
                    <a:lnTo>
                      <a:pt x="100" y="58"/>
                    </a:lnTo>
                    <a:lnTo>
                      <a:pt x="102" y="50"/>
                    </a:lnTo>
                    <a:lnTo>
                      <a:pt x="99" y="36"/>
                    </a:lnTo>
                    <a:lnTo>
                      <a:pt x="103" y="24"/>
                    </a:lnTo>
                    <a:close/>
                  </a:path>
                </a:pathLst>
              </a:custGeom>
              <a:solidFill>
                <a:srgbClr val="FF9999"/>
              </a:solidFill>
              <a:ln w="1588">
                <a:solidFill>
                  <a:srgbClr val="008080"/>
                </a:solidFill>
                <a:prstDash val="solid"/>
                <a:round/>
                <a:headEnd/>
                <a:tailEnd/>
              </a:ln>
            </p:spPr>
            <p:txBody>
              <a:bodyPr/>
              <a:lstStyle/>
              <a:p>
                <a:endParaRPr lang="ja-JP" altLang="en-US"/>
              </a:p>
            </p:txBody>
          </p:sp>
          <p:sp>
            <p:nvSpPr>
              <p:cNvPr id="8252" name="Freeform 160"/>
              <p:cNvSpPr>
                <a:spLocks/>
              </p:cNvSpPr>
              <p:nvPr/>
            </p:nvSpPr>
            <p:spPr bwMode="auto">
              <a:xfrm rot="1627522">
                <a:off x="4517" y="1917"/>
                <a:ext cx="154" cy="196"/>
              </a:xfrm>
              <a:custGeom>
                <a:avLst/>
                <a:gdLst>
                  <a:gd name="T0" fmla="*/ 1420 w 122"/>
                  <a:gd name="T1" fmla="*/ 87602 h 131"/>
                  <a:gd name="T2" fmla="*/ 2204 w 122"/>
                  <a:gd name="T3" fmla="*/ 81340 h 131"/>
                  <a:gd name="T4" fmla="*/ 2262 w 122"/>
                  <a:gd name="T5" fmla="*/ 69809 h 131"/>
                  <a:gd name="T6" fmla="*/ 2575 w 122"/>
                  <a:gd name="T7" fmla="*/ 70808 h 131"/>
                  <a:gd name="T8" fmla="*/ 2859 w 122"/>
                  <a:gd name="T9" fmla="*/ 53508 h 131"/>
                  <a:gd name="T10" fmla="*/ 3473 w 122"/>
                  <a:gd name="T11" fmla="*/ 45589 h 131"/>
                  <a:gd name="T12" fmla="*/ 3870 w 122"/>
                  <a:gd name="T13" fmla="*/ 35763 h 131"/>
                  <a:gd name="T14" fmla="*/ 4785 w 122"/>
                  <a:gd name="T15" fmla="*/ 32198 h 131"/>
                  <a:gd name="T16" fmla="*/ 5377 w 122"/>
                  <a:gd name="T17" fmla="*/ 18832 h 131"/>
                  <a:gd name="T18" fmla="*/ 5952 w 122"/>
                  <a:gd name="T19" fmla="*/ 20505 h 131"/>
                  <a:gd name="T20" fmla="*/ 6381 w 122"/>
                  <a:gd name="T21" fmla="*/ 7937 h 131"/>
                  <a:gd name="T22" fmla="*/ 5534 w 122"/>
                  <a:gd name="T23" fmla="*/ 12948 h 131"/>
                  <a:gd name="T24" fmla="*/ 4885 w 122"/>
                  <a:gd name="T25" fmla="*/ 11346 h 131"/>
                  <a:gd name="T26" fmla="*/ 3948 w 122"/>
                  <a:gd name="T27" fmla="*/ 0 h 131"/>
                  <a:gd name="T28" fmla="*/ 3166 w 122"/>
                  <a:gd name="T29" fmla="*/ 24591 h 131"/>
                  <a:gd name="T30" fmla="*/ 2359 w 122"/>
                  <a:gd name="T31" fmla="*/ 45589 h 131"/>
                  <a:gd name="T32" fmla="*/ 1640 w 122"/>
                  <a:gd name="T33" fmla="*/ 68209 h 131"/>
                  <a:gd name="T34" fmla="*/ 475 w 122"/>
                  <a:gd name="T35" fmla="*/ 89035 h 131"/>
                  <a:gd name="T36" fmla="*/ 0 w 122"/>
                  <a:gd name="T37" fmla="*/ 100247 h 131"/>
                  <a:gd name="T38" fmla="*/ 160 w 122"/>
                  <a:gd name="T39" fmla="*/ 115414 h 131"/>
                  <a:gd name="T40" fmla="*/ 784 w 122"/>
                  <a:gd name="T41" fmla="*/ 113105 h 131"/>
                  <a:gd name="T42" fmla="*/ 891 w 122"/>
                  <a:gd name="T43" fmla="*/ 123275 h 131"/>
                  <a:gd name="T44" fmla="*/ 990 w 122"/>
                  <a:gd name="T45" fmla="*/ 94369 h 131"/>
                  <a:gd name="T46" fmla="*/ 1420 w 122"/>
                  <a:gd name="T47" fmla="*/ 87602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2" h="131">
                    <a:moveTo>
                      <a:pt x="27" y="93"/>
                    </a:moveTo>
                    <a:lnTo>
                      <a:pt x="42" y="86"/>
                    </a:lnTo>
                    <a:lnTo>
                      <a:pt x="43" y="74"/>
                    </a:lnTo>
                    <a:lnTo>
                      <a:pt x="49" y="75"/>
                    </a:lnTo>
                    <a:lnTo>
                      <a:pt x="55" y="57"/>
                    </a:lnTo>
                    <a:lnTo>
                      <a:pt x="66" y="48"/>
                    </a:lnTo>
                    <a:lnTo>
                      <a:pt x="74" y="38"/>
                    </a:lnTo>
                    <a:lnTo>
                      <a:pt x="91" y="34"/>
                    </a:lnTo>
                    <a:lnTo>
                      <a:pt x="103" y="20"/>
                    </a:lnTo>
                    <a:lnTo>
                      <a:pt x="113" y="22"/>
                    </a:lnTo>
                    <a:lnTo>
                      <a:pt x="122" y="9"/>
                    </a:lnTo>
                    <a:lnTo>
                      <a:pt x="105" y="14"/>
                    </a:lnTo>
                    <a:lnTo>
                      <a:pt x="93" y="12"/>
                    </a:lnTo>
                    <a:lnTo>
                      <a:pt x="75" y="0"/>
                    </a:lnTo>
                    <a:lnTo>
                      <a:pt x="60" y="26"/>
                    </a:lnTo>
                    <a:lnTo>
                      <a:pt x="44" y="48"/>
                    </a:lnTo>
                    <a:lnTo>
                      <a:pt x="32" y="72"/>
                    </a:lnTo>
                    <a:lnTo>
                      <a:pt x="9" y="94"/>
                    </a:lnTo>
                    <a:lnTo>
                      <a:pt x="0" y="106"/>
                    </a:lnTo>
                    <a:lnTo>
                      <a:pt x="3" y="122"/>
                    </a:lnTo>
                    <a:lnTo>
                      <a:pt x="15" y="120"/>
                    </a:lnTo>
                    <a:lnTo>
                      <a:pt x="17" y="131"/>
                    </a:lnTo>
                    <a:lnTo>
                      <a:pt x="19" y="100"/>
                    </a:lnTo>
                    <a:lnTo>
                      <a:pt x="27" y="93"/>
                    </a:lnTo>
                    <a:close/>
                  </a:path>
                </a:pathLst>
              </a:custGeom>
              <a:solidFill>
                <a:srgbClr val="FF9999"/>
              </a:solidFill>
              <a:ln w="1588">
                <a:solidFill>
                  <a:srgbClr val="008080"/>
                </a:solidFill>
                <a:prstDash val="solid"/>
                <a:round/>
                <a:headEnd/>
                <a:tailEnd/>
              </a:ln>
            </p:spPr>
            <p:txBody>
              <a:bodyPr/>
              <a:lstStyle/>
              <a:p>
                <a:endParaRPr lang="ja-JP" altLang="en-US"/>
              </a:p>
            </p:txBody>
          </p:sp>
          <p:sp>
            <p:nvSpPr>
              <p:cNvPr id="8253" name="Freeform 161"/>
              <p:cNvSpPr>
                <a:spLocks/>
              </p:cNvSpPr>
              <p:nvPr/>
            </p:nvSpPr>
            <p:spPr bwMode="auto">
              <a:xfrm rot="1627522">
                <a:off x="4641" y="2090"/>
                <a:ext cx="42" cy="41"/>
              </a:xfrm>
              <a:custGeom>
                <a:avLst/>
                <a:gdLst>
                  <a:gd name="T0" fmla="*/ 0 w 35"/>
                  <a:gd name="T1" fmla="*/ 8641 h 29"/>
                  <a:gd name="T2" fmla="*/ 149 w 35"/>
                  <a:gd name="T3" fmla="*/ 10468 h 29"/>
                  <a:gd name="T4" fmla="*/ 521 w 35"/>
                  <a:gd name="T5" fmla="*/ 7329 h 29"/>
                  <a:gd name="T6" fmla="*/ 770 w 35"/>
                  <a:gd name="T7" fmla="*/ 2594 h 29"/>
                  <a:gd name="T8" fmla="*/ 535 w 35"/>
                  <a:gd name="T9" fmla="*/ 0 h 29"/>
                  <a:gd name="T10" fmla="*/ 302 w 35"/>
                  <a:gd name="T11" fmla="*/ 4174 h 29"/>
                  <a:gd name="T12" fmla="*/ 302 w 35"/>
                  <a:gd name="T13" fmla="*/ 3667 h 29"/>
                  <a:gd name="T14" fmla="*/ 1 w 35"/>
                  <a:gd name="T15" fmla="*/ 5901 h 29"/>
                  <a:gd name="T16" fmla="*/ 0 w 35"/>
                  <a:gd name="T17" fmla="*/ 8641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9">
                    <a:moveTo>
                      <a:pt x="0" y="24"/>
                    </a:moveTo>
                    <a:lnTo>
                      <a:pt x="7" y="29"/>
                    </a:lnTo>
                    <a:lnTo>
                      <a:pt x="23" y="20"/>
                    </a:lnTo>
                    <a:lnTo>
                      <a:pt x="35" y="7"/>
                    </a:lnTo>
                    <a:lnTo>
                      <a:pt x="24" y="0"/>
                    </a:lnTo>
                    <a:lnTo>
                      <a:pt x="13" y="11"/>
                    </a:lnTo>
                    <a:lnTo>
                      <a:pt x="13" y="10"/>
                    </a:lnTo>
                    <a:lnTo>
                      <a:pt x="1" y="16"/>
                    </a:lnTo>
                    <a:lnTo>
                      <a:pt x="0" y="24"/>
                    </a:lnTo>
                    <a:close/>
                  </a:path>
                </a:pathLst>
              </a:custGeom>
              <a:solidFill>
                <a:srgbClr val="FF9999"/>
              </a:solidFill>
              <a:ln w="1588">
                <a:solidFill>
                  <a:srgbClr val="008080"/>
                </a:solidFill>
                <a:prstDash val="solid"/>
                <a:round/>
                <a:headEnd/>
                <a:tailEnd/>
              </a:ln>
            </p:spPr>
            <p:txBody>
              <a:bodyPr/>
              <a:lstStyle/>
              <a:p>
                <a:endParaRPr lang="ja-JP" altLang="en-US"/>
              </a:p>
            </p:txBody>
          </p:sp>
          <p:sp>
            <p:nvSpPr>
              <p:cNvPr id="8254" name="Freeform 162"/>
              <p:cNvSpPr>
                <a:spLocks/>
              </p:cNvSpPr>
              <p:nvPr/>
            </p:nvSpPr>
            <p:spPr bwMode="auto">
              <a:xfrm rot="1627522">
                <a:off x="3594" y="1993"/>
                <a:ext cx="25" cy="39"/>
              </a:xfrm>
              <a:custGeom>
                <a:avLst/>
                <a:gdLst>
                  <a:gd name="T0" fmla="*/ 889 w 20"/>
                  <a:gd name="T1" fmla="*/ 797 h 28"/>
                  <a:gd name="T2" fmla="*/ 889 w 20"/>
                  <a:gd name="T3" fmla="*/ 1110 h 28"/>
                  <a:gd name="T4" fmla="*/ 889 w 20"/>
                  <a:gd name="T5" fmla="*/ 1472 h 28"/>
                  <a:gd name="T6" fmla="*/ 889 w 20"/>
                  <a:gd name="T7" fmla="*/ 1546 h 28"/>
                  <a:gd name="T8" fmla="*/ 826 w 20"/>
                  <a:gd name="T9" fmla="*/ 2606 h 28"/>
                  <a:gd name="T10" fmla="*/ 711 w 20"/>
                  <a:gd name="T11" fmla="*/ 3418 h 28"/>
                  <a:gd name="T12" fmla="*/ 661 w 20"/>
                  <a:gd name="T13" fmla="*/ 4479 h 28"/>
                  <a:gd name="T14" fmla="*/ 564 w 20"/>
                  <a:gd name="T15" fmla="*/ 5259 h 28"/>
                  <a:gd name="T16" fmla="*/ 529 w 20"/>
                  <a:gd name="T17" fmla="*/ 6631 h 28"/>
                  <a:gd name="T18" fmla="*/ 455 w 20"/>
                  <a:gd name="T19" fmla="*/ 7042 h 28"/>
                  <a:gd name="T20" fmla="*/ 338 w 20"/>
                  <a:gd name="T21" fmla="*/ 7616 h 28"/>
                  <a:gd name="T22" fmla="*/ 291 w 20"/>
                  <a:gd name="T23" fmla="*/ 7715 h 28"/>
                  <a:gd name="T24" fmla="*/ 186 w 20"/>
                  <a:gd name="T25" fmla="*/ 7616 h 28"/>
                  <a:gd name="T26" fmla="*/ 119 w 20"/>
                  <a:gd name="T27" fmla="*/ 7042 h 28"/>
                  <a:gd name="T28" fmla="*/ 1 w 20"/>
                  <a:gd name="T29" fmla="*/ 6549 h 28"/>
                  <a:gd name="T30" fmla="*/ 0 w 20"/>
                  <a:gd name="T31" fmla="*/ 5818 h 28"/>
                  <a:gd name="T32" fmla="*/ 0 w 20"/>
                  <a:gd name="T33" fmla="*/ 5056 h 28"/>
                  <a:gd name="T34" fmla="*/ 1 w 20"/>
                  <a:gd name="T35" fmla="*/ 3630 h 28"/>
                  <a:gd name="T36" fmla="*/ 1 w 20"/>
                  <a:gd name="T37" fmla="*/ 2999 h 28"/>
                  <a:gd name="T38" fmla="*/ 1 w 20"/>
                  <a:gd name="T39" fmla="*/ 2855 h 28"/>
                  <a:gd name="T40" fmla="*/ 119 w 20"/>
                  <a:gd name="T41" fmla="*/ 2606 h 28"/>
                  <a:gd name="T42" fmla="*/ 186 w 20"/>
                  <a:gd name="T43" fmla="*/ 1546 h 28"/>
                  <a:gd name="T44" fmla="*/ 291 w 20"/>
                  <a:gd name="T45" fmla="*/ 1472 h 28"/>
                  <a:gd name="T46" fmla="*/ 338 w 20"/>
                  <a:gd name="T47" fmla="*/ 1110 h 28"/>
                  <a:gd name="T48" fmla="*/ 455 w 20"/>
                  <a:gd name="T49" fmla="*/ 1110 h 28"/>
                  <a:gd name="T50" fmla="*/ 569 w 20"/>
                  <a:gd name="T51" fmla="*/ 797 h 28"/>
                  <a:gd name="T52" fmla="*/ 711 w 20"/>
                  <a:gd name="T53" fmla="*/ 1 h 28"/>
                  <a:gd name="T54" fmla="*/ 826 w 20"/>
                  <a:gd name="T55" fmla="*/ 0 h 28"/>
                  <a:gd name="T56" fmla="*/ 881 w 20"/>
                  <a:gd name="T57" fmla="*/ 1 h 28"/>
                  <a:gd name="T58" fmla="*/ 889 w 20"/>
                  <a:gd name="T59" fmla="*/ 797 h 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 h="28">
                    <a:moveTo>
                      <a:pt x="20" y="3"/>
                    </a:moveTo>
                    <a:lnTo>
                      <a:pt x="20" y="4"/>
                    </a:lnTo>
                    <a:lnTo>
                      <a:pt x="20" y="5"/>
                    </a:lnTo>
                    <a:lnTo>
                      <a:pt x="20" y="6"/>
                    </a:lnTo>
                    <a:lnTo>
                      <a:pt x="18" y="9"/>
                    </a:lnTo>
                    <a:lnTo>
                      <a:pt x="16" y="12"/>
                    </a:lnTo>
                    <a:lnTo>
                      <a:pt x="14" y="16"/>
                    </a:lnTo>
                    <a:lnTo>
                      <a:pt x="12" y="19"/>
                    </a:lnTo>
                    <a:lnTo>
                      <a:pt x="11" y="24"/>
                    </a:lnTo>
                    <a:lnTo>
                      <a:pt x="10" y="25"/>
                    </a:lnTo>
                    <a:lnTo>
                      <a:pt x="7" y="27"/>
                    </a:lnTo>
                    <a:lnTo>
                      <a:pt x="6" y="28"/>
                    </a:lnTo>
                    <a:lnTo>
                      <a:pt x="4" y="27"/>
                    </a:lnTo>
                    <a:lnTo>
                      <a:pt x="2" y="25"/>
                    </a:lnTo>
                    <a:lnTo>
                      <a:pt x="1" y="23"/>
                    </a:lnTo>
                    <a:lnTo>
                      <a:pt x="0" y="21"/>
                    </a:lnTo>
                    <a:lnTo>
                      <a:pt x="0" y="18"/>
                    </a:lnTo>
                    <a:lnTo>
                      <a:pt x="1" y="13"/>
                    </a:lnTo>
                    <a:lnTo>
                      <a:pt x="1" y="11"/>
                    </a:lnTo>
                    <a:lnTo>
                      <a:pt x="1" y="10"/>
                    </a:lnTo>
                    <a:lnTo>
                      <a:pt x="2" y="9"/>
                    </a:lnTo>
                    <a:lnTo>
                      <a:pt x="4" y="6"/>
                    </a:lnTo>
                    <a:lnTo>
                      <a:pt x="6" y="5"/>
                    </a:lnTo>
                    <a:lnTo>
                      <a:pt x="7" y="4"/>
                    </a:lnTo>
                    <a:lnTo>
                      <a:pt x="10" y="4"/>
                    </a:lnTo>
                    <a:lnTo>
                      <a:pt x="13" y="3"/>
                    </a:lnTo>
                    <a:lnTo>
                      <a:pt x="16" y="1"/>
                    </a:lnTo>
                    <a:lnTo>
                      <a:pt x="18" y="0"/>
                    </a:lnTo>
                    <a:lnTo>
                      <a:pt x="19" y="1"/>
                    </a:lnTo>
                    <a:lnTo>
                      <a:pt x="20" y="3"/>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55" name="Freeform 163"/>
              <p:cNvSpPr>
                <a:spLocks/>
              </p:cNvSpPr>
              <p:nvPr/>
            </p:nvSpPr>
            <p:spPr bwMode="auto">
              <a:xfrm rot="1627522">
                <a:off x="4114" y="1452"/>
                <a:ext cx="15" cy="48"/>
              </a:xfrm>
              <a:custGeom>
                <a:avLst/>
                <a:gdLst>
                  <a:gd name="T0" fmla="*/ 564 w 12"/>
                  <a:gd name="T1" fmla="*/ 25223 h 32"/>
                  <a:gd name="T2" fmla="*/ 529 w 12"/>
                  <a:gd name="T3" fmla="*/ 19926 h 32"/>
                  <a:gd name="T4" fmla="*/ 529 w 12"/>
                  <a:gd name="T5" fmla="*/ 17433 h 32"/>
                  <a:gd name="T6" fmla="*/ 529 w 12"/>
                  <a:gd name="T7" fmla="*/ 13284 h 32"/>
                  <a:gd name="T8" fmla="*/ 529 w 12"/>
                  <a:gd name="T9" fmla="*/ 8091 h 32"/>
                  <a:gd name="T10" fmla="*/ 423 w 12"/>
                  <a:gd name="T11" fmla="*/ 4163 h 32"/>
                  <a:gd name="T12" fmla="*/ 423 w 12"/>
                  <a:gd name="T13" fmla="*/ 1598 h 32"/>
                  <a:gd name="T14" fmla="*/ 291 w 12"/>
                  <a:gd name="T15" fmla="*/ 0 h 32"/>
                  <a:gd name="T16" fmla="*/ 186 w 12"/>
                  <a:gd name="T17" fmla="*/ 0 h 32"/>
                  <a:gd name="T18" fmla="*/ 119 w 12"/>
                  <a:gd name="T19" fmla="*/ 1598 h 32"/>
                  <a:gd name="T20" fmla="*/ 0 w 12"/>
                  <a:gd name="T21" fmla="*/ 4163 h 32"/>
                  <a:gd name="T22" fmla="*/ 0 w 12"/>
                  <a:gd name="T23" fmla="*/ 7748 h 32"/>
                  <a:gd name="T24" fmla="*/ 0 w 12"/>
                  <a:gd name="T25" fmla="*/ 10389 h 32"/>
                  <a:gd name="T26" fmla="*/ 0 w 12"/>
                  <a:gd name="T27" fmla="*/ 14052 h 32"/>
                  <a:gd name="T28" fmla="*/ 119 w 12"/>
                  <a:gd name="T29" fmla="*/ 19380 h 32"/>
                  <a:gd name="T30" fmla="*/ 119 w 12"/>
                  <a:gd name="T31" fmla="*/ 23376 h 32"/>
                  <a:gd name="T32" fmla="*/ 119 w 12"/>
                  <a:gd name="T33" fmla="*/ 25223 h 32"/>
                  <a:gd name="T34" fmla="*/ 149 w 12"/>
                  <a:gd name="T35" fmla="*/ 27993 h 32"/>
                  <a:gd name="T36" fmla="*/ 233 w 12"/>
                  <a:gd name="T37" fmla="*/ 31467 h 32"/>
                  <a:gd name="T38" fmla="*/ 364 w 12"/>
                  <a:gd name="T39" fmla="*/ 31617 h 32"/>
                  <a:gd name="T40" fmla="*/ 455 w 12"/>
                  <a:gd name="T41" fmla="*/ 29889 h 32"/>
                  <a:gd name="T42" fmla="*/ 529 w 12"/>
                  <a:gd name="T43" fmla="*/ 27993 h 32"/>
                  <a:gd name="T44" fmla="*/ 564 w 12"/>
                  <a:gd name="T45" fmla="*/ 25223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 h="32">
                    <a:moveTo>
                      <a:pt x="12" y="25"/>
                    </a:moveTo>
                    <a:lnTo>
                      <a:pt x="11" y="20"/>
                    </a:lnTo>
                    <a:lnTo>
                      <a:pt x="11" y="17"/>
                    </a:lnTo>
                    <a:lnTo>
                      <a:pt x="11" y="13"/>
                    </a:lnTo>
                    <a:lnTo>
                      <a:pt x="11" y="8"/>
                    </a:lnTo>
                    <a:lnTo>
                      <a:pt x="9" y="4"/>
                    </a:lnTo>
                    <a:lnTo>
                      <a:pt x="9" y="1"/>
                    </a:lnTo>
                    <a:lnTo>
                      <a:pt x="6" y="0"/>
                    </a:lnTo>
                    <a:lnTo>
                      <a:pt x="4" y="0"/>
                    </a:lnTo>
                    <a:lnTo>
                      <a:pt x="2" y="1"/>
                    </a:lnTo>
                    <a:lnTo>
                      <a:pt x="0" y="4"/>
                    </a:lnTo>
                    <a:lnTo>
                      <a:pt x="0" y="7"/>
                    </a:lnTo>
                    <a:lnTo>
                      <a:pt x="0" y="10"/>
                    </a:lnTo>
                    <a:lnTo>
                      <a:pt x="0" y="14"/>
                    </a:lnTo>
                    <a:lnTo>
                      <a:pt x="2" y="19"/>
                    </a:lnTo>
                    <a:lnTo>
                      <a:pt x="2" y="23"/>
                    </a:lnTo>
                    <a:lnTo>
                      <a:pt x="2" y="25"/>
                    </a:lnTo>
                    <a:lnTo>
                      <a:pt x="3" y="28"/>
                    </a:lnTo>
                    <a:lnTo>
                      <a:pt x="5" y="31"/>
                    </a:lnTo>
                    <a:lnTo>
                      <a:pt x="8" y="32"/>
                    </a:lnTo>
                    <a:lnTo>
                      <a:pt x="10" y="30"/>
                    </a:lnTo>
                    <a:lnTo>
                      <a:pt x="11" y="28"/>
                    </a:lnTo>
                    <a:lnTo>
                      <a:pt x="12" y="25"/>
                    </a:lnTo>
                    <a:close/>
                  </a:path>
                </a:pathLst>
              </a:custGeom>
              <a:solidFill>
                <a:srgbClr val="FF9999"/>
              </a:solidFill>
              <a:ln w="1588">
                <a:solidFill>
                  <a:srgbClr val="008080"/>
                </a:solidFill>
                <a:prstDash val="solid"/>
                <a:round/>
                <a:headEnd/>
                <a:tailEnd/>
              </a:ln>
            </p:spPr>
            <p:txBody>
              <a:bodyPr/>
              <a:lstStyle/>
              <a:p>
                <a:endParaRPr lang="ja-JP" altLang="en-US"/>
              </a:p>
            </p:txBody>
          </p:sp>
          <p:sp>
            <p:nvSpPr>
              <p:cNvPr id="8256" name="Freeform 164"/>
              <p:cNvSpPr>
                <a:spLocks/>
              </p:cNvSpPr>
              <p:nvPr/>
            </p:nvSpPr>
            <p:spPr bwMode="auto">
              <a:xfrm rot="1627522">
                <a:off x="4116" y="1508"/>
                <a:ext cx="24" cy="27"/>
              </a:xfrm>
              <a:custGeom>
                <a:avLst/>
                <a:gdLst>
                  <a:gd name="T0" fmla="*/ 29 w 22"/>
                  <a:gd name="T1" fmla="*/ 2397 h 18"/>
                  <a:gd name="T2" fmla="*/ 38 w 22"/>
                  <a:gd name="T3" fmla="*/ 0 h 18"/>
                  <a:gd name="T4" fmla="*/ 45 w 22"/>
                  <a:gd name="T5" fmla="*/ 0 h 18"/>
                  <a:gd name="T6" fmla="*/ 53 w 22"/>
                  <a:gd name="T7" fmla="*/ 2397 h 18"/>
                  <a:gd name="T8" fmla="*/ 63 w 22"/>
                  <a:gd name="T9" fmla="*/ 3596 h 18"/>
                  <a:gd name="T10" fmla="*/ 81 w 22"/>
                  <a:gd name="T11" fmla="*/ 5394 h 18"/>
                  <a:gd name="T12" fmla="*/ 89 w 22"/>
                  <a:gd name="T13" fmla="*/ 8091 h 18"/>
                  <a:gd name="T14" fmla="*/ 96 w 22"/>
                  <a:gd name="T15" fmla="*/ 8091 h 18"/>
                  <a:gd name="T16" fmla="*/ 96 w 22"/>
                  <a:gd name="T17" fmla="*/ 11622 h 18"/>
                  <a:gd name="T18" fmla="*/ 89 w 22"/>
                  <a:gd name="T19" fmla="*/ 14052 h 18"/>
                  <a:gd name="T20" fmla="*/ 82 w 22"/>
                  <a:gd name="T21" fmla="*/ 15897 h 18"/>
                  <a:gd name="T22" fmla="*/ 69 w 22"/>
                  <a:gd name="T23" fmla="*/ 17433 h 18"/>
                  <a:gd name="T24" fmla="*/ 53 w 22"/>
                  <a:gd name="T25" fmla="*/ 18206 h 18"/>
                  <a:gd name="T26" fmla="*/ 41 w 22"/>
                  <a:gd name="T27" fmla="*/ 17433 h 18"/>
                  <a:gd name="T28" fmla="*/ 5 w 22"/>
                  <a:gd name="T29" fmla="*/ 17433 h 18"/>
                  <a:gd name="T30" fmla="*/ 1 w 22"/>
                  <a:gd name="T31" fmla="*/ 15897 h 18"/>
                  <a:gd name="T32" fmla="*/ 0 w 22"/>
                  <a:gd name="T33" fmla="*/ 14052 h 18"/>
                  <a:gd name="T34" fmla="*/ 0 w 22"/>
                  <a:gd name="T35" fmla="*/ 11622 h 18"/>
                  <a:gd name="T36" fmla="*/ 0 w 22"/>
                  <a:gd name="T37" fmla="*/ 10389 h 18"/>
                  <a:gd name="T38" fmla="*/ 0 w 22"/>
                  <a:gd name="T39" fmla="*/ 8091 h 18"/>
                  <a:gd name="T40" fmla="*/ 0 w 22"/>
                  <a:gd name="T41" fmla="*/ 5394 h 18"/>
                  <a:gd name="T42" fmla="*/ 1 w 22"/>
                  <a:gd name="T43" fmla="*/ 5394 h 18"/>
                  <a:gd name="T44" fmla="*/ 5 w 22"/>
                  <a:gd name="T45" fmla="*/ 3596 h 18"/>
                  <a:gd name="T46" fmla="*/ 29 w 22"/>
                  <a:gd name="T47" fmla="*/ 2397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 h="18">
                    <a:moveTo>
                      <a:pt x="6" y="2"/>
                    </a:moveTo>
                    <a:lnTo>
                      <a:pt x="9" y="0"/>
                    </a:lnTo>
                    <a:lnTo>
                      <a:pt x="11" y="0"/>
                    </a:lnTo>
                    <a:lnTo>
                      <a:pt x="13" y="2"/>
                    </a:lnTo>
                    <a:lnTo>
                      <a:pt x="15" y="3"/>
                    </a:lnTo>
                    <a:lnTo>
                      <a:pt x="18" y="5"/>
                    </a:lnTo>
                    <a:lnTo>
                      <a:pt x="21" y="8"/>
                    </a:lnTo>
                    <a:lnTo>
                      <a:pt x="22" y="8"/>
                    </a:lnTo>
                    <a:lnTo>
                      <a:pt x="22" y="11"/>
                    </a:lnTo>
                    <a:lnTo>
                      <a:pt x="21" y="14"/>
                    </a:lnTo>
                    <a:lnTo>
                      <a:pt x="19" y="16"/>
                    </a:lnTo>
                    <a:lnTo>
                      <a:pt x="16" y="17"/>
                    </a:lnTo>
                    <a:lnTo>
                      <a:pt x="13" y="18"/>
                    </a:lnTo>
                    <a:lnTo>
                      <a:pt x="10" y="17"/>
                    </a:lnTo>
                    <a:lnTo>
                      <a:pt x="5" y="17"/>
                    </a:lnTo>
                    <a:lnTo>
                      <a:pt x="1" y="16"/>
                    </a:lnTo>
                    <a:lnTo>
                      <a:pt x="0" y="14"/>
                    </a:lnTo>
                    <a:lnTo>
                      <a:pt x="0" y="11"/>
                    </a:lnTo>
                    <a:lnTo>
                      <a:pt x="0" y="10"/>
                    </a:lnTo>
                    <a:lnTo>
                      <a:pt x="0" y="8"/>
                    </a:lnTo>
                    <a:lnTo>
                      <a:pt x="0" y="5"/>
                    </a:lnTo>
                    <a:lnTo>
                      <a:pt x="1" y="5"/>
                    </a:lnTo>
                    <a:lnTo>
                      <a:pt x="5" y="3"/>
                    </a:lnTo>
                    <a:lnTo>
                      <a:pt x="6" y="2"/>
                    </a:lnTo>
                    <a:close/>
                  </a:path>
                </a:pathLst>
              </a:custGeom>
              <a:solidFill>
                <a:srgbClr val="FF9999"/>
              </a:solidFill>
              <a:ln w="1588">
                <a:solidFill>
                  <a:srgbClr val="008080"/>
                </a:solidFill>
                <a:prstDash val="solid"/>
                <a:round/>
                <a:headEnd/>
                <a:tailEnd/>
              </a:ln>
            </p:spPr>
            <p:txBody>
              <a:bodyPr/>
              <a:lstStyle/>
              <a:p>
                <a:endParaRPr lang="ja-JP" altLang="en-US"/>
              </a:p>
            </p:txBody>
          </p:sp>
          <p:sp>
            <p:nvSpPr>
              <p:cNvPr id="8257" name="Freeform 165"/>
              <p:cNvSpPr>
                <a:spLocks/>
              </p:cNvSpPr>
              <p:nvPr/>
            </p:nvSpPr>
            <p:spPr bwMode="auto">
              <a:xfrm rot="1627522">
                <a:off x="4549" y="2129"/>
                <a:ext cx="20" cy="18"/>
              </a:xfrm>
              <a:custGeom>
                <a:avLst/>
                <a:gdLst>
                  <a:gd name="T0" fmla="*/ 0 w 16"/>
                  <a:gd name="T1" fmla="*/ 1022 h 13"/>
                  <a:gd name="T2" fmla="*/ 338 w 16"/>
                  <a:gd name="T3" fmla="*/ 0 h 13"/>
                  <a:gd name="T4" fmla="*/ 711 w 16"/>
                  <a:gd name="T5" fmla="*/ 1 h 13"/>
                  <a:gd name="T6" fmla="*/ 661 w 16"/>
                  <a:gd name="T7" fmla="*/ 2292 h 13"/>
                  <a:gd name="T8" fmla="*/ 338 w 16"/>
                  <a:gd name="T9" fmla="*/ 3257 h 13"/>
                  <a:gd name="T10" fmla="*/ 0 w 16"/>
                  <a:gd name="T11" fmla="*/ 1022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3">
                    <a:moveTo>
                      <a:pt x="0" y="4"/>
                    </a:moveTo>
                    <a:lnTo>
                      <a:pt x="7" y="0"/>
                    </a:lnTo>
                    <a:lnTo>
                      <a:pt x="16" y="1"/>
                    </a:lnTo>
                    <a:lnTo>
                      <a:pt x="14" y="9"/>
                    </a:lnTo>
                    <a:lnTo>
                      <a:pt x="7" y="13"/>
                    </a:lnTo>
                    <a:lnTo>
                      <a:pt x="0" y="4"/>
                    </a:lnTo>
                    <a:close/>
                  </a:path>
                </a:pathLst>
              </a:custGeom>
              <a:solidFill>
                <a:srgbClr val="FF9999"/>
              </a:solidFill>
              <a:ln w="1588">
                <a:solidFill>
                  <a:srgbClr val="008080"/>
                </a:solidFill>
                <a:prstDash val="solid"/>
                <a:round/>
                <a:headEnd/>
                <a:tailEnd/>
              </a:ln>
            </p:spPr>
            <p:txBody>
              <a:bodyPr/>
              <a:lstStyle/>
              <a:p>
                <a:endParaRPr lang="ja-JP" altLang="en-US"/>
              </a:p>
            </p:txBody>
          </p:sp>
          <p:sp>
            <p:nvSpPr>
              <p:cNvPr id="8258" name="Freeform 166"/>
              <p:cNvSpPr>
                <a:spLocks/>
              </p:cNvSpPr>
              <p:nvPr/>
            </p:nvSpPr>
            <p:spPr bwMode="auto">
              <a:xfrm rot="1627522">
                <a:off x="3509" y="2188"/>
                <a:ext cx="270" cy="292"/>
              </a:xfrm>
              <a:custGeom>
                <a:avLst/>
                <a:gdLst>
                  <a:gd name="T0" fmla="*/ 4907 w 217"/>
                  <a:gd name="T1" fmla="*/ 159672 h 196"/>
                  <a:gd name="T2" fmla="*/ 5179 w 217"/>
                  <a:gd name="T3" fmla="*/ 144671 h 196"/>
                  <a:gd name="T4" fmla="*/ 4747 w 217"/>
                  <a:gd name="T5" fmla="*/ 146793 h 196"/>
                  <a:gd name="T6" fmla="*/ 4709 w 217"/>
                  <a:gd name="T7" fmla="*/ 135945 h 196"/>
                  <a:gd name="T8" fmla="*/ 4559 w 217"/>
                  <a:gd name="T9" fmla="*/ 130788 h 196"/>
                  <a:gd name="T10" fmla="*/ 4213 w 217"/>
                  <a:gd name="T11" fmla="*/ 143712 h 196"/>
                  <a:gd name="T12" fmla="*/ 3771 w 217"/>
                  <a:gd name="T13" fmla="*/ 145404 h 196"/>
                  <a:gd name="T14" fmla="*/ 3386 w 217"/>
                  <a:gd name="T15" fmla="*/ 141863 h 196"/>
                  <a:gd name="T16" fmla="*/ 2991 w 217"/>
                  <a:gd name="T17" fmla="*/ 134810 h 196"/>
                  <a:gd name="T18" fmla="*/ 2324 w 217"/>
                  <a:gd name="T19" fmla="*/ 139631 h 196"/>
                  <a:gd name="T20" fmla="*/ 1343 w 217"/>
                  <a:gd name="T21" fmla="*/ 134810 h 196"/>
                  <a:gd name="T22" fmla="*/ 1051 w 217"/>
                  <a:gd name="T23" fmla="*/ 141863 h 196"/>
                  <a:gd name="T24" fmla="*/ 546 w 217"/>
                  <a:gd name="T25" fmla="*/ 141863 h 196"/>
                  <a:gd name="T26" fmla="*/ 184 w 217"/>
                  <a:gd name="T27" fmla="*/ 130788 h 196"/>
                  <a:gd name="T28" fmla="*/ 1 w 217"/>
                  <a:gd name="T29" fmla="*/ 122913 h 196"/>
                  <a:gd name="T30" fmla="*/ 546 w 217"/>
                  <a:gd name="T31" fmla="*/ 114246 h 196"/>
                  <a:gd name="T32" fmla="*/ 1206 w 217"/>
                  <a:gd name="T33" fmla="*/ 107177 h 196"/>
                  <a:gd name="T34" fmla="*/ 1671 w 217"/>
                  <a:gd name="T35" fmla="*/ 101859 h 196"/>
                  <a:gd name="T36" fmla="*/ 2176 w 217"/>
                  <a:gd name="T37" fmla="*/ 67637 h 196"/>
                  <a:gd name="T38" fmla="*/ 1853 w 217"/>
                  <a:gd name="T39" fmla="*/ 55379 h 196"/>
                  <a:gd name="T40" fmla="*/ 2256 w 217"/>
                  <a:gd name="T41" fmla="*/ 39554 h 196"/>
                  <a:gd name="T42" fmla="*/ 2991 w 217"/>
                  <a:gd name="T43" fmla="*/ 46629 h 196"/>
                  <a:gd name="T44" fmla="*/ 3345 w 217"/>
                  <a:gd name="T45" fmla="*/ 43462 h 196"/>
                  <a:gd name="T46" fmla="*/ 3815 w 217"/>
                  <a:gd name="T47" fmla="*/ 61251 h 196"/>
                  <a:gd name="T48" fmla="*/ 4191 w 217"/>
                  <a:gd name="T49" fmla="*/ 89395 h 196"/>
                  <a:gd name="T50" fmla="*/ 4709 w 217"/>
                  <a:gd name="T51" fmla="*/ 76686 h 196"/>
                  <a:gd name="T52" fmla="*/ 5310 w 217"/>
                  <a:gd name="T53" fmla="*/ 75656 h 196"/>
                  <a:gd name="T54" fmla="*/ 5762 w 217"/>
                  <a:gd name="T55" fmla="*/ 82503 h 196"/>
                  <a:gd name="T56" fmla="*/ 6382 w 217"/>
                  <a:gd name="T57" fmla="*/ 67637 h 196"/>
                  <a:gd name="T58" fmla="*/ 6105 w 217"/>
                  <a:gd name="T59" fmla="*/ 34087 h 196"/>
                  <a:gd name="T60" fmla="*/ 5616 w 217"/>
                  <a:gd name="T61" fmla="*/ 46960 h 196"/>
                  <a:gd name="T62" fmla="*/ 5032 w 217"/>
                  <a:gd name="T63" fmla="*/ 55379 h 196"/>
                  <a:gd name="T64" fmla="*/ 4268 w 217"/>
                  <a:gd name="T65" fmla="*/ 50249 h 196"/>
                  <a:gd name="T66" fmla="*/ 4803 w 217"/>
                  <a:gd name="T67" fmla="*/ 9533 h 196"/>
                  <a:gd name="T68" fmla="*/ 5310 w 217"/>
                  <a:gd name="T69" fmla="*/ 7150 h 196"/>
                  <a:gd name="T70" fmla="*/ 5976 w 217"/>
                  <a:gd name="T71" fmla="*/ 12975 h 196"/>
                  <a:gd name="T72" fmla="*/ 6886 w 217"/>
                  <a:gd name="T73" fmla="*/ 22880 h 196"/>
                  <a:gd name="T74" fmla="*/ 7348 w 217"/>
                  <a:gd name="T75" fmla="*/ 39554 h 196"/>
                  <a:gd name="T76" fmla="*/ 7509 w 217"/>
                  <a:gd name="T77" fmla="*/ 109543 h 196"/>
                  <a:gd name="T78" fmla="*/ 8115 w 217"/>
                  <a:gd name="T79" fmla="*/ 122913 h 196"/>
                  <a:gd name="T80" fmla="*/ 8838 w 217"/>
                  <a:gd name="T81" fmla="*/ 141863 h 196"/>
                  <a:gd name="T82" fmla="*/ 8494 w 217"/>
                  <a:gd name="T83" fmla="*/ 149090 h 196"/>
                  <a:gd name="T84" fmla="*/ 8263 w 217"/>
                  <a:gd name="T85" fmla="*/ 154183 h 196"/>
                  <a:gd name="T86" fmla="*/ 7941 w 217"/>
                  <a:gd name="T87" fmla="*/ 155965 h 196"/>
                  <a:gd name="T88" fmla="*/ 7399 w 217"/>
                  <a:gd name="T89" fmla="*/ 160834 h 196"/>
                  <a:gd name="T90" fmla="*/ 6750 w 217"/>
                  <a:gd name="T91" fmla="*/ 162511 h 196"/>
                  <a:gd name="T92" fmla="*/ 6375 w 217"/>
                  <a:gd name="T93" fmla="*/ 167918 h 196"/>
                  <a:gd name="T94" fmla="*/ 5394 w 217"/>
                  <a:gd name="T95" fmla="*/ 166154 h 1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196">
                    <a:moveTo>
                      <a:pt x="121" y="191"/>
                    </a:moveTo>
                    <a:lnTo>
                      <a:pt x="121" y="190"/>
                    </a:lnTo>
                    <a:lnTo>
                      <a:pt x="120" y="182"/>
                    </a:lnTo>
                    <a:lnTo>
                      <a:pt x="120" y="177"/>
                    </a:lnTo>
                    <a:lnTo>
                      <a:pt x="126" y="173"/>
                    </a:lnTo>
                    <a:lnTo>
                      <a:pt x="126" y="165"/>
                    </a:lnTo>
                    <a:lnTo>
                      <a:pt x="125" y="164"/>
                    </a:lnTo>
                    <a:lnTo>
                      <a:pt x="121" y="167"/>
                    </a:lnTo>
                    <a:lnTo>
                      <a:pt x="116" y="167"/>
                    </a:lnTo>
                    <a:lnTo>
                      <a:pt x="111" y="161"/>
                    </a:lnTo>
                    <a:lnTo>
                      <a:pt x="114" y="158"/>
                    </a:lnTo>
                    <a:lnTo>
                      <a:pt x="115" y="155"/>
                    </a:lnTo>
                    <a:lnTo>
                      <a:pt x="114" y="149"/>
                    </a:lnTo>
                    <a:lnTo>
                      <a:pt x="113" y="147"/>
                    </a:lnTo>
                    <a:lnTo>
                      <a:pt x="111" y="149"/>
                    </a:lnTo>
                    <a:lnTo>
                      <a:pt x="110" y="154"/>
                    </a:lnTo>
                    <a:lnTo>
                      <a:pt x="107" y="162"/>
                    </a:lnTo>
                    <a:lnTo>
                      <a:pt x="103" y="164"/>
                    </a:lnTo>
                    <a:lnTo>
                      <a:pt x="99" y="166"/>
                    </a:lnTo>
                    <a:lnTo>
                      <a:pt x="96" y="165"/>
                    </a:lnTo>
                    <a:lnTo>
                      <a:pt x="92" y="166"/>
                    </a:lnTo>
                    <a:lnTo>
                      <a:pt x="90" y="168"/>
                    </a:lnTo>
                    <a:lnTo>
                      <a:pt x="84" y="165"/>
                    </a:lnTo>
                    <a:lnTo>
                      <a:pt x="83" y="162"/>
                    </a:lnTo>
                    <a:lnTo>
                      <a:pt x="80" y="158"/>
                    </a:lnTo>
                    <a:lnTo>
                      <a:pt x="77" y="154"/>
                    </a:lnTo>
                    <a:lnTo>
                      <a:pt x="73" y="154"/>
                    </a:lnTo>
                    <a:lnTo>
                      <a:pt x="69" y="156"/>
                    </a:lnTo>
                    <a:lnTo>
                      <a:pt x="68" y="160"/>
                    </a:lnTo>
                    <a:lnTo>
                      <a:pt x="57" y="159"/>
                    </a:lnTo>
                    <a:lnTo>
                      <a:pt x="54" y="161"/>
                    </a:lnTo>
                    <a:lnTo>
                      <a:pt x="42" y="160"/>
                    </a:lnTo>
                    <a:lnTo>
                      <a:pt x="33" y="154"/>
                    </a:lnTo>
                    <a:lnTo>
                      <a:pt x="30" y="154"/>
                    </a:lnTo>
                    <a:lnTo>
                      <a:pt x="29" y="160"/>
                    </a:lnTo>
                    <a:lnTo>
                      <a:pt x="25" y="162"/>
                    </a:lnTo>
                    <a:lnTo>
                      <a:pt x="23" y="162"/>
                    </a:lnTo>
                    <a:lnTo>
                      <a:pt x="17" y="161"/>
                    </a:lnTo>
                    <a:lnTo>
                      <a:pt x="13" y="162"/>
                    </a:lnTo>
                    <a:lnTo>
                      <a:pt x="11" y="153"/>
                    </a:lnTo>
                    <a:lnTo>
                      <a:pt x="8" y="150"/>
                    </a:lnTo>
                    <a:lnTo>
                      <a:pt x="5" y="149"/>
                    </a:lnTo>
                    <a:lnTo>
                      <a:pt x="0" y="147"/>
                    </a:lnTo>
                    <a:lnTo>
                      <a:pt x="0" y="142"/>
                    </a:lnTo>
                    <a:lnTo>
                      <a:pt x="1" y="140"/>
                    </a:lnTo>
                    <a:lnTo>
                      <a:pt x="7" y="136"/>
                    </a:lnTo>
                    <a:lnTo>
                      <a:pt x="9" y="134"/>
                    </a:lnTo>
                    <a:lnTo>
                      <a:pt x="13" y="130"/>
                    </a:lnTo>
                    <a:lnTo>
                      <a:pt x="18" y="124"/>
                    </a:lnTo>
                    <a:lnTo>
                      <a:pt x="25" y="122"/>
                    </a:lnTo>
                    <a:lnTo>
                      <a:pt x="30" y="122"/>
                    </a:lnTo>
                    <a:lnTo>
                      <a:pt x="35" y="120"/>
                    </a:lnTo>
                    <a:lnTo>
                      <a:pt x="37" y="119"/>
                    </a:lnTo>
                    <a:lnTo>
                      <a:pt x="41" y="116"/>
                    </a:lnTo>
                    <a:lnTo>
                      <a:pt x="45" y="110"/>
                    </a:lnTo>
                    <a:lnTo>
                      <a:pt x="49" y="99"/>
                    </a:lnTo>
                    <a:lnTo>
                      <a:pt x="53" y="77"/>
                    </a:lnTo>
                    <a:lnTo>
                      <a:pt x="51" y="71"/>
                    </a:lnTo>
                    <a:lnTo>
                      <a:pt x="45" y="65"/>
                    </a:lnTo>
                    <a:lnTo>
                      <a:pt x="45" y="63"/>
                    </a:lnTo>
                    <a:lnTo>
                      <a:pt x="53" y="62"/>
                    </a:lnTo>
                    <a:lnTo>
                      <a:pt x="53" y="59"/>
                    </a:lnTo>
                    <a:lnTo>
                      <a:pt x="55" y="45"/>
                    </a:lnTo>
                    <a:lnTo>
                      <a:pt x="59" y="47"/>
                    </a:lnTo>
                    <a:lnTo>
                      <a:pt x="67" y="51"/>
                    </a:lnTo>
                    <a:lnTo>
                      <a:pt x="73" y="53"/>
                    </a:lnTo>
                    <a:lnTo>
                      <a:pt x="75" y="52"/>
                    </a:lnTo>
                    <a:lnTo>
                      <a:pt x="80" y="50"/>
                    </a:lnTo>
                    <a:lnTo>
                      <a:pt x="81" y="50"/>
                    </a:lnTo>
                    <a:lnTo>
                      <a:pt x="91" y="56"/>
                    </a:lnTo>
                    <a:lnTo>
                      <a:pt x="93" y="60"/>
                    </a:lnTo>
                    <a:lnTo>
                      <a:pt x="93" y="70"/>
                    </a:lnTo>
                    <a:lnTo>
                      <a:pt x="95" y="78"/>
                    </a:lnTo>
                    <a:lnTo>
                      <a:pt x="97" y="95"/>
                    </a:lnTo>
                    <a:lnTo>
                      <a:pt x="102" y="102"/>
                    </a:lnTo>
                    <a:lnTo>
                      <a:pt x="107" y="102"/>
                    </a:lnTo>
                    <a:lnTo>
                      <a:pt x="113" y="95"/>
                    </a:lnTo>
                    <a:lnTo>
                      <a:pt x="115" y="87"/>
                    </a:lnTo>
                    <a:lnTo>
                      <a:pt x="115" y="78"/>
                    </a:lnTo>
                    <a:lnTo>
                      <a:pt x="117" y="77"/>
                    </a:lnTo>
                    <a:lnTo>
                      <a:pt x="129" y="86"/>
                    </a:lnTo>
                    <a:lnTo>
                      <a:pt x="132" y="88"/>
                    </a:lnTo>
                    <a:lnTo>
                      <a:pt x="138" y="90"/>
                    </a:lnTo>
                    <a:lnTo>
                      <a:pt x="141" y="94"/>
                    </a:lnTo>
                    <a:lnTo>
                      <a:pt x="145" y="94"/>
                    </a:lnTo>
                    <a:lnTo>
                      <a:pt x="149" y="92"/>
                    </a:lnTo>
                    <a:lnTo>
                      <a:pt x="156" y="77"/>
                    </a:lnTo>
                    <a:lnTo>
                      <a:pt x="159" y="54"/>
                    </a:lnTo>
                    <a:lnTo>
                      <a:pt x="161" y="53"/>
                    </a:lnTo>
                    <a:lnTo>
                      <a:pt x="149" y="39"/>
                    </a:lnTo>
                    <a:lnTo>
                      <a:pt x="146" y="47"/>
                    </a:lnTo>
                    <a:lnTo>
                      <a:pt x="141" y="51"/>
                    </a:lnTo>
                    <a:lnTo>
                      <a:pt x="137" y="54"/>
                    </a:lnTo>
                    <a:lnTo>
                      <a:pt x="134" y="59"/>
                    </a:lnTo>
                    <a:lnTo>
                      <a:pt x="126" y="58"/>
                    </a:lnTo>
                    <a:lnTo>
                      <a:pt x="123" y="63"/>
                    </a:lnTo>
                    <a:lnTo>
                      <a:pt x="115" y="65"/>
                    </a:lnTo>
                    <a:lnTo>
                      <a:pt x="105" y="65"/>
                    </a:lnTo>
                    <a:lnTo>
                      <a:pt x="104" y="57"/>
                    </a:lnTo>
                    <a:lnTo>
                      <a:pt x="105" y="50"/>
                    </a:lnTo>
                    <a:lnTo>
                      <a:pt x="111" y="21"/>
                    </a:lnTo>
                    <a:lnTo>
                      <a:pt x="117" y="11"/>
                    </a:lnTo>
                    <a:lnTo>
                      <a:pt x="119" y="6"/>
                    </a:lnTo>
                    <a:lnTo>
                      <a:pt x="120" y="0"/>
                    </a:lnTo>
                    <a:lnTo>
                      <a:pt x="129" y="8"/>
                    </a:lnTo>
                    <a:lnTo>
                      <a:pt x="134" y="9"/>
                    </a:lnTo>
                    <a:lnTo>
                      <a:pt x="143" y="11"/>
                    </a:lnTo>
                    <a:lnTo>
                      <a:pt x="146" y="15"/>
                    </a:lnTo>
                    <a:lnTo>
                      <a:pt x="156" y="22"/>
                    </a:lnTo>
                    <a:lnTo>
                      <a:pt x="162" y="26"/>
                    </a:lnTo>
                    <a:lnTo>
                      <a:pt x="168" y="26"/>
                    </a:lnTo>
                    <a:lnTo>
                      <a:pt x="174" y="22"/>
                    </a:lnTo>
                    <a:lnTo>
                      <a:pt x="185" y="12"/>
                    </a:lnTo>
                    <a:lnTo>
                      <a:pt x="179" y="45"/>
                    </a:lnTo>
                    <a:lnTo>
                      <a:pt x="177" y="68"/>
                    </a:lnTo>
                    <a:lnTo>
                      <a:pt x="179" y="96"/>
                    </a:lnTo>
                    <a:lnTo>
                      <a:pt x="183" y="125"/>
                    </a:lnTo>
                    <a:lnTo>
                      <a:pt x="192" y="141"/>
                    </a:lnTo>
                    <a:lnTo>
                      <a:pt x="197" y="141"/>
                    </a:lnTo>
                    <a:lnTo>
                      <a:pt x="198" y="140"/>
                    </a:lnTo>
                    <a:lnTo>
                      <a:pt x="201" y="141"/>
                    </a:lnTo>
                    <a:lnTo>
                      <a:pt x="217" y="162"/>
                    </a:lnTo>
                    <a:lnTo>
                      <a:pt x="215" y="162"/>
                    </a:lnTo>
                    <a:lnTo>
                      <a:pt x="211" y="165"/>
                    </a:lnTo>
                    <a:lnTo>
                      <a:pt x="207" y="167"/>
                    </a:lnTo>
                    <a:lnTo>
                      <a:pt x="207" y="170"/>
                    </a:lnTo>
                    <a:lnTo>
                      <a:pt x="206" y="172"/>
                    </a:lnTo>
                    <a:lnTo>
                      <a:pt x="204" y="174"/>
                    </a:lnTo>
                    <a:lnTo>
                      <a:pt x="201" y="176"/>
                    </a:lnTo>
                    <a:lnTo>
                      <a:pt x="200" y="180"/>
                    </a:lnTo>
                    <a:lnTo>
                      <a:pt x="198" y="180"/>
                    </a:lnTo>
                    <a:lnTo>
                      <a:pt x="194" y="178"/>
                    </a:lnTo>
                    <a:lnTo>
                      <a:pt x="191" y="174"/>
                    </a:lnTo>
                    <a:lnTo>
                      <a:pt x="187" y="176"/>
                    </a:lnTo>
                    <a:lnTo>
                      <a:pt x="180" y="183"/>
                    </a:lnTo>
                    <a:lnTo>
                      <a:pt x="176" y="180"/>
                    </a:lnTo>
                    <a:lnTo>
                      <a:pt x="174" y="178"/>
                    </a:lnTo>
                    <a:lnTo>
                      <a:pt x="165" y="185"/>
                    </a:lnTo>
                    <a:lnTo>
                      <a:pt x="162" y="185"/>
                    </a:lnTo>
                    <a:lnTo>
                      <a:pt x="156" y="189"/>
                    </a:lnTo>
                    <a:lnTo>
                      <a:pt x="155" y="191"/>
                    </a:lnTo>
                    <a:lnTo>
                      <a:pt x="150" y="196"/>
                    </a:lnTo>
                    <a:lnTo>
                      <a:pt x="139" y="196"/>
                    </a:lnTo>
                    <a:lnTo>
                      <a:pt x="131" y="189"/>
                    </a:lnTo>
                    <a:lnTo>
                      <a:pt x="126" y="189"/>
                    </a:lnTo>
                    <a:lnTo>
                      <a:pt x="121" y="191"/>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59" name="Freeform 167"/>
              <p:cNvSpPr>
                <a:spLocks/>
              </p:cNvSpPr>
              <p:nvPr/>
            </p:nvSpPr>
            <p:spPr bwMode="auto">
              <a:xfrm rot="1627522">
                <a:off x="3490" y="2438"/>
                <a:ext cx="206" cy="372"/>
              </a:xfrm>
              <a:custGeom>
                <a:avLst/>
                <a:gdLst>
                  <a:gd name="T0" fmla="*/ 4198 w 166"/>
                  <a:gd name="T1" fmla="*/ 189219 h 250"/>
                  <a:gd name="T2" fmla="*/ 3801 w 166"/>
                  <a:gd name="T3" fmla="*/ 197336 h 250"/>
                  <a:gd name="T4" fmla="*/ 3591 w 166"/>
                  <a:gd name="T5" fmla="*/ 214881 h 250"/>
                  <a:gd name="T6" fmla="*/ 3298 w 166"/>
                  <a:gd name="T7" fmla="*/ 209147 h 250"/>
                  <a:gd name="T8" fmla="*/ 2332 w 166"/>
                  <a:gd name="T9" fmla="*/ 214181 h 250"/>
                  <a:gd name="T10" fmla="*/ 2142 w 166"/>
                  <a:gd name="T11" fmla="*/ 206212 h 250"/>
                  <a:gd name="T12" fmla="*/ 2468 w 166"/>
                  <a:gd name="T13" fmla="*/ 202622 h 250"/>
                  <a:gd name="T14" fmla="*/ 1937 w 166"/>
                  <a:gd name="T15" fmla="*/ 200411 h 250"/>
                  <a:gd name="T16" fmla="*/ 1184 w 166"/>
                  <a:gd name="T17" fmla="*/ 190753 h 250"/>
                  <a:gd name="T18" fmla="*/ 541 w 166"/>
                  <a:gd name="T19" fmla="*/ 193364 h 250"/>
                  <a:gd name="T20" fmla="*/ 119 w 166"/>
                  <a:gd name="T21" fmla="*/ 179621 h 250"/>
                  <a:gd name="T22" fmla="*/ 397 w 166"/>
                  <a:gd name="T23" fmla="*/ 161790 h 250"/>
                  <a:gd name="T24" fmla="*/ 119 w 166"/>
                  <a:gd name="T25" fmla="*/ 153520 h 250"/>
                  <a:gd name="T26" fmla="*/ 148 w 166"/>
                  <a:gd name="T27" fmla="*/ 140994 h 250"/>
                  <a:gd name="T28" fmla="*/ 148 w 166"/>
                  <a:gd name="T29" fmla="*/ 133578 h 250"/>
                  <a:gd name="T30" fmla="*/ 1 w 166"/>
                  <a:gd name="T31" fmla="*/ 123122 h 250"/>
                  <a:gd name="T32" fmla="*/ 351 w 166"/>
                  <a:gd name="T33" fmla="*/ 108035 h 250"/>
                  <a:gd name="T34" fmla="*/ 699 w 166"/>
                  <a:gd name="T35" fmla="*/ 86619 h 250"/>
                  <a:gd name="T36" fmla="*/ 769 w 166"/>
                  <a:gd name="T37" fmla="*/ 75785 h 250"/>
                  <a:gd name="T38" fmla="*/ 612 w 166"/>
                  <a:gd name="T39" fmla="*/ 66192 h 250"/>
                  <a:gd name="T40" fmla="*/ 833 w 166"/>
                  <a:gd name="T41" fmla="*/ 61855 h 250"/>
                  <a:gd name="T42" fmla="*/ 867 w 166"/>
                  <a:gd name="T43" fmla="*/ 44484 h 250"/>
                  <a:gd name="T44" fmla="*/ 1034 w 166"/>
                  <a:gd name="T45" fmla="*/ 24683 h 250"/>
                  <a:gd name="T46" fmla="*/ 1726 w 166"/>
                  <a:gd name="T47" fmla="*/ 29456 h 250"/>
                  <a:gd name="T48" fmla="*/ 2404 w 166"/>
                  <a:gd name="T49" fmla="*/ 23095 h 250"/>
                  <a:gd name="T50" fmla="*/ 3094 w 166"/>
                  <a:gd name="T51" fmla="*/ 13993 h 250"/>
                  <a:gd name="T52" fmla="*/ 3591 w 166"/>
                  <a:gd name="T53" fmla="*/ 11874 h 250"/>
                  <a:gd name="T54" fmla="*/ 4046 w 166"/>
                  <a:gd name="T55" fmla="*/ 15521 h 250"/>
                  <a:gd name="T56" fmla="*/ 4271 w 166"/>
                  <a:gd name="T57" fmla="*/ 10431 h 250"/>
                  <a:gd name="T58" fmla="*/ 4377 w 166"/>
                  <a:gd name="T59" fmla="*/ 3897 h 250"/>
                  <a:gd name="T60" fmla="*/ 4765 w 166"/>
                  <a:gd name="T61" fmla="*/ 0 h 250"/>
                  <a:gd name="T62" fmla="*/ 5530 w 166"/>
                  <a:gd name="T63" fmla="*/ 32791 h 250"/>
                  <a:gd name="T64" fmla="*/ 5432 w 166"/>
                  <a:gd name="T65" fmla="*/ 41238 h 250"/>
                  <a:gd name="T66" fmla="*/ 5530 w 166"/>
                  <a:gd name="T67" fmla="*/ 48793 h 250"/>
                  <a:gd name="T68" fmla="*/ 5994 w 166"/>
                  <a:gd name="T69" fmla="*/ 66886 h 250"/>
                  <a:gd name="T70" fmla="*/ 6142 w 166"/>
                  <a:gd name="T71" fmla="*/ 75785 h 250"/>
                  <a:gd name="T72" fmla="*/ 6465 w 166"/>
                  <a:gd name="T73" fmla="*/ 105684 h 250"/>
                  <a:gd name="T74" fmla="*/ 6335 w 166"/>
                  <a:gd name="T75" fmla="*/ 116868 h 250"/>
                  <a:gd name="T76" fmla="*/ 6379 w 166"/>
                  <a:gd name="T77" fmla="*/ 125476 h 250"/>
                  <a:gd name="T78" fmla="*/ 5994 w 166"/>
                  <a:gd name="T79" fmla="*/ 131542 h 250"/>
                  <a:gd name="T80" fmla="*/ 6204 w 166"/>
                  <a:gd name="T81" fmla="*/ 139376 h 250"/>
                  <a:gd name="T82" fmla="*/ 5901 w 166"/>
                  <a:gd name="T83" fmla="*/ 147985 h 250"/>
                  <a:gd name="T84" fmla="*/ 5901 w 166"/>
                  <a:gd name="T85" fmla="*/ 154971 h 250"/>
                  <a:gd name="T86" fmla="*/ 5701 w 166"/>
                  <a:gd name="T87" fmla="*/ 161790 h 250"/>
                  <a:gd name="T88" fmla="*/ 5815 w 166"/>
                  <a:gd name="T89" fmla="*/ 167799 h 250"/>
                  <a:gd name="T90" fmla="*/ 5511 w 166"/>
                  <a:gd name="T91" fmla="*/ 177944 h 250"/>
                  <a:gd name="T92" fmla="*/ 4755 w 166"/>
                  <a:gd name="T93" fmla="*/ 193364 h 25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6" h="250">
                    <a:moveTo>
                      <a:pt x="121" y="225"/>
                    </a:moveTo>
                    <a:lnTo>
                      <a:pt x="116" y="225"/>
                    </a:lnTo>
                    <a:lnTo>
                      <a:pt x="106" y="220"/>
                    </a:lnTo>
                    <a:lnTo>
                      <a:pt x="103" y="219"/>
                    </a:lnTo>
                    <a:lnTo>
                      <a:pt x="98" y="220"/>
                    </a:lnTo>
                    <a:lnTo>
                      <a:pt x="97" y="230"/>
                    </a:lnTo>
                    <a:lnTo>
                      <a:pt x="98" y="238"/>
                    </a:lnTo>
                    <a:lnTo>
                      <a:pt x="96" y="245"/>
                    </a:lnTo>
                    <a:lnTo>
                      <a:pt x="92" y="250"/>
                    </a:lnTo>
                    <a:lnTo>
                      <a:pt x="90" y="249"/>
                    </a:lnTo>
                    <a:lnTo>
                      <a:pt x="88" y="244"/>
                    </a:lnTo>
                    <a:lnTo>
                      <a:pt x="84" y="243"/>
                    </a:lnTo>
                    <a:lnTo>
                      <a:pt x="80" y="250"/>
                    </a:lnTo>
                    <a:lnTo>
                      <a:pt x="70" y="250"/>
                    </a:lnTo>
                    <a:lnTo>
                      <a:pt x="60" y="249"/>
                    </a:lnTo>
                    <a:lnTo>
                      <a:pt x="55" y="246"/>
                    </a:lnTo>
                    <a:lnTo>
                      <a:pt x="54" y="243"/>
                    </a:lnTo>
                    <a:lnTo>
                      <a:pt x="55" y="240"/>
                    </a:lnTo>
                    <a:lnTo>
                      <a:pt x="57" y="238"/>
                    </a:lnTo>
                    <a:lnTo>
                      <a:pt x="61" y="238"/>
                    </a:lnTo>
                    <a:lnTo>
                      <a:pt x="63" y="236"/>
                    </a:lnTo>
                    <a:lnTo>
                      <a:pt x="62" y="233"/>
                    </a:lnTo>
                    <a:lnTo>
                      <a:pt x="54" y="233"/>
                    </a:lnTo>
                    <a:lnTo>
                      <a:pt x="49" y="233"/>
                    </a:lnTo>
                    <a:lnTo>
                      <a:pt x="42" y="227"/>
                    </a:lnTo>
                    <a:lnTo>
                      <a:pt x="34" y="221"/>
                    </a:lnTo>
                    <a:lnTo>
                      <a:pt x="31" y="222"/>
                    </a:lnTo>
                    <a:lnTo>
                      <a:pt x="22" y="225"/>
                    </a:lnTo>
                    <a:lnTo>
                      <a:pt x="18" y="224"/>
                    </a:lnTo>
                    <a:lnTo>
                      <a:pt x="14" y="225"/>
                    </a:lnTo>
                    <a:lnTo>
                      <a:pt x="0" y="219"/>
                    </a:lnTo>
                    <a:lnTo>
                      <a:pt x="2" y="213"/>
                    </a:lnTo>
                    <a:lnTo>
                      <a:pt x="3" y="209"/>
                    </a:lnTo>
                    <a:lnTo>
                      <a:pt x="3" y="206"/>
                    </a:lnTo>
                    <a:lnTo>
                      <a:pt x="9" y="197"/>
                    </a:lnTo>
                    <a:lnTo>
                      <a:pt x="10" y="188"/>
                    </a:lnTo>
                    <a:lnTo>
                      <a:pt x="9" y="188"/>
                    </a:lnTo>
                    <a:lnTo>
                      <a:pt x="3" y="182"/>
                    </a:lnTo>
                    <a:lnTo>
                      <a:pt x="3" y="179"/>
                    </a:lnTo>
                    <a:lnTo>
                      <a:pt x="7" y="173"/>
                    </a:lnTo>
                    <a:lnTo>
                      <a:pt x="9" y="170"/>
                    </a:lnTo>
                    <a:lnTo>
                      <a:pt x="4" y="164"/>
                    </a:lnTo>
                    <a:lnTo>
                      <a:pt x="3" y="160"/>
                    </a:lnTo>
                    <a:lnTo>
                      <a:pt x="3" y="158"/>
                    </a:lnTo>
                    <a:lnTo>
                      <a:pt x="4" y="155"/>
                    </a:lnTo>
                    <a:lnTo>
                      <a:pt x="3" y="150"/>
                    </a:lnTo>
                    <a:lnTo>
                      <a:pt x="1" y="146"/>
                    </a:lnTo>
                    <a:lnTo>
                      <a:pt x="1" y="143"/>
                    </a:lnTo>
                    <a:lnTo>
                      <a:pt x="2" y="138"/>
                    </a:lnTo>
                    <a:lnTo>
                      <a:pt x="4" y="134"/>
                    </a:lnTo>
                    <a:lnTo>
                      <a:pt x="9" y="126"/>
                    </a:lnTo>
                    <a:lnTo>
                      <a:pt x="10" y="118"/>
                    </a:lnTo>
                    <a:lnTo>
                      <a:pt x="16" y="112"/>
                    </a:lnTo>
                    <a:lnTo>
                      <a:pt x="18" y="101"/>
                    </a:lnTo>
                    <a:lnTo>
                      <a:pt x="15" y="98"/>
                    </a:lnTo>
                    <a:lnTo>
                      <a:pt x="15" y="94"/>
                    </a:lnTo>
                    <a:lnTo>
                      <a:pt x="20" y="88"/>
                    </a:lnTo>
                    <a:lnTo>
                      <a:pt x="20" y="82"/>
                    </a:lnTo>
                    <a:lnTo>
                      <a:pt x="15" y="80"/>
                    </a:lnTo>
                    <a:lnTo>
                      <a:pt x="15" y="77"/>
                    </a:lnTo>
                    <a:lnTo>
                      <a:pt x="16" y="74"/>
                    </a:lnTo>
                    <a:lnTo>
                      <a:pt x="18" y="71"/>
                    </a:lnTo>
                    <a:lnTo>
                      <a:pt x="21" y="72"/>
                    </a:lnTo>
                    <a:lnTo>
                      <a:pt x="25" y="68"/>
                    </a:lnTo>
                    <a:lnTo>
                      <a:pt x="24" y="59"/>
                    </a:lnTo>
                    <a:lnTo>
                      <a:pt x="22" y="52"/>
                    </a:lnTo>
                    <a:lnTo>
                      <a:pt x="19" y="39"/>
                    </a:lnTo>
                    <a:lnTo>
                      <a:pt x="24" y="34"/>
                    </a:lnTo>
                    <a:lnTo>
                      <a:pt x="26" y="29"/>
                    </a:lnTo>
                    <a:lnTo>
                      <a:pt x="31" y="27"/>
                    </a:lnTo>
                    <a:lnTo>
                      <a:pt x="36" y="27"/>
                    </a:lnTo>
                    <a:lnTo>
                      <a:pt x="44" y="34"/>
                    </a:lnTo>
                    <a:lnTo>
                      <a:pt x="55" y="34"/>
                    </a:lnTo>
                    <a:lnTo>
                      <a:pt x="60" y="29"/>
                    </a:lnTo>
                    <a:lnTo>
                      <a:pt x="61" y="27"/>
                    </a:lnTo>
                    <a:lnTo>
                      <a:pt x="67" y="23"/>
                    </a:lnTo>
                    <a:lnTo>
                      <a:pt x="70" y="23"/>
                    </a:lnTo>
                    <a:lnTo>
                      <a:pt x="79" y="16"/>
                    </a:lnTo>
                    <a:lnTo>
                      <a:pt x="81" y="18"/>
                    </a:lnTo>
                    <a:lnTo>
                      <a:pt x="85" y="21"/>
                    </a:lnTo>
                    <a:lnTo>
                      <a:pt x="92" y="14"/>
                    </a:lnTo>
                    <a:lnTo>
                      <a:pt x="96" y="12"/>
                    </a:lnTo>
                    <a:lnTo>
                      <a:pt x="99" y="16"/>
                    </a:lnTo>
                    <a:lnTo>
                      <a:pt x="103" y="18"/>
                    </a:lnTo>
                    <a:lnTo>
                      <a:pt x="105" y="18"/>
                    </a:lnTo>
                    <a:lnTo>
                      <a:pt x="106" y="14"/>
                    </a:lnTo>
                    <a:lnTo>
                      <a:pt x="109" y="12"/>
                    </a:lnTo>
                    <a:lnTo>
                      <a:pt x="111" y="10"/>
                    </a:lnTo>
                    <a:lnTo>
                      <a:pt x="112" y="8"/>
                    </a:lnTo>
                    <a:lnTo>
                      <a:pt x="112" y="5"/>
                    </a:lnTo>
                    <a:lnTo>
                      <a:pt x="116" y="3"/>
                    </a:lnTo>
                    <a:lnTo>
                      <a:pt x="120" y="0"/>
                    </a:lnTo>
                    <a:lnTo>
                      <a:pt x="122" y="0"/>
                    </a:lnTo>
                    <a:lnTo>
                      <a:pt x="123" y="2"/>
                    </a:lnTo>
                    <a:lnTo>
                      <a:pt x="134" y="21"/>
                    </a:lnTo>
                    <a:lnTo>
                      <a:pt x="141" y="38"/>
                    </a:lnTo>
                    <a:lnTo>
                      <a:pt x="144" y="44"/>
                    </a:lnTo>
                    <a:lnTo>
                      <a:pt x="141" y="47"/>
                    </a:lnTo>
                    <a:lnTo>
                      <a:pt x="139" y="48"/>
                    </a:lnTo>
                    <a:lnTo>
                      <a:pt x="138" y="51"/>
                    </a:lnTo>
                    <a:lnTo>
                      <a:pt x="138" y="54"/>
                    </a:lnTo>
                    <a:lnTo>
                      <a:pt x="141" y="57"/>
                    </a:lnTo>
                    <a:lnTo>
                      <a:pt x="151" y="64"/>
                    </a:lnTo>
                    <a:lnTo>
                      <a:pt x="152" y="70"/>
                    </a:lnTo>
                    <a:lnTo>
                      <a:pt x="152" y="78"/>
                    </a:lnTo>
                    <a:lnTo>
                      <a:pt x="153" y="81"/>
                    </a:lnTo>
                    <a:lnTo>
                      <a:pt x="154" y="86"/>
                    </a:lnTo>
                    <a:lnTo>
                      <a:pt x="156" y="88"/>
                    </a:lnTo>
                    <a:lnTo>
                      <a:pt x="156" y="112"/>
                    </a:lnTo>
                    <a:lnTo>
                      <a:pt x="160" y="114"/>
                    </a:lnTo>
                    <a:lnTo>
                      <a:pt x="164" y="123"/>
                    </a:lnTo>
                    <a:lnTo>
                      <a:pt x="166" y="130"/>
                    </a:lnTo>
                    <a:lnTo>
                      <a:pt x="165" y="134"/>
                    </a:lnTo>
                    <a:lnTo>
                      <a:pt x="162" y="136"/>
                    </a:lnTo>
                    <a:lnTo>
                      <a:pt x="160" y="138"/>
                    </a:lnTo>
                    <a:lnTo>
                      <a:pt x="164" y="138"/>
                    </a:lnTo>
                    <a:lnTo>
                      <a:pt x="163" y="146"/>
                    </a:lnTo>
                    <a:lnTo>
                      <a:pt x="160" y="149"/>
                    </a:lnTo>
                    <a:lnTo>
                      <a:pt x="153" y="150"/>
                    </a:lnTo>
                    <a:lnTo>
                      <a:pt x="152" y="153"/>
                    </a:lnTo>
                    <a:lnTo>
                      <a:pt x="159" y="154"/>
                    </a:lnTo>
                    <a:lnTo>
                      <a:pt x="159" y="156"/>
                    </a:lnTo>
                    <a:lnTo>
                      <a:pt x="158" y="162"/>
                    </a:lnTo>
                    <a:lnTo>
                      <a:pt x="151" y="166"/>
                    </a:lnTo>
                    <a:lnTo>
                      <a:pt x="147" y="171"/>
                    </a:lnTo>
                    <a:lnTo>
                      <a:pt x="150" y="172"/>
                    </a:lnTo>
                    <a:lnTo>
                      <a:pt x="156" y="171"/>
                    </a:lnTo>
                    <a:lnTo>
                      <a:pt x="156" y="174"/>
                    </a:lnTo>
                    <a:lnTo>
                      <a:pt x="150" y="180"/>
                    </a:lnTo>
                    <a:lnTo>
                      <a:pt x="148" y="182"/>
                    </a:lnTo>
                    <a:lnTo>
                      <a:pt x="147" y="185"/>
                    </a:lnTo>
                    <a:lnTo>
                      <a:pt x="145" y="188"/>
                    </a:lnTo>
                    <a:lnTo>
                      <a:pt x="145" y="191"/>
                    </a:lnTo>
                    <a:lnTo>
                      <a:pt x="147" y="192"/>
                    </a:lnTo>
                    <a:lnTo>
                      <a:pt x="148" y="195"/>
                    </a:lnTo>
                    <a:lnTo>
                      <a:pt x="142" y="203"/>
                    </a:lnTo>
                    <a:lnTo>
                      <a:pt x="139" y="203"/>
                    </a:lnTo>
                    <a:lnTo>
                      <a:pt x="140" y="207"/>
                    </a:lnTo>
                    <a:lnTo>
                      <a:pt x="130" y="208"/>
                    </a:lnTo>
                    <a:lnTo>
                      <a:pt x="124" y="220"/>
                    </a:lnTo>
                    <a:lnTo>
                      <a:pt x="121" y="225"/>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60" name="Freeform 168"/>
              <p:cNvSpPr>
                <a:spLocks/>
              </p:cNvSpPr>
              <p:nvPr/>
            </p:nvSpPr>
            <p:spPr bwMode="auto">
              <a:xfrm rot="1627522">
                <a:off x="3379" y="2347"/>
                <a:ext cx="178" cy="363"/>
              </a:xfrm>
              <a:custGeom>
                <a:avLst/>
                <a:gdLst>
                  <a:gd name="T0" fmla="*/ 3106 w 144"/>
                  <a:gd name="T1" fmla="*/ 238958 h 242"/>
                  <a:gd name="T2" fmla="*/ 2914 w 144"/>
                  <a:gd name="T3" fmla="*/ 231134 h 242"/>
                  <a:gd name="T4" fmla="*/ 2654 w 144"/>
                  <a:gd name="T5" fmla="*/ 222345 h 242"/>
                  <a:gd name="T6" fmla="*/ 2441 w 144"/>
                  <a:gd name="T7" fmla="*/ 222345 h 242"/>
                  <a:gd name="T8" fmla="*/ 2000 w 144"/>
                  <a:gd name="T9" fmla="*/ 216450 h 242"/>
                  <a:gd name="T10" fmla="*/ 1543 w 144"/>
                  <a:gd name="T11" fmla="*/ 207381 h 242"/>
                  <a:gd name="T12" fmla="*/ 991 w 144"/>
                  <a:gd name="T13" fmla="*/ 208614 h 242"/>
                  <a:gd name="T14" fmla="*/ 778 w 144"/>
                  <a:gd name="T15" fmla="*/ 191543 h 242"/>
                  <a:gd name="T16" fmla="*/ 1117 w 144"/>
                  <a:gd name="T17" fmla="*/ 182889 h 242"/>
                  <a:gd name="T18" fmla="*/ 1405 w 144"/>
                  <a:gd name="T19" fmla="*/ 156024 h 242"/>
                  <a:gd name="T20" fmla="*/ 1543 w 144"/>
                  <a:gd name="T21" fmla="*/ 120722 h 242"/>
                  <a:gd name="T22" fmla="*/ 1189 w 144"/>
                  <a:gd name="T23" fmla="*/ 102270 h 242"/>
                  <a:gd name="T24" fmla="*/ 846 w 144"/>
                  <a:gd name="T25" fmla="*/ 100877 h 242"/>
                  <a:gd name="T26" fmla="*/ 509 w 144"/>
                  <a:gd name="T27" fmla="*/ 106203 h 242"/>
                  <a:gd name="T28" fmla="*/ 1 w 144"/>
                  <a:gd name="T29" fmla="*/ 102270 h 242"/>
                  <a:gd name="T30" fmla="*/ 2 w 144"/>
                  <a:gd name="T31" fmla="*/ 83033 h 242"/>
                  <a:gd name="T32" fmla="*/ 649 w 144"/>
                  <a:gd name="T33" fmla="*/ 88257 h 242"/>
                  <a:gd name="T34" fmla="*/ 962 w 144"/>
                  <a:gd name="T35" fmla="*/ 82485 h 242"/>
                  <a:gd name="T36" fmla="*/ 1344 w 144"/>
                  <a:gd name="T37" fmla="*/ 58838 h 242"/>
                  <a:gd name="T38" fmla="*/ 1381 w 144"/>
                  <a:gd name="T39" fmla="*/ 35064 h 242"/>
                  <a:gd name="T40" fmla="*/ 1117 w 144"/>
                  <a:gd name="T41" fmla="*/ 25223 h 242"/>
                  <a:gd name="T42" fmla="*/ 1135 w 144"/>
                  <a:gd name="T43" fmla="*/ 15584 h 242"/>
                  <a:gd name="T44" fmla="*/ 1514 w 144"/>
                  <a:gd name="T45" fmla="*/ 15584 h 242"/>
                  <a:gd name="T46" fmla="*/ 1734 w 144"/>
                  <a:gd name="T47" fmla="*/ 13284 h 242"/>
                  <a:gd name="T48" fmla="*/ 1871 w 144"/>
                  <a:gd name="T49" fmla="*/ 7748 h 242"/>
                  <a:gd name="T50" fmla="*/ 2649 w 144"/>
                  <a:gd name="T51" fmla="*/ 14052 h 242"/>
                  <a:gd name="T52" fmla="*/ 3141 w 144"/>
                  <a:gd name="T53" fmla="*/ 13284 h 242"/>
                  <a:gd name="T54" fmla="*/ 3321 w 144"/>
                  <a:gd name="T55" fmla="*/ 7748 h 242"/>
                  <a:gd name="T56" fmla="*/ 3602 w 144"/>
                  <a:gd name="T57" fmla="*/ 11622 h 242"/>
                  <a:gd name="T58" fmla="*/ 3758 w 144"/>
                  <a:gd name="T59" fmla="*/ 18206 h 242"/>
                  <a:gd name="T60" fmla="*/ 4047 w 144"/>
                  <a:gd name="T61" fmla="*/ 19380 h 242"/>
                  <a:gd name="T62" fmla="*/ 4291 w 144"/>
                  <a:gd name="T63" fmla="*/ 19380 h 242"/>
                  <a:gd name="T64" fmla="*/ 4609 w 144"/>
                  <a:gd name="T65" fmla="*/ 15584 h 242"/>
                  <a:gd name="T66" fmla="*/ 4745 w 144"/>
                  <a:gd name="T67" fmla="*/ 2397 h 242"/>
                  <a:gd name="T68" fmla="*/ 4823 w 144"/>
                  <a:gd name="T69" fmla="*/ 2397 h 242"/>
                  <a:gd name="T70" fmla="*/ 4823 w 144"/>
                  <a:gd name="T71" fmla="*/ 11622 h 242"/>
                  <a:gd name="T72" fmla="*/ 4926 w 144"/>
                  <a:gd name="T73" fmla="*/ 19926 h 242"/>
                  <a:gd name="T74" fmla="*/ 5270 w 144"/>
                  <a:gd name="T75" fmla="*/ 17433 h 242"/>
                  <a:gd name="T76" fmla="*/ 5282 w 144"/>
                  <a:gd name="T77" fmla="*/ 26150 h 242"/>
                  <a:gd name="T78" fmla="*/ 5074 w 144"/>
                  <a:gd name="T79" fmla="*/ 35064 h 242"/>
                  <a:gd name="T80" fmla="*/ 5111 w 144"/>
                  <a:gd name="T81" fmla="*/ 43605 h 242"/>
                  <a:gd name="T82" fmla="*/ 4823 w 144"/>
                  <a:gd name="T83" fmla="*/ 53654 h 242"/>
                  <a:gd name="T84" fmla="*/ 5014 w 144"/>
                  <a:gd name="T85" fmla="*/ 73494 h 242"/>
                  <a:gd name="T86" fmla="*/ 4926 w 144"/>
                  <a:gd name="T87" fmla="*/ 86480 h 242"/>
                  <a:gd name="T88" fmla="*/ 4745 w 144"/>
                  <a:gd name="T89" fmla="*/ 88257 h 242"/>
                  <a:gd name="T90" fmla="*/ 4685 w 144"/>
                  <a:gd name="T91" fmla="*/ 94478 h 242"/>
                  <a:gd name="T92" fmla="*/ 4874 w 144"/>
                  <a:gd name="T93" fmla="*/ 102270 h 242"/>
                  <a:gd name="T94" fmla="*/ 4685 w 144"/>
                  <a:gd name="T95" fmla="*/ 112085 h 242"/>
                  <a:gd name="T96" fmla="*/ 4745 w 144"/>
                  <a:gd name="T97" fmla="*/ 126089 h 242"/>
                  <a:gd name="T98" fmla="*/ 4506 w 144"/>
                  <a:gd name="T99" fmla="*/ 139419 h 242"/>
                  <a:gd name="T100" fmla="*/ 4241 w 144"/>
                  <a:gd name="T101" fmla="*/ 151316 h 242"/>
                  <a:gd name="T102" fmla="*/ 4194 w 144"/>
                  <a:gd name="T103" fmla="*/ 159305 h 242"/>
                  <a:gd name="T104" fmla="*/ 4291 w 144"/>
                  <a:gd name="T105" fmla="*/ 168128 h 242"/>
                  <a:gd name="T106" fmla="*/ 4263 w 144"/>
                  <a:gd name="T107" fmla="*/ 173318 h 242"/>
                  <a:gd name="T108" fmla="*/ 4506 w 144"/>
                  <a:gd name="T109" fmla="*/ 182889 h 242"/>
                  <a:gd name="T110" fmla="*/ 4263 w 144"/>
                  <a:gd name="T111" fmla="*/ 191543 h 242"/>
                  <a:gd name="T112" fmla="*/ 4506 w 144"/>
                  <a:gd name="T113" fmla="*/ 200820 h 242"/>
                  <a:gd name="T114" fmla="*/ 4506 w 144"/>
                  <a:gd name="T115" fmla="*/ 209129 h 242"/>
                  <a:gd name="T116" fmla="*/ 4263 w 144"/>
                  <a:gd name="T117" fmla="*/ 220752 h 242"/>
                  <a:gd name="T118" fmla="*/ 4169 w 144"/>
                  <a:gd name="T119" fmla="*/ 231134 h 242"/>
                  <a:gd name="T120" fmla="*/ 3729 w 144"/>
                  <a:gd name="T121" fmla="*/ 232821 h 242"/>
                  <a:gd name="T122" fmla="*/ 3431 w 144"/>
                  <a:gd name="T123" fmla="*/ 238958 h 2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4" h="242">
                    <a:moveTo>
                      <a:pt x="90" y="242"/>
                    </a:moveTo>
                    <a:lnTo>
                      <a:pt x="84" y="242"/>
                    </a:lnTo>
                    <a:lnTo>
                      <a:pt x="81" y="240"/>
                    </a:lnTo>
                    <a:lnTo>
                      <a:pt x="79" y="234"/>
                    </a:lnTo>
                    <a:lnTo>
                      <a:pt x="74" y="229"/>
                    </a:lnTo>
                    <a:lnTo>
                      <a:pt x="73" y="225"/>
                    </a:lnTo>
                    <a:lnTo>
                      <a:pt x="68" y="223"/>
                    </a:lnTo>
                    <a:lnTo>
                      <a:pt x="66" y="225"/>
                    </a:lnTo>
                    <a:lnTo>
                      <a:pt x="59" y="219"/>
                    </a:lnTo>
                    <a:lnTo>
                      <a:pt x="54" y="219"/>
                    </a:lnTo>
                    <a:lnTo>
                      <a:pt x="43" y="215"/>
                    </a:lnTo>
                    <a:lnTo>
                      <a:pt x="42" y="210"/>
                    </a:lnTo>
                    <a:lnTo>
                      <a:pt x="37" y="207"/>
                    </a:lnTo>
                    <a:lnTo>
                      <a:pt x="27" y="211"/>
                    </a:lnTo>
                    <a:lnTo>
                      <a:pt x="20" y="207"/>
                    </a:lnTo>
                    <a:lnTo>
                      <a:pt x="21" y="194"/>
                    </a:lnTo>
                    <a:lnTo>
                      <a:pt x="24" y="191"/>
                    </a:lnTo>
                    <a:lnTo>
                      <a:pt x="30" y="185"/>
                    </a:lnTo>
                    <a:lnTo>
                      <a:pt x="35" y="175"/>
                    </a:lnTo>
                    <a:lnTo>
                      <a:pt x="39" y="158"/>
                    </a:lnTo>
                    <a:lnTo>
                      <a:pt x="42" y="141"/>
                    </a:lnTo>
                    <a:lnTo>
                      <a:pt x="42" y="122"/>
                    </a:lnTo>
                    <a:lnTo>
                      <a:pt x="36" y="108"/>
                    </a:lnTo>
                    <a:lnTo>
                      <a:pt x="32" y="103"/>
                    </a:lnTo>
                    <a:lnTo>
                      <a:pt x="27" y="102"/>
                    </a:lnTo>
                    <a:lnTo>
                      <a:pt x="23" y="102"/>
                    </a:lnTo>
                    <a:lnTo>
                      <a:pt x="19" y="105"/>
                    </a:lnTo>
                    <a:lnTo>
                      <a:pt x="14" y="107"/>
                    </a:lnTo>
                    <a:lnTo>
                      <a:pt x="5" y="105"/>
                    </a:lnTo>
                    <a:lnTo>
                      <a:pt x="1" y="103"/>
                    </a:lnTo>
                    <a:lnTo>
                      <a:pt x="0" y="89"/>
                    </a:lnTo>
                    <a:lnTo>
                      <a:pt x="2" y="84"/>
                    </a:lnTo>
                    <a:lnTo>
                      <a:pt x="12" y="89"/>
                    </a:lnTo>
                    <a:lnTo>
                      <a:pt x="18" y="89"/>
                    </a:lnTo>
                    <a:lnTo>
                      <a:pt x="23" y="86"/>
                    </a:lnTo>
                    <a:lnTo>
                      <a:pt x="26" y="83"/>
                    </a:lnTo>
                    <a:lnTo>
                      <a:pt x="29" y="78"/>
                    </a:lnTo>
                    <a:lnTo>
                      <a:pt x="36" y="59"/>
                    </a:lnTo>
                    <a:lnTo>
                      <a:pt x="37" y="45"/>
                    </a:lnTo>
                    <a:lnTo>
                      <a:pt x="37" y="35"/>
                    </a:lnTo>
                    <a:lnTo>
                      <a:pt x="36" y="31"/>
                    </a:lnTo>
                    <a:lnTo>
                      <a:pt x="30" y="25"/>
                    </a:lnTo>
                    <a:lnTo>
                      <a:pt x="30" y="21"/>
                    </a:lnTo>
                    <a:lnTo>
                      <a:pt x="31" y="15"/>
                    </a:lnTo>
                    <a:lnTo>
                      <a:pt x="35" y="14"/>
                    </a:lnTo>
                    <a:lnTo>
                      <a:pt x="41" y="15"/>
                    </a:lnTo>
                    <a:lnTo>
                      <a:pt x="43" y="15"/>
                    </a:lnTo>
                    <a:lnTo>
                      <a:pt x="47" y="13"/>
                    </a:lnTo>
                    <a:lnTo>
                      <a:pt x="48" y="7"/>
                    </a:lnTo>
                    <a:lnTo>
                      <a:pt x="51" y="7"/>
                    </a:lnTo>
                    <a:lnTo>
                      <a:pt x="60" y="13"/>
                    </a:lnTo>
                    <a:lnTo>
                      <a:pt x="72" y="14"/>
                    </a:lnTo>
                    <a:lnTo>
                      <a:pt x="75" y="12"/>
                    </a:lnTo>
                    <a:lnTo>
                      <a:pt x="86" y="13"/>
                    </a:lnTo>
                    <a:lnTo>
                      <a:pt x="87" y="9"/>
                    </a:lnTo>
                    <a:lnTo>
                      <a:pt x="91" y="7"/>
                    </a:lnTo>
                    <a:lnTo>
                      <a:pt x="95" y="7"/>
                    </a:lnTo>
                    <a:lnTo>
                      <a:pt x="98" y="11"/>
                    </a:lnTo>
                    <a:lnTo>
                      <a:pt x="101" y="15"/>
                    </a:lnTo>
                    <a:lnTo>
                      <a:pt x="102" y="18"/>
                    </a:lnTo>
                    <a:lnTo>
                      <a:pt x="108" y="21"/>
                    </a:lnTo>
                    <a:lnTo>
                      <a:pt x="110" y="19"/>
                    </a:lnTo>
                    <a:lnTo>
                      <a:pt x="114" y="18"/>
                    </a:lnTo>
                    <a:lnTo>
                      <a:pt x="117" y="19"/>
                    </a:lnTo>
                    <a:lnTo>
                      <a:pt x="121" y="17"/>
                    </a:lnTo>
                    <a:lnTo>
                      <a:pt x="125" y="15"/>
                    </a:lnTo>
                    <a:lnTo>
                      <a:pt x="128" y="7"/>
                    </a:lnTo>
                    <a:lnTo>
                      <a:pt x="129" y="2"/>
                    </a:lnTo>
                    <a:lnTo>
                      <a:pt x="131" y="0"/>
                    </a:lnTo>
                    <a:lnTo>
                      <a:pt x="132" y="2"/>
                    </a:lnTo>
                    <a:lnTo>
                      <a:pt x="133" y="8"/>
                    </a:lnTo>
                    <a:lnTo>
                      <a:pt x="132" y="11"/>
                    </a:lnTo>
                    <a:lnTo>
                      <a:pt x="129" y="14"/>
                    </a:lnTo>
                    <a:lnTo>
                      <a:pt x="134" y="20"/>
                    </a:lnTo>
                    <a:lnTo>
                      <a:pt x="139" y="20"/>
                    </a:lnTo>
                    <a:lnTo>
                      <a:pt x="143" y="17"/>
                    </a:lnTo>
                    <a:lnTo>
                      <a:pt x="144" y="18"/>
                    </a:lnTo>
                    <a:lnTo>
                      <a:pt x="144" y="26"/>
                    </a:lnTo>
                    <a:lnTo>
                      <a:pt x="138" y="30"/>
                    </a:lnTo>
                    <a:lnTo>
                      <a:pt x="138" y="35"/>
                    </a:lnTo>
                    <a:lnTo>
                      <a:pt x="139" y="43"/>
                    </a:lnTo>
                    <a:lnTo>
                      <a:pt x="139" y="44"/>
                    </a:lnTo>
                    <a:lnTo>
                      <a:pt x="137" y="49"/>
                    </a:lnTo>
                    <a:lnTo>
                      <a:pt x="132" y="54"/>
                    </a:lnTo>
                    <a:lnTo>
                      <a:pt x="135" y="67"/>
                    </a:lnTo>
                    <a:lnTo>
                      <a:pt x="137" y="74"/>
                    </a:lnTo>
                    <a:lnTo>
                      <a:pt x="138" y="83"/>
                    </a:lnTo>
                    <a:lnTo>
                      <a:pt x="134" y="87"/>
                    </a:lnTo>
                    <a:lnTo>
                      <a:pt x="131" y="86"/>
                    </a:lnTo>
                    <a:lnTo>
                      <a:pt x="129" y="89"/>
                    </a:lnTo>
                    <a:lnTo>
                      <a:pt x="128" y="92"/>
                    </a:lnTo>
                    <a:lnTo>
                      <a:pt x="128" y="95"/>
                    </a:lnTo>
                    <a:lnTo>
                      <a:pt x="133" y="97"/>
                    </a:lnTo>
                    <a:lnTo>
                      <a:pt x="133" y="103"/>
                    </a:lnTo>
                    <a:lnTo>
                      <a:pt x="128" y="109"/>
                    </a:lnTo>
                    <a:lnTo>
                      <a:pt x="128" y="113"/>
                    </a:lnTo>
                    <a:lnTo>
                      <a:pt x="131" y="116"/>
                    </a:lnTo>
                    <a:lnTo>
                      <a:pt x="129" y="127"/>
                    </a:lnTo>
                    <a:lnTo>
                      <a:pt x="123" y="133"/>
                    </a:lnTo>
                    <a:lnTo>
                      <a:pt x="122" y="141"/>
                    </a:lnTo>
                    <a:lnTo>
                      <a:pt x="117" y="149"/>
                    </a:lnTo>
                    <a:lnTo>
                      <a:pt x="115" y="153"/>
                    </a:lnTo>
                    <a:lnTo>
                      <a:pt x="114" y="158"/>
                    </a:lnTo>
                    <a:lnTo>
                      <a:pt x="114" y="161"/>
                    </a:lnTo>
                    <a:lnTo>
                      <a:pt x="116" y="165"/>
                    </a:lnTo>
                    <a:lnTo>
                      <a:pt x="117" y="170"/>
                    </a:lnTo>
                    <a:lnTo>
                      <a:pt x="116" y="173"/>
                    </a:lnTo>
                    <a:lnTo>
                      <a:pt x="116" y="175"/>
                    </a:lnTo>
                    <a:lnTo>
                      <a:pt x="117" y="179"/>
                    </a:lnTo>
                    <a:lnTo>
                      <a:pt x="122" y="185"/>
                    </a:lnTo>
                    <a:lnTo>
                      <a:pt x="120" y="188"/>
                    </a:lnTo>
                    <a:lnTo>
                      <a:pt x="116" y="194"/>
                    </a:lnTo>
                    <a:lnTo>
                      <a:pt x="116" y="197"/>
                    </a:lnTo>
                    <a:lnTo>
                      <a:pt x="122" y="203"/>
                    </a:lnTo>
                    <a:lnTo>
                      <a:pt x="123" y="203"/>
                    </a:lnTo>
                    <a:lnTo>
                      <a:pt x="122" y="212"/>
                    </a:lnTo>
                    <a:lnTo>
                      <a:pt x="116" y="221"/>
                    </a:lnTo>
                    <a:lnTo>
                      <a:pt x="116" y="224"/>
                    </a:lnTo>
                    <a:lnTo>
                      <a:pt x="115" y="228"/>
                    </a:lnTo>
                    <a:lnTo>
                      <a:pt x="113" y="234"/>
                    </a:lnTo>
                    <a:lnTo>
                      <a:pt x="108" y="231"/>
                    </a:lnTo>
                    <a:lnTo>
                      <a:pt x="101" y="236"/>
                    </a:lnTo>
                    <a:lnTo>
                      <a:pt x="99" y="240"/>
                    </a:lnTo>
                    <a:lnTo>
                      <a:pt x="93" y="242"/>
                    </a:lnTo>
                    <a:lnTo>
                      <a:pt x="90" y="242"/>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61" name="Freeform 169"/>
              <p:cNvSpPr>
                <a:spLocks/>
              </p:cNvSpPr>
              <p:nvPr/>
            </p:nvSpPr>
            <p:spPr bwMode="auto">
              <a:xfrm rot="1627522">
                <a:off x="2864" y="3226"/>
                <a:ext cx="141" cy="83"/>
              </a:xfrm>
              <a:custGeom>
                <a:avLst/>
                <a:gdLst>
                  <a:gd name="T0" fmla="*/ 3753 w 114"/>
                  <a:gd name="T1" fmla="*/ 18154 h 58"/>
                  <a:gd name="T2" fmla="*/ 4109 w 114"/>
                  <a:gd name="T3" fmla="*/ 16454 h 58"/>
                  <a:gd name="T4" fmla="*/ 4211 w 114"/>
                  <a:gd name="T5" fmla="*/ 13008 h 58"/>
                  <a:gd name="T6" fmla="*/ 4109 w 114"/>
                  <a:gd name="T7" fmla="*/ 8392 h 58"/>
                  <a:gd name="T8" fmla="*/ 3958 w 114"/>
                  <a:gd name="T9" fmla="*/ 6534 h 58"/>
                  <a:gd name="T10" fmla="*/ 3668 w 114"/>
                  <a:gd name="T11" fmla="*/ 5864 h 58"/>
                  <a:gd name="T12" fmla="*/ 3401 w 114"/>
                  <a:gd name="T13" fmla="*/ 7051 h 58"/>
                  <a:gd name="T14" fmla="*/ 2938 w 114"/>
                  <a:gd name="T15" fmla="*/ 8392 h 58"/>
                  <a:gd name="T16" fmla="*/ 2660 w 114"/>
                  <a:gd name="T17" fmla="*/ 5155 h 58"/>
                  <a:gd name="T18" fmla="*/ 2543 w 114"/>
                  <a:gd name="T19" fmla="*/ 5864 h 58"/>
                  <a:gd name="T20" fmla="*/ 2491 w 114"/>
                  <a:gd name="T21" fmla="*/ 6534 h 58"/>
                  <a:gd name="T22" fmla="*/ 2319 w 114"/>
                  <a:gd name="T23" fmla="*/ 7377 h 58"/>
                  <a:gd name="T24" fmla="*/ 2056 w 114"/>
                  <a:gd name="T25" fmla="*/ 7377 h 58"/>
                  <a:gd name="T26" fmla="*/ 1983 w 114"/>
                  <a:gd name="T27" fmla="*/ 4927 h 58"/>
                  <a:gd name="T28" fmla="*/ 1756 w 114"/>
                  <a:gd name="T29" fmla="*/ 4098 h 58"/>
                  <a:gd name="T30" fmla="*/ 1232 w 114"/>
                  <a:gd name="T31" fmla="*/ 2864 h 58"/>
                  <a:gd name="T32" fmla="*/ 918 w 114"/>
                  <a:gd name="T33" fmla="*/ 1 h 58"/>
                  <a:gd name="T34" fmla="*/ 317 w 114"/>
                  <a:gd name="T35" fmla="*/ 2168 h 58"/>
                  <a:gd name="T36" fmla="*/ 176 w 114"/>
                  <a:gd name="T37" fmla="*/ 4439 h 58"/>
                  <a:gd name="T38" fmla="*/ 511 w 114"/>
                  <a:gd name="T39" fmla="*/ 12314 h 58"/>
                  <a:gd name="T40" fmla="*/ 918 w 114"/>
                  <a:gd name="T41" fmla="*/ 15537 h 58"/>
                  <a:gd name="T42" fmla="*/ 996 w 114"/>
                  <a:gd name="T43" fmla="*/ 16454 h 58"/>
                  <a:gd name="T44" fmla="*/ 1196 w 114"/>
                  <a:gd name="T45" fmla="*/ 17185 h 58"/>
                  <a:gd name="T46" fmla="*/ 1406 w 114"/>
                  <a:gd name="T47" fmla="*/ 18154 h 58"/>
                  <a:gd name="T48" fmla="*/ 1662 w 114"/>
                  <a:gd name="T49" fmla="*/ 17622 h 58"/>
                  <a:gd name="T50" fmla="*/ 1885 w 114"/>
                  <a:gd name="T51" fmla="*/ 19147 h 58"/>
                  <a:gd name="T52" fmla="*/ 2054 w 114"/>
                  <a:gd name="T53" fmla="*/ 22980 h 58"/>
                  <a:gd name="T54" fmla="*/ 2172 w 114"/>
                  <a:gd name="T55" fmla="*/ 25668 h 58"/>
                  <a:gd name="T56" fmla="*/ 2262 w 114"/>
                  <a:gd name="T57" fmla="*/ 22980 h 58"/>
                  <a:gd name="T58" fmla="*/ 2226 w 114"/>
                  <a:gd name="T59" fmla="*/ 20663 h 58"/>
                  <a:gd name="T60" fmla="*/ 2226 w 114"/>
                  <a:gd name="T61" fmla="*/ 18154 h 58"/>
                  <a:gd name="T62" fmla="*/ 2331 w 114"/>
                  <a:gd name="T63" fmla="*/ 18615 h 58"/>
                  <a:gd name="T64" fmla="*/ 2491 w 114"/>
                  <a:gd name="T65" fmla="*/ 17622 h 58"/>
                  <a:gd name="T66" fmla="*/ 2660 w 114"/>
                  <a:gd name="T67" fmla="*/ 16454 h 58"/>
                  <a:gd name="T68" fmla="*/ 2868 w 114"/>
                  <a:gd name="T69" fmla="*/ 18615 h 58"/>
                  <a:gd name="T70" fmla="*/ 3290 w 114"/>
                  <a:gd name="T71" fmla="*/ 20364 h 58"/>
                  <a:gd name="T72" fmla="*/ 3566 w 114"/>
                  <a:gd name="T73" fmla="*/ 22980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4" h="58">
                    <a:moveTo>
                      <a:pt x="96" y="52"/>
                    </a:moveTo>
                    <a:lnTo>
                      <a:pt x="101" y="41"/>
                    </a:lnTo>
                    <a:lnTo>
                      <a:pt x="108" y="37"/>
                    </a:lnTo>
                    <a:lnTo>
                      <a:pt x="111" y="37"/>
                    </a:lnTo>
                    <a:lnTo>
                      <a:pt x="111" y="33"/>
                    </a:lnTo>
                    <a:lnTo>
                      <a:pt x="114" y="29"/>
                    </a:lnTo>
                    <a:lnTo>
                      <a:pt x="114" y="25"/>
                    </a:lnTo>
                    <a:lnTo>
                      <a:pt x="111" y="19"/>
                    </a:lnTo>
                    <a:lnTo>
                      <a:pt x="110" y="15"/>
                    </a:lnTo>
                    <a:lnTo>
                      <a:pt x="107" y="15"/>
                    </a:lnTo>
                    <a:lnTo>
                      <a:pt x="102" y="12"/>
                    </a:lnTo>
                    <a:lnTo>
                      <a:pt x="99" y="13"/>
                    </a:lnTo>
                    <a:lnTo>
                      <a:pt x="97" y="16"/>
                    </a:lnTo>
                    <a:lnTo>
                      <a:pt x="91" y="16"/>
                    </a:lnTo>
                    <a:lnTo>
                      <a:pt x="86" y="15"/>
                    </a:lnTo>
                    <a:lnTo>
                      <a:pt x="79" y="19"/>
                    </a:lnTo>
                    <a:lnTo>
                      <a:pt x="72" y="17"/>
                    </a:lnTo>
                    <a:lnTo>
                      <a:pt x="72" y="12"/>
                    </a:lnTo>
                    <a:lnTo>
                      <a:pt x="72" y="11"/>
                    </a:lnTo>
                    <a:lnTo>
                      <a:pt x="69" y="13"/>
                    </a:lnTo>
                    <a:lnTo>
                      <a:pt x="68" y="13"/>
                    </a:lnTo>
                    <a:lnTo>
                      <a:pt x="67" y="15"/>
                    </a:lnTo>
                    <a:lnTo>
                      <a:pt x="66" y="16"/>
                    </a:lnTo>
                    <a:lnTo>
                      <a:pt x="62" y="17"/>
                    </a:lnTo>
                    <a:lnTo>
                      <a:pt x="60" y="17"/>
                    </a:lnTo>
                    <a:lnTo>
                      <a:pt x="56" y="17"/>
                    </a:lnTo>
                    <a:lnTo>
                      <a:pt x="54" y="15"/>
                    </a:lnTo>
                    <a:lnTo>
                      <a:pt x="53" y="11"/>
                    </a:lnTo>
                    <a:lnTo>
                      <a:pt x="49" y="11"/>
                    </a:lnTo>
                    <a:lnTo>
                      <a:pt x="48" y="9"/>
                    </a:lnTo>
                    <a:lnTo>
                      <a:pt x="41" y="9"/>
                    </a:lnTo>
                    <a:lnTo>
                      <a:pt x="33" y="6"/>
                    </a:lnTo>
                    <a:lnTo>
                      <a:pt x="26" y="6"/>
                    </a:lnTo>
                    <a:lnTo>
                      <a:pt x="24" y="1"/>
                    </a:lnTo>
                    <a:lnTo>
                      <a:pt x="19" y="0"/>
                    </a:lnTo>
                    <a:lnTo>
                      <a:pt x="8" y="5"/>
                    </a:lnTo>
                    <a:lnTo>
                      <a:pt x="0" y="4"/>
                    </a:lnTo>
                    <a:lnTo>
                      <a:pt x="5" y="10"/>
                    </a:lnTo>
                    <a:lnTo>
                      <a:pt x="7" y="21"/>
                    </a:lnTo>
                    <a:lnTo>
                      <a:pt x="14" y="28"/>
                    </a:lnTo>
                    <a:lnTo>
                      <a:pt x="20" y="33"/>
                    </a:lnTo>
                    <a:lnTo>
                      <a:pt x="24" y="35"/>
                    </a:lnTo>
                    <a:lnTo>
                      <a:pt x="25" y="36"/>
                    </a:lnTo>
                    <a:lnTo>
                      <a:pt x="27" y="37"/>
                    </a:lnTo>
                    <a:lnTo>
                      <a:pt x="30" y="37"/>
                    </a:lnTo>
                    <a:lnTo>
                      <a:pt x="32" y="39"/>
                    </a:lnTo>
                    <a:lnTo>
                      <a:pt x="35" y="40"/>
                    </a:lnTo>
                    <a:lnTo>
                      <a:pt x="38" y="41"/>
                    </a:lnTo>
                    <a:lnTo>
                      <a:pt x="43" y="40"/>
                    </a:lnTo>
                    <a:lnTo>
                      <a:pt x="45" y="40"/>
                    </a:lnTo>
                    <a:lnTo>
                      <a:pt x="49" y="41"/>
                    </a:lnTo>
                    <a:lnTo>
                      <a:pt x="51" y="43"/>
                    </a:lnTo>
                    <a:lnTo>
                      <a:pt x="54" y="48"/>
                    </a:lnTo>
                    <a:lnTo>
                      <a:pt x="55" y="52"/>
                    </a:lnTo>
                    <a:lnTo>
                      <a:pt x="56" y="54"/>
                    </a:lnTo>
                    <a:lnTo>
                      <a:pt x="59" y="58"/>
                    </a:lnTo>
                    <a:lnTo>
                      <a:pt x="60" y="55"/>
                    </a:lnTo>
                    <a:lnTo>
                      <a:pt x="61" y="52"/>
                    </a:lnTo>
                    <a:lnTo>
                      <a:pt x="61" y="49"/>
                    </a:lnTo>
                    <a:lnTo>
                      <a:pt x="60" y="47"/>
                    </a:lnTo>
                    <a:lnTo>
                      <a:pt x="59" y="43"/>
                    </a:lnTo>
                    <a:lnTo>
                      <a:pt x="60" y="41"/>
                    </a:lnTo>
                    <a:lnTo>
                      <a:pt x="61" y="41"/>
                    </a:lnTo>
                    <a:lnTo>
                      <a:pt x="63" y="42"/>
                    </a:lnTo>
                    <a:lnTo>
                      <a:pt x="65" y="40"/>
                    </a:lnTo>
                    <a:lnTo>
                      <a:pt x="67" y="40"/>
                    </a:lnTo>
                    <a:lnTo>
                      <a:pt x="71" y="37"/>
                    </a:lnTo>
                    <a:lnTo>
                      <a:pt x="72" y="37"/>
                    </a:lnTo>
                    <a:lnTo>
                      <a:pt x="75" y="41"/>
                    </a:lnTo>
                    <a:lnTo>
                      <a:pt x="77" y="42"/>
                    </a:lnTo>
                    <a:lnTo>
                      <a:pt x="83" y="40"/>
                    </a:lnTo>
                    <a:lnTo>
                      <a:pt x="89" y="46"/>
                    </a:lnTo>
                    <a:lnTo>
                      <a:pt x="92" y="49"/>
                    </a:lnTo>
                    <a:lnTo>
                      <a:pt x="96" y="52"/>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62" name="Freeform 170"/>
              <p:cNvSpPr>
                <a:spLocks/>
              </p:cNvSpPr>
              <p:nvPr/>
            </p:nvSpPr>
            <p:spPr bwMode="auto">
              <a:xfrm rot="1627522">
                <a:off x="2822" y="3436"/>
                <a:ext cx="28" cy="30"/>
              </a:xfrm>
              <a:custGeom>
                <a:avLst/>
                <a:gdLst>
                  <a:gd name="T0" fmla="*/ 5489 w 20"/>
                  <a:gd name="T1" fmla="*/ 6245 h 20"/>
                  <a:gd name="T2" fmla="*/ 5905 w 20"/>
                  <a:gd name="T3" fmla="*/ 6245 h 20"/>
                  <a:gd name="T4" fmla="*/ 6091 w 20"/>
                  <a:gd name="T5" fmla="*/ 7748 h 20"/>
                  <a:gd name="T6" fmla="*/ 6091 w 20"/>
                  <a:gd name="T7" fmla="*/ 8091 h 20"/>
                  <a:gd name="T8" fmla="*/ 5905 w 20"/>
                  <a:gd name="T9" fmla="*/ 10389 h 20"/>
                  <a:gd name="T10" fmla="*/ 5489 w 20"/>
                  <a:gd name="T11" fmla="*/ 13284 h 20"/>
                  <a:gd name="T12" fmla="*/ 4542 w 20"/>
                  <a:gd name="T13" fmla="*/ 14052 h 20"/>
                  <a:gd name="T14" fmla="*/ 3822 w 20"/>
                  <a:gd name="T15" fmla="*/ 18206 h 20"/>
                  <a:gd name="T16" fmla="*/ 2317 w 20"/>
                  <a:gd name="T17" fmla="*/ 19926 h 20"/>
                  <a:gd name="T18" fmla="*/ 2220 w 20"/>
                  <a:gd name="T19" fmla="*/ 19380 h 20"/>
                  <a:gd name="T20" fmla="*/ 1586 w 20"/>
                  <a:gd name="T21" fmla="*/ 19380 h 20"/>
                  <a:gd name="T22" fmla="*/ 603 w 20"/>
                  <a:gd name="T23" fmla="*/ 18206 h 20"/>
                  <a:gd name="T24" fmla="*/ 603 w 20"/>
                  <a:gd name="T25" fmla="*/ 15584 h 20"/>
                  <a:gd name="T26" fmla="*/ 1 w 20"/>
                  <a:gd name="T27" fmla="*/ 13284 h 20"/>
                  <a:gd name="T28" fmla="*/ 0 w 20"/>
                  <a:gd name="T29" fmla="*/ 9368 h 20"/>
                  <a:gd name="T30" fmla="*/ 1 w 20"/>
                  <a:gd name="T31" fmla="*/ 7748 h 20"/>
                  <a:gd name="T32" fmla="*/ 603 w 20"/>
                  <a:gd name="T33" fmla="*/ 3596 h 20"/>
                  <a:gd name="T34" fmla="*/ 603 w 20"/>
                  <a:gd name="T35" fmla="*/ 2397 h 20"/>
                  <a:gd name="T36" fmla="*/ 844 w 20"/>
                  <a:gd name="T37" fmla="*/ 0 h 20"/>
                  <a:gd name="T38" fmla="*/ 1655 w 20"/>
                  <a:gd name="T39" fmla="*/ 0 h 20"/>
                  <a:gd name="T40" fmla="*/ 2801 w 20"/>
                  <a:gd name="T41" fmla="*/ 0 h 20"/>
                  <a:gd name="T42" fmla="*/ 3244 w 20"/>
                  <a:gd name="T43" fmla="*/ 1598 h 20"/>
                  <a:gd name="T44" fmla="*/ 4351 w 20"/>
                  <a:gd name="T45" fmla="*/ 2397 h 20"/>
                  <a:gd name="T46" fmla="*/ 5489 w 20"/>
                  <a:gd name="T47" fmla="*/ 6245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 h="20">
                    <a:moveTo>
                      <a:pt x="18" y="6"/>
                    </a:moveTo>
                    <a:lnTo>
                      <a:pt x="19" y="6"/>
                    </a:lnTo>
                    <a:lnTo>
                      <a:pt x="20" y="7"/>
                    </a:lnTo>
                    <a:lnTo>
                      <a:pt x="20" y="8"/>
                    </a:lnTo>
                    <a:lnTo>
                      <a:pt x="19" y="10"/>
                    </a:lnTo>
                    <a:lnTo>
                      <a:pt x="18" y="13"/>
                    </a:lnTo>
                    <a:lnTo>
                      <a:pt x="15" y="14"/>
                    </a:lnTo>
                    <a:lnTo>
                      <a:pt x="12" y="18"/>
                    </a:lnTo>
                    <a:lnTo>
                      <a:pt x="8" y="20"/>
                    </a:lnTo>
                    <a:lnTo>
                      <a:pt x="7" y="19"/>
                    </a:lnTo>
                    <a:lnTo>
                      <a:pt x="5" y="19"/>
                    </a:lnTo>
                    <a:lnTo>
                      <a:pt x="2" y="18"/>
                    </a:lnTo>
                    <a:lnTo>
                      <a:pt x="2" y="15"/>
                    </a:lnTo>
                    <a:lnTo>
                      <a:pt x="1" y="13"/>
                    </a:lnTo>
                    <a:lnTo>
                      <a:pt x="0" y="9"/>
                    </a:lnTo>
                    <a:lnTo>
                      <a:pt x="1" y="7"/>
                    </a:lnTo>
                    <a:lnTo>
                      <a:pt x="2" y="3"/>
                    </a:lnTo>
                    <a:lnTo>
                      <a:pt x="2" y="2"/>
                    </a:lnTo>
                    <a:lnTo>
                      <a:pt x="3" y="0"/>
                    </a:lnTo>
                    <a:lnTo>
                      <a:pt x="6" y="0"/>
                    </a:lnTo>
                    <a:lnTo>
                      <a:pt x="9" y="0"/>
                    </a:lnTo>
                    <a:lnTo>
                      <a:pt x="11" y="1"/>
                    </a:lnTo>
                    <a:lnTo>
                      <a:pt x="14" y="2"/>
                    </a:lnTo>
                    <a:lnTo>
                      <a:pt x="18" y="6"/>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63" name="Freeform 171"/>
              <p:cNvSpPr>
                <a:spLocks/>
              </p:cNvSpPr>
              <p:nvPr/>
            </p:nvSpPr>
            <p:spPr bwMode="auto">
              <a:xfrm rot="1627522">
                <a:off x="2710" y="3785"/>
                <a:ext cx="22" cy="30"/>
              </a:xfrm>
              <a:custGeom>
                <a:avLst/>
                <a:gdLst>
                  <a:gd name="T0" fmla="*/ 159 w 19"/>
                  <a:gd name="T1" fmla="*/ 6245 h 20"/>
                  <a:gd name="T2" fmla="*/ 168 w 19"/>
                  <a:gd name="T3" fmla="*/ 8091 h 20"/>
                  <a:gd name="T4" fmla="*/ 184 w 19"/>
                  <a:gd name="T5" fmla="*/ 10389 h 20"/>
                  <a:gd name="T6" fmla="*/ 195 w 19"/>
                  <a:gd name="T7" fmla="*/ 11622 h 20"/>
                  <a:gd name="T8" fmla="*/ 215 w 19"/>
                  <a:gd name="T9" fmla="*/ 12137 h 20"/>
                  <a:gd name="T10" fmla="*/ 215 w 19"/>
                  <a:gd name="T11" fmla="*/ 14052 h 20"/>
                  <a:gd name="T12" fmla="*/ 226 w 19"/>
                  <a:gd name="T13" fmla="*/ 15584 h 20"/>
                  <a:gd name="T14" fmla="*/ 215 w 19"/>
                  <a:gd name="T15" fmla="*/ 15897 h 20"/>
                  <a:gd name="T16" fmla="*/ 215 w 19"/>
                  <a:gd name="T17" fmla="*/ 17433 h 20"/>
                  <a:gd name="T18" fmla="*/ 195 w 19"/>
                  <a:gd name="T19" fmla="*/ 17433 h 20"/>
                  <a:gd name="T20" fmla="*/ 184 w 19"/>
                  <a:gd name="T21" fmla="*/ 18206 h 20"/>
                  <a:gd name="T22" fmla="*/ 159 w 19"/>
                  <a:gd name="T23" fmla="*/ 18206 h 20"/>
                  <a:gd name="T24" fmla="*/ 145 w 19"/>
                  <a:gd name="T25" fmla="*/ 19926 h 20"/>
                  <a:gd name="T26" fmla="*/ 108 w 19"/>
                  <a:gd name="T27" fmla="*/ 18206 h 20"/>
                  <a:gd name="T28" fmla="*/ 93 w 19"/>
                  <a:gd name="T29" fmla="*/ 17433 h 20"/>
                  <a:gd name="T30" fmla="*/ 69 w 19"/>
                  <a:gd name="T31" fmla="*/ 15897 h 20"/>
                  <a:gd name="T32" fmla="*/ 52 w 19"/>
                  <a:gd name="T33" fmla="*/ 15584 h 20"/>
                  <a:gd name="T34" fmla="*/ 2 w 19"/>
                  <a:gd name="T35" fmla="*/ 12137 h 20"/>
                  <a:gd name="T36" fmla="*/ 0 w 19"/>
                  <a:gd name="T37" fmla="*/ 10389 h 20"/>
                  <a:gd name="T38" fmla="*/ 0 w 19"/>
                  <a:gd name="T39" fmla="*/ 9368 h 20"/>
                  <a:gd name="T40" fmla="*/ 0 w 19"/>
                  <a:gd name="T41" fmla="*/ 8091 h 20"/>
                  <a:gd name="T42" fmla="*/ 0 w 19"/>
                  <a:gd name="T43" fmla="*/ 6245 h 20"/>
                  <a:gd name="T44" fmla="*/ 0 w 19"/>
                  <a:gd name="T45" fmla="*/ 5394 h 20"/>
                  <a:gd name="T46" fmla="*/ 0 w 19"/>
                  <a:gd name="T47" fmla="*/ 4163 h 20"/>
                  <a:gd name="T48" fmla="*/ 1 w 19"/>
                  <a:gd name="T49" fmla="*/ 3596 h 20"/>
                  <a:gd name="T50" fmla="*/ 2 w 19"/>
                  <a:gd name="T51" fmla="*/ 2397 h 20"/>
                  <a:gd name="T52" fmla="*/ 3 w 19"/>
                  <a:gd name="T53" fmla="*/ 0 h 20"/>
                  <a:gd name="T54" fmla="*/ 69 w 19"/>
                  <a:gd name="T55" fmla="*/ 0 h 20"/>
                  <a:gd name="T56" fmla="*/ 80 w 19"/>
                  <a:gd name="T57" fmla="*/ 0 h 20"/>
                  <a:gd name="T58" fmla="*/ 80 w 19"/>
                  <a:gd name="T59" fmla="*/ 2397 h 20"/>
                  <a:gd name="T60" fmla="*/ 93 w 19"/>
                  <a:gd name="T61" fmla="*/ 3596 h 20"/>
                  <a:gd name="T62" fmla="*/ 108 w 19"/>
                  <a:gd name="T63" fmla="*/ 4163 h 20"/>
                  <a:gd name="T64" fmla="*/ 145 w 19"/>
                  <a:gd name="T65" fmla="*/ 5394 h 20"/>
                  <a:gd name="T66" fmla="*/ 159 w 19"/>
                  <a:gd name="T67" fmla="*/ 6245 h 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 h="20">
                    <a:moveTo>
                      <a:pt x="13" y="6"/>
                    </a:moveTo>
                    <a:lnTo>
                      <a:pt x="14" y="8"/>
                    </a:lnTo>
                    <a:lnTo>
                      <a:pt x="15" y="10"/>
                    </a:lnTo>
                    <a:lnTo>
                      <a:pt x="16" y="11"/>
                    </a:lnTo>
                    <a:lnTo>
                      <a:pt x="18" y="12"/>
                    </a:lnTo>
                    <a:lnTo>
                      <a:pt x="18" y="14"/>
                    </a:lnTo>
                    <a:lnTo>
                      <a:pt x="19" y="15"/>
                    </a:lnTo>
                    <a:lnTo>
                      <a:pt x="18" y="16"/>
                    </a:lnTo>
                    <a:lnTo>
                      <a:pt x="18" y="17"/>
                    </a:lnTo>
                    <a:lnTo>
                      <a:pt x="16" y="17"/>
                    </a:lnTo>
                    <a:lnTo>
                      <a:pt x="15" y="18"/>
                    </a:lnTo>
                    <a:lnTo>
                      <a:pt x="13" y="18"/>
                    </a:lnTo>
                    <a:lnTo>
                      <a:pt x="12" y="20"/>
                    </a:lnTo>
                    <a:lnTo>
                      <a:pt x="9" y="18"/>
                    </a:lnTo>
                    <a:lnTo>
                      <a:pt x="8" y="17"/>
                    </a:lnTo>
                    <a:lnTo>
                      <a:pt x="6" y="16"/>
                    </a:lnTo>
                    <a:lnTo>
                      <a:pt x="4" y="15"/>
                    </a:lnTo>
                    <a:lnTo>
                      <a:pt x="2" y="12"/>
                    </a:lnTo>
                    <a:lnTo>
                      <a:pt x="0" y="10"/>
                    </a:lnTo>
                    <a:lnTo>
                      <a:pt x="0" y="9"/>
                    </a:lnTo>
                    <a:lnTo>
                      <a:pt x="0" y="8"/>
                    </a:lnTo>
                    <a:lnTo>
                      <a:pt x="0" y="6"/>
                    </a:lnTo>
                    <a:lnTo>
                      <a:pt x="0" y="5"/>
                    </a:lnTo>
                    <a:lnTo>
                      <a:pt x="0" y="4"/>
                    </a:lnTo>
                    <a:lnTo>
                      <a:pt x="1" y="3"/>
                    </a:lnTo>
                    <a:lnTo>
                      <a:pt x="2" y="2"/>
                    </a:lnTo>
                    <a:lnTo>
                      <a:pt x="3" y="0"/>
                    </a:lnTo>
                    <a:lnTo>
                      <a:pt x="6" y="0"/>
                    </a:lnTo>
                    <a:lnTo>
                      <a:pt x="7" y="0"/>
                    </a:lnTo>
                    <a:lnTo>
                      <a:pt x="7" y="2"/>
                    </a:lnTo>
                    <a:lnTo>
                      <a:pt x="8" y="3"/>
                    </a:lnTo>
                    <a:lnTo>
                      <a:pt x="9" y="4"/>
                    </a:lnTo>
                    <a:lnTo>
                      <a:pt x="12" y="5"/>
                    </a:lnTo>
                    <a:lnTo>
                      <a:pt x="13" y="6"/>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64" name="Freeform 172"/>
              <p:cNvSpPr>
                <a:spLocks/>
              </p:cNvSpPr>
              <p:nvPr/>
            </p:nvSpPr>
            <p:spPr bwMode="auto">
              <a:xfrm rot="1627522">
                <a:off x="2776" y="3580"/>
                <a:ext cx="19" cy="18"/>
              </a:xfrm>
              <a:custGeom>
                <a:avLst/>
                <a:gdLst>
                  <a:gd name="T0" fmla="*/ 190 w 16"/>
                  <a:gd name="T1" fmla="*/ 0 h 13"/>
                  <a:gd name="T2" fmla="*/ 160 w 16"/>
                  <a:gd name="T3" fmla="*/ 0 h 13"/>
                  <a:gd name="T4" fmla="*/ 81 w 16"/>
                  <a:gd name="T5" fmla="*/ 0 h 13"/>
                  <a:gd name="T6" fmla="*/ 68 w 16"/>
                  <a:gd name="T7" fmla="*/ 1 h 13"/>
                  <a:gd name="T8" fmla="*/ 1 w 16"/>
                  <a:gd name="T9" fmla="*/ 533 h 13"/>
                  <a:gd name="T10" fmla="*/ 0 w 16"/>
                  <a:gd name="T11" fmla="*/ 738 h 13"/>
                  <a:gd name="T12" fmla="*/ 0 w 16"/>
                  <a:gd name="T13" fmla="*/ 1022 h 13"/>
                  <a:gd name="T14" fmla="*/ 1 w 16"/>
                  <a:gd name="T15" fmla="*/ 1796 h 13"/>
                  <a:gd name="T16" fmla="*/ 0 w 16"/>
                  <a:gd name="T17" fmla="*/ 1959 h 13"/>
                  <a:gd name="T18" fmla="*/ 1 w 16"/>
                  <a:gd name="T19" fmla="*/ 2292 h 13"/>
                  <a:gd name="T20" fmla="*/ 2 w 16"/>
                  <a:gd name="T21" fmla="*/ 2487 h 13"/>
                  <a:gd name="T22" fmla="*/ 2 w 16"/>
                  <a:gd name="T23" fmla="*/ 3174 h 13"/>
                  <a:gd name="T24" fmla="*/ 68 w 16"/>
                  <a:gd name="T25" fmla="*/ 3257 h 13"/>
                  <a:gd name="T26" fmla="*/ 114 w 16"/>
                  <a:gd name="T27" fmla="*/ 3257 h 13"/>
                  <a:gd name="T28" fmla="*/ 160 w 16"/>
                  <a:gd name="T29" fmla="*/ 3257 h 13"/>
                  <a:gd name="T30" fmla="*/ 190 w 16"/>
                  <a:gd name="T31" fmla="*/ 3174 h 13"/>
                  <a:gd name="T32" fmla="*/ 241 w 16"/>
                  <a:gd name="T33" fmla="*/ 3174 h 13"/>
                  <a:gd name="T34" fmla="*/ 286 w 16"/>
                  <a:gd name="T35" fmla="*/ 2487 h 13"/>
                  <a:gd name="T36" fmla="*/ 298 w 16"/>
                  <a:gd name="T37" fmla="*/ 2292 h 13"/>
                  <a:gd name="T38" fmla="*/ 298 w 16"/>
                  <a:gd name="T39" fmla="*/ 1959 h 13"/>
                  <a:gd name="T40" fmla="*/ 298 w 16"/>
                  <a:gd name="T41" fmla="*/ 1796 h 13"/>
                  <a:gd name="T42" fmla="*/ 298 w 16"/>
                  <a:gd name="T43" fmla="*/ 1415 h 13"/>
                  <a:gd name="T44" fmla="*/ 268 w 16"/>
                  <a:gd name="T45" fmla="*/ 738 h 13"/>
                  <a:gd name="T46" fmla="*/ 241 w 16"/>
                  <a:gd name="T47" fmla="*/ 533 h 13"/>
                  <a:gd name="T48" fmla="*/ 226 w 16"/>
                  <a:gd name="T49" fmla="*/ 1 h 13"/>
                  <a:gd name="T50" fmla="*/ 190 w 16"/>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 h="13">
                    <a:moveTo>
                      <a:pt x="10" y="0"/>
                    </a:moveTo>
                    <a:lnTo>
                      <a:pt x="8" y="0"/>
                    </a:lnTo>
                    <a:lnTo>
                      <a:pt x="4" y="0"/>
                    </a:lnTo>
                    <a:lnTo>
                      <a:pt x="3" y="1"/>
                    </a:lnTo>
                    <a:lnTo>
                      <a:pt x="1" y="2"/>
                    </a:lnTo>
                    <a:lnTo>
                      <a:pt x="0" y="3"/>
                    </a:lnTo>
                    <a:lnTo>
                      <a:pt x="0" y="4"/>
                    </a:lnTo>
                    <a:lnTo>
                      <a:pt x="1" y="7"/>
                    </a:lnTo>
                    <a:lnTo>
                      <a:pt x="0" y="8"/>
                    </a:lnTo>
                    <a:lnTo>
                      <a:pt x="1" y="9"/>
                    </a:lnTo>
                    <a:lnTo>
                      <a:pt x="2" y="10"/>
                    </a:lnTo>
                    <a:lnTo>
                      <a:pt x="2" y="12"/>
                    </a:lnTo>
                    <a:lnTo>
                      <a:pt x="3" y="13"/>
                    </a:lnTo>
                    <a:lnTo>
                      <a:pt x="6" y="13"/>
                    </a:lnTo>
                    <a:lnTo>
                      <a:pt x="8" y="13"/>
                    </a:lnTo>
                    <a:lnTo>
                      <a:pt x="10" y="12"/>
                    </a:lnTo>
                    <a:lnTo>
                      <a:pt x="13" y="12"/>
                    </a:lnTo>
                    <a:lnTo>
                      <a:pt x="15" y="10"/>
                    </a:lnTo>
                    <a:lnTo>
                      <a:pt x="16" y="9"/>
                    </a:lnTo>
                    <a:lnTo>
                      <a:pt x="16" y="8"/>
                    </a:lnTo>
                    <a:lnTo>
                      <a:pt x="16" y="7"/>
                    </a:lnTo>
                    <a:lnTo>
                      <a:pt x="16" y="6"/>
                    </a:lnTo>
                    <a:lnTo>
                      <a:pt x="14" y="3"/>
                    </a:lnTo>
                    <a:lnTo>
                      <a:pt x="13" y="2"/>
                    </a:lnTo>
                    <a:lnTo>
                      <a:pt x="12" y="1"/>
                    </a:lnTo>
                    <a:lnTo>
                      <a:pt x="10" y="0"/>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65" name="Freeform 173"/>
              <p:cNvSpPr>
                <a:spLocks/>
              </p:cNvSpPr>
              <p:nvPr/>
            </p:nvSpPr>
            <p:spPr bwMode="auto">
              <a:xfrm rot="1627522">
                <a:off x="2865" y="3137"/>
                <a:ext cx="175" cy="116"/>
              </a:xfrm>
              <a:custGeom>
                <a:avLst/>
                <a:gdLst>
                  <a:gd name="T0" fmla="*/ 4185 w 143"/>
                  <a:gd name="T1" fmla="*/ 51441 h 79"/>
                  <a:gd name="T2" fmla="*/ 3971 w 143"/>
                  <a:gd name="T3" fmla="*/ 50006 h 79"/>
                  <a:gd name="T4" fmla="*/ 3712 w 143"/>
                  <a:gd name="T5" fmla="*/ 52250 h 79"/>
                  <a:gd name="T6" fmla="*/ 3334 w 143"/>
                  <a:gd name="T7" fmla="*/ 54115 h 79"/>
                  <a:gd name="T8" fmla="*/ 3139 w 143"/>
                  <a:gd name="T9" fmla="*/ 49520 h 79"/>
                  <a:gd name="T10" fmla="*/ 3033 w 143"/>
                  <a:gd name="T11" fmla="*/ 50006 h 79"/>
                  <a:gd name="T12" fmla="*/ 2959 w 143"/>
                  <a:gd name="T13" fmla="*/ 51441 h 79"/>
                  <a:gd name="T14" fmla="*/ 2795 w 143"/>
                  <a:gd name="T15" fmla="*/ 52833 h 79"/>
                  <a:gd name="T16" fmla="*/ 2629 w 143"/>
                  <a:gd name="T17" fmla="*/ 52833 h 79"/>
                  <a:gd name="T18" fmla="*/ 2517 w 143"/>
                  <a:gd name="T19" fmla="*/ 48667 h 79"/>
                  <a:gd name="T20" fmla="*/ 2389 w 143"/>
                  <a:gd name="T21" fmla="*/ 47017 h 79"/>
                  <a:gd name="T22" fmla="*/ 1926 w 143"/>
                  <a:gd name="T23" fmla="*/ 45277 h 79"/>
                  <a:gd name="T24" fmla="*/ 1655 w 143"/>
                  <a:gd name="T25" fmla="*/ 42004 h 79"/>
                  <a:gd name="T26" fmla="*/ 1123 w 143"/>
                  <a:gd name="T27" fmla="*/ 44300 h 79"/>
                  <a:gd name="T28" fmla="*/ 811 w 143"/>
                  <a:gd name="T29" fmla="*/ 43971 h 79"/>
                  <a:gd name="T30" fmla="*/ 603 w 143"/>
                  <a:gd name="T31" fmla="*/ 43971 h 79"/>
                  <a:gd name="T32" fmla="*/ 403 w 143"/>
                  <a:gd name="T33" fmla="*/ 40982 h 79"/>
                  <a:gd name="T34" fmla="*/ 244 w 143"/>
                  <a:gd name="T35" fmla="*/ 37882 h 79"/>
                  <a:gd name="T36" fmla="*/ 2 w 143"/>
                  <a:gd name="T37" fmla="*/ 37882 h 79"/>
                  <a:gd name="T38" fmla="*/ 1 w 143"/>
                  <a:gd name="T39" fmla="*/ 32020 h 79"/>
                  <a:gd name="T40" fmla="*/ 1 w 143"/>
                  <a:gd name="T41" fmla="*/ 30835 h 79"/>
                  <a:gd name="T42" fmla="*/ 244 w 143"/>
                  <a:gd name="T43" fmla="*/ 27721 h 79"/>
                  <a:gd name="T44" fmla="*/ 548 w 143"/>
                  <a:gd name="T45" fmla="*/ 26748 h 79"/>
                  <a:gd name="T46" fmla="*/ 1120 w 143"/>
                  <a:gd name="T47" fmla="*/ 15795 h 79"/>
                  <a:gd name="T48" fmla="*/ 1230 w 143"/>
                  <a:gd name="T49" fmla="*/ 12945 h 79"/>
                  <a:gd name="T50" fmla="*/ 1413 w 143"/>
                  <a:gd name="T51" fmla="*/ 12038 h 79"/>
                  <a:gd name="T52" fmla="*/ 1486 w 143"/>
                  <a:gd name="T53" fmla="*/ 3195 h 79"/>
                  <a:gd name="T54" fmla="*/ 1799 w 143"/>
                  <a:gd name="T55" fmla="*/ 0 h 79"/>
                  <a:gd name="T56" fmla="*/ 2202 w 143"/>
                  <a:gd name="T57" fmla="*/ 6004 h 79"/>
                  <a:gd name="T58" fmla="*/ 2402 w 143"/>
                  <a:gd name="T59" fmla="*/ 4089 h 79"/>
                  <a:gd name="T60" fmla="*/ 2590 w 143"/>
                  <a:gd name="T61" fmla="*/ 6888 h 79"/>
                  <a:gd name="T62" fmla="*/ 3033 w 143"/>
                  <a:gd name="T63" fmla="*/ 11641 h 79"/>
                  <a:gd name="T64" fmla="*/ 3411 w 143"/>
                  <a:gd name="T65" fmla="*/ 8816 h 79"/>
                  <a:gd name="T66" fmla="*/ 3635 w 143"/>
                  <a:gd name="T67" fmla="*/ 10757 h 79"/>
                  <a:gd name="T68" fmla="*/ 3712 w 143"/>
                  <a:gd name="T69" fmla="*/ 15795 h 79"/>
                  <a:gd name="T70" fmla="*/ 3841 w 143"/>
                  <a:gd name="T71" fmla="*/ 19008 h 79"/>
                  <a:gd name="T72" fmla="*/ 3937 w 143"/>
                  <a:gd name="T73" fmla="*/ 21677 h 79"/>
                  <a:gd name="T74" fmla="*/ 4080 w 143"/>
                  <a:gd name="T75" fmla="*/ 29034 h 79"/>
                  <a:gd name="T76" fmla="*/ 4185 w 143"/>
                  <a:gd name="T77" fmla="*/ 33725 h 79"/>
                  <a:gd name="T78" fmla="*/ 4319 w 143"/>
                  <a:gd name="T79" fmla="*/ 43503 h 79"/>
                  <a:gd name="T80" fmla="*/ 4431 w 143"/>
                  <a:gd name="T81" fmla="*/ 48667 h 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3" h="79">
                    <a:moveTo>
                      <a:pt x="139" y="75"/>
                    </a:moveTo>
                    <a:lnTo>
                      <a:pt x="136" y="75"/>
                    </a:lnTo>
                    <a:lnTo>
                      <a:pt x="131" y="72"/>
                    </a:lnTo>
                    <a:lnTo>
                      <a:pt x="128" y="73"/>
                    </a:lnTo>
                    <a:lnTo>
                      <a:pt x="126" y="76"/>
                    </a:lnTo>
                    <a:lnTo>
                      <a:pt x="120" y="76"/>
                    </a:lnTo>
                    <a:lnTo>
                      <a:pt x="115" y="75"/>
                    </a:lnTo>
                    <a:lnTo>
                      <a:pt x="108" y="79"/>
                    </a:lnTo>
                    <a:lnTo>
                      <a:pt x="101" y="77"/>
                    </a:lnTo>
                    <a:lnTo>
                      <a:pt x="101" y="72"/>
                    </a:lnTo>
                    <a:lnTo>
                      <a:pt x="101" y="71"/>
                    </a:lnTo>
                    <a:lnTo>
                      <a:pt x="98" y="73"/>
                    </a:lnTo>
                    <a:lnTo>
                      <a:pt x="97" y="73"/>
                    </a:lnTo>
                    <a:lnTo>
                      <a:pt x="96" y="75"/>
                    </a:lnTo>
                    <a:lnTo>
                      <a:pt x="95" y="76"/>
                    </a:lnTo>
                    <a:lnTo>
                      <a:pt x="91" y="77"/>
                    </a:lnTo>
                    <a:lnTo>
                      <a:pt x="89" y="77"/>
                    </a:lnTo>
                    <a:lnTo>
                      <a:pt x="85" y="77"/>
                    </a:lnTo>
                    <a:lnTo>
                      <a:pt x="83" y="75"/>
                    </a:lnTo>
                    <a:lnTo>
                      <a:pt x="82" y="71"/>
                    </a:lnTo>
                    <a:lnTo>
                      <a:pt x="78" y="71"/>
                    </a:lnTo>
                    <a:lnTo>
                      <a:pt x="77" y="69"/>
                    </a:lnTo>
                    <a:lnTo>
                      <a:pt x="70" y="69"/>
                    </a:lnTo>
                    <a:lnTo>
                      <a:pt x="62" y="66"/>
                    </a:lnTo>
                    <a:lnTo>
                      <a:pt x="55" y="66"/>
                    </a:lnTo>
                    <a:lnTo>
                      <a:pt x="53" y="61"/>
                    </a:lnTo>
                    <a:lnTo>
                      <a:pt x="48" y="60"/>
                    </a:lnTo>
                    <a:lnTo>
                      <a:pt x="37" y="65"/>
                    </a:lnTo>
                    <a:lnTo>
                      <a:pt x="29" y="64"/>
                    </a:lnTo>
                    <a:lnTo>
                      <a:pt x="26" y="64"/>
                    </a:lnTo>
                    <a:lnTo>
                      <a:pt x="23" y="63"/>
                    </a:lnTo>
                    <a:lnTo>
                      <a:pt x="20" y="64"/>
                    </a:lnTo>
                    <a:lnTo>
                      <a:pt x="17" y="63"/>
                    </a:lnTo>
                    <a:lnTo>
                      <a:pt x="13" y="60"/>
                    </a:lnTo>
                    <a:lnTo>
                      <a:pt x="11" y="58"/>
                    </a:lnTo>
                    <a:lnTo>
                      <a:pt x="8" y="55"/>
                    </a:lnTo>
                    <a:lnTo>
                      <a:pt x="6" y="55"/>
                    </a:lnTo>
                    <a:lnTo>
                      <a:pt x="2" y="55"/>
                    </a:lnTo>
                    <a:lnTo>
                      <a:pt x="1" y="52"/>
                    </a:lnTo>
                    <a:lnTo>
                      <a:pt x="1" y="47"/>
                    </a:lnTo>
                    <a:lnTo>
                      <a:pt x="0" y="43"/>
                    </a:lnTo>
                    <a:lnTo>
                      <a:pt x="1" y="45"/>
                    </a:lnTo>
                    <a:lnTo>
                      <a:pt x="5" y="43"/>
                    </a:lnTo>
                    <a:lnTo>
                      <a:pt x="8" y="40"/>
                    </a:lnTo>
                    <a:lnTo>
                      <a:pt x="12" y="39"/>
                    </a:lnTo>
                    <a:lnTo>
                      <a:pt x="18" y="39"/>
                    </a:lnTo>
                    <a:lnTo>
                      <a:pt x="25" y="29"/>
                    </a:lnTo>
                    <a:lnTo>
                      <a:pt x="36" y="23"/>
                    </a:lnTo>
                    <a:lnTo>
                      <a:pt x="38" y="22"/>
                    </a:lnTo>
                    <a:lnTo>
                      <a:pt x="40" y="19"/>
                    </a:lnTo>
                    <a:lnTo>
                      <a:pt x="44" y="19"/>
                    </a:lnTo>
                    <a:lnTo>
                      <a:pt x="46" y="18"/>
                    </a:lnTo>
                    <a:lnTo>
                      <a:pt x="47" y="9"/>
                    </a:lnTo>
                    <a:lnTo>
                      <a:pt x="48" y="5"/>
                    </a:lnTo>
                    <a:lnTo>
                      <a:pt x="54" y="1"/>
                    </a:lnTo>
                    <a:lnTo>
                      <a:pt x="58" y="0"/>
                    </a:lnTo>
                    <a:lnTo>
                      <a:pt x="64" y="4"/>
                    </a:lnTo>
                    <a:lnTo>
                      <a:pt x="71" y="9"/>
                    </a:lnTo>
                    <a:lnTo>
                      <a:pt x="74" y="10"/>
                    </a:lnTo>
                    <a:lnTo>
                      <a:pt x="78" y="6"/>
                    </a:lnTo>
                    <a:lnTo>
                      <a:pt x="80" y="6"/>
                    </a:lnTo>
                    <a:lnTo>
                      <a:pt x="84" y="10"/>
                    </a:lnTo>
                    <a:lnTo>
                      <a:pt x="94" y="17"/>
                    </a:lnTo>
                    <a:lnTo>
                      <a:pt x="98" y="17"/>
                    </a:lnTo>
                    <a:lnTo>
                      <a:pt x="103" y="15"/>
                    </a:lnTo>
                    <a:lnTo>
                      <a:pt x="110" y="13"/>
                    </a:lnTo>
                    <a:lnTo>
                      <a:pt x="119" y="11"/>
                    </a:lnTo>
                    <a:lnTo>
                      <a:pt x="118" y="16"/>
                    </a:lnTo>
                    <a:lnTo>
                      <a:pt x="119" y="18"/>
                    </a:lnTo>
                    <a:lnTo>
                      <a:pt x="120" y="23"/>
                    </a:lnTo>
                    <a:lnTo>
                      <a:pt x="122" y="25"/>
                    </a:lnTo>
                    <a:lnTo>
                      <a:pt x="124" y="28"/>
                    </a:lnTo>
                    <a:lnTo>
                      <a:pt x="124" y="29"/>
                    </a:lnTo>
                    <a:lnTo>
                      <a:pt x="127" y="31"/>
                    </a:lnTo>
                    <a:lnTo>
                      <a:pt x="131" y="33"/>
                    </a:lnTo>
                    <a:lnTo>
                      <a:pt x="132" y="42"/>
                    </a:lnTo>
                    <a:lnTo>
                      <a:pt x="134" y="46"/>
                    </a:lnTo>
                    <a:lnTo>
                      <a:pt x="136" y="49"/>
                    </a:lnTo>
                    <a:lnTo>
                      <a:pt x="138" y="55"/>
                    </a:lnTo>
                    <a:lnTo>
                      <a:pt x="140" y="63"/>
                    </a:lnTo>
                    <a:lnTo>
                      <a:pt x="142" y="67"/>
                    </a:lnTo>
                    <a:lnTo>
                      <a:pt x="143" y="71"/>
                    </a:lnTo>
                    <a:lnTo>
                      <a:pt x="139" y="75"/>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66" name="Freeform 174"/>
              <p:cNvSpPr>
                <a:spLocks/>
              </p:cNvSpPr>
              <p:nvPr/>
            </p:nvSpPr>
            <p:spPr bwMode="auto">
              <a:xfrm rot="1627522">
                <a:off x="2945" y="3237"/>
                <a:ext cx="173" cy="267"/>
              </a:xfrm>
              <a:custGeom>
                <a:avLst/>
                <a:gdLst>
                  <a:gd name="T0" fmla="*/ 649 w 140"/>
                  <a:gd name="T1" fmla="*/ 54971 h 179"/>
                  <a:gd name="T2" fmla="*/ 770 w 140"/>
                  <a:gd name="T3" fmla="*/ 48546 h 179"/>
                  <a:gd name="T4" fmla="*/ 623 w 140"/>
                  <a:gd name="T5" fmla="*/ 39410 h 179"/>
                  <a:gd name="T6" fmla="*/ 743 w 140"/>
                  <a:gd name="T7" fmla="*/ 32546 h 179"/>
                  <a:gd name="T8" fmla="*/ 601 w 140"/>
                  <a:gd name="T9" fmla="*/ 21819 h 179"/>
                  <a:gd name="T10" fmla="*/ 435 w 140"/>
                  <a:gd name="T11" fmla="*/ 13223 h 179"/>
                  <a:gd name="T12" fmla="*/ 330 w 140"/>
                  <a:gd name="T13" fmla="*/ 1544 h 179"/>
                  <a:gd name="T14" fmla="*/ 601 w 140"/>
                  <a:gd name="T15" fmla="*/ 5124 h 179"/>
                  <a:gd name="T16" fmla="*/ 892 w 140"/>
                  <a:gd name="T17" fmla="*/ 16081 h 179"/>
                  <a:gd name="T18" fmla="*/ 1248 w 140"/>
                  <a:gd name="T19" fmla="*/ 23987 h 179"/>
                  <a:gd name="T20" fmla="*/ 1615 w 140"/>
                  <a:gd name="T21" fmla="*/ 30581 h 179"/>
                  <a:gd name="T22" fmla="*/ 1831 w 140"/>
                  <a:gd name="T23" fmla="*/ 32546 h 179"/>
                  <a:gd name="T24" fmla="*/ 2080 w 140"/>
                  <a:gd name="T25" fmla="*/ 34257 h 179"/>
                  <a:gd name="T26" fmla="*/ 2312 w 140"/>
                  <a:gd name="T27" fmla="*/ 31303 h 179"/>
                  <a:gd name="T28" fmla="*/ 2612 w 140"/>
                  <a:gd name="T29" fmla="*/ 26928 h 179"/>
                  <a:gd name="T30" fmla="*/ 2969 w 140"/>
                  <a:gd name="T31" fmla="*/ 20502 h 179"/>
                  <a:gd name="T32" fmla="*/ 3387 w 140"/>
                  <a:gd name="T33" fmla="*/ 21819 h 179"/>
                  <a:gd name="T34" fmla="*/ 3617 w 140"/>
                  <a:gd name="T35" fmla="*/ 25364 h 179"/>
                  <a:gd name="T36" fmla="*/ 3669 w 140"/>
                  <a:gd name="T37" fmla="*/ 30581 h 179"/>
                  <a:gd name="T38" fmla="*/ 4036 w 140"/>
                  <a:gd name="T39" fmla="*/ 30581 h 179"/>
                  <a:gd name="T40" fmla="*/ 4365 w 140"/>
                  <a:gd name="T41" fmla="*/ 32546 h 179"/>
                  <a:gd name="T42" fmla="*/ 4521 w 140"/>
                  <a:gd name="T43" fmla="*/ 41667 h 179"/>
                  <a:gd name="T44" fmla="*/ 4779 w 140"/>
                  <a:gd name="T45" fmla="*/ 46692 h 179"/>
                  <a:gd name="T46" fmla="*/ 4790 w 140"/>
                  <a:gd name="T47" fmla="*/ 45615 h 179"/>
                  <a:gd name="T48" fmla="*/ 5102 w 140"/>
                  <a:gd name="T49" fmla="*/ 45615 h 179"/>
                  <a:gd name="T50" fmla="*/ 4987 w 140"/>
                  <a:gd name="T51" fmla="*/ 51098 h 179"/>
                  <a:gd name="T52" fmla="*/ 3925 w 140"/>
                  <a:gd name="T53" fmla="*/ 57183 h 179"/>
                  <a:gd name="T54" fmla="*/ 2969 w 140"/>
                  <a:gd name="T55" fmla="*/ 85295 h 179"/>
                  <a:gd name="T56" fmla="*/ 2969 w 140"/>
                  <a:gd name="T57" fmla="*/ 101490 h 179"/>
                  <a:gd name="T58" fmla="*/ 2784 w 140"/>
                  <a:gd name="T59" fmla="*/ 125557 h 179"/>
                  <a:gd name="T60" fmla="*/ 2312 w 140"/>
                  <a:gd name="T61" fmla="*/ 131738 h 179"/>
                  <a:gd name="T62" fmla="*/ 1683 w 140"/>
                  <a:gd name="T63" fmla="*/ 138282 h 179"/>
                  <a:gd name="T64" fmla="*/ 1058 w 140"/>
                  <a:gd name="T65" fmla="*/ 149350 h 179"/>
                  <a:gd name="T66" fmla="*/ 770 w 140"/>
                  <a:gd name="T67" fmla="*/ 160367 h 179"/>
                  <a:gd name="T68" fmla="*/ 216 w 140"/>
                  <a:gd name="T69" fmla="*/ 156371 h 179"/>
                  <a:gd name="T70" fmla="*/ 330 w 140"/>
                  <a:gd name="T71" fmla="*/ 145063 h 179"/>
                  <a:gd name="T72" fmla="*/ 330 w 140"/>
                  <a:gd name="T73" fmla="*/ 138282 h 179"/>
                  <a:gd name="T74" fmla="*/ 330 w 140"/>
                  <a:gd name="T75" fmla="*/ 120683 h 179"/>
                  <a:gd name="T76" fmla="*/ 538 w 140"/>
                  <a:gd name="T77" fmla="*/ 116299 h 179"/>
                  <a:gd name="T78" fmla="*/ 601 w 140"/>
                  <a:gd name="T79" fmla="*/ 111478 h 179"/>
                  <a:gd name="T80" fmla="*/ 285 w 140"/>
                  <a:gd name="T81" fmla="*/ 107079 h 179"/>
                  <a:gd name="T82" fmla="*/ 352 w 140"/>
                  <a:gd name="T83" fmla="*/ 100126 h 179"/>
                  <a:gd name="T84" fmla="*/ 743 w 140"/>
                  <a:gd name="T85" fmla="*/ 91605 h 179"/>
                  <a:gd name="T86" fmla="*/ 1255 w 140"/>
                  <a:gd name="T87" fmla="*/ 77968 h 179"/>
                  <a:gd name="T88" fmla="*/ 1658 w 140"/>
                  <a:gd name="T89" fmla="*/ 68040 h 179"/>
                  <a:gd name="T90" fmla="*/ 1102 w 140"/>
                  <a:gd name="T91" fmla="*/ 57183 h 179"/>
                  <a:gd name="T92" fmla="*/ 743 w 140"/>
                  <a:gd name="T93" fmla="*/ 58785 h 17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0" h="179">
                    <a:moveTo>
                      <a:pt x="18" y="66"/>
                    </a:moveTo>
                    <a:lnTo>
                      <a:pt x="18" y="62"/>
                    </a:lnTo>
                    <a:lnTo>
                      <a:pt x="21" y="58"/>
                    </a:lnTo>
                    <a:lnTo>
                      <a:pt x="21" y="54"/>
                    </a:lnTo>
                    <a:lnTo>
                      <a:pt x="18" y="48"/>
                    </a:lnTo>
                    <a:lnTo>
                      <a:pt x="17" y="44"/>
                    </a:lnTo>
                    <a:lnTo>
                      <a:pt x="21" y="40"/>
                    </a:lnTo>
                    <a:lnTo>
                      <a:pt x="20" y="36"/>
                    </a:lnTo>
                    <a:lnTo>
                      <a:pt x="18" y="32"/>
                    </a:lnTo>
                    <a:lnTo>
                      <a:pt x="16" y="24"/>
                    </a:lnTo>
                    <a:lnTo>
                      <a:pt x="14" y="18"/>
                    </a:lnTo>
                    <a:lnTo>
                      <a:pt x="12" y="15"/>
                    </a:lnTo>
                    <a:lnTo>
                      <a:pt x="10" y="11"/>
                    </a:lnTo>
                    <a:lnTo>
                      <a:pt x="9" y="2"/>
                    </a:lnTo>
                    <a:lnTo>
                      <a:pt x="11" y="0"/>
                    </a:lnTo>
                    <a:lnTo>
                      <a:pt x="16" y="6"/>
                    </a:lnTo>
                    <a:lnTo>
                      <a:pt x="20" y="11"/>
                    </a:lnTo>
                    <a:lnTo>
                      <a:pt x="24" y="18"/>
                    </a:lnTo>
                    <a:lnTo>
                      <a:pt x="29" y="23"/>
                    </a:lnTo>
                    <a:lnTo>
                      <a:pt x="34" y="27"/>
                    </a:lnTo>
                    <a:lnTo>
                      <a:pt x="38" y="29"/>
                    </a:lnTo>
                    <a:lnTo>
                      <a:pt x="44" y="34"/>
                    </a:lnTo>
                    <a:lnTo>
                      <a:pt x="47" y="35"/>
                    </a:lnTo>
                    <a:lnTo>
                      <a:pt x="50" y="36"/>
                    </a:lnTo>
                    <a:lnTo>
                      <a:pt x="52" y="36"/>
                    </a:lnTo>
                    <a:lnTo>
                      <a:pt x="57" y="38"/>
                    </a:lnTo>
                    <a:lnTo>
                      <a:pt x="60" y="36"/>
                    </a:lnTo>
                    <a:lnTo>
                      <a:pt x="63" y="35"/>
                    </a:lnTo>
                    <a:lnTo>
                      <a:pt x="66" y="33"/>
                    </a:lnTo>
                    <a:lnTo>
                      <a:pt x="71" y="30"/>
                    </a:lnTo>
                    <a:lnTo>
                      <a:pt x="78" y="24"/>
                    </a:lnTo>
                    <a:lnTo>
                      <a:pt x="82" y="23"/>
                    </a:lnTo>
                    <a:lnTo>
                      <a:pt x="88" y="28"/>
                    </a:lnTo>
                    <a:lnTo>
                      <a:pt x="93" y="24"/>
                    </a:lnTo>
                    <a:lnTo>
                      <a:pt x="96" y="24"/>
                    </a:lnTo>
                    <a:lnTo>
                      <a:pt x="99" y="28"/>
                    </a:lnTo>
                    <a:lnTo>
                      <a:pt x="99" y="32"/>
                    </a:lnTo>
                    <a:lnTo>
                      <a:pt x="101" y="34"/>
                    </a:lnTo>
                    <a:lnTo>
                      <a:pt x="104" y="34"/>
                    </a:lnTo>
                    <a:lnTo>
                      <a:pt x="110" y="34"/>
                    </a:lnTo>
                    <a:lnTo>
                      <a:pt x="118" y="34"/>
                    </a:lnTo>
                    <a:lnTo>
                      <a:pt x="120" y="36"/>
                    </a:lnTo>
                    <a:lnTo>
                      <a:pt x="122" y="40"/>
                    </a:lnTo>
                    <a:lnTo>
                      <a:pt x="124" y="46"/>
                    </a:lnTo>
                    <a:lnTo>
                      <a:pt x="125" y="51"/>
                    </a:lnTo>
                    <a:lnTo>
                      <a:pt x="130" y="52"/>
                    </a:lnTo>
                    <a:lnTo>
                      <a:pt x="131" y="52"/>
                    </a:lnTo>
                    <a:lnTo>
                      <a:pt x="132" y="51"/>
                    </a:lnTo>
                    <a:lnTo>
                      <a:pt x="137" y="48"/>
                    </a:lnTo>
                    <a:lnTo>
                      <a:pt x="140" y="51"/>
                    </a:lnTo>
                    <a:lnTo>
                      <a:pt x="140" y="54"/>
                    </a:lnTo>
                    <a:lnTo>
                      <a:pt x="136" y="57"/>
                    </a:lnTo>
                    <a:lnTo>
                      <a:pt x="113" y="62"/>
                    </a:lnTo>
                    <a:lnTo>
                      <a:pt x="108" y="64"/>
                    </a:lnTo>
                    <a:lnTo>
                      <a:pt x="99" y="74"/>
                    </a:lnTo>
                    <a:lnTo>
                      <a:pt x="82" y="95"/>
                    </a:lnTo>
                    <a:lnTo>
                      <a:pt x="81" y="104"/>
                    </a:lnTo>
                    <a:lnTo>
                      <a:pt x="82" y="113"/>
                    </a:lnTo>
                    <a:lnTo>
                      <a:pt x="81" y="132"/>
                    </a:lnTo>
                    <a:lnTo>
                      <a:pt x="76" y="140"/>
                    </a:lnTo>
                    <a:lnTo>
                      <a:pt x="69" y="143"/>
                    </a:lnTo>
                    <a:lnTo>
                      <a:pt x="63" y="147"/>
                    </a:lnTo>
                    <a:lnTo>
                      <a:pt x="52" y="153"/>
                    </a:lnTo>
                    <a:lnTo>
                      <a:pt x="46" y="154"/>
                    </a:lnTo>
                    <a:lnTo>
                      <a:pt x="30" y="164"/>
                    </a:lnTo>
                    <a:lnTo>
                      <a:pt x="29" y="167"/>
                    </a:lnTo>
                    <a:lnTo>
                      <a:pt x="26" y="177"/>
                    </a:lnTo>
                    <a:lnTo>
                      <a:pt x="21" y="179"/>
                    </a:lnTo>
                    <a:lnTo>
                      <a:pt x="15" y="179"/>
                    </a:lnTo>
                    <a:lnTo>
                      <a:pt x="6" y="174"/>
                    </a:lnTo>
                    <a:lnTo>
                      <a:pt x="0" y="166"/>
                    </a:lnTo>
                    <a:lnTo>
                      <a:pt x="9" y="162"/>
                    </a:lnTo>
                    <a:lnTo>
                      <a:pt x="10" y="160"/>
                    </a:lnTo>
                    <a:lnTo>
                      <a:pt x="9" y="154"/>
                    </a:lnTo>
                    <a:lnTo>
                      <a:pt x="9" y="142"/>
                    </a:lnTo>
                    <a:lnTo>
                      <a:pt x="9" y="135"/>
                    </a:lnTo>
                    <a:lnTo>
                      <a:pt x="12" y="132"/>
                    </a:lnTo>
                    <a:lnTo>
                      <a:pt x="15" y="130"/>
                    </a:lnTo>
                    <a:lnTo>
                      <a:pt x="16" y="126"/>
                    </a:lnTo>
                    <a:lnTo>
                      <a:pt x="16" y="125"/>
                    </a:lnTo>
                    <a:lnTo>
                      <a:pt x="10" y="120"/>
                    </a:lnTo>
                    <a:lnTo>
                      <a:pt x="8" y="119"/>
                    </a:lnTo>
                    <a:lnTo>
                      <a:pt x="6" y="114"/>
                    </a:lnTo>
                    <a:lnTo>
                      <a:pt x="10" y="112"/>
                    </a:lnTo>
                    <a:lnTo>
                      <a:pt x="17" y="110"/>
                    </a:lnTo>
                    <a:lnTo>
                      <a:pt x="20" y="102"/>
                    </a:lnTo>
                    <a:lnTo>
                      <a:pt x="24" y="95"/>
                    </a:lnTo>
                    <a:lnTo>
                      <a:pt x="35" y="87"/>
                    </a:lnTo>
                    <a:lnTo>
                      <a:pt x="42" y="80"/>
                    </a:lnTo>
                    <a:lnTo>
                      <a:pt x="45" y="76"/>
                    </a:lnTo>
                    <a:lnTo>
                      <a:pt x="44" y="74"/>
                    </a:lnTo>
                    <a:lnTo>
                      <a:pt x="30" y="64"/>
                    </a:lnTo>
                    <a:lnTo>
                      <a:pt x="23" y="68"/>
                    </a:lnTo>
                    <a:lnTo>
                      <a:pt x="20" y="66"/>
                    </a:lnTo>
                    <a:lnTo>
                      <a:pt x="18" y="66"/>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67" name="Freeform 175"/>
              <p:cNvSpPr>
                <a:spLocks/>
              </p:cNvSpPr>
              <p:nvPr/>
            </p:nvSpPr>
            <p:spPr bwMode="auto">
              <a:xfrm rot="1627522">
                <a:off x="2839" y="3262"/>
                <a:ext cx="114" cy="125"/>
              </a:xfrm>
              <a:custGeom>
                <a:avLst/>
                <a:gdLst>
                  <a:gd name="T0" fmla="*/ 420 w 94"/>
                  <a:gd name="T1" fmla="*/ 56897 h 85"/>
                  <a:gd name="T2" fmla="*/ 278 w 94"/>
                  <a:gd name="T3" fmla="*/ 53672 h 85"/>
                  <a:gd name="T4" fmla="*/ 106 w 94"/>
                  <a:gd name="T5" fmla="*/ 45001 h 85"/>
                  <a:gd name="T6" fmla="*/ 189 w 94"/>
                  <a:gd name="T7" fmla="*/ 39375 h 85"/>
                  <a:gd name="T8" fmla="*/ 278 w 94"/>
                  <a:gd name="T9" fmla="*/ 34479 h 85"/>
                  <a:gd name="T10" fmla="*/ 189 w 94"/>
                  <a:gd name="T11" fmla="*/ 28249 h 85"/>
                  <a:gd name="T12" fmla="*/ 0 w 94"/>
                  <a:gd name="T13" fmla="*/ 26775 h 85"/>
                  <a:gd name="T14" fmla="*/ 156 w 94"/>
                  <a:gd name="T15" fmla="*/ 21146 h 85"/>
                  <a:gd name="T16" fmla="*/ 346 w 94"/>
                  <a:gd name="T17" fmla="*/ 16557 h 85"/>
                  <a:gd name="T18" fmla="*/ 496 w 94"/>
                  <a:gd name="T19" fmla="*/ 10234 h 85"/>
                  <a:gd name="T20" fmla="*/ 509 w 94"/>
                  <a:gd name="T21" fmla="*/ 1918 h 85"/>
                  <a:gd name="T22" fmla="*/ 602 w 94"/>
                  <a:gd name="T23" fmla="*/ 1304 h 85"/>
                  <a:gd name="T24" fmla="*/ 652 w 94"/>
                  <a:gd name="T25" fmla="*/ 2821 h 85"/>
                  <a:gd name="T26" fmla="*/ 791 w 94"/>
                  <a:gd name="T27" fmla="*/ 4149 h 85"/>
                  <a:gd name="T28" fmla="*/ 959 w 94"/>
                  <a:gd name="T29" fmla="*/ 5725 h 85"/>
                  <a:gd name="T30" fmla="*/ 1139 w 94"/>
                  <a:gd name="T31" fmla="*/ 4793 h 85"/>
                  <a:gd name="T32" fmla="*/ 1301 w 94"/>
                  <a:gd name="T33" fmla="*/ 7049 h 85"/>
                  <a:gd name="T34" fmla="*/ 1410 w 94"/>
                  <a:gd name="T35" fmla="*/ 13194 h 85"/>
                  <a:gd name="T36" fmla="*/ 1521 w 94"/>
                  <a:gd name="T37" fmla="*/ 17478 h 85"/>
                  <a:gd name="T38" fmla="*/ 1578 w 94"/>
                  <a:gd name="T39" fmla="*/ 13194 h 85"/>
                  <a:gd name="T40" fmla="*/ 1528 w 94"/>
                  <a:gd name="T41" fmla="*/ 10234 h 85"/>
                  <a:gd name="T42" fmla="*/ 1528 w 94"/>
                  <a:gd name="T43" fmla="*/ 5725 h 85"/>
                  <a:gd name="T44" fmla="*/ 1618 w 94"/>
                  <a:gd name="T45" fmla="*/ 6101 h 85"/>
                  <a:gd name="T46" fmla="*/ 1728 w 94"/>
                  <a:gd name="T47" fmla="*/ 4793 h 85"/>
                  <a:gd name="T48" fmla="*/ 1853 w 94"/>
                  <a:gd name="T49" fmla="*/ 2821 h 85"/>
                  <a:gd name="T50" fmla="*/ 1972 w 94"/>
                  <a:gd name="T51" fmla="*/ 6101 h 85"/>
                  <a:gd name="T52" fmla="*/ 2321 w 94"/>
                  <a:gd name="T53" fmla="*/ 8972 h 85"/>
                  <a:gd name="T54" fmla="*/ 2483 w 94"/>
                  <a:gd name="T55" fmla="*/ 13194 h 85"/>
                  <a:gd name="T56" fmla="*/ 2359 w 94"/>
                  <a:gd name="T57" fmla="*/ 19403 h 85"/>
                  <a:gd name="T58" fmla="*/ 2143 w 94"/>
                  <a:gd name="T59" fmla="*/ 31596 h 85"/>
                  <a:gd name="T60" fmla="*/ 2247 w 94"/>
                  <a:gd name="T61" fmla="*/ 35807 h 85"/>
                  <a:gd name="T62" fmla="*/ 2392 w 94"/>
                  <a:gd name="T63" fmla="*/ 44516 h 85"/>
                  <a:gd name="T64" fmla="*/ 2379 w 94"/>
                  <a:gd name="T65" fmla="*/ 50704 h 85"/>
                  <a:gd name="T66" fmla="*/ 2143 w 94"/>
                  <a:gd name="T67" fmla="*/ 59176 h 85"/>
                  <a:gd name="T68" fmla="*/ 1955 w 94"/>
                  <a:gd name="T69" fmla="*/ 59176 h 85"/>
                  <a:gd name="T70" fmla="*/ 1955 w 94"/>
                  <a:gd name="T71" fmla="*/ 48482 h 85"/>
                  <a:gd name="T72" fmla="*/ 1755 w 94"/>
                  <a:gd name="T73" fmla="*/ 41962 h 85"/>
                  <a:gd name="T74" fmla="*/ 748 w 94"/>
                  <a:gd name="T75" fmla="*/ 46465 h 85"/>
                  <a:gd name="T76" fmla="*/ 444 w 94"/>
                  <a:gd name="T77" fmla="*/ 56897 h 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85">
                    <a:moveTo>
                      <a:pt x="17" y="81"/>
                    </a:moveTo>
                    <a:lnTo>
                      <a:pt x="16" y="81"/>
                    </a:lnTo>
                    <a:lnTo>
                      <a:pt x="13" y="79"/>
                    </a:lnTo>
                    <a:lnTo>
                      <a:pt x="10" y="76"/>
                    </a:lnTo>
                    <a:lnTo>
                      <a:pt x="5" y="68"/>
                    </a:lnTo>
                    <a:lnTo>
                      <a:pt x="4" y="64"/>
                    </a:lnTo>
                    <a:lnTo>
                      <a:pt x="5" y="61"/>
                    </a:lnTo>
                    <a:lnTo>
                      <a:pt x="7" y="56"/>
                    </a:lnTo>
                    <a:lnTo>
                      <a:pt x="10" y="52"/>
                    </a:lnTo>
                    <a:lnTo>
                      <a:pt x="10" y="49"/>
                    </a:lnTo>
                    <a:lnTo>
                      <a:pt x="10" y="44"/>
                    </a:lnTo>
                    <a:lnTo>
                      <a:pt x="7" y="40"/>
                    </a:lnTo>
                    <a:lnTo>
                      <a:pt x="4" y="38"/>
                    </a:lnTo>
                    <a:lnTo>
                      <a:pt x="0" y="38"/>
                    </a:lnTo>
                    <a:lnTo>
                      <a:pt x="3" y="33"/>
                    </a:lnTo>
                    <a:lnTo>
                      <a:pt x="6" y="30"/>
                    </a:lnTo>
                    <a:lnTo>
                      <a:pt x="10" y="27"/>
                    </a:lnTo>
                    <a:lnTo>
                      <a:pt x="13" y="24"/>
                    </a:lnTo>
                    <a:lnTo>
                      <a:pt x="17" y="19"/>
                    </a:lnTo>
                    <a:lnTo>
                      <a:pt x="18" y="14"/>
                    </a:lnTo>
                    <a:lnTo>
                      <a:pt x="19" y="8"/>
                    </a:lnTo>
                    <a:lnTo>
                      <a:pt x="19" y="3"/>
                    </a:lnTo>
                    <a:lnTo>
                      <a:pt x="18" y="0"/>
                    </a:lnTo>
                    <a:lnTo>
                      <a:pt x="22" y="2"/>
                    </a:lnTo>
                    <a:lnTo>
                      <a:pt x="23" y="3"/>
                    </a:lnTo>
                    <a:lnTo>
                      <a:pt x="25" y="4"/>
                    </a:lnTo>
                    <a:lnTo>
                      <a:pt x="28" y="4"/>
                    </a:lnTo>
                    <a:lnTo>
                      <a:pt x="30" y="6"/>
                    </a:lnTo>
                    <a:lnTo>
                      <a:pt x="33" y="7"/>
                    </a:lnTo>
                    <a:lnTo>
                      <a:pt x="36" y="8"/>
                    </a:lnTo>
                    <a:lnTo>
                      <a:pt x="41" y="7"/>
                    </a:lnTo>
                    <a:lnTo>
                      <a:pt x="43" y="7"/>
                    </a:lnTo>
                    <a:lnTo>
                      <a:pt x="47" y="8"/>
                    </a:lnTo>
                    <a:lnTo>
                      <a:pt x="49" y="10"/>
                    </a:lnTo>
                    <a:lnTo>
                      <a:pt x="52" y="15"/>
                    </a:lnTo>
                    <a:lnTo>
                      <a:pt x="53" y="19"/>
                    </a:lnTo>
                    <a:lnTo>
                      <a:pt x="54" y="21"/>
                    </a:lnTo>
                    <a:lnTo>
                      <a:pt x="57" y="25"/>
                    </a:lnTo>
                    <a:lnTo>
                      <a:pt x="58" y="22"/>
                    </a:lnTo>
                    <a:lnTo>
                      <a:pt x="59" y="19"/>
                    </a:lnTo>
                    <a:lnTo>
                      <a:pt x="59" y="16"/>
                    </a:lnTo>
                    <a:lnTo>
                      <a:pt x="58" y="14"/>
                    </a:lnTo>
                    <a:lnTo>
                      <a:pt x="57" y="10"/>
                    </a:lnTo>
                    <a:lnTo>
                      <a:pt x="58" y="8"/>
                    </a:lnTo>
                    <a:lnTo>
                      <a:pt x="59" y="8"/>
                    </a:lnTo>
                    <a:lnTo>
                      <a:pt x="61" y="9"/>
                    </a:lnTo>
                    <a:lnTo>
                      <a:pt x="63" y="7"/>
                    </a:lnTo>
                    <a:lnTo>
                      <a:pt x="65" y="7"/>
                    </a:lnTo>
                    <a:lnTo>
                      <a:pt x="69" y="4"/>
                    </a:lnTo>
                    <a:lnTo>
                      <a:pt x="70" y="4"/>
                    </a:lnTo>
                    <a:lnTo>
                      <a:pt x="73" y="8"/>
                    </a:lnTo>
                    <a:lnTo>
                      <a:pt x="75" y="9"/>
                    </a:lnTo>
                    <a:lnTo>
                      <a:pt x="81" y="7"/>
                    </a:lnTo>
                    <a:lnTo>
                      <a:pt x="87" y="13"/>
                    </a:lnTo>
                    <a:lnTo>
                      <a:pt x="90" y="16"/>
                    </a:lnTo>
                    <a:lnTo>
                      <a:pt x="94" y="19"/>
                    </a:lnTo>
                    <a:lnTo>
                      <a:pt x="94" y="20"/>
                    </a:lnTo>
                    <a:lnTo>
                      <a:pt x="88" y="28"/>
                    </a:lnTo>
                    <a:lnTo>
                      <a:pt x="83" y="37"/>
                    </a:lnTo>
                    <a:lnTo>
                      <a:pt x="81" y="45"/>
                    </a:lnTo>
                    <a:lnTo>
                      <a:pt x="82" y="48"/>
                    </a:lnTo>
                    <a:lnTo>
                      <a:pt x="85" y="51"/>
                    </a:lnTo>
                    <a:lnTo>
                      <a:pt x="90" y="60"/>
                    </a:lnTo>
                    <a:lnTo>
                      <a:pt x="91" y="63"/>
                    </a:lnTo>
                    <a:lnTo>
                      <a:pt x="91" y="66"/>
                    </a:lnTo>
                    <a:lnTo>
                      <a:pt x="90" y="72"/>
                    </a:lnTo>
                    <a:lnTo>
                      <a:pt x="85" y="80"/>
                    </a:lnTo>
                    <a:lnTo>
                      <a:pt x="81" y="84"/>
                    </a:lnTo>
                    <a:lnTo>
                      <a:pt x="77" y="85"/>
                    </a:lnTo>
                    <a:lnTo>
                      <a:pt x="73" y="84"/>
                    </a:lnTo>
                    <a:lnTo>
                      <a:pt x="72" y="79"/>
                    </a:lnTo>
                    <a:lnTo>
                      <a:pt x="73" y="69"/>
                    </a:lnTo>
                    <a:lnTo>
                      <a:pt x="71" y="63"/>
                    </a:lnTo>
                    <a:lnTo>
                      <a:pt x="66" y="60"/>
                    </a:lnTo>
                    <a:lnTo>
                      <a:pt x="61" y="60"/>
                    </a:lnTo>
                    <a:lnTo>
                      <a:pt x="28" y="66"/>
                    </a:lnTo>
                    <a:lnTo>
                      <a:pt x="23" y="72"/>
                    </a:lnTo>
                    <a:lnTo>
                      <a:pt x="17" y="81"/>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68" name="Freeform 176"/>
              <p:cNvSpPr>
                <a:spLocks/>
              </p:cNvSpPr>
              <p:nvPr/>
            </p:nvSpPr>
            <p:spPr bwMode="auto">
              <a:xfrm rot="1627522">
                <a:off x="2759" y="3152"/>
                <a:ext cx="134" cy="176"/>
              </a:xfrm>
              <a:custGeom>
                <a:avLst/>
                <a:gdLst>
                  <a:gd name="T0" fmla="*/ 2971 w 109"/>
                  <a:gd name="T1" fmla="*/ 65898 h 119"/>
                  <a:gd name="T2" fmla="*/ 2756 w 109"/>
                  <a:gd name="T3" fmla="*/ 69007 h 119"/>
                  <a:gd name="T4" fmla="*/ 2510 w 109"/>
                  <a:gd name="T5" fmla="*/ 69007 h 119"/>
                  <a:gd name="T6" fmla="*/ 2299 w 109"/>
                  <a:gd name="T7" fmla="*/ 70972 h 119"/>
                  <a:gd name="T8" fmla="*/ 1984 w 109"/>
                  <a:gd name="T9" fmla="*/ 71107 h 119"/>
                  <a:gd name="T10" fmla="*/ 1864 w 109"/>
                  <a:gd name="T11" fmla="*/ 69007 h 119"/>
                  <a:gd name="T12" fmla="*/ 1764 w 109"/>
                  <a:gd name="T13" fmla="*/ 65898 h 119"/>
                  <a:gd name="T14" fmla="*/ 1614 w 109"/>
                  <a:gd name="T15" fmla="*/ 64960 h 119"/>
                  <a:gd name="T16" fmla="*/ 1570 w 109"/>
                  <a:gd name="T17" fmla="*/ 61992 h 119"/>
                  <a:gd name="T18" fmla="*/ 1435 w 109"/>
                  <a:gd name="T19" fmla="*/ 61992 h 119"/>
                  <a:gd name="T20" fmla="*/ 1338 w 109"/>
                  <a:gd name="T21" fmla="*/ 66600 h 119"/>
                  <a:gd name="T22" fmla="*/ 1233 w 109"/>
                  <a:gd name="T23" fmla="*/ 74722 h 119"/>
                  <a:gd name="T24" fmla="*/ 1233 w 109"/>
                  <a:gd name="T25" fmla="*/ 82926 h 119"/>
                  <a:gd name="T26" fmla="*/ 975 w 109"/>
                  <a:gd name="T27" fmla="*/ 92193 h 119"/>
                  <a:gd name="T28" fmla="*/ 759 w 109"/>
                  <a:gd name="T29" fmla="*/ 88648 h 119"/>
                  <a:gd name="T30" fmla="*/ 707 w 109"/>
                  <a:gd name="T31" fmla="*/ 80725 h 119"/>
                  <a:gd name="T32" fmla="*/ 575 w 109"/>
                  <a:gd name="T33" fmla="*/ 74722 h 119"/>
                  <a:gd name="T34" fmla="*/ 317 w 109"/>
                  <a:gd name="T35" fmla="*/ 71107 h 119"/>
                  <a:gd name="T36" fmla="*/ 381 w 109"/>
                  <a:gd name="T37" fmla="*/ 61992 h 119"/>
                  <a:gd name="T38" fmla="*/ 390 w 109"/>
                  <a:gd name="T39" fmla="*/ 52682 h 119"/>
                  <a:gd name="T40" fmla="*/ 381 w 109"/>
                  <a:gd name="T41" fmla="*/ 42355 h 119"/>
                  <a:gd name="T42" fmla="*/ 310 w 109"/>
                  <a:gd name="T43" fmla="*/ 35620 h 119"/>
                  <a:gd name="T44" fmla="*/ 136 w 109"/>
                  <a:gd name="T45" fmla="*/ 30920 h 119"/>
                  <a:gd name="T46" fmla="*/ 0 w 109"/>
                  <a:gd name="T47" fmla="*/ 27401 h 119"/>
                  <a:gd name="T48" fmla="*/ 136 w 109"/>
                  <a:gd name="T49" fmla="*/ 21550 h 119"/>
                  <a:gd name="T50" fmla="*/ 317 w 109"/>
                  <a:gd name="T51" fmla="*/ 4504 h 119"/>
                  <a:gd name="T52" fmla="*/ 589 w 109"/>
                  <a:gd name="T53" fmla="*/ 4504 h 119"/>
                  <a:gd name="T54" fmla="*/ 759 w 109"/>
                  <a:gd name="T55" fmla="*/ 0 h 119"/>
                  <a:gd name="T56" fmla="*/ 1003 w 109"/>
                  <a:gd name="T57" fmla="*/ 3588 h 119"/>
                  <a:gd name="T58" fmla="*/ 1345 w 109"/>
                  <a:gd name="T59" fmla="*/ 5307 h 119"/>
                  <a:gd name="T60" fmla="*/ 1516 w 109"/>
                  <a:gd name="T61" fmla="*/ 9557 h 119"/>
                  <a:gd name="T62" fmla="*/ 1812 w 109"/>
                  <a:gd name="T63" fmla="*/ 8470 h 119"/>
                  <a:gd name="T64" fmla="*/ 2022 w 109"/>
                  <a:gd name="T65" fmla="*/ 3588 h 119"/>
                  <a:gd name="T66" fmla="*/ 2169 w 109"/>
                  <a:gd name="T67" fmla="*/ 6462 h 119"/>
                  <a:gd name="T68" fmla="*/ 2348 w 109"/>
                  <a:gd name="T69" fmla="*/ 8470 h 119"/>
                  <a:gd name="T70" fmla="*/ 2510 w 109"/>
                  <a:gd name="T71" fmla="*/ 12527 h 119"/>
                  <a:gd name="T72" fmla="*/ 2743 w 109"/>
                  <a:gd name="T73" fmla="*/ 12527 h 119"/>
                  <a:gd name="T74" fmla="*/ 2959 w 109"/>
                  <a:gd name="T75" fmla="*/ 13092 h 119"/>
                  <a:gd name="T76" fmla="*/ 3185 w 109"/>
                  <a:gd name="T77" fmla="*/ 26104 h 119"/>
                  <a:gd name="T78" fmla="*/ 3638 w 109"/>
                  <a:gd name="T79" fmla="*/ 35620 h 119"/>
                  <a:gd name="T80" fmla="*/ 3652 w 109"/>
                  <a:gd name="T81" fmla="*/ 41915 h 119"/>
                  <a:gd name="T82" fmla="*/ 3586 w 109"/>
                  <a:gd name="T83" fmla="*/ 50385 h 119"/>
                  <a:gd name="T84" fmla="*/ 3367 w 109"/>
                  <a:gd name="T85" fmla="*/ 56882 h 119"/>
                  <a:gd name="T86" fmla="*/ 3086 w 109"/>
                  <a:gd name="T87" fmla="*/ 61504 h 1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9" h="119">
                    <a:moveTo>
                      <a:pt x="90" y="84"/>
                    </a:moveTo>
                    <a:lnTo>
                      <a:pt x="89" y="85"/>
                    </a:lnTo>
                    <a:lnTo>
                      <a:pt x="85" y="88"/>
                    </a:lnTo>
                    <a:lnTo>
                      <a:pt x="83" y="89"/>
                    </a:lnTo>
                    <a:lnTo>
                      <a:pt x="78" y="89"/>
                    </a:lnTo>
                    <a:lnTo>
                      <a:pt x="76" y="89"/>
                    </a:lnTo>
                    <a:lnTo>
                      <a:pt x="71" y="91"/>
                    </a:lnTo>
                    <a:lnTo>
                      <a:pt x="69" y="91"/>
                    </a:lnTo>
                    <a:lnTo>
                      <a:pt x="64" y="92"/>
                    </a:lnTo>
                    <a:lnTo>
                      <a:pt x="59" y="92"/>
                    </a:lnTo>
                    <a:lnTo>
                      <a:pt x="57" y="91"/>
                    </a:lnTo>
                    <a:lnTo>
                      <a:pt x="55" y="89"/>
                    </a:lnTo>
                    <a:lnTo>
                      <a:pt x="54" y="86"/>
                    </a:lnTo>
                    <a:lnTo>
                      <a:pt x="53" y="85"/>
                    </a:lnTo>
                    <a:lnTo>
                      <a:pt x="49" y="85"/>
                    </a:lnTo>
                    <a:lnTo>
                      <a:pt x="48" y="84"/>
                    </a:lnTo>
                    <a:lnTo>
                      <a:pt x="47" y="82"/>
                    </a:lnTo>
                    <a:lnTo>
                      <a:pt x="47" y="80"/>
                    </a:lnTo>
                    <a:lnTo>
                      <a:pt x="46" y="79"/>
                    </a:lnTo>
                    <a:lnTo>
                      <a:pt x="43" y="80"/>
                    </a:lnTo>
                    <a:lnTo>
                      <a:pt x="42" y="83"/>
                    </a:lnTo>
                    <a:lnTo>
                      <a:pt x="40" y="86"/>
                    </a:lnTo>
                    <a:lnTo>
                      <a:pt x="39" y="91"/>
                    </a:lnTo>
                    <a:lnTo>
                      <a:pt x="37" y="97"/>
                    </a:lnTo>
                    <a:lnTo>
                      <a:pt x="39" y="101"/>
                    </a:lnTo>
                    <a:lnTo>
                      <a:pt x="37" y="107"/>
                    </a:lnTo>
                    <a:lnTo>
                      <a:pt x="33" y="118"/>
                    </a:lnTo>
                    <a:lnTo>
                      <a:pt x="29" y="119"/>
                    </a:lnTo>
                    <a:lnTo>
                      <a:pt x="25" y="119"/>
                    </a:lnTo>
                    <a:lnTo>
                      <a:pt x="23" y="114"/>
                    </a:lnTo>
                    <a:lnTo>
                      <a:pt x="22" y="110"/>
                    </a:lnTo>
                    <a:lnTo>
                      <a:pt x="21" y="104"/>
                    </a:lnTo>
                    <a:lnTo>
                      <a:pt x="19" y="98"/>
                    </a:lnTo>
                    <a:lnTo>
                      <a:pt x="17" y="97"/>
                    </a:lnTo>
                    <a:lnTo>
                      <a:pt x="12" y="97"/>
                    </a:lnTo>
                    <a:lnTo>
                      <a:pt x="10" y="92"/>
                    </a:lnTo>
                    <a:lnTo>
                      <a:pt x="9" y="84"/>
                    </a:lnTo>
                    <a:lnTo>
                      <a:pt x="11" y="80"/>
                    </a:lnTo>
                    <a:lnTo>
                      <a:pt x="12" y="76"/>
                    </a:lnTo>
                    <a:lnTo>
                      <a:pt x="12" y="68"/>
                    </a:lnTo>
                    <a:lnTo>
                      <a:pt x="12" y="60"/>
                    </a:lnTo>
                    <a:lnTo>
                      <a:pt x="11" y="55"/>
                    </a:lnTo>
                    <a:lnTo>
                      <a:pt x="11" y="50"/>
                    </a:lnTo>
                    <a:lnTo>
                      <a:pt x="9" y="46"/>
                    </a:lnTo>
                    <a:lnTo>
                      <a:pt x="7" y="42"/>
                    </a:lnTo>
                    <a:lnTo>
                      <a:pt x="4" y="40"/>
                    </a:lnTo>
                    <a:lnTo>
                      <a:pt x="1" y="36"/>
                    </a:lnTo>
                    <a:lnTo>
                      <a:pt x="0" y="35"/>
                    </a:lnTo>
                    <a:lnTo>
                      <a:pt x="1" y="31"/>
                    </a:lnTo>
                    <a:lnTo>
                      <a:pt x="4" y="28"/>
                    </a:lnTo>
                    <a:lnTo>
                      <a:pt x="3" y="20"/>
                    </a:lnTo>
                    <a:lnTo>
                      <a:pt x="10" y="6"/>
                    </a:lnTo>
                    <a:lnTo>
                      <a:pt x="15" y="7"/>
                    </a:lnTo>
                    <a:lnTo>
                      <a:pt x="18" y="6"/>
                    </a:lnTo>
                    <a:lnTo>
                      <a:pt x="19" y="5"/>
                    </a:lnTo>
                    <a:lnTo>
                      <a:pt x="23" y="0"/>
                    </a:lnTo>
                    <a:lnTo>
                      <a:pt x="29" y="1"/>
                    </a:lnTo>
                    <a:lnTo>
                      <a:pt x="30" y="5"/>
                    </a:lnTo>
                    <a:lnTo>
                      <a:pt x="34" y="10"/>
                    </a:lnTo>
                    <a:lnTo>
                      <a:pt x="41" y="7"/>
                    </a:lnTo>
                    <a:lnTo>
                      <a:pt x="45" y="10"/>
                    </a:lnTo>
                    <a:lnTo>
                      <a:pt x="45" y="12"/>
                    </a:lnTo>
                    <a:lnTo>
                      <a:pt x="52" y="14"/>
                    </a:lnTo>
                    <a:lnTo>
                      <a:pt x="54" y="11"/>
                    </a:lnTo>
                    <a:lnTo>
                      <a:pt x="59" y="10"/>
                    </a:lnTo>
                    <a:lnTo>
                      <a:pt x="60" y="5"/>
                    </a:lnTo>
                    <a:lnTo>
                      <a:pt x="61" y="8"/>
                    </a:lnTo>
                    <a:lnTo>
                      <a:pt x="65" y="8"/>
                    </a:lnTo>
                    <a:lnTo>
                      <a:pt x="67" y="8"/>
                    </a:lnTo>
                    <a:lnTo>
                      <a:pt x="70" y="11"/>
                    </a:lnTo>
                    <a:lnTo>
                      <a:pt x="72" y="13"/>
                    </a:lnTo>
                    <a:lnTo>
                      <a:pt x="76" y="16"/>
                    </a:lnTo>
                    <a:lnTo>
                      <a:pt x="79" y="17"/>
                    </a:lnTo>
                    <a:lnTo>
                      <a:pt x="82" y="16"/>
                    </a:lnTo>
                    <a:lnTo>
                      <a:pt x="85" y="17"/>
                    </a:lnTo>
                    <a:lnTo>
                      <a:pt x="88" y="17"/>
                    </a:lnTo>
                    <a:lnTo>
                      <a:pt x="93" y="23"/>
                    </a:lnTo>
                    <a:lnTo>
                      <a:pt x="95" y="34"/>
                    </a:lnTo>
                    <a:lnTo>
                      <a:pt x="102" y="41"/>
                    </a:lnTo>
                    <a:lnTo>
                      <a:pt x="108" y="46"/>
                    </a:lnTo>
                    <a:lnTo>
                      <a:pt x="109" y="49"/>
                    </a:lnTo>
                    <a:lnTo>
                      <a:pt x="109" y="54"/>
                    </a:lnTo>
                    <a:lnTo>
                      <a:pt x="108" y="60"/>
                    </a:lnTo>
                    <a:lnTo>
                      <a:pt x="107" y="65"/>
                    </a:lnTo>
                    <a:lnTo>
                      <a:pt x="103" y="70"/>
                    </a:lnTo>
                    <a:lnTo>
                      <a:pt x="100" y="73"/>
                    </a:lnTo>
                    <a:lnTo>
                      <a:pt x="96" y="76"/>
                    </a:lnTo>
                    <a:lnTo>
                      <a:pt x="93" y="79"/>
                    </a:lnTo>
                    <a:lnTo>
                      <a:pt x="90" y="84"/>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69" name="Freeform 177"/>
              <p:cNvSpPr>
                <a:spLocks/>
              </p:cNvSpPr>
              <p:nvPr/>
            </p:nvSpPr>
            <p:spPr bwMode="auto">
              <a:xfrm rot="1627522">
                <a:off x="2603" y="3184"/>
                <a:ext cx="251" cy="235"/>
              </a:xfrm>
              <a:custGeom>
                <a:avLst/>
                <a:gdLst>
                  <a:gd name="T0" fmla="*/ 1 w 201"/>
                  <a:gd name="T1" fmla="*/ 112580 h 158"/>
                  <a:gd name="T2" fmla="*/ 234 w 201"/>
                  <a:gd name="T3" fmla="*/ 103358 h 158"/>
                  <a:gd name="T4" fmla="*/ 704 w 201"/>
                  <a:gd name="T5" fmla="*/ 95742 h 158"/>
                  <a:gd name="T6" fmla="*/ 1109 w 201"/>
                  <a:gd name="T7" fmla="*/ 82171 h 158"/>
                  <a:gd name="T8" fmla="*/ 1449 w 201"/>
                  <a:gd name="T9" fmla="*/ 73377 h 158"/>
                  <a:gd name="T10" fmla="*/ 1730 w 201"/>
                  <a:gd name="T11" fmla="*/ 64861 h 158"/>
                  <a:gd name="T12" fmla="*/ 1926 w 201"/>
                  <a:gd name="T13" fmla="*/ 57530 h 158"/>
                  <a:gd name="T14" fmla="*/ 2160 w 201"/>
                  <a:gd name="T15" fmla="*/ 52183 h 158"/>
                  <a:gd name="T16" fmla="*/ 2697 w 201"/>
                  <a:gd name="T17" fmla="*/ 52183 h 158"/>
                  <a:gd name="T18" fmla="*/ 3184 w 201"/>
                  <a:gd name="T19" fmla="*/ 42547 h 158"/>
                  <a:gd name="T20" fmla="*/ 3830 w 201"/>
                  <a:gd name="T21" fmla="*/ 35546 h 158"/>
                  <a:gd name="T22" fmla="*/ 3976 w 201"/>
                  <a:gd name="T23" fmla="*/ 26006 h 158"/>
                  <a:gd name="T24" fmla="*/ 4068 w 201"/>
                  <a:gd name="T25" fmla="*/ 17485 h 158"/>
                  <a:gd name="T26" fmla="*/ 4343 w 201"/>
                  <a:gd name="T27" fmla="*/ 3283 h 158"/>
                  <a:gd name="T28" fmla="*/ 4525 w 201"/>
                  <a:gd name="T29" fmla="*/ 7263 h 158"/>
                  <a:gd name="T30" fmla="*/ 4605 w 201"/>
                  <a:gd name="T31" fmla="*/ 26006 h 158"/>
                  <a:gd name="T32" fmla="*/ 4494 w 201"/>
                  <a:gd name="T33" fmla="*/ 38924 h 158"/>
                  <a:gd name="T34" fmla="*/ 4898 w 201"/>
                  <a:gd name="T35" fmla="*/ 44277 h 158"/>
                  <a:gd name="T36" fmla="*/ 5065 w 201"/>
                  <a:gd name="T37" fmla="*/ 57893 h 158"/>
                  <a:gd name="T38" fmla="*/ 5493 w 201"/>
                  <a:gd name="T39" fmla="*/ 61127 h 158"/>
                  <a:gd name="T40" fmla="*/ 5651 w 201"/>
                  <a:gd name="T41" fmla="*/ 43609 h 158"/>
                  <a:gd name="T42" fmla="*/ 5897 w 201"/>
                  <a:gd name="T43" fmla="*/ 31515 h 158"/>
                  <a:gd name="T44" fmla="*/ 6116 w 201"/>
                  <a:gd name="T45" fmla="*/ 29320 h 158"/>
                  <a:gd name="T46" fmla="*/ 6200 w 201"/>
                  <a:gd name="T47" fmla="*/ 33169 h 158"/>
                  <a:gd name="T48" fmla="*/ 6474 w 201"/>
                  <a:gd name="T49" fmla="*/ 36545 h 158"/>
                  <a:gd name="T50" fmla="*/ 6859 w 201"/>
                  <a:gd name="T51" fmla="*/ 38924 h 158"/>
                  <a:gd name="T52" fmla="*/ 7364 w 201"/>
                  <a:gd name="T53" fmla="*/ 36545 h 158"/>
                  <a:gd name="T54" fmla="*/ 7749 w 201"/>
                  <a:gd name="T55" fmla="*/ 35546 h 158"/>
                  <a:gd name="T56" fmla="*/ 8189 w 201"/>
                  <a:gd name="T57" fmla="*/ 32516 h 158"/>
                  <a:gd name="T58" fmla="*/ 8437 w 201"/>
                  <a:gd name="T59" fmla="*/ 41892 h 158"/>
                  <a:gd name="T60" fmla="*/ 8202 w 201"/>
                  <a:gd name="T61" fmla="*/ 52183 h 158"/>
                  <a:gd name="T62" fmla="*/ 8437 w 201"/>
                  <a:gd name="T63" fmla="*/ 64861 h 158"/>
                  <a:gd name="T64" fmla="*/ 8745 w 201"/>
                  <a:gd name="T65" fmla="*/ 68703 h 158"/>
                  <a:gd name="T66" fmla="*/ 8644 w 201"/>
                  <a:gd name="T67" fmla="*/ 84441 h 158"/>
                  <a:gd name="T68" fmla="*/ 8751 w 201"/>
                  <a:gd name="T69" fmla="*/ 95742 h 158"/>
                  <a:gd name="T70" fmla="*/ 7223 w 201"/>
                  <a:gd name="T71" fmla="*/ 134198 h 158"/>
                  <a:gd name="T72" fmla="*/ 6612 w 201"/>
                  <a:gd name="T73" fmla="*/ 121201 h 158"/>
                  <a:gd name="T74" fmla="*/ 6982 w 201"/>
                  <a:gd name="T75" fmla="*/ 78634 h 158"/>
                  <a:gd name="T76" fmla="*/ 6887 w 201"/>
                  <a:gd name="T77" fmla="*/ 71849 h 158"/>
                  <a:gd name="T78" fmla="*/ 5651 w 201"/>
                  <a:gd name="T79" fmla="*/ 82171 h 158"/>
                  <a:gd name="T80" fmla="*/ 5295 w 201"/>
                  <a:gd name="T81" fmla="*/ 90857 h 158"/>
                  <a:gd name="T82" fmla="*/ 4525 w 201"/>
                  <a:gd name="T83" fmla="*/ 102185 h 158"/>
                  <a:gd name="T84" fmla="*/ 4056 w 201"/>
                  <a:gd name="T85" fmla="*/ 118717 h 158"/>
                  <a:gd name="T86" fmla="*/ 3922 w 201"/>
                  <a:gd name="T87" fmla="*/ 135135 h 158"/>
                  <a:gd name="T88" fmla="*/ 2365 w 201"/>
                  <a:gd name="T89" fmla="*/ 125593 h 158"/>
                  <a:gd name="T90" fmla="*/ 1446 w 201"/>
                  <a:gd name="T91" fmla="*/ 130815 h 158"/>
                  <a:gd name="T92" fmla="*/ 234 w 201"/>
                  <a:gd name="T93" fmla="*/ 123641 h 1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01" h="158">
                    <a:moveTo>
                      <a:pt x="0" y="145"/>
                    </a:moveTo>
                    <a:lnTo>
                      <a:pt x="0" y="139"/>
                    </a:lnTo>
                    <a:lnTo>
                      <a:pt x="1" y="132"/>
                    </a:lnTo>
                    <a:lnTo>
                      <a:pt x="2" y="127"/>
                    </a:lnTo>
                    <a:lnTo>
                      <a:pt x="3" y="123"/>
                    </a:lnTo>
                    <a:lnTo>
                      <a:pt x="6" y="121"/>
                    </a:lnTo>
                    <a:lnTo>
                      <a:pt x="12" y="117"/>
                    </a:lnTo>
                    <a:lnTo>
                      <a:pt x="14" y="116"/>
                    </a:lnTo>
                    <a:lnTo>
                      <a:pt x="16" y="112"/>
                    </a:lnTo>
                    <a:lnTo>
                      <a:pt x="20" y="105"/>
                    </a:lnTo>
                    <a:lnTo>
                      <a:pt x="22" y="105"/>
                    </a:lnTo>
                    <a:lnTo>
                      <a:pt x="26" y="96"/>
                    </a:lnTo>
                    <a:lnTo>
                      <a:pt x="27" y="92"/>
                    </a:lnTo>
                    <a:lnTo>
                      <a:pt x="31" y="88"/>
                    </a:lnTo>
                    <a:lnTo>
                      <a:pt x="34" y="86"/>
                    </a:lnTo>
                    <a:lnTo>
                      <a:pt x="36" y="85"/>
                    </a:lnTo>
                    <a:lnTo>
                      <a:pt x="38" y="79"/>
                    </a:lnTo>
                    <a:lnTo>
                      <a:pt x="40" y="76"/>
                    </a:lnTo>
                    <a:lnTo>
                      <a:pt x="43" y="74"/>
                    </a:lnTo>
                    <a:lnTo>
                      <a:pt x="44" y="72"/>
                    </a:lnTo>
                    <a:lnTo>
                      <a:pt x="44" y="67"/>
                    </a:lnTo>
                    <a:lnTo>
                      <a:pt x="45" y="64"/>
                    </a:lnTo>
                    <a:lnTo>
                      <a:pt x="48" y="62"/>
                    </a:lnTo>
                    <a:lnTo>
                      <a:pt x="50" y="61"/>
                    </a:lnTo>
                    <a:lnTo>
                      <a:pt x="54" y="61"/>
                    </a:lnTo>
                    <a:lnTo>
                      <a:pt x="55" y="62"/>
                    </a:lnTo>
                    <a:lnTo>
                      <a:pt x="62" y="61"/>
                    </a:lnTo>
                    <a:lnTo>
                      <a:pt x="66" y="58"/>
                    </a:lnTo>
                    <a:lnTo>
                      <a:pt x="69" y="54"/>
                    </a:lnTo>
                    <a:lnTo>
                      <a:pt x="73" y="50"/>
                    </a:lnTo>
                    <a:lnTo>
                      <a:pt x="80" y="46"/>
                    </a:lnTo>
                    <a:lnTo>
                      <a:pt x="85" y="44"/>
                    </a:lnTo>
                    <a:lnTo>
                      <a:pt x="88" y="42"/>
                    </a:lnTo>
                    <a:lnTo>
                      <a:pt x="91" y="37"/>
                    </a:lnTo>
                    <a:lnTo>
                      <a:pt x="91" y="32"/>
                    </a:lnTo>
                    <a:lnTo>
                      <a:pt x="91" y="30"/>
                    </a:lnTo>
                    <a:lnTo>
                      <a:pt x="92" y="26"/>
                    </a:lnTo>
                    <a:lnTo>
                      <a:pt x="93" y="24"/>
                    </a:lnTo>
                    <a:lnTo>
                      <a:pt x="94" y="20"/>
                    </a:lnTo>
                    <a:lnTo>
                      <a:pt x="94" y="14"/>
                    </a:lnTo>
                    <a:lnTo>
                      <a:pt x="97" y="8"/>
                    </a:lnTo>
                    <a:lnTo>
                      <a:pt x="99" y="4"/>
                    </a:lnTo>
                    <a:lnTo>
                      <a:pt x="102" y="0"/>
                    </a:lnTo>
                    <a:lnTo>
                      <a:pt x="104" y="4"/>
                    </a:lnTo>
                    <a:lnTo>
                      <a:pt x="104" y="9"/>
                    </a:lnTo>
                    <a:lnTo>
                      <a:pt x="105" y="14"/>
                    </a:lnTo>
                    <a:lnTo>
                      <a:pt x="105" y="22"/>
                    </a:lnTo>
                    <a:lnTo>
                      <a:pt x="105" y="30"/>
                    </a:lnTo>
                    <a:lnTo>
                      <a:pt x="104" y="34"/>
                    </a:lnTo>
                    <a:lnTo>
                      <a:pt x="102" y="38"/>
                    </a:lnTo>
                    <a:lnTo>
                      <a:pt x="103" y="46"/>
                    </a:lnTo>
                    <a:lnTo>
                      <a:pt x="105" y="51"/>
                    </a:lnTo>
                    <a:lnTo>
                      <a:pt x="110" y="51"/>
                    </a:lnTo>
                    <a:lnTo>
                      <a:pt x="112" y="52"/>
                    </a:lnTo>
                    <a:lnTo>
                      <a:pt x="114" y="58"/>
                    </a:lnTo>
                    <a:lnTo>
                      <a:pt x="115" y="64"/>
                    </a:lnTo>
                    <a:lnTo>
                      <a:pt x="116" y="68"/>
                    </a:lnTo>
                    <a:lnTo>
                      <a:pt x="118" y="73"/>
                    </a:lnTo>
                    <a:lnTo>
                      <a:pt x="122" y="73"/>
                    </a:lnTo>
                    <a:lnTo>
                      <a:pt x="126" y="72"/>
                    </a:lnTo>
                    <a:lnTo>
                      <a:pt x="130" y="61"/>
                    </a:lnTo>
                    <a:lnTo>
                      <a:pt x="132" y="55"/>
                    </a:lnTo>
                    <a:lnTo>
                      <a:pt x="130" y="51"/>
                    </a:lnTo>
                    <a:lnTo>
                      <a:pt x="132" y="45"/>
                    </a:lnTo>
                    <a:lnTo>
                      <a:pt x="133" y="40"/>
                    </a:lnTo>
                    <a:lnTo>
                      <a:pt x="135" y="37"/>
                    </a:lnTo>
                    <a:lnTo>
                      <a:pt x="136" y="34"/>
                    </a:lnTo>
                    <a:lnTo>
                      <a:pt x="139" y="33"/>
                    </a:lnTo>
                    <a:lnTo>
                      <a:pt x="140" y="34"/>
                    </a:lnTo>
                    <a:lnTo>
                      <a:pt x="140" y="36"/>
                    </a:lnTo>
                    <a:lnTo>
                      <a:pt x="141" y="38"/>
                    </a:lnTo>
                    <a:lnTo>
                      <a:pt x="142" y="39"/>
                    </a:lnTo>
                    <a:lnTo>
                      <a:pt x="146" y="39"/>
                    </a:lnTo>
                    <a:lnTo>
                      <a:pt x="147" y="40"/>
                    </a:lnTo>
                    <a:lnTo>
                      <a:pt x="148" y="43"/>
                    </a:lnTo>
                    <a:lnTo>
                      <a:pt x="150" y="45"/>
                    </a:lnTo>
                    <a:lnTo>
                      <a:pt x="152" y="46"/>
                    </a:lnTo>
                    <a:lnTo>
                      <a:pt x="157" y="46"/>
                    </a:lnTo>
                    <a:lnTo>
                      <a:pt x="162" y="45"/>
                    </a:lnTo>
                    <a:lnTo>
                      <a:pt x="164" y="45"/>
                    </a:lnTo>
                    <a:lnTo>
                      <a:pt x="169" y="43"/>
                    </a:lnTo>
                    <a:lnTo>
                      <a:pt x="171" y="43"/>
                    </a:lnTo>
                    <a:lnTo>
                      <a:pt x="176" y="43"/>
                    </a:lnTo>
                    <a:lnTo>
                      <a:pt x="178" y="42"/>
                    </a:lnTo>
                    <a:lnTo>
                      <a:pt x="182" y="39"/>
                    </a:lnTo>
                    <a:lnTo>
                      <a:pt x="183" y="38"/>
                    </a:lnTo>
                    <a:lnTo>
                      <a:pt x="187" y="38"/>
                    </a:lnTo>
                    <a:lnTo>
                      <a:pt x="190" y="40"/>
                    </a:lnTo>
                    <a:lnTo>
                      <a:pt x="193" y="44"/>
                    </a:lnTo>
                    <a:lnTo>
                      <a:pt x="193" y="49"/>
                    </a:lnTo>
                    <a:lnTo>
                      <a:pt x="193" y="52"/>
                    </a:lnTo>
                    <a:lnTo>
                      <a:pt x="190" y="56"/>
                    </a:lnTo>
                    <a:lnTo>
                      <a:pt x="188" y="61"/>
                    </a:lnTo>
                    <a:lnTo>
                      <a:pt x="187" y="64"/>
                    </a:lnTo>
                    <a:lnTo>
                      <a:pt x="188" y="68"/>
                    </a:lnTo>
                    <a:lnTo>
                      <a:pt x="193" y="76"/>
                    </a:lnTo>
                    <a:lnTo>
                      <a:pt x="196" y="79"/>
                    </a:lnTo>
                    <a:lnTo>
                      <a:pt x="199" y="81"/>
                    </a:lnTo>
                    <a:lnTo>
                      <a:pt x="200" y="81"/>
                    </a:lnTo>
                    <a:lnTo>
                      <a:pt x="200" y="84"/>
                    </a:lnTo>
                    <a:lnTo>
                      <a:pt x="196" y="93"/>
                    </a:lnTo>
                    <a:lnTo>
                      <a:pt x="198" y="99"/>
                    </a:lnTo>
                    <a:lnTo>
                      <a:pt x="200" y="103"/>
                    </a:lnTo>
                    <a:lnTo>
                      <a:pt x="201" y="106"/>
                    </a:lnTo>
                    <a:lnTo>
                      <a:pt x="201" y="112"/>
                    </a:lnTo>
                    <a:lnTo>
                      <a:pt x="194" y="132"/>
                    </a:lnTo>
                    <a:lnTo>
                      <a:pt x="178" y="150"/>
                    </a:lnTo>
                    <a:lnTo>
                      <a:pt x="166" y="157"/>
                    </a:lnTo>
                    <a:lnTo>
                      <a:pt x="160" y="156"/>
                    </a:lnTo>
                    <a:lnTo>
                      <a:pt x="154" y="151"/>
                    </a:lnTo>
                    <a:lnTo>
                      <a:pt x="151" y="142"/>
                    </a:lnTo>
                    <a:lnTo>
                      <a:pt x="153" y="124"/>
                    </a:lnTo>
                    <a:lnTo>
                      <a:pt x="154" y="99"/>
                    </a:lnTo>
                    <a:lnTo>
                      <a:pt x="159" y="92"/>
                    </a:lnTo>
                    <a:lnTo>
                      <a:pt x="160" y="88"/>
                    </a:lnTo>
                    <a:lnTo>
                      <a:pt x="159" y="86"/>
                    </a:lnTo>
                    <a:lnTo>
                      <a:pt x="158" y="84"/>
                    </a:lnTo>
                    <a:lnTo>
                      <a:pt x="133" y="85"/>
                    </a:lnTo>
                    <a:lnTo>
                      <a:pt x="130" y="90"/>
                    </a:lnTo>
                    <a:lnTo>
                      <a:pt x="130" y="96"/>
                    </a:lnTo>
                    <a:lnTo>
                      <a:pt x="129" y="99"/>
                    </a:lnTo>
                    <a:lnTo>
                      <a:pt x="127" y="102"/>
                    </a:lnTo>
                    <a:lnTo>
                      <a:pt x="121" y="106"/>
                    </a:lnTo>
                    <a:lnTo>
                      <a:pt x="114" y="110"/>
                    </a:lnTo>
                    <a:lnTo>
                      <a:pt x="105" y="116"/>
                    </a:lnTo>
                    <a:lnTo>
                      <a:pt x="104" y="120"/>
                    </a:lnTo>
                    <a:lnTo>
                      <a:pt x="103" y="126"/>
                    </a:lnTo>
                    <a:lnTo>
                      <a:pt x="100" y="128"/>
                    </a:lnTo>
                    <a:lnTo>
                      <a:pt x="93" y="139"/>
                    </a:lnTo>
                    <a:lnTo>
                      <a:pt x="90" y="146"/>
                    </a:lnTo>
                    <a:lnTo>
                      <a:pt x="88" y="148"/>
                    </a:lnTo>
                    <a:lnTo>
                      <a:pt x="90" y="158"/>
                    </a:lnTo>
                    <a:lnTo>
                      <a:pt x="79" y="156"/>
                    </a:lnTo>
                    <a:lnTo>
                      <a:pt x="58" y="147"/>
                    </a:lnTo>
                    <a:lnTo>
                      <a:pt x="54" y="147"/>
                    </a:lnTo>
                    <a:lnTo>
                      <a:pt x="48" y="148"/>
                    </a:lnTo>
                    <a:lnTo>
                      <a:pt x="39" y="152"/>
                    </a:lnTo>
                    <a:lnTo>
                      <a:pt x="33" y="153"/>
                    </a:lnTo>
                    <a:lnTo>
                      <a:pt x="26" y="150"/>
                    </a:lnTo>
                    <a:lnTo>
                      <a:pt x="10" y="145"/>
                    </a:lnTo>
                    <a:lnTo>
                      <a:pt x="6" y="145"/>
                    </a:lnTo>
                    <a:lnTo>
                      <a:pt x="0" y="145"/>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70" name="Freeform 178"/>
              <p:cNvSpPr>
                <a:spLocks/>
              </p:cNvSpPr>
              <p:nvPr/>
            </p:nvSpPr>
            <p:spPr bwMode="auto">
              <a:xfrm rot="1627522">
                <a:off x="2628" y="2705"/>
                <a:ext cx="170" cy="310"/>
              </a:xfrm>
              <a:custGeom>
                <a:avLst/>
                <a:gdLst>
                  <a:gd name="T0" fmla="*/ 1670 w 138"/>
                  <a:gd name="T1" fmla="*/ 170206 h 209"/>
                  <a:gd name="T2" fmla="*/ 1491 w 138"/>
                  <a:gd name="T3" fmla="*/ 170206 h 209"/>
                  <a:gd name="T4" fmla="*/ 1317 w 138"/>
                  <a:gd name="T5" fmla="*/ 170206 h 209"/>
                  <a:gd name="T6" fmla="*/ 1185 w 138"/>
                  <a:gd name="T7" fmla="*/ 164669 h 209"/>
                  <a:gd name="T8" fmla="*/ 868 w 138"/>
                  <a:gd name="T9" fmla="*/ 160083 h 209"/>
                  <a:gd name="T10" fmla="*/ 627 w 138"/>
                  <a:gd name="T11" fmla="*/ 160083 h 209"/>
                  <a:gd name="T12" fmla="*/ 464 w 138"/>
                  <a:gd name="T13" fmla="*/ 156335 h 209"/>
                  <a:gd name="T14" fmla="*/ 256 w 138"/>
                  <a:gd name="T15" fmla="*/ 154832 h 209"/>
                  <a:gd name="T16" fmla="*/ 137 w 138"/>
                  <a:gd name="T17" fmla="*/ 149947 h 209"/>
                  <a:gd name="T18" fmla="*/ 0 w 138"/>
                  <a:gd name="T19" fmla="*/ 139909 h 209"/>
                  <a:gd name="T20" fmla="*/ 705 w 138"/>
                  <a:gd name="T21" fmla="*/ 128000 h 209"/>
                  <a:gd name="T22" fmla="*/ 1244 w 138"/>
                  <a:gd name="T23" fmla="*/ 113146 h 209"/>
                  <a:gd name="T24" fmla="*/ 1799 w 138"/>
                  <a:gd name="T25" fmla="*/ 97146 h 209"/>
                  <a:gd name="T26" fmla="*/ 2077 w 138"/>
                  <a:gd name="T27" fmla="*/ 82110 h 209"/>
                  <a:gd name="T28" fmla="*/ 2152 w 138"/>
                  <a:gd name="T29" fmla="*/ 61997 h 209"/>
                  <a:gd name="T30" fmla="*/ 1944 w 138"/>
                  <a:gd name="T31" fmla="*/ 46645 h 209"/>
                  <a:gd name="T32" fmla="*/ 2057 w 138"/>
                  <a:gd name="T33" fmla="*/ 34021 h 209"/>
                  <a:gd name="T34" fmla="*/ 2216 w 138"/>
                  <a:gd name="T35" fmla="*/ 20500 h 209"/>
                  <a:gd name="T36" fmla="*/ 3119 w 138"/>
                  <a:gd name="T37" fmla="*/ 12228 h 209"/>
                  <a:gd name="T38" fmla="*/ 3842 w 138"/>
                  <a:gd name="T39" fmla="*/ 3195 h 209"/>
                  <a:gd name="T40" fmla="*/ 4143 w 138"/>
                  <a:gd name="T41" fmla="*/ 2154 h 209"/>
                  <a:gd name="T42" fmla="*/ 4783 w 138"/>
                  <a:gd name="T43" fmla="*/ 3195 h 209"/>
                  <a:gd name="T44" fmla="*/ 4457 w 138"/>
                  <a:gd name="T45" fmla="*/ 14831 h 209"/>
                  <a:gd name="T46" fmla="*/ 4397 w 138"/>
                  <a:gd name="T47" fmla="*/ 23708 h 209"/>
                  <a:gd name="T48" fmla="*/ 4143 w 138"/>
                  <a:gd name="T49" fmla="*/ 28464 h 209"/>
                  <a:gd name="T50" fmla="*/ 3528 w 138"/>
                  <a:gd name="T51" fmla="*/ 38921 h 209"/>
                  <a:gd name="T52" fmla="*/ 2989 w 138"/>
                  <a:gd name="T53" fmla="*/ 38301 h 209"/>
                  <a:gd name="T54" fmla="*/ 2788 w 138"/>
                  <a:gd name="T55" fmla="*/ 47448 h 209"/>
                  <a:gd name="T56" fmla="*/ 3122 w 138"/>
                  <a:gd name="T57" fmla="*/ 52561 h 209"/>
                  <a:gd name="T58" fmla="*/ 3528 w 138"/>
                  <a:gd name="T59" fmla="*/ 57730 h 209"/>
                  <a:gd name="T60" fmla="*/ 3427 w 138"/>
                  <a:gd name="T61" fmla="*/ 69186 h 209"/>
                  <a:gd name="T62" fmla="*/ 3166 w 138"/>
                  <a:gd name="T63" fmla="*/ 68305 h 209"/>
                  <a:gd name="T64" fmla="*/ 2950 w 138"/>
                  <a:gd name="T65" fmla="*/ 70684 h 209"/>
                  <a:gd name="T66" fmla="*/ 2788 w 138"/>
                  <a:gd name="T67" fmla="*/ 75819 h 209"/>
                  <a:gd name="T68" fmla="*/ 2651 w 138"/>
                  <a:gd name="T69" fmla="*/ 86297 h 209"/>
                  <a:gd name="T70" fmla="*/ 2534 w 138"/>
                  <a:gd name="T71" fmla="*/ 90963 h 209"/>
                  <a:gd name="T72" fmla="*/ 2426 w 138"/>
                  <a:gd name="T73" fmla="*/ 97146 h 209"/>
                  <a:gd name="T74" fmla="*/ 2461 w 138"/>
                  <a:gd name="T75" fmla="*/ 104842 h 209"/>
                  <a:gd name="T76" fmla="*/ 2325 w 138"/>
                  <a:gd name="T77" fmla="*/ 114752 h 209"/>
                  <a:gd name="T78" fmla="*/ 2325 w 138"/>
                  <a:gd name="T79" fmla="*/ 120811 h 209"/>
                  <a:gd name="T80" fmla="*/ 2216 w 138"/>
                  <a:gd name="T81" fmla="*/ 126280 h 209"/>
                  <a:gd name="T82" fmla="*/ 2086 w 138"/>
                  <a:gd name="T83" fmla="*/ 134921 h 209"/>
                  <a:gd name="T84" fmla="*/ 2077 w 138"/>
                  <a:gd name="T85" fmla="*/ 146200 h 209"/>
                  <a:gd name="T86" fmla="*/ 2086 w 138"/>
                  <a:gd name="T87" fmla="*/ 150274 h 209"/>
                  <a:gd name="T88" fmla="*/ 2216 w 138"/>
                  <a:gd name="T89" fmla="*/ 154832 h 209"/>
                  <a:gd name="T90" fmla="*/ 2152 w 138"/>
                  <a:gd name="T91" fmla="*/ 161488 h 209"/>
                  <a:gd name="T92" fmla="*/ 1909 w 138"/>
                  <a:gd name="T93" fmla="*/ 168418 h 209"/>
                  <a:gd name="T94" fmla="*/ 1686 w 138"/>
                  <a:gd name="T95" fmla="*/ 170206 h 2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8" h="209">
                    <a:moveTo>
                      <a:pt x="49" y="209"/>
                    </a:moveTo>
                    <a:lnTo>
                      <a:pt x="48" y="209"/>
                    </a:lnTo>
                    <a:lnTo>
                      <a:pt x="46" y="209"/>
                    </a:lnTo>
                    <a:lnTo>
                      <a:pt x="43" y="209"/>
                    </a:lnTo>
                    <a:lnTo>
                      <a:pt x="40" y="209"/>
                    </a:lnTo>
                    <a:lnTo>
                      <a:pt x="38" y="209"/>
                    </a:lnTo>
                    <a:lnTo>
                      <a:pt x="36" y="205"/>
                    </a:lnTo>
                    <a:lnTo>
                      <a:pt x="34" y="202"/>
                    </a:lnTo>
                    <a:lnTo>
                      <a:pt x="30" y="199"/>
                    </a:lnTo>
                    <a:lnTo>
                      <a:pt x="25" y="197"/>
                    </a:lnTo>
                    <a:lnTo>
                      <a:pt x="22" y="197"/>
                    </a:lnTo>
                    <a:lnTo>
                      <a:pt x="18" y="197"/>
                    </a:lnTo>
                    <a:lnTo>
                      <a:pt x="16" y="197"/>
                    </a:lnTo>
                    <a:lnTo>
                      <a:pt x="13" y="192"/>
                    </a:lnTo>
                    <a:lnTo>
                      <a:pt x="10" y="192"/>
                    </a:lnTo>
                    <a:lnTo>
                      <a:pt x="7" y="190"/>
                    </a:lnTo>
                    <a:lnTo>
                      <a:pt x="6" y="186"/>
                    </a:lnTo>
                    <a:lnTo>
                      <a:pt x="4" y="184"/>
                    </a:lnTo>
                    <a:lnTo>
                      <a:pt x="2" y="178"/>
                    </a:lnTo>
                    <a:lnTo>
                      <a:pt x="0" y="172"/>
                    </a:lnTo>
                    <a:lnTo>
                      <a:pt x="8" y="167"/>
                    </a:lnTo>
                    <a:lnTo>
                      <a:pt x="20" y="157"/>
                    </a:lnTo>
                    <a:lnTo>
                      <a:pt x="26" y="150"/>
                    </a:lnTo>
                    <a:lnTo>
                      <a:pt x="36" y="139"/>
                    </a:lnTo>
                    <a:lnTo>
                      <a:pt x="46" y="127"/>
                    </a:lnTo>
                    <a:lnTo>
                      <a:pt x="52" y="119"/>
                    </a:lnTo>
                    <a:lnTo>
                      <a:pt x="56" y="111"/>
                    </a:lnTo>
                    <a:lnTo>
                      <a:pt x="60" y="101"/>
                    </a:lnTo>
                    <a:lnTo>
                      <a:pt x="64" y="91"/>
                    </a:lnTo>
                    <a:lnTo>
                      <a:pt x="62" y="76"/>
                    </a:lnTo>
                    <a:lnTo>
                      <a:pt x="60" y="55"/>
                    </a:lnTo>
                    <a:lnTo>
                      <a:pt x="56" y="57"/>
                    </a:lnTo>
                    <a:lnTo>
                      <a:pt x="56" y="53"/>
                    </a:lnTo>
                    <a:lnTo>
                      <a:pt x="59" y="42"/>
                    </a:lnTo>
                    <a:lnTo>
                      <a:pt x="62" y="36"/>
                    </a:lnTo>
                    <a:lnTo>
                      <a:pt x="64" y="25"/>
                    </a:lnTo>
                    <a:lnTo>
                      <a:pt x="82" y="16"/>
                    </a:lnTo>
                    <a:lnTo>
                      <a:pt x="89" y="15"/>
                    </a:lnTo>
                    <a:lnTo>
                      <a:pt x="104" y="9"/>
                    </a:lnTo>
                    <a:lnTo>
                      <a:pt x="110" y="4"/>
                    </a:lnTo>
                    <a:lnTo>
                      <a:pt x="114" y="4"/>
                    </a:lnTo>
                    <a:lnTo>
                      <a:pt x="119" y="3"/>
                    </a:lnTo>
                    <a:lnTo>
                      <a:pt x="130" y="0"/>
                    </a:lnTo>
                    <a:lnTo>
                      <a:pt x="138" y="4"/>
                    </a:lnTo>
                    <a:lnTo>
                      <a:pt x="138" y="12"/>
                    </a:lnTo>
                    <a:lnTo>
                      <a:pt x="128" y="18"/>
                    </a:lnTo>
                    <a:lnTo>
                      <a:pt x="127" y="22"/>
                    </a:lnTo>
                    <a:lnTo>
                      <a:pt x="127" y="29"/>
                    </a:lnTo>
                    <a:lnTo>
                      <a:pt x="125" y="31"/>
                    </a:lnTo>
                    <a:lnTo>
                      <a:pt x="119" y="35"/>
                    </a:lnTo>
                    <a:lnTo>
                      <a:pt x="109" y="37"/>
                    </a:lnTo>
                    <a:lnTo>
                      <a:pt x="102" y="48"/>
                    </a:lnTo>
                    <a:lnTo>
                      <a:pt x="97" y="49"/>
                    </a:lnTo>
                    <a:lnTo>
                      <a:pt x="86" y="47"/>
                    </a:lnTo>
                    <a:lnTo>
                      <a:pt x="82" y="52"/>
                    </a:lnTo>
                    <a:lnTo>
                      <a:pt x="80" y="58"/>
                    </a:lnTo>
                    <a:lnTo>
                      <a:pt x="83" y="63"/>
                    </a:lnTo>
                    <a:lnTo>
                      <a:pt x="90" y="65"/>
                    </a:lnTo>
                    <a:lnTo>
                      <a:pt x="101" y="67"/>
                    </a:lnTo>
                    <a:lnTo>
                      <a:pt x="102" y="71"/>
                    </a:lnTo>
                    <a:lnTo>
                      <a:pt x="100" y="85"/>
                    </a:lnTo>
                    <a:lnTo>
                      <a:pt x="98" y="85"/>
                    </a:lnTo>
                    <a:lnTo>
                      <a:pt x="94" y="84"/>
                    </a:lnTo>
                    <a:lnTo>
                      <a:pt x="92" y="84"/>
                    </a:lnTo>
                    <a:lnTo>
                      <a:pt x="89" y="85"/>
                    </a:lnTo>
                    <a:lnTo>
                      <a:pt x="85" y="87"/>
                    </a:lnTo>
                    <a:lnTo>
                      <a:pt x="83" y="89"/>
                    </a:lnTo>
                    <a:lnTo>
                      <a:pt x="80" y="93"/>
                    </a:lnTo>
                    <a:lnTo>
                      <a:pt x="78" y="99"/>
                    </a:lnTo>
                    <a:lnTo>
                      <a:pt x="76" y="106"/>
                    </a:lnTo>
                    <a:lnTo>
                      <a:pt x="74" y="111"/>
                    </a:lnTo>
                    <a:lnTo>
                      <a:pt x="73" y="112"/>
                    </a:lnTo>
                    <a:lnTo>
                      <a:pt x="70" y="117"/>
                    </a:lnTo>
                    <a:lnTo>
                      <a:pt x="70" y="119"/>
                    </a:lnTo>
                    <a:lnTo>
                      <a:pt x="71" y="127"/>
                    </a:lnTo>
                    <a:lnTo>
                      <a:pt x="71" y="129"/>
                    </a:lnTo>
                    <a:lnTo>
                      <a:pt x="67" y="138"/>
                    </a:lnTo>
                    <a:lnTo>
                      <a:pt x="67" y="141"/>
                    </a:lnTo>
                    <a:lnTo>
                      <a:pt x="67" y="142"/>
                    </a:lnTo>
                    <a:lnTo>
                      <a:pt x="67" y="148"/>
                    </a:lnTo>
                    <a:lnTo>
                      <a:pt x="66" y="149"/>
                    </a:lnTo>
                    <a:lnTo>
                      <a:pt x="64" y="155"/>
                    </a:lnTo>
                    <a:lnTo>
                      <a:pt x="62" y="160"/>
                    </a:lnTo>
                    <a:lnTo>
                      <a:pt x="61" y="166"/>
                    </a:lnTo>
                    <a:lnTo>
                      <a:pt x="60" y="172"/>
                    </a:lnTo>
                    <a:lnTo>
                      <a:pt x="60" y="179"/>
                    </a:lnTo>
                    <a:lnTo>
                      <a:pt x="60" y="183"/>
                    </a:lnTo>
                    <a:lnTo>
                      <a:pt x="61" y="185"/>
                    </a:lnTo>
                    <a:lnTo>
                      <a:pt x="62" y="187"/>
                    </a:lnTo>
                    <a:lnTo>
                      <a:pt x="64" y="190"/>
                    </a:lnTo>
                    <a:lnTo>
                      <a:pt x="64" y="193"/>
                    </a:lnTo>
                    <a:lnTo>
                      <a:pt x="62" y="198"/>
                    </a:lnTo>
                    <a:lnTo>
                      <a:pt x="59" y="203"/>
                    </a:lnTo>
                    <a:lnTo>
                      <a:pt x="55" y="207"/>
                    </a:lnTo>
                    <a:lnTo>
                      <a:pt x="50" y="208"/>
                    </a:lnTo>
                    <a:lnTo>
                      <a:pt x="49" y="209"/>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71" name="Freeform 179"/>
              <p:cNvSpPr>
                <a:spLocks/>
              </p:cNvSpPr>
              <p:nvPr/>
            </p:nvSpPr>
            <p:spPr bwMode="auto">
              <a:xfrm rot="1627522">
                <a:off x="3314" y="2703"/>
                <a:ext cx="208" cy="271"/>
              </a:xfrm>
              <a:custGeom>
                <a:avLst/>
                <a:gdLst>
                  <a:gd name="T0" fmla="*/ 2534 w 169"/>
                  <a:gd name="T1" fmla="*/ 128362 h 183"/>
                  <a:gd name="T2" fmla="*/ 2377 w 169"/>
                  <a:gd name="T3" fmla="*/ 132272 h 183"/>
                  <a:gd name="T4" fmla="*/ 2059 w 169"/>
                  <a:gd name="T5" fmla="*/ 141154 h 183"/>
                  <a:gd name="T6" fmla="*/ 1826 w 169"/>
                  <a:gd name="T7" fmla="*/ 144516 h 183"/>
                  <a:gd name="T8" fmla="*/ 1525 w 169"/>
                  <a:gd name="T9" fmla="*/ 128362 h 183"/>
                  <a:gd name="T10" fmla="*/ 1275 w 169"/>
                  <a:gd name="T11" fmla="*/ 128362 h 183"/>
                  <a:gd name="T12" fmla="*/ 891 w 169"/>
                  <a:gd name="T13" fmla="*/ 126789 h 183"/>
                  <a:gd name="T14" fmla="*/ 478 w 169"/>
                  <a:gd name="T15" fmla="*/ 121380 h 183"/>
                  <a:gd name="T16" fmla="*/ 267 w 169"/>
                  <a:gd name="T17" fmla="*/ 118851 h 183"/>
                  <a:gd name="T18" fmla="*/ 0 w 169"/>
                  <a:gd name="T19" fmla="*/ 118129 h 183"/>
                  <a:gd name="T20" fmla="*/ 137 w 169"/>
                  <a:gd name="T21" fmla="*/ 111982 h 183"/>
                  <a:gd name="T22" fmla="*/ 405 w 169"/>
                  <a:gd name="T23" fmla="*/ 111045 h 183"/>
                  <a:gd name="T24" fmla="*/ 478 w 169"/>
                  <a:gd name="T25" fmla="*/ 103568 h 183"/>
                  <a:gd name="T26" fmla="*/ 478 w 169"/>
                  <a:gd name="T27" fmla="*/ 99020 h 183"/>
                  <a:gd name="T28" fmla="*/ 724 w 169"/>
                  <a:gd name="T29" fmla="*/ 92266 h 183"/>
                  <a:gd name="T30" fmla="*/ 754 w 169"/>
                  <a:gd name="T31" fmla="*/ 83886 h 183"/>
                  <a:gd name="T32" fmla="*/ 854 w 169"/>
                  <a:gd name="T33" fmla="*/ 68939 h 183"/>
                  <a:gd name="T34" fmla="*/ 1097 w 169"/>
                  <a:gd name="T35" fmla="*/ 57174 h 183"/>
                  <a:gd name="T36" fmla="*/ 891 w 169"/>
                  <a:gd name="T37" fmla="*/ 51064 h 183"/>
                  <a:gd name="T38" fmla="*/ 842 w 169"/>
                  <a:gd name="T39" fmla="*/ 37961 h 183"/>
                  <a:gd name="T40" fmla="*/ 1051 w 169"/>
                  <a:gd name="T41" fmla="*/ 37616 h 183"/>
                  <a:gd name="T42" fmla="*/ 1170 w 169"/>
                  <a:gd name="T43" fmla="*/ 28411 h 183"/>
                  <a:gd name="T44" fmla="*/ 1142 w 169"/>
                  <a:gd name="T45" fmla="*/ 21228 h 183"/>
                  <a:gd name="T46" fmla="*/ 891 w 169"/>
                  <a:gd name="T47" fmla="*/ 13384 h 183"/>
                  <a:gd name="T48" fmla="*/ 951 w 169"/>
                  <a:gd name="T49" fmla="*/ 8748 h 183"/>
                  <a:gd name="T50" fmla="*/ 1206 w 169"/>
                  <a:gd name="T51" fmla="*/ 3702 h 183"/>
                  <a:gd name="T52" fmla="*/ 1662 w 169"/>
                  <a:gd name="T53" fmla="*/ 2079 h 183"/>
                  <a:gd name="T54" fmla="*/ 2247 w 169"/>
                  <a:gd name="T55" fmla="*/ 6537 h 183"/>
                  <a:gd name="T56" fmla="*/ 2684 w 169"/>
                  <a:gd name="T57" fmla="*/ 4560 h 183"/>
                  <a:gd name="T58" fmla="*/ 3099 w 169"/>
                  <a:gd name="T59" fmla="*/ 8748 h 183"/>
                  <a:gd name="T60" fmla="*/ 3490 w 169"/>
                  <a:gd name="T61" fmla="*/ 13384 h 183"/>
                  <a:gd name="T62" fmla="*/ 3814 w 169"/>
                  <a:gd name="T63" fmla="*/ 15789 h 183"/>
                  <a:gd name="T64" fmla="*/ 3589 w 169"/>
                  <a:gd name="T65" fmla="*/ 17803 h 183"/>
                  <a:gd name="T66" fmla="*/ 3490 w 169"/>
                  <a:gd name="T67" fmla="*/ 21228 h 183"/>
                  <a:gd name="T68" fmla="*/ 3702 w 169"/>
                  <a:gd name="T69" fmla="*/ 26364 h 183"/>
                  <a:gd name="T70" fmla="*/ 4380 w 169"/>
                  <a:gd name="T71" fmla="*/ 26825 h 183"/>
                  <a:gd name="T72" fmla="*/ 4654 w 169"/>
                  <a:gd name="T73" fmla="*/ 21930 h 183"/>
                  <a:gd name="T74" fmla="*/ 4772 w 169"/>
                  <a:gd name="T75" fmla="*/ 26825 h 183"/>
                  <a:gd name="T76" fmla="*/ 5003 w 169"/>
                  <a:gd name="T77" fmla="*/ 17803 h 183"/>
                  <a:gd name="T78" fmla="*/ 5003 w 169"/>
                  <a:gd name="T79" fmla="*/ 3079 h 183"/>
                  <a:gd name="T80" fmla="*/ 5276 w 169"/>
                  <a:gd name="T81" fmla="*/ 3079 h 183"/>
                  <a:gd name="T82" fmla="*/ 5777 w 169"/>
                  <a:gd name="T83" fmla="*/ 6753 h 183"/>
                  <a:gd name="T84" fmla="*/ 5654 w 169"/>
                  <a:gd name="T85" fmla="*/ 16688 h 183"/>
                  <a:gd name="T86" fmla="*/ 5359 w 169"/>
                  <a:gd name="T87" fmla="*/ 23285 h 183"/>
                  <a:gd name="T88" fmla="*/ 5157 w 169"/>
                  <a:gd name="T89" fmla="*/ 26364 h 183"/>
                  <a:gd name="T90" fmla="*/ 5276 w 169"/>
                  <a:gd name="T91" fmla="*/ 31436 h 183"/>
                  <a:gd name="T92" fmla="*/ 5276 w 169"/>
                  <a:gd name="T93" fmla="*/ 37961 h 183"/>
                  <a:gd name="T94" fmla="*/ 5140 w 169"/>
                  <a:gd name="T95" fmla="*/ 39724 h 183"/>
                  <a:gd name="T96" fmla="*/ 5003 w 169"/>
                  <a:gd name="T97" fmla="*/ 49055 h 183"/>
                  <a:gd name="T98" fmla="*/ 5157 w 169"/>
                  <a:gd name="T99" fmla="*/ 51277 h 183"/>
                  <a:gd name="T100" fmla="*/ 5140 w 169"/>
                  <a:gd name="T101" fmla="*/ 60972 h 183"/>
                  <a:gd name="T102" fmla="*/ 5019 w 169"/>
                  <a:gd name="T103" fmla="*/ 87748 h 183"/>
                  <a:gd name="T104" fmla="*/ 4432 w 169"/>
                  <a:gd name="T105" fmla="*/ 82492 h 183"/>
                  <a:gd name="T106" fmla="*/ 4577 w 169"/>
                  <a:gd name="T107" fmla="*/ 75619 h 183"/>
                  <a:gd name="T108" fmla="*/ 3877 w 169"/>
                  <a:gd name="T109" fmla="*/ 73596 h 183"/>
                  <a:gd name="T110" fmla="*/ 3601 w 169"/>
                  <a:gd name="T111" fmla="*/ 77490 h 183"/>
                  <a:gd name="T112" fmla="*/ 3559 w 169"/>
                  <a:gd name="T113" fmla="*/ 80257 h 183"/>
                  <a:gd name="T114" fmla="*/ 3350 w 169"/>
                  <a:gd name="T115" fmla="*/ 78698 h 183"/>
                  <a:gd name="T116" fmla="*/ 3258 w 169"/>
                  <a:gd name="T117" fmla="*/ 82492 h 183"/>
                  <a:gd name="T118" fmla="*/ 3393 w 169"/>
                  <a:gd name="T119" fmla="*/ 87748 h 183"/>
                  <a:gd name="T120" fmla="*/ 3150 w 169"/>
                  <a:gd name="T121" fmla="*/ 89320 h 183"/>
                  <a:gd name="T122" fmla="*/ 2766 w 169"/>
                  <a:gd name="T123" fmla="*/ 103417 h 183"/>
                  <a:gd name="T124" fmla="*/ 2647 w 169"/>
                  <a:gd name="T125" fmla="*/ 128362 h 1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9" h="183">
                    <a:moveTo>
                      <a:pt x="78" y="162"/>
                    </a:moveTo>
                    <a:lnTo>
                      <a:pt x="75" y="162"/>
                    </a:lnTo>
                    <a:lnTo>
                      <a:pt x="73" y="165"/>
                    </a:lnTo>
                    <a:lnTo>
                      <a:pt x="70" y="167"/>
                    </a:lnTo>
                    <a:lnTo>
                      <a:pt x="69" y="177"/>
                    </a:lnTo>
                    <a:lnTo>
                      <a:pt x="61" y="178"/>
                    </a:lnTo>
                    <a:lnTo>
                      <a:pt x="61" y="183"/>
                    </a:lnTo>
                    <a:lnTo>
                      <a:pt x="54" y="182"/>
                    </a:lnTo>
                    <a:lnTo>
                      <a:pt x="51" y="171"/>
                    </a:lnTo>
                    <a:lnTo>
                      <a:pt x="45" y="162"/>
                    </a:lnTo>
                    <a:lnTo>
                      <a:pt x="42" y="160"/>
                    </a:lnTo>
                    <a:lnTo>
                      <a:pt x="37" y="162"/>
                    </a:lnTo>
                    <a:lnTo>
                      <a:pt x="30" y="164"/>
                    </a:lnTo>
                    <a:lnTo>
                      <a:pt x="26" y="160"/>
                    </a:lnTo>
                    <a:lnTo>
                      <a:pt x="20" y="159"/>
                    </a:lnTo>
                    <a:lnTo>
                      <a:pt x="14" y="153"/>
                    </a:lnTo>
                    <a:lnTo>
                      <a:pt x="12" y="153"/>
                    </a:lnTo>
                    <a:lnTo>
                      <a:pt x="8" y="150"/>
                    </a:lnTo>
                    <a:lnTo>
                      <a:pt x="4" y="149"/>
                    </a:lnTo>
                    <a:lnTo>
                      <a:pt x="0" y="149"/>
                    </a:lnTo>
                    <a:lnTo>
                      <a:pt x="0" y="142"/>
                    </a:lnTo>
                    <a:lnTo>
                      <a:pt x="4" y="141"/>
                    </a:lnTo>
                    <a:lnTo>
                      <a:pt x="7" y="140"/>
                    </a:lnTo>
                    <a:lnTo>
                      <a:pt x="12" y="140"/>
                    </a:lnTo>
                    <a:lnTo>
                      <a:pt x="15" y="136"/>
                    </a:lnTo>
                    <a:lnTo>
                      <a:pt x="14" y="131"/>
                    </a:lnTo>
                    <a:lnTo>
                      <a:pt x="13" y="129"/>
                    </a:lnTo>
                    <a:lnTo>
                      <a:pt x="14" y="125"/>
                    </a:lnTo>
                    <a:lnTo>
                      <a:pt x="16" y="123"/>
                    </a:lnTo>
                    <a:lnTo>
                      <a:pt x="21" y="116"/>
                    </a:lnTo>
                    <a:lnTo>
                      <a:pt x="22" y="112"/>
                    </a:lnTo>
                    <a:lnTo>
                      <a:pt x="22" y="106"/>
                    </a:lnTo>
                    <a:lnTo>
                      <a:pt x="21" y="101"/>
                    </a:lnTo>
                    <a:lnTo>
                      <a:pt x="25" y="87"/>
                    </a:lnTo>
                    <a:lnTo>
                      <a:pt x="28" y="80"/>
                    </a:lnTo>
                    <a:lnTo>
                      <a:pt x="32" y="72"/>
                    </a:lnTo>
                    <a:lnTo>
                      <a:pt x="30" y="68"/>
                    </a:lnTo>
                    <a:lnTo>
                      <a:pt x="26" y="64"/>
                    </a:lnTo>
                    <a:lnTo>
                      <a:pt x="24" y="54"/>
                    </a:lnTo>
                    <a:lnTo>
                      <a:pt x="24" y="48"/>
                    </a:lnTo>
                    <a:lnTo>
                      <a:pt x="24" y="46"/>
                    </a:lnTo>
                    <a:lnTo>
                      <a:pt x="31" y="47"/>
                    </a:lnTo>
                    <a:lnTo>
                      <a:pt x="33" y="44"/>
                    </a:lnTo>
                    <a:lnTo>
                      <a:pt x="34" y="36"/>
                    </a:lnTo>
                    <a:lnTo>
                      <a:pt x="30" y="33"/>
                    </a:lnTo>
                    <a:lnTo>
                      <a:pt x="33" y="27"/>
                    </a:lnTo>
                    <a:lnTo>
                      <a:pt x="30" y="21"/>
                    </a:lnTo>
                    <a:lnTo>
                      <a:pt x="26" y="17"/>
                    </a:lnTo>
                    <a:lnTo>
                      <a:pt x="25" y="11"/>
                    </a:lnTo>
                    <a:lnTo>
                      <a:pt x="28" y="11"/>
                    </a:lnTo>
                    <a:lnTo>
                      <a:pt x="34" y="9"/>
                    </a:lnTo>
                    <a:lnTo>
                      <a:pt x="36" y="5"/>
                    </a:lnTo>
                    <a:lnTo>
                      <a:pt x="43" y="0"/>
                    </a:lnTo>
                    <a:lnTo>
                      <a:pt x="48" y="3"/>
                    </a:lnTo>
                    <a:lnTo>
                      <a:pt x="62" y="9"/>
                    </a:lnTo>
                    <a:lnTo>
                      <a:pt x="66" y="8"/>
                    </a:lnTo>
                    <a:lnTo>
                      <a:pt x="70" y="9"/>
                    </a:lnTo>
                    <a:lnTo>
                      <a:pt x="79" y="6"/>
                    </a:lnTo>
                    <a:lnTo>
                      <a:pt x="82" y="5"/>
                    </a:lnTo>
                    <a:lnTo>
                      <a:pt x="90" y="11"/>
                    </a:lnTo>
                    <a:lnTo>
                      <a:pt x="97" y="17"/>
                    </a:lnTo>
                    <a:lnTo>
                      <a:pt x="102" y="17"/>
                    </a:lnTo>
                    <a:lnTo>
                      <a:pt x="110" y="17"/>
                    </a:lnTo>
                    <a:lnTo>
                      <a:pt x="111" y="20"/>
                    </a:lnTo>
                    <a:lnTo>
                      <a:pt x="109" y="22"/>
                    </a:lnTo>
                    <a:lnTo>
                      <a:pt x="105" y="22"/>
                    </a:lnTo>
                    <a:lnTo>
                      <a:pt x="103" y="24"/>
                    </a:lnTo>
                    <a:lnTo>
                      <a:pt x="102" y="27"/>
                    </a:lnTo>
                    <a:lnTo>
                      <a:pt x="103" y="30"/>
                    </a:lnTo>
                    <a:lnTo>
                      <a:pt x="108" y="33"/>
                    </a:lnTo>
                    <a:lnTo>
                      <a:pt x="118" y="34"/>
                    </a:lnTo>
                    <a:lnTo>
                      <a:pt x="128" y="34"/>
                    </a:lnTo>
                    <a:lnTo>
                      <a:pt x="132" y="27"/>
                    </a:lnTo>
                    <a:lnTo>
                      <a:pt x="136" y="28"/>
                    </a:lnTo>
                    <a:lnTo>
                      <a:pt x="138" y="33"/>
                    </a:lnTo>
                    <a:lnTo>
                      <a:pt x="140" y="34"/>
                    </a:lnTo>
                    <a:lnTo>
                      <a:pt x="144" y="29"/>
                    </a:lnTo>
                    <a:lnTo>
                      <a:pt x="146" y="22"/>
                    </a:lnTo>
                    <a:lnTo>
                      <a:pt x="145" y="14"/>
                    </a:lnTo>
                    <a:lnTo>
                      <a:pt x="146" y="4"/>
                    </a:lnTo>
                    <a:lnTo>
                      <a:pt x="151" y="3"/>
                    </a:lnTo>
                    <a:lnTo>
                      <a:pt x="154" y="4"/>
                    </a:lnTo>
                    <a:lnTo>
                      <a:pt x="164" y="9"/>
                    </a:lnTo>
                    <a:lnTo>
                      <a:pt x="169" y="9"/>
                    </a:lnTo>
                    <a:lnTo>
                      <a:pt x="168" y="10"/>
                    </a:lnTo>
                    <a:lnTo>
                      <a:pt x="166" y="21"/>
                    </a:lnTo>
                    <a:lnTo>
                      <a:pt x="160" y="24"/>
                    </a:lnTo>
                    <a:lnTo>
                      <a:pt x="157" y="29"/>
                    </a:lnTo>
                    <a:lnTo>
                      <a:pt x="151" y="30"/>
                    </a:lnTo>
                    <a:lnTo>
                      <a:pt x="151" y="33"/>
                    </a:lnTo>
                    <a:lnTo>
                      <a:pt x="151" y="38"/>
                    </a:lnTo>
                    <a:lnTo>
                      <a:pt x="154" y="40"/>
                    </a:lnTo>
                    <a:lnTo>
                      <a:pt x="156" y="44"/>
                    </a:lnTo>
                    <a:lnTo>
                      <a:pt x="154" y="48"/>
                    </a:lnTo>
                    <a:lnTo>
                      <a:pt x="152" y="48"/>
                    </a:lnTo>
                    <a:lnTo>
                      <a:pt x="150" y="50"/>
                    </a:lnTo>
                    <a:lnTo>
                      <a:pt x="148" y="57"/>
                    </a:lnTo>
                    <a:lnTo>
                      <a:pt x="146" y="62"/>
                    </a:lnTo>
                    <a:lnTo>
                      <a:pt x="148" y="65"/>
                    </a:lnTo>
                    <a:lnTo>
                      <a:pt x="151" y="65"/>
                    </a:lnTo>
                    <a:lnTo>
                      <a:pt x="152" y="68"/>
                    </a:lnTo>
                    <a:lnTo>
                      <a:pt x="150" y="77"/>
                    </a:lnTo>
                    <a:lnTo>
                      <a:pt x="151" y="106"/>
                    </a:lnTo>
                    <a:lnTo>
                      <a:pt x="147" y="111"/>
                    </a:lnTo>
                    <a:lnTo>
                      <a:pt x="142" y="111"/>
                    </a:lnTo>
                    <a:lnTo>
                      <a:pt x="130" y="104"/>
                    </a:lnTo>
                    <a:lnTo>
                      <a:pt x="133" y="100"/>
                    </a:lnTo>
                    <a:lnTo>
                      <a:pt x="134" y="95"/>
                    </a:lnTo>
                    <a:lnTo>
                      <a:pt x="133" y="93"/>
                    </a:lnTo>
                    <a:lnTo>
                      <a:pt x="114" y="93"/>
                    </a:lnTo>
                    <a:lnTo>
                      <a:pt x="108" y="95"/>
                    </a:lnTo>
                    <a:lnTo>
                      <a:pt x="106" y="98"/>
                    </a:lnTo>
                    <a:lnTo>
                      <a:pt x="108" y="102"/>
                    </a:lnTo>
                    <a:lnTo>
                      <a:pt x="104" y="101"/>
                    </a:lnTo>
                    <a:lnTo>
                      <a:pt x="103" y="100"/>
                    </a:lnTo>
                    <a:lnTo>
                      <a:pt x="98" y="99"/>
                    </a:lnTo>
                    <a:lnTo>
                      <a:pt x="96" y="101"/>
                    </a:lnTo>
                    <a:lnTo>
                      <a:pt x="96" y="104"/>
                    </a:lnTo>
                    <a:lnTo>
                      <a:pt x="98" y="108"/>
                    </a:lnTo>
                    <a:lnTo>
                      <a:pt x="99" y="111"/>
                    </a:lnTo>
                    <a:lnTo>
                      <a:pt x="97" y="113"/>
                    </a:lnTo>
                    <a:lnTo>
                      <a:pt x="93" y="113"/>
                    </a:lnTo>
                    <a:lnTo>
                      <a:pt x="88" y="113"/>
                    </a:lnTo>
                    <a:lnTo>
                      <a:pt x="81" y="130"/>
                    </a:lnTo>
                    <a:lnTo>
                      <a:pt x="76" y="148"/>
                    </a:lnTo>
                    <a:lnTo>
                      <a:pt x="78" y="162"/>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72" name="Freeform 180"/>
              <p:cNvSpPr>
                <a:spLocks/>
              </p:cNvSpPr>
              <p:nvPr/>
            </p:nvSpPr>
            <p:spPr bwMode="auto">
              <a:xfrm rot="1627522">
                <a:off x="3231" y="2608"/>
                <a:ext cx="146" cy="315"/>
              </a:xfrm>
              <a:custGeom>
                <a:avLst/>
                <a:gdLst>
                  <a:gd name="T0" fmla="*/ 453 w 117"/>
                  <a:gd name="T1" fmla="*/ 168769 h 212"/>
                  <a:gd name="T2" fmla="*/ 120 w 117"/>
                  <a:gd name="T3" fmla="*/ 162543 h 212"/>
                  <a:gd name="T4" fmla="*/ 120 w 117"/>
                  <a:gd name="T5" fmla="*/ 150897 h 212"/>
                  <a:gd name="T6" fmla="*/ 363 w 117"/>
                  <a:gd name="T7" fmla="*/ 139891 h 212"/>
                  <a:gd name="T8" fmla="*/ 363 w 117"/>
                  <a:gd name="T9" fmla="*/ 134706 h 212"/>
                  <a:gd name="T10" fmla="*/ 453 w 117"/>
                  <a:gd name="T11" fmla="*/ 131071 h 212"/>
                  <a:gd name="T12" fmla="*/ 559 w 117"/>
                  <a:gd name="T13" fmla="*/ 122201 h 212"/>
                  <a:gd name="T14" fmla="*/ 880 w 117"/>
                  <a:gd name="T15" fmla="*/ 121040 h 212"/>
                  <a:gd name="T16" fmla="*/ 1370 w 117"/>
                  <a:gd name="T17" fmla="*/ 112560 h 212"/>
                  <a:gd name="T18" fmla="*/ 1356 w 117"/>
                  <a:gd name="T19" fmla="*/ 103761 h 212"/>
                  <a:gd name="T20" fmla="*/ 1020 w 117"/>
                  <a:gd name="T21" fmla="*/ 98766 h 212"/>
                  <a:gd name="T22" fmla="*/ 817 w 117"/>
                  <a:gd name="T23" fmla="*/ 97253 h 212"/>
                  <a:gd name="T24" fmla="*/ 705 w 117"/>
                  <a:gd name="T25" fmla="*/ 92074 h 212"/>
                  <a:gd name="T26" fmla="*/ 817 w 117"/>
                  <a:gd name="T27" fmla="*/ 83858 h 212"/>
                  <a:gd name="T28" fmla="*/ 565 w 117"/>
                  <a:gd name="T29" fmla="*/ 77949 h 212"/>
                  <a:gd name="T30" fmla="*/ 0 w 117"/>
                  <a:gd name="T31" fmla="*/ 70524 h 212"/>
                  <a:gd name="T32" fmla="*/ 363 w 117"/>
                  <a:gd name="T33" fmla="*/ 58847 h 212"/>
                  <a:gd name="T34" fmla="*/ 1356 w 117"/>
                  <a:gd name="T35" fmla="*/ 30010 h 212"/>
                  <a:gd name="T36" fmla="*/ 1655 w 117"/>
                  <a:gd name="T37" fmla="*/ 0 h 212"/>
                  <a:gd name="T38" fmla="*/ 2376 w 117"/>
                  <a:gd name="T39" fmla="*/ 0 h 212"/>
                  <a:gd name="T40" fmla="*/ 2634 w 117"/>
                  <a:gd name="T41" fmla="*/ 6888 h 212"/>
                  <a:gd name="T42" fmla="*/ 3323 w 117"/>
                  <a:gd name="T43" fmla="*/ 10235 h 212"/>
                  <a:gd name="T44" fmla="*/ 3700 w 117"/>
                  <a:gd name="T45" fmla="*/ 13593 h 212"/>
                  <a:gd name="T46" fmla="*/ 4013 w 117"/>
                  <a:gd name="T47" fmla="*/ 18586 h 212"/>
                  <a:gd name="T48" fmla="*/ 4295 w 117"/>
                  <a:gd name="T49" fmla="*/ 27616 h 212"/>
                  <a:gd name="T50" fmla="*/ 4656 w 117"/>
                  <a:gd name="T51" fmla="*/ 29054 h 212"/>
                  <a:gd name="T52" fmla="*/ 4885 w 117"/>
                  <a:gd name="T53" fmla="*/ 37984 h 212"/>
                  <a:gd name="T54" fmla="*/ 4885 w 117"/>
                  <a:gd name="T55" fmla="*/ 47822 h 212"/>
                  <a:gd name="T56" fmla="*/ 5020 w 117"/>
                  <a:gd name="T57" fmla="*/ 56970 h 212"/>
                  <a:gd name="T58" fmla="*/ 4617 w 117"/>
                  <a:gd name="T59" fmla="*/ 58847 h 212"/>
                  <a:gd name="T60" fmla="*/ 4617 w 117"/>
                  <a:gd name="T61" fmla="*/ 65453 h 212"/>
                  <a:gd name="T62" fmla="*/ 4885 w 117"/>
                  <a:gd name="T63" fmla="*/ 77469 h 212"/>
                  <a:gd name="T64" fmla="*/ 4808 w 117"/>
                  <a:gd name="T65" fmla="*/ 87438 h 212"/>
                  <a:gd name="T66" fmla="*/ 4477 w 117"/>
                  <a:gd name="T67" fmla="*/ 104788 h 212"/>
                  <a:gd name="T68" fmla="*/ 4506 w 117"/>
                  <a:gd name="T69" fmla="*/ 114088 h 212"/>
                  <a:gd name="T70" fmla="*/ 4295 w 117"/>
                  <a:gd name="T71" fmla="*/ 122987 h 212"/>
                  <a:gd name="T72" fmla="*/ 4147 w 117"/>
                  <a:gd name="T73" fmla="*/ 127958 h 212"/>
                  <a:gd name="T74" fmla="*/ 4208 w 117"/>
                  <a:gd name="T75" fmla="*/ 134605 h 212"/>
                  <a:gd name="T76" fmla="*/ 3872 w 117"/>
                  <a:gd name="T77" fmla="*/ 137763 h 212"/>
                  <a:gd name="T78" fmla="*/ 3588 w 117"/>
                  <a:gd name="T79" fmla="*/ 139405 h 212"/>
                  <a:gd name="T80" fmla="*/ 3463 w 117"/>
                  <a:gd name="T81" fmla="*/ 150897 h 212"/>
                  <a:gd name="T82" fmla="*/ 3499 w 117"/>
                  <a:gd name="T83" fmla="*/ 162543 h 212"/>
                  <a:gd name="T84" fmla="*/ 3499 w 117"/>
                  <a:gd name="T85" fmla="*/ 171032 h 212"/>
                  <a:gd name="T86" fmla="*/ 2941 w 117"/>
                  <a:gd name="T87" fmla="*/ 175333 h 212"/>
                  <a:gd name="T88" fmla="*/ 2475 w 117"/>
                  <a:gd name="T89" fmla="*/ 177783 h 212"/>
                  <a:gd name="T90" fmla="*/ 2224 w 117"/>
                  <a:gd name="T91" fmla="*/ 174220 h 212"/>
                  <a:gd name="T92" fmla="*/ 2073 w 117"/>
                  <a:gd name="T93" fmla="*/ 168769 h 212"/>
                  <a:gd name="T94" fmla="*/ 1589 w 117"/>
                  <a:gd name="T95" fmla="*/ 169518 h 212"/>
                  <a:gd name="T96" fmla="*/ 871 w 117"/>
                  <a:gd name="T97" fmla="*/ 167472 h 212"/>
                  <a:gd name="T98" fmla="*/ 565 w 117"/>
                  <a:gd name="T99" fmla="*/ 169518 h 2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7" h="212">
                    <a:moveTo>
                      <a:pt x="11" y="203"/>
                    </a:moveTo>
                    <a:lnTo>
                      <a:pt x="11" y="201"/>
                    </a:lnTo>
                    <a:lnTo>
                      <a:pt x="8" y="198"/>
                    </a:lnTo>
                    <a:lnTo>
                      <a:pt x="3" y="194"/>
                    </a:lnTo>
                    <a:lnTo>
                      <a:pt x="2" y="191"/>
                    </a:lnTo>
                    <a:lnTo>
                      <a:pt x="3" y="180"/>
                    </a:lnTo>
                    <a:lnTo>
                      <a:pt x="5" y="177"/>
                    </a:lnTo>
                    <a:lnTo>
                      <a:pt x="9" y="167"/>
                    </a:lnTo>
                    <a:lnTo>
                      <a:pt x="11" y="164"/>
                    </a:lnTo>
                    <a:lnTo>
                      <a:pt x="9" y="161"/>
                    </a:lnTo>
                    <a:lnTo>
                      <a:pt x="8" y="159"/>
                    </a:lnTo>
                    <a:lnTo>
                      <a:pt x="11" y="156"/>
                    </a:lnTo>
                    <a:lnTo>
                      <a:pt x="12" y="148"/>
                    </a:lnTo>
                    <a:lnTo>
                      <a:pt x="13" y="146"/>
                    </a:lnTo>
                    <a:lnTo>
                      <a:pt x="17" y="146"/>
                    </a:lnTo>
                    <a:lnTo>
                      <a:pt x="21" y="144"/>
                    </a:lnTo>
                    <a:lnTo>
                      <a:pt x="26" y="142"/>
                    </a:lnTo>
                    <a:lnTo>
                      <a:pt x="32" y="134"/>
                    </a:lnTo>
                    <a:lnTo>
                      <a:pt x="33" y="129"/>
                    </a:lnTo>
                    <a:lnTo>
                      <a:pt x="31" y="124"/>
                    </a:lnTo>
                    <a:lnTo>
                      <a:pt x="27" y="118"/>
                    </a:lnTo>
                    <a:lnTo>
                      <a:pt x="24" y="118"/>
                    </a:lnTo>
                    <a:lnTo>
                      <a:pt x="21" y="117"/>
                    </a:lnTo>
                    <a:lnTo>
                      <a:pt x="19" y="116"/>
                    </a:lnTo>
                    <a:lnTo>
                      <a:pt x="17" y="113"/>
                    </a:lnTo>
                    <a:lnTo>
                      <a:pt x="17" y="110"/>
                    </a:lnTo>
                    <a:lnTo>
                      <a:pt x="17" y="106"/>
                    </a:lnTo>
                    <a:lnTo>
                      <a:pt x="19" y="100"/>
                    </a:lnTo>
                    <a:lnTo>
                      <a:pt x="19" y="95"/>
                    </a:lnTo>
                    <a:lnTo>
                      <a:pt x="14" y="93"/>
                    </a:lnTo>
                    <a:lnTo>
                      <a:pt x="8" y="90"/>
                    </a:lnTo>
                    <a:lnTo>
                      <a:pt x="0" y="84"/>
                    </a:lnTo>
                    <a:lnTo>
                      <a:pt x="2" y="77"/>
                    </a:lnTo>
                    <a:lnTo>
                      <a:pt x="9" y="70"/>
                    </a:lnTo>
                    <a:lnTo>
                      <a:pt x="25" y="51"/>
                    </a:lnTo>
                    <a:lnTo>
                      <a:pt x="31" y="36"/>
                    </a:lnTo>
                    <a:lnTo>
                      <a:pt x="37" y="16"/>
                    </a:lnTo>
                    <a:lnTo>
                      <a:pt x="38" y="0"/>
                    </a:lnTo>
                    <a:lnTo>
                      <a:pt x="45" y="4"/>
                    </a:lnTo>
                    <a:lnTo>
                      <a:pt x="55" y="0"/>
                    </a:lnTo>
                    <a:lnTo>
                      <a:pt x="60" y="3"/>
                    </a:lnTo>
                    <a:lnTo>
                      <a:pt x="61" y="8"/>
                    </a:lnTo>
                    <a:lnTo>
                      <a:pt x="72" y="12"/>
                    </a:lnTo>
                    <a:lnTo>
                      <a:pt x="77" y="12"/>
                    </a:lnTo>
                    <a:lnTo>
                      <a:pt x="84" y="18"/>
                    </a:lnTo>
                    <a:lnTo>
                      <a:pt x="86" y="16"/>
                    </a:lnTo>
                    <a:lnTo>
                      <a:pt x="91" y="18"/>
                    </a:lnTo>
                    <a:lnTo>
                      <a:pt x="92" y="22"/>
                    </a:lnTo>
                    <a:lnTo>
                      <a:pt x="97" y="27"/>
                    </a:lnTo>
                    <a:lnTo>
                      <a:pt x="99" y="33"/>
                    </a:lnTo>
                    <a:lnTo>
                      <a:pt x="102" y="35"/>
                    </a:lnTo>
                    <a:lnTo>
                      <a:pt x="108" y="35"/>
                    </a:lnTo>
                    <a:lnTo>
                      <a:pt x="109" y="41"/>
                    </a:lnTo>
                    <a:lnTo>
                      <a:pt x="113" y="45"/>
                    </a:lnTo>
                    <a:lnTo>
                      <a:pt x="116" y="51"/>
                    </a:lnTo>
                    <a:lnTo>
                      <a:pt x="113" y="57"/>
                    </a:lnTo>
                    <a:lnTo>
                      <a:pt x="117" y="60"/>
                    </a:lnTo>
                    <a:lnTo>
                      <a:pt x="116" y="68"/>
                    </a:lnTo>
                    <a:lnTo>
                      <a:pt x="114" y="71"/>
                    </a:lnTo>
                    <a:lnTo>
                      <a:pt x="107" y="70"/>
                    </a:lnTo>
                    <a:lnTo>
                      <a:pt x="107" y="72"/>
                    </a:lnTo>
                    <a:lnTo>
                      <a:pt x="107" y="78"/>
                    </a:lnTo>
                    <a:lnTo>
                      <a:pt x="109" y="88"/>
                    </a:lnTo>
                    <a:lnTo>
                      <a:pt x="113" y="92"/>
                    </a:lnTo>
                    <a:lnTo>
                      <a:pt x="115" y="96"/>
                    </a:lnTo>
                    <a:lnTo>
                      <a:pt x="111" y="104"/>
                    </a:lnTo>
                    <a:lnTo>
                      <a:pt x="108" y="111"/>
                    </a:lnTo>
                    <a:lnTo>
                      <a:pt x="104" y="125"/>
                    </a:lnTo>
                    <a:lnTo>
                      <a:pt x="105" y="130"/>
                    </a:lnTo>
                    <a:lnTo>
                      <a:pt x="105" y="136"/>
                    </a:lnTo>
                    <a:lnTo>
                      <a:pt x="104" y="140"/>
                    </a:lnTo>
                    <a:lnTo>
                      <a:pt x="99" y="147"/>
                    </a:lnTo>
                    <a:lnTo>
                      <a:pt x="97" y="149"/>
                    </a:lnTo>
                    <a:lnTo>
                      <a:pt x="96" y="153"/>
                    </a:lnTo>
                    <a:lnTo>
                      <a:pt x="97" y="155"/>
                    </a:lnTo>
                    <a:lnTo>
                      <a:pt x="98" y="160"/>
                    </a:lnTo>
                    <a:lnTo>
                      <a:pt x="95" y="164"/>
                    </a:lnTo>
                    <a:lnTo>
                      <a:pt x="90" y="164"/>
                    </a:lnTo>
                    <a:lnTo>
                      <a:pt x="87" y="165"/>
                    </a:lnTo>
                    <a:lnTo>
                      <a:pt x="83" y="166"/>
                    </a:lnTo>
                    <a:lnTo>
                      <a:pt x="83" y="173"/>
                    </a:lnTo>
                    <a:lnTo>
                      <a:pt x="80" y="180"/>
                    </a:lnTo>
                    <a:lnTo>
                      <a:pt x="79" y="188"/>
                    </a:lnTo>
                    <a:lnTo>
                      <a:pt x="81" y="194"/>
                    </a:lnTo>
                    <a:lnTo>
                      <a:pt x="83" y="200"/>
                    </a:lnTo>
                    <a:lnTo>
                      <a:pt x="81" y="204"/>
                    </a:lnTo>
                    <a:lnTo>
                      <a:pt x="75" y="212"/>
                    </a:lnTo>
                    <a:lnTo>
                      <a:pt x="68" y="209"/>
                    </a:lnTo>
                    <a:lnTo>
                      <a:pt x="62" y="207"/>
                    </a:lnTo>
                    <a:lnTo>
                      <a:pt x="57" y="212"/>
                    </a:lnTo>
                    <a:lnTo>
                      <a:pt x="53" y="210"/>
                    </a:lnTo>
                    <a:lnTo>
                      <a:pt x="51" y="207"/>
                    </a:lnTo>
                    <a:lnTo>
                      <a:pt x="49" y="202"/>
                    </a:lnTo>
                    <a:lnTo>
                      <a:pt x="48" y="201"/>
                    </a:lnTo>
                    <a:lnTo>
                      <a:pt x="45" y="201"/>
                    </a:lnTo>
                    <a:lnTo>
                      <a:pt x="37" y="202"/>
                    </a:lnTo>
                    <a:lnTo>
                      <a:pt x="29" y="200"/>
                    </a:lnTo>
                    <a:lnTo>
                      <a:pt x="20" y="200"/>
                    </a:lnTo>
                    <a:lnTo>
                      <a:pt x="18" y="202"/>
                    </a:lnTo>
                    <a:lnTo>
                      <a:pt x="14" y="202"/>
                    </a:lnTo>
                    <a:lnTo>
                      <a:pt x="11" y="203"/>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73" name="Freeform 181"/>
              <p:cNvSpPr>
                <a:spLocks/>
              </p:cNvSpPr>
              <p:nvPr/>
            </p:nvSpPr>
            <p:spPr bwMode="auto">
              <a:xfrm rot="1627522">
                <a:off x="3059" y="2842"/>
                <a:ext cx="280" cy="277"/>
              </a:xfrm>
              <a:custGeom>
                <a:avLst/>
                <a:gdLst>
                  <a:gd name="T0" fmla="*/ 6959 w 227"/>
                  <a:gd name="T1" fmla="*/ 140835 h 187"/>
                  <a:gd name="T2" fmla="*/ 6544 w 227"/>
                  <a:gd name="T3" fmla="*/ 137315 h 187"/>
                  <a:gd name="T4" fmla="*/ 6365 w 227"/>
                  <a:gd name="T5" fmla="*/ 133985 h 187"/>
                  <a:gd name="T6" fmla="*/ 6079 w 227"/>
                  <a:gd name="T7" fmla="*/ 131913 h 187"/>
                  <a:gd name="T8" fmla="*/ 6171 w 227"/>
                  <a:gd name="T9" fmla="*/ 138504 h 187"/>
                  <a:gd name="T10" fmla="*/ 5986 w 227"/>
                  <a:gd name="T11" fmla="*/ 143819 h 187"/>
                  <a:gd name="T12" fmla="*/ 5757 w 227"/>
                  <a:gd name="T13" fmla="*/ 148681 h 187"/>
                  <a:gd name="T14" fmla="*/ 5512 w 227"/>
                  <a:gd name="T15" fmla="*/ 147034 h 187"/>
                  <a:gd name="T16" fmla="*/ 5186 w 227"/>
                  <a:gd name="T17" fmla="*/ 138504 h 187"/>
                  <a:gd name="T18" fmla="*/ 4853 w 227"/>
                  <a:gd name="T19" fmla="*/ 132695 h 187"/>
                  <a:gd name="T20" fmla="*/ 4677 w 227"/>
                  <a:gd name="T21" fmla="*/ 125120 h 187"/>
                  <a:gd name="T22" fmla="*/ 4056 w 227"/>
                  <a:gd name="T23" fmla="*/ 105998 h 187"/>
                  <a:gd name="T24" fmla="*/ 3608 w 227"/>
                  <a:gd name="T25" fmla="*/ 100373 h 187"/>
                  <a:gd name="T26" fmla="*/ 3169 w 227"/>
                  <a:gd name="T27" fmla="*/ 100855 h 187"/>
                  <a:gd name="T28" fmla="*/ 2897 w 227"/>
                  <a:gd name="T29" fmla="*/ 109462 h 187"/>
                  <a:gd name="T30" fmla="*/ 2487 w 227"/>
                  <a:gd name="T31" fmla="*/ 110671 h 187"/>
                  <a:gd name="T32" fmla="*/ 2324 w 227"/>
                  <a:gd name="T33" fmla="*/ 115402 h 187"/>
                  <a:gd name="T34" fmla="*/ 1811 w 227"/>
                  <a:gd name="T35" fmla="*/ 122680 h 187"/>
                  <a:gd name="T36" fmla="*/ 1506 w 227"/>
                  <a:gd name="T37" fmla="*/ 128172 h 187"/>
                  <a:gd name="T38" fmla="*/ 871 w 227"/>
                  <a:gd name="T39" fmla="*/ 130905 h 187"/>
                  <a:gd name="T40" fmla="*/ 347 w 227"/>
                  <a:gd name="T41" fmla="*/ 133985 h 187"/>
                  <a:gd name="T42" fmla="*/ 169 w 227"/>
                  <a:gd name="T43" fmla="*/ 126801 h 187"/>
                  <a:gd name="T44" fmla="*/ 169 w 227"/>
                  <a:gd name="T45" fmla="*/ 112887 h 187"/>
                  <a:gd name="T46" fmla="*/ 0 w 227"/>
                  <a:gd name="T47" fmla="*/ 96233 h 187"/>
                  <a:gd name="T48" fmla="*/ 317 w 227"/>
                  <a:gd name="T49" fmla="*/ 80466 h 187"/>
                  <a:gd name="T50" fmla="*/ 347 w 227"/>
                  <a:gd name="T51" fmla="*/ 74713 h 187"/>
                  <a:gd name="T52" fmla="*/ 208 w 227"/>
                  <a:gd name="T53" fmla="*/ 71113 h 187"/>
                  <a:gd name="T54" fmla="*/ 391 w 227"/>
                  <a:gd name="T55" fmla="*/ 67761 h 187"/>
                  <a:gd name="T56" fmla="*/ 871 w 227"/>
                  <a:gd name="T57" fmla="*/ 66162 h 187"/>
                  <a:gd name="T58" fmla="*/ 990 w 227"/>
                  <a:gd name="T59" fmla="*/ 62581 h 187"/>
                  <a:gd name="T60" fmla="*/ 1325 w 227"/>
                  <a:gd name="T61" fmla="*/ 62581 h 187"/>
                  <a:gd name="T62" fmla="*/ 1634 w 227"/>
                  <a:gd name="T63" fmla="*/ 59497 h 187"/>
                  <a:gd name="T64" fmla="*/ 1634 w 227"/>
                  <a:gd name="T65" fmla="*/ 45035 h 187"/>
                  <a:gd name="T66" fmla="*/ 1843 w 227"/>
                  <a:gd name="T67" fmla="*/ 38174 h 187"/>
                  <a:gd name="T68" fmla="*/ 2234 w 227"/>
                  <a:gd name="T69" fmla="*/ 23447 h 187"/>
                  <a:gd name="T70" fmla="*/ 2487 w 227"/>
                  <a:gd name="T71" fmla="*/ 23351 h 187"/>
                  <a:gd name="T72" fmla="*/ 2867 w 227"/>
                  <a:gd name="T73" fmla="*/ 21335 h 187"/>
                  <a:gd name="T74" fmla="*/ 3459 w 227"/>
                  <a:gd name="T75" fmla="*/ 22016 h 187"/>
                  <a:gd name="T76" fmla="*/ 3573 w 227"/>
                  <a:gd name="T77" fmla="*/ 23351 h 187"/>
                  <a:gd name="T78" fmla="*/ 3715 w 227"/>
                  <a:gd name="T79" fmla="*/ 29460 h 187"/>
                  <a:gd name="T80" fmla="*/ 4056 w 227"/>
                  <a:gd name="T81" fmla="*/ 26912 h 187"/>
                  <a:gd name="T82" fmla="*/ 4515 w 227"/>
                  <a:gd name="T83" fmla="*/ 31030 h 187"/>
                  <a:gd name="T84" fmla="*/ 4782 w 227"/>
                  <a:gd name="T85" fmla="*/ 21335 h 187"/>
                  <a:gd name="T86" fmla="*/ 4667 w 227"/>
                  <a:gd name="T87" fmla="*/ 12053 h 187"/>
                  <a:gd name="T88" fmla="*/ 4782 w 227"/>
                  <a:gd name="T89" fmla="*/ 0 h 187"/>
                  <a:gd name="T90" fmla="*/ 5056 w 227"/>
                  <a:gd name="T91" fmla="*/ 1 h 187"/>
                  <a:gd name="T92" fmla="*/ 5283 w 227"/>
                  <a:gd name="T93" fmla="*/ 3087 h 187"/>
                  <a:gd name="T94" fmla="*/ 5697 w 227"/>
                  <a:gd name="T95" fmla="*/ 8775 h 187"/>
                  <a:gd name="T96" fmla="*/ 6079 w 227"/>
                  <a:gd name="T97" fmla="*/ 10034 h 187"/>
                  <a:gd name="T98" fmla="*/ 6380 w 227"/>
                  <a:gd name="T99" fmla="*/ 10034 h 187"/>
                  <a:gd name="T100" fmla="*/ 6681 w 227"/>
                  <a:gd name="T101" fmla="*/ 26447 h 187"/>
                  <a:gd name="T102" fmla="*/ 6959 w 227"/>
                  <a:gd name="T103" fmla="*/ 23351 h 187"/>
                  <a:gd name="T104" fmla="*/ 7274 w 227"/>
                  <a:gd name="T105" fmla="*/ 14403 h 187"/>
                  <a:gd name="T106" fmla="*/ 7418 w 227"/>
                  <a:gd name="T107" fmla="*/ 10034 h 187"/>
                  <a:gd name="T108" fmla="*/ 7541 w 227"/>
                  <a:gd name="T109" fmla="*/ 12053 h 187"/>
                  <a:gd name="T110" fmla="*/ 7983 w 227"/>
                  <a:gd name="T111" fmla="*/ 51236 h 187"/>
                  <a:gd name="T112" fmla="*/ 7983 w 227"/>
                  <a:gd name="T113" fmla="*/ 91400 h 187"/>
                  <a:gd name="T114" fmla="*/ 7646 w 227"/>
                  <a:gd name="T115" fmla="*/ 129135 h 187"/>
                  <a:gd name="T116" fmla="*/ 7384 w 227"/>
                  <a:gd name="T117" fmla="*/ 130905 h 187"/>
                  <a:gd name="T118" fmla="*/ 7268 w 227"/>
                  <a:gd name="T119" fmla="*/ 134281 h 187"/>
                  <a:gd name="T120" fmla="*/ 7017 w 227"/>
                  <a:gd name="T121" fmla="*/ 137119 h 187"/>
                  <a:gd name="T122" fmla="*/ 7017 w 227"/>
                  <a:gd name="T123" fmla="*/ 141837 h 1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7" h="187">
                    <a:moveTo>
                      <a:pt x="198" y="178"/>
                    </a:moveTo>
                    <a:lnTo>
                      <a:pt x="196" y="177"/>
                    </a:lnTo>
                    <a:lnTo>
                      <a:pt x="189" y="177"/>
                    </a:lnTo>
                    <a:lnTo>
                      <a:pt x="185" y="173"/>
                    </a:lnTo>
                    <a:lnTo>
                      <a:pt x="183" y="171"/>
                    </a:lnTo>
                    <a:lnTo>
                      <a:pt x="179" y="168"/>
                    </a:lnTo>
                    <a:lnTo>
                      <a:pt x="175" y="167"/>
                    </a:lnTo>
                    <a:lnTo>
                      <a:pt x="172" y="166"/>
                    </a:lnTo>
                    <a:lnTo>
                      <a:pt x="173" y="172"/>
                    </a:lnTo>
                    <a:lnTo>
                      <a:pt x="174" y="174"/>
                    </a:lnTo>
                    <a:lnTo>
                      <a:pt x="173" y="178"/>
                    </a:lnTo>
                    <a:lnTo>
                      <a:pt x="169" y="180"/>
                    </a:lnTo>
                    <a:lnTo>
                      <a:pt x="167" y="186"/>
                    </a:lnTo>
                    <a:lnTo>
                      <a:pt x="162" y="187"/>
                    </a:lnTo>
                    <a:lnTo>
                      <a:pt x="159" y="185"/>
                    </a:lnTo>
                    <a:lnTo>
                      <a:pt x="156" y="185"/>
                    </a:lnTo>
                    <a:lnTo>
                      <a:pt x="153" y="181"/>
                    </a:lnTo>
                    <a:lnTo>
                      <a:pt x="147" y="174"/>
                    </a:lnTo>
                    <a:lnTo>
                      <a:pt x="142" y="169"/>
                    </a:lnTo>
                    <a:lnTo>
                      <a:pt x="137" y="167"/>
                    </a:lnTo>
                    <a:lnTo>
                      <a:pt x="133" y="161"/>
                    </a:lnTo>
                    <a:lnTo>
                      <a:pt x="132" y="157"/>
                    </a:lnTo>
                    <a:lnTo>
                      <a:pt x="127" y="145"/>
                    </a:lnTo>
                    <a:lnTo>
                      <a:pt x="114" y="133"/>
                    </a:lnTo>
                    <a:lnTo>
                      <a:pt x="108" y="129"/>
                    </a:lnTo>
                    <a:lnTo>
                      <a:pt x="102" y="126"/>
                    </a:lnTo>
                    <a:lnTo>
                      <a:pt x="96" y="126"/>
                    </a:lnTo>
                    <a:lnTo>
                      <a:pt x="89" y="127"/>
                    </a:lnTo>
                    <a:lnTo>
                      <a:pt x="87" y="131"/>
                    </a:lnTo>
                    <a:lnTo>
                      <a:pt x="82" y="138"/>
                    </a:lnTo>
                    <a:lnTo>
                      <a:pt x="77" y="139"/>
                    </a:lnTo>
                    <a:lnTo>
                      <a:pt x="70" y="139"/>
                    </a:lnTo>
                    <a:lnTo>
                      <a:pt x="69" y="141"/>
                    </a:lnTo>
                    <a:lnTo>
                      <a:pt x="66" y="145"/>
                    </a:lnTo>
                    <a:lnTo>
                      <a:pt x="60" y="149"/>
                    </a:lnTo>
                    <a:lnTo>
                      <a:pt x="51" y="154"/>
                    </a:lnTo>
                    <a:lnTo>
                      <a:pt x="49" y="156"/>
                    </a:lnTo>
                    <a:lnTo>
                      <a:pt x="43" y="161"/>
                    </a:lnTo>
                    <a:lnTo>
                      <a:pt x="37" y="163"/>
                    </a:lnTo>
                    <a:lnTo>
                      <a:pt x="24" y="165"/>
                    </a:lnTo>
                    <a:lnTo>
                      <a:pt x="18" y="166"/>
                    </a:lnTo>
                    <a:lnTo>
                      <a:pt x="10" y="168"/>
                    </a:lnTo>
                    <a:lnTo>
                      <a:pt x="4" y="166"/>
                    </a:lnTo>
                    <a:lnTo>
                      <a:pt x="5" y="159"/>
                    </a:lnTo>
                    <a:lnTo>
                      <a:pt x="6" y="151"/>
                    </a:lnTo>
                    <a:lnTo>
                      <a:pt x="5" y="142"/>
                    </a:lnTo>
                    <a:lnTo>
                      <a:pt x="6" y="127"/>
                    </a:lnTo>
                    <a:lnTo>
                      <a:pt x="0" y="121"/>
                    </a:lnTo>
                    <a:lnTo>
                      <a:pt x="0" y="115"/>
                    </a:lnTo>
                    <a:lnTo>
                      <a:pt x="9" y="101"/>
                    </a:lnTo>
                    <a:lnTo>
                      <a:pt x="10" y="97"/>
                    </a:lnTo>
                    <a:lnTo>
                      <a:pt x="10" y="94"/>
                    </a:lnTo>
                    <a:lnTo>
                      <a:pt x="7" y="90"/>
                    </a:lnTo>
                    <a:lnTo>
                      <a:pt x="6" y="89"/>
                    </a:lnTo>
                    <a:lnTo>
                      <a:pt x="7" y="87"/>
                    </a:lnTo>
                    <a:lnTo>
                      <a:pt x="11" y="85"/>
                    </a:lnTo>
                    <a:lnTo>
                      <a:pt x="19" y="84"/>
                    </a:lnTo>
                    <a:lnTo>
                      <a:pt x="24" y="83"/>
                    </a:lnTo>
                    <a:lnTo>
                      <a:pt x="28" y="84"/>
                    </a:lnTo>
                    <a:lnTo>
                      <a:pt x="28" y="79"/>
                    </a:lnTo>
                    <a:lnTo>
                      <a:pt x="30" y="77"/>
                    </a:lnTo>
                    <a:lnTo>
                      <a:pt x="37" y="79"/>
                    </a:lnTo>
                    <a:lnTo>
                      <a:pt x="45" y="78"/>
                    </a:lnTo>
                    <a:lnTo>
                      <a:pt x="46" y="75"/>
                    </a:lnTo>
                    <a:lnTo>
                      <a:pt x="42" y="61"/>
                    </a:lnTo>
                    <a:lnTo>
                      <a:pt x="46" y="57"/>
                    </a:lnTo>
                    <a:lnTo>
                      <a:pt x="48" y="54"/>
                    </a:lnTo>
                    <a:lnTo>
                      <a:pt x="52" y="48"/>
                    </a:lnTo>
                    <a:lnTo>
                      <a:pt x="54" y="45"/>
                    </a:lnTo>
                    <a:lnTo>
                      <a:pt x="63" y="30"/>
                    </a:lnTo>
                    <a:lnTo>
                      <a:pt x="66" y="29"/>
                    </a:lnTo>
                    <a:lnTo>
                      <a:pt x="70" y="29"/>
                    </a:lnTo>
                    <a:lnTo>
                      <a:pt x="72" y="27"/>
                    </a:lnTo>
                    <a:lnTo>
                      <a:pt x="81" y="27"/>
                    </a:lnTo>
                    <a:lnTo>
                      <a:pt x="89" y="29"/>
                    </a:lnTo>
                    <a:lnTo>
                      <a:pt x="97" y="28"/>
                    </a:lnTo>
                    <a:lnTo>
                      <a:pt x="100" y="28"/>
                    </a:lnTo>
                    <a:lnTo>
                      <a:pt x="101" y="29"/>
                    </a:lnTo>
                    <a:lnTo>
                      <a:pt x="103" y="34"/>
                    </a:lnTo>
                    <a:lnTo>
                      <a:pt x="105" y="37"/>
                    </a:lnTo>
                    <a:lnTo>
                      <a:pt x="109" y="39"/>
                    </a:lnTo>
                    <a:lnTo>
                      <a:pt x="114" y="34"/>
                    </a:lnTo>
                    <a:lnTo>
                      <a:pt x="120" y="36"/>
                    </a:lnTo>
                    <a:lnTo>
                      <a:pt x="127" y="39"/>
                    </a:lnTo>
                    <a:lnTo>
                      <a:pt x="133" y="31"/>
                    </a:lnTo>
                    <a:lnTo>
                      <a:pt x="135" y="27"/>
                    </a:lnTo>
                    <a:lnTo>
                      <a:pt x="133" y="21"/>
                    </a:lnTo>
                    <a:lnTo>
                      <a:pt x="131" y="15"/>
                    </a:lnTo>
                    <a:lnTo>
                      <a:pt x="132" y="7"/>
                    </a:lnTo>
                    <a:lnTo>
                      <a:pt x="135" y="0"/>
                    </a:lnTo>
                    <a:lnTo>
                      <a:pt x="139" y="0"/>
                    </a:lnTo>
                    <a:lnTo>
                      <a:pt x="143" y="1"/>
                    </a:lnTo>
                    <a:lnTo>
                      <a:pt x="147" y="4"/>
                    </a:lnTo>
                    <a:lnTo>
                      <a:pt x="149" y="4"/>
                    </a:lnTo>
                    <a:lnTo>
                      <a:pt x="155" y="10"/>
                    </a:lnTo>
                    <a:lnTo>
                      <a:pt x="161" y="11"/>
                    </a:lnTo>
                    <a:lnTo>
                      <a:pt x="165" y="15"/>
                    </a:lnTo>
                    <a:lnTo>
                      <a:pt x="172" y="13"/>
                    </a:lnTo>
                    <a:lnTo>
                      <a:pt x="177" y="11"/>
                    </a:lnTo>
                    <a:lnTo>
                      <a:pt x="180" y="13"/>
                    </a:lnTo>
                    <a:lnTo>
                      <a:pt x="186" y="22"/>
                    </a:lnTo>
                    <a:lnTo>
                      <a:pt x="189" y="33"/>
                    </a:lnTo>
                    <a:lnTo>
                      <a:pt x="196" y="34"/>
                    </a:lnTo>
                    <a:lnTo>
                      <a:pt x="196" y="29"/>
                    </a:lnTo>
                    <a:lnTo>
                      <a:pt x="204" y="28"/>
                    </a:lnTo>
                    <a:lnTo>
                      <a:pt x="205" y="18"/>
                    </a:lnTo>
                    <a:lnTo>
                      <a:pt x="208" y="16"/>
                    </a:lnTo>
                    <a:lnTo>
                      <a:pt x="210" y="13"/>
                    </a:lnTo>
                    <a:lnTo>
                      <a:pt x="213" y="13"/>
                    </a:lnTo>
                    <a:lnTo>
                      <a:pt x="213" y="15"/>
                    </a:lnTo>
                    <a:lnTo>
                      <a:pt x="219" y="37"/>
                    </a:lnTo>
                    <a:lnTo>
                      <a:pt x="225" y="64"/>
                    </a:lnTo>
                    <a:lnTo>
                      <a:pt x="227" y="94"/>
                    </a:lnTo>
                    <a:lnTo>
                      <a:pt x="225" y="115"/>
                    </a:lnTo>
                    <a:lnTo>
                      <a:pt x="220" y="150"/>
                    </a:lnTo>
                    <a:lnTo>
                      <a:pt x="216" y="162"/>
                    </a:lnTo>
                    <a:lnTo>
                      <a:pt x="213" y="163"/>
                    </a:lnTo>
                    <a:lnTo>
                      <a:pt x="208" y="165"/>
                    </a:lnTo>
                    <a:lnTo>
                      <a:pt x="207" y="166"/>
                    </a:lnTo>
                    <a:lnTo>
                      <a:pt x="204" y="169"/>
                    </a:lnTo>
                    <a:lnTo>
                      <a:pt x="202" y="171"/>
                    </a:lnTo>
                    <a:lnTo>
                      <a:pt x="198" y="172"/>
                    </a:lnTo>
                    <a:lnTo>
                      <a:pt x="197" y="174"/>
                    </a:lnTo>
                    <a:lnTo>
                      <a:pt x="198" y="178"/>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74" name="Freeform 182"/>
              <p:cNvSpPr>
                <a:spLocks/>
              </p:cNvSpPr>
              <p:nvPr/>
            </p:nvSpPr>
            <p:spPr bwMode="auto">
              <a:xfrm rot="1627522">
                <a:off x="3028" y="3060"/>
                <a:ext cx="176" cy="274"/>
              </a:xfrm>
              <a:custGeom>
                <a:avLst/>
                <a:gdLst>
                  <a:gd name="T0" fmla="*/ 5917 w 141"/>
                  <a:gd name="T1" fmla="*/ 159682 h 184"/>
                  <a:gd name="T2" fmla="*/ 5814 w 141"/>
                  <a:gd name="T3" fmla="*/ 160271 h 184"/>
                  <a:gd name="T4" fmla="*/ 5576 w 141"/>
                  <a:gd name="T5" fmla="*/ 155093 h 184"/>
                  <a:gd name="T6" fmla="*/ 5367 w 141"/>
                  <a:gd name="T7" fmla="*/ 146127 h 184"/>
                  <a:gd name="T8" fmla="*/ 4942 w 141"/>
                  <a:gd name="T9" fmla="*/ 144453 h 184"/>
                  <a:gd name="T10" fmla="*/ 4576 w 141"/>
                  <a:gd name="T11" fmla="*/ 144453 h 184"/>
                  <a:gd name="T12" fmla="*/ 4481 w 141"/>
                  <a:gd name="T13" fmla="*/ 139045 h 184"/>
                  <a:gd name="T14" fmla="*/ 4187 w 141"/>
                  <a:gd name="T15" fmla="*/ 135454 h 184"/>
                  <a:gd name="T16" fmla="*/ 3732 w 141"/>
                  <a:gd name="T17" fmla="*/ 134946 h 184"/>
                  <a:gd name="T18" fmla="*/ 3245 w 141"/>
                  <a:gd name="T19" fmla="*/ 141186 h 184"/>
                  <a:gd name="T20" fmla="*/ 2937 w 141"/>
                  <a:gd name="T21" fmla="*/ 145592 h 184"/>
                  <a:gd name="T22" fmla="*/ 2662 w 141"/>
                  <a:gd name="T23" fmla="*/ 147762 h 184"/>
                  <a:gd name="T24" fmla="*/ 2353 w 141"/>
                  <a:gd name="T25" fmla="*/ 146127 h 184"/>
                  <a:gd name="T26" fmla="*/ 2083 w 141"/>
                  <a:gd name="T27" fmla="*/ 144453 h 184"/>
                  <a:gd name="T28" fmla="*/ 1659 w 141"/>
                  <a:gd name="T29" fmla="*/ 138601 h 184"/>
                  <a:gd name="T30" fmla="*/ 1231 w 141"/>
                  <a:gd name="T31" fmla="*/ 130303 h 184"/>
                  <a:gd name="T32" fmla="*/ 879 w 141"/>
                  <a:gd name="T33" fmla="*/ 120581 h 184"/>
                  <a:gd name="T34" fmla="*/ 564 w 141"/>
                  <a:gd name="T35" fmla="*/ 116979 h 184"/>
                  <a:gd name="T36" fmla="*/ 233 w 141"/>
                  <a:gd name="T37" fmla="*/ 113311 h 184"/>
                  <a:gd name="T38" fmla="*/ 150 w 141"/>
                  <a:gd name="T39" fmla="*/ 109975 h 184"/>
                  <a:gd name="T40" fmla="*/ 1 w 141"/>
                  <a:gd name="T41" fmla="*/ 103569 h 184"/>
                  <a:gd name="T42" fmla="*/ 1 w 141"/>
                  <a:gd name="T43" fmla="*/ 97770 h 184"/>
                  <a:gd name="T44" fmla="*/ 564 w 141"/>
                  <a:gd name="T45" fmla="*/ 97770 h 184"/>
                  <a:gd name="T46" fmla="*/ 879 w 141"/>
                  <a:gd name="T47" fmla="*/ 87503 h 184"/>
                  <a:gd name="T48" fmla="*/ 927 w 141"/>
                  <a:gd name="T49" fmla="*/ 82458 h 184"/>
                  <a:gd name="T50" fmla="*/ 1369 w 141"/>
                  <a:gd name="T51" fmla="*/ 83613 h 184"/>
                  <a:gd name="T52" fmla="*/ 1659 w 141"/>
                  <a:gd name="T53" fmla="*/ 76515 h 184"/>
                  <a:gd name="T54" fmla="*/ 1802 w 141"/>
                  <a:gd name="T55" fmla="*/ 77752 h 184"/>
                  <a:gd name="T56" fmla="*/ 2083 w 141"/>
                  <a:gd name="T57" fmla="*/ 72967 h 184"/>
                  <a:gd name="T58" fmla="*/ 2249 w 141"/>
                  <a:gd name="T59" fmla="*/ 72668 h 184"/>
                  <a:gd name="T60" fmla="*/ 2600 w 141"/>
                  <a:gd name="T61" fmla="*/ 72668 h 184"/>
                  <a:gd name="T62" fmla="*/ 2662 w 141"/>
                  <a:gd name="T63" fmla="*/ 61978 h 184"/>
                  <a:gd name="T64" fmla="*/ 2820 w 141"/>
                  <a:gd name="T65" fmla="*/ 57141 h 184"/>
                  <a:gd name="T66" fmla="*/ 2760 w 141"/>
                  <a:gd name="T67" fmla="*/ 44252 h 184"/>
                  <a:gd name="T68" fmla="*/ 2780 w 141"/>
                  <a:gd name="T69" fmla="*/ 33771 h 184"/>
                  <a:gd name="T70" fmla="*/ 2952 w 141"/>
                  <a:gd name="T71" fmla="*/ 28712 h 184"/>
                  <a:gd name="T72" fmla="*/ 2820 w 141"/>
                  <a:gd name="T73" fmla="*/ 19281 h 184"/>
                  <a:gd name="T74" fmla="*/ 2990 w 141"/>
                  <a:gd name="T75" fmla="*/ 5038 h 184"/>
                  <a:gd name="T76" fmla="*/ 3042 w 141"/>
                  <a:gd name="T77" fmla="*/ 3383 h 184"/>
                  <a:gd name="T78" fmla="*/ 3445 w 141"/>
                  <a:gd name="T79" fmla="*/ 10618 h 184"/>
                  <a:gd name="T80" fmla="*/ 3892 w 141"/>
                  <a:gd name="T81" fmla="*/ 21062 h 184"/>
                  <a:gd name="T82" fmla="*/ 4154 w 141"/>
                  <a:gd name="T83" fmla="*/ 24772 h 184"/>
                  <a:gd name="T84" fmla="*/ 4507 w 141"/>
                  <a:gd name="T85" fmla="*/ 24971 h 184"/>
                  <a:gd name="T86" fmla="*/ 4741 w 141"/>
                  <a:gd name="T87" fmla="*/ 18234 h 184"/>
                  <a:gd name="T88" fmla="*/ 4741 w 141"/>
                  <a:gd name="T89" fmla="*/ 12948 h 184"/>
                  <a:gd name="T90" fmla="*/ 4858 w 141"/>
                  <a:gd name="T91" fmla="*/ 8695 h 184"/>
                  <a:gd name="T92" fmla="*/ 5185 w 141"/>
                  <a:gd name="T93" fmla="*/ 12245 h 184"/>
                  <a:gd name="T94" fmla="*/ 5460 w 141"/>
                  <a:gd name="T95" fmla="*/ 17753 h 184"/>
                  <a:gd name="T96" fmla="*/ 5860 w 141"/>
                  <a:gd name="T97" fmla="*/ 18234 h 184"/>
                  <a:gd name="T98" fmla="*/ 5485 w 141"/>
                  <a:gd name="T99" fmla="*/ 30344 h 184"/>
                  <a:gd name="T100" fmla="*/ 5185 w 141"/>
                  <a:gd name="T101" fmla="*/ 49673 h 184"/>
                  <a:gd name="T102" fmla="*/ 4858 w 141"/>
                  <a:gd name="T103" fmla="*/ 67288 h 184"/>
                  <a:gd name="T104" fmla="*/ 4834 w 141"/>
                  <a:gd name="T105" fmla="*/ 85090 h 184"/>
                  <a:gd name="T106" fmla="*/ 4600 w 141"/>
                  <a:gd name="T107" fmla="*/ 90621 h 184"/>
                  <a:gd name="T108" fmla="*/ 4740 w 141"/>
                  <a:gd name="T109" fmla="*/ 108657 h 184"/>
                  <a:gd name="T110" fmla="*/ 5814 w 141"/>
                  <a:gd name="T111" fmla="*/ 149498 h 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 h="184">
                    <a:moveTo>
                      <a:pt x="141" y="180"/>
                    </a:moveTo>
                    <a:lnTo>
                      <a:pt x="136" y="183"/>
                    </a:lnTo>
                    <a:lnTo>
                      <a:pt x="135" y="184"/>
                    </a:lnTo>
                    <a:lnTo>
                      <a:pt x="134" y="184"/>
                    </a:lnTo>
                    <a:lnTo>
                      <a:pt x="129" y="183"/>
                    </a:lnTo>
                    <a:lnTo>
                      <a:pt x="128" y="178"/>
                    </a:lnTo>
                    <a:lnTo>
                      <a:pt x="126" y="172"/>
                    </a:lnTo>
                    <a:lnTo>
                      <a:pt x="124" y="168"/>
                    </a:lnTo>
                    <a:lnTo>
                      <a:pt x="122" y="166"/>
                    </a:lnTo>
                    <a:lnTo>
                      <a:pt x="114" y="166"/>
                    </a:lnTo>
                    <a:lnTo>
                      <a:pt x="108" y="166"/>
                    </a:lnTo>
                    <a:lnTo>
                      <a:pt x="105" y="166"/>
                    </a:lnTo>
                    <a:lnTo>
                      <a:pt x="103" y="164"/>
                    </a:lnTo>
                    <a:lnTo>
                      <a:pt x="103" y="160"/>
                    </a:lnTo>
                    <a:lnTo>
                      <a:pt x="100" y="156"/>
                    </a:lnTo>
                    <a:lnTo>
                      <a:pt x="97" y="156"/>
                    </a:lnTo>
                    <a:lnTo>
                      <a:pt x="92" y="160"/>
                    </a:lnTo>
                    <a:lnTo>
                      <a:pt x="86" y="155"/>
                    </a:lnTo>
                    <a:lnTo>
                      <a:pt x="82" y="156"/>
                    </a:lnTo>
                    <a:lnTo>
                      <a:pt x="75" y="162"/>
                    </a:lnTo>
                    <a:lnTo>
                      <a:pt x="70" y="165"/>
                    </a:lnTo>
                    <a:lnTo>
                      <a:pt x="67" y="167"/>
                    </a:lnTo>
                    <a:lnTo>
                      <a:pt x="64" y="168"/>
                    </a:lnTo>
                    <a:lnTo>
                      <a:pt x="61" y="170"/>
                    </a:lnTo>
                    <a:lnTo>
                      <a:pt x="56" y="168"/>
                    </a:lnTo>
                    <a:lnTo>
                      <a:pt x="54" y="168"/>
                    </a:lnTo>
                    <a:lnTo>
                      <a:pt x="51" y="167"/>
                    </a:lnTo>
                    <a:lnTo>
                      <a:pt x="48" y="166"/>
                    </a:lnTo>
                    <a:lnTo>
                      <a:pt x="42" y="161"/>
                    </a:lnTo>
                    <a:lnTo>
                      <a:pt x="38" y="159"/>
                    </a:lnTo>
                    <a:lnTo>
                      <a:pt x="33" y="155"/>
                    </a:lnTo>
                    <a:lnTo>
                      <a:pt x="28" y="150"/>
                    </a:lnTo>
                    <a:lnTo>
                      <a:pt x="24" y="143"/>
                    </a:lnTo>
                    <a:lnTo>
                      <a:pt x="20" y="138"/>
                    </a:lnTo>
                    <a:lnTo>
                      <a:pt x="15" y="132"/>
                    </a:lnTo>
                    <a:lnTo>
                      <a:pt x="13" y="134"/>
                    </a:lnTo>
                    <a:lnTo>
                      <a:pt x="9" y="132"/>
                    </a:lnTo>
                    <a:lnTo>
                      <a:pt x="6" y="130"/>
                    </a:lnTo>
                    <a:lnTo>
                      <a:pt x="6" y="129"/>
                    </a:lnTo>
                    <a:lnTo>
                      <a:pt x="4" y="126"/>
                    </a:lnTo>
                    <a:lnTo>
                      <a:pt x="2" y="124"/>
                    </a:lnTo>
                    <a:lnTo>
                      <a:pt x="1" y="119"/>
                    </a:lnTo>
                    <a:lnTo>
                      <a:pt x="0" y="117"/>
                    </a:lnTo>
                    <a:lnTo>
                      <a:pt x="1" y="112"/>
                    </a:lnTo>
                    <a:lnTo>
                      <a:pt x="6" y="113"/>
                    </a:lnTo>
                    <a:lnTo>
                      <a:pt x="13" y="112"/>
                    </a:lnTo>
                    <a:lnTo>
                      <a:pt x="16" y="108"/>
                    </a:lnTo>
                    <a:lnTo>
                      <a:pt x="20" y="101"/>
                    </a:lnTo>
                    <a:lnTo>
                      <a:pt x="20" y="95"/>
                    </a:lnTo>
                    <a:lnTo>
                      <a:pt x="22" y="95"/>
                    </a:lnTo>
                    <a:lnTo>
                      <a:pt x="27" y="98"/>
                    </a:lnTo>
                    <a:lnTo>
                      <a:pt x="31" y="96"/>
                    </a:lnTo>
                    <a:lnTo>
                      <a:pt x="37" y="90"/>
                    </a:lnTo>
                    <a:lnTo>
                      <a:pt x="38" y="88"/>
                    </a:lnTo>
                    <a:lnTo>
                      <a:pt x="40" y="88"/>
                    </a:lnTo>
                    <a:lnTo>
                      <a:pt x="42" y="89"/>
                    </a:lnTo>
                    <a:lnTo>
                      <a:pt x="45" y="84"/>
                    </a:lnTo>
                    <a:lnTo>
                      <a:pt x="48" y="84"/>
                    </a:lnTo>
                    <a:lnTo>
                      <a:pt x="50" y="87"/>
                    </a:lnTo>
                    <a:lnTo>
                      <a:pt x="52" y="83"/>
                    </a:lnTo>
                    <a:lnTo>
                      <a:pt x="57" y="86"/>
                    </a:lnTo>
                    <a:lnTo>
                      <a:pt x="60" y="83"/>
                    </a:lnTo>
                    <a:lnTo>
                      <a:pt x="58" y="75"/>
                    </a:lnTo>
                    <a:lnTo>
                      <a:pt x="61" y="71"/>
                    </a:lnTo>
                    <a:lnTo>
                      <a:pt x="64" y="70"/>
                    </a:lnTo>
                    <a:lnTo>
                      <a:pt x="66" y="66"/>
                    </a:lnTo>
                    <a:lnTo>
                      <a:pt x="63" y="60"/>
                    </a:lnTo>
                    <a:lnTo>
                      <a:pt x="63" y="51"/>
                    </a:lnTo>
                    <a:lnTo>
                      <a:pt x="62" y="44"/>
                    </a:lnTo>
                    <a:lnTo>
                      <a:pt x="64" y="39"/>
                    </a:lnTo>
                    <a:lnTo>
                      <a:pt x="68" y="35"/>
                    </a:lnTo>
                    <a:lnTo>
                      <a:pt x="68" y="33"/>
                    </a:lnTo>
                    <a:lnTo>
                      <a:pt x="64" y="26"/>
                    </a:lnTo>
                    <a:lnTo>
                      <a:pt x="66" y="22"/>
                    </a:lnTo>
                    <a:lnTo>
                      <a:pt x="68" y="15"/>
                    </a:lnTo>
                    <a:lnTo>
                      <a:pt x="69" y="6"/>
                    </a:lnTo>
                    <a:lnTo>
                      <a:pt x="69" y="0"/>
                    </a:lnTo>
                    <a:lnTo>
                      <a:pt x="70" y="4"/>
                    </a:lnTo>
                    <a:lnTo>
                      <a:pt x="74" y="10"/>
                    </a:lnTo>
                    <a:lnTo>
                      <a:pt x="79" y="12"/>
                    </a:lnTo>
                    <a:lnTo>
                      <a:pt x="84" y="17"/>
                    </a:lnTo>
                    <a:lnTo>
                      <a:pt x="90" y="24"/>
                    </a:lnTo>
                    <a:lnTo>
                      <a:pt x="93" y="28"/>
                    </a:lnTo>
                    <a:lnTo>
                      <a:pt x="96" y="28"/>
                    </a:lnTo>
                    <a:lnTo>
                      <a:pt x="99" y="30"/>
                    </a:lnTo>
                    <a:lnTo>
                      <a:pt x="104" y="29"/>
                    </a:lnTo>
                    <a:lnTo>
                      <a:pt x="106" y="23"/>
                    </a:lnTo>
                    <a:lnTo>
                      <a:pt x="110" y="21"/>
                    </a:lnTo>
                    <a:lnTo>
                      <a:pt x="111" y="17"/>
                    </a:lnTo>
                    <a:lnTo>
                      <a:pt x="110" y="15"/>
                    </a:lnTo>
                    <a:lnTo>
                      <a:pt x="109" y="9"/>
                    </a:lnTo>
                    <a:lnTo>
                      <a:pt x="112" y="10"/>
                    </a:lnTo>
                    <a:lnTo>
                      <a:pt x="116" y="11"/>
                    </a:lnTo>
                    <a:lnTo>
                      <a:pt x="120" y="14"/>
                    </a:lnTo>
                    <a:lnTo>
                      <a:pt x="122" y="16"/>
                    </a:lnTo>
                    <a:lnTo>
                      <a:pt x="126" y="20"/>
                    </a:lnTo>
                    <a:lnTo>
                      <a:pt x="133" y="20"/>
                    </a:lnTo>
                    <a:lnTo>
                      <a:pt x="135" y="21"/>
                    </a:lnTo>
                    <a:lnTo>
                      <a:pt x="135" y="22"/>
                    </a:lnTo>
                    <a:lnTo>
                      <a:pt x="127" y="35"/>
                    </a:lnTo>
                    <a:lnTo>
                      <a:pt x="124" y="44"/>
                    </a:lnTo>
                    <a:lnTo>
                      <a:pt x="120" y="57"/>
                    </a:lnTo>
                    <a:lnTo>
                      <a:pt x="112" y="74"/>
                    </a:lnTo>
                    <a:lnTo>
                      <a:pt x="112" y="77"/>
                    </a:lnTo>
                    <a:lnTo>
                      <a:pt x="114" y="92"/>
                    </a:lnTo>
                    <a:lnTo>
                      <a:pt x="111" y="98"/>
                    </a:lnTo>
                    <a:lnTo>
                      <a:pt x="109" y="101"/>
                    </a:lnTo>
                    <a:lnTo>
                      <a:pt x="106" y="104"/>
                    </a:lnTo>
                    <a:lnTo>
                      <a:pt x="105" y="108"/>
                    </a:lnTo>
                    <a:lnTo>
                      <a:pt x="109" y="125"/>
                    </a:lnTo>
                    <a:lnTo>
                      <a:pt x="121" y="150"/>
                    </a:lnTo>
                    <a:lnTo>
                      <a:pt x="134" y="172"/>
                    </a:lnTo>
                    <a:lnTo>
                      <a:pt x="141" y="180"/>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75" name="Freeform 183"/>
              <p:cNvSpPr>
                <a:spLocks/>
              </p:cNvSpPr>
              <p:nvPr/>
            </p:nvSpPr>
            <p:spPr bwMode="auto">
              <a:xfrm rot="1627522">
                <a:off x="3010" y="2990"/>
                <a:ext cx="146" cy="214"/>
              </a:xfrm>
              <a:custGeom>
                <a:avLst/>
                <a:gdLst>
                  <a:gd name="T0" fmla="*/ 2148 w 116"/>
                  <a:gd name="T1" fmla="*/ 118914 h 144"/>
                  <a:gd name="T2" fmla="*/ 1566 w 116"/>
                  <a:gd name="T3" fmla="*/ 114340 h 144"/>
                  <a:gd name="T4" fmla="*/ 1225 w 116"/>
                  <a:gd name="T5" fmla="*/ 110555 h 144"/>
                  <a:gd name="T6" fmla="*/ 614 w 116"/>
                  <a:gd name="T7" fmla="*/ 105035 h 144"/>
                  <a:gd name="T8" fmla="*/ 464 w 116"/>
                  <a:gd name="T9" fmla="*/ 95431 h 144"/>
                  <a:gd name="T10" fmla="*/ 464 w 116"/>
                  <a:gd name="T11" fmla="*/ 86462 h 144"/>
                  <a:gd name="T12" fmla="*/ 758 w 116"/>
                  <a:gd name="T13" fmla="*/ 76600 h 144"/>
                  <a:gd name="T14" fmla="*/ 123 w 116"/>
                  <a:gd name="T15" fmla="*/ 67991 h 144"/>
                  <a:gd name="T16" fmla="*/ 245 w 116"/>
                  <a:gd name="T17" fmla="*/ 55587 h 144"/>
                  <a:gd name="T18" fmla="*/ 245 w 116"/>
                  <a:gd name="T19" fmla="*/ 45374 h 144"/>
                  <a:gd name="T20" fmla="*/ 1 w 116"/>
                  <a:gd name="T21" fmla="*/ 38403 h 144"/>
                  <a:gd name="T22" fmla="*/ 123 w 116"/>
                  <a:gd name="T23" fmla="*/ 33684 h 144"/>
                  <a:gd name="T24" fmla="*/ 1048 w 116"/>
                  <a:gd name="T25" fmla="*/ 31222 h 144"/>
                  <a:gd name="T26" fmla="*/ 1660 w 116"/>
                  <a:gd name="T27" fmla="*/ 25595 h 144"/>
                  <a:gd name="T28" fmla="*/ 2185 w 116"/>
                  <a:gd name="T29" fmla="*/ 19565 h 144"/>
                  <a:gd name="T30" fmla="*/ 2629 w 116"/>
                  <a:gd name="T31" fmla="*/ 12571 h 144"/>
                  <a:gd name="T32" fmla="*/ 3062 w 116"/>
                  <a:gd name="T33" fmla="*/ 10707 h 144"/>
                  <a:gd name="T34" fmla="*/ 3533 w 116"/>
                  <a:gd name="T35" fmla="*/ 3830 h 144"/>
                  <a:gd name="T36" fmla="*/ 3986 w 116"/>
                  <a:gd name="T37" fmla="*/ 0 h 144"/>
                  <a:gd name="T38" fmla="*/ 4625 w 116"/>
                  <a:gd name="T39" fmla="*/ 2195 h 144"/>
                  <a:gd name="T40" fmla="*/ 5549 w 116"/>
                  <a:gd name="T41" fmla="*/ 15912 h 144"/>
                  <a:gd name="T42" fmla="*/ 5821 w 116"/>
                  <a:gd name="T43" fmla="*/ 31222 h 144"/>
                  <a:gd name="T44" fmla="*/ 5629 w 116"/>
                  <a:gd name="T45" fmla="*/ 44650 h 144"/>
                  <a:gd name="T46" fmla="*/ 5751 w 116"/>
                  <a:gd name="T47" fmla="*/ 53843 h 144"/>
                  <a:gd name="T48" fmla="*/ 5549 w 116"/>
                  <a:gd name="T49" fmla="*/ 58927 h 144"/>
                  <a:gd name="T50" fmla="*/ 5483 w 116"/>
                  <a:gd name="T51" fmla="*/ 68954 h 144"/>
                  <a:gd name="T52" fmla="*/ 5629 w 116"/>
                  <a:gd name="T53" fmla="*/ 81596 h 144"/>
                  <a:gd name="T54" fmla="*/ 5391 w 116"/>
                  <a:gd name="T55" fmla="*/ 86119 h 144"/>
                  <a:gd name="T56" fmla="*/ 5359 w 116"/>
                  <a:gd name="T57" fmla="*/ 95526 h 144"/>
                  <a:gd name="T58" fmla="*/ 4948 w 116"/>
                  <a:gd name="T59" fmla="*/ 95526 h 144"/>
                  <a:gd name="T60" fmla="*/ 4754 w 116"/>
                  <a:gd name="T61" fmla="*/ 96523 h 144"/>
                  <a:gd name="T62" fmla="*/ 4447 w 116"/>
                  <a:gd name="T63" fmla="*/ 101042 h 144"/>
                  <a:gd name="T64" fmla="*/ 4258 w 116"/>
                  <a:gd name="T65" fmla="*/ 100210 h 144"/>
                  <a:gd name="T66" fmla="*/ 3870 w 116"/>
                  <a:gd name="T67" fmla="*/ 107125 h 144"/>
                  <a:gd name="T68" fmla="*/ 3461 w 116"/>
                  <a:gd name="T69" fmla="*/ 105816 h 144"/>
                  <a:gd name="T70" fmla="*/ 3309 w 116"/>
                  <a:gd name="T71" fmla="*/ 110693 h 144"/>
                  <a:gd name="T72" fmla="*/ 3014 w 116"/>
                  <a:gd name="T73" fmla="*/ 120736 h 144"/>
                  <a:gd name="T74" fmla="*/ 2395 w 116"/>
                  <a:gd name="T75" fmla="*/ 120736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6" h="144">
                    <a:moveTo>
                      <a:pt x="48" y="143"/>
                    </a:moveTo>
                    <a:lnTo>
                      <a:pt x="43" y="141"/>
                    </a:lnTo>
                    <a:lnTo>
                      <a:pt x="38" y="137"/>
                    </a:lnTo>
                    <a:lnTo>
                      <a:pt x="32" y="136"/>
                    </a:lnTo>
                    <a:lnTo>
                      <a:pt x="27" y="131"/>
                    </a:lnTo>
                    <a:lnTo>
                      <a:pt x="25" y="131"/>
                    </a:lnTo>
                    <a:lnTo>
                      <a:pt x="17" y="132"/>
                    </a:lnTo>
                    <a:lnTo>
                      <a:pt x="13" y="125"/>
                    </a:lnTo>
                    <a:lnTo>
                      <a:pt x="8" y="118"/>
                    </a:lnTo>
                    <a:lnTo>
                      <a:pt x="9" y="113"/>
                    </a:lnTo>
                    <a:lnTo>
                      <a:pt x="12" y="108"/>
                    </a:lnTo>
                    <a:lnTo>
                      <a:pt x="9" y="103"/>
                    </a:lnTo>
                    <a:lnTo>
                      <a:pt x="11" y="99"/>
                    </a:lnTo>
                    <a:lnTo>
                      <a:pt x="15" y="91"/>
                    </a:lnTo>
                    <a:lnTo>
                      <a:pt x="15" y="88"/>
                    </a:lnTo>
                    <a:lnTo>
                      <a:pt x="2" y="81"/>
                    </a:lnTo>
                    <a:lnTo>
                      <a:pt x="2" y="75"/>
                    </a:lnTo>
                    <a:lnTo>
                      <a:pt x="5" y="66"/>
                    </a:lnTo>
                    <a:lnTo>
                      <a:pt x="2" y="60"/>
                    </a:lnTo>
                    <a:lnTo>
                      <a:pt x="5" y="54"/>
                    </a:lnTo>
                    <a:lnTo>
                      <a:pt x="5" y="52"/>
                    </a:lnTo>
                    <a:lnTo>
                      <a:pt x="1" y="46"/>
                    </a:lnTo>
                    <a:lnTo>
                      <a:pt x="0" y="43"/>
                    </a:lnTo>
                    <a:lnTo>
                      <a:pt x="2" y="40"/>
                    </a:lnTo>
                    <a:lnTo>
                      <a:pt x="8" y="39"/>
                    </a:lnTo>
                    <a:lnTo>
                      <a:pt x="21" y="37"/>
                    </a:lnTo>
                    <a:lnTo>
                      <a:pt x="27" y="35"/>
                    </a:lnTo>
                    <a:lnTo>
                      <a:pt x="33" y="30"/>
                    </a:lnTo>
                    <a:lnTo>
                      <a:pt x="35" y="28"/>
                    </a:lnTo>
                    <a:lnTo>
                      <a:pt x="44" y="23"/>
                    </a:lnTo>
                    <a:lnTo>
                      <a:pt x="50" y="19"/>
                    </a:lnTo>
                    <a:lnTo>
                      <a:pt x="53" y="15"/>
                    </a:lnTo>
                    <a:lnTo>
                      <a:pt x="54" y="13"/>
                    </a:lnTo>
                    <a:lnTo>
                      <a:pt x="61" y="13"/>
                    </a:lnTo>
                    <a:lnTo>
                      <a:pt x="66" y="12"/>
                    </a:lnTo>
                    <a:lnTo>
                      <a:pt x="71" y="5"/>
                    </a:lnTo>
                    <a:lnTo>
                      <a:pt x="73" y="1"/>
                    </a:lnTo>
                    <a:lnTo>
                      <a:pt x="80" y="0"/>
                    </a:lnTo>
                    <a:lnTo>
                      <a:pt x="86" y="0"/>
                    </a:lnTo>
                    <a:lnTo>
                      <a:pt x="92" y="3"/>
                    </a:lnTo>
                    <a:lnTo>
                      <a:pt x="98" y="7"/>
                    </a:lnTo>
                    <a:lnTo>
                      <a:pt x="111" y="19"/>
                    </a:lnTo>
                    <a:lnTo>
                      <a:pt x="116" y="31"/>
                    </a:lnTo>
                    <a:lnTo>
                      <a:pt x="116" y="37"/>
                    </a:lnTo>
                    <a:lnTo>
                      <a:pt x="115" y="46"/>
                    </a:lnTo>
                    <a:lnTo>
                      <a:pt x="113" y="53"/>
                    </a:lnTo>
                    <a:lnTo>
                      <a:pt x="111" y="57"/>
                    </a:lnTo>
                    <a:lnTo>
                      <a:pt x="115" y="64"/>
                    </a:lnTo>
                    <a:lnTo>
                      <a:pt x="115" y="66"/>
                    </a:lnTo>
                    <a:lnTo>
                      <a:pt x="111" y="70"/>
                    </a:lnTo>
                    <a:lnTo>
                      <a:pt x="109" y="75"/>
                    </a:lnTo>
                    <a:lnTo>
                      <a:pt x="110" y="82"/>
                    </a:lnTo>
                    <a:lnTo>
                      <a:pt x="110" y="91"/>
                    </a:lnTo>
                    <a:lnTo>
                      <a:pt x="113" y="97"/>
                    </a:lnTo>
                    <a:lnTo>
                      <a:pt x="111" y="101"/>
                    </a:lnTo>
                    <a:lnTo>
                      <a:pt x="108" y="102"/>
                    </a:lnTo>
                    <a:lnTo>
                      <a:pt x="105" y="106"/>
                    </a:lnTo>
                    <a:lnTo>
                      <a:pt x="107" y="114"/>
                    </a:lnTo>
                    <a:lnTo>
                      <a:pt x="104" y="117"/>
                    </a:lnTo>
                    <a:lnTo>
                      <a:pt x="99" y="114"/>
                    </a:lnTo>
                    <a:lnTo>
                      <a:pt x="97" y="118"/>
                    </a:lnTo>
                    <a:lnTo>
                      <a:pt x="95" y="115"/>
                    </a:lnTo>
                    <a:lnTo>
                      <a:pt x="92" y="115"/>
                    </a:lnTo>
                    <a:lnTo>
                      <a:pt x="89" y="120"/>
                    </a:lnTo>
                    <a:lnTo>
                      <a:pt x="87" y="119"/>
                    </a:lnTo>
                    <a:lnTo>
                      <a:pt x="85" y="119"/>
                    </a:lnTo>
                    <a:lnTo>
                      <a:pt x="84" y="121"/>
                    </a:lnTo>
                    <a:lnTo>
                      <a:pt x="78" y="127"/>
                    </a:lnTo>
                    <a:lnTo>
                      <a:pt x="74" y="129"/>
                    </a:lnTo>
                    <a:lnTo>
                      <a:pt x="69" y="126"/>
                    </a:lnTo>
                    <a:lnTo>
                      <a:pt x="67" y="126"/>
                    </a:lnTo>
                    <a:lnTo>
                      <a:pt x="67" y="132"/>
                    </a:lnTo>
                    <a:lnTo>
                      <a:pt x="63" y="139"/>
                    </a:lnTo>
                    <a:lnTo>
                      <a:pt x="60" y="143"/>
                    </a:lnTo>
                    <a:lnTo>
                      <a:pt x="53" y="144"/>
                    </a:lnTo>
                    <a:lnTo>
                      <a:pt x="48" y="143"/>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76" name="Freeform 184"/>
              <p:cNvSpPr>
                <a:spLocks/>
              </p:cNvSpPr>
              <p:nvPr/>
            </p:nvSpPr>
            <p:spPr bwMode="auto">
              <a:xfrm rot="1627522">
                <a:off x="2883" y="2968"/>
                <a:ext cx="181" cy="232"/>
              </a:xfrm>
              <a:custGeom>
                <a:avLst/>
                <a:gdLst>
                  <a:gd name="T0" fmla="*/ 812 w 148"/>
                  <a:gd name="T1" fmla="*/ 129462 h 156"/>
                  <a:gd name="T2" fmla="*/ 659 w 148"/>
                  <a:gd name="T3" fmla="*/ 124254 h 156"/>
                  <a:gd name="T4" fmla="*/ 696 w 148"/>
                  <a:gd name="T5" fmla="*/ 115325 h 156"/>
                  <a:gd name="T6" fmla="*/ 543 w 148"/>
                  <a:gd name="T7" fmla="*/ 105309 h 156"/>
                  <a:gd name="T8" fmla="*/ 664 w 148"/>
                  <a:gd name="T9" fmla="*/ 100356 h 156"/>
                  <a:gd name="T10" fmla="*/ 659 w 148"/>
                  <a:gd name="T11" fmla="*/ 94198 h 156"/>
                  <a:gd name="T12" fmla="*/ 733 w 148"/>
                  <a:gd name="T13" fmla="*/ 89335 h 156"/>
                  <a:gd name="T14" fmla="*/ 764 w 148"/>
                  <a:gd name="T15" fmla="*/ 73977 h 156"/>
                  <a:gd name="T16" fmla="*/ 490 w 148"/>
                  <a:gd name="T17" fmla="*/ 76569 h 156"/>
                  <a:gd name="T18" fmla="*/ 444 w 148"/>
                  <a:gd name="T19" fmla="*/ 73977 h 156"/>
                  <a:gd name="T20" fmla="*/ 268 w 148"/>
                  <a:gd name="T21" fmla="*/ 73319 h 156"/>
                  <a:gd name="T22" fmla="*/ 1 w 148"/>
                  <a:gd name="T23" fmla="*/ 71869 h 156"/>
                  <a:gd name="T24" fmla="*/ 97 w 148"/>
                  <a:gd name="T25" fmla="*/ 54291 h 156"/>
                  <a:gd name="T26" fmla="*/ 328 w 148"/>
                  <a:gd name="T27" fmla="*/ 42501 h 156"/>
                  <a:gd name="T28" fmla="*/ 490 w 148"/>
                  <a:gd name="T29" fmla="*/ 36506 h 156"/>
                  <a:gd name="T30" fmla="*/ 664 w 148"/>
                  <a:gd name="T31" fmla="*/ 33151 h 156"/>
                  <a:gd name="T32" fmla="*/ 993 w 148"/>
                  <a:gd name="T33" fmla="*/ 30747 h 156"/>
                  <a:gd name="T34" fmla="*/ 1364 w 148"/>
                  <a:gd name="T35" fmla="*/ 32495 h 156"/>
                  <a:gd name="T36" fmla="*/ 1655 w 148"/>
                  <a:gd name="T37" fmla="*/ 23875 h 156"/>
                  <a:gd name="T38" fmla="*/ 1655 w 148"/>
                  <a:gd name="T39" fmla="*/ 17583 h 156"/>
                  <a:gd name="T40" fmla="*/ 1816 w 148"/>
                  <a:gd name="T41" fmla="*/ 15325 h 156"/>
                  <a:gd name="T42" fmla="*/ 1816 w 148"/>
                  <a:gd name="T43" fmla="*/ 6929 h 156"/>
                  <a:gd name="T44" fmla="*/ 2173 w 148"/>
                  <a:gd name="T45" fmla="*/ 5752 h 156"/>
                  <a:gd name="T46" fmla="*/ 2495 w 148"/>
                  <a:gd name="T47" fmla="*/ 8554 h 156"/>
                  <a:gd name="T48" fmla="*/ 2698 w 148"/>
                  <a:gd name="T49" fmla="*/ 16054 h 156"/>
                  <a:gd name="T50" fmla="*/ 3125 w 148"/>
                  <a:gd name="T51" fmla="*/ 16054 h 156"/>
                  <a:gd name="T52" fmla="*/ 3117 w 148"/>
                  <a:gd name="T53" fmla="*/ 21173 h 156"/>
                  <a:gd name="T54" fmla="*/ 3213 w 148"/>
                  <a:gd name="T55" fmla="*/ 28134 h 156"/>
                  <a:gd name="T56" fmla="*/ 3213 w 148"/>
                  <a:gd name="T57" fmla="*/ 38644 h 156"/>
                  <a:gd name="T58" fmla="*/ 3125 w 148"/>
                  <a:gd name="T59" fmla="*/ 50696 h 156"/>
                  <a:gd name="T60" fmla="*/ 3521 w 148"/>
                  <a:gd name="T61" fmla="*/ 59884 h 156"/>
                  <a:gd name="T62" fmla="*/ 3322 w 148"/>
                  <a:gd name="T63" fmla="*/ 69642 h 156"/>
                  <a:gd name="T64" fmla="*/ 3322 w 148"/>
                  <a:gd name="T65" fmla="*/ 78529 h 156"/>
                  <a:gd name="T66" fmla="*/ 3455 w 148"/>
                  <a:gd name="T67" fmla="*/ 89058 h 156"/>
                  <a:gd name="T68" fmla="*/ 3822 w 148"/>
                  <a:gd name="T69" fmla="*/ 94000 h 156"/>
                  <a:gd name="T70" fmla="*/ 4036 w 148"/>
                  <a:gd name="T71" fmla="*/ 97879 h 156"/>
                  <a:gd name="T72" fmla="*/ 4372 w 148"/>
                  <a:gd name="T73" fmla="*/ 101913 h 156"/>
                  <a:gd name="T74" fmla="*/ 4260 w 148"/>
                  <a:gd name="T75" fmla="*/ 105309 h 156"/>
                  <a:gd name="T76" fmla="*/ 3889 w 148"/>
                  <a:gd name="T77" fmla="*/ 109039 h 156"/>
                  <a:gd name="T78" fmla="*/ 3455 w 148"/>
                  <a:gd name="T79" fmla="*/ 103239 h 156"/>
                  <a:gd name="T80" fmla="*/ 3291 w 148"/>
                  <a:gd name="T81" fmla="*/ 99706 h 156"/>
                  <a:gd name="T82" fmla="*/ 3051 w 148"/>
                  <a:gd name="T83" fmla="*/ 101913 h 156"/>
                  <a:gd name="T84" fmla="*/ 2658 w 148"/>
                  <a:gd name="T85" fmla="*/ 94198 h 156"/>
                  <a:gd name="T86" fmla="*/ 2354 w 148"/>
                  <a:gd name="T87" fmla="*/ 98912 h 156"/>
                  <a:gd name="T88" fmla="*/ 2310 w 148"/>
                  <a:gd name="T89" fmla="*/ 110017 h 156"/>
                  <a:gd name="T90" fmla="*/ 2107 w 148"/>
                  <a:gd name="T91" fmla="*/ 110500 h 156"/>
                  <a:gd name="T92" fmla="*/ 2004 w 148"/>
                  <a:gd name="T93" fmla="*/ 113872 h 156"/>
                  <a:gd name="T94" fmla="*/ 1436 w 148"/>
                  <a:gd name="T95" fmla="*/ 127909 h 156"/>
                  <a:gd name="T96" fmla="*/ 1115 w 148"/>
                  <a:gd name="T97" fmla="*/ 128973 h 156"/>
                  <a:gd name="T98" fmla="*/ 912 w 148"/>
                  <a:gd name="T99" fmla="*/ 132857 h 1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8" h="156">
                    <a:moveTo>
                      <a:pt x="29" y="154"/>
                    </a:moveTo>
                    <a:lnTo>
                      <a:pt x="27" y="152"/>
                    </a:lnTo>
                    <a:lnTo>
                      <a:pt x="23" y="150"/>
                    </a:lnTo>
                    <a:lnTo>
                      <a:pt x="21" y="146"/>
                    </a:lnTo>
                    <a:lnTo>
                      <a:pt x="22" y="139"/>
                    </a:lnTo>
                    <a:lnTo>
                      <a:pt x="23" y="135"/>
                    </a:lnTo>
                    <a:lnTo>
                      <a:pt x="18" y="130"/>
                    </a:lnTo>
                    <a:lnTo>
                      <a:pt x="18" y="124"/>
                    </a:lnTo>
                    <a:lnTo>
                      <a:pt x="21" y="123"/>
                    </a:lnTo>
                    <a:lnTo>
                      <a:pt x="22" y="118"/>
                    </a:lnTo>
                    <a:lnTo>
                      <a:pt x="23" y="116"/>
                    </a:lnTo>
                    <a:lnTo>
                      <a:pt x="21" y="111"/>
                    </a:lnTo>
                    <a:lnTo>
                      <a:pt x="21" y="108"/>
                    </a:lnTo>
                    <a:lnTo>
                      <a:pt x="24" y="105"/>
                    </a:lnTo>
                    <a:lnTo>
                      <a:pt x="28" y="93"/>
                    </a:lnTo>
                    <a:lnTo>
                      <a:pt x="25" y="87"/>
                    </a:lnTo>
                    <a:lnTo>
                      <a:pt x="23" y="86"/>
                    </a:lnTo>
                    <a:lnTo>
                      <a:pt x="16" y="90"/>
                    </a:lnTo>
                    <a:lnTo>
                      <a:pt x="15" y="88"/>
                    </a:lnTo>
                    <a:lnTo>
                      <a:pt x="15" y="87"/>
                    </a:lnTo>
                    <a:lnTo>
                      <a:pt x="11" y="85"/>
                    </a:lnTo>
                    <a:lnTo>
                      <a:pt x="9" y="86"/>
                    </a:lnTo>
                    <a:lnTo>
                      <a:pt x="5" y="87"/>
                    </a:lnTo>
                    <a:lnTo>
                      <a:pt x="1" y="85"/>
                    </a:lnTo>
                    <a:lnTo>
                      <a:pt x="0" y="80"/>
                    </a:lnTo>
                    <a:lnTo>
                      <a:pt x="3" y="64"/>
                    </a:lnTo>
                    <a:lnTo>
                      <a:pt x="7" y="56"/>
                    </a:lnTo>
                    <a:lnTo>
                      <a:pt x="11" y="50"/>
                    </a:lnTo>
                    <a:lnTo>
                      <a:pt x="13" y="49"/>
                    </a:lnTo>
                    <a:lnTo>
                      <a:pt x="16" y="43"/>
                    </a:lnTo>
                    <a:lnTo>
                      <a:pt x="18" y="40"/>
                    </a:lnTo>
                    <a:lnTo>
                      <a:pt x="22" y="39"/>
                    </a:lnTo>
                    <a:lnTo>
                      <a:pt x="27" y="39"/>
                    </a:lnTo>
                    <a:lnTo>
                      <a:pt x="33" y="36"/>
                    </a:lnTo>
                    <a:lnTo>
                      <a:pt x="39" y="38"/>
                    </a:lnTo>
                    <a:lnTo>
                      <a:pt x="45" y="38"/>
                    </a:lnTo>
                    <a:lnTo>
                      <a:pt x="46" y="32"/>
                    </a:lnTo>
                    <a:lnTo>
                      <a:pt x="54" y="28"/>
                    </a:lnTo>
                    <a:lnTo>
                      <a:pt x="55" y="25"/>
                    </a:lnTo>
                    <a:lnTo>
                      <a:pt x="54" y="21"/>
                    </a:lnTo>
                    <a:lnTo>
                      <a:pt x="60" y="21"/>
                    </a:lnTo>
                    <a:lnTo>
                      <a:pt x="60" y="18"/>
                    </a:lnTo>
                    <a:lnTo>
                      <a:pt x="59" y="13"/>
                    </a:lnTo>
                    <a:lnTo>
                      <a:pt x="60" y="8"/>
                    </a:lnTo>
                    <a:lnTo>
                      <a:pt x="69" y="9"/>
                    </a:lnTo>
                    <a:lnTo>
                      <a:pt x="71" y="7"/>
                    </a:lnTo>
                    <a:lnTo>
                      <a:pt x="77" y="0"/>
                    </a:lnTo>
                    <a:lnTo>
                      <a:pt x="82" y="10"/>
                    </a:lnTo>
                    <a:lnTo>
                      <a:pt x="87" y="16"/>
                    </a:lnTo>
                    <a:lnTo>
                      <a:pt x="88" y="19"/>
                    </a:lnTo>
                    <a:lnTo>
                      <a:pt x="94" y="21"/>
                    </a:lnTo>
                    <a:lnTo>
                      <a:pt x="102" y="19"/>
                    </a:lnTo>
                    <a:lnTo>
                      <a:pt x="100" y="22"/>
                    </a:lnTo>
                    <a:lnTo>
                      <a:pt x="101" y="25"/>
                    </a:lnTo>
                    <a:lnTo>
                      <a:pt x="105" y="31"/>
                    </a:lnTo>
                    <a:lnTo>
                      <a:pt x="105" y="33"/>
                    </a:lnTo>
                    <a:lnTo>
                      <a:pt x="102" y="39"/>
                    </a:lnTo>
                    <a:lnTo>
                      <a:pt x="105" y="45"/>
                    </a:lnTo>
                    <a:lnTo>
                      <a:pt x="102" y="54"/>
                    </a:lnTo>
                    <a:lnTo>
                      <a:pt x="102" y="60"/>
                    </a:lnTo>
                    <a:lnTo>
                      <a:pt x="115" y="67"/>
                    </a:lnTo>
                    <a:lnTo>
                      <a:pt x="115" y="70"/>
                    </a:lnTo>
                    <a:lnTo>
                      <a:pt x="111" y="78"/>
                    </a:lnTo>
                    <a:lnTo>
                      <a:pt x="109" y="82"/>
                    </a:lnTo>
                    <a:lnTo>
                      <a:pt x="112" y="87"/>
                    </a:lnTo>
                    <a:lnTo>
                      <a:pt x="109" y="92"/>
                    </a:lnTo>
                    <a:lnTo>
                      <a:pt x="108" y="97"/>
                    </a:lnTo>
                    <a:lnTo>
                      <a:pt x="113" y="104"/>
                    </a:lnTo>
                    <a:lnTo>
                      <a:pt x="117" y="111"/>
                    </a:lnTo>
                    <a:lnTo>
                      <a:pt x="125" y="110"/>
                    </a:lnTo>
                    <a:lnTo>
                      <a:pt x="127" y="110"/>
                    </a:lnTo>
                    <a:lnTo>
                      <a:pt x="132" y="115"/>
                    </a:lnTo>
                    <a:lnTo>
                      <a:pt x="138" y="116"/>
                    </a:lnTo>
                    <a:lnTo>
                      <a:pt x="143" y="120"/>
                    </a:lnTo>
                    <a:lnTo>
                      <a:pt x="148" y="122"/>
                    </a:lnTo>
                    <a:lnTo>
                      <a:pt x="139" y="124"/>
                    </a:lnTo>
                    <a:lnTo>
                      <a:pt x="132" y="126"/>
                    </a:lnTo>
                    <a:lnTo>
                      <a:pt x="127" y="128"/>
                    </a:lnTo>
                    <a:lnTo>
                      <a:pt x="123" y="128"/>
                    </a:lnTo>
                    <a:lnTo>
                      <a:pt x="113" y="121"/>
                    </a:lnTo>
                    <a:lnTo>
                      <a:pt x="109" y="117"/>
                    </a:lnTo>
                    <a:lnTo>
                      <a:pt x="107" y="117"/>
                    </a:lnTo>
                    <a:lnTo>
                      <a:pt x="103" y="121"/>
                    </a:lnTo>
                    <a:lnTo>
                      <a:pt x="100" y="120"/>
                    </a:lnTo>
                    <a:lnTo>
                      <a:pt x="93" y="115"/>
                    </a:lnTo>
                    <a:lnTo>
                      <a:pt x="87" y="111"/>
                    </a:lnTo>
                    <a:lnTo>
                      <a:pt x="83" y="112"/>
                    </a:lnTo>
                    <a:lnTo>
                      <a:pt x="77" y="116"/>
                    </a:lnTo>
                    <a:lnTo>
                      <a:pt x="76" y="120"/>
                    </a:lnTo>
                    <a:lnTo>
                      <a:pt x="75" y="129"/>
                    </a:lnTo>
                    <a:lnTo>
                      <a:pt x="73" y="130"/>
                    </a:lnTo>
                    <a:lnTo>
                      <a:pt x="69" y="130"/>
                    </a:lnTo>
                    <a:lnTo>
                      <a:pt x="67" y="133"/>
                    </a:lnTo>
                    <a:lnTo>
                      <a:pt x="65" y="134"/>
                    </a:lnTo>
                    <a:lnTo>
                      <a:pt x="54" y="140"/>
                    </a:lnTo>
                    <a:lnTo>
                      <a:pt x="47" y="150"/>
                    </a:lnTo>
                    <a:lnTo>
                      <a:pt x="41" y="150"/>
                    </a:lnTo>
                    <a:lnTo>
                      <a:pt x="37" y="151"/>
                    </a:lnTo>
                    <a:lnTo>
                      <a:pt x="34" y="154"/>
                    </a:lnTo>
                    <a:lnTo>
                      <a:pt x="30" y="156"/>
                    </a:lnTo>
                    <a:lnTo>
                      <a:pt x="29" y="154"/>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77" name="Freeform 185"/>
              <p:cNvSpPr>
                <a:spLocks/>
              </p:cNvSpPr>
              <p:nvPr/>
            </p:nvSpPr>
            <p:spPr bwMode="auto">
              <a:xfrm rot="1627522">
                <a:off x="2889" y="2625"/>
                <a:ext cx="327" cy="408"/>
              </a:xfrm>
              <a:custGeom>
                <a:avLst/>
                <a:gdLst>
                  <a:gd name="T0" fmla="*/ 1536 w 264"/>
                  <a:gd name="T1" fmla="*/ 222455 h 274"/>
                  <a:gd name="T2" fmla="*/ 1774 w 264"/>
                  <a:gd name="T3" fmla="*/ 208673 h 274"/>
                  <a:gd name="T4" fmla="*/ 2357 w 264"/>
                  <a:gd name="T5" fmla="*/ 211621 h 274"/>
                  <a:gd name="T6" fmla="*/ 2283 w 264"/>
                  <a:gd name="T7" fmla="*/ 222098 h 274"/>
                  <a:gd name="T8" fmla="*/ 2683 w 264"/>
                  <a:gd name="T9" fmla="*/ 227182 h 274"/>
                  <a:gd name="T10" fmla="*/ 2828 w 264"/>
                  <a:gd name="T11" fmla="*/ 218858 h 274"/>
                  <a:gd name="T12" fmla="*/ 3097 w 264"/>
                  <a:gd name="T13" fmla="*/ 224530 h 274"/>
                  <a:gd name="T14" fmla="*/ 3185 w 264"/>
                  <a:gd name="T15" fmla="*/ 218289 h 274"/>
                  <a:gd name="T16" fmla="*/ 3323 w 264"/>
                  <a:gd name="T17" fmla="*/ 211621 h 274"/>
                  <a:gd name="T18" fmla="*/ 3643 w 264"/>
                  <a:gd name="T19" fmla="*/ 205248 h 274"/>
                  <a:gd name="T20" fmla="*/ 4164 w 264"/>
                  <a:gd name="T21" fmla="*/ 197246 h 274"/>
                  <a:gd name="T22" fmla="*/ 4479 w 264"/>
                  <a:gd name="T23" fmla="*/ 203126 h 274"/>
                  <a:gd name="T24" fmla="*/ 4460 w 264"/>
                  <a:gd name="T25" fmla="*/ 210191 h 274"/>
                  <a:gd name="T26" fmla="*/ 4634 w 264"/>
                  <a:gd name="T27" fmla="*/ 215299 h 274"/>
                  <a:gd name="T28" fmla="*/ 4886 w 264"/>
                  <a:gd name="T29" fmla="*/ 222098 h 274"/>
                  <a:gd name="T30" fmla="*/ 4764 w 264"/>
                  <a:gd name="T31" fmla="*/ 231574 h 274"/>
                  <a:gd name="T32" fmla="*/ 4873 w 264"/>
                  <a:gd name="T33" fmla="*/ 236588 h 274"/>
                  <a:gd name="T34" fmla="*/ 5374 w 264"/>
                  <a:gd name="T35" fmla="*/ 232974 h 274"/>
                  <a:gd name="T36" fmla="*/ 5692 w 264"/>
                  <a:gd name="T37" fmla="*/ 223574 h 274"/>
                  <a:gd name="T38" fmla="*/ 5885 w 264"/>
                  <a:gd name="T39" fmla="*/ 216661 h 274"/>
                  <a:gd name="T40" fmla="*/ 6315 w 264"/>
                  <a:gd name="T41" fmla="*/ 211621 h 274"/>
                  <a:gd name="T42" fmla="*/ 6923 w 264"/>
                  <a:gd name="T43" fmla="*/ 218858 h 274"/>
                  <a:gd name="T44" fmla="*/ 7050 w 264"/>
                  <a:gd name="T45" fmla="*/ 208673 h 274"/>
                  <a:gd name="T46" fmla="*/ 6826 w 264"/>
                  <a:gd name="T47" fmla="*/ 182753 h 274"/>
                  <a:gd name="T48" fmla="*/ 7188 w 264"/>
                  <a:gd name="T49" fmla="*/ 161559 h 274"/>
                  <a:gd name="T50" fmla="*/ 7050 w 264"/>
                  <a:gd name="T51" fmla="*/ 154976 h 274"/>
                  <a:gd name="T52" fmla="*/ 7496 w 264"/>
                  <a:gd name="T53" fmla="*/ 150787 h 274"/>
                  <a:gd name="T54" fmla="*/ 7868 w 264"/>
                  <a:gd name="T55" fmla="*/ 145936 h 274"/>
                  <a:gd name="T56" fmla="*/ 8512 w 264"/>
                  <a:gd name="T57" fmla="*/ 145503 h 274"/>
                  <a:gd name="T58" fmla="*/ 8575 w 264"/>
                  <a:gd name="T59" fmla="*/ 126653 h 274"/>
                  <a:gd name="T60" fmla="*/ 8866 w 264"/>
                  <a:gd name="T61" fmla="*/ 116891 h 274"/>
                  <a:gd name="T62" fmla="*/ 9124 w 264"/>
                  <a:gd name="T63" fmla="*/ 99199 h 274"/>
                  <a:gd name="T64" fmla="*/ 8903 w 264"/>
                  <a:gd name="T65" fmla="*/ 83537 h 274"/>
                  <a:gd name="T66" fmla="*/ 9222 w 264"/>
                  <a:gd name="T67" fmla="*/ 69496 h 274"/>
                  <a:gd name="T68" fmla="*/ 9222 w 264"/>
                  <a:gd name="T69" fmla="*/ 62476 h 274"/>
                  <a:gd name="T70" fmla="*/ 9407 w 264"/>
                  <a:gd name="T71" fmla="*/ 53860 h 274"/>
                  <a:gd name="T72" fmla="*/ 10004 w 264"/>
                  <a:gd name="T73" fmla="*/ 43188 h 274"/>
                  <a:gd name="T74" fmla="*/ 9825 w 264"/>
                  <a:gd name="T75" fmla="*/ 29684 h 274"/>
                  <a:gd name="T76" fmla="*/ 9529 w 264"/>
                  <a:gd name="T77" fmla="*/ 27936 h 274"/>
                  <a:gd name="T78" fmla="*/ 9407 w 264"/>
                  <a:gd name="T79" fmla="*/ 19279 h 274"/>
                  <a:gd name="T80" fmla="*/ 9285 w 264"/>
                  <a:gd name="T81" fmla="*/ 7499 h 274"/>
                  <a:gd name="T82" fmla="*/ 8622 w 264"/>
                  <a:gd name="T83" fmla="*/ 7499 h 274"/>
                  <a:gd name="T84" fmla="*/ 8321 w 264"/>
                  <a:gd name="T85" fmla="*/ 33767 h 274"/>
                  <a:gd name="T86" fmla="*/ 7309 w 264"/>
                  <a:gd name="T87" fmla="*/ 80200 h 274"/>
                  <a:gd name="T88" fmla="*/ 6521 w 264"/>
                  <a:gd name="T89" fmla="*/ 85799 h 274"/>
                  <a:gd name="T90" fmla="*/ 5424 w 264"/>
                  <a:gd name="T91" fmla="*/ 104941 h 274"/>
                  <a:gd name="T92" fmla="*/ 4764 w 264"/>
                  <a:gd name="T93" fmla="*/ 138526 h 274"/>
                  <a:gd name="T94" fmla="*/ 3323 w 264"/>
                  <a:gd name="T95" fmla="*/ 170808 h 274"/>
                  <a:gd name="T96" fmla="*/ 2070 w 264"/>
                  <a:gd name="T97" fmla="*/ 179854 h 274"/>
                  <a:gd name="T98" fmla="*/ 146 w 264"/>
                  <a:gd name="T99" fmla="*/ 205248 h 274"/>
                  <a:gd name="T100" fmla="*/ 2 w 264"/>
                  <a:gd name="T101" fmla="*/ 210191 h 274"/>
                  <a:gd name="T102" fmla="*/ 118 w 264"/>
                  <a:gd name="T103" fmla="*/ 213889 h 274"/>
                  <a:gd name="T104" fmla="*/ 146 w 264"/>
                  <a:gd name="T105" fmla="*/ 222455 h 274"/>
                  <a:gd name="T106" fmla="*/ 146 w 264"/>
                  <a:gd name="T107" fmla="*/ 234953 h 2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64" h="274">
                    <a:moveTo>
                      <a:pt x="4" y="270"/>
                    </a:moveTo>
                    <a:lnTo>
                      <a:pt x="29" y="262"/>
                    </a:lnTo>
                    <a:lnTo>
                      <a:pt x="40" y="256"/>
                    </a:lnTo>
                    <a:lnTo>
                      <a:pt x="44" y="249"/>
                    </a:lnTo>
                    <a:lnTo>
                      <a:pt x="45" y="243"/>
                    </a:lnTo>
                    <a:lnTo>
                      <a:pt x="47" y="240"/>
                    </a:lnTo>
                    <a:lnTo>
                      <a:pt x="51" y="239"/>
                    </a:lnTo>
                    <a:lnTo>
                      <a:pt x="57" y="240"/>
                    </a:lnTo>
                    <a:lnTo>
                      <a:pt x="62" y="243"/>
                    </a:lnTo>
                    <a:lnTo>
                      <a:pt x="63" y="244"/>
                    </a:lnTo>
                    <a:lnTo>
                      <a:pt x="60" y="252"/>
                    </a:lnTo>
                    <a:lnTo>
                      <a:pt x="60" y="255"/>
                    </a:lnTo>
                    <a:lnTo>
                      <a:pt x="60" y="258"/>
                    </a:lnTo>
                    <a:lnTo>
                      <a:pt x="66" y="263"/>
                    </a:lnTo>
                    <a:lnTo>
                      <a:pt x="70" y="261"/>
                    </a:lnTo>
                    <a:lnTo>
                      <a:pt x="71" y="258"/>
                    </a:lnTo>
                    <a:lnTo>
                      <a:pt x="72" y="254"/>
                    </a:lnTo>
                    <a:lnTo>
                      <a:pt x="74" y="252"/>
                    </a:lnTo>
                    <a:lnTo>
                      <a:pt x="81" y="252"/>
                    </a:lnTo>
                    <a:lnTo>
                      <a:pt x="81" y="255"/>
                    </a:lnTo>
                    <a:lnTo>
                      <a:pt x="81" y="258"/>
                    </a:lnTo>
                    <a:lnTo>
                      <a:pt x="81" y="260"/>
                    </a:lnTo>
                    <a:lnTo>
                      <a:pt x="84" y="255"/>
                    </a:lnTo>
                    <a:lnTo>
                      <a:pt x="84" y="251"/>
                    </a:lnTo>
                    <a:lnTo>
                      <a:pt x="86" y="248"/>
                    </a:lnTo>
                    <a:lnTo>
                      <a:pt x="87" y="245"/>
                    </a:lnTo>
                    <a:lnTo>
                      <a:pt x="87" y="243"/>
                    </a:lnTo>
                    <a:lnTo>
                      <a:pt x="87" y="242"/>
                    </a:lnTo>
                    <a:lnTo>
                      <a:pt x="88" y="240"/>
                    </a:lnTo>
                    <a:lnTo>
                      <a:pt x="96" y="236"/>
                    </a:lnTo>
                    <a:lnTo>
                      <a:pt x="99" y="232"/>
                    </a:lnTo>
                    <a:lnTo>
                      <a:pt x="104" y="227"/>
                    </a:lnTo>
                    <a:lnTo>
                      <a:pt x="110" y="227"/>
                    </a:lnTo>
                    <a:lnTo>
                      <a:pt x="117" y="230"/>
                    </a:lnTo>
                    <a:lnTo>
                      <a:pt x="117" y="232"/>
                    </a:lnTo>
                    <a:lnTo>
                      <a:pt x="118" y="234"/>
                    </a:lnTo>
                    <a:lnTo>
                      <a:pt x="117" y="237"/>
                    </a:lnTo>
                    <a:lnTo>
                      <a:pt x="117" y="239"/>
                    </a:lnTo>
                    <a:lnTo>
                      <a:pt x="117" y="242"/>
                    </a:lnTo>
                    <a:lnTo>
                      <a:pt x="120" y="244"/>
                    </a:lnTo>
                    <a:lnTo>
                      <a:pt x="120" y="245"/>
                    </a:lnTo>
                    <a:lnTo>
                      <a:pt x="122" y="248"/>
                    </a:lnTo>
                    <a:lnTo>
                      <a:pt x="124" y="250"/>
                    </a:lnTo>
                    <a:lnTo>
                      <a:pt x="128" y="252"/>
                    </a:lnTo>
                    <a:lnTo>
                      <a:pt x="129" y="255"/>
                    </a:lnTo>
                    <a:lnTo>
                      <a:pt x="129" y="262"/>
                    </a:lnTo>
                    <a:lnTo>
                      <a:pt x="126" y="263"/>
                    </a:lnTo>
                    <a:lnTo>
                      <a:pt x="125" y="266"/>
                    </a:lnTo>
                    <a:lnTo>
                      <a:pt x="125" y="267"/>
                    </a:lnTo>
                    <a:lnTo>
                      <a:pt x="128" y="269"/>
                    </a:lnTo>
                    <a:lnTo>
                      <a:pt x="128" y="272"/>
                    </a:lnTo>
                    <a:lnTo>
                      <a:pt x="134" y="274"/>
                    </a:lnTo>
                    <a:lnTo>
                      <a:pt x="140" y="274"/>
                    </a:lnTo>
                    <a:lnTo>
                      <a:pt x="141" y="268"/>
                    </a:lnTo>
                    <a:lnTo>
                      <a:pt x="149" y="264"/>
                    </a:lnTo>
                    <a:lnTo>
                      <a:pt x="150" y="261"/>
                    </a:lnTo>
                    <a:lnTo>
                      <a:pt x="149" y="257"/>
                    </a:lnTo>
                    <a:lnTo>
                      <a:pt x="155" y="257"/>
                    </a:lnTo>
                    <a:lnTo>
                      <a:pt x="155" y="254"/>
                    </a:lnTo>
                    <a:lnTo>
                      <a:pt x="154" y="249"/>
                    </a:lnTo>
                    <a:lnTo>
                      <a:pt x="155" y="244"/>
                    </a:lnTo>
                    <a:lnTo>
                      <a:pt x="164" y="245"/>
                    </a:lnTo>
                    <a:lnTo>
                      <a:pt x="166" y="243"/>
                    </a:lnTo>
                    <a:lnTo>
                      <a:pt x="172" y="236"/>
                    </a:lnTo>
                    <a:lnTo>
                      <a:pt x="177" y="246"/>
                    </a:lnTo>
                    <a:lnTo>
                      <a:pt x="182" y="252"/>
                    </a:lnTo>
                    <a:lnTo>
                      <a:pt x="183" y="255"/>
                    </a:lnTo>
                    <a:lnTo>
                      <a:pt x="184" y="248"/>
                    </a:lnTo>
                    <a:lnTo>
                      <a:pt x="185" y="240"/>
                    </a:lnTo>
                    <a:lnTo>
                      <a:pt x="184" y="231"/>
                    </a:lnTo>
                    <a:lnTo>
                      <a:pt x="185" y="216"/>
                    </a:lnTo>
                    <a:lnTo>
                      <a:pt x="179" y="210"/>
                    </a:lnTo>
                    <a:lnTo>
                      <a:pt x="179" y="204"/>
                    </a:lnTo>
                    <a:lnTo>
                      <a:pt x="188" y="190"/>
                    </a:lnTo>
                    <a:lnTo>
                      <a:pt x="189" y="186"/>
                    </a:lnTo>
                    <a:lnTo>
                      <a:pt x="189" y="183"/>
                    </a:lnTo>
                    <a:lnTo>
                      <a:pt x="186" y="179"/>
                    </a:lnTo>
                    <a:lnTo>
                      <a:pt x="185" y="178"/>
                    </a:lnTo>
                    <a:lnTo>
                      <a:pt x="186" y="176"/>
                    </a:lnTo>
                    <a:lnTo>
                      <a:pt x="190" y="174"/>
                    </a:lnTo>
                    <a:lnTo>
                      <a:pt x="198" y="173"/>
                    </a:lnTo>
                    <a:lnTo>
                      <a:pt x="203" y="172"/>
                    </a:lnTo>
                    <a:lnTo>
                      <a:pt x="207" y="173"/>
                    </a:lnTo>
                    <a:lnTo>
                      <a:pt x="207" y="168"/>
                    </a:lnTo>
                    <a:lnTo>
                      <a:pt x="209" y="166"/>
                    </a:lnTo>
                    <a:lnTo>
                      <a:pt x="216" y="168"/>
                    </a:lnTo>
                    <a:lnTo>
                      <a:pt x="224" y="167"/>
                    </a:lnTo>
                    <a:lnTo>
                      <a:pt x="225" y="164"/>
                    </a:lnTo>
                    <a:lnTo>
                      <a:pt x="221" y="150"/>
                    </a:lnTo>
                    <a:lnTo>
                      <a:pt x="225" y="146"/>
                    </a:lnTo>
                    <a:lnTo>
                      <a:pt x="227" y="143"/>
                    </a:lnTo>
                    <a:lnTo>
                      <a:pt x="231" y="137"/>
                    </a:lnTo>
                    <a:lnTo>
                      <a:pt x="233" y="134"/>
                    </a:lnTo>
                    <a:lnTo>
                      <a:pt x="242" y="119"/>
                    </a:lnTo>
                    <a:lnTo>
                      <a:pt x="242" y="117"/>
                    </a:lnTo>
                    <a:lnTo>
                      <a:pt x="239" y="114"/>
                    </a:lnTo>
                    <a:lnTo>
                      <a:pt x="234" y="110"/>
                    </a:lnTo>
                    <a:lnTo>
                      <a:pt x="233" y="107"/>
                    </a:lnTo>
                    <a:lnTo>
                      <a:pt x="234" y="96"/>
                    </a:lnTo>
                    <a:lnTo>
                      <a:pt x="236" y="93"/>
                    </a:lnTo>
                    <a:lnTo>
                      <a:pt x="240" y="83"/>
                    </a:lnTo>
                    <a:lnTo>
                      <a:pt x="242" y="80"/>
                    </a:lnTo>
                    <a:lnTo>
                      <a:pt x="240" y="77"/>
                    </a:lnTo>
                    <a:lnTo>
                      <a:pt x="239" y="75"/>
                    </a:lnTo>
                    <a:lnTo>
                      <a:pt x="242" y="72"/>
                    </a:lnTo>
                    <a:lnTo>
                      <a:pt x="243" y="64"/>
                    </a:lnTo>
                    <a:lnTo>
                      <a:pt x="244" y="62"/>
                    </a:lnTo>
                    <a:lnTo>
                      <a:pt x="248" y="62"/>
                    </a:lnTo>
                    <a:lnTo>
                      <a:pt x="252" y="60"/>
                    </a:lnTo>
                    <a:lnTo>
                      <a:pt x="257" y="58"/>
                    </a:lnTo>
                    <a:lnTo>
                      <a:pt x="263" y="50"/>
                    </a:lnTo>
                    <a:lnTo>
                      <a:pt x="264" y="45"/>
                    </a:lnTo>
                    <a:lnTo>
                      <a:pt x="262" y="40"/>
                    </a:lnTo>
                    <a:lnTo>
                      <a:pt x="258" y="34"/>
                    </a:lnTo>
                    <a:lnTo>
                      <a:pt x="255" y="34"/>
                    </a:lnTo>
                    <a:lnTo>
                      <a:pt x="252" y="33"/>
                    </a:lnTo>
                    <a:lnTo>
                      <a:pt x="250" y="32"/>
                    </a:lnTo>
                    <a:lnTo>
                      <a:pt x="248" y="29"/>
                    </a:lnTo>
                    <a:lnTo>
                      <a:pt x="248" y="26"/>
                    </a:lnTo>
                    <a:lnTo>
                      <a:pt x="248" y="22"/>
                    </a:lnTo>
                    <a:lnTo>
                      <a:pt x="250" y="16"/>
                    </a:lnTo>
                    <a:lnTo>
                      <a:pt x="250" y="11"/>
                    </a:lnTo>
                    <a:lnTo>
                      <a:pt x="245" y="9"/>
                    </a:lnTo>
                    <a:lnTo>
                      <a:pt x="239" y="6"/>
                    </a:lnTo>
                    <a:lnTo>
                      <a:pt x="231" y="0"/>
                    </a:lnTo>
                    <a:lnTo>
                      <a:pt x="227" y="9"/>
                    </a:lnTo>
                    <a:lnTo>
                      <a:pt x="224" y="22"/>
                    </a:lnTo>
                    <a:lnTo>
                      <a:pt x="220" y="32"/>
                    </a:lnTo>
                    <a:lnTo>
                      <a:pt x="219" y="39"/>
                    </a:lnTo>
                    <a:lnTo>
                      <a:pt x="212" y="66"/>
                    </a:lnTo>
                    <a:lnTo>
                      <a:pt x="204" y="80"/>
                    </a:lnTo>
                    <a:lnTo>
                      <a:pt x="192" y="92"/>
                    </a:lnTo>
                    <a:lnTo>
                      <a:pt x="183" y="95"/>
                    </a:lnTo>
                    <a:lnTo>
                      <a:pt x="177" y="98"/>
                    </a:lnTo>
                    <a:lnTo>
                      <a:pt x="171" y="99"/>
                    </a:lnTo>
                    <a:lnTo>
                      <a:pt x="167" y="100"/>
                    </a:lnTo>
                    <a:lnTo>
                      <a:pt x="155" y="110"/>
                    </a:lnTo>
                    <a:lnTo>
                      <a:pt x="143" y="120"/>
                    </a:lnTo>
                    <a:lnTo>
                      <a:pt x="137" y="136"/>
                    </a:lnTo>
                    <a:lnTo>
                      <a:pt x="134" y="146"/>
                    </a:lnTo>
                    <a:lnTo>
                      <a:pt x="125" y="159"/>
                    </a:lnTo>
                    <a:lnTo>
                      <a:pt x="116" y="171"/>
                    </a:lnTo>
                    <a:lnTo>
                      <a:pt x="104" y="183"/>
                    </a:lnTo>
                    <a:lnTo>
                      <a:pt x="87" y="196"/>
                    </a:lnTo>
                    <a:lnTo>
                      <a:pt x="76" y="203"/>
                    </a:lnTo>
                    <a:lnTo>
                      <a:pt x="65" y="206"/>
                    </a:lnTo>
                    <a:lnTo>
                      <a:pt x="54" y="207"/>
                    </a:lnTo>
                    <a:lnTo>
                      <a:pt x="39" y="219"/>
                    </a:lnTo>
                    <a:lnTo>
                      <a:pt x="21" y="226"/>
                    </a:lnTo>
                    <a:lnTo>
                      <a:pt x="4" y="236"/>
                    </a:lnTo>
                    <a:lnTo>
                      <a:pt x="0" y="236"/>
                    </a:lnTo>
                    <a:lnTo>
                      <a:pt x="0" y="240"/>
                    </a:lnTo>
                    <a:lnTo>
                      <a:pt x="2" y="242"/>
                    </a:lnTo>
                    <a:lnTo>
                      <a:pt x="3" y="244"/>
                    </a:lnTo>
                    <a:lnTo>
                      <a:pt x="3" y="245"/>
                    </a:lnTo>
                    <a:lnTo>
                      <a:pt x="3" y="246"/>
                    </a:lnTo>
                    <a:lnTo>
                      <a:pt x="3" y="250"/>
                    </a:lnTo>
                    <a:lnTo>
                      <a:pt x="3" y="252"/>
                    </a:lnTo>
                    <a:lnTo>
                      <a:pt x="4" y="256"/>
                    </a:lnTo>
                    <a:lnTo>
                      <a:pt x="5" y="261"/>
                    </a:lnTo>
                    <a:lnTo>
                      <a:pt x="4" y="267"/>
                    </a:lnTo>
                    <a:lnTo>
                      <a:pt x="4" y="270"/>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78" name="Freeform 186"/>
              <p:cNvSpPr>
                <a:spLocks/>
              </p:cNvSpPr>
              <p:nvPr/>
            </p:nvSpPr>
            <p:spPr bwMode="auto">
              <a:xfrm rot="1627522">
                <a:off x="3021" y="2674"/>
                <a:ext cx="50" cy="119"/>
              </a:xfrm>
              <a:custGeom>
                <a:avLst/>
                <a:gdLst>
                  <a:gd name="T0" fmla="*/ 1061 w 41"/>
                  <a:gd name="T1" fmla="*/ 30923 h 82"/>
                  <a:gd name="T2" fmla="*/ 968 w 41"/>
                  <a:gd name="T3" fmla="*/ 33677 h 82"/>
                  <a:gd name="T4" fmla="*/ 838 w 41"/>
                  <a:gd name="T5" fmla="*/ 37093 h 82"/>
                  <a:gd name="T6" fmla="*/ 729 w 41"/>
                  <a:gd name="T7" fmla="*/ 39598 h 82"/>
                  <a:gd name="T8" fmla="*/ 523 w 41"/>
                  <a:gd name="T9" fmla="*/ 43538 h 82"/>
                  <a:gd name="T10" fmla="*/ 379 w 41"/>
                  <a:gd name="T11" fmla="*/ 45564 h 82"/>
                  <a:gd name="T12" fmla="*/ 171 w 41"/>
                  <a:gd name="T13" fmla="*/ 46081 h 82"/>
                  <a:gd name="T14" fmla="*/ 115 w 41"/>
                  <a:gd name="T15" fmla="*/ 45564 h 82"/>
                  <a:gd name="T16" fmla="*/ 0 w 41"/>
                  <a:gd name="T17" fmla="*/ 42688 h 82"/>
                  <a:gd name="T18" fmla="*/ 0 w 41"/>
                  <a:gd name="T19" fmla="*/ 39598 h 82"/>
                  <a:gd name="T20" fmla="*/ 94 w 41"/>
                  <a:gd name="T21" fmla="*/ 36192 h 82"/>
                  <a:gd name="T22" fmla="*/ 140 w 41"/>
                  <a:gd name="T23" fmla="*/ 34255 h 82"/>
                  <a:gd name="T24" fmla="*/ 255 w 41"/>
                  <a:gd name="T25" fmla="*/ 33324 h 82"/>
                  <a:gd name="T26" fmla="*/ 359 w 41"/>
                  <a:gd name="T27" fmla="*/ 30923 h 82"/>
                  <a:gd name="T28" fmla="*/ 359 w 41"/>
                  <a:gd name="T29" fmla="*/ 28958 h 82"/>
                  <a:gd name="T30" fmla="*/ 294 w 41"/>
                  <a:gd name="T31" fmla="*/ 28958 h 82"/>
                  <a:gd name="T32" fmla="*/ 209 w 41"/>
                  <a:gd name="T33" fmla="*/ 28958 h 82"/>
                  <a:gd name="T34" fmla="*/ 115 w 41"/>
                  <a:gd name="T35" fmla="*/ 30923 h 82"/>
                  <a:gd name="T36" fmla="*/ 1 w 41"/>
                  <a:gd name="T37" fmla="*/ 30923 h 82"/>
                  <a:gd name="T38" fmla="*/ 0 w 41"/>
                  <a:gd name="T39" fmla="*/ 28958 h 82"/>
                  <a:gd name="T40" fmla="*/ 1 w 41"/>
                  <a:gd name="T41" fmla="*/ 25988 h 82"/>
                  <a:gd name="T42" fmla="*/ 115 w 41"/>
                  <a:gd name="T43" fmla="*/ 22408 h 82"/>
                  <a:gd name="T44" fmla="*/ 255 w 41"/>
                  <a:gd name="T45" fmla="*/ 17084 h 82"/>
                  <a:gd name="T46" fmla="*/ 438 w 41"/>
                  <a:gd name="T47" fmla="*/ 12340 h 82"/>
                  <a:gd name="T48" fmla="*/ 534 w 41"/>
                  <a:gd name="T49" fmla="*/ 8902 h 82"/>
                  <a:gd name="T50" fmla="*/ 729 w 41"/>
                  <a:gd name="T51" fmla="*/ 4037 h 82"/>
                  <a:gd name="T52" fmla="*/ 794 w 41"/>
                  <a:gd name="T53" fmla="*/ 2484 h 82"/>
                  <a:gd name="T54" fmla="*/ 889 w 41"/>
                  <a:gd name="T55" fmla="*/ 1712 h 82"/>
                  <a:gd name="T56" fmla="*/ 968 w 41"/>
                  <a:gd name="T57" fmla="*/ 0 h 82"/>
                  <a:gd name="T58" fmla="*/ 1022 w 41"/>
                  <a:gd name="T59" fmla="*/ 0 h 82"/>
                  <a:gd name="T60" fmla="*/ 1084 w 41"/>
                  <a:gd name="T61" fmla="*/ 1712 h 82"/>
                  <a:gd name="T62" fmla="*/ 1157 w 41"/>
                  <a:gd name="T63" fmla="*/ 4037 h 82"/>
                  <a:gd name="T64" fmla="*/ 1061 w 41"/>
                  <a:gd name="T65" fmla="*/ 7593 h 82"/>
                  <a:gd name="T66" fmla="*/ 974 w 41"/>
                  <a:gd name="T67" fmla="*/ 12340 h 82"/>
                  <a:gd name="T68" fmla="*/ 968 w 41"/>
                  <a:gd name="T69" fmla="*/ 15991 h 82"/>
                  <a:gd name="T70" fmla="*/ 968 w 41"/>
                  <a:gd name="T71" fmla="*/ 17185 h 82"/>
                  <a:gd name="T72" fmla="*/ 1084 w 41"/>
                  <a:gd name="T73" fmla="*/ 19670 h 82"/>
                  <a:gd name="T74" fmla="*/ 1188 w 41"/>
                  <a:gd name="T75" fmla="*/ 20760 h 82"/>
                  <a:gd name="T76" fmla="*/ 1157 w 41"/>
                  <a:gd name="T77" fmla="*/ 24939 h 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1" h="82">
                    <a:moveTo>
                      <a:pt x="39" y="52"/>
                    </a:moveTo>
                    <a:lnTo>
                      <a:pt x="36" y="55"/>
                    </a:lnTo>
                    <a:lnTo>
                      <a:pt x="35" y="58"/>
                    </a:lnTo>
                    <a:lnTo>
                      <a:pt x="33" y="60"/>
                    </a:lnTo>
                    <a:lnTo>
                      <a:pt x="31" y="63"/>
                    </a:lnTo>
                    <a:lnTo>
                      <a:pt x="29" y="66"/>
                    </a:lnTo>
                    <a:lnTo>
                      <a:pt x="28" y="69"/>
                    </a:lnTo>
                    <a:lnTo>
                      <a:pt x="25" y="71"/>
                    </a:lnTo>
                    <a:lnTo>
                      <a:pt x="22" y="75"/>
                    </a:lnTo>
                    <a:lnTo>
                      <a:pt x="17" y="77"/>
                    </a:lnTo>
                    <a:lnTo>
                      <a:pt x="15" y="78"/>
                    </a:lnTo>
                    <a:lnTo>
                      <a:pt x="13" y="81"/>
                    </a:lnTo>
                    <a:lnTo>
                      <a:pt x="9" y="81"/>
                    </a:lnTo>
                    <a:lnTo>
                      <a:pt x="6" y="82"/>
                    </a:lnTo>
                    <a:lnTo>
                      <a:pt x="5" y="82"/>
                    </a:lnTo>
                    <a:lnTo>
                      <a:pt x="4" y="81"/>
                    </a:lnTo>
                    <a:lnTo>
                      <a:pt x="1" y="78"/>
                    </a:lnTo>
                    <a:lnTo>
                      <a:pt x="0" y="76"/>
                    </a:lnTo>
                    <a:lnTo>
                      <a:pt x="0" y="73"/>
                    </a:lnTo>
                    <a:lnTo>
                      <a:pt x="0" y="71"/>
                    </a:lnTo>
                    <a:lnTo>
                      <a:pt x="1" y="69"/>
                    </a:lnTo>
                    <a:lnTo>
                      <a:pt x="3" y="65"/>
                    </a:lnTo>
                    <a:lnTo>
                      <a:pt x="4" y="63"/>
                    </a:lnTo>
                    <a:lnTo>
                      <a:pt x="5" y="61"/>
                    </a:lnTo>
                    <a:lnTo>
                      <a:pt x="6" y="60"/>
                    </a:lnTo>
                    <a:lnTo>
                      <a:pt x="9" y="59"/>
                    </a:lnTo>
                    <a:lnTo>
                      <a:pt x="10" y="57"/>
                    </a:lnTo>
                    <a:lnTo>
                      <a:pt x="12" y="55"/>
                    </a:lnTo>
                    <a:lnTo>
                      <a:pt x="12" y="53"/>
                    </a:lnTo>
                    <a:lnTo>
                      <a:pt x="12" y="52"/>
                    </a:lnTo>
                    <a:lnTo>
                      <a:pt x="11" y="52"/>
                    </a:lnTo>
                    <a:lnTo>
                      <a:pt x="10" y="52"/>
                    </a:lnTo>
                    <a:lnTo>
                      <a:pt x="9" y="52"/>
                    </a:lnTo>
                    <a:lnTo>
                      <a:pt x="7" y="52"/>
                    </a:lnTo>
                    <a:lnTo>
                      <a:pt x="4" y="54"/>
                    </a:lnTo>
                    <a:lnTo>
                      <a:pt x="4" y="55"/>
                    </a:lnTo>
                    <a:lnTo>
                      <a:pt x="3" y="57"/>
                    </a:lnTo>
                    <a:lnTo>
                      <a:pt x="1" y="55"/>
                    </a:lnTo>
                    <a:lnTo>
                      <a:pt x="0" y="53"/>
                    </a:lnTo>
                    <a:lnTo>
                      <a:pt x="0" y="52"/>
                    </a:lnTo>
                    <a:lnTo>
                      <a:pt x="0" y="48"/>
                    </a:lnTo>
                    <a:lnTo>
                      <a:pt x="1" y="46"/>
                    </a:lnTo>
                    <a:lnTo>
                      <a:pt x="1" y="42"/>
                    </a:lnTo>
                    <a:lnTo>
                      <a:pt x="4" y="40"/>
                    </a:lnTo>
                    <a:lnTo>
                      <a:pt x="6" y="35"/>
                    </a:lnTo>
                    <a:lnTo>
                      <a:pt x="9" y="30"/>
                    </a:lnTo>
                    <a:lnTo>
                      <a:pt x="11" y="25"/>
                    </a:lnTo>
                    <a:lnTo>
                      <a:pt x="15" y="22"/>
                    </a:lnTo>
                    <a:lnTo>
                      <a:pt x="16" y="19"/>
                    </a:lnTo>
                    <a:lnTo>
                      <a:pt x="18" y="16"/>
                    </a:lnTo>
                    <a:lnTo>
                      <a:pt x="21" y="11"/>
                    </a:lnTo>
                    <a:lnTo>
                      <a:pt x="25" y="7"/>
                    </a:lnTo>
                    <a:lnTo>
                      <a:pt x="25" y="6"/>
                    </a:lnTo>
                    <a:lnTo>
                      <a:pt x="27" y="4"/>
                    </a:lnTo>
                    <a:lnTo>
                      <a:pt x="29" y="3"/>
                    </a:lnTo>
                    <a:lnTo>
                      <a:pt x="30" y="3"/>
                    </a:lnTo>
                    <a:lnTo>
                      <a:pt x="31" y="1"/>
                    </a:lnTo>
                    <a:lnTo>
                      <a:pt x="33" y="0"/>
                    </a:lnTo>
                    <a:lnTo>
                      <a:pt x="34" y="0"/>
                    </a:lnTo>
                    <a:lnTo>
                      <a:pt x="35" y="0"/>
                    </a:lnTo>
                    <a:lnTo>
                      <a:pt x="36" y="0"/>
                    </a:lnTo>
                    <a:lnTo>
                      <a:pt x="37" y="3"/>
                    </a:lnTo>
                    <a:lnTo>
                      <a:pt x="39" y="5"/>
                    </a:lnTo>
                    <a:lnTo>
                      <a:pt x="39" y="7"/>
                    </a:lnTo>
                    <a:lnTo>
                      <a:pt x="37" y="10"/>
                    </a:lnTo>
                    <a:lnTo>
                      <a:pt x="36" y="13"/>
                    </a:lnTo>
                    <a:lnTo>
                      <a:pt x="35" y="18"/>
                    </a:lnTo>
                    <a:lnTo>
                      <a:pt x="34" y="22"/>
                    </a:lnTo>
                    <a:lnTo>
                      <a:pt x="33" y="27"/>
                    </a:lnTo>
                    <a:lnTo>
                      <a:pt x="33" y="28"/>
                    </a:lnTo>
                    <a:lnTo>
                      <a:pt x="33" y="30"/>
                    </a:lnTo>
                    <a:lnTo>
                      <a:pt x="33" y="31"/>
                    </a:lnTo>
                    <a:lnTo>
                      <a:pt x="35" y="33"/>
                    </a:lnTo>
                    <a:lnTo>
                      <a:pt x="37" y="35"/>
                    </a:lnTo>
                    <a:lnTo>
                      <a:pt x="40" y="36"/>
                    </a:lnTo>
                    <a:lnTo>
                      <a:pt x="41" y="37"/>
                    </a:lnTo>
                    <a:lnTo>
                      <a:pt x="41" y="41"/>
                    </a:lnTo>
                    <a:lnTo>
                      <a:pt x="39" y="45"/>
                    </a:lnTo>
                    <a:lnTo>
                      <a:pt x="39" y="52"/>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79" name="Freeform 187"/>
              <p:cNvSpPr>
                <a:spLocks/>
              </p:cNvSpPr>
              <p:nvPr/>
            </p:nvSpPr>
            <p:spPr bwMode="auto">
              <a:xfrm rot="1627522">
                <a:off x="2675" y="2847"/>
                <a:ext cx="143" cy="158"/>
              </a:xfrm>
              <a:custGeom>
                <a:avLst/>
                <a:gdLst>
                  <a:gd name="T0" fmla="*/ 1 w 115"/>
                  <a:gd name="T1" fmla="*/ 91953 h 106"/>
                  <a:gd name="T2" fmla="*/ 0 w 115"/>
                  <a:gd name="T3" fmla="*/ 86721 h 106"/>
                  <a:gd name="T4" fmla="*/ 1 w 115"/>
                  <a:gd name="T5" fmla="*/ 75299 h 106"/>
                  <a:gd name="T6" fmla="*/ 148 w 115"/>
                  <a:gd name="T7" fmla="*/ 65308 h 106"/>
                  <a:gd name="T8" fmla="*/ 285 w 115"/>
                  <a:gd name="T9" fmla="*/ 59354 h 106"/>
                  <a:gd name="T10" fmla="*/ 285 w 115"/>
                  <a:gd name="T11" fmla="*/ 52948 h 106"/>
                  <a:gd name="T12" fmla="*/ 440 w 115"/>
                  <a:gd name="T13" fmla="*/ 42456 h 106"/>
                  <a:gd name="T14" fmla="*/ 404 w 115"/>
                  <a:gd name="T15" fmla="*/ 33891 h 106"/>
                  <a:gd name="T16" fmla="*/ 532 w 115"/>
                  <a:gd name="T17" fmla="*/ 27683 h 106"/>
                  <a:gd name="T18" fmla="*/ 662 w 115"/>
                  <a:gd name="T19" fmla="*/ 21858 h 106"/>
                  <a:gd name="T20" fmla="*/ 823 w 115"/>
                  <a:gd name="T21" fmla="*/ 10726 h 106"/>
                  <a:gd name="T22" fmla="*/ 1023 w 115"/>
                  <a:gd name="T23" fmla="*/ 5099 h 106"/>
                  <a:gd name="T24" fmla="*/ 1308 w 115"/>
                  <a:gd name="T25" fmla="*/ 2295 h 106"/>
                  <a:gd name="T26" fmla="*/ 1529 w 115"/>
                  <a:gd name="T27" fmla="*/ 3421 h 106"/>
                  <a:gd name="T28" fmla="*/ 1529 w 115"/>
                  <a:gd name="T29" fmla="*/ 10726 h 106"/>
                  <a:gd name="T30" fmla="*/ 1492 w 115"/>
                  <a:gd name="T31" fmla="*/ 15988 h 106"/>
                  <a:gd name="T32" fmla="*/ 2364 w 115"/>
                  <a:gd name="T33" fmla="*/ 23831 h 106"/>
                  <a:gd name="T34" fmla="*/ 3117 w 115"/>
                  <a:gd name="T35" fmla="*/ 23002 h 106"/>
                  <a:gd name="T36" fmla="*/ 3214 w 115"/>
                  <a:gd name="T37" fmla="*/ 7600 h 106"/>
                  <a:gd name="T38" fmla="*/ 3887 w 115"/>
                  <a:gd name="T39" fmla="*/ 2295 h 106"/>
                  <a:gd name="T40" fmla="*/ 4459 w 115"/>
                  <a:gd name="T41" fmla="*/ 3421 h 106"/>
                  <a:gd name="T42" fmla="*/ 4605 w 115"/>
                  <a:gd name="T43" fmla="*/ 7196 h 106"/>
                  <a:gd name="T44" fmla="*/ 4605 w 115"/>
                  <a:gd name="T45" fmla="*/ 8742 h 106"/>
                  <a:gd name="T46" fmla="*/ 4605 w 115"/>
                  <a:gd name="T47" fmla="*/ 14306 h 106"/>
                  <a:gd name="T48" fmla="*/ 4673 w 115"/>
                  <a:gd name="T49" fmla="*/ 21858 h 106"/>
                  <a:gd name="T50" fmla="*/ 4651 w 115"/>
                  <a:gd name="T51" fmla="*/ 30117 h 106"/>
                  <a:gd name="T52" fmla="*/ 4651 w 115"/>
                  <a:gd name="T53" fmla="*/ 35522 h 106"/>
                  <a:gd name="T54" fmla="*/ 4605 w 115"/>
                  <a:gd name="T55" fmla="*/ 44596 h 106"/>
                  <a:gd name="T56" fmla="*/ 4459 w 115"/>
                  <a:gd name="T57" fmla="*/ 54413 h 106"/>
                  <a:gd name="T58" fmla="*/ 4325 w 115"/>
                  <a:gd name="T59" fmla="*/ 58180 h 106"/>
                  <a:gd name="T60" fmla="*/ 4322 w 115"/>
                  <a:gd name="T61" fmla="*/ 64327 h 106"/>
                  <a:gd name="T62" fmla="*/ 4113 w 115"/>
                  <a:gd name="T63" fmla="*/ 70620 h 106"/>
                  <a:gd name="T64" fmla="*/ 3989 w 115"/>
                  <a:gd name="T65" fmla="*/ 76177 h 106"/>
                  <a:gd name="T66" fmla="*/ 3740 w 115"/>
                  <a:gd name="T67" fmla="*/ 81218 h 106"/>
                  <a:gd name="T68" fmla="*/ 3656 w 115"/>
                  <a:gd name="T69" fmla="*/ 81218 h 106"/>
                  <a:gd name="T70" fmla="*/ 3568 w 115"/>
                  <a:gd name="T71" fmla="*/ 77220 h 106"/>
                  <a:gd name="T72" fmla="*/ 3366 w 115"/>
                  <a:gd name="T73" fmla="*/ 76177 h 106"/>
                  <a:gd name="T74" fmla="*/ 3190 w 115"/>
                  <a:gd name="T75" fmla="*/ 76177 h 106"/>
                  <a:gd name="T76" fmla="*/ 2978 w 115"/>
                  <a:gd name="T77" fmla="*/ 71586 h 106"/>
                  <a:gd name="T78" fmla="*/ 2707 w 115"/>
                  <a:gd name="T79" fmla="*/ 74050 h 106"/>
                  <a:gd name="T80" fmla="*/ 2585 w 115"/>
                  <a:gd name="T81" fmla="*/ 70106 h 106"/>
                  <a:gd name="T82" fmla="*/ 2284 w 115"/>
                  <a:gd name="T83" fmla="*/ 70620 h 106"/>
                  <a:gd name="T84" fmla="*/ 2016 w 115"/>
                  <a:gd name="T85" fmla="*/ 66913 h 106"/>
                  <a:gd name="T86" fmla="*/ 1808 w 115"/>
                  <a:gd name="T87" fmla="*/ 72388 h 106"/>
                  <a:gd name="T88" fmla="*/ 1529 w 115"/>
                  <a:gd name="T89" fmla="*/ 76177 h 106"/>
                  <a:gd name="T90" fmla="*/ 1454 w 115"/>
                  <a:gd name="T91" fmla="*/ 83351 h 106"/>
                  <a:gd name="T92" fmla="*/ 1272 w 115"/>
                  <a:gd name="T93" fmla="*/ 90304 h 106"/>
                  <a:gd name="T94" fmla="*/ 1169 w 115"/>
                  <a:gd name="T95" fmla="*/ 91677 h 106"/>
                  <a:gd name="T96" fmla="*/ 1023 w 115"/>
                  <a:gd name="T97" fmla="*/ 86034 h 106"/>
                  <a:gd name="T98" fmla="*/ 680 w 115"/>
                  <a:gd name="T99" fmla="*/ 81218 h 106"/>
                  <a:gd name="T100" fmla="*/ 440 w 115"/>
                  <a:gd name="T101" fmla="*/ 86034 h 106"/>
                  <a:gd name="T102" fmla="*/ 229 w 115"/>
                  <a:gd name="T103" fmla="*/ 86721 h 106"/>
                  <a:gd name="T104" fmla="*/ 2 w 115"/>
                  <a:gd name="T105" fmla="*/ 94167 h 10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5" h="106">
                    <a:moveTo>
                      <a:pt x="2" y="106"/>
                    </a:moveTo>
                    <a:lnTo>
                      <a:pt x="1" y="104"/>
                    </a:lnTo>
                    <a:lnTo>
                      <a:pt x="0" y="102"/>
                    </a:lnTo>
                    <a:lnTo>
                      <a:pt x="0" y="98"/>
                    </a:lnTo>
                    <a:lnTo>
                      <a:pt x="0" y="91"/>
                    </a:lnTo>
                    <a:lnTo>
                      <a:pt x="1" y="85"/>
                    </a:lnTo>
                    <a:lnTo>
                      <a:pt x="2" y="79"/>
                    </a:lnTo>
                    <a:lnTo>
                      <a:pt x="4" y="74"/>
                    </a:lnTo>
                    <a:lnTo>
                      <a:pt x="6" y="68"/>
                    </a:lnTo>
                    <a:lnTo>
                      <a:pt x="7" y="67"/>
                    </a:lnTo>
                    <a:lnTo>
                      <a:pt x="7" y="61"/>
                    </a:lnTo>
                    <a:lnTo>
                      <a:pt x="7" y="60"/>
                    </a:lnTo>
                    <a:lnTo>
                      <a:pt x="7" y="57"/>
                    </a:lnTo>
                    <a:lnTo>
                      <a:pt x="11" y="48"/>
                    </a:lnTo>
                    <a:lnTo>
                      <a:pt x="11" y="46"/>
                    </a:lnTo>
                    <a:lnTo>
                      <a:pt x="10" y="38"/>
                    </a:lnTo>
                    <a:lnTo>
                      <a:pt x="10" y="36"/>
                    </a:lnTo>
                    <a:lnTo>
                      <a:pt x="13" y="31"/>
                    </a:lnTo>
                    <a:lnTo>
                      <a:pt x="14" y="30"/>
                    </a:lnTo>
                    <a:lnTo>
                      <a:pt x="16" y="25"/>
                    </a:lnTo>
                    <a:lnTo>
                      <a:pt x="18" y="18"/>
                    </a:lnTo>
                    <a:lnTo>
                      <a:pt x="20" y="12"/>
                    </a:lnTo>
                    <a:lnTo>
                      <a:pt x="23" y="8"/>
                    </a:lnTo>
                    <a:lnTo>
                      <a:pt x="25" y="6"/>
                    </a:lnTo>
                    <a:lnTo>
                      <a:pt x="29" y="4"/>
                    </a:lnTo>
                    <a:lnTo>
                      <a:pt x="32" y="3"/>
                    </a:lnTo>
                    <a:lnTo>
                      <a:pt x="34" y="3"/>
                    </a:lnTo>
                    <a:lnTo>
                      <a:pt x="38" y="4"/>
                    </a:lnTo>
                    <a:lnTo>
                      <a:pt x="40" y="4"/>
                    </a:lnTo>
                    <a:lnTo>
                      <a:pt x="38" y="12"/>
                    </a:lnTo>
                    <a:lnTo>
                      <a:pt x="36" y="15"/>
                    </a:lnTo>
                    <a:lnTo>
                      <a:pt x="37" y="18"/>
                    </a:lnTo>
                    <a:lnTo>
                      <a:pt x="44" y="24"/>
                    </a:lnTo>
                    <a:lnTo>
                      <a:pt x="58" y="27"/>
                    </a:lnTo>
                    <a:lnTo>
                      <a:pt x="70" y="30"/>
                    </a:lnTo>
                    <a:lnTo>
                      <a:pt x="76" y="26"/>
                    </a:lnTo>
                    <a:lnTo>
                      <a:pt x="80" y="18"/>
                    </a:lnTo>
                    <a:lnTo>
                      <a:pt x="80" y="9"/>
                    </a:lnTo>
                    <a:lnTo>
                      <a:pt x="83" y="7"/>
                    </a:lnTo>
                    <a:lnTo>
                      <a:pt x="96" y="3"/>
                    </a:lnTo>
                    <a:lnTo>
                      <a:pt x="110" y="0"/>
                    </a:lnTo>
                    <a:lnTo>
                      <a:pt x="110" y="4"/>
                    </a:lnTo>
                    <a:lnTo>
                      <a:pt x="112" y="6"/>
                    </a:lnTo>
                    <a:lnTo>
                      <a:pt x="113" y="8"/>
                    </a:lnTo>
                    <a:lnTo>
                      <a:pt x="113" y="9"/>
                    </a:lnTo>
                    <a:lnTo>
                      <a:pt x="113" y="10"/>
                    </a:lnTo>
                    <a:lnTo>
                      <a:pt x="113" y="14"/>
                    </a:lnTo>
                    <a:lnTo>
                      <a:pt x="113" y="16"/>
                    </a:lnTo>
                    <a:lnTo>
                      <a:pt x="114" y="20"/>
                    </a:lnTo>
                    <a:lnTo>
                      <a:pt x="115" y="25"/>
                    </a:lnTo>
                    <a:lnTo>
                      <a:pt x="114" y="31"/>
                    </a:lnTo>
                    <a:lnTo>
                      <a:pt x="114" y="34"/>
                    </a:lnTo>
                    <a:lnTo>
                      <a:pt x="114" y="36"/>
                    </a:lnTo>
                    <a:lnTo>
                      <a:pt x="114" y="40"/>
                    </a:lnTo>
                    <a:lnTo>
                      <a:pt x="113" y="48"/>
                    </a:lnTo>
                    <a:lnTo>
                      <a:pt x="113" y="50"/>
                    </a:lnTo>
                    <a:lnTo>
                      <a:pt x="113" y="56"/>
                    </a:lnTo>
                    <a:lnTo>
                      <a:pt x="110" y="61"/>
                    </a:lnTo>
                    <a:lnTo>
                      <a:pt x="108" y="63"/>
                    </a:lnTo>
                    <a:lnTo>
                      <a:pt x="107" y="66"/>
                    </a:lnTo>
                    <a:lnTo>
                      <a:pt x="104" y="69"/>
                    </a:lnTo>
                    <a:lnTo>
                      <a:pt x="106" y="73"/>
                    </a:lnTo>
                    <a:lnTo>
                      <a:pt x="102" y="76"/>
                    </a:lnTo>
                    <a:lnTo>
                      <a:pt x="101" y="80"/>
                    </a:lnTo>
                    <a:lnTo>
                      <a:pt x="100" y="84"/>
                    </a:lnTo>
                    <a:lnTo>
                      <a:pt x="98" y="86"/>
                    </a:lnTo>
                    <a:lnTo>
                      <a:pt x="96" y="91"/>
                    </a:lnTo>
                    <a:lnTo>
                      <a:pt x="92" y="92"/>
                    </a:lnTo>
                    <a:lnTo>
                      <a:pt x="91" y="93"/>
                    </a:lnTo>
                    <a:lnTo>
                      <a:pt x="90" y="92"/>
                    </a:lnTo>
                    <a:lnTo>
                      <a:pt x="90" y="91"/>
                    </a:lnTo>
                    <a:lnTo>
                      <a:pt x="88" y="87"/>
                    </a:lnTo>
                    <a:lnTo>
                      <a:pt x="85" y="86"/>
                    </a:lnTo>
                    <a:lnTo>
                      <a:pt x="83" y="86"/>
                    </a:lnTo>
                    <a:lnTo>
                      <a:pt x="79" y="87"/>
                    </a:lnTo>
                    <a:lnTo>
                      <a:pt x="78" y="86"/>
                    </a:lnTo>
                    <a:lnTo>
                      <a:pt x="76" y="82"/>
                    </a:lnTo>
                    <a:lnTo>
                      <a:pt x="73" y="81"/>
                    </a:lnTo>
                    <a:lnTo>
                      <a:pt x="71" y="81"/>
                    </a:lnTo>
                    <a:lnTo>
                      <a:pt x="67" y="84"/>
                    </a:lnTo>
                    <a:lnTo>
                      <a:pt x="65" y="82"/>
                    </a:lnTo>
                    <a:lnTo>
                      <a:pt x="64" y="79"/>
                    </a:lnTo>
                    <a:lnTo>
                      <a:pt x="60" y="78"/>
                    </a:lnTo>
                    <a:lnTo>
                      <a:pt x="56" y="80"/>
                    </a:lnTo>
                    <a:lnTo>
                      <a:pt x="53" y="78"/>
                    </a:lnTo>
                    <a:lnTo>
                      <a:pt x="49" y="76"/>
                    </a:lnTo>
                    <a:lnTo>
                      <a:pt x="47" y="79"/>
                    </a:lnTo>
                    <a:lnTo>
                      <a:pt x="44" y="82"/>
                    </a:lnTo>
                    <a:lnTo>
                      <a:pt x="41" y="84"/>
                    </a:lnTo>
                    <a:lnTo>
                      <a:pt x="38" y="86"/>
                    </a:lnTo>
                    <a:lnTo>
                      <a:pt x="37" y="90"/>
                    </a:lnTo>
                    <a:lnTo>
                      <a:pt x="35" y="94"/>
                    </a:lnTo>
                    <a:lnTo>
                      <a:pt x="34" y="98"/>
                    </a:lnTo>
                    <a:lnTo>
                      <a:pt x="31" y="102"/>
                    </a:lnTo>
                    <a:lnTo>
                      <a:pt x="28" y="102"/>
                    </a:lnTo>
                    <a:lnTo>
                      <a:pt x="28" y="103"/>
                    </a:lnTo>
                    <a:lnTo>
                      <a:pt x="25" y="102"/>
                    </a:lnTo>
                    <a:lnTo>
                      <a:pt x="25" y="97"/>
                    </a:lnTo>
                    <a:lnTo>
                      <a:pt x="19" y="93"/>
                    </a:lnTo>
                    <a:lnTo>
                      <a:pt x="17" y="92"/>
                    </a:lnTo>
                    <a:lnTo>
                      <a:pt x="16" y="93"/>
                    </a:lnTo>
                    <a:lnTo>
                      <a:pt x="11" y="97"/>
                    </a:lnTo>
                    <a:lnTo>
                      <a:pt x="8" y="98"/>
                    </a:lnTo>
                    <a:lnTo>
                      <a:pt x="6" y="98"/>
                    </a:lnTo>
                    <a:lnTo>
                      <a:pt x="5" y="100"/>
                    </a:lnTo>
                    <a:lnTo>
                      <a:pt x="2" y="106"/>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80" name="Freeform 188"/>
              <p:cNvSpPr>
                <a:spLocks/>
              </p:cNvSpPr>
              <p:nvPr/>
            </p:nvSpPr>
            <p:spPr bwMode="auto">
              <a:xfrm rot="1627522">
                <a:off x="2422" y="2882"/>
                <a:ext cx="188" cy="220"/>
              </a:xfrm>
              <a:custGeom>
                <a:avLst/>
                <a:gdLst>
                  <a:gd name="T0" fmla="*/ 1038 w 153"/>
                  <a:gd name="T1" fmla="*/ 153613 h 146"/>
                  <a:gd name="T2" fmla="*/ 786 w 153"/>
                  <a:gd name="T3" fmla="*/ 155529 h 146"/>
                  <a:gd name="T4" fmla="*/ 560 w 153"/>
                  <a:gd name="T5" fmla="*/ 153537 h 146"/>
                  <a:gd name="T6" fmla="*/ 302 w 153"/>
                  <a:gd name="T7" fmla="*/ 149058 h 146"/>
                  <a:gd name="T8" fmla="*/ 108 w 153"/>
                  <a:gd name="T9" fmla="*/ 136334 h 146"/>
                  <a:gd name="T10" fmla="*/ 0 w 153"/>
                  <a:gd name="T11" fmla="*/ 122187 h 146"/>
                  <a:gd name="T12" fmla="*/ 133 w 153"/>
                  <a:gd name="T13" fmla="*/ 122187 h 146"/>
                  <a:gd name="T14" fmla="*/ 479 w 153"/>
                  <a:gd name="T15" fmla="*/ 118226 h 146"/>
                  <a:gd name="T16" fmla="*/ 560 w 153"/>
                  <a:gd name="T17" fmla="*/ 123830 h 146"/>
                  <a:gd name="T18" fmla="*/ 930 w 153"/>
                  <a:gd name="T19" fmla="*/ 122187 h 146"/>
                  <a:gd name="T20" fmla="*/ 786 w 153"/>
                  <a:gd name="T21" fmla="*/ 115755 h 146"/>
                  <a:gd name="T22" fmla="*/ 1094 w 153"/>
                  <a:gd name="T23" fmla="*/ 114078 h 146"/>
                  <a:gd name="T24" fmla="*/ 1344 w 153"/>
                  <a:gd name="T25" fmla="*/ 111114 h 146"/>
                  <a:gd name="T26" fmla="*/ 1863 w 153"/>
                  <a:gd name="T27" fmla="*/ 101943 h 146"/>
                  <a:gd name="T28" fmla="*/ 1925 w 153"/>
                  <a:gd name="T29" fmla="*/ 92451 h 146"/>
                  <a:gd name="T30" fmla="*/ 2203 w 153"/>
                  <a:gd name="T31" fmla="*/ 85232 h 146"/>
                  <a:gd name="T32" fmla="*/ 2343 w 153"/>
                  <a:gd name="T33" fmla="*/ 100751 h 146"/>
                  <a:gd name="T34" fmla="*/ 2496 w 153"/>
                  <a:gd name="T35" fmla="*/ 89546 h 146"/>
                  <a:gd name="T36" fmla="*/ 2120 w 153"/>
                  <a:gd name="T37" fmla="*/ 66862 h 146"/>
                  <a:gd name="T38" fmla="*/ 2343 w 153"/>
                  <a:gd name="T39" fmla="*/ 30835 h 146"/>
                  <a:gd name="T40" fmla="*/ 2991 w 153"/>
                  <a:gd name="T41" fmla="*/ 8450 h 146"/>
                  <a:gd name="T42" fmla="*/ 3368 w 153"/>
                  <a:gd name="T43" fmla="*/ 6541 h 146"/>
                  <a:gd name="T44" fmla="*/ 3515 w 153"/>
                  <a:gd name="T45" fmla="*/ 14852 h 146"/>
                  <a:gd name="T46" fmla="*/ 3638 w 153"/>
                  <a:gd name="T47" fmla="*/ 21094 h 146"/>
                  <a:gd name="T48" fmla="*/ 3868 w 153"/>
                  <a:gd name="T49" fmla="*/ 26866 h 146"/>
                  <a:gd name="T50" fmla="*/ 4048 w 153"/>
                  <a:gd name="T51" fmla="*/ 26866 h 146"/>
                  <a:gd name="T52" fmla="*/ 4319 w 153"/>
                  <a:gd name="T53" fmla="*/ 28912 h 146"/>
                  <a:gd name="T54" fmla="*/ 4516 w 153"/>
                  <a:gd name="T55" fmla="*/ 35144 h 146"/>
                  <a:gd name="T56" fmla="*/ 4631 w 153"/>
                  <a:gd name="T57" fmla="*/ 39437 h 146"/>
                  <a:gd name="T58" fmla="*/ 4833 w 153"/>
                  <a:gd name="T59" fmla="*/ 39437 h 146"/>
                  <a:gd name="T60" fmla="*/ 4935 w 153"/>
                  <a:gd name="T61" fmla="*/ 39437 h 146"/>
                  <a:gd name="T62" fmla="*/ 4974 w 153"/>
                  <a:gd name="T63" fmla="*/ 43566 h 146"/>
                  <a:gd name="T64" fmla="*/ 4879 w 153"/>
                  <a:gd name="T65" fmla="*/ 45985 h 146"/>
                  <a:gd name="T66" fmla="*/ 4771 w 153"/>
                  <a:gd name="T67" fmla="*/ 50241 h 146"/>
                  <a:gd name="T68" fmla="*/ 4771 w 153"/>
                  <a:gd name="T69" fmla="*/ 63838 h 146"/>
                  <a:gd name="T70" fmla="*/ 4915 w 153"/>
                  <a:gd name="T71" fmla="*/ 65647 h 146"/>
                  <a:gd name="T72" fmla="*/ 5070 w 153"/>
                  <a:gd name="T73" fmla="*/ 69292 h 146"/>
                  <a:gd name="T74" fmla="*/ 5083 w 153"/>
                  <a:gd name="T75" fmla="*/ 79310 h 146"/>
                  <a:gd name="T76" fmla="*/ 4935 w 153"/>
                  <a:gd name="T77" fmla="*/ 85232 h 146"/>
                  <a:gd name="T78" fmla="*/ 4694 w 153"/>
                  <a:gd name="T79" fmla="*/ 87935 h 146"/>
                  <a:gd name="T80" fmla="*/ 4523 w 153"/>
                  <a:gd name="T81" fmla="*/ 87935 h 146"/>
                  <a:gd name="T82" fmla="*/ 4455 w 153"/>
                  <a:gd name="T83" fmla="*/ 85232 h 146"/>
                  <a:gd name="T84" fmla="*/ 4087 w 153"/>
                  <a:gd name="T85" fmla="*/ 89546 h 146"/>
                  <a:gd name="T86" fmla="*/ 3868 w 153"/>
                  <a:gd name="T87" fmla="*/ 89546 h 146"/>
                  <a:gd name="T88" fmla="*/ 3515 w 153"/>
                  <a:gd name="T89" fmla="*/ 85991 h 146"/>
                  <a:gd name="T90" fmla="*/ 3358 w 153"/>
                  <a:gd name="T91" fmla="*/ 92451 h 146"/>
                  <a:gd name="T92" fmla="*/ 3294 w 153"/>
                  <a:gd name="T93" fmla="*/ 111114 h 146"/>
                  <a:gd name="T94" fmla="*/ 2991 w 153"/>
                  <a:gd name="T95" fmla="*/ 104413 h 146"/>
                  <a:gd name="T96" fmla="*/ 2792 w 153"/>
                  <a:gd name="T97" fmla="*/ 103215 h 146"/>
                  <a:gd name="T98" fmla="*/ 2861 w 153"/>
                  <a:gd name="T99" fmla="*/ 115381 h 146"/>
                  <a:gd name="T100" fmla="*/ 2861 w 153"/>
                  <a:gd name="T101" fmla="*/ 123830 h 146"/>
                  <a:gd name="T102" fmla="*/ 2594 w 153"/>
                  <a:gd name="T103" fmla="*/ 123830 h 146"/>
                  <a:gd name="T104" fmla="*/ 2496 w 153"/>
                  <a:gd name="T105" fmla="*/ 128432 h 146"/>
                  <a:gd name="T106" fmla="*/ 2289 w 153"/>
                  <a:gd name="T107" fmla="*/ 130788 h 146"/>
                  <a:gd name="T108" fmla="*/ 2140 w 153"/>
                  <a:gd name="T109" fmla="*/ 134051 h 146"/>
                  <a:gd name="T110" fmla="*/ 2031 w 153"/>
                  <a:gd name="T111" fmla="*/ 130788 h 146"/>
                  <a:gd name="T112" fmla="*/ 1907 w 153"/>
                  <a:gd name="T113" fmla="*/ 136885 h 146"/>
                  <a:gd name="T114" fmla="*/ 1793 w 153"/>
                  <a:gd name="T115" fmla="*/ 145384 h 146"/>
                  <a:gd name="T116" fmla="*/ 1651 w 153"/>
                  <a:gd name="T117" fmla="*/ 147879 h 146"/>
                  <a:gd name="T118" fmla="*/ 1275 w 153"/>
                  <a:gd name="T119" fmla="*/ 147879 h 146"/>
                  <a:gd name="T120" fmla="*/ 1154 w 153"/>
                  <a:gd name="T121" fmla="*/ 149609 h 1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3" h="146">
                    <a:moveTo>
                      <a:pt x="35" y="143"/>
                    </a:moveTo>
                    <a:lnTo>
                      <a:pt x="32" y="145"/>
                    </a:lnTo>
                    <a:lnTo>
                      <a:pt x="28" y="146"/>
                    </a:lnTo>
                    <a:lnTo>
                      <a:pt x="24" y="146"/>
                    </a:lnTo>
                    <a:lnTo>
                      <a:pt x="21" y="144"/>
                    </a:lnTo>
                    <a:lnTo>
                      <a:pt x="17" y="144"/>
                    </a:lnTo>
                    <a:lnTo>
                      <a:pt x="12" y="143"/>
                    </a:lnTo>
                    <a:lnTo>
                      <a:pt x="9" y="140"/>
                    </a:lnTo>
                    <a:lnTo>
                      <a:pt x="6" y="135"/>
                    </a:lnTo>
                    <a:lnTo>
                      <a:pt x="3" y="128"/>
                    </a:lnTo>
                    <a:lnTo>
                      <a:pt x="2" y="123"/>
                    </a:lnTo>
                    <a:lnTo>
                      <a:pt x="0" y="115"/>
                    </a:lnTo>
                    <a:lnTo>
                      <a:pt x="2" y="108"/>
                    </a:lnTo>
                    <a:lnTo>
                      <a:pt x="4" y="115"/>
                    </a:lnTo>
                    <a:lnTo>
                      <a:pt x="10" y="116"/>
                    </a:lnTo>
                    <a:lnTo>
                      <a:pt x="15" y="111"/>
                    </a:lnTo>
                    <a:lnTo>
                      <a:pt x="18" y="111"/>
                    </a:lnTo>
                    <a:lnTo>
                      <a:pt x="17" y="116"/>
                    </a:lnTo>
                    <a:lnTo>
                      <a:pt x="21" y="116"/>
                    </a:lnTo>
                    <a:lnTo>
                      <a:pt x="28" y="115"/>
                    </a:lnTo>
                    <a:lnTo>
                      <a:pt x="27" y="113"/>
                    </a:lnTo>
                    <a:lnTo>
                      <a:pt x="24" y="109"/>
                    </a:lnTo>
                    <a:lnTo>
                      <a:pt x="26" y="108"/>
                    </a:lnTo>
                    <a:lnTo>
                      <a:pt x="33" y="107"/>
                    </a:lnTo>
                    <a:lnTo>
                      <a:pt x="39" y="108"/>
                    </a:lnTo>
                    <a:lnTo>
                      <a:pt x="41" y="104"/>
                    </a:lnTo>
                    <a:lnTo>
                      <a:pt x="44" y="98"/>
                    </a:lnTo>
                    <a:lnTo>
                      <a:pt x="56" y="96"/>
                    </a:lnTo>
                    <a:lnTo>
                      <a:pt x="59" y="93"/>
                    </a:lnTo>
                    <a:lnTo>
                      <a:pt x="59" y="87"/>
                    </a:lnTo>
                    <a:lnTo>
                      <a:pt x="63" y="80"/>
                    </a:lnTo>
                    <a:lnTo>
                      <a:pt x="66" y="80"/>
                    </a:lnTo>
                    <a:lnTo>
                      <a:pt x="68" y="85"/>
                    </a:lnTo>
                    <a:lnTo>
                      <a:pt x="71" y="95"/>
                    </a:lnTo>
                    <a:lnTo>
                      <a:pt x="74" y="92"/>
                    </a:lnTo>
                    <a:lnTo>
                      <a:pt x="76" y="84"/>
                    </a:lnTo>
                    <a:lnTo>
                      <a:pt x="71" y="73"/>
                    </a:lnTo>
                    <a:lnTo>
                      <a:pt x="64" y="63"/>
                    </a:lnTo>
                    <a:lnTo>
                      <a:pt x="60" y="49"/>
                    </a:lnTo>
                    <a:lnTo>
                      <a:pt x="71" y="29"/>
                    </a:lnTo>
                    <a:lnTo>
                      <a:pt x="81" y="21"/>
                    </a:lnTo>
                    <a:lnTo>
                      <a:pt x="90" y="8"/>
                    </a:lnTo>
                    <a:lnTo>
                      <a:pt x="100" y="0"/>
                    </a:lnTo>
                    <a:lnTo>
                      <a:pt x="102" y="6"/>
                    </a:lnTo>
                    <a:lnTo>
                      <a:pt x="104" y="12"/>
                    </a:lnTo>
                    <a:lnTo>
                      <a:pt x="106" y="14"/>
                    </a:lnTo>
                    <a:lnTo>
                      <a:pt x="107" y="18"/>
                    </a:lnTo>
                    <a:lnTo>
                      <a:pt x="110" y="20"/>
                    </a:lnTo>
                    <a:lnTo>
                      <a:pt x="113" y="20"/>
                    </a:lnTo>
                    <a:lnTo>
                      <a:pt x="116" y="25"/>
                    </a:lnTo>
                    <a:lnTo>
                      <a:pt x="118" y="25"/>
                    </a:lnTo>
                    <a:lnTo>
                      <a:pt x="122" y="25"/>
                    </a:lnTo>
                    <a:lnTo>
                      <a:pt x="125" y="25"/>
                    </a:lnTo>
                    <a:lnTo>
                      <a:pt x="130" y="27"/>
                    </a:lnTo>
                    <a:lnTo>
                      <a:pt x="134" y="30"/>
                    </a:lnTo>
                    <a:lnTo>
                      <a:pt x="136" y="33"/>
                    </a:lnTo>
                    <a:lnTo>
                      <a:pt x="138" y="37"/>
                    </a:lnTo>
                    <a:lnTo>
                      <a:pt x="140" y="37"/>
                    </a:lnTo>
                    <a:lnTo>
                      <a:pt x="143" y="37"/>
                    </a:lnTo>
                    <a:lnTo>
                      <a:pt x="146" y="37"/>
                    </a:lnTo>
                    <a:lnTo>
                      <a:pt x="148" y="37"/>
                    </a:lnTo>
                    <a:lnTo>
                      <a:pt x="149" y="37"/>
                    </a:lnTo>
                    <a:lnTo>
                      <a:pt x="150" y="38"/>
                    </a:lnTo>
                    <a:lnTo>
                      <a:pt x="150" y="41"/>
                    </a:lnTo>
                    <a:lnTo>
                      <a:pt x="150" y="42"/>
                    </a:lnTo>
                    <a:lnTo>
                      <a:pt x="147" y="43"/>
                    </a:lnTo>
                    <a:lnTo>
                      <a:pt x="144" y="44"/>
                    </a:lnTo>
                    <a:lnTo>
                      <a:pt x="144" y="47"/>
                    </a:lnTo>
                    <a:lnTo>
                      <a:pt x="143" y="59"/>
                    </a:lnTo>
                    <a:lnTo>
                      <a:pt x="144" y="60"/>
                    </a:lnTo>
                    <a:lnTo>
                      <a:pt x="147" y="61"/>
                    </a:lnTo>
                    <a:lnTo>
                      <a:pt x="148" y="62"/>
                    </a:lnTo>
                    <a:lnTo>
                      <a:pt x="150" y="62"/>
                    </a:lnTo>
                    <a:lnTo>
                      <a:pt x="152" y="65"/>
                    </a:lnTo>
                    <a:lnTo>
                      <a:pt x="153" y="69"/>
                    </a:lnTo>
                    <a:lnTo>
                      <a:pt x="153" y="74"/>
                    </a:lnTo>
                    <a:lnTo>
                      <a:pt x="152" y="77"/>
                    </a:lnTo>
                    <a:lnTo>
                      <a:pt x="149" y="80"/>
                    </a:lnTo>
                    <a:lnTo>
                      <a:pt x="147" y="81"/>
                    </a:lnTo>
                    <a:lnTo>
                      <a:pt x="141" y="83"/>
                    </a:lnTo>
                    <a:lnTo>
                      <a:pt x="138" y="84"/>
                    </a:lnTo>
                    <a:lnTo>
                      <a:pt x="137" y="83"/>
                    </a:lnTo>
                    <a:lnTo>
                      <a:pt x="136" y="81"/>
                    </a:lnTo>
                    <a:lnTo>
                      <a:pt x="134" y="80"/>
                    </a:lnTo>
                    <a:lnTo>
                      <a:pt x="128" y="83"/>
                    </a:lnTo>
                    <a:lnTo>
                      <a:pt x="123" y="84"/>
                    </a:lnTo>
                    <a:lnTo>
                      <a:pt x="120" y="86"/>
                    </a:lnTo>
                    <a:lnTo>
                      <a:pt x="116" y="84"/>
                    </a:lnTo>
                    <a:lnTo>
                      <a:pt x="111" y="81"/>
                    </a:lnTo>
                    <a:lnTo>
                      <a:pt x="106" y="81"/>
                    </a:lnTo>
                    <a:lnTo>
                      <a:pt x="102" y="84"/>
                    </a:lnTo>
                    <a:lnTo>
                      <a:pt x="101" y="87"/>
                    </a:lnTo>
                    <a:lnTo>
                      <a:pt x="100" y="91"/>
                    </a:lnTo>
                    <a:lnTo>
                      <a:pt x="99" y="104"/>
                    </a:lnTo>
                    <a:lnTo>
                      <a:pt x="95" y="102"/>
                    </a:lnTo>
                    <a:lnTo>
                      <a:pt x="90" y="98"/>
                    </a:lnTo>
                    <a:lnTo>
                      <a:pt x="87" y="96"/>
                    </a:lnTo>
                    <a:lnTo>
                      <a:pt x="84" y="97"/>
                    </a:lnTo>
                    <a:lnTo>
                      <a:pt x="83" y="102"/>
                    </a:lnTo>
                    <a:lnTo>
                      <a:pt x="86" y="108"/>
                    </a:lnTo>
                    <a:lnTo>
                      <a:pt x="86" y="114"/>
                    </a:lnTo>
                    <a:lnTo>
                      <a:pt x="86" y="116"/>
                    </a:lnTo>
                    <a:lnTo>
                      <a:pt x="81" y="116"/>
                    </a:lnTo>
                    <a:lnTo>
                      <a:pt x="78" y="116"/>
                    </a:lnTo>
                    <a:lnTo>
                      <a:pt x="78" y="117"/>
                    </a:lnTo>
                    <a:lnTo>
                      <a:pt x="76" y="121"/>
                    </a:lnTo>
                    <a:lnTo>
                      <a:pt x="72" y="122"/>
                    </a:lnTo>
                    <a:lnTo>
                      <a:pt x="69" y="123"/>
                    </a:lnTo>
                    <a:lnTo>
                      <a:pt x="66" y="123"/>
                    </a:lnTo>
                    <a:lnTo>
                      <a:pt x="65" y="126"/>
                    </a:lnTo>
                    <a:lnTo>
                      <a:pt x="63" y="125"/>
                    </a:lnTo>
                    <a:lnTo>
                      <a:pt x="62" y="123"/>
                    </a:lnTo>
                    <a:lnTo>
                      <a:pt x="59" y="127"/>
                    </a:lnTo>
                    <a:lnTo>
                      <a:pt x="58" y="129"/>
                    </a:lnTo>
                    <a:lnTo>
                      <a:pt x="56" y="133"/>
                    </a:lnTo>
                    <a:lnTo>
                      <a:pt x="54" y="137"/>
                    </a:lnTo>
                    <a:lnTo>
                      <a:pt x="53" y="139"/>
                    </a:lnTo>
                    <a:lnTo>
                      <a:pt x="50" y="139"/>
                    </a:lnTo>
                    <a:lnTo>
                      <a:pt x="44" y="138"/>
                    </a:lnTo>
                    <a:lnTo>
                      <a:pt x="39" y="139"/>
                    </a:lnTo>
                    <a:lnTo>
                      <a:pt x="36" y="140"/>
                    </a:lnTo>
                    <a:lnTo>
                      <a:pt x="35" y="141"/>
                    </a:lnTo>
                    <a:lnTo>
                      <a:pt x="35" y="143"/>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81" name="Freeform 189"/>
              <p:cNvSpPr>
                <a:spLocks/>
              </p:cNvSpPr>
              <p:nvPr/>
            </p:nvSpPr>
            <p:spPr bwMode="auto">
              <a:xfrm rot="1627522">
                <a:off x="2697" y="2877"/>
                <a:ext cx="208" cy="410"/>
              </a:xfrm>
              <a:custGeom>
                <a:avLst/>
                <a:gdLst>
                  <a:gd name="T0" fmla="*/ 1437 w 168"/>
                  <a:gd name="T1" fmla="*/ 214409 h 277"/>
                  <a:gd name="T2" fmla="*/ 920 w 168"/>
                  <a:gd name="T3" fmla="*/ 215814 h 277"/>
                  <a:gd name="T4" fmla="*/ 651 w 168"/>
                  <a:gd name="T5" fmla="*/ 211295 h 277"/>
                  <a:gd name="T6" fmla="*/ 920 w 168"/>
                  <a:gd name="T7" fmla="*/ 205885 h 277"/>
                  <a:gd name="T8" fmla="*/ 1015 w 168"/>
                  <a:gd name="T9" fmla="*/ 196377 h 277"/>
                  <a:gd name="T10" fmla="*/ 1236 w 168"/>
                  <a:gd name="T11" fmla="*/ 186772 h 277"/>
                  <a:gd name="T12" fmla="*/ 860 w 168"/>
                  <a:gd name="T13" fmla="*/ 183092 h 277"/>
                  <a:gd name="T14" fmla="*/ 860 w 168"/>
                  <a:gd name="T15" fmla="*/ 170381 h 277"/>
                  <a:gd name="T16" fmla="*/ 600 w 168"/>
                  <a:gd name="T17" fmla="*/ 158865 h 277"/>
                  <a:gd name="T18" fmla="*/ 1 w 168"/>
                  <a:gd name="T19" fmla="*/ 149268 h 277"/>
                  <a:gd name="T20" fmla="*/ 181 w 168"/>
                  <a:gd name="T21" fmla="*/ 140449 h 277"/>
                  <a:gd name="T22" fmla="*/ 526 w 168"/>
                  <a:gd name="T23" fmla="*/ 137320 h 277"/>
                  <a:gd name="T24" fmla="*/ 806 w 168"/>
                  <a:gd name="T25" fmla="*/ 130547 h 277"/>
                  <a:gd name="T26" fmla="*/ 1015 w 168"/>
                  <a:gd name="T27" fmla="*/ 120916 h 277"/>
                  <a:gd name="T28" fmla="*/ 806 w 168"/>
                  <a:gd name="T29" fmla="*/ 112861 h 277"/>
                  <a:gd name="T30" fmla="*/ 927 w 168"/>
                  <a:gd name="T31" fmla="*/ 101778 h 277"/>
                  <a:gd name="T32" fmla="*/ 1148 w 168"/>
                  <a:gd name="T33" fmla="*/ 91799 h 277"/>
                  <a:gd name="T34" fmla="*/ 749 w 168"/>
                  <a:gd name="T35" fmla="*/ 80401 h 277"/>
                  <a:gd name="T36" fmla="*/ 1099 w 168"/>
                  <a:gd name="T37" fmla="*/ 73230 h 277"/>
                  <a:gd name="T38" fmla="*/ 1257 w 168"/>
                  <a:gd name="T39" fmla="*/ 61000 h 277"/>
                  <a:gd name="T40" fmla="*/ 1576 w 168"/>
                  <a:gd name="T41" fmla="*/ 50861 h 277"/>
                  <a:gd name="T42" fmla="*/ 1633 w 168"/>
                  <a:gd name="T43" fmla="*/ 35735 h 277"/>
                  <a:gd name="T44" fmla="*/ 3160 w 168"/>
                  <a:gd name="T45" fmla="*/ 17741 h 277"/>
                  <a:gd name="T46" fmla="*/ 3616 w 168"/>
                  <a:gd name="T47" fmla="*/ 9947 h 277"/>
                  <a:gd name="T48" fmla="*/ 3739 w 168"/>
                  <a:gd name="T49" fmla="*/ 21792 h 277"/>
                  <a:gd name="T50" fmla="*/ 4134 w 168"/>
                  <a:gd name="T51" fmla="*/ 24415 h 277"/>
                  <a:gd name="T52" fmla="*/ 4526 w 168"/>
                  <a:gd name="T53" fmla="*/ 21792 h 277"/>
                  <a:gd name="T54" fmla="*/ 4629 w 168"/>
                  <a:gd name="T55" fmla="*/ 18811 h 277"/>
                  <a:gd name="T56" fmla="*/ 4751 w 168"/>
                  <a:gd name="T57" fmla="*/ 11986 h 277"/>
                  <a:gd name="T58" fmla="*/ 5399 w 168"/>
                  <a:gd name="T59" fmla="*/ 0 h 277"/>
                  <a:gd name="T60" fmla="*/ 5922 w 168"/>
                  <a:gd name="T61" fmla="*/ 5471 h 277"/>
                  <a:gd name="T62" fmla="*/ 6001 w 168"/>
                  <a:gd name="T63" fmla="*/ 13277 h 277"/>
                  <a:gd name="T64" fmla="*/ 6290 w 168"/>
                  <a:gd name="T65" fmla="*/ 19652 h 277"/>
                  <a:gd name="T66" fmla="*/ 6195 w 168"/>
                  <a:gd name="T67" fmla="*/ 30700 h 277"/>
                  <a:gd name="T68" fmla="*/ 6069 w 168"/>
                  <a:gd name="T69" fmla="*/ 37510 h 277"/>
                  <a:gd name="T70" fmla="*/ 5543 w 168"/>
                  <a:gd name="T71" fmla="*/ 45440 h 277"/>
                  <a:gd name="T72" fmla="*/ 5072 w 168"/>
                  <a:gd name="T73" fmla="*/ 70043 h 277"/>
                  <a:gd name="T74" fmla="*/ 5493 w 168"/>
                  <a:gd name="T75" fmla="*/ 73877 h 277"/>
                  <a:gd name="T76" fmla="*/ 5922 w 168"/>
                  <a:gd name="T77" fmla="*/ 74809 h 277"/>
                  <a:gd name="T78" fmla="*/ 5865 w 168"/>
                  <a:gd name="T79" fmla="*/ 91799 h 277"/>
                  <a:gd name="T80" fmla="*/ 5865 w 168"/>
                  <a:gd name="T81" fmla="*/ 103674 h 277"/>
                  <a:gd name="T82" fmla="*/ 5882 w 168"/>
                  <a:gd name="T83" fmla="*/ 116249 h 277"/>
                  <a:gd name="T84" fmla="*/ 6161 w 168"/>
                  <a:gd name="T85" fmla="*/ 127947 h 277"/>
                  <a:gd name="T86" fmla="*/ 5996 w 168"/>
                  <a:gd name="T87" fmla="*/ 139613 h 277"/>
                  <a:gd name="T88" fmla="*/ 5493 w 168"/>
                  <a:gd name="T89" fmla="*/ 136789 h 277"/>
                  <a:gd name="T90" fmla="*/ 4783 w 168"/>
                  <a:gd name="T91" fmla="*/ 131286 h 277"/>
                  <a:gd name="T92" fmla="*/ 4312 w 168"/>
                  <a:gd name="T93" fmla="*/ 135876 h 277"/>
                  <a:gd name="T94" fmla="*/ 3927 w 168"/>
                  <a:gd name="T95" fmla="*/ 158865 h 277"/>
                  <a:gd name="T96" fmla="*/ 4255 w 168"/>
                  <a:gd name="T97" fmla="*/ 167051 h 277"/>
                  <a:gd name="T98" fmla="*/ 3959 w 168"/>
                  <a:gd name="T99" fmla="*/ 183092 h 277"/>
                  <a:gd name="T100" fmla="*/ 3837 w 168"/>
                  <a:gd name="T101" fmla="*/ 192589 h 277"/>
                  <a:gd name="T102" fmla="*/ 3437 w 168"/>
                  <a:gd name="T103" fmla="*/ 203253 h 277"/>
                  <a:gd name="T104" fmla="*/ 2728 w 168"/>
                  <a:gd name="T105" fmla="*/ 215522 h 277"/>
                  <a:gd name="T106" fmla="*/ 2203 w 168"/>
                  <a:gd name="T107" fmla="*/ 215814 h 2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8" h="277">
                    <a:moveTo>
                      <a:pt x="59" y="275"/>
                    </a:moveTo>
                    <a:lnTo>
                      <a:pt x="49" y="275"/>
                    </a:lnTo>
                    <a:lnTo>
                      <a:pt x="43" y="274"/>
                    </a:lnTo>
                    <a:lnTo>
                      <a:pt x="39" y="273"/>
                    </a:lnTo>
                    <a:lnTo>
                      <a:pt x="33" y="274"/>
                    </a:lnTo>
                    <a:lnTo>
                      <a:pt x="27" y="276"/>
                    </a:lnTo>
                    <a:lnTo>
                      <a:pt x="25" y="277"/>
                    </a:lnTo>
                    <a:lnTo>
                      <a:pt x="24" y="275"/>
                    </a:lnTo>
                    <a:lnTo>
                      <a:pt x="21" y="273"/>
                    </a:lnTo>
                    <a:lnTo>
                      <a:pt x="19" y="270"/>
                    </a:lnTo>
                    <a:lnTo>
                      <a:pt x="18" y="270"/>
                    </a:lnTo>
                    <a:lnTo>
                      <a:pt x="17" y="269"/>
                    </a:lnTo>
                    <a:lnTo>
                      <a:pt x="18" y="268"/>
                    </a:lnTo>
                    <a:lnTo>
                      <a:pt x="21" y="267"/>
                    </a:lnTo>
                    <a:lnTo>
                      <a:pt x="23" y="264"/>
                    </a:lnTo>
                    <a:lnTo>
                      <a:pt x="24" y="262"/>
                    </a:lnTo>
                    <a:lnTo>
                      <a:pt x="24" y="258"/>
                    </a:lnTo>
                    <a:lnTo>
                      <a:pt x="26" y="255"/>
                    </a:lnTo>
                    <a:lnTo>
                      <a:pt x="27" y="252"/>
                    </a:lnTo>
                    <a:lnTo>
                      <a:pt x="27" y="250"/>
                    </a:lnTo>
                    <a:lnTo>
                      <a:pt x="29" y="247"/>
                    </a:lnTo>
                    <a:lnTo>
                      <a:pt x="30" y="245"/>
                    </a:lnTo>
                    <a:lnTo>
                      <a:pt x="31" y="241"/>
                    </a:lnTo>
                    <a:lnTo>
                      <a:pt x="32" y="238"/>
                    </a:lnTo>
                    <a:lnTo>
                      <a:pt x="31" y="237"/>
                    </a:lnTo>
                    <a:lnTo>
                      <a:pt x="29" y="235"/>
                    </a:lnTo>
                    <a:lnTo>
                      <a:pt x="25" y="234"/>
                    </a:lnTo>
                    <a:lnTo>
                      <a:pt x="23" y="233"/>
                    </a:lnTo>
                    <a:lnTo>
                      <a:pt x="19" y="225"/>
                    </a:lnTo>
                    <a:lnTo>
                      <a:pt x="20" y="223"/>
                    </a:lnTo>
                    <a:lnTo>
                      <a:pt x="21" y="221"/>
                    </a:lnTo>
                    <a:lnTo>
                      <a:pt x="23" y="217"/>
                    </a:lnTo>
                    <a:lnTo>
                      <a:pt x="21" y="214"/>
                    </a:lnTo>
                    <a:lnTo>
                      <a:pt x="20" y="211"/>
                    </a:lnTo>
                    <a:lnTo>
                      <a:pt x="15" y="205"/>
                    </a:lnTo>
                    <a:lnTo>
                      <a:pt x="15" y="202"/>
                    </a:lnTo>
                    <a:lnTo>
                      <a:pt x="12" y="199"/>
                    </a:lnTo>
                    <a:lnTo>
                      <a:pt x="6" y="195"/>
                    </a:lnTo>
                    <a:lnTo>
                      <a:pt x="5" y="191"/>
                    </a:lnTo>
                    <a:lnTo>
                      <a:pt x="1" y="190"/>
                    </a:lnTo>
                    <a:lnTo>
                      <a:pt x="0" y="189"/>
                    </a:lnTo>
                    <a:lnTo>
                      <a:pt x="1" y="186"/>
                    </a:lnTo>
                    <a:lnTo>
                      <a:pt x="3" y="183"/>
                    </a:lnTo>
                    <a:lnTo>
                      <a:pt x="5" y="179"/>
                    </a:lnTo>
                    <a:lnTo>
                      <a:pt x="7" y="178"/>
                    </a:lnTo>
                    <a:lnTo>
                      <a:pt x="9" y="178"/>
                    </a:lnTo>
                    <a:lnTo>
                      <a:pt x="13" y="178"/>
                    </a:lnTo>
                    <a:lnTo>
                      <a:pt x="14" y="175"/>
                    </a:lnTo>
                    <a:lnTo>
                      <a:pt x="15" y="173"/>
                    </a:lnTo>
                    <a:lnTo>
                      <a:pt x="17" y="172"/>
                    </a:lnTo>
                    <a:lnTo>
                      <a:pt x="19" y="169"/>
                    </a:lnTo>
                    <a:lnTo>
                      <a:pt x="21" y="166"/>
                    </a:lnTo>
                    <a:lnTo>
                      <a:pt x="23" y="162"/>
                    </a:lnTo>
                    <a:lnTo>
                      <a:pt x="24" y="160"/>
                    </a:lnTo>
                    <a:lnTo>
                      <a:pt x="26" y="156"/>
                    </a:lnTo>
                    <a:lnTo>
                      <a:pt x="27" y="154"/>
                    </a:lnTo>
                    <a:lnTo>
                      <a:pt x="26" y="151"/>
                    </a:lnTo>
                    <a:lnTo>
                      <a:pt x="23" y="149"/>
                    </a:lnTo>
                    <a:lnTo>
                      <a:pt x="21" y="147"/>
                    </a:lnTo>
                    <a:lnTo>
                      <a:pt x="21" y="144"/>
                    </a:lnTo>
                    <a:lnTo>
                      <a:pt x="23" y="142"/>
                    </a:lnTo>
                    <a:lnTo>
                      <a:pt x="26" y="138"/>
                    </a:lnTo>
                    <a:lnTo>
                      <a:pt x="26" y="135"/>
                    </a:lnTo>
                    <a:lnTo>
                      <a:pt x="25" y="130"/>
                    </a:lnTo>
                    <a:lnTo>
                      <a:pt x="25" y="129"/>
                    </a:lnTo>
                    <a:lnTo>
                      <a:pt x="27" y="124"/>
                    </a:lnTo>
                    <a:lnTo>
                      <a:pt x="30" y="120"/>
                    </a:lnTo>
                    <a:lnTo>
                      <a:pt x="31" y="117"/>
                    </a:lnTo>
                    <a:lnTo>
                      <a:pt x="31" y="115"/>
                    </a:lnTo>
                    <a:lnTo>
                      <a:pt x="30" y="112"/>
                    </a:lnTo>
                    <a:lnTo>
                      <a:pt x="27" y="108"/>
                    </a:lnTo>
                    <a:lnTo>
                      <a:pt x="20" y="102"/>
                    </a:lnTo>
                    <a:lnTo>
                      <a:pt x="21" y="101"/>
                    </a:lnTo>
                    <a:lnTo>
                      <a:pt x="25" y="100"/>
                    </a:lnTo>
                    <a:lnTo>
                      <a:pt x="27" y="95"/>
                    </a:lnTo>
                    <a:lnTo>
                      <a:pt x="29" y="93"/>
                    </a:lnTo>
                    <a:lnTo>
                      <a:pt x="30" y="89"/>
                    </a:lnTo>
                    <a:lnTo>
                      <a:pt x="31" y="85"/>
                    </a:lnTo>
                    <a:lnTo>
                      <a:pt x="35" y="82"/>
                    </a:lnTo>
                    <a:lnTo>
                      <a:pt x="33" y="78"/>
                    </a:lnTo>
                    <a:lnTo>
                      <a:pt x="36" y="75"/>
                    </a:lnTo>
                    <a:lnTo>
                      <a:pt x="37" y="72"/>
                    </a:lnTo>
                    <a:lnTo>
                      <a:pt x="39" y="70"/>
                    </a:lnTo>
                    <a:lnTo>
                      <a:pt x="42" y="65"/>
                    </a:lnTo>
                    <a:lnTo>
                      <a:pt x="42" y="59"/>
                    </a:lnTo>
                    <a:lnTo>
                      <a:pt x="42" y="57"/>
                    </a:lnTo>
                    <a:lnTo>
                      <a:pt x="43" y="49"/>
                    </a:lnTo>
                    <a:lnTo>
                      <a:pt x="43" y="45"/>
                    </a:lnTo>
                    <a:lnTo>
                      <a:pt x="43" y="43"/>
                    </a:lnTo>
                    <a:lnTo>
                      <a:pt x="68" y="35"/>
                    </a:lnTo>
                    <a:lnTo>
                      <a:pt x="79" y="29"/>
                    </a:lnTo>
                    <a:lnTo>
                      <a:pt x="83" y="22"/>
                    </a:lnTo>
                    <a:lnTo>
                      <a:pt x="84" y="16"/>
                    </a:lnTo>
                    <a:lnTo>
                      <a:pt x="86" y="13"/>
                    </a:lnTo>
                    <a:lnTo>
                      <a:pt x="90" y="12"/>
                    </a:lnTo>
                    <a:lnTo>
                      <a:pt x="96" y="13"/>
                    </a:lnTo>
                    <a:lnTo>
                      <a:pt x="101" y="16"/>
                    </a:lnTo>
                    <a:lnTo>
                      <a:pt x="102" y="17"/>
                    </a:lnTo>
                    <a:lnTo>
                      <a:pt x="99" y="25"/>
                    </a:lnTo>
                    <a:lnTo>
                      <a:pt x="99" y="28"/>
                    </a:lnTo>
                    <a:lnTo>
                      <a:pt x="99" y="31"/>
                    </a:lnTo>
                    <a:lnTo>
                      <a:pt x="105" y="36"/>
                    </a:lnTo>
                    <a:lnTo>
                      <a:pt x="109" y="34"/>
                    </a:lnTo>
                    <a:lnTo>
                      <a:pt x="110" y="31"/>
                    </a:lnTo>
                    <a:lnTo>
                      <a:pt x="111" y="27"/>
                    </a:lnTo>
                    <a:lnTo>
                      <a:pt x="113" y="25"/>
                    </a:lnTo>
                    <a:lnTo>
                      <a:pt x="120" y="25"/>
                    </a:lnTo>
                    <a:lnTo>
                      <a:pt x="120" y="28"/>
                    </a:lnTo>
                    <a:lnTo>
                      <a:pt x="120" y="31"/>
                    </a:lnTo>
                    <a:lnTo>
                      <a:pt x="120" y="33"/>
                    </a:lnTo>
                    <a:lnTo>
                      <a:pt x="123" y="28"/>
                    </a:lnTo>
                    <a:lnTo>
                      <a:pt x="123" y="24"/>
                    </a:lnTo>
                    <a:lnTo>
                      <a:pt x="125" y="21"/>
                    </a:lnTo>
                    <a:lnTo>
                      <a:pt x="126" y="18"/>
                    </a:lnTo>
                    <a:lnTo>
                      <a:pt x="126" y="16"/>
                    </a:lnTo>
                    <a:lnTo>
                      <a:pt x="126" y="15"/>
                    </a:lnTo>
                    <a:lnTo>
                      <a:pt x="127" y="13"/>
                    </a:lnTo>
                    <a:lnTo>
                      <a:pt x="135" y="9"/>
                    </a:lnTo>
                    <a:lnTo>
                      <a:pt x="138" y="5"/>
                    </a:lnTo>
                    <a:lnTo>
                      <a:pt x="143" y="0"/>
                    </a:lnTo>
                    <a:lnTo>
                      <a:pt x="149" y="0"/>
                    </a:lnTo>
                    <a:lnTo>
                      <a:pt x="156" y="3"/>
                    </a:lnTo>
                    <a:lnTo>
                      <a:pt x="156" y="5"/>
                    </a:lnTo>
                    <a:lnTo>
                      <a:pt x="157" y="7"/>
                    </a:lnTo>
                    <a:lnTo>
                      <a:pt x="156" y="10"/>
                    </a:lnTo>
                    <a:lnTo>
                      <a:pt x="156" y="12"/>
                    </a:lnTo>
                    <a:lnTo>
                      <a:pt x="156" y="15"/>
                    </a:lnTo>
                    <a:lnTo>
                      <a:pt x="159" y="17"/>
                    </a:lnTo>
                    <a:lnTo>
                      <a:pt x="159" y="18"/>
                    </a:lnTo>
                    <a:lnTo>
                      <a:pt x="161" y="21"/>
                    </a:lnTo>
                    <a:lnTo>
                      <a:pt x="163" y="23"/>
                    </a:lnTo>
                    <a:lnTo>
                      <a:pt x="167" y="25"/>
                    </a:lnTo>
                    <a:lnTo>
                      <a:pt x="168" y="28"/>
                    </a:lnTo>
                    <a:lnTo>
                      <a:pt x="168" y="35"/>
                    </a:lnTo>
                    <a:lnTo>
                      <a:pt x="165" y="36"/>
                    </a:lnTo>
                    <a:lnTo>
                      <a:pt x="164" y="39"/>
                    </a:lnTo>
                    <a:lnTo>
                      <a:pt x="164" y="40"/>
                    </a:lnTo>
                    <a:lnTo>
                      <a:pt x="167" y="42"/>
                    </a:lnTo>
                    <a:lnTo>
                      <a:pt x="167" y="45"/>
                    </a:lnTo>
                    <a:lnTo>
                      <a:pt x="161" y="48"/>
                    </a:lnTo>
                    <a:lnTo>
                      <a:pt x="156" y="48"/>
                    </a:lnTo>
                    <a:lnTo>
                      <a:pt x="152" y="49"/>
                    </a:lnTo>
                    <a:lnTo>
                      <a:pt x="150" y="52"/>
                    </a:lnTo>
                    <a:lnTo>
                      <a:pt x="147" y="58"/>
                    </a:lnTo>
                    <a:lnTo>
                      <a:pt x="145" y="59"/>
                    </a:lnTo>
                    <a:lnTo>
                      <a:pt x="141" y="65"/>
                    </a:lnTo>
                    <a:lnTo>
                      <a:pt x="137" y="73"/>
                    </a:lnTo>
                    <a:lnTo>
                      <a:pt x="134" y="89"/>
                    </a:lnTo>
                    <a:lnTo>
                      <a:pt x="135" y="94"/>
                    </a:lnTo>
                    <a:lnTo>
                      <a:pt x="139" y="96"/>
                    </a:lnTo>
                    <a:lnTo>
                      <a:pt x="143" y="95"/>
                    </a:lnTo>
                    <a:lnTo>
                      <a:pt x="145" y="94"/>
                    </a:lnTo>
                    <a:lnTo>
                      <a:pt x="149" y="96"/>
                    </a:lnTo>
                    <a:lnTo>
                      <a:pt x="149" y="97"/>
                    </a:lnTo>
                    <a:lnTo>
                      <a:pt x="150" y="99"/>
                    </a:lnTo>
                    <a:lnTo>
                      <a:pt x="157" y="95"/>
                    </a:lnTo>
                    <a:lnTo>
                      <a:pt x="159" y="96"/>
                    </a:lnTo>
                    <a:lnTo>
                      <a:pt x="162" y="102"/>
                    </a:lnTo>
                    <a:lnTo>
                      <a:pt x="158" y="114"/>
                    </a:lnTo>
                    <a:lnTo>
                      <a:pt x="155" y="117"/>
                    </a:lnTo>
                    <a:lnTo>
                      <a:pt x="155" y="120"/>
                    </a:lnTo>
                    <a:lnTo>
                      <a:pt x="157" y="125"/>
                    </a:lnTo>
                    <a:lnTo>
                      <a:pt x="156" y="127"/>
                    </a:lnTo>
                    <a:lnTo>
                      <a:pt x="155" y="132"/>
                    </a:lnTo>
                    <a:lnTo>
                      <a:pt x="152" y="133"/>
                    </a:lnTo>
                    <a:lnTo>
                      <a:pt x="152" y="139"/>
                    </a:lnTo>
                    <a:lnTo>
                      <a:pt x="157" y="144"/>
                    </a:lnTo>
                    <a:lnTo>
                      <a:pt x="156" y="148"/>
                    </a:lnTo>
                    <a:lnTo>
                      <a:pt x="155" y="155"/>
                    </a:lnTo>
                    <a:lnTo>
                      <a:pt x="157" y="159"/>
                    </a:lnTo>
                    <a:lnTo>
                      <a:pt x="161" y="161"/>
                    </a:lnTo>
                    <a:lnTo>
                      <a:pt x="163" y="163"/>
                    </a:lnTo>
                    <a:lnTo>
                      <a:pt x="164" y="167"/>
                    </a:lnTo>
                    <a:lnTo>
                      <a:pt x="164" y="172"/>
                    </a:lnTo>
                    <a:lnTo>
                      <a:pt x="163" y="177"/>
                    </a:lnTo>
                    <a:lnTo>
                      <a:pt x="158" y="178"/>
                    </a:lnTo>
                    <a:lnTo>
                      <a:pt x="156" y="181"/>
                    </a:lnTo>
                    <a:lnTo>
                      <a:pt x="149" y="179"/>
                    </a:lnTo>
                    <a:lnTo>
                      <a:pt x="149" y="177"/>
                    </a:lnTo>
                    <a:lnTo>
                      <a:pt x="145" y="174"/>
                    </a:lnTo>
                    <a:lnTo>
                      <a:pt x="138" y="177"/>
                    </a:lnTo>
                    <a:lnTo>
                      <a:pt x="134" y="172"/>
                    </a:lnTo>
                    <a:lnTo>
                      <a:pt x="133" y="168"/>
                    </a:lnTo>
                    <a:lnTo>
                      <a:pt x="127" y="167"/>
                    </a:lnTo>
                    <a:lnTo>
                      <a:pt x="123" y="172"/>
                    </a:lnTo>
                    <a:lnTo>
                      <a:pt x="122" y="173"/>
                    </a:lnTo>
                    <a:lnTo>
                      <a:pt x="119" y="174"/>
                    </a:lnTo>
                    <a:lnTo>
                      <a:pt x="114" y="173"/>
                    </a:lnTo>
                    <a:lnTo>
                      <a:pt x="107" y="187"/>
                    </a:lnTo>
                    <a:lnTo>
                      <a:pt x="108" y="195"/>
                    </a:lnTo>
                    <a:lnTo>
                      <a:pt x="105" y="198"/>
                    </a:lnTo>
                    <a:lnTo>
                      <a:pt x="104" y="202"/>
                    </a:lnTo>
                    <a:lnTo>
                      <a:pt x="105" y="203"/>
                    </a:lnTo>
                    <a:lnTo>
                      <a:pt x="108" y="207"/>
                    </a:lnTo>
                    <a:lnTo>
                      <a:pt x="111" y="209"/>
                    </a:lnTo>
                    <a:lnTo>
                      <a:pt x="113" y="213"/>
                    </a:lnTo>
                    <a:lnTo>
                      <a:pt x="110" y="217"/>
                    </a:lnTo>
                    <a:lnTo>
                      <a:pt x="108" y="221"/>
                    </a:lnTo>
                    <a:lnTo>
                      <a:pt x="105" y="227"/>
                    </a:lnTo>
                    <a:lnTo>
                      <a:pt x="105" y="233"/>
                    </a:lnTo>
                    <a:lnTo>
                      <a:pt x="104" y="237"/>
                    </a:lnTo>
                    <a:lnTo>
                      <a:pt x="103" y="239"/>
                    </a:lnTo>
                    <a:lnTo>
                      <a:pt x="102" y="243"/>
                    </a:lnTo>
                    <a:lnTo>
                      <a:pt x="102" y="245"/>
                    </a:lnTo>
                    <a:lnTo>
                      <a:pt x="102" y="250"/>
                    </a:lnTo>
                    <a:lnTo>
                      <a:pt x="99" y="255"/>
                    </a:lnTo>
                    <a:lnTo>
                      <a:pt x="96" y="257"/>
                    </a:lnTo>
                    <a:lnTo>
                      <a:pt x="91" y="259"/>
                    </a:lnTo>
                    <a:lnTo>
                      <a:pt x="84" y="263"/>
                    </a:lnTo>
                    <a:lnTo>
                      <a:pt x="80" y="267"/>
                    </a:lnTo>
                    <a:lnTo>
                      <a:pt x="77" y="271"/>
                    </a:lnTo>
                    <a:lnTo>
                      <a:pt x="73" y="274"/>
                    </a:lnTo>
                    <a:lnTo>
                      <a:pt x="66" y="275"/>
                    </a:lnTo>
                    <a:lnTo>
                      <a:pt x="65" y="274"/>
                    </a:lnTo>
                    <a:lnTo>
                      <a:pt x="61" y="274"/>
                    </a:lnTo>
                    <a:lnTo>
                      <a:pt x="59" y="275"/>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82" name="Freeform 190"/>
              <p:cNvSpPr>
                <a:spLocks/>
              </p:cNvSpPr>
              <p:nvPr/>
            </p:nvSpPr>
            <p:spPr bwMode="auto">
              <a:xfrm rot="1627522">
                <a:off x="2521" y="2919"/>
                <a:ext cx="206" cy="292"/>
              </a:xfrm>
              <a:custGeom>
                <a:avLst/>
                <a:gdLst>
                  <a:gd name="T0" fmla="*/ 1674 w 164"/>
                  <a:gd name="T1" fmla="*/ 171864 h 196"/>
                  <a:gd name="T2" fmla="*/ 1306 w 164"/>
                  <a:gd name="T3" fmla="*/ 160834 h 196"/>
                  <a:gd name="T4" fmla="*/ 698 w 164"/>
                  <a:gd name="T5" fmla="*/ 163197 h 196"/>
                  <a:gd name="T6" fmla="*/ 443 w 164"/>
                  <a:gd name="T7" fmla="*/ 154183 h 196"/>
                  <a:gd name="T8" fmla="*/ 732 w 164"/>
                  <a:gd name="T9" fmla="*/ 140334 h 196"/>
                  <a:gd name="T10" fmla="*/ 556 w 164"/>
                  <a:gd name="T11" fmla="*/ 125164 h 196"/>
                  <a:gd name="T12" fmla="*/ 308 w 164"/>
                  <a:gd name="T13" fmla="*/ 118114 h 196"/>
                  <a:gd name="T14" fmla="*/ 155 w 164"/>
                  <a:gd name="T15" fmla="*/ 109083 h 196"/>
                  <a:gd name="T16" fmla="*/ 1 w 164"/>
                  <a:gd name="T17" fmla="*/ 92731 h 196"/>
                  <a:gd name="T18" fmla="*/ 583 w 164"/>
                  <a:gd name="T19" fmla="*/ 84014 h 196"/>
                  <a:gd name="T20" fmla="*/ 1384 w 164"/>
                  <a:gd name="T21" fmla="*/ 86203 h 196"/>
                  <a:gd name="T22" fmla="*/ 1906 w 164"/>
                  <a:gd name="T23" fmla="*/ 86563 h 196"/>
                  <a:gd name="T24" fmla="*/ 2586 w 164"/>
                  <a:gd name="T25" fmla="*/ 80742 h 196"/>
                  <a:gd name="T26" fmla="*/ 2439 w 164"/>
                  <a:gd name="T27" fmla="*/ 67637 h 196"/>
                  <a:gd name="T28" fmla="*/ 2103 w 164"/>
                  <a:gd name="T29" fmla="*/ 64750 h 196"/>
                  <a:gd name="T30" fmla="*/ 2439 w 164"/>
                  <a:gd name="T31" fmla="*/ 50249 h 196"/>
                  <a:gd name="T32" fmla="*/ 2439 w 164"/>
                  <a:gd name="T33" fmla="*/ 44436 h 196"/>
                  <a:gd name="T34" fmla="*/ 3128 w 164"/>
                  <a:gd name="T35" fmla="*/ 31521 h 196"/>
                  <a:gd name="T36" fmla="*/ 3248 w 164"/>
                  <a:gd name="T37" fmla="*/ 19330 h 196"/>
                  <a:gd name="T38" fmla="*/ 3777 w 164"/>
                  <a:gd name="T39" fmla="*/ 14202 h 196"/>
                  <a:gd name="T40" fmla="*/ 4308 w 164"/>
                  <a:gd name="T41" fmla="*/ 23642 h 196"/>
                  <a:gd name="T42" fmla="*/ 4648 w 164"/>
                  <a:gd name="T43" fmla="*/ 15869 h 196"/>
                  <a:gd name="T44" fmla="*/ 5087 w 164"/>
                  <a:gd name="T45" fmla="*/ 5065 h 196"/>
                  <a:gd name="T46" fmla="*/ 5655 w 164"/>
                  <a:gd name="T47" fmla="*/ 3400 h 196"/>
                  <a:gd name="T48" fmla="*/ 6191 w 164"/>
                  <a:gd name="T49" fmla="*/ 7150 h 196"/>
                  <a:gd name="T50" fmla="*/ 6724 w 164"/>
                  <a:gd name="T51" fmla="*/ 8709 h 196"/>
                  <a:gd name="T52" fmla="*/ 7182 w 164"/>
                  <a:gd name="T53" fmla="*/ 9533 h 196"/>
                  <a:gd name="T54" fmla="*/ 7668 w 164"/>
                  <a:gd name="T55" fmla="*/ 20021 h 196"/>
                  <a:gd name="T56" fmla="*/ 7787 w 164"/>
                  <a:gd name="T57" fmla="*/ 30474 h 196"/>
                  <a:gd name="T58" fmla="*/ 7628 w 164"/>
                  <a:gd name="T59" fmla="*/ 43462 h 196"/>
                  <a:gd name="T60" fmla="*/ 7397 w 164"/>
                  <a:gd name="T61" fmla="*/ 54197 h 196"/>
                  <a:gd name="T62" fmla="*/ 7628 w 164"/>
                  <a:gd name="T63" fmla="*/ 62244 h 196"/>
                  <a:gd name="T64" fmla="*/ 7300 w 164"/>
                  <a:gd name="T65" fmla="*/ 73529 h 196"/>
                  <a:gd name="T66" fmla="*/ 7019 w 164"/>
                  <a:gd name="T67" fmla="*/ 81785 h 196"/>
                  <a:gd name="T68" fmla="*/ 6563 w 164"/>
                  <a:gd name="T69" fmla="*/ 86203 h 196"/>
                  <a:gd name="T70" fmla="*/ 6578 w 164"/>
                  <a:gd name="T71" fmla="*/ 92731 h 196"/>
                  <a:gd name="T72" fmla="*/ 7103 w 164"/>
                  <a:gd name="T73" fmla="*/ 105533 h 196"/>
                  <a:gd name="T74" fmla="*/ 7397 w 164"/>
                  <a:gd name="T75" fmla="*/ 119295 h 196"/>
                  <a:gd name="T76" fmla="*/ 7533 w 164"/>
                  <a:gd name="T77" fmla="*/ 130788 h 196"/>
                  <a:gd name="T78" fmla="*/ 7880 w 164"/>
                  <a:gd name="T79" fmla="*/ 136646 h 196"/>
                  <a:gd name="T80" fmla="*/ 7668 w 164"/>
                  <a:gd name="T81" fmla="*/ 146793 h 196"/>
                  <a:gd name="T82" fmla="*/ 7485 w 164"/>
                  <a:gd name="T83" fmla="*/ 157223 h 196"/>
                  <a:gd name="T84" fmla="*/ 7037 w 164"/>
                  <a:gd name="T85" fmla="*/ 161355 h 196"/>
                  <a:gd name="T86" fmla="*/ 6578 w 164"/>
                  <a:gd name="T87" fmla="*/ 168444 h 196"/>
                  <a:gd name="T88" fmla="*/ 6336 w 164"/>
                  <a:gd name="T89" fmla="*/ 162511 h 196"/>
                  <a:gd name="T90" fmla="*/ 5889 w 164"/>
                  <a:gd name="T91" fmla="*/ 157600 h 196"/>
                  <a:gd name="T92" fmla="*/ 5353 w 164"/>
                  <a:gd name="T93" fmla="*/ 159672 h 196"/>
                  <a:gd name="T94" fmla="*/ 4764 w 164"/>
                  <a:gd name="T95" fmla="*/ 151749 h 196"/>
                  <a:gd name="T96" fmla="*/ 4460 w 164"/>
                  <a:gd name="T97" fmla="*/ 141405 h 196"/>
                  <a:gd name="T98" fmla="*/ 3849 w 164"/>
                  <a:gd name="T99" fmla="*/ 139631 h 196"/>
                  <a:gd name="T100" fmla="*/ 3319 w 164"/>
                  <a:gd name="T101" fmla="*/ 141863 h 196"/>
                  <a:gd name="T102" fmla="*/ 2873 w 164"/>
                  <a:gd name="T103" fmla="*/ 145404 h 196"/>
                  <a:gd name="T104" fmla="*/ 2404 w 164"/>
                  <a:gd name="T105" fmla="*/ 152642 h 196"/>
                  <a:gd name="T106" fmla="*/ 2060 w 164"/>
                  <a:gd name="T107" fmla="*/ 166154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4" h="196">
                    <a:moveTo>
                      <a:pt x="42" y="191"/>
                    </a:moveTo>
                    <a:lnTo>
                      <a:pt x="41" y="192"/>
                    </a:lnTo>
                    <a:lnTo>
                      <a:pt x="36" y="196"/>
                    </a:lnTo>
                    <a:lnTo>
                      <a:pt x="35" y="196"/>
                    </a:lnTo>
                    <a:lnTo>
                      <a:pt x="32" y="195"/>
                    </a:lnTo>
                    <a:lnTo>
                      <a:pt x="31" y="191"/>
                    </a:lnTo>
                    <a:lnTo>
                      <a:pt x="29" y="188"/>
                    </a:lnTo>
                    <a:lnTo>
                      <a:pt x="27" y="183"/>
                    </a:lnTo>
                    <a:lnTo>
                      <a:pt x="26" y="183"/>
                    </a:lnTo>
                    <a:lnTo>
                      <a:pt x="23" y="185"/>
                    </a:lnTo>
                    <a:lnTo>
                      <a:pt x="19" y="186"/>
                    </a:lnTo>
                    <a:lnTo>
                      <a:pt x="14" y="186"/>
                    </a:lnTo>
                    <a:lnTo>
                      <a:pt x="11" y="186"/>
                    </a:lnTo>
                    <a:lnTo>
                      <a:pt x="11" y="185"/>
                    </a:lnTo>
                    <a:lnTo>
                      <a:pt x="8" y="183"/>
                    </a:lnTo>
                    <a:lnTo>
                      <a:pt x="9" y="176"/>
                    </a:lnTo>
                    <a:lnTo>
                      <a:pt x="12" y="170"/>
                    </a:lnTo>
                    <a:lnTo>
                      <a:pt x="14" y="166"/>
                    </a:lnTo>
                    <a:lnTo>
                      <a:pt x="15" y="162"/>
                    </a:lnTo>
                    <a:lnTo>
                      <a:pt x="15" y="160"/>
                    </a:lnTo>
                    <a:lnTo>
                      <a:pt x="14" y="155"/>
                    </a:lnTo>
                    <a:lnTo>
                      <a:pt x="13" y="149"/>
                    </a:lnTo>
                    <a:lnTo>
                      <a:pt x="12" y="147"/>
                    </a:lnTo>
                    <a:lnTo>
                      <a:pt x="11" y="143"/>
                    </a:lnTo>
                    <a:lnTo>
                      <a:pt x="11" y="142"/>
                    </a:lnTo>
                    <a:lnTo>
                      <a:pt x="12" y="137"/>
                    </a:lnTo>
                    <a:lnTo>
                      <a:pt x="8" y="136"/>
                    </a:lnTo>
                    <a:lnTo>
                      <a:pt x="6" y="135"/>
                    </a:lnTo>
                    <a:lnTo>
                      <a:pt x="6" y="130"/>
                    </a:lnTo>
                    <a:lnTo>
                      <a:pt x="6" y="125"/>
                    </a:lnTo>
                    <a:lnTo>
                      <a:pt x="6" y="124"/>
                    </a:lnTo>
                    <a:lnTo>
                      <a:pt x="3" y="124"/>
                    </a:lnTo>
                    <a:lnTo>
                      <a:pt x="2" y="123"/>
                    </a:lnTo>
                    <a:lnTo>
                      <a:pt x="1" y="120"/>
                    </a:lnTo>
                    <a:lnTo>
                      <a:pt x="0" y="119"/>
                    </a:lnTo>
                    <a:lnTo>
                      <a:pt x="1" y="106"/>
                    </a:lnTo>
                    <a:lnTo>
                      <a:pt x="2" y="102"/>
                    </a:lnTo>
                    <a:lnTo>
                      <a:pt x="3" y="99"/>
                    </a:lnTo>
                    <a:lnTo>
                      <a:pt x="7" y="96"/>
                    </a:lnTo>
                    <a:lnTo>
                      <a:pt x="12" y="96"/>
                    </a:lnTo>
                    <a:lnTo>
                      <a:pt x="17" y="99"/>
                    </a:lnTo>
                    <a:lnTo>
                      <a:pt x="21" y="101"/>
                    </a:lnTo>
                    <a:lnTo>
                      <a:pt x="24" y="99"/>
                    </a:lnTo>
                    <a:lnTo>
                      <a:pt x="29" y="98"/>
                    </a:lnTo>
                    <a:lnTo>
                      <a:pt x="35" y="95"/>
                    </a:lnTo>
                    <a:lnTo>
                      <a:pt x="37" y="96"/>
                    </a:lnTo>
                    <a:lnTo>
                      <a:pt x="38" y="98"/>
                    </a:lnTo>
                    <a:lnTo>
                      <a:pt x="39" y="99"/>
                    </a:lnTo>
                    <a:lnTo>
                      <a:pt x="42" y="98"/>
                    </a:lnTo>
                    <a:lnTo>
                      <a:pt x="48" y="96"/>
                    </a:lnTo>
                    <a:lnTo>
                      <a:pt x="50" y="95"/>
                    </a:lnTo>
                    <a:lnTo>
                      <a:pt x="53" y="92"/>
                    </a:lnTo>
                    <a:lnTo>
                      <a:pt x="54" y="89"/>
                    </a:lnTo>
                    <a:lnTo>
                      <a:pt x="54" y="84"/>
                    </a:lnTo>
                    <a:lnTo>
                      <a:pt x="53" y="80"/>
                    </a:lnTo>
                    <a:lnTo>
                      <a:pt x="51" y="77"/>
                    </a:lnTo>
                    <a:lnTo>
                      <a:pt x="49" y="77"/>
                    </a:lnTo>
                    <a:lnTo>
                      <a:pt x="48" y="76"/>
                    </a:lnTo>
                    <a:lnTo>
                      <a:pt x="45" y="75"/>
                    </a:lnTo>
                    <a:lnTo>
                      <a:pt x="44" y="74"/>
                    </a:lnTo>
                    <a:lnTo>
                      <a:pt x="45" y="62"/>
                    </a:lnTo>
                    <a:lnTo>
                      <a:pt x="45" y="59"/>
                    </a:lnTo>
                    <a:lnTo>
                      <a:pt x="48" y="58"/>
                    </a:lnTo>
                    <a:lnTo>
                      <a:pt x="51" y="57"/>
                    </a:lnTo>
                    <a:lnTo>
                      <a:pt x="51" y="56"/>
                    </a:lnTo>
                    <a:lnTo>
                      <a:pt x="51" y="53"/>
                    </a:lnTo>
                    <a:lnTo>
                      <a:pt x="50" y="52"/>
                    </a:lnTo>
                    <a:lnTo>
                      <a:pt x="51" y="51"/>
                    </a:lnTo>
                    <a:lnTo>
                      <a:pt x="56" y="50"/>
                    </a:lnTo>
                    <a:lnTo>
                      <a:pt x="60" y="46"/>
                    </a:lnTo>
                    <a:lnTo>
                      <a:pt x="63" y="41"/>
                    </a:lnTo>
                    <a:lnTo>
                      <a:pt x="65" y="36"/>
                    </a:lnTo>
                    <a:lnTo>
                      <a:pt x="65" y="33"/>
                    </a:lnTo>
                    <a:lnTo>
                      <a:pt x="63" y="30"/>
                    </a:lnTo>
                    <a:lnTo>
                      <a:pt x="66" y="24"/>
                    </a:lnTo>
                    <a:lnTo>
                      <a:pt x="67" y="22"/>
                    </a:lnTo>
                    <a:lnTo>
                      <a:pt x="69" y="22"/>
                    </a:lnTo>
                    <a:lnTo>
                      <a:pt x="72" y="21"/>
                    </a:lnTo>
                    <a:lnTo>
                      <a:pt x="77" y="17"/>
                    </a:lnTo>
                    <a:lnTo>
                      <a:pt x="78" y="16"/>
                    </a:lnTo>
                    <a:lnTo>
                      <a:pt x="80" y="17"/>
                    </a:lnTo>
                    <a:lnTo>
                      <a:pt x="86" y="21"/>
                    </a:lnTo>
                    <a:lnTo>
                      <a:pt x="86" y="26"/>
                    </a:lnTo>
                    <a:lnTo>
                      <a:pt x="89" y="27"/>
                    </a:lnTo>
                    <a:lnTo>
                      <a:pt x="89" y="26"/>
                    </a:lnTo>
                    <a:lnTo>
                      <a:pt x="92" y="26"/>
                    </a:lnTo>
                    <a:lnTo>
                      <a:pt x="95" y="22"/>
                    </a:lnTo>
                    <a:lnTo>
                      <a:pt x="96" y="18"/>
                    </a:lnTo>
                    <a:lnTo>
                      <a:pt x="98" y="14"/>
                    </a:lnTo>
                    <a:lnTo>
                      <a:pt x="99" y="10"/>
                    </a:lnTo>
                    <a:lnTo>
                      <a:pt x="102" y="8"/>
                    </a:lnTo>
                    <a:lnTo>
                      <a:pt x="105" y="6"/>
                    </a:lnTo>
                    <a:lnTo>
                      <a:pt x="108" y="3"/>
                    </a:lnTo>
                    <a:lnTo>
                      <a:pt x="110" y="0"/>
                    </a:lnTo>
                    <a:lnTo>
                      <a:pt x="114" y="2"/>
                    </a:lnTo>
                    <a:lnTo>
                      <a:pt x="117" y="4"/>
                    </a:lnTo>
                    <a:lnTo>
                      <a:pt x="121" y="2"/>
                    </a:lnTo>
                    <a:lnTo>
                      <a:pt x="125" y="3"/>
                    </a:lnTo>
                    <a:lnTo>
                      <a:pt x="126" y="6"/>
                    </a:lnTo>
                    <a:lnTo>
                      <a:pt x="128" y="8"/>
                    </a:lnTo>
                    <a:lnTo>
                      <a:pt x="132" y="5"/>
                    </a:lnTo>
                    <a:lnTo>
                      <a:pt x="134" y="5"/>
                    </a:lnTo>
                    <a:lnTo>
                      <a:pt x="137" y="6"/>
                    </a:lnTo>
                    <a:lnTo>
                      <a:pt x="139" y="10"/>
                    </a:lnTo>
                    <a:lnTo>
                      <a:pt x="140" y="11"/>
                    </a:lnTo>
                    <a:lnTo>
                      <a:pt x="144" y="10"/>
                    </a:lnTo>
                    <a:lnTo>
                      <a:pt x="146" y="10"/>
                    </a:lnTo>
                    <a:lnTo>
                      <a:pt x="149" y="11"/>
                    </a:lnTo>
                    <a:lnTo>
                      <a:pt x="151" y="15"/>
                    </a:lnTo>
                    <a:lnTo>
                      <a:pt x="151" y="16"/>
                    </a:lnTo>
                    <a:lnTo>
                      <a:pt x="152" y="17"/>
                    </a:lnTo>
                    <a:lnTo>
                      <a:pt x="159" y="23"/>
                    </a:lnTo>
                    <a:lnTo>
                      <a:pt x="162" y="27"/>
                    </a:lnTo>
                    <a:lnTo>
                      <a:pt x="163" y="30"/>
                    </a:lnTo>
                    <a:lnTo>
                      <a:pt x="163" y="32"/>
                    </a:lnTo>
                    <a:lnTo>
                      <a:pt x="162" y="35"/>
                    </a:lnTo>
                    <a:lnTo>
                      <a:pt x="159" y="39"/>
                    </a:lnTo>
                    <a:lnTo>
                      <a:pt x="157" y="44"/>
                    </a:lnTo>
                    <a:lnTo>
                      <a:pt x="157" y="45"/>
                    </a:lnTo>
                    <a:lnTo>
                      <a:pt x="158" y="50"/>
                    </a:lnTo>
                    <a:lnTo>
                      <a:pt x="158" y="53"/>
                    </a:lnTo>
                    <a:lnTo>
                      <a:pt x="155" y="57"/>
                    </a:lnTo>
                    <a:lnTo>
                      <a:pt x="153" y="59"/>
                    </a:lnTo>
                    <a:lnTo>
                      <a:pt x="153" y="62"/>
                    </a:lnTo>
                    <a:lnTo>
                      <a:pt x="155" y="64"/>
                    </a:lnTo>
                    <a:lnTo>
                      <a:pt x="158" y="66"/>
                    </a:lnTo>
                    <a:lnTo>
                      <a:pt x="159" y="69"/>
                    </a:lnTo>
                    <a:lnTo>
                      <a:pt x="158" y="71"/>
                    </a:lnTo>
                    <a:lnTo>
                      <a:pt x="156" y="75"/>
                    </a:lnTo>
                    <a:lnTo>
                      <a:pt x="155" y="77"/>
                    </a:lnTo>
                    <a:lnTo>
                      <a:pt x="153" y="81"/>
                    </a:lnTo>
                    <a:lnTo>
                      <a:pt x="151" y="84"/>
                    </a:lnTo>
                    <a:lnTo>
                      <a:pt x="149" y="87"/>
                    </a:lnTo>
                    <a:lnTo>
                      <a:pt x="147" y="88"/>
                    </a:lnTo>
                    <a:lnTo>
                      <a:pt x="146" y="90"/>
                    </a:lnTo>
                    <a:lnTo>
                      <a:pt x="145" y="93"/>
                    </a:lnTo>
                    <a:lnTo>
                      <a:pt x="141" y="93"/>
                    </a:lnTo>
                    <a:lnTo>
                      <a:pt x="139" y="93"/>
                    </a:lnTo>
                    <a:lnTo>
                      <a:pt x="137" y="94"/>
                    </a:lnTo>
                    <a:lnTo>
                      <a:pt x="135" y="98"/>
                    </a:lnTo>
                    <a:lnTo>
                      <a:pt x="133" y="101"/>
                    </a:lnTo>
                    <a:lnTo>
                      <a:pt x="132" y="104"/>
                    </a:lnTo>
                    <a:lnTo>
                      <a:pt x="133" y="105"/>
                    </a:lnTo>
                    <a:lnTo>
                      <a:pt x="137" y="106"/>
                    </a:lnTo>
                    <a:lnTo>
                      <a:pt x="138" y="110"/>
                    </a:lnTo>
                    <a:lnTo>
                      <a:pt x="144" y="114"/>
                    </a:lnTo>
                    <a:lnTo>
                      <a:pt x="147" y="117"/>
                    </a:lnTo>
                    <a:lnTo>
                      <a:pt x="147" y="120"/>
                    </a:lnTo>
                    <a:lnTo>
                      <a:pt x="152" y="126"/>
                    </a:lnTo>
                    <a:lnTo>
                      <a:pt x="153" y="129"/>
                    </a:lnTo>
                    <a:lnTo>
                      <a:pt x="155" y="132"/>
                    </a:lnTo>
                    <a:lnTo>
                      <a:pt x="153" y="136"/>
                    </a:lnTo>
                    <a:lnTo>
                      <a:pt x="152" y="138"/>
                    </a:lnTo>
                    <a:lnTo>
                      <a:pt x="151" y="140"/>
                    </a:lnTo>
                    <a:lnTo>
                      <a:pt x="155" y="148"/>
                    </a:lnTo>
                    <a:lnTo>
                      <a:pt x="157" y="149"/>
                    </a:lnTo>
                    <a:lnTo>
                      <a:pt x="161" y="150"/>
                    </a:lnTo>
                    <a:lnTo>
                      <a:pt x="163" y="152"/>
                    </a:lnTo>
                    <a:lnTo>
                      <a:pt x="164" y="153"/>
                    </a:lnTo>
                    <a:lnTo>
                      <a:pt x="163" y="156"/>
                    </a:lnTo>
                    <a:lnTo>
                      <a:pt x="162" y="160"/>
                    </a:lnTo>
                    <a:lnTo>
                      <a:pt x="161" y="162"/>
                    </a:lnTo>
                    <a:lnTo>
                      <a:pt x="159" y="165"/>
                    </a:lnTo>
                    <a:lnTo>
                      <a:pt x="159" y="167"/>
                    </a:lnTo>
                    <a:lnTo>
                      <a:pt x="158" y="170"/>
                    </a:lnTo>
                    <a:lnTo>
                      <a:pt x="156" y="173"/>
                    </a:lnTo>
                    <a:lnTo>
                      <a:pt x="156" y="177"/>
                    </a:lnTo>
                    <a:lnTo>
                      <a:pt x="155" y="179"/>
                    </a:lnTo>
                    <a:lnTo>
                      <a:pt x="153" y="182"/>
                    </a:lnTo>
                    <a:lnTo>
                      <a:pt x="150" y="183"/>
                    </a:lnTo>
                    <a:lnTo>
                      <a:pt x="149" y="184"/>
                    </a:lnTo>
                    <a:lnTo>
                      <a:pt x="146" y="184"/>
                    </a:lnTo>
                    <a:lnTo>
                      <a:pt x="144" y="188"/>
                    </a:lnTo>
                    <a:lnTo>
                      <a:pt x="141" y="190"/>
                    </a:lnTo>
                    <a:lnTo>
                      <a:pt x="140" y="192"/>
                    </a:lnTo>
                    <a:lnTo>
                      <a:pt x="137" y="192"/>
                    </a:lnTo>
                    <a:lnTo>
                      <a:pt x="134" y="191"/>
                    </a:lnTo>
                    <a:lnTo>
                      <a:pt x="132" y="190"/>
                    </a:lnTo>
                    <a:lnTo>
                      <a:pt x="132" y="188"/>
                    </a:lnTo>
                    <a:lnTo>
                      <a:pt x="131" y="185"/>
                    </a:lnTo>
                    <a:lnTo>
                      <a:pt x="129" y="183"/>
                    </a:lnTo>
                    <a:lnTo>
                      <a:pt x="128" y="182"/>
                    </a:lnTo>
                    <a:lnTo>
                      <a:pt x="126" y="180"/>
                    </a:lnTo>
                    <a:lnTo>
                      <a:pt x="122" y="180"/>
                    </a:lnTo>
                    <a:lnTo>
                      <a:pt x="120" y="182"/>
                    </a:lnTo>
                    <a:lnTo>
                      <a:pt x="117" y="184"/>
                    </a:lnTo>
                    <a:lnTo>
                      <a:pt x="114" y="183"/>
                    </a:lnTo>
                    <a:lnTo>
                      <a:pt x="111" y="182"/>
                    </a:lnTo>
                    <a:lnTo>
                      <a:pt x="107" y="180"/>
                    </a:lnTo>
                    <a:lnTo>
                      <a:pt x="103" y="179"/>
                    </a:lnTo>
                    <a:lnTo>
                      <a:pt x="101" y="177"/>
                    </a:lnTo>
                    <a:lnTo>
                      <a:pt x="99" y="173"/>
                    </a:lnTo>
                    <a:lnTo>
                      <a:pt x="97" y="171"/>
                    </a:lnTo>
                    <a:lnTo>
                      <a:pt x="95" y="168"/>
                    </a:lnTo>
                    <a:lnTo>
                      <a:pt x="93" y="164"/>
                    </a:lnTo>
                    <a:lnTo>
                      <a:pt x="92" y="161"/>
                    </a:lnTo>
                    <a:lnTo>
                      <a:pt x="89" y="162"/>
                    </a:lnTo>
                    <a:lnTo>
                      <a:pt x="86" y="162"/>
                    </a:lnTo>
                    <a:lnTo>
                      <a:pt x="83" y="160"/>
                    </a:lnTo>
                    <a:lnTo>
                      <a:pt x="80" y="159"/>
                    </a:lnTo>
                    <a:lnTo>
                      <a:pt x="77" y="160"/>
                    </a:lnTo>
                    <a:lnTo>
                      <a:pt x="74" y="161"/>
                    </a:lnTo>
                    <a:lnTo>
                      <a:pt x="72" y="162"/>
                    </a:lnTo>
                    <a:lnTo>
                      <a:pt x="69" y="162"/>
                    </a:lnTo>
                    <a:lnTo>
                      <a:pt x="67" y="166"/>
                    </a:lnTo>
                    <a:lnTo>
                      <a:pt x="65" y="167"/>
                    </a:lnTo>
                    <a:lnTo>
                      <a:pt x="62" y="167"/>
                    </a:lnTo>
                    <a:lnTo>
                      <a:pt x="60" y="166"/>
                    </a:lnTo>
                    <a:lnTo>
                      <a:pt x="57" y="166"/>
                    </a:lnTo>
                    <a:lnTo>
                      <a:pt x="56" y="168"/>
                    </a:lnTo>
                    <a:lnTo>
                      <a:pt x="53" y="172"/>
                    </a:lnTo>
                    <a:lnTo>
                      <a:pt x="50" y="174"/>
                    </a:lnTo>
                    <a:lnTo>
                      <a:pt x="48" y="179"/>
                    </a:lnTo>
                    <a:lnTo>
                      <a:pt x="45" y="184"/>
                    </a:lnTo>
                    <a:lnTo>
                      <a:pt x="44" y="186"/>
                    </a:lnTo>
                    <a:lnTo>
                      <a:pt x="43" y="189"/>
                    </a:lnTo>
                    <a:lnTo>
                      <a:pt x="42" y="191"/>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83" name="Freeform 191"/>
              <p:cNvSpPr>
                <a:spLocks/>
              </p:cNvSpPr>
              <p:nvPr/>
            </p:nvSpPr>
            <p:spPr bwMode="auto">
              <a:xfrm rot="1627522">
                <a:off x="2277" y="3172"/>
                <a:ext cx="99" cy="194"/>
              </a:xfrm>
              <a:custGeom>
                <a:avLst/>
                <a:gdLst>
                  <a:gd name="T0" fmla="*/ 1320 w 79"/>
                  <a:gd name="T1" fmla="*/ 113772 h 130"/>
                  <a:gd name="T2" fmla="*/ 956 w 79"/>
                  <a:gd name="T3" fmla="*/ 116906 h 130"/>
                  <a:gd name="T4" fmla="*/ 718 w 79"/>
                  <a:gd name="T5" fmla="*/ 113772 h 130"/>
                  <a:gd name="T6" fmla="*/ 535 w 79"/>
                  <a:gd name="T7" fmla="*/ 116906 h 130"/>
                  <a:gd name="T8" fmla="*/ 293 w 79"/>
                  <a:gd name="T9" fmla="*/ 111369 h 130"/>
                  <a:gd name="T10" fmla="*/ 341 w 79"/>
                  <a:gd name="T11" fmla="*/ 106470 h 130"/>
                  <a:gd name="T12" fmla="*/ 341 w 79"/>
                  <a:gd name="T13" fmla="*/ 101020 h 130"/>
                  <a:gd name="T14" fmla="*/ 234 w 79"/>
                  <a:gd name="T15" fmla="*/ 95460 h 130"/>
                  <a:gd name="T16" fmla="*/ 1 w 79"/>
                  <a:gd name="T17" fmla="*/ 89485 h 130"/>
                  <a:gd name="T18" fmla="*/ 149 w 79"/>
                  <a:gd name="T19" fmla="*/ 81026 h 130"/>
                  <a:gd name="T20" fmla="*/ 341 w 79"/>
                  <a:gd name="T21" fmla="*/ 75027 h 130"/>
                  <a:gd name="T22" fmla="*/ 427 w 79"/>
                  <a:gd name="T23" fmla="*/ 69880 h 130"/>
                  <a:gd name="T24" fmla="*/ 763 w 79"/>
                  <a:gd name="T25" fmla="*/ 67694 h 130"/>
                  <a:gd name="T26" fmla="*/ 718 w 79"/>
                  <a:gd name="T27" fmla="*/ 62416 h 130"/>
                  <a:gd name="T28" fmla="*/ 573 w 79"/>
                  <a:gd name="T29" fmla="*/ 56272 h 130"/>
                  <a:gd name="T30" fmla="*/ 576 w 79"/>
                  <a:gd name="T31" fmla="*/ 45856 h 130"/>
                  <a:gd name="T32" fmla="*/ 670 w 79"/>
                  <a:gd name="T33" fmla="*/ 36384 h 130"/>
                  <a:gd name="T34" fmla="*/ 670 w 79"/>
                  <a:gd name="T35" fmla="*/ 29164 h 130"/>
                  <a:gd name="T36" fmla="*/ 718 w 79"/>
                  <a:gd name="T37" fmla="*/ 22070 h 130"/>
                  <a:gd name="T38" fmla="*/ 576 w 79"/>
                  <a:gd name="T39" fmla="*/ 13331 h 130"/>
                  <a:gd name="T40" fmla="*/ 763 w 79"/>
                  <a:gd name="T41" fmla="*/ 4011 h 130"/>
                  <a:gd name="T42" fmla="*/ 840 w 79"/>
                  <a:gd name="T43" fmla="*/ 0 h 130"/>
                  <a:gd name="T44" fmla="*/ 1320 w 79"/>
                  <a:gd name="T45" fmla="*/ 7676 h 130"/>
                  <a:gd name="T46" fmla="*/ 1501 w 79"/>
                  <a:gd name="T47" fmla="*/ 7676 h 130"/>
                  <a:gd name="T48" fmla="*/ 1954 w 79"/>
                  <a:gd name="T49" fmla="*/ 10948 h 130"/>
                  <a:gd name="T50" fmla="*/ 2322 w 79"/>
                  <a:gd name="T51" fmla="*/ 7676 h 130"/>
                  <a:gd name="T52" fmla="*/ 2598 w 79"/>
                  <a:gd name="T53" fmla="*/ 8933 h 130"/>
                  <a:gd name="T54" fmla="*/ 2783 w 79"/>
                  <a:gd name="T55" fmla="*/ 7336 h 130"/>
                  <a:gd name="T56" fmla="*/ 2797 w 79"/>
                  <a:gd name="T57" fmla="*/ 7336 h 130"/>
                  <a:gd name="T58" fmla="*/ 3069 w 79"/>
                  <a:gd name="T59" fmla="*/ 8933 h 130"/>
                  <a:gd name="T60" fmla="*/ 3016 w 79"/>
                  <a:gd name="T61" fmla="*/ 14899 h 130"/>
                  <a:gd name="T62" fmla="*/ 2895 w 79"/>
                  <a:gd name="T63" fmla="*/ 24381 h 130"/>
                  <a:gd name="T64" fmla="*/ 3102 w 79"/>
                  <a:gd name="T65" fmla="*/ 29688 h 130"/>
                  <a:gd name="T66" fmla="*/ 3361 w 79"/>
                  <a:gd name="T67" fmla="*/ 30728 h 130"/>
                  <a:gd name="T68" fmla="*/ 3647 w 79"/>
                  <a:gd name="T69" fmla="*/ 36967 h 130"/>
                  <a:gd name="T70" fmla="*/ 3628 w 79"/>
                  <a:gd name="T71" fmla="*/ 45362 h 130"/>
                  <a:gd name="T72" fmla="*/ 3342 w 79"/>
                  <a:gd name="T73" fmla="*/ 45856 h 130"/>
                  <a:gd name="T74" fmla="*/ 3016 w 79"/>
                  <a:gd name="T75" fmla="*/ 47809 h 130"/>
                  <a:gd name="T76" fmla="*/ 3069 w 79"/>
                  <a:gd name="T77" fmla="*/ 56272 h 130"/>
                  <a:gd name="T78" fmla="*/ 3016 w 79"/>
                  <a:gd name="T79" fmla="*/ 62863 h 130"/>
                  <a:gd name="T80" fmla="*/ 3016 w 79"/>
                  <a:gd name="T81" fmla="*/ 73345 h 130"/>
                  <a:gd name="T82" fmla="*/ 2910 w 79"/>
                  <a:gd name="T83" fmla="*/ 82695 h 130"/>
                  <a:gd name="T84" fmla="*/ 3016 w 79"/>
                  <a:gd name="T85" fmla="*/ 94815 h 130"/>
                  <a:gd name="T86" fmla="*/ 2797 w 79"/>
                  <a:gd name="T87" fmla="*/ 102120 h 130"/>
                  <a:gd name="T88" fmla="*/ 2357 w 79"/>
                  <a:gd name="T89" fmla="*/ 104615 h 130"/>
                  <a:gd name="T90" fmla="*/ 2026 w 79"/>
                  <a:gd name="T91" fmla="*/ 110270 h 130"/>
                  <a:gd name="T92" fmla="*/ 1954 w 79"/>
                  <a:gd name="T93" fmla="*/ 113772 h 130"/>
                  <a:gd name="T94" fmla="*/ 1617 w 79"/>
                  <a:gd name="T95" fmla="*/ 116906 h 130"/>
                  <a:gd name="T96" fmla="*/ 1421 w 79"/>
                  <a:gd name="T97" fmla="*/ 115406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9" h="130">
                    <a:moveTo>
                      <a:pt x="31" y="128"/>
                    </a:moveTo>
                    <a:lnTo>
                      <a:pt x="29" y="126"/>
                    </a:lnTo>
                    <a:lnTo>
                      <a:pt x="24" y="128"/>
                    </a:lnTo>
                    <a:lnTo>
                      <a:pt x="21" y="129"/>
                    </a:lnTo>
                    <a:lnTo>
                      <a:pt x="19" y="128"/>
                    </a:lnTo>
                    <a:lnTo>
                      <a:pt x="15" y="126"/>
                    </a:lnTo>
                    <a:lnTo>
                      <a:pt x="13" y="128"/>
                    </a:lnTo>
                    <a:lnTo>
                      <a:pt x="11" y="129"/>
                    </a:lnTo>
                    <a:lnTo>
                      <a:pt x="8" y="130"/>
                    </a:lnTo>
                    <a:lnTo>
                      <a:pt x="6" y="123"/>
                    </a:lnTo>
                    <a:lnTo>
                      <a:pt x="6" y="119"/>
                    </a:lnTo>
                    <a:lnTo>
                      <a:pt x="7" y="118"/>
                    </a:lnTo>
                    <a:lnTo>
                      <a:pt x="8" y="116"/>
                    </a:lnTo>
                    <a:lnTo>
                      <a:pt x="7" y="112"/>
                    </a:lnTo>
                    <a:lnTo>
                      <a:pt x="6" y="110"/>
                    </a:lnTo>
                    <a:lnTo>
                      <a:pt x="5" y="106"/>
                    </a:lnTo>
                    <a:lnTo>
                      <a:pt x="5" y="104"/>
                    </a:lnTo>
                    <a:lnTo>
                      <a:pt x="1" y="99"/>
                    </a:lnTo>
                    <a:lnTo>
                      <a:pt x="0" y="96"/>
                    </a:lnTo>
                    <a:lnTo>
                      <a:pt x="3" y="90"/>
                    </a:lnTo>
                    <a:lnTo>
                      <a:pt x="5" y="87"/>
                    </a:lnTo>
                    <a:lnTo>
                      <a:pt x="7" y="83"/>
                    </a:lnTo>
                    <a:lnTo>
                      <a:pt x="9" y="81"/>
                    </a:lnTo>
                    <a:lnTo>
                      <a:pt x="9" y="77"/>
                    </a:lnTo>
                    <a:lnTo>
                      <a:pt x="14" y="76"/>
                    </a:lnTo>
                    <a:lnTo>
                      <a:pt x="17" y="75"/>
                    </a:lnTo>
                    <a:lnTo>
                      <a:pt x="17" y="71"/>
                    </a:lnTo>
                    <a:lnTo>
                      <a:pt x="15" y="69"/>
                    </a:lnTo>
                    <a:lnTo>
                      <a:pt x="13" y="65"/>
                    </a:lnTo>
                    <a:lnTo>
                      <a:pt x="12" y="62"/>
                    </a:lnTo>
                    <a:lnTo>
                      <a:pt x="13" y="56"/>
                    </a:lnTo>
                    <a:lnTo>
                      <a:pt x="13" y="51"/>
                    </a:lnTo>
                    <a:lnTo>
                      <a:pt x="13" y="44"/>
                    </a:lnTo>
                    <a:lnTo>
                      <a:pt x="14" y="40"/>
                    </a:lnTo>
                    <a:lnTo>
                      <a:pt x="15" y="38"/>
                    </a:lnTo>
                    <a:lnTo>
                      <a:pt x="14" y="32"/>
                    </a:lnTo>
                    <a:lnTo>
                      <a:pt x="14" y="27"/>
                    </a:lnTo>
                    <a:lnTo>
                      <a:pt x="15" y="24"/>
                    </a:lnTo>
                    <a:lnTo>
                      <a:pt x="13" y="20"/>
                    </a:lnTo>
                    <a:lnTo>
                      <a:pt x="13" y="15"/>
                    </a:lnTo>
                    <a:lnTo>
                      <a:pt x="15" y="10"/>
                    </a:lnTo>
                    <a:lnTo>
                      <a:pt x="17" y="5"/>
                    </a:lnTo>
                    <a:lnTo>
                      <a:pt x="17" y="0"/>
                    </a:lnTo>
                    <a:lnTo>
                      <a:pt x="18" y="0"/>
                    </a:lnTo>
                    <a:lnTo>
                      <a:pt x="21" y="2"/>
                    </a:lnTo>
                    <a:lnTo>
                      <a:pt x="29" y="9"/>
                    </a:lnTo>
                    <a:lnTo>
                      <a:pt x="31" y="8"/>
                    </a:lnTo>
                    <a:lnTo>
                      <a:pt x="33" y="9"/>
                    </a:lnTo>
                    <a:lnTo>
                      <a:pt x="39" y="12"/>
                    </a:lnTo>
                    <a:lnTo>
                      <a:pt x="42" y="12"/>
                    </a:lnTo>
                    <a:lnTo>
                      <a:pt x="47" y="10"/>
                    </a:lnTo>
                    <a:lnTo>
                      <a:pt x="50" y="9"/>
                    </a:lnTo>
                    <a:lnTo>
                      <a:pt x="54" y="8"/>
                    </a:lnTo>
                    <a:lnTo>
                      <a:pt x="56" y="10"/>
                    </a:lnTo>
                    <a:lnTo>
                      <a:pt x="59" y="10"/>
                    </a:lnTo>
                    <a:lnTo>
                      <a:pt x="60" y="8"/>
                    </a:lnTo>
                    <a:lnTo>
                      <a:pt x="61" y="5"/>
                    </a:lnTo>
                    <a:lnTo>
                      <a:pt x="61" y="8"/>
                    </a:lnTo>
                    <a:lnTo>
                      <a:pt x="63" y="9"/>
                    </a:lnTo>
                    <a:lnTo>
                      <a:pt x="66" y="10"/>
                    </a:lnTo>
                    <a:lnTo>
                      <a:pt x="66" y="14"/>
                    </a:lnTo>
                    <a:lnTo>
                      <a:pt x="65" y="17"/>
                    </a:lnTo>
                    <a:lnTo>
                      <a:pt x="62" y="22"/>
                    </a:lnTo>
                    <a:lnTo>
                      <a:pt x="62" y="27"/>
                    </a:lnTo>
                    <a:lnTo>
                      <a:pt x="65" y="30"/>
                    </a:lnTo>
                    <a:lnTo>
                      <a:pt x="67" y="33"/>
                    </a:lnTo>
                    <a:lnTo>
                      <a:pt x="71" y="34"/>
                    </a:lnTo>
                    <a:lnTo>
                      <a:pt x="73" y="34"/>
                    </a:lnTo>
                    <a:lnTo>
                      <a:pt x="77" y="38"/>
                    </a:lnTo>
                    <a:lnTo>
                      <a:pt x="79" y="41"/>
                    </a:lnTo>
                    <a:lnTo>
                      <a:pt x="79" y="45"/>
                    </a:lnTo>
                    <a:lnTo>
                      <a:pt x="78" y="50"/>
                    </a:lnTo>
                    <a:lnTo>
                      <a:pt x="75" y="51"/>
                    </a:lnTo>
                    <a:lnTo>
                      <a:pt x="72" y="51"/>
                    </a:lnTo>
                    <a:lnTo>
                      <a:pt x="67" y="48"/>
                    </a:lnTo>
                    <a:lnTo>
                      <a:pt x="65" y="53"/>
                    </a:lnTo>
                    <a:lnTo>
                      <a:pt x="63" y="57"/>
                    </a:lnTo>
                    <a:lnTo>
                      <a:pt x="66" y="62"/>
                    </a:lnTo>
                    <a:lnTo>
                      <a:pt x="67" y="68"/>
                    </a:lnTo>
                    <a:lnTo>
                      <a:pt x="65" y="70"/>
                    </a:lnTo>
                    <a:lnTo>
                      <a:pt x="66" y="76"/>
                    </a:lnTo>
                    <a:lnTo>
                      <a:pt x="65" y="81"/>
                    </a:lnTo>
                    <a:lnTo>
                      <a:pt x="65" y="87"/>
                    </a:lnTo>
                    <a:lnTo>
                      <a:pt x="63" y="92"/>
                    </a:lnTo>
                    <a:lnTo>
                      <a:pt x="63" y="98"/>
                    </a:lnTo>
                    <a:lnTo>
                      <a:pt x="65" y="105"/>
                    </a:lnTo>
                    <a:lnTo>
                      <a:pt x="63" y="111"/>
                    </a:lnTo>
                    <a:lnTo>
                      <a:pt x="61" y="113"/>
                    </a:lnTo>
                    <a:lnTo>
                      <a:pt x="56" y="113"/>
                    </a:lnTo>
                    <a:lnTo>
                      <a:pt x="51" y="116"/>
                    </a:lnTo>
                    <a:lnTo>
                      <a:pt x="49" y="119"/>
                    </a:lnTo>
                    <a:lnTo>
                      <a:pt x="44" y="122"/>
                    </a:lnTo>
                    <a:lnTo>
                      <a:pt x="42" y="124"/>
                    </a:lnTo>
                    <a:lnTo>
                      <a:pt x="42" y="126"/>
                    </a:lnTo>
                    <a:lnTo>
                      <a:pt x="36" y="126"/>
                    </a:lnTo>
                    <a:lnTo>
                      <a:pt x="35" y="129"/>
                    </a:lnTo>
                    <a:lnTo>
                      <a:pt x="32" y="129"/>
                    </a:lnTo>
                    <a:lnTo>
                      <a:pt x="31" y="128"/>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84" name="Freeform 192"/>
              <p:cNvSpPr>
                <a:spLocks/>
              </p:cNvSpPr>
              <p:nvPr/>
            </p:nvSpPr>
            <p:spPr bwMode="auto">
              <a:xfrm rot="1627522">
                <a:off x="2484" y="3153"/>
                <a:ext cx="186" cy="194"/>
              </a:xfrm>
              <a:custGeom>
                <a:avLst/>
                <a:gdLst>
                  <a:gd name="T0" fmla="*/ 4036 w 149"/>
                  <a:gd name="T1" fmla="*/ 134821 h 128"/>
                  <a:gd name="T2" fmla="*/ 1885 w 149"/>
                  <a:gd name="T3" fmla="*/ 150608 h 128"/>
                  <a:gd name="T4" fmla="*/ 2138 w 149"/>
                  <a:gd name="T5" fmla="*/ 132728 h 128"/>
                  <a:gd name="T6" fmla="*/ 3120 w 149"/>
                  <a:gd name="T7" fmla="*/ 125773 h 128"/>
                  <a:gd name="T8" fmla="*/ 3614 w 149"/>
                  <a:gd name="T9" fmla="*/ 116007 h 128"/>
                  <a:gd name="T10" fmla="*/ 2937 w 149"/>
                  <a:gd name="T11" fmla="*/ 107953 h 128"/>
                  <a:gd name="T12" fmla="*/ 2760 w 149"/>
                  <a:gd name="T13" fmla="*/ 115733 h 128"/>
                  <a:gd name="T14" fmla="*/ 1805 w 149"/>
                  <a:gd name="T15" fmla="*/ 109410 h 128"/>
                  <a:gd name="T16" fmla="*/ 1659 w 149"/>
                  <a:gd name="T17" fmla="*/ 93200 h 128"/>
                  <a:gd name="T18" fmla="*/ 1537 w 149"/>
                  <a:gd name="T19" fmla="*/ 97529 h 128"/>
                  <a:gd name="T20" fmla="*/ 1598 w 149"/>
                  <a:gd name="T21" fmla="*/ 120204 h 128"/>
                  <a:gd name="T22" fmla="*/ 1659 w 149"/>
                  <a:gd name="T23" fmla="*/ 127111 h 128"/>
                  <a:gd name="T24" fmla="*/ 880 w 149"/>
                  <a:gd name="T25" fmla="*/ 120204 h 128"/>
                  <a:gd name="T26" fmla="*/ 880 w 149"/>
                  <a:gd name="T27" fmla="*/ 109410 h 128"/>
                  <a:gd name="T28" fmla="*/ 705 w 149"/>
                  <a:gd name="T29" fmla="*/ 91527 h 128"/>
                  <a:gd name="T30" fmla="*/ 821 w 149"/>
                  <a:gd name="T31" fmla="*/ 79310 h 128"/>
                  <a:gd name="T32" fmla="*/ 1025 w 149"/>
                  <a:gd name="T33" fmla="*/ 66131 h 128"/>
                  <a:gd name="T34" fmla="*/ 821 w 149"/>
                  <a:gd name="T35" fmla="*/ 64349 h 128"/>
                  <a:gd name="T36" fmla="*/ 658 w 149"/>
                  <a:gd name="T37" fmla="*/ 61733 h 128"/>
                  <a:gd name="T38" fmla="*/ 527 w 149"/>
                  <a:gd name="T39" fmla="*/ 55335 h 128"/>
                  <a:gd name="T40" fmla="*/ 291 w 149"/>
                  <a:gd name="T41" fmla="*/ 50501 h 128"/>
                  <a:gd name="T42" fmla="*/ 2 w 149"/>
                  <a:gd name="T43" fmla="*/ 43633 h 128"/>
                  <a:gd name="T44" fmla="*/ 1 w 149"/>
                  <a:gd name="T45" fmla="*/ 34726 h 128"/>
                  <a:gd name="T46" fmla="*/ 120 w 149"/>
                  <a:gd name="T47" fmla="*/ 29647 h 128"/>
                  <a:gd name="T48" fmla="*/ 338 w 149"/>
                  <a:gd name="T49" fmla="*/ 17731 h 128"/>
                  <a:gd name="T50" fmla="*/ 565 w 149"/>
                  <a:gd name="T51" fmla="*/ 10900 h 128"/>
                  <a:gd name="T52" fmla="*/ 743 w 149"/>
                  <a:gd name="T53" fmla="*/ 8656 h 128"/>
                  <a:gd name="T54" fmla="*/ 1004 w 149"/>
                  <a:gd name="T55" fmla="*/ 9076 h 128"/>
                  <a:gd name="T56" fmla="*/ 1158 w 149"/>
                  <a:gd name="T57" fmla="*/ 3951 h 128"/>
                  <a:gd name="T58" fmla="*/ 1372 w 149"/>
                  <a:gd name="T59" fmla="*/ 2607 h 128"/>
                  <a:gd name="T60" fmla="*/ 1659 w 149"/>
                  <a:gd name="T61" fmla="*/ 0 h 128"/>
                  <a:gd name="T62" fmla="*/ 1919 w 149"/>
                  <a:gd name="T63" fmla="*/ 3951 h 128"/>
                  <a:gd name="T64" fmla="*/ 2138 w 149"/>
                  <a:gd name="T65" fmla="*/ 2607 h 128"/>
                  <a:gd name="T66" fmla="*/ 2261 w 149"/>
                  <a:gd name="T67" fmla="*/ 10900 h 128"/>
                  <a:gd name="T68" fmla="*/ 2490 w 149"/>
                  <a:gd name="T69" fmla="*/ 16520 h 128"/>
                  <a:gd name="T70" fmla="*/ 2663 w 149"/>
                  <a:gd name="T71" fmla="*/ 22912 h 128"/>
                  <a:gd name="T72" fmla="*/ 2991 w 149"/>
                  <a:gd name="T73" fmla="*/ 26874 h 128"/>
                  <a:gd name="T74" fmla="*/ 3249 w 149"/>
                  <a:gd name="T75" fmla="*/ 29647 h 128"/>
                  <a:gd name="T76" fmla="*/ 3475 w 149"/>
                  <a:gd name="T77" fmla="*/ 25038 h 128"/>
                  <a:gd name="T78" fmla="*/ 3734 w 149"/>
                  <a:gd name="T79" fmla="*/ 26874 h 128"/>
                  <a:gd name="T80" fmla="*/ 3880 w 149"/>
                  <a:gd name="T81" fmla="*/ 30135 h 128"/>
                  <a:gd name="T82" fmla="*/ 3895 w 149"/>
                  <a:gd name="T83" fmla="*/ 36510 h 128"/>
                  <a:gd name="T84" fmla="*/ 4149 w 149"/>
                  <a:gd name="T85" fmla="*/ 38724 h 128"/>
                  <a:gd name="T86" fmla="*/ 4300 w 149"/>
                  <a:gd name="T87" fmla="*/ 36510 h 128"/>
                  <a:gd name="T88" fmla="*/ 4511 w 149"/>
                  <a:gd name="T89" fmla="*/ 29647 h 128"/>
                  <a:gd name="T90" fmla="*/ 4695 w 149"/>
                  <a:gd name="T91" fmla="*/ 30135 h 128"/>
                  <a:gd name="T92" fmla="*/ 4843 w 149"/>
                  <a:gd name="T93" fmla="*/ 34526 h 128"/>
                  <a:gd name="T94" fmla="*/ 5028 w 149"/>
                  <a:gd name="T95" fmla="*/ 38724 h 128"/>
                  <a:gd name="T96" fmla="*/ 5360 w 149"/>
                  <a:gd name="T97" fmla="*/ 34726 h 128"/>
                  <a:gd name="T98" fmla="*/ 5762 w 149"/>
                  <a:gd name="T99" fmla="*/ 34726 h 128"/>
                  <a:gd name="T100" fmla="*/ 6465 w 149"/>
                  <a:gd name="T101" fmla="*/ 36510 h 128"/>
                  <a:gd name="T102" fmla="*/ 6289 w 149"/>
                  <a:gd name="T103" fmla="*/ 42457 h 128"/>
                  <a:gd name="T104" fmla="*/ 6277 w 149"/>
                  <a:gd name="T105" fmla="*/ 50501 h 128"/>
                  <a:gd name="T106" fmla="*/ 6046 w 149"/>
                  <a:gd name="T107" fmla="*/ 56718 h 128"/>
                  <a:gd name="T108" fmla="*/ 5861 w 149"/>
                  <a:gd name="T109" fmla="*/ 64349 h 128"/>
                  <a:gd name="T110" fmla="*/ 5578 w 149"/>
                  <a:gd name="T111" fmla="*/ 71227 h 128"/>
                  <a:gd name="T112" fmla="*/ 5360 w 149"/>
                  <a:gd name="T113" fmla="*/ 87171 h 128"/>
                  <a:gd name="T114" fmla="*/ 5063 w 149"/>
                  <a:gd name="T115" fmla="*/ 95110 h 128"/>
                  <a:gd name="T116" fmla="*/ 4910 w 149"/>
                  <a:gd name="T117" fmla="*/ 100938 h 128"/>
                  <a:gd name="T118" fmla="*/ 4511 w 149"/>
                  <a:gd name="T119" fmla="*/ 107953 h 128"/>
                  <a:gd name="T120" fmla="*/ 4398 w 149"/>
                  <a:gd name="T121" fmla="*/ 118852 h 128"/>
                  <a:gd name="T122" fmla="*/ 4382 w 149"/>
                  <a:gd name="T123" fmla="*/ 133977 h 1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128">
                    <a:moveTo>
                      <a:pt x="101" y="114"/>
                    </a:moveTo>
                    <a:lnTo>
                      <a:pt x="93" y="115"/>
                    </a:lnTo>
                    <a:lnTo>
                      <a:pt x="77" y="119"/>
                    </a:lnTo>
                    <a:lnTo>
                      <a:pt x="43" y="128"/>
                    </a:lnTo>
                    <a:lnTo>
                      <a:pt x="41" y="125"/>
                    </a:lnTo>
                    <a:lnTo>
                      <a:pt x="50" y="113"/>
                    </a:lnTo>
                    <a:lnTo>
                      <a:pt x="57" y="114"/>
                    </a:lnTo>
                    <a:lnTo>
                      <a:pt x="72" y="107"/>
                    </a:lnTo>
                    <a:lnTo>
                      <a:pt x="81" y="102"/>
                    </a:lnTo>
                    <a:lnTo>
                      <a:pt x="83" y="99"/>
                    </a:lnTo>
                    <a:lnTo>
                      <a:pt x="79" y="96"/>
                    </a:lnTo>
                    <a:lnTo>
                      <a:pt x="67" y="92"/>
                    </a:lnTo>
                    <a:lnTo>
                      <a:pt x="65" y="96"/>
                    </a:lnTo>
                    <a:lnTo>
                      <a:pt x="63" y="98"/>
                    </a:lnTo>
                    <a:lnTo>
                      <a:pt x="45" y="96"/>
                    </a:lnTo>
                    <a:lnTo>
                      <a:pt x="42" y="93"/>
                    </a:lnTo>
                    <a:lnTo>
                      <a:pt x="38" y="86"/>
                    </a:lnTo>
                    <a:lnTo>
                      <a:pt x="38" y="79"/>
                    </a:lnTo>
                    <a:lnTo>
                      <a:pt x="37" y="79"/>
                    </a:lnTo>
                    <a:lnTo>
                      <a:pt x="35" y="83"/>
                    </a:lnTo>
                    <a:lnTo>
                      <a:pt x="32" y="96"/>
                    </a:lnTo>
                    <a:lnTo>
                      <a:pt x="37" y="102"/>
                    </a:lnTo>
                    <a:lnTo>
                      <a:pt x="39" y="107"/>
                    </a:lnTo>
                    <a:lnTo>
                      <a:pt x="38" y="108"/>
                    </a:lnTo>
                    <a:lnTo>
                      <a:pt x="24" y="104"/>
                    </a:lnTo>
                    <a:lnTo>
                      <a:pt x="21" y="102"/>
                    </a:lnTo>
                    <a:lnTo>
                      <a:pt x="21" y="98"/>
                    </a:lnTo>
                    <a:lnTo>
                      <a:pt x="21" y="93"/>
                    </a:lnTo>
                    <a:lnTo>
                      <a:pt x="21" y="89"/>
                    </a:lnTo>
                    <a:lnTo>
                      <a:pt x="17" y="78"/>
                    </a:lnTo>
                    <a:lnTo>
                      <a:pt x="17" y="74"/>
                    </a:lnTo>
                    <a:lnTo>
                      <a:pt x="19" y="67"/>
                    </a:lnTo>
                    <a:lnTo>
                      <a:pt x="23" y="60"/>
                    </a:lnTo>
                    <a:lnTo>
                      <a:pt x="24" y="56"/>
                    </a:lnTo>
                    <a:lnTo>
                      <a:pt x="23" y="54"/>
                    </a:lnTo>
                    <a:lnTo>
                      <a:pt x="19" y="55"/>
                    </a:lnTo>
                    <a:lnTo>
                      <a:pt x="15" y="56"/>
                    </a:lnTo>
                    <a:lnTo>
                      <a:pt x="15" y="53"/>
                    </a:lnTo>
                    <a:lnTo>
                      <a:pt x="14" y="49"/>
                    </a:lnTo>
                    <a:lnTo>
                      <a:pt x="12" y="47"/>
                    </a:lnTo>
                    <a:lnTo>
                      <a:pt x="9" y="44"/>
                    </a:lnTo>
                    <a:lnTo>
                      <a:pt x="7" y="43"/>
                    </a:lnTo>
                    <a:lnTo>
                      <a:pt x="5" y="41"/>
                    </a:lnTo>
                    <a:lnTo>
                      <a:pt x="2" y="37"/>
                    </a:lnTo>
                    <a:lnTo>
                      <a:pt x="0" y="32"/>
                    </a:lnTo>
                    <a:lnTo>
                      <a:pt x="1" y="30"/>
                    </a:lnTo>
                    <a:lnTo>
                      <a:pt x="2" y="27"/>
                    </a:lnTo>
                    <a:lnTo>
                      <a:pt x="3" y="25"/>
                    </a:lnTo>
                    <a:lnTo>
                      <a:pt x="6" y="20"/>
                    </a:lnTo>
                    <a:lnTo>
                      <a:pt x="8" y="15"/>
                    </a:lnTo>
                    <a:lnTo>
                      <a:pt x="11" y="13"/>
                    </a:lnTo>
                    <a:lnTo>
                      <a:pt x="14" y="9"/>
                    </a:lnTo>
                    <a:lnTo>
                      <a:pt x="15" y="7"/>
                    </a:lnTo>
                    <a:lnTo>
                      <a:pt x="18" y="7"/>
                    </a:lnTo>
                    <a:lnTo>
                      <a:pt x="20" y="8"/>
                    </a:lnTo>
                    <a:lnTo>
                      <a:pt x="23" y="8"/>
                    </a:lnTo>
                    <a:lnTo>
                      <a:pt x="25" y="7"/>
                    </a:lnTo>
                    <a:lnTo>
                      <a:pt x="27" y="3"/>
                    </a:lnTo>
                    <a:lnTo>
                      <a:pt x="30" y="3"/>
                    </a:lnTo>
                    <a:lnTo>
                      <a:pt x="32" y="2"/>
                    </a:lnTo>
                    <a:lnTo>
                      <a:pt x="35" y="1"/>
                    </a:lnTo>
                    <a:lnTo>
                      <a:pt x="38" y="0"/>
                    </a:lnTo>
                    <a:lnTo>
                      <a:pt x="41" y="1"/>
                    </a:lnTo>
                    <a:lnTo>
                      <a:pt x="44" y="3"/>
                    </a:lnTo>
                    <a:lnTo>
                      <a:pt x="47" y="3"/>
                    </a:lnTo>
                    <a:lnTo>
                      <a:pt x="50" y="2"/>
                    </a:lnTo>
                    <a:lnTo>
                      <a:pt x="51" y="5"/>
                    </a:lnTo>
                    <a:lnTo>
                      <a:pt x="53" y="9"/>
                    </a:lnTo>
                    <a:lnTo>
                      <a:pt x="55" y="12"/>
                    </a:lnTo>
                    <a:lnTo>
                      <a:pt x="57" y="14"/>
                    </a:lnTo>
                    <a:lnTo>
                      <a:pt x="59" y="18"/>
                    </a:lnTo>
                    <a:lnTo>
                      <a:pt x="61" y="20"/>
                    </a:lnTo>
                    <a:lnTo>
                      <a:pt x="65" y="21"/>
                    </a:lnTo>
                    <a:lnTo>
                      <a:pt x="69" y="23"/>
                    </a:lnTo>
                    <a:lnTo>
                      <a:pt x="72" y="24"/>
                    </a:lnTo>
                    <a:lnTo>
                      <a:pt x="75" y="25"/>
                    </a:lnTo>
                    <a:lnTo>
                      <a:pt x="78" y="23"/>
                    </a:lnTo>
                    <a:lnTo>
                      <a:pt x="80" y="21"/>
                    </a:lnTo>
                    <a:lnTo>
                      <a:pt x="84" y="21"/>
                    </a:lnTo>
                    <a:lnTo>
                      <a:pt x="86" y="23"/>
                    </a:lnTo>
                    <a:lnTo>
                      <a:pt x="87" y="24"/>
                    </a:lnTo>
                    <a:lnTo>
                      <a:pt x="89" y="26"/>
                    </a:lnTo>
                    <a:lnTo>
                      <a:pt x="90" y="29"/>
                    </a:lnTo>
                    <a:lnTo>
                      <a:pt x="90" y="31"/>
                    </a:lnTo>
                    <a:lnTo>
                      <a:pt x="92" y="32"/>
                    </a:lnTo>
                    <a:lnTo>
                      <a:pt x="95" y="33"/>
                    </a:lnTo>
                    <a:lnTo>
                      <a:pt x="98" y="33"/>
                    </a:lnTo>
                    <a:lnTo>
                      <a:pt x="99" y="31"/>
                    </a:lnTo>
                    <a:lnTo>
                      <a:pt x="102" y="29"/>
                    </a:lnTo>
                    <a:lnTo>
                      <a:pt x="104" y="25"/>
                    </a:lnTo>
                    <a:lnTo>
                      <a:pt x="107" y="25"/>
                    </a:lnTo>
                    <a:lnTo>
                      <a:pt x="108" y="26"/>
                    </a:lnTo>
                    <a:lnTo>
                      <a:pt x="109" y="26"/>
                    </a:lnTo>
                    <a:lnTo>
                      <a:pt x="111" y="29"/>
                    </a:lnTo>
                    <a:lnTo>
                      <a:pt x="114" y="31"/>
                    </a:lnTo>
                    <a:lnTo>
                      <a:pt x="115" y="33"/>
                    </a:lnTo>
                    <a:lnTo>
                      <a:pt x="117" y="32"/>
                    </a:lnTo>
                    <a:lnTo>
                      <a:pt x="123" y="30"/>
                    </a:lnTo>
                    <a:lnTo>
                      <a:pt x="129" y="29"/>
                    </a:lnTo>
                    <a:lnTo>
                      <a:pt x="133" y="30"/>
                    </a:lnTo>
                    <a:lnTo>
                      <a:pt x="139" y="31"/>
                    </a:lnTo>
                    <a:lnTo>
                      <a:pt x="149" y="31"/>
                    </a:lnTo>
                    <a:lnTo>
                      <a:pt x="146" y="33"/>
                    </a:lnTo>
                    <a:lnTo>
                      <a:pt x="145" y="36"/>
                    </a:lnTo>
                    <a:lnTo>
                      <a:pt x="145" y="41"/>
                    </a:lnTo>
                    <a:lnTo>
                      <a:pt x="144" y="43"/>
                    </a:lnTo>
                    <a:lnTo>
                      <a:pt x="141" y="45"/>
                    </a:lnTo>
                    <a:lnTo>
                      <a:pt x="139" y="48"/>
                    </a:lnTo>
                    <a:lnTo>
                      <a:pt x="137" y="54"/>
                    </a:lnTo>
                    <a:lnTo>
                      <a:pt x="135" y="55"/>
                    </a:lnTo>
                    <a:lnTo>
                      <a:pt x="132" y="57"/>
                    </a:lnTo>
                    <a:lnTo>
                      <a:pt x="128" y="61"/>
                    </a:lnTo>
                    <a:lnTo>
                      <a:pt x="127" y="65"/>
                    </a:lnTo>
                    <a:lnTo>
                      <a:pt x="123" y="74"/>
                    </a:lnTo>
                    <a:lnTo>
                      <a:pt x="121" y="74"/>
                    </a:lnTo>
                    <a:lnTo>
                      <a:pt x="117" y="81"/>
                    </a:lnTo>
                    <a:lnTo>
                      <a:pt x="115" y="85"/>
                    </a:lnTo>
                    <a:lnTo>
                      <a:pt x="113" y="86"/>
                    </a:lnTo>
                    <a:lnTo>
                      <a:pt x="107" y="90"/>
                    </a:lnTo>
                    <a:lnTo>
                      <a:pt x="104" y="92"/>
                    </a:lnTo>
                    <a:lnTo>
                      <a:pt x="103" y="96"/>
                    </a:lnTo>
                    <a:lnTo>
                      <a:pt x="102" y="101"/>
                    </a:lnTo>
                    <a:lnTo>
                      <a:pt x="101" y="108"/>
                    </a:lnTo>
                    <a:lnTo>
                      <a:pt x="101" y="114"/>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85" name="Freeform 193"/>
              <p:cNvSpPr>
                <a:spLocks/>
              </p:cNvSpPr>
              <p:nvPr/>
            </p:nvSpPr>
            <p:spPr bwMode="auto">
              <a:xfrm rot="1627522">
                <a:off x="2321" y="3113"/>
                <a:ext cx="168" cy="330"/>
              </a:xfrm>
              <a:custGeom>
                <a:avLst/>
                <a:gdLst>
                  <a:gd name="T0" fmla="*/ 552 w 137"/>
                  <a:gd name="T1" fmla="*/ 187055 h 222"/>
                  <a:gd name="T2" fmla="*/ 446 w 137"/>
                  <a:gd name="T3" fmla="*/ 183531 h 222"/>
                  <a:gd name="T4" fmla="*/ 310 w 137"/>
                  <a:gd name="T5" fmla="*/ 177500 h 222"/>
                  <a:gd name="T6" fmla="*/ 1 w 137"/>
                  <a:gd name="T7" fmla="*/ 168184 h 222"/>
                  <a:gd name="T8" fmla="*/ 0 w 137"/>
                  <a:gd name="T9" fmla="*/ 161261 h 222"/>
                  <a:gd name="T10" fmla="*/ 131 w 137"/>
                  <a:gd name="T11" fmla="*/ 161914 h 222"/>
                  <a:gd name="T12" fmla="*/ 364 w 137"/>
                  <a:gd name="T13" fmla="*/ 159665 h 222"/>
                  <a:gd name="T14" fmla="*/ 446 w 137"/>
                  <a:gd name="T15" fmla="*/ 156456 h 222"/>
                  <a:gd name="T16" fmla="*/ 671 w 137"/>
                  <a:gd name="T17" fmla="*/ 151023 h 222"/>
                  <a:gd name="T18" fmla="*/ 952 w 137"/>
                  <a:gd name="T19" fmla="*/ 148579 h 222"/>
                  <a:gd name="T20" fmla="*/ 1111 w 137"/>
                  <a:gd name="T21" fmla="*/ 142175 h 222"/>
                  <a:gd name="T22" fmla="*/ 1018 w 137"/>
                  <a:gd name="T23" fmla="*/ 130583 h 222"/>
                  <a:gd name="T24" fmla="*/ 1111 w 137"/>
                  <a:gd name="T25" fmla="*/ 121632 h 222"/>
                  <a:gd name="T26" fmla="*/ 1111 w 137"/>
                  <a:gd name="T27" fmla="*/ 112475 h 222"/>
                  <a:gd name="T28" fmla="*/ 1128 w 137"/>
                  <a:gd name="T29" fmla="*/ 105267 h 222"/>
                  <a:gd name="T30" fmla="*/ 1111 w 137"/>
                  <a:gd name="T31" fmla="*/ 97894 h 222"/>
                  <a:gd name="T32" fmla="*/ 1307 w 137"/>
                  <a:gd name="T33" fmla="*/ 95929 h 222"/>
                  <a:gd name="T34" fmla="*/ 1517 w 137"/>
                  <a:gd name="T35" fmla="*/ 95645 h 222"/>
                  <a:gd name="T36" fmla="*/ 1530 w 137"/>
                  <a:gd name="T37" fmla="*/ 87847 h 222"/>
                  <a:gd name="T38" fmla="*/ 1362 w 137"/>
                  <a:gd name="T39" fmla="*/ 81825 h 222"/>
                  <a:gd name="T40" fmla="*/ 1138 w 137"/>
                  <a:gd name="T41" fmla="*/ 81498 h 222"/>
                  <a:gd name="T42" fmla="*/ 1009 w 137"/>
                  <a:gd name="T43" fmla="*/ 76114 h 222"/>
                  <a:gd name="T44" fmla="*/ 1111 w 137"/>
                  <a:gd name="T45" fmla="*/ 67657 h 222"/>
                  <a:gd name="T46" fmla="*/ 1128 w 137"/>
                  <a:gd name="T47" fmla="*/ 61940 h 222"/>
                  <a:gd name="T48" fmla="*/ 952 w 137"/>
                  <a:gd name="T49" fmla="*/ 60387 h 222"/>
                  <a:gd name="T50" fmla="*/ 952 w 137"/>
                  <a:gd name="T51" fmla="*/ 55046 h 222"/>
                  <a:gd name="T52" fmla="*/ 1167 w 137"/>
                  <a:gd name="T53" fmla="*/ 50426 h 222"/>
                  <a:gd name="T54" fmla="*/ 1290 w 137"/>
                  <a:gd name="T55" fmla="*/ 44798 h 222"/>
                  <a:gd name="T56" fmla="*/ 1362 w 137"/>
                  <a:gd name="T57" fmla="*/ 40624 h 222"/>
                  <a:gd name="T58" fmla="*/ 1517 w 137"/>
                  <a:gd name="T59" fmla="*/ 43285 h 222"/>
                  <a:gd name="T60" fmla="*/ 1755 w 137"/>
                  <a:gd name="T61" fmla="*/ 44798 h 222"/>
                  <a:gd name="T62" fmla="*/ 2080 w 137"/>
                  <a:gd name="T63" fmla="*/ 43285 h 222"/>
                  <a:gd name="T64" fmla="*/ 2178 w 137"/>
                  <a:gd name="T65" fmla="*/ 36354 h 222"/>
                  <a:gd name="T66" fmla="*/ 2300 w 137"/>
                  <a:gd name="T67" fmla="*/ 30619 h 222"/>
                  <a:gd name="T68" fmla="*/ 2448 w 137"/>
                  <a:gd name="T69" fmla="*/ 11728 h 222"/>
                  <a:gd name="T70" fmla="*/ 2446 w 137"/>
                  <a:gd name="T71" fmla="*/ 2197 h 222"/>
                  <a:gd name="T72" fmla="*/ 2692 w 137"/>
                  <a:gd name="T73" fmla="*/ 2197 h 222"/>
                  <a:gd name="T74" fmla="*/ 2917 w 137"/>
                  <a:gd name="T75" fmla="*/ 0 h 222"/>
                  <a:gd name="T76" fmla="*/ 3002 w 137"/>
                  <a:gd name="T77" fmla="*/ 3862 h 222"/>
                  <a:gd name="T78" fmla="*/ 3122 w 137"/>
                  <a:gd name="T79" fmla="*/ 10284 h 222"/>
                  <a:gd name="T80" fmla="*/ 3236 w 137"/>
                  <a:gd name="T81" fmla="*/ 10728 h 222"/>
                  <a:gd name="T82" fmla="*/ 3430 w 137"/>
                  <a:gd name="T83" fmla="*/ 6918 h 222"/>
                  <a:gd name="T84" fmla="*/ 3577 w 137"/>
                  <a:gd name="T85" fmla="*/ 14172 h 222"/>
                  <a:gd name="T86" fmla="*/ 3701 w 137"/>
                  <a:gd name="T87" fmla="*/ 17338 h 222"/>
                  <a:gd name="T88" fmla="*/ 3870 w 137"/>
                  <a:gd name="T89" fmla="*/ 21066 h 222"/>
                  <a:gd name="T90" fmla="*/ 3930 w 137"/>
                  <a:gd name="T91" fmla="*/ 27329 h 222"/>
                  <a:gd name="T92" fmla="*/ 3458 w 137"/>
                  <a:gd name="T93" fmla="*/ 35237 h 222"/>
                  <a:gd name="T94" fmla="*/ 3385 w 137"/>
                  <a:gd name="T95" fmla="*/ 50212 h 222"/>
                  <a:gd name="T96" fmla="*/ 3079 w 137"/>
                  <a:gd name="T97" fmla="*/ 56949 h 222"/>
                  <a:gd name="T98" fmla="*/ 2957 w 137"/>
                  <a:gd name="T99" fmla="*/ 66592 h 222"/>
                  <a:gd name="T100" fmla="*/ 3079 w 137"/>
                  <a:gd name="T101" fmla="*/ 78292 h 222"/>
                  <a:gd name="T102" fmla="*/ 3496 w 137"/>
                  <a:gd name="T103" fmla="*/ 86693 h 222"/>
                  <a:gd name="T104" fmla="*/ 3968 w 137"/>
                  <a:gd name="T105" fmla="*/ 88798 h 222"/>
                  <a:gd name="T106" fmla="*/ 4287 w 137"/>
                  <a:gd name="T107" fmla="*/ 88798 h 222"/>
                  <a:gd name="T108" fmla="*/ 4252 w 137"/>
                  <a:gd name="T109" fmla="*/ 124770 h 222"/>
                  <a:gd name="T110" fmla="*/ 3776 w 137"/>
                  <a:gd name="T111" fmla="*/ 127318 h 222"/>
                  <a:gd name="T112" fmla="*/ 3128 w 137"/>
                  <a:gd name="T113" fmla="*/ 124770 h 222"/>
                  <a:gd name="T114" fmla="*/ 2099 w 137"/>
                  <a:gd name="T115" fmla="*/ 128868 h 222"/>
                  <a:gd name="T116" fmla="*/ 1755 w 137"/>
                  <a:gd name="T117" fmla="*/ 141179 h 222"/>
                  <a:gd name="T118" fmla="*/ 1670 w 137"/>
                  <a:gd name="T119" fmla="*/ 146128 h 222"/>
                  <a:gd name="T120" fmla="*/ 1582 w 137"/>
                  <a:gd name="T121" fmla="*/ 157901 h 222"/>
                  <a:gd name="T122" fmla="*/ 1009 w 137"/>
                  <a:gd name="T123" fmla="*/ 168678 h 222"/>
                  <a:gd name="T124" fmla="*/ 700 w 137"/>
                  <a:gd name="T125" fmla="*/ 183531 h 2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222">
                    <a:moveTo>
                      <a:pt x="19" y="222"/>
                    </a:moveTo>
                    <a:lnTo>
                      <a:pt x="17" y="221"/>
                    </a:lnTo>
                    <a:lnTo>
                      <a:pt x="14" y="219"/>
                    </a:lnTo>
                    <a:lnTo>
                      <a:pt x="13" y="217"/>
                    </a:lnTo>
                    <a:lnTo>
                      <a:pt x="11" y="213"/>
                    </a:lnTo>
                    <a:lnTo>
                      <a:pt x="10" y="210"/>
                    </a:lnTo>
                    <a:lnTo>
                      <a:pt x="6" y="206"/>
                    </a:lnTo>
                    <a:lnTo>
                      <a:pt x="1" y="199"/>
                    </a:lnTo>
                    <a:lnTo>
                      <a:pt x="1" y="195"/>
                    </a:lnTo>
                    <a:lnTo>
                      <a:pt x="0" y="191"/>
                    </a:lnTo>
                    <a:lnTo>
                      <a:pt x="1" y="192"/>
                    </a:lnTo>
                    <a:lnTo>
                      <a:pt x="4" y="192"/>
                    </a:lnTo>
                    <a:lnTo>
                      <a:pt x="5" y="189"/>
                    </a:lnTo>
                    <a:lnTo>
                      <a:pt x="11" y="189"/>
                    </a:lnTo>
                    <a:lnTo>
                      <a:pt x="11" y="187"/>
                    </a:lnTo>
                    <a:lnTo>
                      <a:pt x="13" y="185"/>
                    </a:lnTo>
                    <a:lnTo>
                      <a:pt x="18" y="182"/>
                    </a:lnTo>
                    <a:lnTo>
                      <a:pt x="20" y="179"/>
                    </a:lnTo>
                    <a:lnTo>
                      <a:pt x="25" y="176"/>
                    </a:lnTo>
                    <a:lnTo>
                      <a:pt x="30" y="176"/>
                    </a:lnTo>
                    <a:lnTo>
                      <a:pt x="32" y="174"/>
                    </a:lnTo>
                    <a:lnTo>
                      <a:pt x="34" y="168"/>
                    </a:lnTo>
                    <a:lnTo>
                      <a:pt x="32" y="161"/>
                    </a:lnTo>
                    <a:lnTo>
                      <a:pt x="32" y="155"/>
                    </a:lnTo>
                    <a:lnTo>
                      <a:pt x="34" y="150"/>
                    </a:lnTo>
                    <a:lnTo>
                      <a:pt x="34" y="144"/>
                    </a:lnTo>
                    <a:lnTo>
                      <a:pt x="35" y="139"/>
                    </a:lnTo>
                    <a:lnTo>
                      <a:pt x="34" y="133"/>
                    </a:lnTo>
                    <a:lnTo>
                      <a:pt x="36" y="131"/>
                    </a:lnTo>
                    <a:lnTo>
                      <a:pt x="35" y="125"/>
                    </a:lnTo>
                    <a:lnTo>
                      <a:pt x="32" y="120"/>
                    </a:lnTo>
                    <a:lnTo>
                      <a:pt x="34" y="116"/>
                    </a:lnTo>
                    <a:lnTo>
                      <a:pt x="36" y="111"/>
                    </a:lnTo>
                    <a:lnTo>
                      <a:pt x="41" y="114"/>
                    </a:lnTo>
                    <a:lnTo>
                      <a:pt x="44" y="114"/>
                    </a:lnTo>
                    <a:lnTo>
                      <a:pt x="47" y="113"/>
                    </a:lnTo>
                    <a:lnTo>
                      <a:pt x="48" y="108"/>
                    </a:lnTo>
                    <a:lnTo>
                      <a:pt x="48" y="104"/>
                    </a:lnTo>
                    <a:lnTo>
                      <a:pt x="46" y="101"/>
                    </a:lnTo>
                    <a:lnTo>
                      <a:pt x="42" y="97"/>
                    </a:lnTo>
                    <a:lnTo>
                      <a:pt x="40" y="97"/>
                    </a:lnTo>
                    <a:lnTo>
                      <a:pt x="36" y="96"/>
                    </a:lnTo>
                    <a:lnTo>
                      <a:pt x="34" y="93"/>
                    </a:lnTo>
                    <a:lnTo>
                      <a:pt x="31" y="90"/>
                    </a:lnTo>
                    <a:lnTo>
                      <a:pt x="31" y="85"/>
                    </a:lnTo>
                    <a:lnTo>
                      <a:pt x="34" y="80"/>
                    </a:lnTo>
                    <a:lnTo>
                      <a:pt x="35" y="77"/>
                    </a:lnTo>
                    <a:lnTo>
                      <a:pt x="35" y="73"/>
                    </a:lnTo>
                    <a:lnTo>
                      <a:pt x="32" y="72"/>
                    </a:lnTo>
                    <a:lnTo>
                      <a:pt x="30" y="71"/>
                    </a:lnTo>
                    <a:lnTo>
                      <a:pt x="30" y="68"/>
                    </a:lnTo>
                    <a:lnTo>
                      <a:pt x="30" y="65"/>
                    </a:lnTo>
                    <a:lnTo>
                      <a:pt x="35" y="61"/>
                    </a:lnTo>
                    <a:lnTo>
                      <a:pt x="37" y="60"/>
                    </a:lnTo>
                    <a:lnTo>
                      <a:pt x="40" y="56"/>
                    </a:lnTo>
                    <a:lnTo>
                      <a:pt x="40" y="53"/>
                    </a:lnTo>
                    <a:lnTo>
                      <a:pt x="40" y="49"/>
                    </a:lnTo>
                    <a:lnTo>
                      <a:pt x="42" y="48"/>
                    </a:lnTo>
                    <a:lnTo>
                      <a:pt x="44" y="49"/>
                    </a:lnTo>
                    <a:lnTo>
                      <a:pt x="47" y="51"/>
                    </a:lnTo>
                    <a:lnTo>
                      <a:pt x="50" y="51"/>
                    </a:lnTo>
                    <a:lnTo>
                      <a:pt x="55" y="53"/>
                    </a:lnTo>
                    <a:lnTo>
                      <a:pt x="60" y="54"/>
                    </a:lnTo>
                    <a:lnTo>
                      <a:pt x="65" y="51"/>
                    </a:lnTo>
                    <a:lnTo>
                      <a:pt x="66" y="48"/>
                    </a:lnTo>
                    <a:lnTo>
                      <a:pt x="68" y="43"/>
                    </a:lnTo>
                    <a:lnTo>
                      <a:pt x="71" y="41"/>
                    </a:lnTo>
                    <a:lnTo>
                      <a:pt x="72" y="36"/>
                    </a:lnTo>
                    <a:lnTo>
                      <a:pt x="76" y="24"/>
                    </a:lnTo>
                    <a:lnTo>
                      <a:pt x="77" y="14"/>
                    </a:lnTo>
                    <a:lnTo>
                      <a:pt x="77" y="9"/>
                    </a:lnTo>
                    <a:lnTo>
                      <a:pt x="76" y="3"/>
                    </a:lnTo>
                    <a:lnTo>
                      <a:pt x="79" y="3"/>
                    </a:lnTo>
                    <a:lnTo>
                      <a:pt x="84" y="3"/>
                    </a:lnTo>
                    <a:lnTo>
                      <a:pt x="88" y="2"/>
                    </a:lnTo>
                    <a:lnTo>
                      <a:pt x="91" y="0"/>
                    </a:lnTo>
                    <a:lnTo>
                      <a:pt x="92" y="0"/>
                    </a:lnTo>
                    <a:lnTo>
                      <a:pt x="94" y="5"/>
                    </a:lnTo>
                    <a:lnTo>
                      <a:pt x="96" y="8"/>
                    </a:lnTo>
                    <a:lnTo>
                      <a:pt x="97" y="12"/>
                    </a:lnTo>
                    <a:lnTo>
                      <a:pt x="100" y="13"/>
                    </a:lnTo>
                    <a:lnTo>
                      <a:pt x="101" y="13"/>
                    </a:lnTo>
                    <a:lnTo>
                      <a:pt x="106" y="9"/>
                    </a:lnTo>
                    <a:lnTo>
                      <a:pt x="107" y="8"/>
                    </a:lnTo>
                    <a:lnTo>
                      <a:pt x="109" y="13"/>
                    </a:lnTo>
                    <a:lnTo>
                      <a:pt x="112" y="17"/>
                    </a:lnTo>
                    <a:lnTo>
                      <a:pt x="114" y="19"/>
                    </a:lnTo>
                    <a:lnTo>
                      <a:pt x="116" y="20"/>
                    </a:lnTo>
                    <a:lnTo>
                      <a:pt x="119" y="23"/>
                    </a:lnTo>
                    <a:lnTo>
                      <a:pt x="121" y="25"/>
                    </a:lnTo>
                    <a:lnTo>
                      <a:pt x="122" y="29"/>
                    </a:lnTo>
                    <a:lnTo>
                      <a:pt x="122" y="32"/>
                    </a:lnTo>
                    <a:lnTo>
                      <a:pt x="114" y="36"/>
                    </a:lnTo>
                    <a:lnTo>
                      <a:pt x="108" y="42"/>
                    </a:lnTo>
                    <a:lnTo>
                      <a:pt x="106" y="49"/>
                    </a:lnTo>
                    <a:lnTo>
                      <a:pt x="106" y="59"/>
                    </a:lnTo>
                    <a:lnTo>
                      <a:pt x="103" y="62"/>
                    </a:lnTo>
                    <a:lnTo>
                      <a:pt x="96" y="67"/>
                    </a:lnTo>
                    <a:lnTo>
                      <a:pt x="94" y="72"/>
                    </a:lnTo>
                    <a:lnTo>
                      <a:pt x="92" y="79"/>
                    </a:lnTo>
                    <a:lnTo>
                      <a:pt x="92" y="87"/>
                    </a:lnTo>
                    <a:lnTo>
                      <a:pt x="96" y="93"/>
                    </a:lnTo>
                    <a:lnTo>
                      <a:pt x="101" y="98"/>
                    </a:lnTo>
                    <a:lnTo>
                      <a:pt x="109" y="103"/>
                    </a:lnTo>
                    <a:lnTo>
                      <a:pt x="116" y="105"/>
                    </a:lnTo>
                    <a:lnTo>
                      <a:pt x="124" y="105"/>
                    </a:lnTo>
                    <a:lnTo>
                      <a:pt x="131" y="107"/>
                    </a:lnTo>
                    <a:lnTo>
                      <a:pt x="134" y="105"/>
                    </a:lnTo>
                    <a:lnTo>
                      <a:pt x="137" y="123"/>
                    </a:lnTo>
                    <a:lnTo>
                      <a:pt x="133" y="147"/>
                    </a:lnTo>
                    <a:lnTo>
                      <a:pt x="130" y="150"/>
                    </a:lnTo>
                    <a:lnTo>
                      <a:pt x="118" y="151"/>
                    </a:lnTo>
                    <a:lnTo>
                      <a:pt x="102" y="150"/>
                    </a:lnTo>
                    <a:lnTo>
                      <a:pt x="98" y="147"/>
                    </a:lnTo>
                    <a:lnTo>
                      <a:pt x="80" y="149"/>
                    </a:lnTo>
                    <a:lnTo>
                      <a:pt x="66" y="153"/>
                    </a:lnTo>
                    <a:lnTo>
                      <a:pt x="61" y="159"/>
                    </a:lnTo>
                    <a:lnTo>
                      <a:pt x="55" y="167"/>
                    </a:lnTo>
                    <a:lnTo>
                      <a:pt x="53" y="170"/>
                    </a:lnTo>
                    <a:lnTo>
                      <a:pt x="52" y="173"/>
                    </a:lnTo>
                    <a:lnTo>
                      <a:pt x="50" y="185"/>
                    </a:lnTo>
                    <a:lnTo>
                      <a:pt x="49" y="187"/>
                    </a:lnTo>
                    <a:lnTo>
                      <a:pt x="36" y="197"/>
                    </a:lnTo>
                    <a:lnTo>
                      <a:pt x="31" y="200"/>
                    </a:lnTo>
                    <a:lnTo>
                      <a:pt x="26" y="210"/>
                    </a:lnTo>
                    <a:lnTo>
                      <a:pt x="22" y="217"/>
                    </a:lnTo>
                    <a:lnTo>
                      <a:pt x="19" y="222"/>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86" name="Freeform 194"/>
              <p:cNvSpPr>
                <a:spLocks/>
              </p:cNvSpPr>
              <p:nvPr/>
            </p:nvSpPr>
            <p:spPr bwMode="auto">
              <a:xfrm rot="1627522">
                <a:off x="2402" y="3010"/>
                <a:ext cx="97" cy="211"/>
              </a:xfrm>
              <a:custGeom>
                <a:avLst/>
                <a:gdLst>
                  <a:gd name="T0" fmla="*/ 927 w 79"/>
                  <a:gd name="T1" fmla="*/ 147296 h 140"/>
                  <a:gd name="T2" fmla="*/ 772 w 79"/>
                  <a:gd name="T3" fmla="*/ 137266 h 140"/>
                  <a:gd name="T4" fmla="*/ 587 w 79"/>
                  <a:gd name="T5" fmla="*/ 129971 h 140"/>
                  <a:gd name="T6" fmla="*/ 551 w 79"/>
                  <a:gd name="T7" fmla="*/ 126917 h 140"/>
                  <a:gd name="T8" fmla="*/ 317 w 79"/>
                  <a:gd name="T9" fmla="*/ 126917 h 140"/>
                  <a:gd name="T10" fmla="*/ 302 w 79"/>
                  <a:gd name="T11" fmla="*/ 116226 h 140"/>
                  <a:gd name="T12" fmla="*/ 200 w 79"/>
                  <a:gd name="T13" fmla="*/ 107688 h 140"/>
                  <a:gd name="T14" fmla="*/ 200 w 79"/>
                  <a:gd name="T15" fmla="*/ 92692 h 140"/>
                  <a:gd name="T16" fmla="*/ 302 w 79"/>
                  <a:gd name="T17" fmla="*/ 82368 h 140"/>
                  <a:gd name="T18" fmla="*/ 246 w 79"/>
                  <a:gd name="T19" fmla="*/ 70230 h 140"/>
                  <a:gd name="T20" fmla="*/ 246 w 79"/>
                  <a:gd name="T21" fmla="*/ 59629 h 140"/>
                  <a:gd name="T22" fmla="*/ 1 w 79"/>
                  <a:gd name="T23" fmla="*/ 54652 h 140"/>
                  <a:gd name="T24" fmla="*/ 0 w 79"/>
                  <a:gd name="T25" fmla="*/ 48144 h 140"/>
                  <a:gd name="T26" fmla="*/ 133 w 79"/>
                  <a:gd name="T27" fmla="*/ 46141 h 140"/>
                  <a:gd name="T28" fmla="*/ 478 w 79"/>
                  <a:gd name="T29" fmla="*/ 46141 h 140"/>
                  <a:gd name="T30" fmla="*/ 615 w 79"/>
                  <a:gd name="T31" fmla="*/ 43669 h 140"/>
                  <a:gd name="T32" fmla="*/ 755 w 79"/>
                  <a:gd name="T33" fmla="*/ 35178 h 140"/>
                  <a:gd name="T34" fmla="*/ 885 w 79"/>
                  <a:gd name="T35" fmla="*/ 28975 h 140"/>
                  <a:gd name="T36" fmla="*/ 975 w 79"/>
                  <a:gd name="T37" fmla="*/ 31944 h 140"/>
                  <a:gd name="T38" fmla="*/ 1138 w 79"/>
                  <a:gd name="T39" fmla="*/ 28975 h 140"/>
                  <a:gd name="T40" fmla="*/ 1335 w 79"/>
                  <a:gd name="T41" fmla="*/ 26922 h 140"/>
                  <a:gd name="T42" fmla="*/ 1399 w 79"/>
                  <a:gd name="T43" fmla="*/ 21195 h 140"/>
                  <a:gd name="T44" fmla="*/ 1693 w 79"/>
                  <a:gd name="T45" fmla="*/ 21195 h 140"/>
                  <a:gd name="T46" fmla="*/ 1693 w 79"/>
                  <a:gd name="T47" fmla="*/ 12756 h 140"/>
                  <a:gd name="T48" fmla="*/ 1615 w 79"/>
                  <a:gd name="T49" fmla="*/ 1640 h 140"/>
                  <a:gd name="T50" fmla="*/ 1805 w 79"/>
                  <a:gd name="T51" fmla="*/ 2472 h 140"/>
                  <a:gd name="T52" fmla="*/ 2106 w 79"/>
                  <a:gd name="T53" fmla="*/ 8464 h 140"/>
                  <a:gd name="T54" fmla="*/ 2155 w 79"/>
                  <a:gd name="T55" fmla="*/ 12756 h 140"/>
                  <a:gd name="T56" fmla="*/ 2305 w 79"/>
                  <a:gd name="T57" fmla="*/ 14063 h 140"/>
                  <a:gd name="T58" fmla="*/ 2305 w 79"/>
                  <a:gd name="T59" fmla="*/ 20514 h 140"/>
                  <a:gd name="T60" fmla="*/ 2361 w 79"/>
                  <a:gd name="T61" fmla="*/ 26922 h 140"/>
                  <a:gd name="T62" fmla="*/ 2470 w 79"/>
                  <a:gd name="T63" fmla="*/ 33394 h 140"/>
                  <a:gd name="T64" fmla="*/ 2475 w 79"/>
                  <a:gd name="T65" fmla="*/ 37965 h 140"/>
                  <a:gd name="T66" fmla="*/ 2567 w 79"/>
                  <a:gd name="T67" fmla="*/ 46598 h 140"/>
                  <a:gd name="T68" fmla="*/ 2586 w 79"/>
                  <a:gd name="T69" fmla="*/ 54652 h 140"/>
                  <a:gd name="T70" fmla="*/ 2475 w 79"/>
                  <a:gd name="T71" fmla="*/ 62881 h 140"/>
                  <a:gd name="T72" fmla="*/ 2361 w 79"/>
                  <a:gd name="T73" fmla="*/ 77117 h 140"/>
                  <a:gd name="T74" fmla="*/ 2470 w 79"/>
                  <a:gd name="T75" fmla="*/ 79906 h 140"/>
                  <a:gd name="T76" fmla="*/ 2475 w 79"/>
                  <a:gd name="T77" fmla="*/ 92165 h 140"/>
                  <a:gd name="T78" fmla="*/ 2317 w 79"/>
                  <a:gd name="T79" fmla="*/ 115678 h 140"/>
                  <a:gd name="T80" fmla="*/ 2195 w 79"/>
                  <a:gd name="T81" fmla="*/ 122486 h 140"/>
                  <a:gd name="T82" fmla="*/ 2106 w 79"/>
                  <a:gd name="T83" fmla="*/ 131028 h 140"/>
                  <a:gd name="T84" fmla="*/ 1755 w 79"/>
                  <a:gd name="T85" fmla="*/ 133326 h 140"/>
                  <a:gd name="T86" fmla="*/ 1503 w 79"/>
                  <a:gd name="T87" fmla="*/ 131028 h 140"/>
                  <a:gd name="T88" fmla="*/ 1335 w 79"/>
                  <a:gd name="T89" fmla="*/ 128143 h 140"/>
                  <a:gd name="T90" fmla="*/ 1275 w 79"/>
                  <a:gd name="T91" fmla="*/ 133326 h 140"/>
                  <a:gd name="T92" fmla="*/ 1164 w 79"/>
                  <a:gd name="T93" fmla="*/ 140898 h 140"/>
                  <a:gd name="T94" fmla="*/ 948 w 79"/>
                  <a:gd name="T95" fmla="*/ 145729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9" h="140">
                    <a:moveTo>
                      <a:pt x="29" y="140"/>
                    </a:moveTo>
                    <a:lnTo>
                      <a:pt x="28" y="138"/>
                    </a:lnTo>
                    <a:lnTo>
                      <a:pt x="27" y="134"/>
                    </a:lnTo>
                    <a:lnTo>
                      <a:pt x="24" y="129"/>
                    </a:lnTo>
                    <a:lnTo>
                      <a:pt x="19" y="125"/>
                    </a:lnTo>
                    <a:lnTo>
                      <a:pt x="18" y="122"/>
                    </a:lnTo>
                    <a:lnTo>
                      <a:pt x="18" y="120"/>
                    </a:lnTo>
                    <a:lnTo>
                      <a:pt x="16" y="119"/>
                    </a:lnTo>
                    <a:lnTo>
                      <a:pt x="12" y="120"/>
                    </a:lnTo>
                    <a:lnTo>
                      <a:pt x="10" y="119"/>
                    </a:lnTo>
                    <a:lnTo>
                      <a:pt x="10" y="115"/>
                    </a:lnTo>
                    <a:lnTo>
                      <a:pt x="9" y="109"/>
                    </a:lnTo>
                    <a:lnTo>
                      <a:pt x="7" y="105"/>
                    </a:lnTo>
                    <a:lnTo>
                      <a:pt x="6" y="101"/>
                    </a:lnTo>
                    <a:lnTo>
                      <a:pt x="6" y="95"/>
                    </a:lnTo>
                    <a:lnTo>
                      <a:pt x="6" y="87"/>
                    </a:lnTo>
                    <a:lnTo>
                      <a:pt x="7" y="80"/>
                    </a:lnTo>
                    <a:lnTo>
                      <a:pt x="9" y="77"/>
                    </a:lnTo>
                    <a:lnTo>
                      <a:pt x="7" y="72"/>
                    </a:lnTo>
                    <a:lnTo>
                      <a:pt x="7" y="66"/>
                    </a:lnTo>
                    <a:lnTo>
                      <a:pt x="9" y="60"/>
                    </a:lnTo>
                    <a:lnTo>
                      <a:pt x="7" y="56"/>
                    </a:lnTo>
                    <a:lnTo>
                      <a:pt x="5" y="54"/>
                    </a:lnTo>
                    <a:lnTo>
                      <a:pt x="1" y="51"/>
                    </a:lnTo>
                    <a:lnTo>
                      <a:pt x="0" y="47"/>
                    </a:lnTo>
                    <a:lnTo>
                      <a:pt x="0" y="45"/>
                    </a:lnTo>
                    <a:lnTo>
                      <a:pt x="1" y="44"/>
                    </a:lnTo>
                    <a:lnTo>
                      <a:pt x="4" y="43"/>
                    </a:lnTo>
                    <a:lnTo>
                      <a:pt x="9" y="42"/>
                    </a:lnTo>
                    <a:lnTo>
                      <a:pt x="15" y="43"/>
                    </a:lnTo>
                    <a:lnTo>
                      <a:pt x="18" y="43"/>
                    </a:lnTo>
                    <a:lnTo>
                      <a:pt x="19" y="41"/>
                    </a:lnTo>
                    <a:lnTo>
                      <a:pt x="21" y="37"/>
                    </a:lnTo>
                    <a:lnTo>
                      <a:pt x="23" y="33"/>
                    </a:lnTo>
                    <a:lnTo>
                      <a:pt x="24" y="31"/>
                    </a:lnTo>
                    <a:lnTo>
                      <a:pt x="27" y="27"/>
                    </a:lnTo>
                    <a:lnTo>
                      <a:pt x="28" y="29"/>
                    </a:lnTo>
                    <a:lnTo>
                      <a:pt x="30" y="30"/>
                    </a:lnTo>
                    <a:lnTo>
                      <a:pt x="31" y="27"/>
                    </a:lnTo>
                    <a:lnTo>
                      <a:pt x="34" y="27"/>
                    </a:lnTo>
                    <a:lnTo>
                      <a:pt x="37" y="26"/>
                    </a:lnTo>
                    <a:lnTo>
                      <a:pt x="41" y="25"/>
                    </a:lnTo>
                    <a:lnTo>
                      <a:pt x="43" y="21"/>
                    </a:lnTo>
                    <a:lnTo>
                      <a:pt x="43" y="20"/>
                    </a:lnTo>
                    <a:lnTo>
                      <a:pt x="46" y="20"/>
                    </a:lnTo>
                    <a:lnTo>
                      <a:pt x="51" y="20"/>
                    </a:lnTo>
                    <a:lnTo>
                      <a:pt x="51" y="18"/>
                    </a:lnTo>
                    <a:lnTo>
                      <a:pt x="51" y="12"/>
                    </a:lnTo>
                    <a:lnTo>
                      <a:pt x="48" y="6"/>
                    </a:lnTo>
                    <a:lnTo>
                      <a:pt x="49" y="1"/>
                    </a:lnTo>
                    <a:lnTo>
                      <a:pt x="52" y="0"/>
                    </a:lnTo>
                    <a:lnTo>
                      <a:pt x="55" y="2"/>
                    </a:lnTo>
                    <a:lnTo>
                      <a:pt x="60" y="6"/>
                    </a:lnTo>
                    <a:lnTo>
                      <a:pt x="64" y="8"/>
                    </a:lnTo>
                    <a:lnTo>
                      <a:pt x="65" y="9"/>
                    </a:lnTo>
                    <a:lnTo>
                      <a:pt x="66" y="12"/>
                    </a:lnTo>
                    <a:lnTo>
                      <a:pt x="67" y="13"/>
                    </a:lnTo>
                    <a:lnTo>
                      <a:pt x="70" y="13"/>
                    </a:lnTo>
                    <a:lnTo>
                      <a:pt x="70" y="14"/>
                    </a:lnTo>
                    <a:lnTo>
                      <a:pt x="70" y="19"/>
                    </a:lnTo>
                    <a:lnTo>
                      <a:pt x="70" y="24"/>
                    </a:lnTo>
                    <a:lnTo>
                      <a:pt x="72" y="25"/>
                    </a:lnTo>
                    <a:lnTo>
                      <a:pt x="76" y="26"/>
                    </a:lnTo>
                    <a:lnTo>
                      <a:pt x="75" y="31"/>
                    </a:lnTo>
                    <a:lnTo>
                      <a:pt x="75" y="32"/>
                    </a:lnTo>
                    <a:lnTo>
                      <a:pt x="76" y="36"/>
                    </a:lnTo>
                    <a:lnTo>
                      <a:pt x="77" y="38"/>
                    </a:lnTo>
                    <a:lnTo>
                      <a:pt x="78" y="44"/>
                    </a:lnTo>
                    <a:lnTo>
                      <a:pt x="79" y="49"/>
                    </a:lnTo>
                    <a:lnTo>
                      <a:pt x="79" y="51"/>
                    </a:lnTo>
                    <a:lnTo>
                      <a:pt x="78" y="55"/>
                    </a:lnTo>
                    <a:lnTo>
                      <a:pt x="76" y="59"/>
                    </a:lnTo>
                    <a:lnTo>
                      <a:pt x="73" y="65"/>
                    </a:lnTo>
                    <a:lnTo>
                      <a:pt x="72" y="72"/>
                    </a:lnTo>
                    <a:lnTo>
                      <a:pt x="75" y="74"/>
                    </a:lnTo>
                    <a:lnTo>
                      <a:pt x="75" y="75"/>
                    </a:lnTo>
                    <a:lnTo>
                      <a:pt x="76" y="81"/>
                    </a:lnTo>
                    <a:lnTo>
                      <a:pt x="76" y="86"/>
                    </a:lnTo>
                    <a:lnTo>
                      <a:pt x="75" y="96"/>
                    </a:lnTo>
                    <a:lnTo>
                      <a:pt x="71" y="108"/>
                    </a:lnTo>
                    <a:lnTo>
                      <a:pt x="70" y="113"/>
                    </a:lnTo>
                    <a:lnTo>
                      <a:pt x="67" y="115"/>
                    </a:lnTo>
                    <a:lnTo>
                      <a:pt x="65" y="120"/>
                    </a:lnTo>
                    <a:lnTo>
                      <a:pt x="64" y="123"/>
                    </a:lnTo>
                    <a:lnTo>
                      <a:pt x="59" y="126"/>
                    </a:lnTo>
                    <a:lnTo>
                      <a:pt x="54" y="125"/>
                    </a:lnTo>
                    <a:lnTo>
                      <a:pt x="49" y="123"/>
                    </a:lnTo>
                    <a:lnTo>
                      <a:pt x="46" y="123"/>
                    </a:lnTo>
                    <a:lnTo>
                      <a:pt x="43" y="121"/>
                    </a:lnTo>
                    <a:lnTo>
                      <a:pt x="41" y="120"/>
                    </a:lnTo>
                    <a:lnTo>
                      <a:pt x="39" y="121"/>
                    </a:lnTo>
                    <a:lnTo>
                      <a:pt x="39" y="125"/>
                    </a:lnTo>
                    <a:lnTo>
                      <a:pt x="39" y="128"/>
                    </a:lnTo>
                    <a:lnTo>
                      <a:pt x="36" y="132"/>
                    </a:lnTo>
                    <a:lnTo>
                      <a:pt x="34" y="133"/>
                    </a:lnTo>
                    <a:lnTo>
                      <a:pt x="29" y="137"/>
                    </a:lnTo>
                    <a:lnTo>
                      <a:pt x="29" y="140"/>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87" name="Freeform 195"/>
              <p:cNvSpPr>
                <a:spLocks/>
              </p:cNvSpPr>
              <p:nvPr/>
            </p:nvSpPr>
            <p:spPr bwMode="auto">
              <a:xfrm rot="1627522">
                <a:off x="2284" y="2942"/>
                <a:ext cx="168" cy="244"/>
              </a:xfrm>
              <a:custGeom>
                <a:avLst/>
                <a:gdLst>
                  <a:gd name="T0" fmla="*/ 4888 w 136"/>
                  <a:gd name="T1" fmla="*/ 138907 h 164"/>
                  <a:gd name="T2" fmla="*/ 4515 w 136"/>
                  <a:gd name="T3" fmla="*/ 138248 h 164"/>
                  <a:gd name="T4" fmla="*/ 4156 w 136"/>
                  <a:gd name="T5" fmla="*/ 140566 h 164"/>
                  <a:gd name="T6" fmla="*/ 3763 w 136"/>
                  <a:gd name="T7" fmla="*/ 138248 h 164"/>
                  <a:gd name="T8" fmla="*/ 3530 w 136"/>
                  <a:gd name="T9" fmla="*/ 125307 h 164"/>
                  <a:gd name="T10" fmla="*/ 3418 w 136"/>
                  <a:gd name="T11" fmla="*/ 117670 h 164"/>
                  <a:gd name="T12" fmla="*/ 3206 w 136"/>
                  <a:gd name="T13" fmla="*/ 109528 h 164"/>
                  <a:gd name="T14" fmla="*/ 2959 w 136"/>
                  <a:gd name="T15" fmla="*/ 103054 h 164"/>
                  <a:gd name="T16" fmla="*/ 2910 w 136"/>
                  <a:gd name="T17" fmla="*/ 106194 h 164"/>
                  <a:gd name="T18" fmla="*/ 2626 w 136"/>
                  <a:gd name="T19" fmla="*/ 106194 h 164"/>
                  <a:gd name="T20" fmla="*/ 2466 w 136"/>
                  <a:gd name="T21" fmla="*/ 96761 h 164"/>
                  <a:gd name="T22" fmla="*/ 1980 w 136"/>
                  <a:gd name="T23" fmla="*/ 88233 h 164"/>
                  <a:gd name="T24" fmla="*/ 1659 w 136"/>
                  <a:gd name="T25" fmla="*/ 82537 h 164"/>
                  <a:gd name="T26" fmla="*/ 1506 w 136"/>
                  <a:gd name="T27" fmla="*/ 77114 h 164"/>
                  <a:gd name="T28" fmla="*/ 1227 w 136"/>
                  <a:gd name="T29" fmla="*/ 75414 h 164"/>
                  <a:gd name="T30" fmla="*/ 1087 w 136"/>
                  <a:gd name="T31" fmla="*/ 66117 h 164"/>
                  <a:gd name="T32" fmla="*/ 799 w 136"/>
                  <a:gd name="T33" fmla="*/ 68222 h 164"/>
                  <a:gd name="T34" fmla="*/ 623 w 136"/>
                  <a:gd name="T35" fmla="*/ 61763 h 164"/>
                  <a:gd name="T36" fmla="*/ 330 w 136"/>
                  <a:gd name="T37" fmla="*/ 58148 h 164"/>
                  <a:gd name="T38" fmla="*/ 330 w 136"/>
                  <a:gd name="T39" fmla="*/ 47464 h 164"/>
                  <a:gd name="T40" fmla="*/ 435 w 136"/>
                  <a:gd name="T41" fmla="*/ 45854 h 164"/>
                  <a:gd name="T42" fmla="*/ 647 w 136"/>
                  <a:gd name="T43" fmla="*/ 46009 h 164"/>
                  <a:gd name="T44" fmla="*/ 770 w 136"/>
                  <a:gd name="T45" fmla="*/ 34339 h 164"/>
                  <a:gd name="T46" fmla="*/ 623 w 136"/>
                  <a:gd name="T47" fmla="*/ 29381 h 164"/>
                  <a:gd name="T48" fmla="*/ 285 w 136"/>
                  <a:gd name="T49" fmla="*/ 29381 h 164"/>
                  <a:gd name="T50" fmla="*/ 0 w 136"/>
                  <a:gd name="T51" fmla="*/ 22353 h 164"/>
                  <a:gd name="T52" fmla="*/ 115 w 136"/>
                  <a:gd name="T53" fmla="*/ 11867 h 164"/>
                  <a:gd name="T54" fmla="*/ 352 w 136"/>
                  <a:gd name="T55" fmla="*/ 10427 h 164"/>
                  <a:gd name="T56" fmla="*/ 880 w 136"/>
                  <a:gd name="T57" fmla="*/ 1 h 164"/>
                  <a:gd name="T58" fmla="*/ 1649 w 136"/>
                  <a:gd name="T59" fmla="*/ 1 h 164"/>
                  <a:gd name="T60" fmla="*/ 2037 w 136"/>
                  <a:gd name="T61" fmla="*/ 14412 h 164"/>
                  <a:gd name="T62" fmla="*/ 1659 w 136"/>
                  <a:gd name="T63" fmla="*/ 27681 h 164"/>
                  <a:gd name="T64" fmla="*/ 2356 w 136"/>
                  <a:gd name="T65" fmla="*/ 24015 h 164"/>
                  <a:gd name="T66" fmla="*/ 2645 w 136"/>
                  <a:gd name="T67" fmla="*/ 24657 h 164"/>
                  <a:gd name="T68" fmla="*/ 2735 w 136"/>
                  <a:gd name="T69" fmla="*/ 42178 h 164"/>
                  <a:gd name="T70" fmla="*/ 3046 w 136"/>
                  <a:gd name="T71" fmla="*/ 54580 h 164"/>
                  <a:gd name="T72" fmla="*/ 3507 w 136"/>
                  <a:gd name="T73" fmla="*/ 57834 h 164"/>
                  <a:gd name="T74" fmla="*/ 3866 w 136"/>
                  <a:gd name="T75" fmla="*/ 54580 h 164"/>
                  <a:gd name="T76" fmla="*/ 4156 w 136"/>
                  <a:gd name="T77" fmla="*/ 62753 h 164"/>
                  <a:gd name="T78" fmla="*/ 4156 w 136"/>
                  <a:gd name="T79" fmla="*/ 76012 h 164"/>
                  <a:gd name="T80" fmla="*/ 4120 w 136"/>
                  <a:gd name="T81" fmla="*/ 89649 h 164"/>
                  <a:gd name="T82" fmla="*/ 4156 w 136"/>
                  <a:gd name="T83" fmla="*/ 105064 h 164"/>
                  <a:gd name="T84" fmla="*/ 4248 w 136"/>
                  <a:gd name="T85" fmla="*/ 116706 h 164"/>
                  <a:gd name="T86" fmla="*/ 4515 w 136"/>
                  <a:gd name="T87" fmla="*/ 117670 h 164"/>
                  <a:gd name="T88" fmla="*/ 4772 w 136"/>
                  <a:gd name="T89" fmla="*/ 125307 h 164"/>
                  <a:gd name="T90" fmla="*/ 4950 w 136"/>
                  <a:gd name="T91" fmla="*/ 134968 h 1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6" h="164">
                    <a:moveTo>
                      <a:pt x="136" y="157"/>
                    </a:moveTo>
                    <a:lnTo>
                      <a:pt x="135" y="160"/>
                    </a:lnTo>
                    <a:lnTo>
                      <a:pt x="134" y="162"/>
                    </a:lnTo>
                    <a:lnTo>
                      <a:pt x="131" y="162"/>
                    </a:lnTo>
                    <a:lnTo>
                      <a:pt x="129" y="160"/>
                    </a:lnTo>
                    <a:lnTo>
                      <a:pt x="125" y="161"/>
                    </a:lnTo>
                    <a:lnTo>
                      <a:pt x="122" y="162"/>
                    </a:lnTo>
                    <a:lnTo>
                      <a:pt x="117" y="164"/>
                    </a:lnTo>
                    <a:lnTo>
                      <a:pt x="114" y="164"/>
                    </a:lnTo>
                    <a:lnTo>
                      <a:pt x="108" y="161"/>
                    </a:lnTo>
                    <a:lnTo>
                      <a:pt x="106" y="160"/>
                    </a:lnTo>
                    <a:lnTo>
                      <a:pt x="104" y="161"/>
                    </a:lnTo>
                    <a:lnTo>
                      <a:pt x="96" y="154"/>
                    </a:lnTo>
                    <a:lnTo>
                      <a:pt x="98" y="150"/>
                    </a:lnTo>
                    <a:lnTo>
                      <a:pt x="98" y="146"/>
                    </a:lnTo>
                    <a:lnTo>
                      <a:pt x="96" y="144"/>
                    </a:lnTo>
                    <a:lnTo>
                      <a:pt x="95" y="139"/>
                    </a:lnTo>
                    <a:lnTo>
                      <a:pt x="94" y="137"/>
                    </a:lnTo>
                    <a:lnTo>
                      <a:pt x="93" y="134"/>
                    </a:lnTo>
                    <a:lnTo>
                      <a:pt x="90" y="131"/>
                    </a:lnTo>
                    <a:lnTo>
                      <a:pt x="88" y="128"/>
                    </a:lnTo>
                    <a:lnTo>
                      <a:pt x="87" y="126"/>
                    </a:lnTo>
                    <a:lnTo>
                      <a:pt x="86" y="120"/>
                    </a:lnTo>
                    <a:lnTo>
                      <a:pt x="82" y="120"/>
                    </a:lnTo>
                    <a:lnTo>
                      <a:pt x="81" y="120"/>
                    </a:lnTo>
                    <a:lnTo>
                      <a:pt x="78" y="121"/>
                    </a:lnTo>
                    <a:lnTo>
                      <a:pt x="80" y="124"/>
                    </a:lnTo>
                    <a:lnTo>
                      <a:pt x="77" y="125"/>
                    </a:lnTo>
                    <a:lnTo>
                      <a:pt x="75" y="125"/>
                    </a:lnTo>
                    <a:lnTo>
                      <a:pt x="72" y="124"/>
                    </a:lnTo>
                    <a:lnTo>
                      <a:pt x="70" y="120"/>
                    </a:lnTo>
                    <a:lnTo>
                      <a:pt x="70" y="116"/>
                    </a:lnTo>
                    <a:lnTo>
                      <a:pt x="68" y="113"/>
                    </a:lnTo>
                    <a:lnTo>
                      <a:pt x="65" y="110"/>
                    </a:lnTo>
                    <a:lnTo>
                      <a:pt x="54" y="104"/>
                    </a:lnTo>
                    <a:lnTo>
                      <a:pt x="54" y="103"/>
                    </a:lnTo>
                    <a:lnTo>
                      <a:pt x="52" y="98"/>
                    </a:lnTo>
                    <a:lnTo>
                      <a:pt x="51" y="97"/>
                    </a:lnTo>
                    <a:lnTo>
                      <a:pt x="46" y="96"/>
                    </a:lnTo>
                    <a:lnTo>
                      <a:pt x="44" y="95"/>
                    </a:lnTo>
                    <a:lnTo>
                      <a:pt x="44" y="91"/>
                    </a:lnTo>
                    <a:lnTo>
                      <a:pt x="41" y="90"/>
                    </a:lnTo>
                    <a:lnTo>
                      <a:pt x="39" y="91"/>
                    </a:lnTo>
                    <a:lnTo>
                      <a:pt x="36" y="90"/>
                    </a:lnTo>
                    <a:lnTo>
                      <a:pt x="34" y="88"/>
                    </a:lnTo>
                    <a:lnTo>
                      <a:pt x="34" y="84"/>
                    </a:lnTo>
                    <a:lnTo>
                      <a:pt x="33" y="79"/>
                    </a:lnTo>
                    <a:lnTo>
                      <a:pt x="30" y="77"/>
                    </a:lnTo>
                    <a:lnTo>
                      <a:pt x="28" y="76"/>
                    </a:lnTo>
                    <a:lnTo>
                      <a:pt x="24" y="78"/>
                    </a:lnTo>
                    <a:lnTo>
                      <a:pt x="22" y="79"/>
                    </a:lnTo>
                    <a:lnTo>
                      <a:pt x="18" y="78"/>
                    </a:lnTo>
                    <a:lnTo>
                      <a:pt x="17" y="74"/>
                    </a:lnTo>
                    <a:lnTo>
                      <a:pt x="17" y="72"/>
                    </a:lnTo>
                    <a:lnTo>
                      <a:pt x="15" y="71"/>
                    </a:lnTo>
                    <a:lnTo>
                      <a:pt x="11" y="70"/>
                    </a:lnTo>
                    <a:lnTo>
                      <a:pt x="9" y="68"/>
                    </a:lnTo>
                    <a:lnTo>
                      <a:pt x="8" y="65"/>
                    </a:lnTo>
                    <a:lnTo>
                      <a:pt x="8" y="59"/>
                    </a:lnTo>
                    <a:lnTo>
                      <a:pt x="9" y="55"/>
                    </a:lnTo>
                    <a:lnTo>
                      <a:pt x="10" y="52"/>
                    </a:lnTo>
                    <a:lnTo>
                      <a:pt x="11" y="52"/>
                    </a:lnTo>
                    <a:lnTo>
                      <a:pt x="12" y="53"/>
                    </a:lnTo>
                    <a:lnTo>
                      <a:pt x="15" y="54"/>
                    </a:lnTo>
                    <a:lnTo>
                      <a:pt x="16" y="54"/>
                    </a:lnTo>
                    <a:lnTo>
                      <a:pt x="18" y="54"/>
                    </a:lnTo>
                    <a:lnTo>
                      <a:pt x="20" y="53"/>
                    </a:lnTo>
                    <a:lnTo>
                      <a:pt x="21" y="49"/>
                    </a:lnTo>
                    <a:lnTo>
                      <a:pt x="21" y="40"/>
                    </a:lnTo>
                    <a:lnTo>
                      <a:pt x="21" y="35"/>
                    </a:lnTo>
                    <a:lnTo>
                      <a:pt x="20" y="32"/>
                    </a:lnTo>
                    <a:lnTo>
                      <a:pt x="17" y="34"/>
                    </a:lnTo>
                    <a:lnTo>
                      <a:pt x="11" y="36"/>
                    </a:lnTo>
                    <a:lnTo>
                      <a:pt x="9" y="36"/>
                    </a:lnTo>
                    <a:lnTo>
                      <a:pt x="8" y="34"/>
                    </a:lnTo>
                    <a:lnTo>
                      <a:pt x="6" y="31"/>
                    </a:lnTo>
                    <a:lnTo>
                      <a:pt x="2" y="30"/>
                    </a:lnTo>
                    <a:lnTo>
                      <a:pt x="0" y="26"/>
                    </a:lnTo>
                    <a:lnTo>
                      <a:pt x="0" y="22"/>
                    </a:lnTo>
                    <a:lnTo>
                      <a:pt x="0" y="19"/>
                    </a:lnTo>
                    <a:lnTo>
                      <a:pt x="3" y="14"/>
                    </a:lnTo>
                    <a:lnTo>
                      <a:pt x="6" y="16"/>
                    </a:lnTo>
                    <a:lnTo>
                      <a:pt x="10" y="14"/>
                    </a:lnTo>
                    <a:lnTo>
                      <a:pt x="10" y="12"/>
                    </a:lnTo>
                    <a:lnTo>
                      <a:pt x="9" y="7"/>
                    </a:lnTo>
                    <a:lnTo>
                      <a:pt x="12" y="5"/>
                    </a:lnTo>
                    <a:lnTo>
                      <a:pt x="24" y="1"/>
                    </a:lnTo>
                    <a:lnTo>
                      <a:pt x="28" y="0"/>
                    </a:lnTo>
                    <a:lnTo>
                      <a:pt x="40" y="0"/>
                    </a:lnTo>
                    <a:lnTo>
                      <a:pt x="45" y="1"/>
                    </a:lnTo>
                    <a:lnTo>
                      <a:pt x="54" y="8"/>
                    </a:lnTo>
                    <a:lnTo>
                      <a:pt x="57" y="13"/>
                    </a:lnTo>
                    <a:lnTo>
                      <a:pt x="56" y="17"/>
                    </a:lnTo>
                    <a:lnTo>
                      <a:pt x="53" y="22"/>
                    </a:lnTo>
                    <a:lnTo>
                      <a:pt x="45" y="26"/>
                    </a:lnTo>
                    <a:lnTo>
                      <a:pt x="46" y="32"/>
                    </a:lnTo>
                    <a:lnTo>
                      <a:pt x="51" y="37"/>
                    </a:lnTo>
                    <a:lnTo>
                      <a:pt x="59" y="32"/>
                    </a:lnTo>
                    <a:lnTo>
                      <a:pt x="65" y="28"/>
                    </a:lnTo>
                    <a:lnTo>
                      <a:pt x="66" y="23"/>
                    </a:lnTo>
                    <a:lnTo>
                      <a:pt x="71" y="28"/>
                    </a:lnTo>
                    <a:lnTo>
                      <a:pt x="74" y="29"/>
                    </a:lnTo>
                    <a:lnTo>
                      <a:pt x="72" y="36"/>
                    </a:lnTo>
                    <a:lnTo>
                      <a:pt x="74" y="44"/>
                    </a:lnTo>
                    <a:lnTo>
                      <a:pt x="75" y="49"/>
                    </a:lnTo>
                    <a:lnTo>
                      <a:pt x="78" y="56"/>
                    </a:lnTo>
                    <a:lnTo>
                      <a:pt x="81" y="61"/>
                    </a:lnTo>
                    <a:lnTo>
                      <a:pt x="84" y="64"/>
                    </a:lnTo>
                    <a:lnTo>
                      <a:pt x="89" y="65"/>
                    </a:lnTo>
                    <a:lnTo>
                      <a:pt x="93" y="65"/>
                    </a:lnTo>
                    <a:lnTo>
                      <a:pt x="96" y="67"/>
                    </a:lnTo>
                    <a:lnTo>
                      <a:pt x="100" y="67"/>
                    </a:lnTo>
                    <a:lnTo>
                      <a:pt x="104" y="66"/>
                    </a:lnTo>
                    <a:lnTo>
                      <a:pt x="107" y="64"/>
                    </a:lnTo>
                    <a:lnTo>
                      <a:pt x="108" y="68"/>
                    </a:lnTo>
                    <a:lnTo>
                      <a:pt x="112" y="71"/>
                    </a:lnTo>
                    <a:lnTo>
                      <a:pt x="114" y="73"/>
                    </a:lnTo>
                    <a:lnTo>
                      <a:pt x="116" y="77"/>
                    </a:lnTo>
                    <a:lnTo>
                      <a:pt x="114" y="83"/>
                    </a:lnTo>
                    <a:lnTo>
                      <a:pt x="114" y="89"/>
                    </a:lnTo>
                    <a:lnTo>
                      <a:pt x="116" y="94"/>
                    </a:lnTo>
                    <a:lnTo>
                      <a:pt x="114" y="97"/>
                    </a:lnTo>
                    <a:lnTo>
                      <a:pt x="113" y="104"/>
                    </a:lnTo>
                    <a:lnTo>
                      <a:pt x="113" y="112"/>
                    </a:lnTo>
                    <a:lnTo>
                      <a:pt x="113" y="118"/>
                    </a:lnTo>
                    <a:lnTo>
                      <a:pt x="114" y="122"/>
                    </a:lnTo>
                    <a:lnTo>
                      <a:pt x="116" y="126"/>
                    </a:lnTo>
                    <a:lnTo>
                      <a:pt x="117" y="132"/>
                    </a:lnTo>
                    <a:lnTo>
                      <a:pt x="117" y="136"/>
                    </a:lnTo>
                    <a:lnTo>
                      <a:pt x="119" y="137"/>
                    </a:lnTo>
                    <a:lnTo>
                      <a:pt x="123" y="136"/>
                    </a:lnTo>
                    <a:lnTo>
                      <a:pt x="125" y="137"/>
                    </a:lnTo>
                    <a:lnTo>
                      <a:pt x="125" y="139"/>
                    </a:lnTo>
                    <a:lnTo>
                      <a:pt x="126" y="142"/>
                    </a:lnTo>
                    <a:lnTo>
                      <a:pt x="131" y="146"/>
                    </a:lnTo>
                    <a:lnTo>
                      <a:pt x="134" y="151"/>
                    </a:lnTo>
                    <a:lnTo>
                      <a:pt x="135" y="155"/>
                    </a:lnTo>
                    <a:lnTo>
                      <a:pt x="136" y="157"/>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88" name="Freeform 196"/>
              <p:cNvSpPr>
                <a:spLocks/>
              </p:cNvSpPr>
              <p:nvPr/>
            </p:nvSpPr>
            <p:spPr bwMode="auto">
              <a:xfrm rot="1627522">
                <a:off x="2244" y="3076"/>
                <a:ext cx="107" cy="175"/>
              </a:xfrm>
              <a:custGeom>
                <a:avLst/>
                <a:gdLst>
                  <a:gd name="T0" fmla="*/ 0 w 86"/>
                  <a:gd name="T1" fmla="*/ 91825 h 118"/>
                  <a:gd name="T2" fmla="*/ 325 w 86"/>
                  <a:gd name="T3" fmla="*/ 87163 h 118"/>
                  <a:gd name="T4" fmla="*/ 845 w 86"/>
                  <a:gd name="T5" fmla="*/ 84090 h 118"/>
                  <a:gd name="T6" fmla="*/ 1457 w 86"/>
                  <a:gd name="T7" fmla="*/ 72684 h 118"/>
                  <a:gd name="T8" fmla="*/ 1980 w 86"/>
                  <a:gd name="T9" fmla="*/ 58773 h 118"/>
                  <a:gd name="T10" fmla="*/ 1912 w 86"/>
                  <a:gd name="T11" fmla="*/ 52028 h 118"/>
                  <a:gd name="T12" fmla="*/ 2040 w 86"/>
                  <a:gd name="T13" fmla="*/ 45249 h 118"/>
                  <a:gd name="T14" fmla="*/ 2040 w 86"/>
                  <a:gd name="T15" fmla="*/ 38868 h 118"/>
                  <a:gd name="T16" fmla="*/ 1980 w 86"/>
                  <a:gd name="T17" fmla="*/ 33047 h 118"/>
                  <a:gd name="T18" fmla="*/ 2078 w 86"/>
                  <a:gd name="T19" fmla="*/ 27377 h 118"/>
                  <a:gd name="T20" fmla="*/ 2078 w 86"/>
                  <a:gd name="T21" fmla="*/ 21982 h 118"/>
                  <a:gd name="T22" fmla="*/ 1640 w 86"/>
                  <a:gd name="T23" fmla="*/ 16100 h 118"/>
                  <a:gd name="T24" fmla="*/ 1670 w 86"/>
                  <a:gd name="T25" fmla="*/ 13290 h 118"/>
                  <a:gd name="T26" fmla="*/ 1640 w 86"/>
                  <a:gd name="T27" fmla="*/ 4735 h 118"/>
                  <a:gd name="T28" fmla="*/ 1736 w 86"/>
                  <a:gd name="T29" fmla="*/ 0 h 118"/>
                  <a:gd name="T30" fmla="*/ 2305 w 86"/>
                  <a:gd name="T31" fmla="*/ 7022 h 118"/>
                  <a:gd name="T32" fmla="*/ 2379 w 86"/>
                  <a:gd name="T33" fmla="*/ 13290 h 118"/>
                  <a:gd name="T34" fmla="*/ 2585 w 86"/>
                  <a:gd name="T35" fmla="*/ 16951 h 118"/>
                  <a:gd name="T36" fmla="*/ 2807 w 86"/>
                  <a:gd name="T37" fmla="*/ 16100 h 118"/>
                  <a:gd name="T38" fmla="*/ 2816 w 86"/>
                  <a:gd name="T39" fmla="*/ 13290 h 118"/>
                  <a:gd name="T40" fmla="*/ 3031 w 86"/>
                  <a:gd name="T41" fmla="*/ 13290 h 118"/>
                  <a:gd name="T42" fmla="*/ 3133 w 86"/>
                  <a:gd name="T43" fmla="*/ 19710 h 118"/>
                  <a:gd name="T44" fmla="*/ 3343 w 86"/>
                  <a:gd name="T45" fmla="*/ 23877 h 118"/>
                  <a:gd name="T46" fmla="*/ 3385 w 86"/>
                  <a:gd name="T47" fmla="*/ 28430 h 118"/>
                  <a:gd name="T48" fmla="*/ 3504 w 86"/>
                  <a:gd name="T49" fmla="*/ 33968 h 118"/>
                  <a:gd name="T50" fmla="*/ 3481 w 86"/>
                  <a:gd name="T51" fmla="*/ 40601 h 118"/>
                  <a:gd name="T52" fmla="*/ 3286 w 86"/>
                  <a:gd name="T53" fmla="*/ 38868 h 118"/>
                  <a:gd name="T54" fmla="*/ 3216 w 86"/>
                  <a:gd name="T55" fmla="*/ 47290 h 118"/>
                  <a:gd name="T56" fmla="*/ 3133 w 86"/>
                  <a:gd name="T57" fmla="*/ 55291 h 118"/>
                  <a:gd name="T58" fmla="*/ 3158 w 86"/>
                  <a:gd name="T59" fmla="*/ 60861 h 118"/>
                  <a:gd name="T60" fmla="*/ 3216 w 86"/>
                  <a:gd name="T61" fmla="*/ 70133 h 118"/>
                  <a:gd name="T62" fmla="*/ 3133 w 86"/>
                  <a:gd name="T63" fmla="*/ 74710 h 118"/>
                  <a:gd name="T64" fmla="*/ 3133 w 86"/>
                  <a:gd name="T65" fmla="*/ 84090 h 118"/>
                  <a:gd name="T66" fmla="*/ 2641 w 86"/>
                  <a:gd name="T67" fmla="*/ 82682 h 118"/>
                  <a:gd name="T68" fmla="*/ 2322 w 86"/>
                  <a:gd name="T69" fmla="*/ 87507 h 118"/>
                  <a:gd name="T70" fmla="*/ 1980 w 86"/>
                  <a:gd name="T71" fmla="*/ 87507 h 118"/>
                  <a:gd name="T72" fmla="*/ 1736 w 86"/>
                  <a:gd name="T73" fmla="*/ 87507 h 118"/>
                  <a:gd name="T74" fmla="*/ 1489 w 86"/>
                  <a:gd name="T75" fmla="*/ 90749 h 118"/>
                  <a:gd name="T76" fmla="*/ 1197 w 86"/>
                  <a:gd name="T77" fmla="*/ 90749 h 118"/>
                  <a:gd name="T78" fmla="*/ 851 w 86"/>
                  <a:gd name="T79" fmla="*/ 94184 h 118"/>
                  <a:gd name="T80" fmla="*/ 550 w 86"/>
                  <a:gd name="T81" fmla="*/ 96036 h 118"/>
                  <a:gd name="T82" fmla="*/ 184 w 86"/>
                  <a:gd name="T83" fmla="*/ 94184 h 1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6" h="118">
                    <a:moveTo>
                      <a:pt x="0" y="114"/>
                    </a:moveTo>
                    <a:lnTo>
                      <a:pt x="0" y="113"/>
                    </a:lnTo>
                    <a:lnTo>
                      <a:pt x="5" y="111"/>
                    </a:lnTo>
                    <a:lnTo>
                      <a:pt x="8" y="107"/>
                    </a:lnTo>
                    <a:lnTo>
                      <a:pt x="12" y="106"/>
                    </a:lnTo>
                    <a:lnTo>
                      <a:pt x="20" y="104"/>
                    </a:lnTo>
                    <a:lnTo>
                      <a:pt x="28" y="98"/>
                    </a:lnTo>
                    <a:lnTo>
                      <a:pt x="35" y="90"/>
                    </a:lnTo>
                    <a:lnTo>
                      <a:pt x="41" y="82"/>
                    </a:lnTo>
                    <a:lnTo>
                      <a:pt x="48" y="72"/>
                    </a:lnTo>
                    <a:lnTo>
                      <a:pt x="48" y="68"/>
                    </a:lnTo>
                    <a:lnTo>
                      <a:pt x="47" y="64"/>
                    </a:lnTo>
                    <a:lnTo>
                      <a:pt x="50" y="59"/>
                    </a:lnTo>
                    <a:lnTo>
                      <a:pt x="50" y="56"/>
                    </a:lnTo>
                    <a:lnTo>
                      <a:pt x="51" y="53"/>
                    </a:lnTo>
                    <a:lnTo>
                      <a:pt x="50" y="48"/>
                    </a:lnTo>
                    <a:lnTo>
                      <a:pt x="50" y="45"/>
                    </a:lnTo>
                    <a:lnTo>
                      <a:pt x="48" y="41"/>
                    </a:lnTo>
                    <a:lnTo>
                      <a:pt x="48" y="38"/>
                    </a:lnTo>
                    <a:lnTo>
                      <a:pt x="51" y="34"/>
                    </a:lnTo>
                    <a:lnTo>
                      <a:pt x="51" y="32"/>
                    </a:lnTo>
                    <a:lnTo>
                      <a:pt x="51" y="27"/>
                    </a:lnTo>
                    <a:lnTo>
                      <a:pt x="47" y="24"/>
                    </a:lnTo>
                    <a:lnTo>
                      <a:pt x="40" y="20"/>
                    </a:lnTo>
                    <a:lnTo>
                      <a:pt x="40" y="17"/>
                    </a:lnTo>
                    <a:lnTo>
                      <a:pt x="41" y="16"/>
                    </a:lnTo>
                    <a:lnTo>
                      <a:pt x="39" y="9"/>
                    </a:lnTo>
                    <a:lnTo>
                      <a:pt x="40" y="6"/>
                    </a:lnTo>
                    <a:lnTo>
                      <a:pt x="42" y="5"/>
                    </a:lnTo>
                    <a:lnTo>
                      <a:pt x="42" y="0"/>
                    </a:lnTo>
                    <a:lnTo>
                      <a:pt x="53" y="6"/>
                    </a:lnTo>
                    <a:lnTo>
                      <a:pt x="56" y="9"/>
                    </a:lnTo>
                    <a:lnTo>
                      <a:pt x="58" y="12"/>
                    </a:lnTo>
                    <a:lnTo>
                      <a:pt x="58" y="16"/>
                    </a:lnTo>
                    <a:lnTo>
                      <a:pt x="60" y="20"/>
                    </a:lnTo>
                    <a:lnTo>
                      <a:pt x="63" y="21"/>
                    </a:lnTo>
                    <a:lnTo>
                      <a:pt x="65" y="21"/>
                    </a:lnTo>
                    <a:lnTo>
                      <a:pt x="68" y="20"/>
                    </a:lnTo>
                    <a:lnTo>
                      <a:pt x="66" y="17"/>
                    </a:lnTo>
                    <a:lnTo>
                      <a:pt x="69" y="16"/>
                    </a:lnTo>
                    <a:lnTo>
                      <a:pt x="70" y="16"/>
                    </a:lnTo>
                    <a:lnTo>
                      <a:pt x="74" y="16"/>
                    </a:lnTo>
                    <a:lnTo>
                      <a:pt x="75" y="22"/>
                    </a:lnTo>
                    <a:lnTo>
                      <a:pt x="76" y="24"/>
                    </a:lnTo>
                    <a:lnTo>
                      <a:pt x="78" y="27"/>
                    </a:lnTo>
                    <a:lnTo>
                      <a:pt x="81" y="30"/>
                    </a:lnTo>
                    <a:lnTo>
                      <a:pt x="82" y="33"/>
                    </a:lnTo>
                    <a:lnTo>
                      <a:pt x="83" y="35"/>
                    </a:lnTo>
                    <a:lnTo>
                      <a:pt x="84" y="40"/>
                    </a:lnTo>
                    <a:lnTo>
                      <a:pt x="86" y="42"/>
                    </a:lnTo>
                    <a:lnTo>
                      <a:pt x="86" y="46"/>
                    </a:lnTo>
                    <a:lnTo>
                      <a:pt x="84" y="50"/>
                    </a:lnTo>
                    <a:lnTo>
                      <a:pt x="81" y="48"/>
                    </a:lnTo>
                    <a:lnTo>
                      <a:pt x="80" y="48"/>
                    </a:lnTo>
                    <a:lnTo>
                      <a:pt x="80" y="53"/>
                    </a:lnTo>
                    <a:lnTo>
                      <a:pt x="78" y="58"/>
                    </a:lnTo>
                    <a:lnTo>
                      <a:pt x="76" y="63"/>
                    </a:lnTo>
                    <a:lnTo>
                      <a:pt x="76" y="68"/>
                    </a:lnTo>
                    <a:lnTo>
                      <a:pt x="78" y="72"/>
                    </a:lnTo>
                    <a:lnTo>
                      <a:pt x="77" y="75"/>
                    </a:lnTo>
                    <a:lnTo>
                      <a:pt x="77" y="80"/>
                    </a:lnTo>
                    <a:lnTo>
                      <a:pt x="78" y="86"/>
                    </a:lnTo>
                    <a:lnTo>
                      <a:pt x="77" y="88"/>
                    </a:lnTo>
                    <a:lnTo>
                      <a:pt x="76" y="92"/>
                    </a:lnTo>
                    <a:lnTo>
                      <a:pt x="76" y="99"/>
                    </a:lnTo>
                    <a:lnTo>
                      <a:pt x="76" y="104"/>
                    </a:lnTo>
                    <a:lnTo>
                      <a:pt x="68" y="104"/>
                    </a:lnTo>
                    <a:lnTo>
                      <a:pt x="64" y="102"/>
                    </a:lnTo>
                    <a:lnTo>
                      <a:pt x="60" y="105"/>
                    </a:lnTo>
                    <a:lnTo>
                      <a:pt x="57" y="108"/>
                    </a:lnTo>
                    <a:lnTo>
                      <a:pt x="53" y="110"/>
                    </a:lnTo>
                    <a:lnTo>
                      <a:pt x="48" y="108"/>
                    </a:lnTo>
                    <a:lnTo>
                      <a:pt x="46" y="110"/>
                    </a:lnTo>
                    <a:lnTo>
                      <a:pt x="42" y="108"/>
                    </a:lnTo>
                    <a:lnTo>
                      <a:pt x="40" y="110"/>
                    </a:lnTo>
                    <a:lnTo>
                      <a:pt x="36" y="112"/>
                    </a:lnTo>
                    <a:lnTo>
                      <a:pt x="35" y="114"/>
                    </a:lnTo>
                    <a:lnTo>
                      <a:pt x="29" y="112"/>
                    </a:lnTo>
                    <a:lnTo>
                      <a:pt x="24" y="113"/>
                    </a:lnTo>
                    <a:lnTo>
                      <a:pt x="21" y="116"/>
                    </a:lnTo>
                    <a:lnTo>
                      <a:pt x="18" y="117"/>
                    </a:lnTo>
                    <a:lnTo>
                      <a:pt x="14" y="118"/>
                    </a:lnTo>
                    <a:lnTo>
                      <a:pt x="10" y="116"/>
                    </a:lnTo>
                    <a:lnTo>
                      <a:pt x="5" y="116"/>
                    </a:lnTo>
                    <a:lnTo>
                      <a:pt x="0" y="114"/>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89" name="Freeform 197"/>
              <p:cNvSpPr>
                <a:spLocks/>
              </p:cNvSpPr>
              <p:nvPr/>
            </p:nvSpPr>
            <p:spPr bwMode="auto">
              <a:xfrm rot="1627522">
                <a:off x="2190" y="2909"/>
                <a:ext cx="175" cy="241"/>
              </a:xfrm>
              <a:custGeom>
                <a:avLst/>
                <a:gdLst>
                  <a:gd name="T0" fmla="*/ 4403 w 143"/>
                  <a:gd name="T1" fmla="*/ 117692 h 163"/>
                  <a:gd name="T2" fmla="*/ 4403 w 143"/>
                  <a:gd name="T3" fmla="*/ 109231 h 163"/>
                  <a:gd name="T4" fmla="*/ 4431 w 143"/>
                  <a:gd name="T5" fmla="*/ 101186 h 163"/>
                  <a:gd name="T6" fmla="*/ 4313 w 143"/>
                  <a:gd name="T7" fmla="*/ 93644 h 163"/>
                  <a:gd name="T8" fmla="*/ 4130 w 143"/>
                  <a:gd name="T9" fmla="*/ 87130 h 163"/>
                  <a:gd name="T10" fmla="*/ 4153 w 143"/>
                  <a:gd name="T11" fmla="*/ 78761 h 163"/>
                  <a:gd name="T12" fmla="*/ 4080 w 143"/>
                  <a:gd name="T13" fmla="*/ 70712 h 163"/>
                  <a:gd name="T14" fmla="*/ 3841 w 143"/>
                  <a:gd name="T15" fmla="*/ 67725 h 163"/>
                  <a:gd name="T16" fmla="*/ 3695 w 143"/>
                  <a:gd name="T17" fmla="*/ 64760 h 163"/>
                  <a:gd name="T18" fmla="*/ 3529 w 143"/>
                  <a:gd name="T19" fmla="*/ 59707 h 163"/>
                  <a:gd name="T20" fmla="*/ 3334 w 143"/>
                  <a:gd name="T21" fmla="*/ 53270 h 163"/>
                  <a:gd name="T22" fmla="*/ 3033 w 143"/>
                  <a:gd name="T23" fmla="*/ 54688 h 163"/>
                  <a:gd name="T24" fmla="*/ 2940 w 143"/>
                  <a:gd name="T25" fmla="*/ 49333 h 163"/>
                  <a:gd name="T26" fmla="*/ 2724 w 143"/>
                  <a:gd name="T27" fmla="*/ 44869 h 163"/>
                  <a:gd name="T28" fmla="*/ 2787 w 143"/>
                  <a:gd name="T29" fmla="*/ 34846 h 163"/>
                  <a:gd name="T30" fmla="*/ 2940 w 143"/>
                  <a:gd name="T31" fmla="*/ 36029 h 163"/>
                  <a:gd name="T32" fmla="*/ 3080 w 143"/>
                  <a:gd name="T33" fmla="*/ 35499 h 163"/>
                  <a:gd name="T34" fmla="*/ 3139 w 143"/>
                  <a:gd name="T35" fmla="*/ 21467 h 163"/>
                  <a:gd name="T36" fmla="*/ 2795 w 143"/>
                  <a:gd name="T37" fmla="*/ 22567 h 163"/>
                  <a:gd name="T38" fmla="*/ 2652 w 143"/>
                  <a:gd name="T39" fmla="*/ 18473 h 163"/>
                  <a:gd name="T40" fmla="*/ 2478 w 143"/>
                  <a:gd name="T41" fmla="*/ 11589 h 163"/>
                  <a:gd name="T42" fmla="*/ 2402 w 143"/>
                  <a:gd name="T43" fmla="*/ 3585 h 163"/>
                  <a:gd name="T44" fmla="*/ 1908 w 143"/>
                  <a:gd name="T45" fmla="*/ 3038 h 163"/>
                  <a:gd name="T46" fmla="*/ 1286 w 143"/>
                  <a:gd name="T47" fmla="*/ 3038 h 163"/>
                  <a:gd name="T48" fmla="*/ 702 w 143"/>
                  <a:gd name="T49" fmla="*/ 6642 h 163"/>
                  <a:gd name="T50" fmla="*/ 702 w 143"/>
                  <a:gd name="T51" fmla="*/ 13070 h 163"/>
                  <a:gd name="T52" fmla="*/ 811 w 143"/>
                  <a:gd name="T53" fmla="*/ 25335 h 163"/>
                  <a:gd name="T54" fmla="*/ 903 w 143"/>
                  <a:gd name="T55" fmla="*/ 36988 h 163"/>
                  <a:gd name="T56" fmla="*/ 903 w 143"/>
                  <a:gd name="T57" fmla="*/ 46928 h 163"/>
                  <a:gd name="T58" fmla="*/ 574 w 143"/>
                  <a:gd name="T59" fmla="*/ 53270 h 163"/>
                  <a:gd name="T60" fmla="*/ 603 w 143"/>
                  <a:gd name="T61" fmla="*/ 61127 h 163"/>
                  <a:gd name="T62" fmla="*/ 443 w 143"/>
                  <a:gd name="T63" fmla="*/ 67300 h 163"/>
                  <a:gd name="T64" fmla="*/ 244 w 143"/>
                  <a:gd name="T65" fmla="*/ 72810 h 163"/>
                  <a:gd name="T66" fmla="*/ 2 w 143"/>
                  <a:gd name="T67" fmla="*/ 77602 h 163"/>
                  <a:gd name="T68" fmla="*/ 0 w 143"/>
                  <a:gd name="T69" fmla="*/ 82565 h 163"/>
                  <a:gd name="T70" fmla="*/ 1 w 143"/>
                  <a:gd name="T71" fmla="*/ 90378 h 163"/>
                  <a:gd name="T72" fmla="*/ 1 w 143"/>
                  <a:gd name="T73" fmla="*/ 98086 h 163"/>
                  <a:gd name="T74" fmla="*/ 147 w 143"/>
                  <a:gd name="T75" fmla="*/ 104740 h 163"/>
                  <a:gd name="T76" fmla="*/ 244 w 143"/>
                  <a:gd name="T77" fmla="*/ 109231 h 163"/>
                  <a:gd name="T78" fmla="*/ 1729 w 143"/>
                  <a:gd name="T79" fmla="*/ 106618 h 163"/>
                  <a:gd name="T80" fmla="*/ 2389 w 143"/>
                  <a:gd name="T81" fmla="*/ 121069 h 163"/>
                  <a:gd name="T82" fmla="*/ 2795 w 143"/>
                  <a:gd name="T83" fmla="*/ 125462 h 163"/>
                  <a:gd name="T84" fmla="*/ 3326 w 143"/>
                  <a:gd name="T85" fmla="*/ 124043 h 163"/>
                  <a:gd name="T86" fmla="*/ 4281 w 143"/>
                  <a:gd name="T87" fmla="*/ 123352 h 1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3" h="163">
                    <a:moveTo>
                      <a:pt x="139" y="161"/>
                    </a:moveTo>
                    <a:lnTo>
                      <a:pt x="142" y="156"/>
                    </a:lnTo>
                    <a:lnTo>
                      <a:pt x="142" y="153"/>
                    </a:lnTo>
                    <a:lnTo>
                      <a:pt x="143" y="150"/>
                    </a:lnTo>
                    <a:lnTo>
                      <a:pt x="142" y="145"/>
                    </a:lnTo>
                    <a:lnTo>
                      <a:pt x="142" y="142"/>
                    </a:lnTo>
                    <a:lnTo>
                      <a:pt x="140" y="138"/>
                    </a:lnTo>
                    <a:lnTo>
                      <a:pt x="140" y="135"/>
                    </a:lnTo>
                    <a:lnTo>
                      <a:pt x="143" y="131"/>
                    </a:lnTo>
                    <a:lnTo>
                      <a:pt x="143" y="129"/>
                    </a:lnTo>
                    <a:lnTo>
                      <a:pt x="143" y="124"/>
                    </a:lnTo>
                    <a:lnTo>
                      <a:pt x="139" y="121"/>
                    </a:lnTo>
                    <a:lnTo>
                      <a:pt x="132" y="117"/>
                    </a:lnTo>
                    <a:lnTo>
                      <a:pt x="132" y="114"/>
                    </a:lnTo>
                    <a:lnTo>
                      <a:pt x="133" y="113"/>
                    </a:lnTo>
                    <a:lnTo>
                      <a:pt x="131" y="106"/>
                    </a:lnTo>
                    <a:lnTo>
                      <a:pt x="132" y="103"/>
                    </a:lnTo>
                    <a:lnTo>
                      <a:pt x="134" y="102"/>
                    </a:lnTo>
                    <a:lnTo>
                      <a:pt x="134" y="97"/>
                    </a:lnTo>
                    <a:lnTo>
                      <a:pt x="134" y="96"/>
                    </a:lnTo>
                    <a:lnTo>
                      <a:pt x="132" y="91"/>
                    </a:lnTo>
                    <a:lnTo>
                      <a:pt x="131" y="90"/>
                    </a:lnTo>
                    <a:lnTo>
                      <a:pt x="126" y="89"/>
                    </a:lnTo>
                    <a:lnTo>
                      <a:pt x="124" y="88"/>
                    </a:lnTo>
                    <a:lnTo>
                      <a:pt x="124" y="84"/>
                    </a:lnTo>
                    <a:lnTo>
                      <a:pt x="121" y="83"/>
                    </a:lnTo>
                    <a:lnTo>
                      <a:pt x="119" y="84"/>
                    </a:lnTo>
                    <a:lnTo>
                      <a:pt x="116" y="83"/>
                    </a:lnTo>
                    <a:lnTo>
                      <a:pt x="114" y="81"/>
                    </a:lnTo>
                    <a:lnTo>
                      <a:pt x="114" y="77"/>
                    </a:lnTo>
                    <a:lnTo>
                      <a:pt x="113" y="72"/>
                    </a:lnTo>
                    <a:lnTo>
                      <a:pt x="110" y="70"/>
                    </a:lnTo>
                    <a:lnTo>
                      <a:pt x="108" y="69"/>
                    </a:lnTo>
                    <a:lnTo>
                      <a:pt x="104" y="71"/>
                    </a:lnTo>
                    <a:lnTo>
                      <a:pt x="102" y="72"/>
                    </a:lnTo>
                    <a:lnTo>
                      <a:pt x="98" y="71"/>
                    </a:lnTo>
                    <a:lnTo>
                      <a:pt x="97" y="67"/>
                    </a:lnTo>
                    <a:lnTo>
                      <a:pt x="97" y="65"/>
                    </a:lnTo>
                    <a:lnTo>
                      <a:pt x="95" y="64"/>
                    </a:lnTo>
                    <a:lnTo>
                      <a:pt x="91" y="63"/>
                    </a:lnTo>
                    <a:lnTo>
                      <a:pt x="89" y="61"/>
                    </a:lnTo>
                    <a:lnTo>
                      <a:pt x="88" y="58"/>
                    </a:lnTo>
                    <a:lnTo>
                      <a:pt x="88" y="52"/>
                    </a:lnTo>
                    <a:lnTo>
                      <a:pt x="89" y="48"/>
                    </a:lnTo>
                    <a:lnTo>
                      <a:pt x="90" y="45"/>
                    </a:lnTo>
                    <a:lnTo>
                      <a:pt x="91" y="45"/>
                    </a:lnTo>
                    <a:lnTo>
                      <a:pt x="92" y="46"/>
                    </a:lnTo>
                    <a:lnTo>
                      <a:pt x="95" y="47"/>
                    </a:lnTo>
                    <a:lnTo>
                      <a:pt x="96" y="47"/>
                    </a:lnTo>
                    <a:lnTo>
                      <a:pt x="98" y="47"/>
                    </a:lnTo>
                    <a:lnTo>
                      <a:pt x="100" y="46"/>
                    </a:lnTo>
                    <a:lnTo>
                      <a:pt x="101" y="42"/>
                    </a:lnTo>
                    <a:lnTo>
                      <a:pt x="101" y="33"/>
                    </a:lnTo>
                    <a:lnTo>
                      <a:pt x="101" y="28"/>
                    </a:lnTo>
                    <a:lnTo>
                      <a:pt x="100" y="25"/>
                    </a:lnTo>
                    <a:lnTo>
                      <a:pt x="97" y="27"/>
                    </a:lnTo>
                    <a:lnTo>
                      <a:pt x="91" y="29"/>
                    </a:lnTo>
                    <a:lnTo>
                      <a:pt x="89" y="29"/>
                    </a:lnTo>
                    <a:lnTo>
                      <a:pt x="88" y="27"/>
                    </a:lnTo>
                    <a:lnTo>
                      <a:pt x="86" y="24"/>
                    </a:lnTo>
                    <a:lnTo>
                      <a:pt x="82" y="23"/>
                    </a:lnTo>
                    <a:lnTo>
                      <a:pt x="80" y="19"/>
                    </a:lnTo>
                    <a:lnTo>
                      <a:pt x="80" y="15"/>
                    </a:lnTo>
                    <a:lnTo>
                      <a:pt x="80" y="12"/>
                    </a:lnTo>
                    <a:lnTo>
                      <a:pt x="83" y="7"/>
                    </a:lnTo>
                    <a:lnTo>
                      <a:pt x="78" y="5"/>
                    </a:lnTo>
                    <a:lnTo>
                      <a:pt x="71" y="4"/>
                    </a:lnTo>
                    <a:lnTo>
                      <a:pt x="64" y="4"/>
                    </a:lnTo>
                    <a:lnTo>
                      <a:pt x="61" y="4"/>
                    </a:lnTo>
                    <a:lnTo>
                      <a:pt x="53" y="0"/>
                    </a:lnTo>
                    <a:lnTo>
                      <a:pt x="46" y="3"/>
                    </a:lnTo>
                    <a:lnTo>
                      <a:pt x="42" y="4"/>
                    </a:lnTo>
                    <a:lnTo>
                      <a:pt x="31" y="0"/>
                    </a:lnTo>
                    <a:lnTo>
                      <a:pt x="22" y="5"/>
                    </a:lnTo>
                    <a:lnTo>
                      <a:pt x="23" y="9"/>
                    </a:lnTo>
                    <a:lnTo>
                      <a:pt x="24" y="11"/>
                    </a:lnTo>
                    <a:lnTo>
                      <a:pt x="23" y="13"/>
                    </a:lnTo>
                    <a:lnTo>
                      <a:pt x="23" y="17"/>
                    </a:lnTo>
                    <a:lnTo>
                      <a:pt x="23" y="22"/>
                    </a:lnTo>
                    <a:lnTo>
                      <a:pt x="24" y="25"/>
                    </a:lnTo>
                    <a:lnTo>
                      <a:pt x="26" y="33"/>
                    </a:lnTo>
                    <a:lnTo>
                      <a:pt x="29" y="39"/>
                    </a:lnTo>
                    <a:lnTo>
                      <a:pt x="30" y="43"/>
                    </a:lnTo>
                    <a:lnTo>
                      <a:pt x="29" y="48"/>
                    </a:lnTo>
                    <a:lnTo>
                      <a:pt x="29" y="52"/>
                    </a:lnTo>
                    <a:lnTo>
                      <a:pt x="29" y="58"/>
                    </a:lnTo>
                    <a:lnTo>
                      <a:pt x="29" y="61"/>
                    </a:lnTo>
                    <a:lnTo>
                      <a:pt x="28" y="66"/>
                    </a:lnTo>
                    <a:lnTo>
                      <a:pt x="24" y="67"/>
                    </a:lnTo>
                    <a:lnTo>
                      <a:pt x="19" y="69"/>
                    </a:lnTo>
                    <a:lnTo>
                      <a:pt x="19" y="73"/>
                    </a:lnTo>
                    <a:lnTo>
                      <a:pt x="19" y="77"/>
                    </a:lnTo>
                    <a:lnTo>
                      <a:pt x="20" y="79"/>
                    </a:lnTo>
                    <a:lnTo>
                      <a:pt x="19" y="82"/>
                    </a:lnTo>
                    <a:lnTo>
                      <a:pt x="17" y="84"/>
                    </a:lnTo>
                    <a:lnTo>
                      <a:pt x="14" y="87"/>
                    </a:lnTo>
                    <a:lnTo>
                      <a:pt x="12" y="88"/>
                    </a:lnTo>
                    <a:lnTo>
                      <a:pt x="11" y="91"/>
                    </a:lnTo>
                    <a:lnTo>
                      <a:pt x="8" y="94"/>
                    </a:lnTo>
                    <a:lnTo>
                      <a:pt x="5" y="97"/>
                    </a:lnTo>
                    <a:lnTo>
                      <a:pt x="4" y="99"/>
                    </a:lnTo>
                    <a:lnTo>
                      <a:pt x="2" y="101"/>
                    </a:lnTo>
                    <a:lnTo>
                      <a:pt x="2" y="102"/>
                    </a:lnTo>
                    <a:lnTo>
                      <a:pt x="1" y="106"/>
                    </a:lnTo>
                    <a:lnTo>
                      <a:pt x="0" y="107"/>
                    </a:lnTo>
                    <a:lnTo>
                      <a:pt x="0" y="109"/>
                    </a:lnTo>
                    <a:lnTo>
                      <a:pt x="1" y="113"/>
                    </a:lnTo>
                    <a:lnTo>
                      <a:pt x="1" y="117"/>
                    </a:lnTo>
                    <a:lnTo>
                      <a:pt x="0" y="120"/>
                    </a:lnTo>
                    <a:lnTo>
                      <a:pt x="0" y="123"/>
                    </a:lnTo>
                    <a:lnTo>
                      <a:pt x="1" y="127"/>
                    </a:lnTo>
                    <a:lnTo>
                      <a:pt x="1" y="131"/>
                    </a:lnTo>
                    <a:lnTo>
                      <a:pt x="2" y="132"/>
                    </a:lnTo>
                    <a:lnTo>
                      <a:pt x="5" y="136"/>
                    </a:lnTo>
                    <a:lnTo>
                      <a:pt x="5" y="138"/>
                    </a:lnTo>
                    <a:lnTo>
                      <a:pt x="6" y="143"/>
                    </a:lnTo>
                    <a:lnTo>
                      <a:pt x="8" y="142"/>
                    </a:lnTo>
                    <a:lnTo>
                      <a:pt x="18" y="138"/>
                    </a:lnTo>
                    <a:lnTo>
                      <a:pt x="26" y="136"/>
                    </a:lnTo>
                    <a:lnTo>
                      <a:pt x="56" y="138"/>
                    </a:lnTo>
                    <a:lnTo>
                      <a:pt x="62" y="142"/>
                    </a:lnTo>
                    <a:lnTo>
                      <a:pt x="70" y="150"/>
                    </a:lnTo>
                    <a:lnTo>
                      <a:pt x="77" y="157"/>
                    </a:lnTo>
                    <a:lnTo>
                      <a:pt x="79" y="159"/>
                    </a:lnTo>
                    <a:lnTo>
                      <a:pt x="85" y="162"/>
                    </a:lnTo>
                    <a:lnTo>
                      <a:pt x="91" y="163"/>
                    </a:lnTo>
                    <a:lnTo>
                      <a:pt x="96" y="163"/>
                    </a:lnTo>
                    <a:lnTo>
                      <a:pt x="103" y="162"/>
                    </a:lnTo>
                    <a:lnTo>
                      <a:pt x="107" y="161"/>
                    </a:lnTo>
                    <a:lnTo>
                      <a:pt x="119" y="155"/>
                    </a:lnTo>
                    <a:lnTo>
                      <a:pt x="131" y="156"/>
                    </a:lnTo>
                    <a:lnTo>
                      <a:pt x="138" y="160"/>
                    </a:lnTo>
                    <a:lnTo>
                      <a:pt x="139" y="161"/>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90" name="Freeform 198"/>
              <p:cNvSpPr>
                <a:spLocks/>
              </p:cNvSpPr>
              <p:nvPr/>
            </p:nvSpPr>
            <p:spPr bwMode="auto">
              <a:xfrm rot="1627522">
                <a:off x="2168" y="3133"/>
                <a:ext cx="59" cy="89"/>
              </a:xfrm>
              <a:custGeom>
                <a:avLst/>
                <a:gdLst>
                  <a:gd name="T0" fmla="*/ 1131 w 49"/>
                  <a:gd name="T1" fmla="*/ 1 h 61"/>
                  <a:gd name="T2" fmla="*/ 1139 w 49"/>
                  <a:gd name="T3" fmla="*/ 2634 h 61"/>
                  <a:gd name="T4" fmla="*/ 1061 w 49"/>
                  <a:gd name="T5" fmla="*/ 6408 h 61"/>
                  <a:gd name="T6" fmla="*/ 1044 w 49"/>
                  <a:gd name="T7" fmla="*/ 8283 h 61"/>
                  <a:gd name="T8" fmla="*/ 946 w 49"/>
                  <a:gd name="T9" fmla="*/ 10886 h 61"/>
                  <a:gd name="T10" fmla="*/ 859 w 49"/>
                  <a:gd name="T11" fmla="*/ 14751 h 61"/>
                  <a:gd name="T12" fmla="*/ 780 w 49"/>
                  <a:gd name="T13" fmla="*/ 18465 h 61"/>
                  <a:gd name="T14" fmla="*/ 786 w 49"/>
                  <a:gd name="T15" fmla="*/ 19901 h 61"/>
                  <a:gd name="T16" fmla="*/ 867 w 49"/>
                  <a:gd name="T17" fmla="*/ 22775 h 61"/>
                  <a:gd name="T18" fmla="*/ 939 w 49"/>
                  <a:gd name="T19" fmla="*/ 25725 h 61"/>
                  <a:gd name="T20" fmla="*/ 916 w 49"/>
                  <a:gd name="T21" fmla="*/ 28372 h 61"/>
                  <a:gd name="T22" fmla="*/ 859 w 49"/>
                  <a:gd name="T23" fmla="*/ 30162 h 61"/>
                  <a:gd name="T24" fmla="*/ 682 w 49"/>
                  <a:gd name="T25" fmla="*/ 33229 h 61"/>
                  <a:gd name="T26" fmla="*/ 566 w 49"/>
                  <a:gd name="T27" fmla="*/ 35028 h 61"/>
                  <a:gd name="T28" fmla="*/ 343 w 49"/>
                  <a:gd name="T29" fmla="*/ 37533 h 61"/>
                  <a:gd name="T30" fmla="*/ 223 w 49"/>
                  <a:gd name="T31" fmla="*/ 35835 h 61"/>
                  <a:gd name="T32" fmla="*/ 128 w 49"/>
                  <a:gd name="T33" fmla="*/ 33811 h 61"/>
                  <a:gd name="T34" fmla="*/ 73 w 49"/>
                  <a:gd name="T35" fmla="*/ 31401 h 61"/>
                  <a:gd name="T36" fmla="*/ 0 w 49"/>
                  <a:gd name="T37" fmla="*/ 29555 h 61"/>
                  <a:gd name="T38" fmla="*/ 0 w 49"/>
                  <a:gd name="T39" fmla="*/ 25725 h 61"/>
                  <a:gd name="T40" fmla="*/ 73 w 49"/>
                  <a:gd name="T41" fmla="*/ 24008 h 61"/>
                  <a:gd name="T42" fmla="*/ 128 w 49"/>
                  <a:gd name="T43" fmla="*/ 22775 h 61"/>
                  <a:gd name="T44" fmla="*/ 214 w 49"/>
                  <a:gd name="T45" fmla="*/ 21245 h 61"/>
                  <a:gd name="T46" fmla="*/ 269 w 49"/>
                  <a:gd name="T47" fmla="*/ 17415 h 61"/>
                  <a:gd name="T48" fmla="*/ 390 w 49"/>
                  <a:gd name="T49" fmla="*/ 13032 h 61"/>
                  <a:gd name="T50" fmla="*/ 542 w 49"/>
                  <a:gd name="T51" fmla="*/ 9349 h 61"/>
                  <a:gd name="T52" fmla="*/ 653 w 49"/>
                  <a:gd name="T53" fmla="*/ 6408 h 61"/>
                  <a:gd name="T54" fmla="*/ 780 w 49"/>
                  <a:gd name="T55" fmla="*/ 3843 h 61"/>
                  <a:gd name="T56" fmla="*/ 867 w 49"/>
                  <a:gd name="T57" fmla="*/ 1237 h 61"/>
                  <a:gd name="T58" fmla="*/ 939 w 49"/>
                  <a:gd name="T59" fmla="*/ 1 h 61"/>
                  <a:gd name="T60" fmla="*/ 1034 w 49"/>
                  <a:gd name="T61" fmla="*/ 0 h 61"/>
                  <a:gd name="T62" fmla="*/ 1131 w 49"/>
                  <a:gd name="T63" fmla="*/ 0 h 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 h="61">
                    <a:moveTo>
                      <a:pt x="48" y="0"/>
                    </a:moveTo>
                    <a:lnTo>
                      <a:pt x="48" y="1"/>
                    </a:lnTo>
                    <a:lnTo>
                      <a:pt x="49" y="3"/>
                    </a:lnTo>
                    <a:lnTo>
                      <a:pt x="49" y="4"/>
                    </a:lnTo>
                    <a:lnTo>
                      <a:pt x="48" y="7"/>
                    </a:lnTo>
                    <a:lnTo>
                      <a:pt x="46" y="10"/>
                    </a:lnTo>
                    <a:lnTo>
                      <a:pt x="46" y="13"/>
                    </a:lnTo>
                    <a:lnTo>
                      <a:pt x="45" y="14"/>
                    </a:lnTo>
                    <a:lnTo>
                      <a:pt x="43" y="15"/>
                    </a:lnTo>
                    <a:lnTo>
                      <a:pt x="41" y="18"/>
                    </a:lnTo>
                    <a:lnTo>
                      <a:pt x="40" y="20"/>
                    </a:lnTo>
                    <a:lnTo>
                      <a:pt x="36" y="24"/>
                    </a:lnTo>
                    <a:lnTo>
                      <a:pt x="35" y="27"/>
                    </a:lnTo>
                    <a:lnTo>
                      <a:pt x="33" y="30"/>
                    </a:lnTo>
                    <a:lnTo>
                      <a:pt x="33" y="31"/>
                    </a:lnTo>
                    <a:lnTo>
                      <a:pt x="34" y="32"/>
                    </a:lnTo>
                    <a:lnTo>
                      <a:pt x="35" y="34"/>
                    </a:lnTo>
                    <a:lnTo>
                      <a:pt x="37" y="37"/>
                    </a:lnTo>
                    <a:lnTo>
                      <a:pt x="39" y="39"/>
                    </a:lnTo>
                    <a:lnTo>
                      <a:pt x="40" y="42"/>
                    </a:lnTo>
                    <a:lnTo>
                      <a:pt x="40" y="44"/>
                    </a:lnTo>
                    <a:lnTo>
                      <a:pt x="39" y="46"/>
                    </a:lnTo>
                    <a:lnTo>
                      <a:pt x="37" y="48"/>
                    </a:lnTo>
                    <a:lnTo>
                      <a:pt x="36" y="49"/>
                    </a:lnTo>
                    <a:lnTo>
                      <a:pt x="34" y="51"/>
                    </a:lnTo>
                    <a:lnTo>
                      <a:pt x="29" y="54"/>
                    </a:lnTo>
                    <a:lnTo>
                      <a:pt x="27" y="56"/>
                    </a:lnTo>
                    <a:lnTo>
                      <a:pt x="24" y="57"/>
                    </a:lnTo>
                    <a:lnTo>
                      <a:pt x="21" y="58"/>
                    </a:lnTo>
                    <a:lnTo>
                      <a:pt x="15" y="61"/>
                    </a:lnTo>
                    <a:lnTo>
                      <a:pt x="12" y="60"/>
                    </a:lnTo>
                    <a:lnTo>
                      <a:pt x="10" y="58"/>
                    </a:lnTo>
                    <a:lnTo>
                      <a:pt x="7" y="56"/>
                    </a:lnTo>
                    <a:lnTo>
                      <a:pt x="6" y="55"/>
                    </a:lnTo>
                    <a:lnTo>
                      <a:pt x="5" y="54"/>
                    </a:lnTo>
                    <a:lnTo>
                      <a:pt x="3" y="51"/>
                    </a:lnTo>
                    <a:lnTo>
                      <a:pt x="1" y="50"/>
                    </a:lnTo>
                    <a:lnTo>
                      <a:pt x="0" y="48"/>
                    </a:lnTo>
                    <a:lnTo>
                      <a:pt x="0" y="45"/>
                    </a:lnTo>
                    <a:lnTo>
                      <a:pt x="0" y="42"/>
                    </a:lnTo>
                    <a:lnTo>
                      <a:pt x="1" y="40"/>
                    </a:lnTo>
                    <a:lnTo>
                      <a:pt x="3" y="39"/>
                    </a:lnTo>
                    <a:lnTo>
                      <a:pt x="4" y="38"/>
                    </a:lnTo>
                    <a:lnTo>
                      <a:pt x="6" y="37"/>
                    </a:lnTo>
                    <a:lnTo>
                      <a:pt x="7" y="36"/>
                    </a:lnTo>
                    <a:lnTo>
                      <a:pt x="9" y="34"/>
                    </a:lnTo>
                    <a:lnTo>
                      <a:pt x="10" y="32"/>
                    </a:lnTo>
                    <a:lnTo>
                      <a:pt x="12" y="28"/>
                    </a:lnTo>
                    <a:lnTo>
                      <a:pt x="15" y="25"/>
                    </a:lnTo>
                    <a:lnTo>
                      <a:pt x="17" y="21"/>
                    </a:lnTo>
                    <a:lnTo>
                      <a:pt x="22" y="18"/>
                    </a:lnTo>
                    <a:lnTo>
                      <a:pt x="23" y="15"/>
                    </a:lnTo>
                    <a:lnTo>
                      <a:pt x="27" y="12"/>
                    </a:lnTo>
                    <a:lnTo>
                      <a:pt x="28" y="10"/>
                    </a:lnTo>
                    <a:lnTo>
                      <a:pt x="30" y="7"/>
                    </a:lnTo>
                    <a:lnTo>
                      <a:pt x="33" y="6"/>
                    </a:lnTo>
                    <a:lnTo>
                      <a:pt x="35" y="3"/>
                    </a:lnTo>
                    <a:lnTo>
                      <a:pt x="37" y="2"/>
                    </a:lnTo>
                    <a:lnTo>
                      <a:pt x="39" y="1"/>
                    </a:lnTo>
                    <a:lnTo>
                      <a:pt x="40" y="1"/>
                    </a:lnTo>
                    <a:lnTo>
                      <a:pt x="42" y="0"/>
                    </a:lnTo>
                    <a:lnTo>
                      <a:pt x="43" y="0"/>
                    </a:lnTo>
                    <a:lnTo>
                      <a:pt x="46" y="0"/>
                    </a:lnTo>
                    <a:lnTo>
                      <a:pt x="48" y="0"/>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91" name="Freeform 199"/>
              <p:cNvSpPr>
                <a:spLocks/>
              </p:cNvSpPr>
              <p:nvPr/>
            </p:nvSpPr>
            <p:spPr bwMode="auto">
              <a:xfrm rot="1627522">
                <a:off x="2158" y="3216"/>
                <a:ext cx="149" cy="214"/>
              </a:xfrm>
              <a:custGeom>
                <a:avLst/>
                <a:gdLst>
                  <a:gd name="T0" fmla="*/ 4625 w 120"/>
                  <a:gd name="T1" fmla="*/ 92210 h 144"/>
                  <a:gd name="T2" fmla="*/ 4468 w 120"/>
                  <a:gd name="T3" fmla="*/ 104063 h 144"/>
                  <a:gd name="T4" fmla="*/ 3936 w 120"/>
                  <a:gd name="T5" fmla="*/ 112821 h 144"/>
                  <a:gd name="T6" fmla="*/ 3788 w 120"/>
                  <a:gd name="T7" fmla="*/ 117697 h 144"/>
                  <a:gd name="T8" fmla="*/ 3278 w 120"/>
                  <a:gd name="T9" fmla="*/ 119647 h 144"/>
                  <a:gd name="T10" fmla="*/ 3278 w 120"/>
                  <a:gd name="T11" fmla="*/ 115340 h 144"/>
                  <a:gd name="T12" fmla="*/ 1920 w 120"/>
                  <a:gd name="T13" fmla="*/ 108605 h 144"/>
                  <a:gd name="T14" fmla="*/ 1597 w 120"/>
                  <a:gd name="T15" fmla="*/ 98611 h 144"/>
                  <a:gd name="T16" fmla="*/ 1198 w 120"/>
                  <a:gd name="T17" fmla="*/ 89480 h 144"/>
                  <a:gd name="T18" fmla="*/ 1468 w 120"/>
                  <a:gd name="T19" fmla="*/ 84005 h 144"/>
                  <a:gd name="T20" fmla="*/ 1163 w 120"/>
                  <a:gd name="T21" fmla="*/ 79198 h 144"/>
                  <a:gd name="T22" fmla="*/ 834 w 120"/>
                  <a:gd name="T23" fmla="*/ 74485 h 144"/>
                  <a:gd name="T24" fmla="*/ 504 w 120"/>
                  <a:gd name="T25" fmla="*/ 65594 h 144"/>
                  <a:gd name="T26" fmla="*/ 228 w 120"/>
                  <a:gd name="T27" fmla="*/ 62048 h 144"/>
                  <a:gd name="T28" fmla="*/ 119 w 120"/>
                  <a:gd name="T29" fmla="*/ 50058 h 144"/>
                  <a:gd name="T30" fmla="*/ 401 w 120"/>
                  <a:gd name="T31" fmla="*/ 45374 h 144"/>
                  <a:gd name="T32" fmla="*/ 401 w 120"/>
                  <a:gd name="T33" fmla="*/ 39652 h 144"/>
                  <a:gd name="T34" fmla="*/ 228 w 120"/>
                  <a:gd name="T35" fmla="*/ 33684 h 144"/>
                  <a:gd name="T36" fmla="*/ 626 w 120"/>
                  <a:gd name="T37" fmla="*/ 27764 h 144"/>
                  <a:gd name="T38" fmla="*/ 498 w 120"/>
                  <a:gd name="T39" fmla="*/ 20545 h 144"/>
                  <a:gd name="T40" fmla="*/ 283 w 120"/>
                  <a:gd name="T41" fmla="*/ 10263 h 144"/>
                  <a:gd name="T42" fmla="*/ 672 w 120"/>
                  <a:gd name="T43" fmla="*/ 11700 h 144"/>
                  <a:gd name="T44" fmla="*/ 965 w 120"/>
                  <a:gd name="T45" fmla="*/ 12571 h 144"/>
                  <a:gd name="T46" fmla="*/ 1198 w 120"/>
                  <a:gd name="T47" fmla="*/ 9303 h 144"/>
                  <a:gd name="T48" fmla="*/ 1673 w 120"/>
                  <a:gd name="T49" fmla="*/ 10263 h 144"/>
                  <a:gd name="T50" fmla="*/ 1848 w 120"/>
                  <a:gd name="T51" fmla="*/ 6906 h 144"/>
                  <a:gd name="T52" fmla="*/ 2123 w 120"/>
                  <a:gd name="T53" fmla="*/ 6906 h 144"/>
                  <a:gd name="T54" fmla="*/ 2384 w 120"/>
                  <a:gd name="T55" fmla="*/ 6906 h 144"/>
                  <a:gd name="T56" fmla="*/ 2640 w 120"/>
                  <a:gd name="T57" fmla="*/ 2195 h 144"/>
                  <a:gd name="T58" fmla="*/ 2960 w 120"/>
                  <a:gd name="T59" fmla="*/ 1477 h 144"/>
                  <a:gd name="T60" fmla="*/ 3273 w 120"/>
                  <a:gd name="T61" fmla="*/ 6906 h 144"/>
                  <a:gd name="T62" fmla="*/ 3393 w 120"/>
                  <a:gd name="T63" fmla="*/ 12571 h 144"/>
                  <a:gd name="T64" fmla="*/ 3432 w 120"/>
                  <a:gd name="T65" fmla="*/ 17388 h 144"/>
                  <a:gd name="T66" fmla="*/ 3127 w 120"/>
                  <a:gd name="T67" fmla="*/ 19565 h 144"/>
                  <a:gd name="T68" fmla="*/ 3057 w 120"/>
                  <a:gd name="T69" fmla="*/ 24380 h 144"/>
                  <a:gd name="T70" fmla="*/ 2898 w 120"/>
                  <a:gd name="T71" fmla="*/ 30532 h 144"/>
                  <a:gd name="T72" fmla="*/ 2811 w 120"/>
                  <a:gd name="T73" fmla="*/ 38037 h 144"/>
                  <a:gd name="T74" fmla="*/ 2960 w 120"/>
                  <a:gd name="T75" fmla="*/ 43253 h 144"/>
                  <a:gd name="T76" fmla="*/ 3057 w 120"/>
                  <a:gd name="T77" fmla="*/ 48645 h 144"/>
                  <a:gd name="T78" fmla="*/ 3057 w 120"/>
                  <a:gd name="T79" fmla="*/ 53843 h 144"/>
                  <a:gd name="T80" fmla="*/ 3000 w 120"/>
                  <a:gd name="T81" fmla="*/ 58180 h 144"/>
                  <a:gd name="T82" fmla="*/ 3202 w 120"/>
                  <a:gd name="T83" fmla="*/ 62793 h 144"/>
                  <a:gd name="T84" fmla="*/ 3393 w 120"/>
                  <a:gd name="T85" fmla="*/ 60571 h 144"/>
                  <a:gd name="T86" fmla="*/ 3598 w 120"/>
                  <a:gd name="T87" fmla="*/ 62793 h 144"/>
                  <a:gd name="T88" fmla="*/ 3936 w 120"/>
                  <a:gd name="T89" fmla="*/ 60571 h 144"/>
                  <a:gd name="T90" fmla="*/ 4064 w 120"/>
                  <a:gd name="T91" fmla="*/ 65594 h 144"/>
                  <a:gd name="T92" fmla="*/ 4260 w 120"/>
                  <a:gd name="T93" fmla="*/ 74485 h 144"/>
                  <a:gd name="T94" fmla="*/ 4461 w 120"/>
                  <a:gd name="T95" fmla="*/ 81243 h 144"/>
                  <a:gd name="T96" fmla="*/ 4563 w 120"/>
                  <a:gd name="T97" fmla="*/ 86119 h 144"/>
                  <a:gd name="T98" fmla="*/ 4767 w 120"/>
                  <a:gd name="T99" fmla="*/ 88389 h 1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0" h="144">
                    <a:moveTo>
                      <a:pt x="120" y="105"/>
                    </a:moveTo>
                    <a:lnTo>
                      <a:pt x="117" y="110"/>
                    </a:lnTo>
                    <a:lnTo>
                      <a:pt x="115" y="113"/>
                    </a:lnTo>
                    <a:lnTo>
                      <a:pt x="113" y="124"/>
                    </a:lnTo>
                    <a:lnTo>
                      <a:pt x="111" y="126"/>
                    </a:lnTo>
                    <a:lnTo>
                      <a:pt x="99" y="134"/>
                    </a:lnTo>
                    <a:lnTo>
                      <a:pt x="97" y="135"/>
                    </a:lnTo>
                    <a:lnTo>
                      <a:pt x="95" y="140"/>
                    </a:lnTo>
                    <a:lnTo>
                      <a:pt x="84" y="144"/>
                    </a:lnTo>
                    <a:lnTo>
                      <a:pt x="83" y="142"/>
                    </a:lnTo>
                    <a:lnTo>
                      <a:pt x="85" y="137"/>
                    </a:lnTo>
                    <a:lnTo>
                      <a:pt x="83" y="137"/>
                    </a:lnTo>
                    <a:lnTo>
                      <a:pt x="55" y="130"/>
                    </a:lnTo>
                    <a:lnTo>
                      <a:pt x="48" y="129"/>
                    </a:lnTo>
                    <a:lnTo>
                      <a:pt x="41" y="120"/>
                    </a:lnTo>
                    <a:lnTo>
                      <a:pt x="40" y="117"/>
                    </a:lnTo>
                    <a:lnTo>
                      <a:pt x="33" y="112"/>
                    </a:lnTo>
                    <a:lnTo>
                      <a:pt x="31" y="106"/>
                    </a:lnTo>
                    <a:lnTo>
                      <a:pt x="35" y="102"/>
                    </a:lnTo>
                    <a:lnTo>
                      <a:pt x="37" y="100"/>
                    </a:lnTo>
                    <a:lnTo>
                      <a:pt x="35" y="98"/>
                    </a:lnTo>
                    <a:lnTo>
                      <a:pt x="29" y="94"/>
                    </a:lnTo>
                    <a:lnTo>
                      <a:pt x="23" y="90"/>
                    </a:lnTo>
                    <a:lnTo>
                      <a:pt x="21" y="89"/>
                    </a:lnTo>
                    <a:lnTo>
                      <a:pt x="18" y="88"/>
                    </a:lnTo>
                    <a:lnTo>
                      <a:pt x="13" y="78"/>
                    </a:lnTo>
                    <a:lnTo>
                      <a:pt x="9" y="75"/>
                    </a:lnTo>
                    <a:lnTo>
                      <a:pt x="6" y="74"/>
                    </a:lnTo>
                    <a:lnTo>
                      <a:pt x="0" y="74"/>
                    </a:lnTo>
                    <a:lnTo>
                      <a:pt x="3" y="59"/>
                    </a:lnTo>
                    <a:lnTo>
                      <a:pt x="4" y="57"/>
                    </a:lnTo>
                    <a:lnTo>
                      <a:pt x="10" y="54"/>
                    </a:lnTo>
                    <a:lnTo>
                      <a:pt x="11" y="51"/>
                    </a:lnTo>
                    <a:lnTo>
                      <a:pt x="10" y="47"/>
                    </a:lnTo>
                    <a:lnTo>
                      <a:pt x="6" y="42"/>
                    </a:lnTo>
                    <a:lnTo>
                      <a:pt x="6" y="40"/>
                    </a:lnTo>
                    <a:lnTo>
                      <a:pt x="6" y="38"/>
                    </a:lnTo>
                    <a:lnTo>
                      <a:pt x="16" y="33"/>
                    </a:lnTo>
                    <a:lnTo>
                      <a:pt x="15" y="29"/>
                    </a:lnTo>
                    <a:lnTo>
                      <a:pt x="12" y="24"/>
                    </a:lnTo>
                    <a:lnTo>
                      <a:pt x="7" y="17"/>
                    </a:lnTo>
                    <a:lnTo>
                      <a:pt x="7" y="12"/>
                    </a:lnTo>
                    <a:lnTo>
                      <a:pt x="12" y="14"/>
                    </a:lnTo>
                    <a:lnTo>
                      <a:pt x="17" y="14"/>
                    </a:lnTo>
                    <a:lnTo>
                      <a:pt x="21" y="16"/>
                    </a:lnTo>
                    <a:lnTo>
                      <a:pt x="25" y="15"/>
                    </a:lnTo>
                    <a:lnTo>
                      <a:pt x="28" y="14"/>
                    </a:lnTo>
                    <a:lnTo>
                      <a:pt x="31" y="11"/>
                    </a:lnTo>
                    <a:lnTo>
                      <a:pt x="36" y="10"/>
                    </a:lnTo>
                    <a:lnTo>
                      <a:pt x="42" y="12"/>
                    </a:lnTo>
                    <a:lnTo>
                      <a:pt x="43" y="10"/>
                    </a:lnTo>
                    <a:lnTo>
                      <a:pt x="47" y="8"/>
                    </a:lnTo>
                    <a:lnTo>
                      <a:pt x="49" y="6"/>
                    </a:lnTo>
                    <a:lnTo>
                      <a:pt x="53" y="8"/>
                    </a:lnTo>
                    <a:lnTo>
                      <a:pt x="55" y="6"/>
                    </a:lnTo>
                    <a:lnTo>
                      <a:pt x="60" y="8"/>
                    </a:lnTo>
                    <a:lnTo>
                      <a:pt x="64" y="6"/>
                    </a:lnTo>
                    <a:lnTo>
                      <a:pt x="67" y="3"/>
                    </a:lnTo>
                    <a:lnTo>
                      <a:pt x="71" y="0"/>
                    </a:lnTo>
                    <a:lnTo>
                      <a:pt x="75" y="2"/>
                    </a:lnTo>
                    <a:lnTo>
                      <a:pt x="83" y="2"/>
                    </a:lnTo>
                    <a:lnTo>
                      <a:pt x="82" y="8"/>
                    </a:lnTo>
                    <a:lnTo>
                      <a:pt x="83" y="11"/>
                    </a:lnTo>
                    <a:lnTo>
                      <a:pt x="85" y="15"/>
                    </a:lnTo>
                    <a:lnTo>
                      <a:pt x="87" y="17"/>
                    </a:lnTo>
                    <a:lnTo>
                      <a:pt x="87" y="21"/>
                    </a:lnTo>
                    <a:lnTo>
                      <a:pt x="84" y="22"/>
                    </a:lnTo>
                    <a:lnTo>
                      <a:pt x="79" y="23"/>
                    </a:lnTo>
                    <a:lnTo>
                      <a:pt x="79" y="27"/>
                    </a:lnTo>
                    <a:lnTo>
                      <a:pt x="77" y="29"/>
                    </a:lnTo>
                    <a:lnTo>
                      <a:pt x="75" y="33"/>
                    </a:lnTo>
                    <a:lnTo>
                      <a:pt x="73" y="36"/>
                    </a:lnTo>
                    <a:lnTo>
                      <a:pt x="70" y="42"/>
                    </a:lnTo>
                    <a:lnTo>
                      <a:pt x="71" y="45"/>
                    </a:lnTo>
                    <a:lnTo>
                      <a:pt x="75" y="50"/>
                    </a:lnTo>
                    <a:lnTo>
                      <a:pt x="75" y="52"/>
                    </a:lnTo>
                    <a:lnTo>
                      <a:pt x="76" y="56"/>
                    </a:lnTo>
                    <a:lnTo>
                      <a:pt x="77" y="58"/>
                    </a:lnTo>
                    <a:lnTo>
                      <a:pt x="78" y="62"/>
                    </a:lnTo>
                    <a:lnTo>
                      <a:pt x="77" y="64"/>
                    </a:lnTo>
                    <a:lnTo>
                      <a:pt x="76" y="65"/>
                    </a:lnTo>
                    <a:lnTo>
                      <a:pt x="76" y="69"/>
                    </a:lnTo>
                    <a:lnTo>
                      <a:pt x="78" y="76"/>
                    </a:lnTo>
                    <a:lnTo>
                      <a:pt x="81" y="75"/>
                    </a:lnTo>
                    <a:lnTo>
                      <a:pt x="83" y="74"/>
                    </a:lnTo>
                    <a:lnTo>
                      <a:pt x="85" y="72"/>
                    </a:lnTo>
                    <a:lnTo>
                      <a:pt x="89" y="74"/>
                    </a:lnTo>
                    <a:lnTo>
                      <a:pt x="91" y="75"/>
                    </a:lnTo>
                    <a:lnTo>
                      <a:pt x="94" y="74"/>
                    </a:lnTo>
                    <a:lnTo>
                      <a:pt x="99" y="72"/>
                    </a:lnTo>
                    <a:lnTo>
                      <a:pt x="101" y="74"/>
                    </a:lnTo>
                    <a:lnTo>
                      <a:pt x="102" y="78"/>
                    </a:lnTo>
                    <a:lnTo>
                      <a:pt x="102" y="82"/>
                    </a:lnTo>
                    <a:lnTo>
                      <a:pt x="107" y="89"/>
                    </a:lnTo>
                    <a:lnTo>
                      <a:pt x="111" y="93"/>
                    </a:lnTo>
                    <a:lnTo>
                      <a:pt x="112" y="96"/>
                    </a:lnTo>
                    <a:lnTo>
                      <a:pt x="114" y="100"/>
                    </a:lnTo>
                    <a:lnTo>
                      <a:pt x="115" y="102"/>
                    </a:lnTo>
                    <a:lnTo>
                      <a:pt x="118" y="104"/>
                    </a:lnTo>
                    <a:lnTo>
                      <a:pt x="120" y="105"/>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92" name="Freeform 200"/>
              <p:cNvSpPr>
                <a:spLocks/>
              </p:cNvSpPr>
              <p:nvPr/>
            </p:nvSpPr>
            <p:spPr bwMode="auto">
              <a:xfrm rot="1627522">
                <a:off x="1979" y="3152"/>
                <a:ext cx="158" cy="152"/>
              </a:xfrm>
              <a:custGeom>
                <a:avLst/>
                <a:gdLst>
                  <a:gd name="T0" fmla="*/ 2807 w 127"/>
                  <a:gd name="T1" fmla="*/ 75548 h 103"/>
                  <a:gd name="T2" fmla="*/ 2535 w 127"/>
                  <a:gd name="T3" fmla="*/ 73724 h 103"/>
                  <a:gd name="T4" fmla="*/ 2368 w 127"/>
                  <a:gd name="T5" fmla="*/ 71886 h 103"/>
                  <a:gd name="T6" fmla="*/ 2256 w 127"/>
                  <a:gd name="T7" fmla="*/ 67892 h 103"/>
                  <a:gd name="T8" fmla="*/ 2368 w 127"/>
                  <a:gd name="T9" fmla="*/ 64873 h 103"/>
                  <a:gd name="T10" fmla="*/ 2187 w 127"/>
                  <a:gd name="T11" fmla="*/ 61455 h 103"/>
                  <a:gd name="T12" fmla="*/ 1979 w 127"/>
                  <a:gd name="T13" fmla="*/ 60574 h 103"/>
                  <a:gd name="T14" fmla="*/ 1866 w 127"/>
                  <a:gd name="T15" fmla="*/ 54671 h 103"/>
                  <a:gd name="T16" fmla="*/ 1903 w 127"/>
                  <a:gd name="T17" fmla="*/ 49958 h 103"/>
                  <a:gd name="T18" fmla="*/ 1813 w 127"/>
                  <a:gd name="T19" fmla="*/ 44875 h 103"/>
                  <a:gd name="T20" fmla="*/ 1530 w 127"/>
                  <a:gd name="T21" fmla="*/ 43447 h 103"/>
                  <a:gd name="T22" fmla="*/ 1206 w 127"/>
                  <a:gd name="T23" fmla="*/ 45433 h 103"/>
                  <a:gd name="T24" fmla="*/ 1059 w 127"/>
                  <a:gd name="T25" fmla="*/ 43447 h 103"/>
                  <a:gd name="T26" fmla="*/ 901 w 127"/>
                  <a:gd name="T27" fmla="*/ 41047 h 103"/>
                  <a:gd name="T28" fmla="*/ 679 w 127"/>
                  <a:gd name="T29" fmla="*/ 42418 h 103"/>
                  <a:gd name="T30" fmla="*/ 229 w 127"/>
                  <a:gd name="T31" fmla="*/ 34324 h 103"/>
                  <a:gd name="T32" fmla="*/ 2 w 127"/>
                  <a:gd name="T33" fmla="*/ 34324 h 103"/>
                  <a:gd name="T34" fmla="*/ 1 w 127"/>
                  <a:gd name="T35" fmla="*/ 27815 h 103"/>
                  <a:gd name="T36" fmla="*/ 1 w 127"/>
                  <a:gd name="T37" fmla="*/ 23259 h 103"/>
                  <a:gd name="T38" fmla="*/ 0 w 127"/>
                  <a:gd name="T39" fmla="*/ 20862 h 103"/>
                  <a:gd name="T40" fmla="*/ 148 w 127"/>
                  <a:gd name="T41" fmla="*/ 17917 h 103"/>
                  <a:gd name="T42" fmla="*/ 285 w 127"/>
                  <a:gd name="T43" fmla="*/ 17175 h 103"/>
                  <a:gd name="T44" fmla="*/ 546 w 127"/>
                  <a:gd name="T45" fmla="*/ 12772 h 103"/>
                  <a:gd name="T46" fmla="*/ 901 w 127"/>
                  <a:gd name="T47" fmla="*/ 9580 h 103"/>
                  <a:gd name="T48" fmla="*/ 1059 w 127"/>
                  <a:gd name="T49" fmla="*/ 7404 h 103"/>
                  <a:gd name="T50" fmla="*/ 1317 w 127"/>
                  <a:gd name="T51" fmla="*/ 7404 h 103"/>
                  <a:gd name="T52" fmla="*/ 1530 w 127"/>
                  <a:gd name="T53" fmla="*/ 9269 h 103"/>
                  <a:gd name="T54" fmla="*/ 1866 w 127"/>
                  <a:gd name="T55" fmla="*/ 8227 h 103"/>
                  <a:gd name="T56" fmla="*/ 2038 w 127"/>
                  <a:gd name="T57" fmla="*/ 6492 h 103"/>
                  <a:gd name="T58" fmla="*/ 2176 w 127"/>
                  <a:gd name="T59" fmla="*/ 3400 h 103"/>
                  <a:gd name="T60" fmla="*/ 2368 w 127"/>
                  <a:gd name="T61" fmla="*/ 4399 h 103"/>
                  <a:gd name="T62" fmla="*/ 2518 w 127"/>
                  <a:gd name="T63" fmla="*/ 2020 h 103"/>
                  <a:gd name="T64" fmla="*/ 2707 w 127"/>
                  <a:gd name="T65" fmla="*/ 0 h 103"/>
                  <a:gd name="T66" fmla="*/ 3024 w 127"/>
                  <a:gd name="T67" fmla="*/ 0 h 103"/>
                  <a:gd name="T68" fmla="*/ 3276 w 127"/>
                  <a:gd name="T69" fmla="*/ 1 h 103"/>
                  <a:gd name="T70" fmla="*/ 3663 w 127"/>
                  <a:gd name="T71" fmla="*/ 4399 h 103"/>
                  <a:gd name="T72" fmla="*/ 3898 w 127"/>
                  <a:gd name="T73" fmla="*/ 3400 h 103"/>
                  <a:gd name="T74" fmla="*/ 3924 w 127"/>
                  <a:gd name="T75" fmla="*/ 2981 h 103"/>
                  <a:gd name="T76" fmla="*/ 4680 w 127"/>
                  <a:gd name="T77" fmla="*/ 0 h 103"/>
                  <a:gd name="T78" fmla="*/ 4849 w 127"/>
                  <a:gd name="T79" fmla="*/ 7404 h 103"/>
                  <a:gd name="T80" fmla="*/ 4680 w 127"/>
                  <a:gd name="T81" fmla="*/ 20186 h 103"/>
                  <a:gd name="T82" fmla="*/ 4741 w 127"/>
                  <a:gd name="T83" fmla="*/ 26748 h 103"/>
                  <a:gd name="T84" fmla="*/ 4993 w 127"/>
                  <a:gd name="T85" fmla="*/ 36062 h 103"/>
                  <a:gd name="T86" fmla="*/ 4882 w 127"/>
                  <a:gd name="T87" fmla="*/ 40398 h 103"/>
                  <a:gd name="T88" fmla="*/ 5124 w 127"/>
                  <a:gd name="T89" fmla="*/ 44875 h 103"/>
                  <a:gd name="T90" fmla="*/ 4741 w 127"/>
                  <a:gd name="T91" fmla="*/ 52067 h 103"/>
                  <a:gd name="T92" fmla="*/ 3276 w 127"/>
                  <a:gd name="T93" fmla="*/ 69277 h 1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7" h="103">
                    <a:moveTo>
                      <a:pt x="72" y="103"/>
                    </a:moveTo>
                    <a:lnTo>
                      <a:pt x="68" y="101"/>
                    </a:lnTo>
                    <a:lnTo>
                      <a:pt x="65" y="99"/>
                    </a:lnTo>
                    <a:lnTo>
                      <a:pt x="62" y="99"/>
                    </a:lnTo>
                    <a:lnTo>
                      <a:pt x="60" y="97"/>
                    </a:lnTo>
                    <a:lnTo>
                      <a:pt x="58" y="96"/>
                    </a:lnTo>
                    <a:lnTo>
                      <a:pt x="55" y="94"/>
                    </a:lnTo>
                    <a:lnTo>
                      <a:pt x="55" y="91"/>
                    </a:lnTo>
                    <a:lnTo>
                      <a:pt x="56" y="89"/>
                    </a:lnTo>
                    <a:lnTo>
                      <a:pt x="58" y="87"/>
                    </a:lnTo>
                    <a:lnTo>
                      <a:pt x="55" y="83"/>
                    </a:lnTo>
                    <a:lnTo>
                      <a:pt x="54" y="82"/>
                    </a:lnTo>
                    <a:lnTo>
                      <a:pt x="50" y="82"/>
                    </a:lnTo>
                    <a:lnTo>
                      <a:pt x="48" y="81"/>
                    </a:lnTo>
                    <a:lnTo>
                      <a:pt x="47" y="78"/>
                    </a:lnTo>
                    <a:lnTo>
                      <a:pt x="46" y="73"/>
                    </a:lnTo>
                    <a:lnTo>
                      <a:pt x="47" y="71"/>
                    </a:lnTo>
                    <a:lnTo>
                      <a:pt x="47" y="67"/>
                    </a:lnTo>
                    <a:lnTo>
                      <a:pt x="48" y="64"/>
                    </a:lnTo>
                    <a:lnTo>
                      <a:pt x="44" y="60"/>
                    </a:lnTo>
                    <a:lnTo>
                      <a:pt x="41" y="58"/>
                    </a:lnTo>
                    <a:lnTo>
                      <a:pt x="38" y="58"/>
                    </a:lnTo>
                    <a:lnTo>
                      <a:pt x="36" y="60"/>
                    </a:lnTo>
                    <a:lnTo>
                      <a:pt x="30" y="61"/>
                    </a:lnTo>
                    <a:lnTo>
                      <a:pt x="28" y="60"/>
                    </a:lnTo>
                    <a:lnTo>
                      <a:pt x="26" y="58"/>
                    </a:lnTo>
                    <a:lnTo>
                      <a:pt x="24" y="55"/>
                    </a:lnTo>
                    <a:lnTo>
                      <a:pt x="22" y="55"/>
                    </a:lnTo>
                    <a:lnTo>
                      <a:pt x="17" y="57"/>
                    </a:lnTo>
                    <a:lnTo>
                      <a:pt x="16" y="57"/>
                    </a:lnTo>
                    <a:lnTo>
                      <a:pt x="8" y="51"/>
                    </a:lnTo>
                    <a:lnTo>
                      <a:pt x="6" y="46"/>
                    </a:lnTo>
                    <a:lnTo>
                      <a:pt x="4" y="46"/>
                    </a:lnTo>
                    <a:lnTo>
                      <a:pt x="2" y="46"/>
                    </a:lnTo>
                    <a:lnTo>
                      <a:pt x="1" y="46"/>
                    </a:lnTo>
                    <a:lnTo>
                      <a:pt x="1" y="37"/>
                    </a:lnTo>
                    <a:lnTo>
                      <a:pt x="0" y="37"/>
                    </a:lnTo>
                    <a:lnTo>
                      <a:pt x="1" y="31"/>
                    </a:lnTo>
                    <a:lnTo>
                      <a:pt x="0" y="29"/>
                    </a:lnTo>
                    <a:lnTo>
                      <a:pt x="0" y="28"/>
                    </a:lnTo>
                    <a:lnTo>
                      <a:pt x="2" y="25"/>
                    </a:lnTo>
                    <a:lnTo>
                      <a:pt x="4" y="24"/>
                    </a:lnTo>
                    <a:lnTo>
                      <a:pt x="6" y="24"/>
                    </a:lnTo>
                    <a:lnTo>
                      <a:pt x="7" y="23"/>
                    </a:lnTo>
                    <a:lnTo>
                      <a:pt x="10" y="22"/>
                    </a:lnTo>
                    <a:lnTo>
                      <a:pt x="13" y="17"/>
                    </a:lnTo>
                    <a:lnTo>
                      <a:pt x="14" y="17"/>
                    </a:lnTo>
                    <a:lnTo>
                      <a:pt x="22" y="13"/>
                    </a:lnTo>
                    <a:lnTo>
                      <a:pt x="24" y="12"/>
                    </a:lnTo>
                    <a:lnTo>
                      <a:pt x="26" y="10"/>
                    </a:lnTo>
                    <a:lnTo>
                      <a:pt x="30" y="10"/>
                    </a:lnTo>
                    <a:lnTo>
                      <a:pt x="32" y="10"/>
                    </a:lnTo>
                    <a:lnTo>
                      <a:pt x="37" y="10"/>
                    </a:lnTo>
                    <a:lnTo>
                      <a:pt x="38" y="12"/>
                    </a:lnTo>
                    <a:lnTo>
                      <a:pt x="41" y="12"/>
                    </a:lnTo>
                    <a:lnTo>
                      <a:pt x="46" y="11"/>
                    </a:lnTo>
                    <a:lnTo>
                      <a:pt x="48" y="10"/>
                    </a:lnTo>
                    <a:lnTo>
                      <a:pt x="50" y="9"/>
                    </a:lnTo>
                    <a:lnTo>
                      <a:pt x="52" y="7"/>
                    </a:lnTo>
                    <a:lnTo>
                      <a:pt x="53" y="5"/>
                    </a:lnTo>
                    <a:lnTo>
                      <a:pt x="55" y="6"/>
                    </a:lnTo>
                    <a:lnTo>
                      <a:pt x="58" y="6"/>
                    </a:lnTo>
                    <a:lnTo>
                      <a:pt x="59" y="6"/>
                    </a:lnTo>
                    <a:lnTo>
                      <a:pt x="61" y="3"/>
                    </a:lnTo>
                    <a:lnTo>
                      <a:pt x="64" y="1"/>
                    </a:lnTo>
                    <a:lnTo>
                      <a:pt x="66" y="0"/>
                    </a:lnTo>
                    <a:lnTo>
                      <a:pt x="70" y="0"/>
                    </a:lnTo>
                    <a:lnTo>
                      <a:pt x="74" y="0"/>
                    </a:lnTo>
                    <a:lnTo>
                      <a:pt x="77" y="0"/>
                    </a:lnTo>
                    <a:lnTo>
                      <a:pt x="80" y="1"/>
                    </a:lnTo>
                    <a:lnTo>
                      <a:pt x="85" y="4"/>
                    </a:lnTo>
                    <a:lnTo>
                      <a:pt x="89" y="6"/>
                    </a:lnTo>
                    <a:lnTo>
                      <a:pt x="91" y="7"/>
                    </a:lnTo>
                    <a:lnTo>
                      <a:pt x="95" y="5"/>
                    </a:lnTo>
                    <a:lnTo>
                      <a:pt x="95" y="3"/>
                    </a:lnTo>
                    <a:lnTo>
                      <a:pt x="96" y="4"/>
                    </a:lnTo>
                    <a:lnTo>
                      <a:pt x="100" y="4"/>
                    </a:lnTo>
                    <a:lnTo>
                      <a:pt x="114" y="0"/>
                    </a:lnTo>
                    <a:lnTo>
                      <a:pt x="116" y="4"/>
                    </a:lnTo>
                    <a:lnTo>
                      <a:pt x="118" y="10"/>
                    </a:lnTo>
                    <a:lnTo>
                      <a:pt x="115" y="19"/>
                    </a:lnTo>
                    <a:lnTo>
                      <a:pt x="114" y="27"/>
                    </a:lnTo>
                    <a:lnTo>
                      <a:pt x="114" y="31"/>
                    </a:lnTo>
                    <a:lnTo>
                      <a:pt x="116" y="36"/>
                    </a:lnTo>
                    <a:lnTo>
                      <a:pt x="121" y="41"/>
                    </a:lnTo>
                    <a:lnTo>
                      <a:pt x="122" y="48"/>
                    </a:lnTo>
                    <a:lnTo>
                      <a:pt x="121" y="51"/>
                    </a:lnTo>
                    <a:lnTo>
                      <a:pt x="119" y="54"/>
                    </a:lnTo>
                    <a:lnTo>
                      <a:pt x="120" y="58"/>
                    </a:lnTo>
                    <a:lnTo>
                      <a:pt x="125" y="60"/>
                    </a:lnTo>
                    <a:lnTo>
                      <a:pt x="127" y="63"/>
                    </a:lnTo>
                    <a:lnTo>
                      <a:pt x="116" y="70"/>
                    </a:lnTo>
                    <a:lnTo>
                      <a:pt x="98" y="82"/>
                    </a:lnTo>
                    <a:lnTo>
                      <a:pt x="80" y="93"/>
                    </a:lnTo>
                    <a:lnTo>
                      <a:pt x="72" y="103"/>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93" name="Freeform 201"/>
              <p:cNvSpPr>
                <a:spLocks/>
              </p:cNvSpPr>
              <p:nvPr/>
            </p:nvSpPr>
            <p:spPr bwMode="auto">
              <a:xfrm rot="1627522">
                <a:off x="1648" y="2840"/>
                <a:ext cx="212" cy="202"/>
              </a:xfrm>
              <a:custGeom>
                <a:avLst/>
                <a:gdLst>
                  <a:gd name="T0" fmla="*/ 5956 w 172"/>
                  <a:gd name="T1" fmla="*/ 63501 h 136"/>
                  <a:gd name="T2" fmla="*/ 5675 w 172"/>
                  <a:gd name="T3" fmla="*/ 60092 h 136"/>
                  <a:gd name="T4" fmla="*/ 5675 w 172"/>
                  <a:gd name="T5" fmla="*/ 52995 h 136"/>
                  <a:gd name="T6" fmla="*/ 5613 w 172"/>
                  <a:gd name="T7" fmla="*/ 48277 h 136"/>
                  <a:gd name="T8" fmla="*/ 5454 w 172"/>
                  <a:gd name="T9" fmla="*/ 42753 h 136"/>
                  <a:gd name="T10" fmla="*/ 5402 w 172"/>
                  <a:gd name="T11" fmla="*/ 28784 h 136"/>
                  <a:gd name="T12" fmla="*/ 5226 w 172"/>
                  <a:gd name="T13" fmla="*/ 33476 h 136"/>
                  <a:gd name="T14" fmla="*/ 5147 w 172"/>
                  <a:gd name="T15" fmla="*/ 39727 h 136"/>
                  <a:gd name="T16" fmla="*/ 5129 w 172"/>
                  <a:gd name="T17" fmla="*/ 45091 h 136"/>
                  <a:gd name="T18" fmla="*/ 4970 w 172"/>
                  <a:gd name="T19" fmla="*/ 49872 h 136"/>
                  <a:gd name="T20" fmla="*/ 4832 w 172"/>
                  <a:gd name="T21" fmla="*/ 49722 h 136"/>
                  <a:gd name="T22" fmla="*/ 4632 w 172"/>
                  <a:gd name="T23" fmla="*/ 49872 h 136"/>
                  <a:gd name="T24" fmla="*/ 4493 w 172"/>
                  <a:gd name="T25" fmla="*/ 49872 h 136"/>
                  <a:gd name="T26" fmla="*/ 4241 w 172"/>
                  <a:gd name="T27" fmla="*/ 42990 h 136"/>
                  <a:gd name="T28" fmla="*/ 4346 w 172"/>
                  <a:gd name="T29" fmla="*/ 36614 h 136"/>
                  <a:gd name="T30" fmla="*/ 4000 w 172"/>
                  <a:gd name="T31" fmla="*/ 34441 h 136"/>
                  <a:gd name="T32" fmla="*/ 3920 w 172"/>
                  <a:gd name="T33" fmla="*/ 32503 h 136"/>
                  <a:gd name="T34" fmla="*/ 3873 w 172"/>
                  <a:gd name="T35" fmla="*/ 28944 h 136"/>
                  <a:gd name="T36" fmla="*/ 3920 w 172"/>
                  <a:gd name="T37" fmla="*/ 23475 h 136"/>
                  <a:gd name="T38" fmla="*/ 3937 w 172"/>
                  <a:gd name="T39" fmla="*/ 19379 h 136"/>
                  <a:gd name="T40" fmla="*/ 4120 w 172"/>
                  <a:gd name="T41" fmla="*/ 12456 h 136"/>
                  <a:gd name="T42" fmla="*/ 4048 w 172"/>
                  <a:gd name="T43" fmla="*/ 3801 h 136"/>
                  <a:gd name="T44" fmla="*/ 3556 w 172"/>
                  <a:gd name="T45" fmla="*/ 1472 h 136"/>
                  <a:gd name="T46" fmla="*/ 2957 w 172"/>
                  <a:gd name="T47" fmla="*/ 13478 h 136"/>
                  <a:gd name="T48" fmla="*/ 2410 w 172"/>
                  <a:gd name="T49" fmla="*/ 26747 h 136"/>
                  <a:gd name="T50" fmla="*/ 1579 w 172"/>
                  <a:gd name="T51" fmla="*/ 31343 h 136"/>
                  <a:gd name="T52" fmla="*/ 1250 w 172"/>
                  <a:gd name="T53" fmla="*/ 28784 h 136"/>
                  <a:gd name="T54" fmla="*/ 509 w 172"/>
                  <a:gd name="T55" fmla="*/ 25440 h 136"/>
                  <a:gd name="T56" fmla="*/ 773 w 172"/>
                  <a:gd name="T57" fmla="*/ 28784 h 136"/>
                  <a:gd name="T58" fmla="*/ 509 w 172"/>
                  <a:gd name="T59" fmla="*/ 31343 h 136"/>
                  <a:gd name="T60" fmla="*/ 137 w 172"/>
                  <a:gd name="T61" fmla="*/ 34867 h 136"/>
                  <a:gd name="T62" fmla="*/ 169 w 172"/>
                  <a:gd name="T63" fmla="*/ 42990 h 136"/>
                  <a:gd name="T64" fmla="*/ 137 w 172"/>
                  <a:gd name="T65" fmla="*/ 54383 h 136"/>
                  <a:gd name="T66" fmla="*/ 0 w 172"/>
                  <a:gd name="T67" fmla="*/ 59006 h 136"/>
                  <a:gd name="T68" fmla="*/ 169 w 172"/>
                  <a:gd name="T69" fmla="*/ 77412 h 136"/>
                  <a:gd name="T70" fmla="*/ 111 w 172"/>
                  <a:gd name="T71" fmla="*/ 84293 h 136"/>
                  <a:gd name="T72" fmla="*/ 208 w 172"/>
                  <a:gd name="T73" fmla="*/ 85413 h 136"/>
                  <a:gd name="T74" fmla="*/ 316 w 172"/>
                  <a:gd name="T75" fmla="*/ 83359 h 136"/>
                  <a:gd name="T76" fmla="*/ 413 w 172"/>
                  <a:gd name="T77" fmla="*/ 80108 h 136"/>
                  <a:gd name="T78" fmla="*/ 727 w 172"/>
                  <a:gd name="T79" fmla="*/ 72435 h 136"/>
                  <a:gd name="T80" fmla="*/ 1014 w 172"/>
                  <a:gd name="T81" fmla="*/ 75374 h 136"/>
                  <a:gd name="T82" fmla="*/ 1541 w 172"/>
                  <a:gd name="T83" fmla="*/ 89254 h 136"/>
                  <a:gd name="T84" fmla="*/ 2012 w 172"/>
                  <a:gd name="T85" fmla="*/ 87641 h 136"/>
                  <a:gd name="T86" fmla="*/ 2432 w 172"/>
                  <a:gd name="T87" fmla="*/ 83359 h 136"/>
                  <a:gd name="T88" fmla="*/ 3304 w 172"/>
                  <a:gd name="T89" fmla="*/ 81855 h 136"/>
                  <a:gd name="T90" fmla="*/ 3937 w 172"/>
                  <a:gd name="T91" fmla="*/ 83359 h 136"/>
                  <a:gd name="T92" fmla="*/ 5147 w 172"/>
                  <a:gd name="T93" fmla="*/ 112853 h 136"/>
                  <a:gd name="T94" fmla="*/ 5402 w 172"/>
                  <a:gd name="T95" fmla="*/ 112853 h 136"/>
                  <a:gd name="T96" fmla="*/ 5388 w 172"/>
                  <a:gd name="T97" fmla="*/ 106505 h 136"/>
                  <a:gd name="T98" fmla="*/ 5357 w 172"/>
                  <a:gd name="T99" fmla="*/ 101679 h 136"/>
                  <a:gd name="T100" fmla="*/ 5402 w 172"/>
                  <a:gd name="T101" fmla="*/ 99475 h 136"/>
                  <a:gd name="T102" fmla="*/ 5538 w 172"/>
                  <a:gd name="T103" fmla="*/ 99605 h 136"/>
                  <a:gd name="T104" fmla="*/ 5613 w 172"/>
                  <a:gd name="T105" fmla="*/ 99605 h 136"/>
                  <a:gd name="T106" fmla="*/ 5755 w 172"/>
                  <a:gd name="T107" fmla="*/ 96405 h 136"/>
                  <a:gd name="T108" fmla="*/ 5755 w 172"/>
                  <a:gd name="T109" fmla="*/ 90040 h 136"/>
                  <a:gd name="T110" fmla="*/ 5836 w 172"/>
                  <a:gd name="T111" fmla="*/ 80108 h 136"/>
                  <a:gd name="T112" fmla="*/ 6016 w 172"/>
                  <a:gd name="T113" fmla="*/ 64906 h 1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2" h="136">
                    <a:moveTo>
                      <a:pt x="172" y="77"/>
                    </a:moveTo>
                    <a:lnTo>
                      <a:pt x="170" y="76"/>
                    </a:lnTo>
                    <a:lnTo>
                      <a:pt x="165" y="75"/>
                    </a:lnTo>
                    <a:lnTo>
                      <a:pt x="162" y="72"/>
                    </a:lnTo>
                    <a:lnTo>
                      <a:pt x="162" y="70"/>
                    </a:lnTo>
                    <a:lnTo>
                      <a:pt x="162" y="64"/>
                    </a:lnTo>
                    <a:lnTo>
                      <a:pt x="162" y="62"/>
                    </a:lnTo>
                    <a:lnTo>
                      <a:pt x="161" y="58"/>
                    </a:lnTo>
                    <a:lnTo>
                      <a:pt x="158" y="53"/>
                    </a:lnTo>
                    <a:lnTo>
                      <a:pt x="156" y="51"/>
                    </a:lnTo>
                    <a:lnTo>
                      <a:pt x="156" y="45"/>
                    </a:lnTo>
                    <a:lnTo>
                      <a:pt x="155" y="34"/>
                    </a:lnTo>
                    <a:lnTo>
                      <a:pt x="152" y="38"/>
                    </a:lnTo>
                    <a:lnTo>
                      <a:pt x="149" y="40"/>
                    </a:lnTo>
                    <a:lnTo>
                      <a:pt x="147" y="44"/>
                    </a:lnTo>
                    <a:lnTo>
                      <a:pt x="148" y="48"/>
                    </a:lnTo>
                    <a:lnTo>
                      <a:pt x="148" y="52"/>
                    </a:lnTo>
                    <a:lnTo>
                      <a:pt x="146" y="54"/>
                    </a:lnTo>
                    <a:lnTo>
                      <a:pt x="143" y="58"/>
                    </a:lnTo>
                    <a:lnTo>
                      <a:pt x="142" y="60"/>
                    </a:lnTo>
                    <a:lnTo>
                      <a:pt x="140" y="59"/>
                    </a:lnTo>
                    <a:lnTo>
                      <a:pt x="138" y="59"/>
                    </a:lnTo>
                    <a:lnTo>
                      <a:pt x="135" y="59"/>
                    </a:lnTo>
                    <a:lnTo>
                      <a:pt x="132" y="60"/>
                    </a:lnTo>
                    <a:lnTo>
                      <a:pt x="130" y="62"/>
                    </a:lnTo>
                    <a:lnTo>
                      <a:pt x="128" y="60"/>
                    </a:lnTo>
                    <a:lnTo>
                      <a:pt x="122" y="57"/>
                    </a:lnTo>
                    <a:lnTo>
                      <a:pt x="122" y="52"/>
                    </a:lnTo>
                    <a:lnTo>
                      <a:pt x="124" y="48"/>
                    </a:lnTo>
                    <a:lnTo>
                      <a:pt x="124" y="44"/>
                    </a:lnTo>
                    <a:lnTo>
                      <a:pt x="119" y="42"/>
                    </a:lnTo>
                    <a:lnTo>
                      <a:pt x="114" y="41"/>
                    </a:lnTo>
                    <a:lnTo>
                      <a:pt x="112" y="41"/>
                    </a:lnTo>
                    <a:lnTo>
                      <a:pt x="112" y="39"/>
                    </a:lnTo>
                    <a:lnTo>
                      <a:pt x="113" y="36"/>
                    </a:lnTo>
                    <a:lnTo>
                      <a:pt x="111" y="35"/>
                    </a:lnTo>
                    <a:lnTo>
                      <a:pt x="111" y="32"/>
                    </a:lnTo>
                    <a:lnTo>
                      <a:pt x="112" y="28"/>
                    </a:lnTo>
                    <a:lnTo>
                      <a:pt x="112" y="27"/>
                    </a:lnTo>
                    <a:lnTo>
                      <a:pt x="113" y="23"/>
                    </a:lnTo>
                    <a:lnTo>
                      <a:pt x="116" y="20"/>
                    </a:lnTo>
                    <a:lnTo>
                      <a:pt x="118" y="15"/>
                    </a:lnTo>
                    <a:lnTo>
                      <a:pt x="117" y="11"/>
                    </a:lnTo>
                    <a:lnTo>
                      <a:pt x="116" y="5"/>
                    </a:lnTo>
                    <a:lnTo>
                      <a:pt x="116" y="0"/>
                    </a:lnTo>
                    <a:lnTo>
                      <a:pt x="102" y="2"/>
                    </a:lnTo>
                    <a:lnTo>
                      <a:pt x="96" y="4"/>
                    </a:lnTo>
                    <a:lnTo>
                      <a:pt x="84" y="16"/>
                    </a:lnTo>
                    <a:lnTo>
                      <a:pt x="80" y="20"/>
                    </a:lnTo>
                    <a:lnTo>
                      <a:pt x="69" y="32"/>
                    </a:lnTo>
                    <a:lnTo>
                      <a:pt x="53" y="36"/>
                    </a:lnTo>
                    <a:lnTo>
                      <a:pt x="45" y="38"/>
                    </a:lnTo>
                    <a:lnTo>
                      <a:pt x="41" y="38"/>
                    </a:lnTo>
                    <a:lnTo>
                      <a:pt x="36" y="34"/>
                    </a:lnTo>
                    <a:lnTo>
                      <a:pt x="27" y="29"/>
                    </a:lnTo>
                    <a:lnTo>
                      <a:pt x="15" y="30"/>
                    </a:lnTo>
                    <a:lnTo>
                      <a:pt x="14" y="32"/>
                    </a:lnTo>
                    <a:lnTo>
                      <a:pt x="22" y="34"/>
                    </a:lnTo>
                    <a:lnTo>
                      <a:pt x="22" y="36"/>
                    </a:lnTo>
                    <a:lnTo>
                      <a:pt x="15" y="38"/>
                    </a:lnTo>
                    <a:lnTo>
                      <a:pt x="8" y="40"/>
                    </a:lnTo>
                    <a:lnTo>
                      <a:pt x="4" y="42"/>
                    </a:lnTo>
                    <a:lnTo>
                      <a:pt x="3" y="46"/>
                    </a:lnTo>
                    <a:lnTo>
                      <a:pt x="5" y="52"/>
                    </a:lnTo>
                    <a:lnTo>
                      <a:pt x="8" y="63"/>
                    </a:lnTo>
                    <a:lnTo>
                      <a:pt x="4" y="65"/>
                    </a:lnTo>
                    <a:lnTo>
                      <a:pt x="2" y="66"/>
                    </a:lnTo>
                    <a:lnTo>
                      <a:pt x="0" y="71"/>
                    </a:lnTo>
                    <a:lnTo>
                      <a:pt x="6" y="86"/>
                    </a:lnTo>
                    <a:lnTo>
                      <a:pt x="5" y="93"/>
                    </a:lnTo>
                    <a:lnTo>
                      <a:pt x="4" y="98"/>
                    </a:lnTo>
                    <a:lnTo>
                      <a:pt x="3" y="101"/>
                    </a:lnTo>
                    <a:lnTo>
                      <a:pt x="4" y="102"/>
                    </a:lnTo>
                    <a:lnTo>
                      <a:pt x="6" y="102"/>
                    </a:lnTo>
                    <a:lnTo>
                      <a:pt x="6" y="101"/>
                    </a:lnTo>
                    <a:lnTo>
                      <a:pt x="9" y="100"/>
                    </a:lnTo>
                    <a:lnTo>
                      <a:pt x="9" y="99"/>
                    </a:lnTo>
                    <a:lnTo>
                      <a:pt x="12" y="96"/>
                    </a:lnTo>
                    <a:lnTo>
                      <a:pt x="15" y="93"/>
                    </a:lnTo>
                    <a:lnTo>
                      <a:pt x="21" y="87"/>
                    </a:lnTo>
                    <a:lnTo>
                      <a:pt x="23" y="87"/>
                    </a:lnTo>
                    <a:lnTo>
                      <a:pt x="29" y="90"/>
                    </a:lnTo>
                    <a:lnTo>
                      <a:pt x="39" y="104"/>
                    </a:lnTo>
                    <a:lnTo>
                      <a:pt x="44" y="107"/>
                    </a:lnTo>
                    <a:lnTo>
                      <a:pt x="51" y="110"/>
                    </a:lnTo>
                    <a:lnTo>
                      <a:pt x="58" y="105"/>
                    </a:lnTo>
                    <a:lnTo>
                      <a:pt x="63" y="102"/>
                    </a:lnTo>
                    <a:lnTo>
                      <a:pt x="70" y="100"/>
                    </a:lnTo>
                    <a:lnTo>
                      <a:pt x="88" y="100"/>
                    </a:lnTo>
                    <a:lnTo>
                      <a:pt x="95" y="98"/>
                    </a:lnTo>
                    <a:lnTo>
                      <a:pt x="107" y="96"/>
                    </a:lnTo>
                    <a:lnTo>
                      <a:pt x="113" y="100"/>
                    </a:lnTo>
                    <a:lnTo>
                      <a:pt x="124" y="114"/>
                    </a:lnTo>
                    <a:lnTo>
                      <a:pt x="148" y="135"/>
                    </a:lnTo>
                    <a:lnTo>
                      <a:pt x="153" y="136"/>
                    </a:lnTo>
                    <a:lnTo>
                      <a:pt x="155" y="135"/>
                    </a:lnTo>
                    <a:lnTo>
                      <a:pt x="155" y="131"/>
                    </a:lnTo>
                    <a:lnTo>
                      <a:pt x="154" y="128"/>
                    </a:lnTo>
                    <a:lnTo>
                      <a:pt x="153" y="124"/>
                    </a:lnTo>
                    <a:lnTo>
                      <a:pt x="153" y="122"/>
                    </a:lnTo>
                    <a:lnTo>
                      <a:pt x="154" y="120"/>
                    </a:lnTo>
                    <a:lnTo>
                      <a:pt x="155" y="119"/>
                    </a:lnTo>
                    <a:lnTo>
                      <a:pt x="156" y="119"/>
                    </a:lnTo>
                    <a:lnTo>
                      <a:pt x="158" y="120"/>
                    </a:lnTo>
                    <a:lnTo>
                      <a:pt x="160" y="120"/>
                    </a:lnTo>
                    <a:lnTo>
                      <a:pt x="161" y="120"/>
                    </a:lnTo>
                    <a:lnTo>
                      <a:pt x="162" y="119"/>
                    </a:lnTo>
                    <a:lnTo>
                      <a:pt x="165" y="116"/>
                    </a:lnTo>
                    <a:lnTo>
                      <a:pt x="165" y="114"/>
                    </a:lnTo>
                    <a:lnTo>
                      <a:pt x="165" y="108"/>
                    </a:lnTo>
                    <a:lnTo>
                      <a:pt x="166" y="102"/>
                    </a:lnTo>
                    <a:lnTo>
                      <a:pt x="166" y="96"/>
                    </a:lnTo>
                    <a:lnTo>
                      <a:pt x="170" y="87"/>
                    </a:lnTo>
                    <a:lnTo>
                      <a:pt x="172" y="78"/>
                    </a:lnTo>
                    <a:lnTo>
                      <a:pt x="172" y="77"/>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94" name="Freeform 202"/>
              <p:cNvSpPr>
                <a:spLocks/>
              </p:cNvSpPr>
              <p:nvPr/>
            </p:nvSpPr>
            <p:spPr bwMode="auto">
              <a:xfrm rot="1627522">
                <a:off x="1800" y="3049"/>
                <a:ext cx="37" cy="27"/>
              </a:xfrm>
              <a:custGeom>
                <a:avLst/>
                <a:gdLst>
                  <a:gd name="T0" fmla="*/ 169 w 30"/>
                  <a:gd name="T1" fmla="*/ 5394 h 18"/>
                  <a:gd name="T2" fmla="*/ 169 w 30"/>
                  <a:gd name="T3" fmla="*/ 4163 h 18"/>
                  <a:gd name="T4" fmla="*/ 169 w 30"/>
                  <a:gd name="T5" fmla="*/ 2397 h 18"/>
                  <a:gd name="T6" fmla="*/ 169 w 30"/>
                  <a:gd name="T7" fmla="*/ 1598 h 18"/>
                  <a:gd name="T8" fmla="*/ 208 w 30"/>
                  <a:gd name="T9" fmla="*/ 0 h 18"/>
                  <a:gd name="T10" fmla="*/ 257 w 30"/>
                  <a:gd name="T11" fmla="*/ 0 h 18"/>
                  <a:gd name="T12" fmla="*/ 347 w 30"/>
                  <a:gd name="T13" fmla="*/ 1598 h 18"/>
                  <a:gd name="T14" fmla="*/ 347 w 30"/>
                  <a:gd name="T15" fmla="*/ 2397 h 18"/>
                  <a:gd name="T16" fmla="*/ 428 w 30"/>
                  <a:gd name="T17" fmla="*/ 4163 h 18"/>
                  <a:gd name="T18" fmla="*/ 528 w 30"/>
                  <a:gd name="T19" fmla="*/ 4163 h 18"/>
                  <a:gd name="T20" fmla="*/ 594 w 30"/>
                  <a:gd name="T21" fmla="*/ 5394 h 18"/>
                  <a:gd name="T22" fmla="*/ 651 w 30"/>
                  <a:gd name="T23" fmla="*/ 6245 h 18"/>
                  <a:gd name="T24" fmla="*/ 782 w 30"/>
                  <a:gd name="T25" fmla="*/ 5394 h 18"/>
                  <a:gd name="T26" fmla="*/ 803 w 30"/>
                  <a:gd name="T27" fmla="*/ 5394 h 18"/>
                  <a:gd name="T28" fmla="*/ 870 w 30"/>
                  <a:gd name="T29" fmla="*/ 5394 h 18"/>
                  <a:gd name="T30" fmla="*/ 900 w 30"/>
                  <a:gd name="T31" fmla="*/ 5394 h 18"/>
                  <a:gd name="T32" fmla="*/ 990 w 30"/>
                  <a:gd name="T33" fmla="*/ 4163 h 18"/>
                  <a:gd name="T34" fmla="*/ 1024 w 30"/>
                  <a:gd name="T35" fmla="*/ 4163 h 18"/>
                  <a:gd name="T36" fmla="*/ 1024 w 30"/>
                  <a:gd name="T37" fmla="*/ 5394 h 18"/>
                  <a:gd name="T38" fmla="*/ 1073 w 30"/>
                  <a:gd name="T39" fmla="*/ 6245 h 18"/>
                  <a:gd name="T40" fmla="*/ 1024 w 30"/>
                  <a:gd name="T41" fmla="*/ 7748 h 18"/>
                  <a:gd name="T42" fmla="*/ 1024 w 30"/>
                  <a:gd name="T43" fmla="*/ 10389 h 18"/>
                  <a:gd name="T44" fmla="*/ 990 w 30"/>
                  <a:gd name="T45" fmla="*/ 11622 h 18"/>
                  <a:gd name="T46" fmla="*/ 900 w 30"/>
                  <a:gd name="T47" fmla="*/ 13284 h 18"/>
                  <a:gd name="T48" fmla="*/ 782 w 30"/>
                  <a:gd name="T49" fmla="*/ 14052 h 18"/>
                  <a:gd name="T50" fmla="*/ 651 w 30"/>
                  <a:gd name="T51" fmla="*/ 17433 h 18"/>
                  <a:gd name="T52" fmla="*/ 594 w 30"/>
                  <a:gd name="T53" fmla="*/ 17433 h 18"/>
                  <a:gd name="T54" fmla="*/ 528 w 30"/>
                  <a:gd name="T55" fmla="*/ 18206 h 18"/>
                  <a:gd name="T56" fmla="*/ 480 w 30"/>
                  <a:gd name="T57" fmla="*/ 18206 h 18"/>
                  <a:gd name="T58" fmla="*/ 391 w 30"/>
                  <a:gd name="T59" fmla="*/ 18206 h 18"/>
                  <a:gd name="T60" fmla="*/ 317 w 30"/>
                  <a:gd name="T61" fmla="*/ 17433 h 18"/>
                  <a:gd name="T62" fmla="*/ 169 w 30"/>
                  <a:gd name="T63" fmla="*/ 17433 h 18"/>
                  <a:gd name="T64" fmla="*/ 111 w 30"/>
                  <a:gd name="T65" fmla="*/ 17433 h 18"/>
                  <a:gd name="T66" fmla="*/ 1 w 30"/>
                  <a:gd name="T67" fmla="*/ 17433 h 18"/>
                  <a:gd name="T68" fmla="*/ 0 w 30"/>
                  <a:gd name="T69" fmla="*/ 15897 h 18"/>
                  <a:gd name="T70" fmla="*/ 0 w 30"/>
                  <a:gd name="T71" fmla="*/ 14052 h 18"/>
                  <a:gd name="T72" fmla="*/ 1 w 30"/>
                  <a:gd name="T73" fmla="*/ 13284 h 18"/>
                  <a:gd name="T74" fmla="*/ 1 w 30"/>
                  <a:gd name="T75" fmla="*/ 12137 h 18"/>
                  <a:gd name="T76" fmla="*/ 111 w 30"/>
                  <a:gd name="T77" fmla="*/ 11622 h 18"/>
                  <a:gd name="T78" fmla="*/ 137 w 30"/>
                  <a:gd name="T79" fmla="*/ 10389 h 18"/>
                  <a:gd name="T80" fmla="*/ 137 w 30"/>
                  <a:gd name="T81" fmla="*/ 8091 h 18"/>
                  <a:gd name="T82" fmla="*/ 169 w 30"/>
                  <a:gd name="T83" fmla="*/ 7748 h 18"/>
                  <a:gd name="T84" fmla="*/ 169 w 30"/>
                  <a:gd name="T85" fmla="*/ 5394 h 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 h="18">
                    <a:moveTo>
                      <a:pt x="5" y="5"/>
                    </a:moveTo>
                    <a:lnTo>
                      <a:pt x="5" y="4"/>
                    </a:lnTo>
                    <a:lnTo>
                      <a:pt x="5" y="2"/>
                    </a:lnTo>
                    <a:lnTo>
                      <a:pt x="5" y="1"/>
                    </a:lnTo>
                    <a:lnTo>
                      <a:pt x="6" y="0"/>
                    </a:lnTo>
                    <a:lnTo>
                      <a:pt x="7" y="0"/>
                    </a:lnTo>
                    <a:lnTo>
                      <a:pt x="10" y="1"/>
                    </a:lnTo>
                    <a:lnTo>
                      <a:pt x="10" y="2"/>
                    </a:lnTo>
                    <a:lnTo>
                      <a:pt x="12" y="4"/>
                    </a:lnTo>
                    <a:lnTo>
                      <a:pt x="15" y="4"/>
                    </a:lnTo>
                    <a:lnTo>
                      <a:pt x="17" y="5"/>
                    </a:lnTo>
                    <a:lnTo>
                      <a:pt x="19" y="6"/>
                    </a:lnTo>
                    <a:lnTo>
                      <a:pt x="22" y="5"/>
                    </a:lnTo>
                    <a:lnTo>
                      <a:pt x="23" y="5"/>
                    </a:lnTo>
                    <a:lnTo>
                      <a:pt x="24" y="5"/>
                    </a:lnTo>
                    <a:lnTo>
                      <a:pt x="25" y="5"/>
                    </a:lnTo>
                    <a:lnTo>
                      <a:pt x="28" y="4"/>
                    </a:lnTo>
                    <a:lnTo>
                      <a:pt x="29" y="4"/>
                    </a:lnTo>
                    <a:lnTo>
                      <a:pt x="29" y="5"/>
                    </a:lnTo>
                    <a:lnTo>
                      <a:pt x="30" y="6"/>
                    </a:lnTo>
                    <a:lnTo>
                      <a:pt x="29" y="7"/>
                    </a:lnTo>
                    <a:lnTo>
                      <a:pt x="29" y="10"/>
                    </a:lnTo>
                    <a:lnTo>
                      <a:pt x="28" y="11"/>
                    </a:lnTo>
                    <a:lnTo>
                      <a:pt x="25" y="13"/>
                    </a:lnTo>
                    <a:lnTo>
                      <a:pt x="22" y="14"/>
                    </a:lnTo>
                    <a:lnTo>
                      <a:pt x="19" y="17"/>
                    </a:lnTo>
                    <a:lnTo>
                      <a:pt x="17" y="17"/>
                    </a:lnTo>
                    <a:lnTo>
                      <a:pt x="15" y="18"/>
                    </a:lnTo>
                    <a:lnTo>
                      <a:pt x="13" y="18"/>
                    </a:lnTo>
                    <a:lnTo>
                      <a:pt x="11" y="18"/>
                    </a:lnTo>
                    <a:lnTo>
                      <a:pt x="9" y="17"/>
                    </a:lnTo>
                    <a:lnTo>
                      <a:pt x="5" y="17"/>
                    </a:lnTo>
                    <a:lnTo>
                      <a:pt x="3" y="17"/>
                    </a:lnTo>
                    <a:lnTo>
                      <a:pt x="1" y="17"/>
                    </a:lnTo>
                    <a:lnTo>
                      <a:pt x="0" y="16"/>
                    </a:lnTo>
                    <a:lnTo>
                      <a:pt x="0" y="14"/>
                    </a:lnTo>
                    <a:lnTo>
                      <a:pt x="1" y="13"/>
                    </a:lnTo>
                    <a:lnTo>
                      <a:pt x="1" y="12"/>
                    </a:lnTo>
                    <a:lnTo>
                      <a:pt x="3" y="11"/>
                    </a:lnTo>
                    <a:lnTo>
                      <a:pt x="4" y="10"/>
                    </a:lnTo>
                    <a:lnTo>
                      <a:pt x="4" y="8"/>
                    </a:lnTo>
                    <a:lnTo>
                      <a:pt x="5" y="7"/>
                    </a:lnTo>
                    <a:lnTo>
                      <a:pt x="5" y="5"/>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95" name="Freeform 203"/>
              <p:cNvSpPr>
                <a:spLocks/>
              </p:cNvSpPr>
              <p:nvPr/>
            </p:nvSpPr>
            <p:spPr bwMode="auto">
              <a:xfrm rot="1627522">
                <a:off x="2064" y="2851"/>
                <a:ext cx="206" cy="116"/>
              </a:xfrm>
              <a:custGeom>
                <a:avLst/>
                <a:gdLst>
                  <a:gd name="T0" fmla="*/ 734 w 167"/>
                  <a:gd name="T1" fmla="*/ 63207 h 78"/>
                  <a:gd name="T2" fmla="*/ 480 w 167"/>
                  <a:gd name="T3" fmla="*/ 60757 h 78"/>
                  <a:gd name="T4" fmla="*/ 0 w 167"/>
                  <a:gd name="T5" fmla="*/ 61061 h 78"/>
                  <a:gd name="T6" fmla="*/ 208 w 167"/>
                  <a:gd name="T7" fmla="*/ 52143 h 78"/>
                  <a:gd name="T8" fmla="*/ 347 w 167"/>
                  <a:gd name="T9" fmla="*/ 47350 h 78"/>
                  <a:gd name="T10" fmla="*/ 347 w 167"/>
                  <a:gd name="T11" fmla="*/ 41840 h 78"/>
                  <a:gd name="T12" fmla="*/ 592 w 167"/>
                  <a:gd name="T13" fmla="*/ 40854 h 78"/>
                  <a:gd name="T14" fmla="*/ 734 w 167"/>
                  <a:gd name="T15" fmla="*/ 40854 h 78"/>
                  <a:gd name="T16" fmla="*/ 871 w 167"/>
                  <a:gd name="T17" fmla="*/ 33894 h 78"/>
                  <a:gd name="T18" fmla="*/ 900 w 167"/>
                  <a:gd name="T19" fmla="*/ 26149 h 78"/>
                  <a:gd name="T20" fmla="*/ 965 w 167"/>
                  <a:gd name="T21" fmla="*/ 21173 h 78"/>
                  <a:gd name="T22" fmla="*/ 900 w 167"/>
                  <a:gd name="T23" fmla="*/ 17473 h 78"/>
                  <a:gd name="T24" fmla="*/ 871 w 167"/>
                  <a:gd name="T25" fmla="*/ 15325 h 78"/>
                  <a:gd name="T26" fmla="*/ 1110 w 167"/>
                  <a:gd name="T27" fmla="*/ 11823 h 78"/>
                  <a:gd name="T28" fmla="*/ 1494 w 167"/>
                  <a:gd name="T29" fmla="*/ 10305 h 78"/>
                  <a:gd name="T30" fmla="*/ 2172 w 167"/>
                  <a:gd name="T31" fmla="*/ 4881 h 78"/>
                  <a:gd name="T32" fmla="*/ 3141 w 167"/>
                  <a:gd name="T33" fmla="*/ 10795 h 78"/>
                  <a:gd name="T34" fmla="*/ 3784 w 167"/>
                  <a:gd name="T35" fmla="*/ 10305 h 78"/>
                  <a:gd name="T36" fmla="*/ 4917 w 167"/>
                  <a:gd name="T37" fmla="*/ 9348 h 78"/>
                  <a:gd name="T38" fmla="*/ 5642 w 167"/>
                  <a:gd name="T39" fmla="*/ 0 h 78"/>
                  <a:gd name="T40" fmla="*/ 5699 w 167"/>
                  <a:gd name="T41" fmla="*/ 4881 h 78"/>
                  <a:gd name="T42" fmla="*/ 5653 w 167"/>
                  <a:gd name="T43" fmla="*/ 10305 h 78"/>
                  <a:gd name="T44" fmla="*/ 5699 w 167"/>
                  <a:gd name="T45" fmla="*/ 17473 h 78"/>
                  <a:gd name="T46" fmla="*/ 5898 w 167"/>
                  <a:gd name="T47" fmla="*/ 29228 h 78"/>
                  <a:gd name="T48" fmla="*/ 5898 w 167"/>
                  <a:gd name="T49" fmla="*/ 36506 h 78"/>
                  <a:gd name="T50" fmla="*/ 5898 w 167"/>
                  <a:gd name="T51" fmla="*/ 45081 h 78"/>
                  <a:gd name="T52" fmla="*/ 5896 w 167"/>
                  <a:gd name="T53" fmla="*/ 52143 h 78"/>
                  <a:gd name="T54" fmla="*/ 5513 w 167"/>
                  <a:gd name="T55" fmla="*/ 54291 h 78"/>
                  <a:gd name="T56" fmla="*/ 5283 w 167"/>
                  <a:gd name="T57" fmla="*/ 54291 h 78"/>
                  <a:gd name="T58" fmla="*/ 4879 w 167"/>
                  <a:gd name="T59" fmla="*/ 59884 h 78"/>
                  <a:gd name="T60" fmla="*/ 4680 w 167"/>
                  <a:gd name="T61" fmla="*/ 59884 h 78"/>
                  <a:gd name="T62" fmla="*/ 4452 w 167"/>
                  <a:gd name="T63" fmla="*/ 59884 h 78"/>
                  <a:gd name="T64" fmla="*/ 4423 w 167"/>
                  <a:gd name="T65" fmla="*/ 57471 h 78"/>
                  <a:gd name="T66" fmla="*/ 4522 w 167"/>
                  <a:gd name="T67" fmla="*/ 49301 h 78"/>
                  <a:gd name="T68" fmla="*/ 4283 w 167"/>
                  <a:gd name="T69" fmla="*/ 44255 h 78"/>
                  <a:gd name="T70" fmla="*/ 3955 w 167"/>
                  <a:gd name="T71" fmla="*/ 38888 h 78"/>
                  <a:gd name="T72" fmla="*/ 3875 w 167"/>
                  <a:gd name="T73" fmla="*/ 36506 h 78"/>
                  <a:gd name="T74" fmla="*/ 3459 w 167"/>
                  <a:gd name="T75" fmla="*/ 41840 h 78"/>
                  <a:gd name="T76" fmla="*/ 3189 w 167"/>
                  <a:gd name="T77" fmla="*/ 44255 h 78"/>
                  <a:gd name="T78" fmla="*/ 3141 w 167"/>
                  <a:gd name="T79" fmla="*/ 40854 h 78"/>
                  <a:gd name="T80" fmla="*/ 2907 w 167"/>
                  <a:gd name="T81" fmla="*/ 35506 h 78"/>
                  <a:gd name="T82" fmla="*/ 2725 w 167"/>
                  <a:gd name="T83" fmla="*/ 33894 h 78"/>
                  <a:gd name="T84" fmla="*/ 2546 w 167"/>
                  <a:gd name="T85" fmla="*/ 33894 h 78"/>
                  <a:gd name="T86" fmla="*/ 2324 w 167"/>
                  <a:gd name="T87" fmla="*/ 33894 h 78"/>
                  <a:gd name="T88" fmla="*/ 2096 w 167"/>
                  <a:gd name="T89" fmla="*/ 44255 h 78"/>
                  <a:gd name="T90" fmla="*/ 1960 w 167"/>
                  <a:gd name="T91" fmla="*/ 46828 h 78"/>
                  <a:gd name="T92" fmla="*/ 1843 w 167"/>
                  <a:gd name="T93" fmla="*/ 50406 h 78"/>
                  <a:gd name="T94" fmla="*/ 1605 w 167"/>
                  <a:gd name="T95" fmla="*/ 50696 h 78"/>
                  <a:gd name="T96" fmla="*/ 1507 w 167"/>
                  <a:gd name="T97" fmla="*/ 52804 h 78"/>
                  <a:gd name="T98" fmla="*/ 1507 w 167"/>
                  <a:gd name="T99" fmla="*/ 57833 h 78"/>
                  <a:gd name="T100" fmla="*/ 1377 w 167"/>
                  <a:gd name="T101" fmla="*/ 59884 h 78"/>
                  <a:gd name="T102" fmla="*/ 1190 w 167"/>
                  <a:gd name="T103" fmla="*/ 60757 h 78"/>
                  <a:gd name="T104" fmla="*/ 965 w 167"/>
                  <a:gd name="T105" fmla="*/ 6320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7" h="78">
                    <a:moveTo>
                      <a:pt x="24" y="78"/>
                    </a:moveTo>
                    <a:lnTo>
                      <a:pt x="21" y="74"/>
                    </a:lnTo>
                    <a:lnTo>
                      <a:pt x="17" y="73"/>
                    </a:lnTo>
                    <a:lnTo>
                      <a:pt x="13" y="71"/>
                    </a:lnTo>
                    <a:lnTo>
                      <a:pt x="7" y="68"/>
                    </a:lnTo>
                    <a:lnTo>
                      <a:pt x="0" y="72"/>
                    </a:lnTo>
                    <a:lnTo>
                      <a:pt x="4" y="66"/>
                    </a:lnTo>
                    <a:lnTo>
                      <a:pt x="6" y="61"/>
                    </a:lnTo>
                    <a:lnTo>
                      <a:pt x="9" y="58"/>
                    </a:lnTo>
                    <a:lnTo>
                      <a:pt x="10" y="56"/>
                    </a:lnTo>
                    <a:lnTo>
                      <a:pt x="10" y="50"/>
                    </a:lnTo>
                    <a:lnTo>
                      <a:pt x="10" y="49"/>
                    </a:lnTo>
                    <a:lnTo>
                      <a:pt x="12" y="49"/>
                    </a:lnTo>
                    <a:lnTo>
                      <a:pt x="16" y="48"/>
                    </a:lnTo>
                    <a:lnTo>
                      <a:pt x="18" y="48"/>
                    </a:lnTo>
                    <a:lnTo>
                      <a:pt x="21" y="48"/>
                    </a:lnTo>
                    <a:lnTo>
                      <a:pt x="23" y="44"/>
                    </a:lnTo>
                    <a:lnTo>
                      <a:pt x="24" y="40"/>
                    </a:lnTo>
                    <a:lnTo>
                      <a:pt x="25" y="36"/>
                    </a:lnTo>
                    <a:lnTo>
                      <a:pt x="25" y="31"/>
                    </a:lnTo>
                    <a:lnTo>
                      <a:pt x="25" y="28"/>
                    </a:lnTo>
                    <a:lnTo>
                      <a:pt x="27" y="25"/>
                    </a:lnTo>
                    <a:lnTo>
                      <a:pt x="27" y="23"/>
                    </a:lnTo>
                    <a:lnTo>
                      <a:pt x="25" y="20"/>
                    </a:lnTo>
                    <a:lnTo>
                      <a:pt x="24" y="19"/>
                    </a:lnTo>
                    <a:lnTo>
                      <a:pt x="24" y="18"/>
                    </a:lnTo>
                    <a:lnTo>
                      <a:pt x="29" y="17"/>
                    </a:lnTo>
                    <a:lnTo>
                      <a:pt x="31" y="14"/>
                    </a:lnTo>
                    <a:lnTo>
                      <a:pt x="37" y="14"/>
                    </a:lnTo>
                    <a:lnTo>
                      <a:pt x="42" y="12"/>
                    </a:lnTo>
                    <a:lnTo>
                      <a:pt x="57" y="6"/>
                    </a:lnTo>
                    <a:lnTo>
                      <a:pt x="61" y="6"/>
                    </a:lnTo>
                    <a:lnTo>
                      <a:pt x="75" y="11"/>
                    </a:lnTo>
                    <a:lnTo>
                      <a:pt x="88" y="13"/>
                    </a:lnTo>
                    <a:lnTo>
                      <a:pt x="95" y="13"/>
                    </a:lnTo>
                    <a:lnTo>
                      <a:pt x="106" y="12"/>
                    </a:lnTo>
                    <a:lnTo>
                      <a:pt x="118" y="12"/>
                    </a:lnTo>
                    <a:lnTo>
                      <a:pt x="139" y="11"/>
                    </a:lnTo>
                    <a:lnTo>
                      <a:pt x="145" y="6"/>
                    </a:lnTo>
                    <a:lnTo>
                      <a:pt x="159" y="0"/>
                    </a:lnTo>
                    <a:lnTo>
                      <a:pt x="160" y="4"/>
                    </a:lnTo>
                    <a:lnTo>
                      <a:pt x="161" y="6"/>
                    </a:lnTo>
                    <a:lnTo>
                      <a:pt x="160" y="8"/>
                    </a:lnTo>
                    <a:lnTo>
                      <a:pt x="160" y="12"/>
                    </a:lnTo>
                    <a:lnTo>
                      <a:pt x="160" y="17"/>
                    </a:lnTo>
                    <a:lnTo>
                      <a:pt x="161" y="20"/>
                    </a:lnTo>
                    <a:lnTo>
                      <a:pt x="163" y="28"/>
                    </a:lnTo>
                    <a:lnTo>
                      <a:pt x="166" y="34"/>
                    </a:lnTo>
                    <a:lnTo>
                      <a:pt x="167" y="38"/>
                    </a:lnTo>
                    <a:lnTo>
                      <a:pt x="166" y="43"/>
                    </a:lnTo>
                    <a:lnTo>
                      <a:pt x="166" y="47"/>
                    </a:lnTo>
                    <a:lnTo>
                      <a:pt x="166" y="53"/>
                    </a:lnTo>
                    <a:lnTo>
                      <a:pt x="166" y="56"/>
                    </a:lnTo>
                    <a:lnTo>
                      <a:pt x="165" y="61"/>
                    </a:lnTo>
                    <a:lnTo>
                      <a:pt x="161" y="62"/>
                    </a:lnTo>
                    <a:lnTo>
                      <a:pt x="156" y="64"/>
                    </a:lnTo>
                    <a:lnTo>
                      <a:pt x="153" y="64"/>
                    </a:lnTo>
                    <a:lnTo>
                      <a:pt x="149" y="64"/>
                    </a:lnTo>
                    <a:lnTo>
                      <a:pt x="145" y="66"/>
                    </a:lnTo>
                    <a:lnTo>
                      <a:pt x="138" y="70"/>
                    </a:lnTo>
                    <a:lnTo>
                      <a:pt x="136" y="70"/>
                    </a:lnTo>
                    <a:lnTo>
                      <a:pt x="132" y="70"/>
                    </a:lnTo>
                    <a:lnTo>
                      <a:pt x="130" y="70"/>
                    </a:lnTo>
                    <a:lnTo>
                      <a:pt x="126" y="70"/>
                    </a:lnTo>
                    <a:lnTo>
                      <a:pt x="126" y="68"/>
                    </a:lnTo>
                    <a:lnTo>
                      <a:pt x="125" y="67"/>
                    </a:lnTo>
                    <a:lnTo>
                      <a:pt x="127" y="59"/>
                    </a:lnTo>
                    <a:lnTo>
                      <a:pt x="127" y="58"/>
                    </a:lnTo>
                    <a:lnTo>
                      <a:pt x="124" y="54"/>
                    </a:lnTo>
                    <a:lnTo>
                      <a:pt x="121" y="52"/>
                    </a:lnTo>
                    <a:lnTo>
                      <a:pt x="118" y="50"/>
                    </a:lnTo>
                    <a:lnTo>
                      <a:pt x="112" y="46"/>
                    </a:lnTo>
                    <a:lnTo>
                      <a:pt x="112" y="43"/>
                    </a:lnTo>
                    <a:lnTo>
                      <a:pt x="109" y="43"/>
                    </a:lnTo>
                    <a:lnTo>
                      <a:pt x="100" y="47"/>
                    </a:lnTo>
                    <a:lnTo>
                      <a:pt x="97" y="49"/>
                    </a:lnTo>
                    <a:lnTo>
                      <a:pt x="93" y="52"/>
                    </a:lnTo>
                    <a:lnTo>
                      <a:pt x="90" y="52"/>
                    </a:lnTo>
                    <a:lnTo>
                      <a:pt x="89" y="50"/>
                    </a:lnTo>
                    <a:lnTo>
                      <a:pt x="88" y="48"/>
                    </a:lnTo>
                    <a:lnTo>
                      <a:pt x="85" y="43"/>
                    </a:lnTo>
                    <a:lnTo>
                      <a:pt x="82" y="42"/>
                    </a:lnTo>
                    <a:lnTo>
                      <a:pt x="79" y="41"/>
                    </a:lnTo>
                    <a:lnTo>
                      <a:pt x="77" y="40"/>
                    </a:lnTo>
                    <a:lnTo>
                      <a:pt x="73" y="40"/>
                    </a:lnTo>
                    <a:lnTo>
                      <a:pt x="71" y="40"/>
                    </a:lnTo>
                    <a:lnTo>
                      <a:pt x="69" y="38"/>
                    </a:lnTo>
                    <a:lnTo>
                      <a:pt x="66" y="40"/>
                    </a:lnTo>
                    <a:lnTo>
                      <a:pt x="61" y="50"/>
                    </a:lnTo>
                    <a:lnTo>
                      <a:pt x="59" y="52"/>
                    </a:lnTo>
                    <a:lnTo>
                      <a:pt x="58" y="52"/>
                    </a:lnTo>
                    <a:lnTo>
                      <a:pt x="55" y="55"/>
                    </a:lnTo>
                    <a:lnTo>
                      <a:pt x="53" y="58"/>
                    </a:lnTo>
                    <a:lnTo>
                      <a:pt x="52" y="59"/>
                    </a:lnTo>
                    <a:lnTo>
                      <a:pt x="47" y="60"/>
                    </a:lnTo>
                    <a:lnTo>
                      <a:pt x="45" y="60"/>
                    </a:lnTo>
                    <a:lnTo>
                      <a:pt x="43" y="61"/>
                    </a:lnTo>
                    <a:lnTo>
                      <a:pt x="43" y="62"/>
                    </a:lnTo>
                    <a:lnTo>
                      <a:pt x="45" y="66"/>
                    </a:lnTo>
                    <a:lnTo>
                      <a:pt x="43" y="68"/>
                    </a:lnTo>
                    <a:lnTo>
                      <a:pt x="41" y="68"/>
                    </a:lnTo>
                    <a:lnTo>
                      <a:pt x="39" y="70"/>
                    </a:lnTo>
                    <a:lnTo>
                      <a:pt x="36" y="71"/>
                    </a:lnTo>
                    <a:lnTo>
                      <a:pt x="33" y="71"/>
                    </a:lnTo>
                    <a:lnTo>
                      <a:pt x="29" y="73"/>
                    </a:lnTo>
                    <a:lnTo>
                      <a:pt x="27" y="74"/>
                    </a:lnTo>
                    <a:lnTo>
                      <a:pt x="24" y="78"/>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96" name="Freeform 204"/>
              <p:cNvSpPr>
                <a:spLocks/>
              </p:cNvSpPr>
              <p:nvPr/>
            </p:nvSpPr>
            <p:spPr bwMode="auto">
              <a:xfrm rot="1627522">
                <a:off x="1833" y="2748"/>
                <a:ext cx="252" cy="271"/>
              </a:xfrm>
              <a:custGeom>
                <a:avLst/>
                <a:gdLst>
                  <a:gd name="T0" fmla="*/ 1792 w 204"/>
                  <a:gd name="T1" fmla="*/ 126615 h 182"/>
                  <a:gd name="T2" fmla="*/ 2049 w 204"/>
                  <a:gd name="T3" fmla="*/ 121695 h 182"/>
                  <a:gd name="T4" fmla="*/ 2141 w 204"/>
                  <a:gd name="T5" fmla="*/ 109809 h 182"/>
                  <a:gd name="T6" fmla="*/ 2254 w 204"/>
                  <a:gd name="T7" fmla="*/ 103442 h 182"/>
                  <a:gd name="T8" fmla="*/ 2626 w 204"/>
                  <a:gd name="T9" fmla="*/ 96442 h 182"/>
                  <a:gd name="T10" fmla="*/ 2784 w 204"/>
                  <a:gd name="T11" fmla="*/ 90868 h 182"/>
                  <a:gd name="T12" fmla="*/ 3108 w 204"/>
                  <a:gd name="T13" fmla="*/ 94092 h 182"/>
                  <a:gd name="T14" fmla="*/ 3267 w 204"/>
                  <a:gd name="T15" fmla="*/ 95733 h 182"/>
                  <a:gd name="T16" fmla="*/ 3911 w 204"/>
                  <a:gd name="T17" fmla="*/ 96442 h 182"/>
                  <a:gd name="T18" fmla="*/ 4332 w 204"/>
                  <a:gd name="T19" fmla="*/ 94092 h 182"/>
                  <a:gd name="T20" fmla="*/ 4489 w 204"/>
                  <a:gd name="T21" fmla="*/ 87418 h 182"/>
                  <a:gd name="T22" fmla="*/ 4441 w 204"/>
                  <a:gd name="T23" fmla="*/ 82403 h 182"/>
                  <a:gd name="T24" fmla="*/ 5245 w 204"/>
                  <a:gd name="T25" fmla="*/ 67248 h 182"/>
                  <a:gd name="T26" fmla="*/ 5486 w 204"/>
                  <a:gd name="T27" fmla="*/ 60025 h 182"/>
                  <a:gd name="T28" fmla="*/ 5753 w 204"/>
                  <a:gd name="T29" fmla="*/ 62466 h 182"/>
                  <a:gd name="T30" fmla="*/ 6155 w 204"/>
                  <a:gd name="T31" fmla="*/ 65811 h 182"/>
                  <a:gd name="T32" fmla="*/ 6512 w 204"/>
                  <a:gd name="T33" fmla="*/ 60799 h 182"/>
                  <a:gd name="T34" fmla="*/ 6769 w 204"/>
                  <a:gd name="T35" fmla="*/ 52173 h 182"/>
                  <a:gd name="T36" fmla="*/ 6850 w 204"/>
                  <a:gd name="T37" fmla="*/ 46354 h 182"/>
                  <a:gd name="T38" fmla="*/ 7142 w 204"/>
                  <a:gd name="T39" fmla="*/ 45163 h 182"/>
                  <a:gd name="T40" fmla="*/ 7288 w 204"/>
                  <a:gd name="T41" fmla="*/ 35039 h 182"/>
                  <a:gd name="T42" fmla="*/ 7372 w 204"/>
                  <a:gd name="T43" fmla="*/ 24960 h 182"/>
                  <a:gd name="T44" fmla="*/ 7282 w 204"/>
                  <a:gd name="T45" fmla="*/ 19935 h 182"/>
                  <a:gd name="T46" fmla="*/ 7093 w 204"/>
                  <a:gd name="T47" fmla="*/ 10614 h 182"/>
                  <a:gd name="T48" fmla="*/ 7394 w 204"/>
                  <a:gd name="T49" fmla="*/ 5036 h 182"/>
                  <a:gd name="T50" fmla="*/ 6584 w 204"/>
                  <a:gd name="T51" fmla="*/ 1525 h 182"/>
                  <a:gd name="T52" fmla="*/ 5632 w 204"/>
                  <a:gd name="T53" fmla="*/ 8687 h 182"/>
                  <a:gd name="T54" fmla="*/ 4248 w 204"/>
                  <a:gd name="T55" fmla="*/ 17783 h 182"/>
                  <a:gd name="T56" fmla="*/ 4352 w 204"/>
                  <a:gd name="T57" fmla="*/ 30331 h 182"/>
                  <a:gd name="T58" fmla="*/ 3439 w 204"/>
                  <a:gd name="T59" fmla="*/ 40832 h 182"/>
                  <a:gd name="T60" fmla="*/ 2395 w 204"/>
                  <a:gd name="T61" fmla="*/ 64293 h 182"/>
                  <a:gd name="T62" fmla="*/ 1996 w 204"/>
                  <a:gd name="T63" fmla="*/ 72838 h 182"/>
                  <a:gd name="T64" fmla="*/ 330 w 204"/>
                  <a:gd name="T65" fmla="*/ 104867 h 182"/>
                  <a:gd name="T66" fmla="*/ 216 w 204"/>
                  <a:gd name="T67" fmla="*/ 113695 h 182"/>
                  <a:gd name="T68" fmla="*/ 2 w 204"/>
                  <a:gd name="T69" fmla="*/ 124347 h 182"/>
                  <a:gd name="T70" fmla="*/ 0 w 204"/>
                  <a:gd name="T71" fmla="*/ 132141 h 182"/>
                  <a:gd name="T72" fmla="*/ 1 w 204"/>
                  <a:gd name="T73" fmla="*/ 138497 h 182"/>
                  <a:gd name="T74" fmla="*/ 285 w 204"/>
                  <a:gd name="T75" fmla="*/ 140975 h 182"/>
                  <a:gd name="T76" fmla="*/ 408 w 204"/>
                  <a:gd name="T77" fmla="*/ 149312 h 182"/>
                  <a:gd name="T78" fmla="*/ 663 w 204"/>
                  <a:gd name="T79" fmla="*/ 158426 h 182"/>
                  <a:gd name="T80" fmla="*/ 987 w 204"/>
                  <a:gd name="T81" fmla="*/ 156148 h 182"/>
                  <a:gd name="T82" fmla="*/ 1175 w 204"/>
                  <a:gd name="T83" fmla="*/ 154951 h 182"/>
                  <a:gd name="T84" fmla="*/ 1343 w 204"/>
                  <a:gd name="T85" fmla="*/ 145913 h 182"/>
                  <a:gd name="T86" fmla="*/ 1506 w 204"/>
                  <a:gd name="T87" fmla="*/ 137217 h 1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4" h="182">
                    <a:moveTo>
                      <a:pt x="44" y="154"/>
                    </a:moveTo>
                    <a:lnTo>
                      <a:pt x="47" y="149"/>
                    </a:lnTo>
                    <a:lnTo>
                      <a:pt x="49" y="146"/>
                    </a:lnTo>
                    <a:lnTo>
                      <a:pt x="51" y="144"/>
                    </a:lnTo>
                    <a:lnTo>
                      <a:pt x="55" y="143"/>
                    </a:lnTo>
                    <a:lnTo>
                      <a:pt x="57" y="140"/>
                    </a:lnTo>
                    <a:lnTo>
                      <a:pt x="59" y="134"/>
                    </a:lnTo>
                    <a:lnTo>
                      <a:pt x="59" y="130"/>
                    </a:lnTo>
                    <a:lnTo>
                      <a:pt x="60" y="126"/>
                    </a:lnTo>
                    <a:lnTo>
                      <a:pt x="62" y="123"/>
                    </a:lnTo>
                    <a:lnTo>
                      <a:pt x="63" y="122"/>
                    </a:lnTo>
                    <a:lnTo>
                      <a:pt x="62" y="119"/>
                    </a:lnTo>
                    <a:lnTo>
                      <a:pt x="62" y="118"/>
                    </a:lnTo>
                    <a:lnTo>
                      <a:pt x="67" y="114"/>
                    </a:lnTo>
                    <a:lnTo>
                      <a:pt x="72" y="111"/>
                    </a:lnTo>
                    <a:lnTo>
                      <a:pt x="73" y="110"/>
                    </a:lnTo>
                    <a:lnTo>
                      <a:pt x="75" y="105"/>
                    </a:lnTo>
                    <a:lnTo>
                      <a:pt x="77" y="105"/>
                    </a:lnTo>
                    <a:lnTo>
                      <a:pt x="79" y="108"/>
                    </a:lnTo>
                    <a:lnTo>
                      <a:pt x="81" y="110"/>
                    </a:lnTo>
                    <a:lnTo>
                      <a:pt x="85" y="108"/>
                    </a:lnTo>
                    <a:lnTo>
                      <a:pt x="86" y="108"/>
                    </a:lnTo>
                    <a:lnTo>
                      <a:pt x="90" y="110"/>
                    </a:lnTo>
                    <a:lnTo>
                      <a:pt x="91" y="110"/>
                    </a:lnTo>
                    <a:lnTo>
                      <a:pt x="95" y="110"/>
                    </a:lnTo>
                    <a:lnTo>
                      <a:pt x="103" y="110"/>
                    </a:lnTo>
                    <a:lnTo>
                      <a:pt x="108" y="111"/>
                    </a:lnTo>
                    <a:lnTo>
                      <a:pt x="109" y="111"/>
                    </a:lnTo>
                    <a:lnTo>
                      <a:pt x="116" y="108"/>
                    </a:lnTo>
                    <a:lnTo>
                      <a:pt x="119" y="108"/>
                    </a:lnTo>
                    <a:lnTo>
                      <a:pt x="120" y="108"/>
                    </a:lnTo>
                    <a:lnTo>
                      <a:pt x="123" y="102"/>
                    </a:lnTo>
                    <a:lnTo>
                      <a:pt x="123" y="101"/>
                    </a:lnTo>
                    <a:lnTo>
                      <a:pt x="120" y="99"/>
                    </a:lnTo>
                    <a:lnTo>
                      <a:pt x="120" y="96"/>
                    </a:lnTo>
                    <a:lnTo>
                      <a:pt x="122" y="95"/>
                    </a:lnTo>
                    <a:lnTo>
                      <a:pt x="135" y="87"/>
                    </a:lnTo>
                    <a:lnTo>
                      <a:pt x="138" y="84"/>
                    </a:lnTo>
                    <a:lnTo>
                      <a:pt x="144" y="77"/>
                    </a:lnTo>
                    <a:lnTo>
                      <a:pt x="145" y="75"/>
                    </a:lnTo>
                    <a:lnTo>
                      <a:pt x="149" y="70"/>
                    </a:lnTo>
                    <a:lnTo>
                      <a:pt x="151" y="69"/>
                    </a:lnTo>
                    <a:lnTo>
                      <a:pt x="155" y="70"/>
                    </a:lnTo>
                    <a:lnTo>
                      <a:pt x="158" y="72"/>
                    </a:lnTo>
                    <a:lnTo>
                      <a:pt x="159" y="72"/>
                    </a:lnTo>
                    <a:lnTo>
                      <a:pt x="162" y="71"/>
                    </a:lnTo>
                    <a:lnTo>
                      <a:pt x="164" y="72"/>
                    </a:lnTo>
                    <a:lnTo>
                      <a:pt x="169" y="76"/>
                    </a:lnTo>
                    <a:lnTo>
                      <a:pt x="170" y="75"/>
                    </a:lnTo>
                    <a:lnTo>
                      <a:pt x="176" y="76"/>
                    </a:lnTo>
                    <a:lnTo>
                      <a:pt x="180" y="70"/>
                    </a:lnTo>
                    <a:lnTo>
                      <a:pt x="182" y="65"/>
                    </a:lnTo>
                    <a:lnTo>
                      <a:pt x="185" y="62"/>
                    </a:lnTo>
                    <a:lnTo>
                      <a:pt x="186" y="60"/>
                    </a:lnTo>
                    <a:lnTo>
                      <a:pt x="186" y="54"/>
                    </a:lnTo>
                    <a:lnTo>
                      <a:pt x="186" y="53"/>
                    </a:lnTo>
                    <a:lnTo>
                      <a:pt x="188" y="53"/>
                    </a:lnTo>
                    <a:lnTo>
                      <a:pt x="192" y="52"/>
                    </a:lnTo>
                    <a:lnTo>
                      <a:pt x="194" y="52"/>
                    </a:lnTo>
                    <a:lnTo>
                      <a:pt x="197" y="52"/>
                    </a:lnTo>
                    <a:lnTo>
                      <a:pt x="199" y="48"/>
                    </a:lnTo>
                    <a:lnTo>
                      <a:pt x="200" y="44"/>
                    </a:lnTo>
                    <a:lnTo>
                      <a:pt x="201" y="40"/>
                    </a:lnTo>
                    <a:lnTo>
                      <a:pt x="201" y="35"/>
                    </a:lnTo>
                    <a:lnTo>
                      <a:pt x="201" y="32"/>
                    </a:lnTo>
                    <a:lnTo>
                      <a:pt x="203" y="29"/>
                    </a:lnTo>
                    <a:lnTo>
                      <a:pt x="203" y="27"/>
                    </a:lnTo>
                    <a:lnTo>
                      <a:pt x="201" y="24"/>
                    </a:lnTo>
                    <a:lnTo>
                      <a:pt x="200" y="23"/>
                    </a:lnTo>
                    <a:lnTo>
                      <a:pt x="200" y="22"/>
                    </a:lnTo>
                    <a:lnTo>
                      <a:pt x="197" y="16"/>
                    </a:lnTo>
                    <a:lnTo>
                      <a:pt x="195" y="12"/>
                    </a:lnTo>
                    <a:lnTo>
                      <a:pt x="195" y="10"/>
                    </a:lnTo>
                    <a:lnTo>
                      <a:pt x="197" y="9"/>
                    </a:lnTo>
                    <a:lnTo>
                      <a:pt x="204" y="6"/>
                    </a:lnTo>
                    <a:lnTo>
                      <a:pt x="198" y="4"/>
                    </a:lnTo>
                    <a:lnTo>
                      <a:pt x="189" y="0"/>
                    </a:lnTo>
                    <a:lnTo>
                      <a:pt x="181" y="2"/>
                    </a:lnTo>
                    <a:lnTo>
                      <a:pt x="173" y="0"/>
                    </a:lnTo>
                    <a:lnTo>
                      <a:pt x="157" y="9"/>
                    </a:lnTo>
                    <a:lnTo>
                      <a:pt x="155" y="10"/>
                    </a:lnTo>
                    <a:lnTo>
                      <a:pt x="135" y="14"/>
                    </a:lnTo>
                    <a:lnTo>
                      <a:pt x="133" y="16"/>
                    </a:lnTo>
                    <a:lnTo>
                      <a:pt x="117" y="21"/>
                    </a:lnTo>
                    <a:lnTo>
                      <a:pt x="121" y="27"/>
                    </a:lnTo>
                    <a:lnTo>
                      <a:pt x="122" y="30"/>
                    </a:lnTo>
                    <a:lnTo>
                      <a:pt x="120" y="35"/>
                    </a:lnTo>
                    <a:lnTo>
                      <a:pt x="111" y="41"/>
                    </a:lnTo>
                    <a:lnTo>
                      <a:pt x="99" y="46"/>
                    </a:lnTo>
                    <a:lnTo>
                      <a:pt x="95" y="47"/>
                    </a:lnTo>
                    <a:lnTo>
                      <a:pt x="80" y="63"/>
                    </a:lnTo>
                    <a:lnTo>
                      <a:pt x="75" y="69"/>
                    </a:lnTo>
                    <a:lnTo>
                      <a:pt x="66" y="74"/>
                    </a:lnTo>
                    <a:lnTo>
                      <a:pt x="62" y="76"/>
                    </a:lnTo>
                    <a:lnTo>
                      <a:pt x="59" y="81"/>
                    </a:lnTo>
                    <a:lnTo>
                      <a:pt x="55" y="84"/>
                    </a:lnTo>
                    <a:lnTo>
                      <a:pt x="47" y="89"/>
                    </a:lnTo>
                    <a:lnTo>
                      <a:pt x="14" y="117"/>
                    </a:lnTo>
                    <a:lnTo>
                      <a:pt x="9" y="120"/>
                    </a:lnTo>
                    <a:lnTo>
                      <a:pt x="5" y="120"/>
                    </a:lnTo>
                    <a:lnTo>
                      <a:pt x="5" y="125"/>
                    </a:lnTo>
                    <a:lnTo>
                      <a:pt x="6" y="131"/>
                    </a:lnTo>
                    <a:lnTo>
                      <a:pt x="7" y="135"/>
                    </a:lnTo>
                    <a:lnTo>
                      <a:pt x="5" y="140"/>
                    </a:lnTo>
                    <a:lnTo>
                      <a:pt x="2" y="143"/>
                    </a:lnTo>
                    <a:lnTo>
                      <a:pt x="1" y="147"/>
                    </a:lnTo>
                    <a:lnTo>
                      <a:pt x="1" y="148"/>
                    </a:lnTo>
                    <a:lnTo>
                      <a:pt x="0" y="152"/>
                    </a:lnTo>
                    <a:lnTo>
                      <a:pt x="0" y="155"/>
                    </a:lnTo>
                    <a:lnTo>
                      <a:pt x="2" y="156"/>
                    </a:lnTo>
                    <a:lnTo>
                      <a:pt x="1" y="159"/>
                    </a:lnTo>
                    <a:lnTo>
                      <a:pt x="1" y="161"/>
                    </a:lnTo>
                    <a:lnTo>
                      <a:pt x="3" y="161"/>
                    </a:lnTo>
                    <a:lnTo>
                      <a:pt x="8" y="162"/>
                    </a:lnTo>
                    <a:lnTo>
                      <a:pt x="13" y="164"/>
                    </a:lnTo>
                    <a:lnTo>
                      <a:pt x="13" y="168"/>
                    </a:lnTo>
                    <a:lnTo>
                      <a:pt x="11" y="172"/>
                    </a:lnTo>
                    <a:lnTo>
                      <a:pt x="11" y="177"/>
                    </a:lnTo>
                    <a:lnTo>
                      <a:pt x="17" y="180"/>
                    </a:lnTo>
                    <a:lnTo>
                      <a:pt x="19" y="182"/>
                    </a:lnTo>
                    <a:lnTo>
                      <a:pt x="21" y="180"/>
                    </a:lnTo>
                    <a:lnTo>
                      <a:pt x="24" y="179"/>
                    </a:lnTo>
                    <a:lnTo>
                      <a:pt x="27" y="179"/>
                    </a:lnTo>
                    <a:lnTo>
                      <a:pt x="29" y="179"/>
                    </a:lnTo>
                    <a:lnTo>
                      <a:pt x="31" y="180"/>
                    </a:lnTo>
                    <a:lnTo>
                      <a:pt x="32" y="178"/>
                    </a:lnTo>
                    <a:lnTo>
                      <a:pt x="35" y="174"/>
                    </a:lnTo>
                    <a:lnTo>
                      <a:pt x="37" y="172"/>
                    </a:lnTo>
                    <a:lnTo>
                      <a:pt x="37" y="168"/>
                    </a:lnTo>
                    <a:lnTo>
                      <a:pt x="36" y="164"/>
                    </a:lnTo>
                    <a:lnTo>
                      <a:pt x="38" y="160"/>
                    </a:lnTo>
                    <a:lnTo>
                      <a:pt x="41" y="158"/>
                    </a:lnTo>
                    <a:lnTo>
                      <a:pt x="44" y="154"/>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97" name="Freeform 205"/>
              <p:cNvSpPr>
                <a:spLocks/>
              </p:cNvSpPr>
              <p:nvPr/>
            </p:nvSpPr>
            <p:spPr bwMode="auto">
              <a:xfrm rot="1627522">
                <a:off x="2186" y="2676"/>
                <a:ext cx="37" cy="38"/>
              </a:xfrm>
              <a:custGeom>
                <a:avLst/>
                <a:gdLst>
                  <a:gd name="T0" fmla="*/ 1073 w 30"/>
                  <a:gd name="T1" fmla="*/ 5330 h 26"/>
                  <a:gd name="T2" fmla="*/ 1024 w 30"/>
                  <a:gd name="T3" fmla="*/ 6583 h 26"/>
                  <a:gd name="T4" fmla="*/ 1024 w 30"/>
                  <a:gd name="T5" fmla="*/ 8392 h 26"/>
                  <a:gd name="T6" fmla="*/ 990 w 30"/>
                  <a:gd name="T7" fmla="*/ 11385 h 26"/>
                  <a:gd name="T8" fmla="*/ 904 w 30"/>
                  <a:gd name="T9" fmla="*/ 12351 h 26"/>
                  <a:gd name="T10" fmla="*/ 803 w 30"/>
                  <a:gd name="T11" fmla="*/ 16013 h 26"/>
                  <a:gd name="T12" fmla="*/ 730 w 30"/>
                  <a:gd name="T13" fmla="*/ 16640 h 26"/>
                  <a:gd name="T14" fmla="*/ 634 w 30"/>
                  <a:gd name="T15" fmla="*/ 16640 h 26"/>
                  <a:gd name="T16" fmla="*/ 482 w 30"/>
                  <a:gd name="T17" fmla="*/ 16640 h 26"/>
                  <a:gd name="T18" fmla="*/ 257 w 30"/>
                  <a:gd name="T19" fmla="*/ 16640 h 26"/>
                  <a:gd name="T20" fmla="*/ 169 w 30"/>
                  <a:gd name="T21" fmla="*/ 16013 h 26"/>
                  <a:gd name="T22" fmla="*/ 137 w 30"/>
                  <a:gd name="T23" fmla="*/ 14827 h 26"/>
                  <a:gd name="T24" fmla="*/ 1 w 30"/>
                  <a:gd name="T25" fmla="*/ 12351 h 26"/>
                  <a:gd name="T26" fmla="*/ 0 w 30"/>
                  <a:gd name="T27" fmla="*/ 10145 h 26"/>
                  <a:gd name="T28" fmla="*/ 1 w 30"/>
                  <a:gd name="T29" fmla="*/ 8392 h 26"/>
                  <a:gd name="T30" fmla="*/ 1 w 30"/>
                  <a:gd name="T31" fmla="*/ 6583 h 26"/>
                  <a:gd name="T32" fmla="*/ 2 w 30"/>
                  <a:gd name="T33" fmla="*/ 5330 h 26"/>
                  <a:gd name="T34" fmla="*/ 137 w 30"/>
                  <a:gd name="T35" fmla="*/ 3082 h 26"/>
                  <a:gd name="T36" fmla="*/ 208 w 30"/>
                  <a:gd name="T37" fmla="*/ 2688 h 26"/>
                  <a:gd name="T38" fmla="*/ 281 w 30"/>
                  <a:gd name="T39" fmla="*/ 1 h 26"/>
                  <a:gd name="T40" fmla="*/ 480 w 30"/>
                  <a:gd name="T41" fmla="*/ 1 h 26"/>
                  <a:gd name="T42" fmla="*/ 651 w 30"/>
                  <a:gd name="T43" fmla="*/ 0 h 26"/>
                  <a:gd name="T44" fmla="*/ 803 w 30"/>
                  <a:gd name="T45" fmla="*/ 1 h 26"/>
                  <a:gd name="T46" fmla="*/ 990 w 30"/>
                  <a:gd name="T47" fmla="*/ 1258 h 26"/>
                  <a:gd name="T48" fmla="*/ 1073 w 30"/>
                  <a:gd name="T49" fmla="*/ 5330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 h="26">
                    <a:moveTo>
                      <a:pt x="30" y="8"/>
                    </a:moveTo>
                    <a:lnTo>
                      <a:pt x="29" y="10"/>
                    </a:lnTo>
                    <a:lnTo>
                      <a:pt x="29" y="13"/>
                    </a:lnTo>
                    <a:lnTo>
                      <a:pt x="28" y="18"/>
                    </a:lnTo>
                    <a:lnTo>
                      <a:pt x="26" y="20"/>
                    </a:lnTo>
                    <a:lnTo>
                      <a:pt x="23" y="25"/>
                    </a:lnTo>
                    <a:lnTo>
                      <a:pt x="20" y="26"/>
                    </a:lnTo>
                    <a:lnTo>
                      <a:pt x="18" y="26"/>
                    </a:lnTo>
                    <a:lnTo>
                      <a:pt x="14" y="26"/>
                    </a:lnTo>
                    <a:lnTo>
                      <a:pt x="7" y="26"/>
                    </a:lnTo>
                    <a:lnTo>
                      <a:pt x="5" y="25"/>
                    </a:lnTo>
                    <a:lnTo>
                      <a:pt x="4" y="23"/>
                    </a:lnTo>
                    <a:lnTo>
                      <a:pt x="1" y="20"/>
                    </a:lnTo>
                    <a:lnTo>
                      <a:pt x="0" y="16"/>
                    </a:lnTo>
                    <a:lnTo>
                      <a:pt x="1" y="13"/>
                    </a:lnTo>
                    <a:lnTo>
                      <a:pt x="1" y="10"/>
                    </a:lnTo>
                    <a:lnTo>
                      <a:pt x="2" y="8"/>
                    </a:lnTo>
                    <a:lnTo>
                      <a:pt x="4" y="5"/>
                    </a:lnTo>
                    <a:lnTo>
                      <a:pt x="6" y="4"/>
                    </a:lnTo>
                    <a:lnTo>
                      <a:pt x="8" y="1"/>
                    </a:lnTo>
                    <a:lnTo>
                      <a:pt x="13" y="1"/>
                    </a:lnTo>
                    <a:lnTo>
                      <a:pt x="19" y="0"/>
                    </a:lnTo>
                    <a:lnTo>
                      <a:pt x="23" y="1"/>
                    </a:lnTo>
                    <a:lnTo>
                      <a:pt x="28" y="2"/>
                    </a:lnTo>
                    <a:lnTo>
                      <a:pt x="30" y="8"/>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98" name="Freeform 206"/>
              <p:cNvSpPr>
                <a:spLocks/>
              </p:cNvSpPr>
              <p:nvPr/>
            </p:nvSpPr>
            <p:spPr bwMode="auto">
              <a:xfrm rot="1627522">
                <a:off x="2042" y="2900"/>
                <a:ext cx="168" cy="205"/>
              </a:xfrm>
              <a:custGeom>
                <a:avLst/>
                <a:gdLst>
                  <a:gd name="T0" fmla="*/ 329 w 135"/>
                  <a:gd name="T1" fmla="*/ 121089 h 137"/>
                  <a:gd name="T2" fmla="*/ 355 w 135"/>
                  <a:gd name="T3" fmla="*/ 113684 h 137"/>
                  <a:gd name="T4" fmla="*/ 285 w 135"/>
                  <a:gd name="T5" fmla="*/ 106902 h 137"/>
                  <a:gd name="T6" fmla="*/ 229 w 135"/>
                  <a:gd name="T7" fmla="*/ 99437 h 137"/>
                  <a:gd name="T8" fmla="*/ 229 w 135"/>
                  <a:gd name="T9" fmla="*/ 86893 h 137"/>
                  <a:gd name="T10" fmla="*/ 229 w 135"/>
                  <a:gd name="T11" fmla="*/ 81433 h 137"/>
                  <a:gd name="T12" fmla="*/ 285 w 135"/>
                  <a:gd name="T13" fmla="*/ 70897 h 137"/>
                  <a:gd name="T14" fmla="*/ 119 w 135"/>
                  <a:gd name="T15" fmla="*/ 64644 h 137"/>
                  <a:gd name="T16" fmla="*/ 0 w 135"/>
                  <a:gd name="T17" fmla="*/ 55090 h 137"/>
                  <a:gd name="T18" fmla="*/ 119 w 135"/>
                  <a:gd name="T19" fmla="*/ 45678 h 137"/>
                  <a:gd name="T20" fmla="*/ 2 w 135"/>
                  <a:gd name="T21" fmla="*/ 38042 h 137"/>
                  <a:gd name="T22" fmla="*/ 285 w 135"/>
                  <a:gd name="T23" fmla="*/ 33021 h 137"/>
                  <a:gd name="T24" fmla="*/ 550 w 135"/>
                  <a:gd name="T25" fmla="*/ 30738 h 137"/>
                  <a:gd name="T26" fmla="*/ 788 w 135"/>
                  <a:gd name="T27" fmla="*/ 28202 h 137"/>
                  <a:gd name="T28" fmla="*/ 962 w 135"/>
                  <a:gd name="T29" fmla="*/ 26625 h 137"/>
                  <a:gd name="T30" fmla="*/ 851 w 135"/>
                  <a:gd name="T31" fmla="*/ 21532 h 137"/>
                  <a:gd name="T32" fmla="*/ 1052 w 135"/>
                  <a:gd name="T33" fmla="*/ 20542 h 137"/>
                  <a:gd name="T34" fmla="*/ 1309 w 135"/>
                  <a:gd name="T35" fmla="*/ 18847 h 137"/>
                  <a:gd name="T36" fmla="*/ 1490 w 135"/>
                  <a:gd name="T37" fmla="*/ 12955 h 137"/>
                  <a:gd name="T38" fmla="*/ 1629 w 135"/>
                  <a:gd name="T39" fmla="*/ 11354 h 137"/>
                  <a:gd name="T40" fmla="*/ 1925 w 135"/>
                  <a:gd name="T41" fmla="*/ 0 h 137"/>
                  <a:gd name="T42" fmla="*/ 2079 w 135"/>
                  <a:gd name="T43" fmla="*/ 1585 h 137"/>
                  <a:gd name="T44" fmla="*/ 2352 w 135"/>
                  <a:gd name="T45" fmla="*/ 2372 h 137"/>
                  <a:gd name="T46" fmla="*/ 2587 w 135"/>
                  <a:gd name="T47" fmla="*/ 4097 h 137"/>
                  <a:gd name="T48" fmla="*/ 2725 w 135"/>
                  <a:gd name="T49" fmla="*/ 11354 h 137"/>
                  <a:gd name="T50" fmla="*/ 2927 w 135"/>
                  <a:gd name="T51" fmla="*/ 12955 h 137"/>
                  <a:gd name="T52" fmla="*/ 3219 w 135"/>
                  <a:gd name="T53" fmla="*/ 7947 h 137"/>
                  <a:gd name="T54" fmla="*/ 3711 w 135"/>
                  <a:gd name="T55" fmla="*/ 4097 h 137"/>
                  <a:gd name="T56" fmla="*/ 3934 w 135"/>
                  <a:gd name="T57" fmla="*/ 11354 h 137"/>
                  <a:gd name="T58" fmla="*/ 4212 w 135"/>
                  <a:gd name="T59" fmla="*/ 15291 h 137"/>
                  <a:gd name="T60" fmla="*/ 4346 w 135"/>
                  <a:gd name="T61" fmla="*/ 19385 h 137"/>
                  <a:gd name="T62" fmla="*/ 4275 w 135"/>
                  <a:gd name="T63" fmla="*/ 28202 h 137"/>
                  <a:gd name="T64" fmla="*/ 4446 w 135"/>
                  <a:gd name="T65" fmla="*/ 30526 h 137"/>
                  <a:gd name="T66" fmla="*/ 4706 w 135"/>
                  <a:gd name="T67" fmla="*/ 30526 h 137"/>
                  <a:gd name="T68" fmla="*/ 5033 w 135"/>
                  <a:gd name="T69" fmla="*/ 26625 h 137"/>
                  <a:gd name="T70" fmla="*/ 5408 w 135"/>
                  <a:gd name="T71" fmla="*/ 24604 h 137"/>
                  <a:gd name="T72" fmla="*/ 5533 w 135"/>
                  <a:gd name="T73" fmla="*/ 28202 h 137"/>
                  <a:gd name="T74" fmla="*/ 5573 w 135"/>
                  <a:gd name="T75" fmla="*/ 34238 h 137"/>
                  <a:gd name="T76" fmla="*/ 5425 w 135"/>
                  <a:gd name="T77" fmla="*/ 38402 h 137"/>
                  <a:gd name="T78" fmla="*/ 5242 w 135"/>
                  <a:gd name="T79" fmla="*/ 42200 h 137"/>
                  <a:gd name="T80" fmla="*/ 5033 w 135"/>
                  <a:gd name="T81" fmla="*/ 48211 h 137"/>
                  <a:gd name="T82" fmla="*/ 4896 w 135"/>
                  <a:gd name="T83" fmla="*/ 53279 h 137"/>
                  <a:gd name="T84" fmla="*/ 4840 w 135"/>
                  <a:gd name="T85" fmla="*/ 55815 h 137"/>
                  <a:gd name="T86" fmla="*/ 4730 w 135"/>
                  <a:gd name="T87" fmla="*/ 60746 h 137"/>
                  <a:gd name="T88" fmla="*/ 4776 w 135"/>
                  <a:gd name="T89" fmla="*/ 66453 h 137"/>
                  <a:gd name="T90" fmla="*/ 4730 w 135"/>
                  <a:gd name="T91" fmla="*/ 72579 h 137"/>
                  <a:gd name="T92" fmla="*/ 4776 w 135"/>
                  <a:gd name="T93" fmla="*/ 79724 h 137"/>
                  <a:gd name="T94" fmla="*/ 4840 w 135"/>
                  <a:gd name="T95" fmla="*/ 84019 h 137"/>
                  <a:gd name="T96" fmla="*/ 4912 w 135"/>
                  <a:gd name="T97" fmla="*/ 89364 h 137"/>
                  <a:gd name="T98" fmla="*/ 4637 w 135"/>
                  <a:gd name="T99" fmla="*/ 96730 h 137"/>
                  <a:gd name="T100" fmla="*/ 4044 w 135"/>
                  <a:gd name="T101" fmla="*/ 107948 h 137"/>
                  <a:gd name="T102" fmla="*/ 3294 w 135"/>
                  <a:gd name="T103" fmla="*/ 112006 h 137"/>
                  <a:gd name="T104" fmla="*/ 3084 w 135"/>
                  <a:gd name="T105" fmla="*/ 118249 h 137"/>
                  <a:gd name="T106" fmla="*/ 3039 w 135"/>
                  <a:gd name="T107" fmla="*/ 124974 h 137"/>
                  <a:gd name="T108" fmla="*/ 2815 w 135"/>
                  <a:gd name="T109" fmla="*/ 128664 h 137"/>
                  <a:gd name="T110" fmla="*/ 2262 w 135"/>
                  <a:gd name="T111" fmla="*/ 127456 h 137"/>
                  <a:gd name="T112" fmla="*/ 2079 w 135"/>
                  <a:gd name="T113" fmla="*/ 129481 h 137"/>
                  <a:gd name="T114" fmla="*/ 1490 w 135"/>
                  <a:gd name="T115" fmla="*/ 121852 h 137"/>
                  <a:gd name="T116" fmla="*/ 1052 w 135"/>
                  <a:gd name="T117" fmla="*/ 123486 h 1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 h="137">
                    <a:moveTo>
                      <a:pt x="9" y="132"/>
                    </a:moveTo>
                    <a:lnTo>
                      <a:pt x="8" y="128"/>
                    </a:lnTo>
                    <a:lnTo>
                      <a:pt x="9" y="124"/>
                    </a:lnTo>
                    <a:lnTo>
                      <a:pt x="9" y="120"/>
                    </a:lnTo>
                    <a:lnTo>
                      <a:pt x="8" y="117"/>
                    </a:lnTo>
                    <a:lnTo>
                      <a:pt x="7" y="113"/>
                    </a:lnTo>
                    <a:lnTo>
                      <a:pt x="6" y="110"/>
                    </a:lnTo>
                    <a:lnTo>
                      <a:pt x="6" y="105"/>
                    </a:lnTo>
                    <a:lnTo>
                      <a:pt x="6" y="101"/>
                    </a:lnTo>
                    <a:lnTo>
                      <a:pt x="6" y="92"/>
                    </a:lnTo>
                    <a:lnTo>
                      <a:pt x="6" y="88"/>
                    </a:lnTo>
                    <a:lnTo>
                      <a:pt x="6" y="86"/>
                    </a:lnTo>
                    <a:lnTo>
                      <a:pt x="7" y="81"/>
                    </a:lnTo>
                    <a:lnTo>
                      <a:pt x="7" y="75"/>
                    </a:lnTo>
                    <a:lnTo>
                      <a:pt x="5" y="71"/>
                    </a:lnTo>
                    <a:lnTo>
                      <a:pt x="3" y="68"/>
                    </a:lnTo>
                    <a:lnTo>
                      <a:pt x="1" y="63"/>
                    </a:lnTo>
                    <a:lnTo>
                      <a:pt x="0" y="58"/>
                    </a:lnTo>
                    <a:lnTo>
                      <a:pt x="1" y="54"/>
                    </a:lnTo>
                    <a:lnTo>
                      <a:pt x="3" y="48"/>
                    </a:lnTo>
                    <a:lnTo>
                      <a:pt x="3" y="46"/>
                    </a:lnTo>
                    <a:lnTo>
                      <a:pt x="2" y="40"/>
                    </a:lnTo>
                    <a:lnTo>
                      <a:pt x="5" y="36"/>
                    </a:lnTo>
                    <a:lnTo>
                      <a:pt x="7" y="35"/>
                    </a:lnTo>
                    <a:lnTo>
                      <a:pt x="11" y="33"/>
                    </a:lnTo>
                    <a:lnTo>
                      <a:pt x="14" y="33"/>
                    </a:lnTo>
                    <a:lnTo>
                      <a:pt x="17" y="32"/>
                    </a:lnTo>
                    <a:lnTo>
                      <a:pt x="19" y="30"/>
                    </a:lnTo>
                    <a:lnTo>
                      <a:pt x="21" y="30"/>
                    </a:lnTo>
                    <a:lnTo>
                      <a:pt x="23" y="28"/>
                    </a:lnTo>
                    <a:lnTo>
                      <a:pt x="21" y="24"/>
                    </a:lnTo>
                    <a:lnTo>
                      <a:pt x="21" y="23"/>
                    </a:lnTo>
                    <a:lnTo>
                      <a:pt x="23" y="22"/>
                    </a:lnTo>
                    <a:lnTo>
                      <a:pt x="25" y="22"/>
                    </a:lnTo>
                    <a:lnTo>
                      <a:pt x="30" y="21"/>
                    </a:lnTo>
                    <a:lnTo>
                      <a:pt x="31" y="20"/>
                    </a:lnTo>
                    <a:lnTo>
                      <a:pt x="33" y="17"/>
                    </a:lnTo>
                    <a:lnTo>
                      <a:pt x="36" y="14"/>
                    </a:lnTo>
                    <a:lnTo>
                      <a:pt x="37" y="14"/>
                    </a:lnTo>
                    <a:lnTo>
                      <a:pt x="39" y="12"/>
                    </a:lnTo>
                    <a:lnTo>
                      <a:pt x="44" y="2"/>
                    </a:lnTo>
                    <a:lnTo>
                      <a:pt x="47" y="0"/>
                    </a:lnTo>
                    <a:lnTo>
                      <a:pt x="49" y="2"/>
                    </a:lnTo>
                    <a:lnTo>
                      <a:pt x="51" y="2"/>
                    </a:lnTo>
                    <a:lnTo>
                      <a:pt x="55" y="2"/>
                    </a:lnTo>
                    <a:lnTo>
                      <a:pt x="57" y="3"/>
                    </a:lnTo>
                    <a:lnTo>
                      <a:pt x="60" y="4"/>
                    </a:lnTo>
                    <a:lnTo>
                      <a:pt x="63" y="5"/>
                    </a:lnTo>
                    <a:lnTo>
                      <a:pt x="66" y="10"/>
                    </a:lnTo>
                    <a:lnTo>
                      <a:pt x="67" y="12"/>
                    </a:lnTo>
                    <a:lnTo>
                      <a:pt x="68" y="14"/>
                    </a:lnTo>
                    <a:lnTo>
                      <a:pt x="71" y="14"/>
                    </a:lnTo>
                    <a:lnTo>
                      <a:pt x="75" y="11"/>
                    </a:lnTo>
                    <a:lnTo>
                      <a:pt x="78" y="9"/>
                    </a:lnTo>
                    <a:lnTo>
                      <a:pt x="87" y="5"/>
                    </a:lnTo>
                    <a:lnTo>
                      <a:pt x="90" y="5"/>
                    </a:lnTo>
                    <a:lnTo>
                      <a:pt x="90" y="8"/>
                    </a:lnTo>
                    <a:lnTo>
                      <a:pt x="96" y="12"/>
                    </a:lnTo>
                    <a:lnTo>
                      <a:pt x="99" y="14"/>
                    </a:lnTo>
                    <a:lnTo>
                      <a:pt x="102" y="16"/>
                    </a:lnTo>
                    <a:lnTo>
                      <a:pt x="105" y="20"/>
                    </a:lnTo>
                    <a:lnTo>
                      <a:pt x="105" y="21"/>
                    </a:lnTo>
                    <a:lnTo>
                      <a:pt x="103" y="29"/>
                    </a:lnTo>
                    <a:lnTo>
                      <a:pt x="104" y="30"/>
                    </a:lnTo>
                    <a:lnTo>
                      <a:pt x="104" y="32"/>
                    </a:lnTo>
                    <a:lnTo>
                      <a:pt x="108" y="32"/>
                    </a:lnTo>
                    <a:lnTo>
                      <a:pt x="110" y="32"/>
                    </a:lnTo>
                    <a:lnTo>
                      <a:pt x="114" y="32"/>
                    </a:lnTo>
                    <a:lnTo>
                      <a:pt x="116" y="32"/>
                    </a:lnTo>
                    <a:lnTo>
                      <a:pt x="123" y="28"/>
                    </a:lnTo>
                    <a:lnTo>
                      <a:pt x="127" y="26"/>
                    </a:lnTo>
                    <a:lnTo>
                      <a:pt x="131" y="26"/>
                    </a:lnTo>
                    <a:lnTo>
                      <a:pt x="134" y="26"/>
                    </a:lnTo>
                    <a:lnTo>
                      <a:pt x="134" y="30"/>
                    </a:lnTo>
                    <a:lnTo>
                      <a:pt x="134" y="34"/>
                    </a:lnTo>
                    <a:lnTo>
                      <a:pt x="135" y="36"/>
                    </a:lnTo>
                    <a:lnTo>
                      <a:pt x="134" y="39"/>
                    </a:lnTo>
                    <a:lnTo>
                      <a:pt x="132" y="41"/>
                    </a:lnTo>
                    <a:lnTo>
                      <a:pt x="129" y="44"/>
                    </a:lnTo>
                    <a:lnTo>
                      <a:pt x="127" y="45"/>
                    </a:lnTo>
                    <a:lnTo>
                      <a:pt x="126" y="48"/>
                    </a:lnTo>
                    <a:lnTo>
                      <a:pt x="123" y="51"/>
                    </a:lnTo>
                    <a:lnTo>
                      <a:pt x="120" y="54"/>
                    </a:lnTo>
                    <a:lnTo>
                      <a:pt x="119" y="56"/>
                    </a:lnTo>
                    <a:lnTo>
                      <a:pt x="117" y="58"/>
                    </a:lnTo>
                    <a:lnTo>
                      <a:pt x="117" y="59"/>
                    </a:lnTo>
                    <a:lnTo>
                      <a:pt x="116" y="63"/>
                    </a:lnTo>
                    <a:lnTo>
                      <a:pt x="115" y="64"/>
                    </a:lnTo>
                    <a:lnTo>
                      <a:pt x="115" y="66"/>
                    </a:lnTo>
                    <a:lnTo>
                      <a:pt x="116" y="70"/>
                    </a:lnTo>
                    <a:lnTo>
                      <a:pt x="116" y="74"/>
                    </a:lnTo>
                    <a:lnTo>
                      <a:pt x="115" y="77"/>
                    </a:lnTo>
                    <a:lnTo>
                      <a:pt x="115" y="80"/>
                    </a:lnTo>
                    <a:lnTo>
                      <a:pt x="116" y="84"/>
                    </a:lnTo>
                    <a:lnTo>
                      <a:pt x="116" y="88"/>
                    </a:lnTo>
                    <a:lnTo>
                      <a:pt x="117" y="89"/>
                    </a:lnTo>
                    <a:lnTo>
                      <a:pt x="120" y="93"/>
                    </a:lnTo>
                    <a:lnTo>
                      <a:pt x="120" y="95"/>
                    </a:lnTo>
                    <a:lnTo>
                      <a:pt x="121" y="100"/>
                    </a:lnTo>
                    <a:lnTo>
                      <a:pt x="113" y="102"/>
                    </a:lnTo>
                    <a:lnTo>
                      <a:pt x="109" y="105"/>
                    </a:lnTo>
                    <a:lnTo>
                      <a:pt x="99" y="114"/>
                    </a:lnTo>
                    <a:lnTo>
                      <a:pt x="96" y="117"/>
                    </a:lnTo>
                    <a:lnTo>
                      <a:pt x="80" y="118"/>
                    </a:lnTo>
                    <a:lnTo>
                      <a:pt x="78" y="122"/>
                    </a:lnTo>
                    <a:lnTo>
                      <a:pt x="75" y="125"/>
                    </a:lnTo>
                    <a:lnTo>
                      <a:pt x="74" y="130"/>
                    </a:lnTo>
                    <a:lnTo>
                      <a:pt x="74" y="132"/>
                    </a:lnTo>
                    <a:lnTo>
                      <a:pt x="72" y="135"/>
                    </a:lnTo>
                    <a:lnTo>
                      <a:pt x="68" y="136"/>
                    </a:lnTo>
                    <a:lnTo>
                      <a:pt x="57" y="134"/>
                    </a:lnTo>
                    <a:lnTo>
                      <a:pt x="55" y="135"/>
                    </a:lnTo>
                    <a:lnTo>
                      <a:pt x="54" y="137"/>
                    </a:lnTo>
                    <a:lnTo>
                      <a:pt x="51" y="137"/>
                    </a:lnTo>
                    <a:lnTo>
                      <a:pt x="39" y="129"/>
                    </a:lnTo>
                    <a:lnTo>
                      <a:pt x="36" y="129"/>
                    </a:lnTo>
                    <a:lnTo>
                      <a:pt x="29" y="131"/>
                    </a:lnTo>
                    <a:lnTo>
                      <a:pt x="25" y="131"/>
                    </a:lnTo>
                    <a:lnTo>
                      <a:pt x="9" y="132"/>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299" name="Freeform 207"/>
              <p:cNvSpPr>
                <a:spLocks/>
              </p:cNvSpPr>
              <p:nvPr/>
            </p:nvSpPr>
            <p:spPr bwMode="auto">
              <a:xfrm rot="1627522">
                <a:off x="1854" y="2855"/>
                <a:ext cx="200" cy="211"/>
              </a:xfrm>
              <a:custGeom>
                <a:avLst/>
                <a:gdLst>
                  <a:gd name="T0" fmla="*/ 572 w 163"/>
                  <a:gd name="T1" fmla="*/ 134592 h 140"/>
                  <a:gd name="T2" fmla="*/ 1017 w 163"/>
                  <a:gd name="T3" fmla="*/ 124375 h 140"/>
                  <a:gd name="T4" fmla="*/ 1296 w 163"/>
                  <a:gd name="T5" fmla="*/ 126917 h 140"/>
                  <a:gd name="T6" fmla="*/ 1385 w 163"/>
                  <a:gd name="T7" fmla="*/ 134592 h 140"/>
                  <a:gd name="T8" fmla="*/ 1445 w 163"/>
                  <a:gd name="T9" fmla="*/ 140898 h 140"/>
                  <a:gd name="T10" fmla="*/ 1590 w 163"/>
                  <a:gd name="T11" fmla="*/ 149498 h 140"/>
                  <a:gd name="T12" fmla="*/ 1726 w 163"/>
                  <a:gd name="T13" fmla="*/ 142833 h 140"/>
                  <a:gd name="T14" fmla="*/ 2249 w 163"/>
                  <a:gd name="T15" fmla="*/ 140898 h 140"/>
                  <a:gd name="T16" fmla="*/ 2449 w 163"/>
                  <a:gd name="T17" fmla="*/ 140898 h 140"/>
                  <a:gd name="T18" fmla="*/ 2669 w 163"/>
                  <a:gd name="T19" fmla="*/ 131028 h 140"/>
                  <a:gd name="T20" fmla="*/ 2856 w 163"/>
                  <a:gd name="T21" fmla="*/ 129971 h 140"/>
                  <a:gd name="T22" fmla="*/ 3026 w 163"/>
                  <a:gd name="T23" fmla="*/ 128143 h 140"/>
                  <a:gd name="T24" fmla="*/ 3713 w 163"/>
                  <a:gd name="T25" fmla="*/ 124140 h 140"/>
                  <a:gd name="T26" fmla="*/ 4572 w 163"/>
                  <a:gd name="T27" fmla="*/ 117578 h 140"/>
                  <a:gd name="T28" fmla="*/ 4801 w 163"/>
                  <a:gd name="T29" fmla="*/ 121670 h 140"/>
                  <a:gd name="T30" fmla="*/ 4972 w 163"/>
                  <a:gd name="T31" fmla="*/ 121670 h 140"/>
                  <a:gd name="T32" fmla="*/ 5275 w 163"/>
                  <a:gd name="T33" fmla="*/ 111948 h 140"/>
                  <a:gd name="T34" fmla="*/ 5275 w 163"/>
                  <a:gd name="T35" fmla="*/ 103512 h 140"/>
                  <a:gd name="T36" fmla="*/ 5242 w 163"/>
                  <a:gd name="T37" fmla="*/ 96445 h 140"/>
                  <a:gd name="T38" fmla="*/ 5160 w 163"/>
                  <a:gd name="T39" fmla="*/ 88463 h 140"/>
                  <a:gd name="T40" fmla="*/ 5160 w 163"/>
                  <a:gd name="T41" fmla="*/ 79582 h 140"/>
                  <a:gd name="T42" fmla="*/ 5160 w 163"/>
                  <a:gd name="T43" fmla="*/ 65244 h 140"/>
                  <a:gd name="T44" fmla="*/ 5226 w 163"/>
                  <a:gd name="T45" fmla="*/ 57219 h 140"/>
                  <a:gd name="T46" fmla="*/ 5142 w 163"/>
                  <a:gd name="T47" fmla="*/ 46598 h 140"/>
                  <a:gd name="T48" fmla="*/ 5021 w 163"/>
                  <a:gd name="T49" fmla="*/ 37965 h 140"/>
                  <a:gd name="T50" fmla="*/ 5021 w 163"/>
                  <a:gd name="T51" fmla="*/ 28975 h 140"/>
                  <a:gd name="T52" fmla="*/ 5099 w 163"/>
                  <a:gd name="T53" fmla="*/ 20514 h 140"/>
                  <a:gd name="T54" fmla="*/ 4972 w 163"/>
                  <a:gd name="T55" fmla="*/ 9917 h 140"/>
                  <a:gd name="T56" fmla="*/ 4679 w 163"/>
                  <a:gd name="T57" fmla="*/ 6580 h 140"/>
                  <a:gd name="T58" fmla="*/ 4272 w 163"/>
                  <a:gd name="T59" fmla="*/ 8086 h 140"/>
                  <a:gd name="T60" fmla="*/ 4052 w 163"/>
                  <a:gd name="T61" fmla="*/ 8086 h 140"/>
                  <a:gd name="T62" fmla="*/ 3813 w 163"/>
                  <a:gd name="T63" fmla="*/ 2472 h 140"/>
                  <a:gd name="T64" fmla="*/ 3708 w 163"/>
                  <a:gd name="T65" fmla="*/ 3726 h 140"/>
                  <a:gd name="T66" fmla="*/ 3471 w 163"/>
                  <a:gd name="T67" fmla="*/ 0 h 140"/>
                  <a:gd name="T68" fmla="*/ 3275 w 163"/>
                  <a:gd name="T69" fmla="*/ 6580 h 140"/>
                  <a:gd name="T70" fmla="*/ 3026 w 163"/>
                  <a:gd name="T71" fmla="*/ 16545 h 140"/>
                  <a:gd name="T72" fmla="*/ 2533 w 163"/>
                  <a:gd name="T73" fmla="*/ 27683 h 140"/>
                  <a:gd name="T74" fmla="*/ 2463 w 163"/>
                  <a:gd name="T75" fmla="*/ 31944 h 140"/>
                  <a:gd name="T76" fmla="*/ 2558 w 163"/>
                  <a:gd name="T77" fmla="*/ 35178 h 140"/>
                  <a:gd name="T78" fmla="*/ 2449 w 163"/>
                  <a:gd name="T79" fmla="*/ 41722 h 140"/>
                  <a:gd name="T80" fmla="*/ 2104 w 163"/>
                  <a:gd name="T81" fmla="*/ 44723 h 140"/>
                  <a:gd name="T82" fmla="*/ 1897 w 163"/>
                  <a:gd name="T83" fmla="*/ 43669 h 140"/>
                  <a:gd name="T84" fmla="*/ 1531 w 163"/>
                  <a:gd name="T85" fmla="*/ 43669 h 140"/>
                  <a:gd name="T86" fmla="*/ 1385 w 163"/>
                  <a:gd name="T87" fmla="*/ 41722 h 140"/>
                  <a:gd name="T88" fmla="*/ 1178 w 163"/>
                  <a:gd name="T89" fmla="*/ 43669 h 140"/>
                  <a:gd name="T90" fmla="*/ 1056 w 163"/>
                  <a:gd name="T91" fmla="*/ 37965 h 140"/>
                  <a:gd name="T92" fmla="*/ 935 w 163"/>
                  <a:gd name="T93" fmla="*/ 43669 h 140"/>
                  <a:gd name="T94" fmla="*/ 750 w 163"/>
                  <a:gd name="T95" fmla="*/ 48144 h 140"/>
                  <a:gd name="T96" fmla="*/ 572 w 163"/>
                  <a:gd name="T97" fmla="*/ 53018 h 140"/>
                  <a:gd name="T98" fmla="*/ 572 w 163"/>
                  <a:gd name="T99" fmla="*/ 57219 h 140"/>
                  <a:gd name="T100" fmla="*/ 466 w 163"/>
                  <a:gd name="T101" fmla="*/ 65244 h 140"/>
                  <a:gd name="T102" fmla="*/ 449 w 163"/>
                  <a:gd name="T103" fmla="*/ 75855 h 140"/>
                  <a:gd name="T104" fmla="*/ 243 w 163"/>
                  <a:gd name="T105" fmla="*/ 79906 h 140"/>
                  <a:gd name="T106" fmla="*/ 107 w 163"/>
                  <a:gd name="T107" fmla="*/ 85366 h 140"/>
                  <a:gd name="T108" fmla="*/ 1 w 163"/>
                  <a:gd name="T109" fmla="*/ 102930 h 140"/>
                  <a:gd name="T110" fmla="*/ 107 w 163"/>
                  <a:gd name="T111" fmla="*/ 111384 h 140"/>
                  <a:gd name="T112" fmla="*/ 243 w 163"/>
                  <a:gd name="T113" fmla="*/ 120430 h 140"/>
                  <a:gd name="T114" fmla="*/ 243 w 163"/>
                  <a:gd name="T115" fmla="*/ 128659 h 140"/>
                  <a:gd name="T116" fmla="*/ 310 w 163"/>
                  <a:gd name="T117" fmla="*/ 134592 h 140"/>
                  <a:gd name="T118" fmla="*/ 556 w 163"/>
                  <a:gd name="T119" fmla="*/ 137102 h 1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3" h="140">
                    <a:moveTo>
                      <a:pt x="17" y="128"/>
                    </a:moveTo>
                    <a:lnTo>
                      <a:pt x="18" y="126"/>
                    </a:lnTo>
                    <a:lnTo>
                      <a:pt x="25" y="122"/>
                    </a:lnTo>
                    <a:lnTo>
                      <a:pt x="31" y="117"/>
                    </a:lnTo>
                    <a:lnTo>
                      <a:pt x="35" y="116"/>
                    </a:lnTo>
                    <a:lnTo>
                      <a:pt x="40" y="119"/>
                    </a:lnTo>
                    <a:lnTo>
                      <a:pt x="41" y="121"/>
                    </a:lnTo>
                    <a:lnTo>
                      <a:pt x="42" y="126"/>
                    </a:lnTo>
                    <a:lnTo>
                      <a:pt x="43" y="127"/>
                    </a:lnTo>
                    <a:lnTo>
                      <a:pt x="45" y="132"/>
                    </a:lnTo>
                    <a:lnTo>
                      <a:pt x="46" y="135"/>
                    </a:lnTo>
                    <a:lnTo>
                      <a:pt x="49" y="140"/>
                    </a:lnTo>
                    <a:lnTo>
                      <a:pt x="51" y="139"/>
                    </a:lnTo>
                    <a:lnTo>
                      <a:pt x="54" y="134"/>
                    </a:lnTo>
                    <a:lnTo>
                      <a:pt x="57" y="133"/>
                    </a:lnTo>
                    <a:lnTo>
                      <a:pt x="69" y="132"/>
                    </a:lnTo>
                    <a:lnTo>
                      <a:pt x="71" y="132"/>
                    </a:lnTo>
                    <a:lnTo>
                      <a:pt x="75" y="132"/>
                    </a:lnTo>
                    <a:lnTo>
                      <a:pt x="77" y="129"/>
                    </a:lnTo>
                    <a:lnTo>
                      <a:pt x="82" y="123"/>
                    </a:lnTo>
                    <a:lnTo>
                      <a:pt x="84" y="122"/>
                    </a:lnTo>
                    <a:lnTo>
                      <a:pt x="88" y="122"/>
                    </a:lnTo>
                    <a:lnTo>
                      <a:pt x="90" y="122"/>
                    </a:lnTo>
                    <a:lnTo>
                      <a:pt x="94" y="120"/>
                    </a:lnTo>
                    <a:lnTo>
                      <a:pt x="112" y="117"/>
                    </a:lnTo>
                    <a:lnTo>
                      <a:pt x="115" y="116"/>
                    </a:lnTo>
                    <a:lnTo>
                      <a:pt x="130" y="114"/>
                    </a:lnTo>
                    <a:lnTo>
                      <a:pt x="142" y="110"/>
                    </a:lnTo>
                    <a:lnTo>
                      <a:pt x="145" y="113"/>
                    </a:lnTo>
                    <a:lnTo>
                      <a:pt x="148" y="114"/>
                    </a:lnTo>
                    <a:lnTo>
                      <a:pt x="151" y="115"/>
                    </a:lnTo>
                    <a:lnTo>
                      <a:pt x="153" y="114"/>
                    </a:lnTo>
                    <a:lnTo>
                      <a:pt x="159" y="105"/>
                    </a:lnTo>
                    <a:lnTo>
                      <a:pt x="163" y="105"/>
                    </a:lnTo>
                    <a:lnTo>
                      <a:pt x="162" y="101"/>
                    </a:lnTo>
                    <a:lnTo>
                      <a:pt x="163" y="97"/>
                    </a:lnTo>
                    <a:lnTo>
                      <a:pt x="163" y="93"/>
                    </a:lnTo>
                    <a:lnTo>
                      <a:pt x="162" y="90"/>
                    </a:lnTo>
                    <a:lnTo>
                      <a:pt x="161" y="86"/>
                    </a:lnTo>
                    <a:lnTo>
                      <a:pt x="160" y="83"/>
                    </a:lnTo>
                    <a:lnTo>
                      <a:pt x="160" y="78"/>
                    </a:lnTo>
                    <a:lnTo>
                      <a:pt x="160" y="74"/>
                    </a:lnTo>
                    <a:lnTo>
                      <a:pt x="160" y="65"/>
                    </a:lnTo>
                    <a:lnTo>
                      <a:pt x="160" y="61"/>
                    </a:lnTo>
                    <a:lnTo>
                      <a:pt x="160" y="59"/>
                    </a:lnTo>
                    <a:lnTo>
                      <a:pt x="161" y="54"/>
                    </a:lnTo>
                    <a:lnTo>
                      <a:pt x="161" y="48"/>
                    </a:lnTo>
                    <a:lnTo>
                      <a:pt x="159" y="44"/>
                    </a:lnTo>
                    <a:lnTo>
                      <a:pt x="157" y="41"/>
                    </a:lnTo>
                    <a:lnTo>
                      <a:pt x="155" y="36"/>
                    </a:lnTo>
                    <a:lnTo>
                      <a:pt x="154" y="31"/>
                    </a:lnTo>
                    <a:lnTo>
                      <a:pt x="155" y="27"/>
                    </a:lnTo>
                    <a:lnTo>
                      <a:pt x="157" y="21"/>
                    </a:lnTo>
                    <a:lnTo>
                      <a:pt x="157" y="19"/>
                    </a:lnTo>
                    <a:lnTo>
                      <a:pt x="156" y="13"/>
                    </a:lnTo>
                    <a:lnTo>
                      <a:pt x="153" y="9"/>
                    </a:lnTo>
                    <a:lnTo>
                      <a:pt x="149" y="8"/>
                    </a:lnTo>
                    <a:lnTo>
                      <a:pt x="145" y="6"/>
                    </a:lnTo>
                    <a:lnTo>
                      <a:pt x="139" y="3"/>
                    </a:lnTo>
                    <a:lnTo>
                      <a:pt x="132" y="7"/>
                    </a:lnTo>
                    <a:lnTo>
                      <a:pt x="126" y="6"/>
                    </a:lnTo>
                    <a:lnTo>
                      <a:pt x="125" y="7"/>
                    </a:lnTo>
                    <a:lnTo>
                      <a:pt x="120" y="3"/>
                    </a:lnTo>
                    <a:lnTo>
                      <a:pt x="118" y="2"/>
                    </a:lnTo>
                    <a:lnTo>
                      <a:pt x="115" y="3"/>
                    </a:lnTo>
                    <a:lnTo>
                      <a:pt x="114" y="3"/>
                    </a:lnTo>
                    <a:lnTo>
                      <a:pt x="111" y="1"/>
                    </a:lnTo>
                    <a:lnTo>
                      <a:pt x="107" y="0"/>
                    </a:lnTo>
                    <a:lnTo>
                      <a:pt x="105" y="1"/>
                    </a:lnTo>
                    <a:lnTo>
                      <a:pt x="101" y="6"/>
                    </a:lnTo>
                    <a:lnTo>
                      <a:pt x="100" y="8"/>
                    </a:lnTo>
                    <a:lnTo>
                      <a:pt x="94" y="15"/>
                    </a:lnTo>
                    <a:lnTo>
                      <a:pt x="91" y="18"/>
                    </a:lnTo>
                    <a:lnTo>
                      <a:pt x="78" y="26"/>
                    </a:lnTo>
                    <a:lnTo>
                      <a:pt x="76" y="27"/>
                    </a:lnTo>
                    <a:lnTo>
                      <a:pt x="76" y="30"/>
                    </a:lnTo>
                    <a:lnTo>
                      <a:pt x="79" y="32"/>
                    </a:lnTo>
                    <a:lnTo>
                      <a:pt x="79" y="33"/>
                    </a:lnTo>
                    <a:lnTo>
                      <a:pt x="76" y="39"/>
                    </a:lnTo>
                    <a:lnTo>
                      <a:pt x="75" y="39"/>
                    </a:lnTo>
                    <a:lnTo>
                      <a:pt x="72" y="39"/>
                    </a:lnTo>
                    <a:lnTo>
                      <a:pt x="65" y="42"/>
                    </a:lnTo>
                    <a:lnTo>
                      <a:pt x="64" y="42"/>
                    </a:lnTo>
                    <a:lnTo>
                      <a:pt x="59" y="41"/>
                    </a:lnTo>
                    <a:lnTo>
                      <a:pt x="51" y="41"/>
                    </a:lnTo>
                    <a:lnTo>
                      <a:pt x="47" y="41"/>
                    </a:lnTo>
                    <a:lnTo>
                      <a:pt x="46" y="41"/>
                    </a:lnTo>
                    <a:lnTo>
                      <a:pt x="42" y="39"/>
                    </a:lnTo>
                    <a:lnTo>
                      <a:pt x="41" y="39"/>
                    </a:lnTo>
                    <a:lnTo>
                      <a:pt x="37" y="41"/>
                    </a:lnTo>
                    <a:lnTo>
                      <a:pt x="35" y="39"/>
                    </a:lnTo>
                    <a:lnTo>
                      <a:pt x="33" y="36"/>
                    </a:lnTo>
                    <a:lnTo>
                      <a:pt x="31" y="36"/>
                    </a:lnTo>
                    <a:lnTo>
                      <a:pt x="29" y="41"/>
                    </a:lnTo>
                    <a:lnTo>
                      <a:pt x="28" y="42"/>
                    </a:lnTo>
                    <a:lnTo>
                      <a:pt x="23" y="45"/>
                    </a:lnTo>
                    <a:lnTo>
                      <a:pt x="18" y="49"/>
                    </a:lnTo>
                    <a:lnTo>
                      <a:pt x="18" y="50"/>
                    </a:lnTo>
                    <a:lnTo>
                      <a:pt x="19" y="53"/>
                    </a:lnTo>
                    <a:lnTo>
                      <a:pt x="18" y="54"/>
                    </a:lnTo>
                    <a:lnTo>
                      <a:pt x="16" y="57"/>
                    </a:lnTo>
                    <a:lnTo>
                      <a:pt x="15" y="61"/>
                    </a:lnTo>
                    <a:lnTo>
                      <a:pt x="15" y="65"/>
                    </a:lnTo>
                    <a:lnTo>
                      <a:pt x="13" y="71"/>
                    </a:lnTo>
                    <a:lnTo>
                      <a:pt x="11" y="74"/>
                    </a:lnTo>
                    <a:lnTo>
                      <a:pt x="7" y="75"/>
                    </a:lnTo>
                    <a:lnTo>
                      <a:pt x="5" y="77"/>
                    </a:lnTo>
                    <a:lnTo>
                      <a:pt x="3" y="80"/>
                    </a:lnTo>
                    <a:lnTo>
                      <a:pt x="0" y="85"/>
                    </a:lnTo>
                    <a:lnTo>
                      <a:pt x="1" y="96"/>
                    </a:lnTo>
                    <a:lnTo>
                      <a:pt x="1" y="102"/>
                    </a:lnTo>
                    <a:lnTo>
                      <a:pt x="3" y="104"/>
                    </a:lnTo>
                    <a:lnTo>
                      <a:pt x="6" y="109"/>
                    </a:lnTo>
                    <a:lnTo>
                      <a:pt x="7" y="113"/>
                    </a:lnTo>
                    <a:lnTo>
                      <a:pt x="7" y="115"/>
                    </a:lnTo>
                    <a:lnTo>
                      <a:pt x="7" y="121"/>
                    </a:lnTo>
                    <a:lnTo>
                      <a:pt x="7" y="123"/>
                    </a:lnTo>
                    <a:lnTo>
                      <a:pt x="10" y="126"/>
                    </a:lnTo>
                    <a:lnTo>
                      <a:pt x="15" y="127"/>
                    </a:lnTo>
                    <a:lnTo>
                      <a:pt x="17" y="128"/>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00" name="Freeform 208"/>
              <p:cNvSpPr>
                <a:spLocks/>
              </p:cNvSpPr>
              <p:nvPr/>
            </p:nvSpPr>
            <p:spPr bwMode="auto">
              <a:xfrm rot="1627522">
                <a:off x="1850" y="3008"/>
                <a:ext cx="22" cy="41"/>
              </a:xfrm>
              <a:custGeom>
                <a:avLst/>
                <a:gdLst>
                  <a:gd name="T0" fmla="*/ 363 w 18"/>
                  <a:gd name="T1" fmla="*/ 7301 h 27"/>
                  <a:gd name="T2" fmla="*/ 363 w 18"/>
                  <a:gd name="T3" fmla="*/ 8940 h 27"/>
                  <a:gd name="T4" fmla="*/ 441 w 18"/>
                  <a:gd name="T5" fmla="*/ 11087 h 27"/>
                  <a:gd name="T6" fmla="*/ 444 w 18"/>
                  <a:gd name="T7" fmla="*/ 14169 h 27"/>
                  <a:gd name="T8" fmla="*/ 483 w 18"/>
                  <a:gd name="T9" fmla="*/ 16836 h 27"/>
                  <a:gd name="T10" fmla="*/ 483 w 18"/>
                  <a:gd name="T11" fmla="*/ 18206 h 27"/>
                  <a:gd name="T12" fmla="*/ 539 w 18"/>
                  <a:gd name="T13" fmla="*/ 20615 h 27"/>
                  <a:gd name="T14" fmla="*/ 543 w 18"/>
                  <a:gd name="T15" fmla="*/ 21516 h 27"/>
                  <a:gd name="T16" fmla="*/ 539 w 18"/>
                  <a:gd name="T17" fmla="*/ 23268 h 27"/>
                  <a:gd name="T18" fmla="*/ 539 w 18"/>
                  <a:gd name="T19" fmla="*/ 25566 h 27"/>
                  <a:gd name="T20" fmla="*/ 539 w 18"/>
                  <a:gd name="T21" fmla="*/ 30530 h 27"/>
                  <a:gd name="T22" fmla="*/ 483 w 18"/>
                  <a:gd name="T23" fmla="*/ 30530 h 27"/>
                  <a:gd name="T24" fmla="*/ 441 w 18"/>
                  <a:gd name="T25" fmla="*/ 31304 h 27"/>
                  <a:gd name="T26" fmla="*/ 441 w 18"/>
                  <a:gd name="T27" fmla="*/ 32672 h 27"/>
                  <a:gd name="T28" fmla="*/ 363 w 18"/>
                  <a:gd name="T29" fmla="*/ 31304 h 27"/>
                  <a:gd name="T30" fmla="*/ 297 w 18"/>
                  <a:gd name="T31" fmla="*/ 30530 h 27"/>
                  <a:gd name="T32" fmla="*/ 243 w 18"/>
                  <a:gd name="T33" fmla="*/ 25566 h 27"/>
                  <a:gd name="T34" fmla="*/ 119 w 18"/>
                  <a:gd name="T35" fmla="*/ 21516 h 27"/>
                  <a:gd name="T36" fmla="*/ 97 w 18"/>
                  <a:gd name="T37" fmla="*/ 20615 h 27"/>
                  <a:gd name="T38" fmla="*/ 2 w 18"/>
                  <a:gd name="T39" fmla="*/ 15916 h 27"/>
                  <a:gd name="T40" fmla="*/ 0 w 18"/>
                  <a:gd name="T41" fmla="*/ 13576 h 27"/>
                  <a:gd name="T42" fmla="*/ 0 w 18"/>
                  <a:gd name="T43" fmla="*/ 8940 h 27"/>
                  <a:gd name="T44" fmla="*/ 0 w 18"/>
                  <a:gd name="T45" fmla="*/ 6145 h 27"/>
                  <a:gd name="T46" fmla="*/ 2 w 18"/>
                  <a:gd name="T47" fmla="*/ 4047 h 27"/>
                  <a:gd name="T48" fmla="*/ 2 w 18"/>
                  <a:gd name="T49" fmla="*/ 2665 h 27"/>
                  <a:gd name="T50" fmla="*/ 145 w 18"/>
                  <a:gd name="T51" fmla="*/ 0 h 27"/>
                  <a:gd name="T52" fmla="*/ 177 w 18"/>
                  <a:gd name="T53" fmla="*/ 0 h 27"/>
                  <a:gd name="T54" fmla="*/ 264 w 18"/>
                  <a:gd name="T55" fmla="*/ 0 h 27"/>
                  <a:gd name="T56" fmla="*/ 297 w 18"/>
                  <a:gd name="T57" fmla="*/ 1755 h 27"/>
                  <a:gd name="T58" fmla="*/ 297 w 18"/>
                  <a:gd name="T59" fmla="*/ 2665 h 27"/>
                  <a:gd name="T60" fmla="*/ 363 w 18"/>
                  <a:gd name="T61" fmla="*/ 7301 h 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8" h="27">
                    <a:moveTo>
                      <a:pt x="12" y="6"/>
                    </a:moveTo>
                    <a:lnTo>
                      <a:pt x="12" y="7"/>
                    </a:lnTo>
                    <a:lnTo>
                      <a:pt x="14" y="9"/>
                    </a:lnTo>
                    <a:lnTo>
                      <a:pt x="15" y="12"/>
                    </a:lnTo>
                    <a:lnTo>
                      <a:pt x="16" y="14"/>
                    </a:lnTo>
                    <a:lnTo>
                      <a:pt x="16" y="15"/>
                    </a:lnTo>
                    <a:lnTo>
                      <a:pt x="17" y="17"/>
                    </a:lnTo>
                    <a:lnTo>
                      <a:pt x="18" y="18"/>
                    </a:lnTo>
                    <a:lnTo>
                      <a:pt x="17" y="19"/>
                    </a:lnTo>
                    <a:lnTo>
                      <a:pt x="17" y="21"/>
                    </a:lnTo>
                    <a:lnTo>
                      <a:pt x="17" y="25"/>
                    </a:lnTo>
                    <a:lnTo>
                      <a:pt x="16" y="25"/>
                    </a:lnTo>
                    <a:lnTo>
                      <a:pt x="14" y="26"/>
                    </a:lnTo>
                    <a:lnTo>
                      <a:pt x="14" y="27"/>
                    </a:lnTo>
                    <a:lnTo>
                      <a:pt x="12" y="26"/>
                    </a:lnTo>
                    <a:lnTo>
                      <a:pt x="10" y="25"/>
                    </a:lnTo>
                    <a:lnTo>
                      <a:pt x="8" y="21"/>
                    </a:lnTo>
                    <a:lnTo>
                      <a:pt x="4" y="18"/>
                    </a:lnTo>
                    <a:lnTo>
                      <a:pt x="3" y="17"/>
                    </a:lnTo>
                    <a:lnTo>
                      <a:pt x="2" y="13"/>
                    </a:lnTo>
                    <a:lnTo>
                      <a:pt x="0" y="11"/>
                    </a:lnTo>
                    <a:lnTo>
                      <a:pt x="0" y="7"/>
                    </a:lnTo>
                    <a:lnTo>
                      <a:pt x="0" y="5"/>
                    </a:lnTo>
                    <a:lnTo>
                      <a:pt x="2" y="3"/>
                    </a:lnTo>
                    <a:lnTo>
                      <a:pt x="2" y="2"/>
                    </a:lnTo>
                    <a:lnTo>
                      <a:pt x="5" y="0"/>
                    </a:lnTo>
                    <a:lnTo>
                      <a:pt x="6" y="0"/>
                    </a:lnTo>
                    <a:lnTo>
                      <a:pt x="9" y="0"/>
                    </a:lnTo>
                    <a:lnTo>
                      <a:pt x="10" y="1"/>
                    </a:lnTo>
                    <a:lnTo>
                      <a:pt x="10" y="2"/>
                    </a:lnTo>
                    <a:lnTo>
                      <a:pt x="12" y="6"/>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01" name="Freeform 209"/>
              <p:cNvSpPr>
                <a:spLocks/>
              </p:cNvSpPr>
              <p:nvPr/>
            </p:nvSpPr>
            <p:spPr bwMode="auto">
              <a:xfrm rot="1627522">
                <a:off x="2002" y="3100"/>
                <a:ext cx="133" cy="86"/>
              </a:xfrm>
              <a:custGeom>
                <a:avLst/>
                <a:gdLst>
                  <a:gd name="T0" fmla="*/ 405 w 108"/>
                  <a:gd name="T1" fmla="*/ 35563 h 59"/>
                  <a:gd name="T2" fmla="*/ 256 w 108"/>
                  <a:gd name="T3" fmla="*/ 32829 h 59"/>
                  <a:gd name="T4" fmla="*/ 0 w 108"/>
                  <a:gd name="T5" fmla="*/ 29088 h 59"/>
                  <a:gd name="T6" fmla="*/ 208 w 108"/>
                  <a:gd name="T7" fmla="*/ 24287 h 59"/>
                  <a:gd name="T8" fmla="*/ 2 w 108"/>
                  <a:gd name="T9" fmla="*/ 18752 h 59"/>
                  <a:gd name="T10" fmla="*/ 0 w 108"/>
                  <a:gd name="T11" fmla="*/ 11923 h 59"/>
                  <a:gd name="T12" fmla="*/ 589 w 108"/>
                  <a:gd name="T13" fmla="*/ 11923 h 59"/>
                  <a:gd name="T14" fmla="*/ 1240 w 108"/>
                  <a:gd name="T15" fmla="*/ 4360 h 59"/>
                  <a:gd name="T16" fmla="*/ 1527 w 108"/>
                  <a:gd name="T17" fmla="*/ 4360 h 59"/>
                  <a:gd name="T18" fmla="*/ 2646 w 108"/>
                  <a:gd name="T19" fmla="*/ 3778 h 59"/>
                  <a:gd name="T20" fmla="*/ 2935 w 108"/>
                  <a:gd name="T21" fmla="*/ 9784 h 59"/>
                  <a:gd name="T22" fmla="*/ 3121 w 108"/>
                  <a:gd name="T23" fmla="*/ 14261 h 59"/>
                  <a:gd name="T24" fmla="*/ 3470 w 108"/>
                  <a:gd name="T25" fmla="*/ 14261 h 59"/>
                  <a:gd name="T26" fmla="*/ 3603 w 108"/>
                  <a:gd name="T27" fmla="*/ 18241 h 59"/>
                  <a:gd name="T28" fmla="*/ 3734 w 108"/>
                  <a:gd name="T29" fmla="*/ 21685 h 59"/>
                  <a:gd name="T30" fmla="*/ 3511 w 108"/>
                  <a:gd name="T31" fmla="*/ 22522 h 59"/>
                  <a:gd name="T32" fmla="*/ 3242 w 108"/>
                  <a:gd name="T33" fmla="*/ 19681 h 59"/>
                  <a:gd name="T34" fmla="*/ 3018 w 108"/>
                  <a:gd name="T35" fmla="*/ 18752 h 59"/>
                  <a:gd name="T36" fmla="*/ 2720 w 108"/>
                  <a:gd name="T37" fmla="*/ 18752 h 59"/>
                  <a:gd name="T38" fmla="*/ 2534 w 108"/>
                  <a:gd name="T39" fmla="*/ 20787 h 59"/>
                  <a:gd name="T40" fmla="*/ 2451 w 108"/>
                  <a:gd name="T41" fmla="*/ 22522 h 59"/>
                  <a:gd name="T42" fmla="*/ 2261 w 108"/>
                  <a:gd name="T43" fmla="*/ 21685 h 59"/>
                  <a:gd name="T44" fmla="*/ 2174 w 108"/>
                  <a:gd name="T45" fmla="*/ 24287 h 59"/>
                  <a:gd name="T46" fmla="*/ 2055 w 108"/>
                  <a:gd name="T47" fmla="*/ 25332 h 59"/>
                  <a:gd name="T48" fmla="*/ 1765 w 108"/>
                  <a:gd name="T49" fmla="*/ 26097 h 59"/>
                  <a:gd name="T50" fmla="*/ 1539 w 108"/>
                  <a:gd name="T51" fmla="*/ 24858 h 59"/>
                  <a:gd name="T52" fmla="*/ 1355 w 108"/>
                  <a:gd name="T53" fmla="*/ 24858 h 59"/>
                  <a:gd name="T54" fmla="*/ 1208 w 108"/>
                  <a:gd name="T55" fmla="*/ 26589 h 59"/>
                  <a:gd name="T56" fmla="*/ 893 w 108"/>
                  <a:gd name="T57" fmla="*/ 29088 h 59"/>
                  <a:gd name="T58" fmla="*/ 702 w 108"/>
                  <a:gd name="T59" fmla="*/ 32829 h 59"/>
                  <a:gd name="T60" fmla="*/ 589 w 108"/>
                  <a:gd name="T61" fmla="*/ 33390 h 59"/>
                  <a:gd name="T62" fmla="*/ 463 w 108"/>
                  <a:gd name="T63" fmla="*/ 35563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8" h="59">
                    <a:moveTo>
                      <a:pt x="13" y="59"/>
                    </a:moveTo>
                    <a:lnTo>
                      <a:pt x="12" y="59"/>
                    </a:lnTo>
                    <a:lnTo>
                      <a:pt x="11" y="56"/>
                    </a:lnTo>
                    <a:lnTo>
                      <a:pt x="7" y="54"/>
                    </a:lnTo>
                    <a:lnTo>
                      <a:pt x="5" y="52"/>
                    </a:lnTo>
                    <a:lnTo>
                      <a:pt x="0" y="48"/>
                    </a:lnTo>
                    <a:lnTo>
                      <a:pt x="3" y="44"/>
                    </a:lnTo>
                    <a:lnTo>
                      <a:pt x="6" y="40"/>
                    </a:lnTo>
                    <a:lnTo>
                      <a:pt x="5" y="36"/>
                    </a:lnTo>
                    <a:lnTo>
                      <a:pt x="2" y="31"/>
                    </a:lnTo>
                    <a:lnTo>
                      <a:pt x="0" y="24"/>
                    </a:lnTo>
                    <a:lnTo>
                      <a:pt x="0" y="20"/>
                    </a:lnTo>
                    <a:lnTo>
                      <a:pt x="1" y="18"/>
                    </a:lnTo>
                    <a:lnTo>
                      <a:pt x="17" y="20"/>
                    </a:lnTo>
                    <a:lnTo>
                      <a:pt x="24" y="13"/>
                    </a:lnTo>
                    <a:lnTo>
                      <a:pt x="36" y="7"/>
                    </a:lnTo>
                    <a:lnTo>
                      <a:pt x="39" y="6"/>
                    </a:lnTo>
                    <a:lnTo>
                      <a:pt x="44" y="7"/>
                    </a:lnTo>
                    <a:lnTo>
                      <a:pt x="68" y="0"/>
                    </a:lnTo>
                    <a:lnTo>
                      <a:pt x="77" y="6"/>
                    </a:lnTo>
                    <a:lnTo>
                      <a:pt x="83" y="11"/>
                    </a:lnTo>
                    <a:lnTo>
                      <a:pt x="85" y="16"/>
                    </a:lnTo>
                    <a:lnTo>
                      <a:pt x="87" y="20"/>
                    </a:lnTo>
                    <a:lnTo>
                      <a:pt x="91" y="23"/>
                    </a:lnTo>
                    <a:lnTo>
                      <a:pt x="96" y="23"/>
                    </a:lnTo>
                    <a:lnTo>
                      <a:pt x="101" y="23"/>
                    </a:lnTo>
                    <a:lnTo>
                      <a:pt x="103" y="24"/>
                    </a:lnTo>
                    <a:lnTo>
                      <a:pt x="104" y="30"/>
                    </a:lnTo>
                    <a:lnTo>
                      <a:pt x="108" y="34"/>
                    </a:lnTo>
                    <a:lnTo>
                      <a:pt x="108" y="36"/>
                    </a:lnTo>
                    <a:lnTo>
                      <a:pt x="104" y="38"/>
                    </a:lnTo>
                    <a:lnTo>
                      <a:pt x="102" y="37"/>
                    </a:lnTo>
                    <a:lnTo>
                      <a:pt x="98" y="35"/>
                    </a:lnTo>
                    <a:lnTo>
                      <a:pt x="93" y="32"/>
                    </a:lnTo>
                    <a:lnTo>
                      <a:pt x="90" y="31"/>
                    </a:lnTo>
                    <a:lnTo>
                      <a:pt x="87" y="31"/>
                    </a:lnTo>
                    <a:lnTo>
                      <a:pt x="83" y="31"/>
                    </a:lnTo>
                    <a:lnTo>
                      <a:pt x="79" y="31"/>
                    </a:lnTo>
                    <a:lnTo>
                      <a:pt x="77" y="32"/>
                    </a:lnTo>
                    <a:lnTo>
                      <a:pt x="74" y="34"/>
                    </a:lnTo>
                    <a:lnTo>
                      <a:pt x="72" y="37"/>
                    </a:lnTo>
                    <a:lnTo>
                      <a:pt x="71" y="37"/>
                    </a:lnTo>
                    <a:lnTo>
                      <a:pt x="68" y="37"/>
                    </a:lnTo>
                    <a:lnTo>
                      <a:pt x="66" y="36"/>
                    </a:lnTo>
                    <a:lnTo>
                      <a:pt x="65" y="38"/>
                    </a:lnTo>
                    <a:lnTo>
                      <a:pt x="63" y="40"/>
                    </a:lnTo>
                    <a:lnTo>
                      <a:pt x="61" y="41"/>
                    </a:lnTo>
                    <a:lnTo>
                      <a:pt x="59" y="42"/>
                    </a:lnTo>
                    <a:lnTo>
                      <a:pt x="54" y="43"/>
                    </a:lnTo>
                    <a:lnTo>
                      <a:pt x="51" y="43"/>
                    </a:lnTo>
                    <a:lnTo>
                      <a:pt x="50" y="41"/>
                    </a:lnTo>
                    <a:lnTo>
                      <a:pt x="45" y="41"/>
                    </a:lnTo>
                    <a:lnTo>
                      <a:pt x="43" y="41"/>
                    </a:lnTo>
                    <a:lnTo>
                      <a:pt x="39" y="41"/>
                    </a:lnTo>
                    <a:lnTo>
                      <a:pt x="37" y="43"/>
                    </a:lnTo>
                    <a:lnTo>
                      <a:pt x="35" y="44"/>
                    </a:lnTo>
                    <a:lnTo>
                      <a:pt x="27" y="48"/>
                    </a:lnTo>
                    <a:lnTo>
                      <a:pt x="26" y="48"/>
                    </a:lnTo>
                    <a:lnTo>
                      <a:pt x="23" y="53"/>
                    </a:lnTo>
                    <a:lnTo>
                      <a:pt x="20" y="54"/>
                    </a:lnTo>
                    <a:lnTo>
                      <a:pt x="19" y="55"/>
                    </a:lnTo>
                    <a:lnTo>
                      <a:pt x="17" y="55"/>
                    </a:lnTo>
                    <a:lnTo>
                      <a:pt x="15" y="56"/>
                    </a:lnTo>
                    <a:lnTo>
                      <a:pt x="13" y="59"/>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02" name="Freeform 210"/>
              <p:cNvSpPr>
                <a:spLocks/>
              </p:cNvSpPr>
              <p:nvPr/>
            </p:nvSpPr>
            <p:spPr bwMode="auto">
              <a:xfrm rot="1627522">
                <a:off x="1708" y="3049"/>
                <a:ext cx="270" cy="265"/>
              </a:xfrm>
              <a:custGeom>
                <a:avLst/>
                <a:gdLst>
                  <a:gd name="T0" fmla="*/ 2381 w 217"/>
                  <a:gd name="T1" fmla="*/ 140709 h 179"/>
                  <a:gd name="T2" fmla="*/ 1980 w 217"/>
                  <a:gd name="T3" fmla="*/ 132614 h 179"/>
                  <a:gd name="T4" fmla="*/ 2041 w 217"/>
                  <a:gd name="T5" fmla="*/ 126399 h 179"/>
                  <a:gd name="T6" fmla="*/ 1640 w 217"/>
                  <a:gd name="T7" fmla="*/ 125021 h 179"/>
                  <a:gd name="T8" fmla="*/ 1868 w 217"/>
                  <a:gd name="T9" fmla="*/ 120828 h 179"/>
                  <a:gd name="T10" fmla="*/ 1914 w 217"/>
                  <a:gd name="T11" fmla="*/ 104084 h 179"/>
                  <a:gd name="T12" fmla="*/ 2176 w 217"/>
                  <a:gd name="T13" fmla="*/ 96642 h 179"/>
                  <a:gd name="T14" fmla="*/ 2041 w 217"/>
                  <a:gd name="T15" fmla="*/ 93016 h 179"/>
                  <a:gd name="T16" fmla="*/ 1736 w 217"/>
                  <a:gd name="T17" fmla="*/ 85379 h 179"/>
                  <a:gd name="T18" fmla="*/ 1758 w 217"/>
                  <a:gd name="T19" fmla="*/ 74139 h 179"/>
                  <a:gd name="T20" fmla="*/ 184 w 217"/>
                  <a:gd name="T21" fmla="*/ 80923 h 179"/>
                  <a:gd name="T22" fmla="*/ 325 w 217"/>
                  <a:gd name="T23" fmla="*/ 78496 h 179"/>
                  <a:gd name="T24" fmla="*/ 1318 w 217"/>
                  <a:gd name="T25" fmla="*/ 70910 h 179"/>
                  <a:gd name="T26" fmla="*/ 2306 w 217"/>
                  <a:gd name="T27" fmla="*/ 56737 h 179"/>
                  <a:gd name="T28" fmla="*/ 2963 w 217"/>
                  <a:gd name="T29" fmla="*/ 52198 h 179"/>
                  <a:gd name="T30" fmla="*/ 3504 w 217"/>
                  <a:gd name="T31" fmla="*/ 37563 h 179"/>
                  <a:gd name="T32" fmla="*/ 3860 w 217"/>
                  <a:gd name="T33" fmla="*/ 23255 h 179"/>
                  <a:gd name="T34" fmla="*/ 4090 w 217"/>
                  <a:gd name="T35" fmla="*/ 14310 h 179"/>
                  <a:gd name="T36" fmla="*/ 5089 w 217"/>
                  <a:gd name="T37" fmla="*/ 0 h 179"/>
                  <a:gd name="T38" fmla="*/ 5425 w 217"/>
                  <a:gd name="T39" fmla="*/ 9666 h 179"/>
                  <a:gd name="T40" fmla="*/ 6214 w 217"/>
                  <a:gd name="T41" fmla="*/ 23255 h 179"/>
                  <a:gd name="T42" fmla="*/ 6988 w 217"/>
                  <a:gd name="T43" fmla="*/ 19786 h 179"/>
                  <a:gd name="T44" fmla="*/ 8191 w 217"/>
                  <a:gd name="T45" fmla="*/ 16636 h 179"/>
                  <a:gd name="T46" fmla="*/ 8623 w 217"/>
                  <a:gd name="T47" fmla="*/ 18060 h 179"/>
                  <a:gd name="T48" fmla="*/ 8889 w 217"/>
                  <a:gd name="T49" fmla="*/ 21854 h 179"/>
                  <a:gd name="T50" fmla="*/ 8889 w 217"/>
                  <a:gd name="T51" fmla="*/ 29292 h 179"/>
                  <a:gd name="T52" fmla="*/ 8838 w 217"/>
                  <a:gd name="T53" fmla="*/ 37461 h 179"/>
                  <a:gd name="T54" fmla="*/ 8350 w 217"/>
                  <a:gd name="T55" fmla="*/ 41026 h 179"/>
                  <a:gd name="T56" fmla="*/ 7840 w 217"/>
                  <a:gd name="T57" fmla="*/ 42440 h 179"/>
                  <a:gd name="T58" fmla="*/ 7144 w 217"/>
                  <a:gd name="T59" fmla="*/ 42440 h 179"/>
                  <a:gd name="T60" fmla="*/ 6607 w 217"/>
                  <a:gd name="T61" fmla="*/ 41325 h 179"/>
                  <a:gd name="T62" fmla="*/ 6086 w 217"/>
                  <a:gd name="T63" fmla="*/ 49570 h 179"/>
                  <a:gd name="T64" fmla="*/ 5709 w 217"/>
                  <a:gd name="T65" fmla="*/ 57671 h 179"/>
                  <a:gd name="T66" fmla="*/ 5570 w 217"/>
                  <a:gd name="T67" fmla="*/ 65279 h 179"/>
                  <a:gd name="T68" fmla="*/ 5348 w 217"/>
                  <a:gd name="T69" fmla="*/ 75014 h 179"/>
                  <a:gd name="T70" fmla="*/ 4850 w 217"/>
                  <a:gd name="T71" fmla="*/ 78496 h 179"/>
                  <a:gd name="T72" fmla="*/ 4360 w 217"/>
                  <a:gd name="T73" fmla="*/ 78860 h 179"/>
                  <a:gd name="T74" fmla="*/ 4514 w 217"/>
                  <a:gd name="T75" fmla="*/ 88403 h 179"/>
                  <a:gd name="T76" fmla="*/ 4477 w 217"/>
                  <a:gd name="T77" fmla="*/ 95237 h 179"/>
                  <a:gd name="T78" fmla="*/ 3931 w 217"/>
                  <a:gd name="T79" fmla="*/ 106303 h 179"/>
                  <a:gd name="T80" fmla="*/ 3664 w 217"/>
                  <a:gd name="T81" fmla="*/ 114403 h 179"/>
                  <a:gd name="T82" fmla="*/ 3226 w 217"/>
                  <a:gd name="T83" fmla="*/ 111054 h 179"/>
                  <a:gd name="T84" fmla="*/ 3368 w 217"/>
                  <a:gd name="T85" fmla="*/ 121551 h 179"/>
                  <a:gd name="T86" fmla="*/ 3368 w 217"/>
                  <a:gd name="T87" fmla="*/ 132614 h 1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7" h="179">
                    <a:moveTo>
                      <a:pt x="78" y="179"/>
                    </a:moveTo>
                    <a:lnTo>
                      <a:pt x="77" y="178"/>
                    </a:lnTo>
                    <a:lnTo>
                      <a:pt x="58" y="178"/>
                    </a:lnTo>
                    <a:lnTo>
                      <a:pt x="52" y="178"/>
                    </a:lnTo>
                    <a:lnTo>
                      <a:pt x="48" y="174"/>
                    </a:lnTo>
                    <a:lnTo>
                      <a:pt x="48" y="168"/>
                    </a:lnTo>
                    <a:lnTo>
                      <a:pt x="50" y="165"/>
                    </a:lnTo>
                    <a:lnTo>
                      <a:pt x="52" y="161"/>
                    </a:lnTo>
                    <a:lnTo>
                      <a:pt x="50" y="160"/>
                    </a:lnTo>
                    <a:lnTo>
                      <a:pt x="44" y="160"/>
                    </a:lnTo>
                    <a:lnTo>
                      <a:pt x="41" y="160"/>
                    </a:lnTo>
                    <a:lnTo>
                      <a:pt x="40" y="159"/>
                    </a:lnTo>
                    <a:lnTo>
                      <a:pt x="40" y="155"/>
                    </a:lnTo>
                    <a:lnTo>
                      <a:pt x="42" y="153"/>
                    </a:lnTo>
                    <a:lnTo>
                      <a:pt x="46" y="153"/>
                    </a:lnTo>
                    <a:lnTo>
                      <a:pt x="48" y="151"/>
                    </a:lnTo>
                    <a:lnTo>
                      <a:pt x="48" y="149"/>
                    </a:lnTo>
                    <a:lnTo>
                      <a:pt x="47" y="132"/>
                    </a:lnTo>
                    <a:lnTo>
                      <a:pt x="53" y="130"/>
                    </a:lnTo>
                    <a:lnTo>
                      <a:pt x="53" y="127"/>
                    </a:lnTo>
                    <a:lnTo>
                      <a:pt x="53" y="123"/>
                    </a:lnTo>
                    <a:lnTo>
                      <a:pt x="53" y="121"/>
                    </a:lnTo>
                    <a:lnTo>
                      <a:pt x="53" y="119"/>
                    </a:lnTo>
                    <a:lnTo>
                      <a:pt x="50" y="118"/>
                    </a:lnTo>
                    <a:lnTo>
                      <a:pt x="44" y="117"/>
                    </a:lnTo>
                    <a:lnTo>
                      <a:pt x="42" y="115"/>
                    </a:lnTo>
                    <a:lnTo>
                      <a:pt x="42" y="108"/>
                    </a:lnTo>
                    <a:lnTo>
                      <a:pt x="42" y="102"/>
                    </a:lnTo>
                    <a:lnTo>
                      <a:pt x="43" y="100"/>
                    </a:lnTo>
                    <a:lnTo>
                      <a:pt x="43" y="94"/>
                    </a:lnTo>
                    <a:lnTo>
                      <a:pt x="34" y="97"/>
                    </a:lnTo>
                    <a:lnTo>
                      <a:pt x="14" y="107"/>
                    </a:lnTo>
                    <a:lnTo>
                      <a:pt x="5" y="103"/>
                    </a:lnTo>
                    <a:lnTo>
                      <a:pt x="0" y="105"/>
                    </a:lnTo>
                    <a:lnTo>
                      <a:pt x="0" y="103"/>
                    </a:lnTo>
                    <a:lnTo>
                      <a:pt x="8" y="99"/>
                    </a:lnTo>
                    <a:lnTo>
                      <a:pt x="14" y="95"/>
                    </a:lnTo>
                    <a:lnTo>
                      <a:pt x="24" y="93"/>
                    </a:lnTo>
                    <a:lnTo>
                      <a:pt x="32" y="90"/>
                    </a:lnTo>
                    <a:lnTo>
                      <a:pt x="46" y="83"/>
                    </a:lnTo>
                    <a:lnTo>
                      <a:pt x="52" y="78"/>
                    </a:lnTo>
                    <a:lnTo>
                      <a:pt x="56" y="72"/>
                    </a:lnTo>
                    <a:lnTo>
                      <a:pt x="59" y="71"/>
                    </a:lnTo>
                    <a:lnTo>
                      <a:pt x="65" y="69"/>
                    </a:lnTo>
                    <a:lnTo>
                      <a:pt x="72" y="66"/>
                    </a:lnTo>
                    <a:lnTo>
                      <a:pt x="80" y="58"/>
                    </a:lnTo>
                    <a:lnTo>
                      <a:pt x="85" y="52"/>
                    </a:lnTo>
                    <a:lnTo>
                      <a:pt x="86" y="48"/>
                    </a:lnTo>
                    <a:lnTo>
                      <a:pt x="88" y="43"/>
                    </a:lnTo>
                    <a:lnTo>
                      <a:pt x="89" y="40"/>
                    </a:lnTo>
                    <a:lnTo>
                      <a:pt x="94" y="30"/>
                    </a:lnTo>
                    <a:lnTo>
                      <a:pt x="96" y="25"/>
                    </a:lnTo>
                    <a:lnTo>
                      <a:pt x="97" y="21"/>
                    </a:lnTo>
                    <a:lnTo>
                      <a:pt x="100" y="18"/>
                    </a:lnTo>
                    <a:lnTo>
                      <a:pt x="112" y="11"/>
                    </a:lnTo>
                    <a:lnTo>
                      <a:pt x="120" y="4"/>
                    </a:lnTo>
                    <a:lnTo>
                      <a:pt x="124" y="0"/>
                    </a:lnTo>
                    <a:lnTo>
                      <a:pt x="126" y="1"/>
                    </a:lnTo>
                    <a:lnTo>
                      <a:pt x="133" y="9"/>
                    </a:lnTo>
                    <a:lnTo>
                      <a:pt x="133" y="12"/>
                    </a:lnTo>
                    <a:lnTo>
                      <a:pt x="140" y="27"/>
                    </a:lnTo>
                    <a:lnTo>
                      <a:pt x="145" y="30"/>
                    </a:lnTo>
                    <a:lnTo>
                      <a:pt x="152" y="30"/>
                    </a:lnTo>
                    <a:lnTo>
                      <a:pt x="161" y="27"/>
                    </a:lnTo>
                    <a:lnTo>
                      <a:pt x="166" y="25"/>
                    </a:lnTo>
                    <a:lnTo>
                      <a:pt x="170" y="25"/>
                    </a:lnTo>
                    <a:lnTo>
                      <a:pt x="187" y="27"/>
                    </a:lnTo>
                    <a:lnTo>
                      <a:pt x="190" y="28"/>
                    </a:lnTo>
                    <a:lnTo>
                      <a:pt x="199" y="21"/>
                    </a:lnTo>
                    <a:lnTo>
                      <a:pt x="203" y="17"/>
                    </a:lnTo>
                    <a:lnTo>
                      <a:pt x="208" y="21"/>
                    </a:lnTo>
                    <a:lnTo>
                      <a:pt x="210" y="23"/>
                    </a:lnTo>
                    <a:lnTo>
                      <a:pt x="214" y="25"/>
                    </a:lnTo>
                    <a:lnTo>
                      <a:pt x="215" y="28"/>
                    </a:lnTo>
                    <a:lnTo>
                      <a:pt x="216" y="28"/>
                    </a:lnTo>
                    <a:lnTo>
                      <a:pt x="216" y="29"/>
                    </a:lnTo>
                    <a:lnTo>
                      <a:pt x="217" y="31"/>
                    </a:lnTo>
                    <a:lnTo>
                      <a:pt x="216" y="37"/>
                    </a:lnTo>
                    <a:lnTo>
                      <a:pt x="217" y="37"/>
                    </a:lnTo>
                    <a:lnTo>
                      <a:pt x="217" y="46"/>
                    </a:lnTo>
                    <a:lnTo>
                      <a:pt x="215" y="47"/>
                    </a:lnTo>
                    <a:lnTo>
                      <a:pt x="210" y="48"/>
                    </a:lnTo>
                    <a:lnTo>
                      <a:pt x="205" y="52"/>
                    </a:lnTo>
                    <a:lnTo>
                      <a:pt x="203" y="52"/>
                    </a:lnTo>
                    <a:lnTo>
                      <a:pt x="198" y="53"/>
                    </a:lnTo>
                    <a:lnTo>
                      <a:pt x="193" y="54"/>
                    </a:lnTo>
                    <a:lnTo>
                      <a:pt x="191" y="54"/>
                    </a:lnTo>
                    <a:lnTo>
                      <a:pt x="185" y="53"/>
                    </a:lnTo>
                    <a:lnTo>
                      <a:pt x="181" y="53"/>
                    </a:lnTo>
                    <a:lnTo>
                      <a:pt x="174" y="54"/>
                    </a:lnTo>
                    <a:lnTo>
                      <a:pt x="168" y="55"/>
                    </a:lnTo>
                    <a:lnTo>
                      <a:pt x="164" y="55"/>
                    </a:lnTo>
                    <a:lnTo>
                      <a:pt x="161" y="53"/>
                    </a:lnTo>
                    <a:lnTo>
                      <a:pt x="156" y="54"/>
                    </a:lnTo>
                    <a:lnTo>
                      <a:pt x="152" y="58"/>
                    </a:lnTo>
                    <a:lnTo>
                      <a:pt x="148" y="63"/>
                    </a:lnTo>
                    <a:lnTo>
                      <a:pt x="145" y="67"/>
                    </a:lnTo>
                    <a:lnTo>
                      <a:pt x="142" y="70"/>
                    </a:lnTo>
                    <a:lnTo>
                      <a:pt x="139" y="73"/>
                    </a:lnTo>
                    <a:lnTo>
                      <a:pt x="137" y="76"/>
                    </a:lnTo>
                    <a:lnTo>
                      <a:pt x="137" y="81"/>
                    </a:lnTo>
                    <a:lnTo>
                      <a:pt x="136" y="83"/>
                    </a:lnTo>
                    <a:lnTo>
                      <a:pt x="132" y="88"/>
                    </a:lnTo>
                    <a:lnTo>
                      <a:pt x="131" y="93"/>
                    </a:lnTo>
                    <a:lnTo>
                      <a:pt x="130" y="95"/>
                    </a:lnTo>
                    <a:lnTo>
                      <a:pt x="126" y="97"/>
                    </a:lnTo>
                    <a:lnTo>
                      <a:pt x="121" y="100"/>
                    </a:lnTo>
                    <a:lnTo>
                      <a:pt x="118" y="99"/>
                    </a:lnTo>
                    <a:lnTo>
                      <a:pt x="113" y="99"/>
                    </a:lnTo>
                    <a:lnTo>
                      <a:pt x="110" y="97"/>
                    </a:lnTo>
                    <a:lnTo>
                      <a:pt x="107" y="100"/>
                    </a:lnTo>
                    <a:lnTo>
                      <a:pt x="106" y="103"/>
                    </a:lnTo>
                    <a:lnTo>
                      <a:pt x="107" y="106"/>
                    </a:lnTo>
                    <a:lnTo>
                      <a:pt x="110" y="112"/>
                    </a:lnTo>
                    <a:lnTo>
                      <a:pt x="112" y="118"/>
                    </a:lnTo>
                    <a:lnTo>
                      <a:pt x="112" y="119"/>
                    </a:lnTo>
                    <a:lnTo>
                      <a:pt x="109" y="121"/>
                    </a:lnTo>
                    <a:lnTo>
                      <a:pt x="100" y="129"/>
                    </a:lnTo>
                    <a:lnTo>
                      <a:pt x="98" y="131"/>
                    </a:lnTo>
                    <a:lnTo>
                      <a:pt x="96" y="135"/>
                    </a:lnTo>
                    <a:lnTo>
                      <a:pt x="92" y="137"/>
                    </a:lnTo>
                    <a:lnTo>
                      <a:pt x="91" y="141"/>
                    </a:lnTo>
                    <a:lnTo>
                      <a:pt x="89" y="145"/>
                    </a:lnTo>
                    <a:lnTo>
                      <a:pt x="85" y="143"/>
                    </a:lnTo>
                    <a:lnTo>
                      <a:pt x="80" y="141"/>
                    </a:lnTo>
                    <a:lnTo>
                      <a:pt x="79" y="141"/>
                    </a:lnTo>
                    <a:lnTo>
                      <a:pt x="79" y="143"/>
                    </a:lnTo>
                    <a:lnTo>
                      <a:pt x="80" y="148"/>
                    </a:lnTo>
                    <a:lnTo>
                      <a:pt x="82" y="154"/>
                    </a:lnTo>
                    <a:lnTo>
                      <a:pt x="80" y="159"/>
                    </a:lnTo>
                    <a:lnTo>
                      <a:pt x="80" y="163"/>
                    </a:lnTo>
                    <a:lnTo>
                      <a:pt x="82" y="168"/>
                    </a:lnTo>
                    <a:lnTo>
                      <a:pt x="80" y="174"/>
                    </a:lnTo>
                    <a:lnTo>
                      <a:pt x="78" y="179"/>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03" name="Freeform 211"/>
              <p:cNvSpPr>
                <a:spLocks/>
              </p:cNvSpPr>
              <p:nvPr/>
            </p:nvSpPr>
            <p:spPr bwMode="auto">
              <a:xfrm rot="1627522">
                <a:off x="1759" y="3148"/>
                <a:ext cx="272" cy="244"/>
              </a:xfrm>
              <a:custGeom>
                <a:avLst/>
                <a:gdLst>
                  <a:gd name="T0" fmla="*/ 511 w 220"/>
                  <a:gd name="T1" fmla="*/ 116397 h 163"/>
                  <a:gd name="T2" fmla="*/ 511 w 220"/>
                  <a:gd name="T3" fmla="*/ 103267 h 163"/>
                  <a:gd name="T4" fmla="*/ 413 w 220"/>
                  <a:gd name="T5" fmla="*/ 90678 h 163"/>
                  <a:gd name="T6" fmla="*/ 781 w 220"/>
                  <a:gd name="T7" fmla="*/ 94257 h 163"/>
                  <a:gd name="T8" fmla="*/ 1047 w 220"/>
                  <a:gd name="T9" fmla="*/ 84586 h 163"/>
                  <a:gd name="T10" fmla="*/ 1516 w 220"/>
                  <a:gd name="T11" fmla="*/ 71300 h 163"/>
                  <a:gd name="T12" fmla="*/ 1544 w 220"/>
                  <a:gd name="T13" fmla="*/ 62967 h 163"/>
                  <a:gd name="T14" fmla="*/ 1406 w 220"/>
                  <a:gd name="T15" fmla="*/ 51409 h 163"/>
                  <a:gd name="T16" fmla="*/ 1847 w 220"/>
                  <a:gd name="T17" fmla="*/ 50228 h 163"/>
                  <a:gd name="T18" fmla="*/ 2284 w 220"/>
                  <a:gd name="T19" fmla="*/ 46165 h 163"/>
                  <a:gd name="T20" fmla="*/ 2520 w 220"/>
                  <a:gd name="T21" fmla="*/ 34870 h 163"/>
                  <a:gd name="T22" fmla="*/ 2630 w 220"/>
                  <a:gd name="T23" fmla="*/ 25535 h 163"/>
                  <a:gd name="T24" fmla="*/ 2957 w 220"/>
                  <a:gd name="T25" fmla="*/ 15561 h 163"/>
                  <a:gd name="T26" fmla="*/ 3448 w 220"/>
                  <a:gd name="T27" fmla="*/ 6142 h 163"/>
                  <a:gd name="T28" fmla="*/ 3886 w 220"/>
                  <a:gd name="T29" fmla="*/ 7612 h 163"/>
                  <a:gd name="T30" fmla="*/ 4534 w 220"/>
                  <a:gd name="T31" fmla="*/ 7612 h 163"/>
                  <a:gd name="T32" fmla="*/ 4971 w 220"/>
                  <a:gd name="T33" fmla="*/ 5325 h 163"/>
                  <a:gd name="T34" fmla="*/ 5414 w 220"/>
                  <a:gd name="T35" fmla="*/ 1 h 163"/>
                  <a:gd name="T36" fmla="*/ 5606 w 220"/>
                  <a:gd name="T37" fmla="*/ 0 h 163"/>
                  <a:gd name="T38" fmla="*/ 6051 w 220"/>
                  <a:gd name="T39" fmla="*/ 10238 h 163"/>
                  <a:gd name="T40" fmla="*/ 6333 w 220"/>
                  <a:gd name="T41" fmla="*/ 7971 h 163"/>
                  <a:gd name="T42" fmla="*/ 6540 w 220"/>
                  <a:gd name="T43" fmla="*/ 13763 h 163"/>
                  <a:gd name="T44" fmla="*/ 6951 w 220"/>
                  <a:gd name="T45" fmla="*/ 11395 h 163"/>
                  <a:gd name="T46" fmla="*/ 7189 w 220"/>
                  <a:gd name="T47" fmla="*/ 19539 h 163"/>
                  <a:gd name="T48" fmla="*/ 7189 w 220"/>
                  <a:gd name="T49" fmla="*/ 30786 h 163"/>
                  <a:gd name="T50" fmla="*/ 7454 w 220"/>
                  <a:gd name="T51" fmla="*/ 34343 h 163"/>
                  <a:gd name="T52" fmla="*/ 7515 w 220"/>
                  <a:gd name="T53" fmla="*/ 40944 h 163"/>
                  <a:gd name="T54" fmla="*/ 7599 w 220"/>
                  <a:gd name="T55" fmla="*/ 47631 h 163"/>
                  <a:gd name="T56" fmla="*/ 7830 w 220"/>
                  <a:gd name="T57" fmla="*/ 50228 h 163"/>
                  <a:gd name="T58" fmla="*/ 8083 w 220"/>
                  <a:gd name="T59" fmla="*/ 53783 h 163"/>
                  <a:gd name="T60" fmla="*/ 7454 w 220"/>
                  <a:gd name="T61" fmla="*/ 87967 h 163"/>
                  <a:gd name="T62" fmla="*/ 6051 w 220"/>
                  <a:gd name="T63" fmla="*/ 57219 h 163"/>
                  <a:gd name="T64" fmla="*/ 4534 w 220"/>
                  <a:gd name="T65" fmla="*/ 53783 h 163"/>
                  <a:gd name="T66" fmla="*/ 3284 w 220"/>
                  <a:gd name="T67" fmla="*/ 70263 h 163"/>
                  <a:gd name="T68" fmla="*/ 2824 w 220"/>
                  <a:gd name="T69" fmla="*/ 97212 h 163"/>
                  <a:gd name="T70" fmla="*/ 2317 w 220"/>
                  <a:gd name="T71" fmla="*/ 112873 h 163"/>
                  <a:gd name="T72" fmla="*/ 1662 w 220"/>
                  <a:gd name="T73" fmla="*/ 122823 h 163"/>
                  <a:gd name="T74" fmla="*/ 1622 w 220"/>
                  <a:gd name="T75" fmla="*/ 134251 h 163"/>
                  <a:gd name="T76" fmla="*/ 1738 w 220"/>
                  <a:gd name="T77" fmla="*/ 144521 h 163"/>
                  <a:gd name="T78" fmla="*/ 1544 w 220"/>
                  <a:gd name="T79" fmla="*/ 153166 h 163"/>
                  <a:gd name="T80" fmla="*/ 649 w 220"/>
                  <a:gd name="T81" fmla="*/ 148563 h 163"/>
                  <a:gd name="T82" fmla="*/ 0 w 220"/>
                  <a:gd name="T83" fmla="*/ 142935 h 163"/>
                  <a:gd name="T84" fmla="*/ 362 w 220"/>
                  <a:gd name="T85" fmla="*/ 126620 h 1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0" h="163">
                    <a:moveTo>
                      <a:pt x="10" y="133"/>
                    </a:moveTo>
                    <a:lnTo>
                      <a:pt x="12" y="128"/>
                    </a:lnTo>
                    <a:lnTo>
                      <a:pt x="14" y="122"/>
                    </a:lnTo>
                    <a:lnTo>
                      <a:pt x="12" y="117"/>
                    </a:lnTo>
                    <a:lnTo>
                      <a:pt x="12" y="113"/>
                    </a:lnTo>
                    <a:lnTo>
                      <a:pt x="14" y="108"/>
                    </a:lnTo>
                    <a:lnTo>
                      <a:pt x="12" y="102"/>
                    </a:lnTo>
                    <a:lnTo>
                      <a:pt x="11" y="97"/>
                    </a:lnTo>
                    <a:lnTo>
                      <a:pt x="11" y="95"/>
                    </a:lnTo>
                    <a:lnTo>
                      <a:pt x="12" y="95"/>
                    </a:lnTo>
                    <a:lnTo>
                      <a:pt x="17" y="97"/>
                    </a:lnTo>
                    <a:lnTo>
                      <a:pt x="21" y="99"/>
                    </a:lnTo>
                    <a:lnTo>
                      <a:pt x="23" y="95"/>
                    </a:lnTo>
                    <a:lnTo>
                      <a:pt x="24" y="91"/>
                    </a:lnTo>
                    <a:lnTo>
                      <a:pt x="28" y="89"/>
                    </a:lnTo>
                    <a:lnTo>
                      <a:pt x="30" y="85"/>
                    </a:lnTo>
                    <a:lnTo>
                      <a:pt x="32" y="83"/>
                    </a:lnTo>
                    <a:lnTo>
                      <a:pt x="41" y="75"/>
                    </a:lnTo>
                    <a:lnTo>
                      <a:pt x="44" y="73"/>
                    </a:lnTo>
                    <a:lnTo>
                      <a:pt x="44" y="72"/>
                    </a:lnTo>
                    <a:lnTo>
                      <a:pt x="42" y="66"/>
                    </a:lnTo>
                    <a:lnTo>
                      <a:pt x="39" y="60"/>
                    </a:lnTo>
                    <a:lnTo>
                      <a:pt x="38" y="57"/>
                    </a:lnTo>
                    <a:lnTo>
                      <a:pt x="39" y="54"/>
                    </a:lnTo>
                    <a:lnTo>
                      <a:pt x="42" y="51"/>
                    </a:lnTo>
                    <a:lnTo>
                      <a:pt x="45" y="53"/>
                    </a:lnTo>
                    <a:lnTo>
                      <a:pt x="50" y="53"/>
                    </a:lnTo>
                    <a:lnTo>
                      <a:pt x="53" y="54"/>
                    </a:lnTo>
                    <a:lnTo>
                      <a:pt x="58" y="51"/>
                    </a:lnTo>
                    <a:lnTo>
                      <a:pt x="62" y="49"/>
                    </a:lnTo>
                    <a:lnTo>
                      <a:pt x="63" y="47"/>
                    </a:lnTo>
                    <a:lnTo>
                      <a:pt x="64" y="42"/>
                    </a:lnTo>
                    <a:lnTo>
                      <a:pt x="68" y="37"/>
                    </a:lnTo>
                    <a:lnTo>
                      <a:pt x="69" y="35"/>
                    </a:lnTo>
                    <a:lnTo>
                      <a:pt x="69" y="30"/>
                    </a:lnTo>
                    <a:lnTo>
                      <a:pt x="71" y="27"/>
                    </a:lnTo>
                    <a:lnTo>
                      <a:pt x="74" y="24"/>
                    </a:lnTo>
                    <a:lnTo>
                      <a:pt x="77" y="21"/>
                    </a:lnTo>
                    <a:lnTo>
                      <a:pt x="80" y="17"/>
                    </a:lnTo>
                    <a:lnTo>
                      <a:pt x="84" y="12"/>
                    </a:lnTo>
                    <a:lnTo>
                      <a:pt x="88" y="8"/>
                    </a:lnTo>
                    <a:lnTo>
                      <a:pt x="93" y="7"/>
                    </a:lnTo>
                    <a:lnTo>
                      <a:pt x="96" y="9"/>
                    </a:lnTo>
                    <a:lnTo>
                      <a:pt x="100" y="9"/>
                    </a:lnTo>
                    <a:lnTo>
                      <a:pt x="106" y="8"/>
                    </a:lnTo>
                    <a:lnTo>
                      <a:pt x="113" y="7"/>
                    </a:lnTo>
                    <a:lnTo>
                      <a:pt x="117" y="7"/>
                    </a:lnTo>
                    <a:lnTo>
                      <a:pt x="123" y="8"/>
                    </a:lnTo>
                    <a:lnTo>
                      <a:pt x="125" y="8"/>
                    </a:lnTo>
                    <a:lnTo>
                      <a:pt x="130" y="7"/>
                    </a:lnTo>
                    <a:lnTo>
                      <a:pt x="135" y="6"/>
                    </a:lnTo>
                    <a:lnTo>
                      <a:pt x="137" y="6"/>
                    </a:lnTo>
                    <a:lnTo>
                      <a:pt x="142" y="2"/>
                    </a:lnTo>
                    <a:lnTo>
                      <a:pt x="147" y="1"/>
                    </a:lnTo>
                    <a:lnTo>
                      <a:pt x="149" y="0"/>
                    </a:lnTo>
                    <a:lnTo>
                      <a:pt x="150" y="0"/>
                    </a:lnTo>
                    <a:lnTo>
                      <a:pt x="152" y="0"/>
                    </a:lnTo>
                    <a:lnTo>
                      <a:pt x="154" y="0"/>
                    </a:lnTo>
                    <a:lnTo>
                      <a:pt x="156" y="5"/>
                    </a:lnTo>
                    <a:lnTo>
                      <a:pt x="164" y="11"/>
                    </a:lnTo>
                    <a:lnTo>
                      <a:pt x="165" y="11"/>
                    </a:lnTo>
                    <a:lnTo>
                      <a:pt x="170" y="9"/>
                    </a:lnTo>
                    <a:lnTo>
                      <a:pt x="172" y="9"/>
                    </a:lnTo>
                    <a:lnTo>
                      <a:pt x="174" y="12"/>
                    </a:lnTo>
                    <a:lnTo>
                      <a:pt x="176" y="14"/>
                    </a:lnTo>
                    <a:lnTo>
                      <a:pt x="178" y="15"/>
                    </a:lnTo>
                    <a:lnTo>
                      <a:pt x="184" y="14"/>
                    </a:lnTo>
                    <a:lnTo>
                      <a:pt x="186" y="12"/>
                    </a:lnTo>
                    <a:lnTo>
                      <a:pt x="189" y="12"/>
                    </a:lnTo>
                    <a:lnTo>
                      <a:pt x="192" y="14"/>
                    </a:lnTo>
                    <a:lnTo>
                      <a:pt x="196" y="18"/>
                    </a:lnTo>
                    <a:lnTo>
                      <a:pt x="195" y="21"/>
                    </a:lnTo>
                    <a:lnTo>
                      <a:pt x="195" y="25"/>
                    </a:lnTo>
                    <a:lnTo>
                      <a:pt x="194" y="27"/>
                    </a:lnTo>
                    <a:lnTo>
                      <a:pt x="195" y="32"/>
                    </a:lnTo>
                    <a:lnTo>
                      <a:pt x="196" y="35"/>
                    </a:lnTo>
                    <a:lnTo>
                      <a:pt x="198" y="36"/>
                    </a:lnTo>
                    <a:lnTo>
                      <a:pt x="202" y="36"/>
                    </a:lnTo>
                    <a:lnTo>
                      <a:pt x="203" y="37"/>
                    </a:lnTo>
                    <a:lnTo>
                      <a:pt x="206" y="41"/>
                    </a:lnTo>
                    <a:lnTo>
                      <a:pt x="204" y="43"/>
                    </a:lnTo>
                    <a:lnTo>
                      <a:pt x="203" y="45"/>
                    </a:lnTo>
                    <a:lnTo>
                      <a:pt x="203" y="48"/>
                    </a:lnTo>
                    <a:lnTo>
                      <a:pt x="206" y="50"/>
                    </a:lnTo>
                    <a:lnTo>
                      <a:pt x="208" y="51"/>
                    </a:lnTo>
                    <a:lnTo>
                      <a:pt x="210" y="53"/>
                    </a:lnTo>
                    <a:lnTo>
                      <a:pt x="213" y="53"/>
                    </a:lnTo>
                    <a:lnTo>
                      <a:pt x="216" y="55"/>
                    </a:lnTo>
                    <a:lnTo>
                      <a:pt x="220" y="57"/>
                    </a:lnTo>
                    <a:lnTo>
                      <a:pt x="219" y="57"/>
                    </a:lnTo>
                    <a:lnTo>
                      <a:pt x="209" y="71"/>
                    </a:lnTo>
                    <a:lnTo>
                      <a:pt x="206" y="79"/>
                    </a:lnTo>
                    <a:lnTo>
                      <a:pt x="202" y="92"/>
                    </a:lnTo>
                    <a:lnTo>
                      <a:pt x="200" y="101"/>
                    </a:lnTo>
                    <a:lnTo>
                      <a:pt x="180" y="77"/>
                    </a:lnTo>
                    <a:lnTo>
                      <a:pt x="164" y="60"/>
                    </a:lnTo>
                    <a:lnTo>
                      <a:pt x="146" y="54"/>
                    </a:lnTo>
                    <a:lnTo>
                      <a:pt x="135" y="54"/>
                    </a:lnTo>
                    <a:lnTo>
                      <a:pt x="123" y="57"/>
                    </a:lnTo>
                    <a:lnTo>
                      <a:pt x="102" y="67"/>
                    </a:lnTo>
                    <a:lnTo>
                      <a:pt x="99" y="69"/>
                    </a:lnTo>
                    <a:lnTo>
                      <a:pt x="89" y="74"/>
                    </a:lnTo>
                    <a:lnTo>
                      <a:pt x="87" y="79"/>
                    </a:lnTo>
                    <a:lnTo>
                      <a:pt x="82" y="92"/>
                    </a:lnTo>
                    <a:lnTo>
                      <a:pt x="77" y="102"/>
                    </a:lnTo>
                    <a:lnTo>
                      <a:pt x="71" y="108"/>
                    </a:lnTo>
                    <a:lnTo>
                      <a:pt x="68" y="113"/>
                    </a:lnTo>
                    <a:lnTo>
                      <a:pt x="63" y="119"/>
                    </a:lnTo>
                    <a:lnTo>
                      <a:pt x="60" y="123"/>
                    </a:lnTo>
                    <a:lnTo>
                      <a:pt x="45" y="127"/>
                    </a:lnTo>
                    <a:lnTo>
                      <a:pt x="45" y="129"/>
                    </a:lnTo>
                    <a:lnTo>
                      <a:pt x="47" y="138"/>
                    </a:lnTo>
                    <a:lnTo>
                      <a:pt x="47" y="140"/>
                    </a:lnTo>
                    <a:lnTo>
                      <a:pt x="44" y="141"/>
                    </a:lnTo>
                    <a:lnTo>
                      <a:pt x="42" y="145"/>
                    </a:lnTo>
                    <a:lnTo>
                      <a:pt x="45" y="149"/>
                    </a:lnTo>
                    <a:lnTo>
                      <a:pt x="48" y="152"/>
                    </a:lnTo>
                    <a:lnTo>
                      <a:pt x="51" y="161"/>
                    </a:lnTo>
                    <a:lnTo>
                      <a:pt x="48" y="163"/>
                    </a:lnTo>
                    <a:lnTo>
                      <a:pt x="42" y="161"/>
                    </a:lnTo>
                    <a:lnTo>
                      <a:pt x="35" y="156"/>
                    </a:lnTo>
                    <a:lnTo>
                      <a:pt x="30" y="155"/>
                    </a:lnTo>
                    <a:lnTo>
                      <a:pt x="18" y="156"/>
                    </a:lnTo>
                    <a:lnTo>
                      <a:pt x="11" y="153"/>
                    </a:lnTo>
                    <a:lnTo>
                      <a:pt x="2" y="152"/>
                    </a:lnTo>
                    <a:lnTo>
                      <a:pt x="0" y="150"/>
                    </a:lnTo>
                    <a:lnTo>
                      <a:pt x="2" y="145"/>
                    </a:lnTo>
                    <a:lnTo>
                      <a:pt x="9" y="135"/>
                    </a:lnTo>
                    <a:lnTo>
                      <a:pt x="10" y="133"/>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04" name="Freeform 212"/>
              <p:cNvSpPr>
                <a:spLocks/>
              </p:cNvSpPr>
              <p:nvPr/>
            </p:nvSpPr>
            <p:spPr bwMode="auto">
              <a:xfrm rot="1627522">
                <a:off x="1533" y="3016"/>
                <a:ext cx="173" cy="223"/>
              </a:xfrm>
              <a:custGeom>
                <a:avLst/>
                <a:gdLst>
                  <a:gd name="T0" fmla="*/ 3799 w 141"/>
                  <a:gd name="T1" fmla="*/ 123618 h 150"/>
                  <a:gd name="T2" fmla="*/ 3713 w 141"/>
                  <a:gd name="T3" fmla="*/ 114899 h 150"/>
                  <a:gd name="T4" fmla="*/ 3427 w 141"/>
                  <a:gd name="T5" fmla="*/ 111606 h 150"/>
                  <a:gd name="T6" fmla="*/ 3189 w 141"/>
                  <a:gd name="T7" fmla="*/ 114736 h 150"/>
                  <a:gd name="T8" fmla="*/ 2937 w 141"/>
                  <a:gd name="T9" fmla="*/ 118138 h 150"/>
                  <a:gd name="T10" fmla="*/ 2687 w 141"/>
                  <a:gd name="T11" fmla="*/ 120286 h 150"/>
                  <a:gd name="T12" fmla="*/ 2460 w 141"/>
                  <a:gd name="T13" fmla="*/ 118138 h 150"/>
                  <a:gd name="T14" fmla="*/ 2328 w 141"/>
                  <a:gd name="T15" fmla="*/ 109208 h 150"/>
                  <a:gd name="T16" fmla="*/ 2103 w 141"/>
                  <a:gd name="T17" fmla="*/ 110018 h 150"/>
                  <a:gd name="T18" fmla="*/ 1855 w 141"/>
                  <a:gd name="T19" fmla="*/ 107951 h 150"/>
                  <a:gd name="T20" fmla="*/ 1638 w 141"/>
                  <a:gd name="T21" fmla="*/ 101539 h 150"/>
                  <a:gd name="T22" fmla="*/ 1440 w 141"/>
                  <a:gd name="T23" fmla="*/ 92193 h 150"/>
                  <a:gd name="T24" fmla="*/ 1440 w 141"/>
                  <a:gd name="T25" fmla="*/ 83151 h 150"/>
                  <a:gd name="T26" fmla="*/ 1326 w 141"/>
                  <a:gd name="T27" fmla="*/ 71433 h 150"/>
                  <a:gd name="T28" fmla="*/ 1129 w 141"/>
                  <a:gd name="T29" fmla="*/ 58436 h 150"/>
                  <a:gd name="T30" fmla="*/ 682 w 141"/>
                  <a:gd name="T31" fmla="*/ 57214 h 150"/>
                  <a:gd name="T32" fmla="*/ 611 w 141"/>
                  <a:gd name="T33" fmla="*/ 67713 h 150"/>
                  <a:gd name="T34" fmla="*/ 556 w 141"/>
                  <a:gd name="T35" fmla="*/ 74735 h 150"/>
                  <a:gd name="T36" fmla="*/ 131 w 141"/>
                  <a:gd name="T37" fmla="*/ 69389 h 150"/>
                  <a:gd name="T38" fmla="*/ 107 w 141"/>
                  <a:gd name="T39" fmla="*/ 63952 h 150"/>
                  <a:gd name="T40" fmla="*/ 107 w 141"/>
                  <a:gd name="T41" fmla="*/ 53452 h 150"/>
                  <a:gd name="T42" fmla="*/ 131 w 141"/>
                  <a:gd name="T43" fmla="*/ 46674 h 150"/>
                  <a:gd name="T44" fmla="*/ 198 w 141"/>
                  <a:gd name="T45" fmla="*/ 41713 h 150"/>
                  <a:gd name="T46" fmla="*/ 298 w 141"/>
                  <a:gd name="T47" fmla="*/ 29159 h 150"/>
                  <a:gd name="T48" fmla="*/ 572 w 141"/>
                  <a:gd name="T49" fmla="*/ 17507 h 150"/>
                  <a:gd name="T50" fmla="*/ 935 w 141"/>
                  <a:gd name="T51" fmla="*/ 12695 h 150"/>
                  <a:gd name="T52" fmla="*/ 1296 w 141"/>
                  <a:gd name="T53" fmla="*/ 17413 h 150"/>
                  <a:gd name="T54" fmla="*/ 1397 w 141"/>
                  <a:gd name="T55" fmla="*/ 11776 h 150"/>
                  <a:gd name="T56" fmla="*/ 1494 w 141"/>
                  <a:gd name="T57" fmla="*/ 3269 h 150"/>
                  <a:gd name="T58" fmla="*/ 2168 w 141"/>
                  <a:gd name="T59" fmla="*/ 10741 h 150"/>
                  <a:gd name="T60" fmla="*/ 2660 w 141"/>
                  <a:gd name="T61" fmla="*/ 3269 h 150"/>
                  <a:gd name="T62" fmla="*/ 3096 w 141"/>
                  <a:gd name="T63" fmla="*/ 0 h 150"/>
                  <a:gd name="T64" fmla="*/ 3604 w 141"/>
                  <a:gd name="T65" fmla="*/ 10291 h 150"/>
                  <a:gd name="T66" fmla="*/ 3604 w 141"/>
                  <a:gd name="T67" fmla="*/ 29159 h 150"/>
                  <a:gd name="T68" fmla="*/ 3427 w 141"/>
                  <a:gd name="T69" fmla="*/ 38485 h 150"/>
                  <a:gd name="T70" fmla="*/ 3018 w 141"/>
                  <a:gd name="T71" fmla="*/ 43350 h 150"/>
                  <a:gd name="T72" fmla="*/ 3096 w 141"/>
                  <a:gd name="T73" fmla="*/ 52467 h 150"/>
                  <a:gd name="T74" fmla="*/ 3597 w 141"/>
                  <a:gd name="T75" fmla="*/ 57524 h 150"/>
                  <a:gd name="T76" fmla="*/ 4256 w 141"/>
                  <a:gd name="T77" fmla="*/ 54092 h 150"/>
                  <a:gd name="T78" fmla="*/ 3812 w 141"/>
                  <a:gd name="T79" fmla="*/ 71433 h 150"/>
                  <a:gd name="T80" fmla="*/ 4299 w 141"/>
                  <a:gd name="T81" fmla="*/ 83151 h 150"/>
                  <a:gd name="T82" fmla="*/ 4422 w 141"/>
                  <a:gd name="T83" fmla="*/ 95075 h 150"/>
                  <a:gd name="T84" fmla="*/ 4422 w 141"/>
                  <a:gd name="T85" fmla="*/ 114899 h 150"/>
                  <a:gd name="T86" fmla="*/ 3885 w 141"/>
                  <a:gd name="T87" fmla="*/ 124987 h 1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1" h="150">
                    <a:moveTo>
                      <a:pt x="119" y="150"/>
                    </a:moveTo>
                    <a:lnTo>
                      <a:pt x="118" y="148"/>
                    </a:lnTo>
                    <a:lnTo>
                      <a:pt x="117" y="146"/>
                    </a:lnTo>
                    <a:lnTo>
                      <a:pt x="117" y="142"/>
                    </a:lnTo>
                    <a:lnTo>
                      <a:pt x="115" y="139"/>
                    </a:lnTo>
                    <a:lnTo>
                      <a:pt x="115" y="136"/>
                    </a:lnTo>
                    <a:lnTo>
                      <a:pt x="114" y="135"/>
                    </a:lnTo>
                    <a:lnTo>
                      <a:pt x="109" y="133"/>
                    </a:lnTo>
                    <a:lnTo>
                      <a:pt x="106" y="132"/>
                    </a:lnTo>
                    <a:lnTo>
                      <a:pt x="101" y="130"/>
                    </a:lnTo>
                    <a:lnTo>
                      <a:pt x="100" y="132"/>
                    </a:lnTo>
                    <a:lnTo>
                      <a:pt x="99" y="135"/>
                    </a:lnTo>
                    <a:lnTo>
                      <a:pt x="97" y="136"/>
                    </a:lnTo>
                    <a:lnTo>
                      <a:pt x="94" y="139"/>
                    </a:lnTo>
                    <a:lnTo>
                      <a:pt x="91" y="140"/>
                    </a:lnTo>
                    <a:lnTo>
                      <a:pt x="85" y="139"/>
                    </a:lnTo>
                    <a:lnTo>
                      <a:pt x="84" y="140"/>
                    </a:lnTo>
                    <a:lnTo>
                      <a:pt x="83" y="142"/>
                    </a:lnTo>
                    <a:lnTo>
                      <a:pt x="81" y="142"/>
                    </a:lnTo>
                    <a:lnTo>
                      <a:pt x="78" y="141"/>
                    </a:lnTo>
                    <a:lnTo>
                      <a:pt x="76" y="140"/>
                    </a:lnTo>
                    <a:lnTo>
                      <a:pt x="75" y="139"/>
                    </a:lnTo>
                    <a:lnTo>
                      <a:pt x="73" y="132"/>
                    </a:lnTo>
                    <a:lnTo>
                      <a:pt x="72" y="129"/>
                    </a:lnTo>
                    <a:lnTo>
                      <a:pt x="71" y="129"/>
                    </a:lnTo>
                    <a:lnTo>
                      <a:pt x="67" y="129"/>
                    </a:lnTo>
                    <a:lnTo>
                      <a:pt x="65" y="130"/>
                    </a:lnTo>
                    <a:lnTo>
                      <a:pt x="61" y="130"/>
                    </a:lnTo>
                    <a:lnTo>
                      <a:pt x="60" y="130"/>
                    </a:lnTo>
                    <a:lnTo>
                      <a:pt x="57" y="128"/>
                    </a:lnTo>
                    <a:lnTo>
                      <a:pt x="54" y="126"/>
                    </a:lnTo>
                    <a:lnTo>
                      <a:pt x="51" y="123"/>
                    </a:lnTo>
                    <a:lnTo>
                      <a:pt x="51" y="120"/>
                    </a:lnTo>
                    <a:lnTo>
                      <a:pt x="48" y="116"/>
                    </a:lnTo>
                    <a:lnTo>
                      <a:pt x="46" y="114"/>
                    </a:lnTo>
                    <a:lnTo>
                      <a:pt x="45" y="109"/>
                    </a:lnTo>
                    <a:lnTo>
                      <a:pt x="45" y="104"/>
                    </a:lnTo>
                    <a:lnTo>
                      <a:pt x="45" y="100"/>
                    </a:lnTo>
                    <a:lnTo>
                      <a:pt x="45" y="98"/>
                    </a:lnTo>
                    <a:lnTo>
                      <a:pt x="43" y="93"/>
                    </a:lnTo>
                    <a:lnTo>
                      <a:pt x="42" y="88"/>
                    </a:lnTo>
                    <a:lnTo>
                      <a:pt x="41" y="84"/>
                    </a:lnTo>
                    <a:lnTo>
                      <a:pt x="39" y="78"/>
                    </a:lnTo>
                    <a:lnTo>
                      <a:pt x="37" y="73"/>
                    </a:lnTo>
                    <a:lnTo>
                      <a:pt x="34" y="69"/>
                    </a:lnTo>
                    <a:lnTo>
                      <a:pt x="29" y="67"/>
                    </a:lnTo>
                    <a:lnTo>
                      <a:pt x="25" y="64"/>
                    </a:lnTo>
                    <a:lnTo>
                      <a:pt x="21" y="67"/>
                    </a:lnTo>
                    <a:lnTo>
                      <a:pt x="19" y="72"/>
                    </a:lnTo>
                    <a:lnTo>
                      <a:pt x="19" y="75"/>
                    </a:lnTo>
                    <a:lnTo>
                      <a:pt x="19" y="80"/>
                    </a:lnTo>
                    <a:lnTo>
                      <a:pt x="19" y="85"/>
                    </a:lnTo>
                    <a:lnTo>
                      <a:pt x="18" y="88"/>
                    </a:lnTo>
                    <a:lnTo>
                      <a:pt x="17" y="88"/>
                    </a:lnTo>
                    <a:lnTo>
                      <a:pt x="12" y="88"/>
                    </a:lnTo>
                    <a:lnTo>
                      <a:pt x="7" y="86"/>
                    </a:lnTo>
                    <a:lnTo>
                      <a:pt x="4" y="82"/>
                    </a:lnTo>
                    <a:lnTo>
                      <a:pt x="1" y="79"/>
                    </a:lnTo>
                    <a:lnTo>
                      <a:pt x="0" y="79"/>
                    </a:lnTo>
                    <a:lnTo>
                      <a:pt x="3" y="75"/>
                    </a:lnTo>
                    <a:lnTo>
                      <a:pt x="4" y="72"/>
                    </a:lnTo>
                    <a:lnTo>
                      <a:pt x="4" y="68"/>
                    </a:lnTo>
                    <a:lnTo>
                      <a:pt x="3" y="63"/>
                    </a:lnTo>
                    <a:lnTo>
                      <a:pt x="3" y="62"/>
                    </a:lnTo>
                    <a:lnTo>
                      <a:pt x="4" y="58"/>
                    </a:lnTo>
                    <a:lnTo>
                      <a:pt x="4" y="55"/>
                    </a:lnTo>
                    <a:lnTo>
                      <a:pt x="4" y="52"/>
                    </a:lnTo>
                    <a:lnTo>
                      <a:pt x="5" y="51"/>
                    </a:lnTo>
                    <a:lnTo>
                      <a:pt x="6" y="49"/>
                    </a:lnTo>
                    <a:lnTo>
                      <a:pt x="6" y="45"/>
                    </a:lnTo>
                    <a:lnTo>
                      <a:pt x="7" y="39"/>
                    </a:lnTo>
                    <a:lnTo>
                      <a:pt x="9" y="34"/>
                    </a:lnTo>
                    <a:lnTo>
                      <a:pt x="11" y="28"/>
                    </a:lnTo>
                    <a:lnTo>
                      <a:pt x="15" y="25"/>
                    </a:lnTo>
                    <a:lnTo>
                      <a:pt x="18" y="21"/>
                    </a:lnTo>
                    <a:lnTo>
                      <a:pt x="21" y="19"/>
                    </a:lnTo>
                    <a:lnTo>
                      <a:pt x="25" y="18"/>
                    </a:lnTo>
                    <a:lnTo>
                      <a:pt x="29" y="15"/>
                    </a:lnTo>
                    <a:lnTo>
                      <a:pt x="34" y="18"/>
                    </a:lnTo>
                    <a:lnTo>
                      <a:pt x="36" y="20"/>
                    </a:lnTo>
                    <a:lnTo>
                      <a:pt x="40" y="20"/>
                    </a:lnTo>
                    <a:lnTo>
                      <a:pt x="42" y="19"/>
                    </a:lnTo>
                    <a:lnTo>
                      <a:pt x="43" y="18"/>
                    </a:lnTo>
                    <a:lnTo>
                      <a:pt x="43" y="14"/>
                    </a:lnTo>
                    <a:lnTo>
                      <a:pt x="43" y="10"/>
                    </a:lnTo>
                    <a:lnTo>
                      <a:pt x="45" y="7"/>
                    </a:lnTo>
                    <a:lnTo>
                      <a:pt x="46" y="4"/>
                    </a:lnTo>
                    <a:lnTo>
                      <a:pt x="47" y="3"/>
                    </a:lnTo>
                    <a:lnTo>
                      <a:pt x="53" y="7"/>
                    </a:lnTo>
                    <a:lnTo>
                      <a:pt x="67" y="13"/>
                    </a:lnTo>
                    <a:lnTo>
                      <a:pt x="75" y="12"/>
                    </a:lnTo>
                    <a:lnTo>
                      <a:pt x="78" y="8"/>
                    </a:lnTo>
                    <a:lnTo>
                      <a:pt x="82" y="4"/>
                    </a:lnTo>
                    <a:lnTo>
                      <a:pt x="85" y="1"/>
                    </a:lnTo>
                    <a:lnTo>
                      <a:pt x="90" y="0"/>
                    </a:lnTo>
                    <a:lnTo>
                      <a:pt x="95" y="0"/>
                    </a:lnTo>
                    <a:lnTo>
                      <a:pt x="100" y="1"/>
                    </a:lnTo>
                    <a:lnTo>
                      <a:pt x="103" y="4"/>
                    </a:lnTo>
                    <a:lnTo>
                      <a:pt x="112" y="12"/>
                    </a:lnTo>
                    <a:lnTo>
                      <a:pt x="114" y="19"/>
                    </a:lnTo>
                    <a:lnTo>
                      <a:pt x="113" y="27"/>
                    </a:lnTo>
                    <a:lnTo>
                      <a:pt x="112" y="34"/>
                    </a:lnTo>
                    <a:lnTo>
                      <a:pt x="111" y="40"/>
                    </a:lnTo>
                    <a:lnTo>
                      <a:pt x="109" y="44"/>
                    </a:lnTo>
                    <a:lnTo>
                      <a:pt x="106" y="45"/>
                    </a:lnTo>
                    <a:lnTo>
                      <a:pt x="101" y="44"/>
                    </a:lnTo>
                    <a:lnTo>
                      <a:pt x="96" y="46"/>
                    </a:lnTo>
                    <a:lnTo>
                      <a:pt x="93" y="51"/>
                    </a:lnTo>
                    <a:lnTo>
                      <a:pt x="90" y="57"/>
                    </a:lnTo>
                    <a:lnTo>
                      <a:pt x="93" y="60"/>
                    </a:lnTo>
                    <a:lnTo>
                      <a:pt x="95" y="62"/>
                    </a:lnTo>
                    <a:lnTo>
                      <a:pt x="99" y="62"/>
                    </a:lnTo>
                    <a:lnTo>
                      <a:pt x="105" y="63"/>
                    </a:lnTo>
                    <a:lnTo>
                      <a:pt x="111" y="68"/>
                    </a:lnTo>
                    <a:lnTo>
                      <a:pt x="114" y="68"/>
                    </a:lnTo>
                    <a:lnTo>
                      <a:pt x="120" y="68"/>
                    </a:lnTo>
                    <a:lnTo>
                      <a:pt x="131" y="64"/>
                    </a:lnTo>
                    <a:lnTo>
                      <a:pt x="129" y="72"/>
                    </a:lnTo>
                    <a:lnTo>
                      <a:pt x="120" y="80"/>
                    </a:lnTo>
                    <a:lnTo>
                      <a:pt x="118" y="84"/>
                    </a:lnTo>
                    <a:lnTo>
                      <a:pt x="129" y="87"/>
                    </a:lnTo>
                    <a:lnTo>
                      <a:pt x="131" y="94"/>
                    </a:lnTo>
                    <a:lnTo>
                      <a:pt x="133" y="98"/>
                    </a:lnTo>
                    <a:lnTo>
                      <a:pt x="133" y="103"/>
                    </a:lnTo>
                    <a:lnTo>
                      <a:pt x="136" y="110"/>
                    </a:lnTo>
                    <a:lnTo>
                      <a:pt x="137" y="112"/>
                    </a:lnTo>
                    <a:lnTo>
                      <a:pt x="141" y="118"/>
                    </a:lnTo>
                    <a:lnTo>
                      <a:pt x="139" y="124"/>
                    </a:lnTo>
                    <a:lnTo>
                      <a:pt x="137" y="136"/>
                    </a:lnTo>
                    <a:lnTo>
                      <a:pt x="135" y="138"/>
                    </a:lnTo>
                    <a:lnTo>
                      <a:pt x="121" y="144"/>
                    </a:lnTo>
                    <a:lnTo>
                      <a:pt x="120" y="147"/>
                    </a:lnTo>
                    <a:lnTo>
                      <a:pt x="119" y="150"/>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05" name="Freeform 213"/>
              <p:cNvSpPr>
                <a:spLocks/>
              </p:cNvSpPr>
              <p:nvPr/>
            </p:nvSpPr>
            <p:spPr bwMode="auto">
              <a:xfrm rot="1627522">
                <a:off x="1465" y="2902"/>
                <a:ext cx="174" cy="203"/>
              </a:xfrm>
              <a:custGeom>
                <a:avLst/>
                <a:gdLst>
                  <a:gd name="T0" fmla="*/ 1128 w 139"/>
                  <a:gd name="T1" fmla="*/ 108793 h 136"/>
                  <a:gd name="T2" fmla="*/ 1308 w 139"/>
                  <a:gd name="T3" fmla="*/ 97504 h 136"/>
                  <a:gd name="T4" fmla="*/ 1465 w 139"/>
                  <a:gd name="T5" fmla="*/ 91620 h 136"/>
                  <a:gd name="T6" fmla="*/ 1840 w 139"/>
                  <a:gd name="T7" fmla="*/ 86682 h 136"/>
                  <a:gd name="T8" fmla="*/ 2156 w 139"/>
                  <a:gd name="T9" fmla="*/ 77543 h 136"/>
                  <a:gd name="T10" fmla="*/ 2406 w 139"/>
                  <a:gd name="T11" fmla="*/ 74191 h 136"/>
                  <a:gd name="T12" fmla="*/ 2565 w 139"/>
                  <a:gd name="T13" fmla="*/ 66824 h 136"/>
                  <a:gd name="T14" fmla="*/ 2296 w 139"/>
                  <a:gd name="T15" fmla="*/ 60385 h 136"/>
                  <a:gd name="T16" fmla="*/ 1957 w 139"/>
                  <a:gd name="T17" fmla="*/ 64209 h 136"/>
                  <a:gd name="T18" fmla="*/ 1470 w 139"/>
                  <a:gd name="T19" fmla="*/ 61869 h 136"/>
                  <a:gd name="T20" fmla="*/ 938 w 139"/>
                  <a:gd name="T21" fmla="*/ 58073 h 136"/>
                  <a:gd name="T22" fmla="*/ 293 w 139"/>
                  <a:gd name="T23" fmla="*/ 54579 h 136"/>
                  <a:gd name="T24" fmla="*/ 1 w 139"/>
                  <a:gd name="T25" fmla="*/ 49704 h 136"/>
                  <a:gd name="T26" fmla="*/ 149 w 139"/>
                  <a:gd name="T27" fmla="*/ 41928 h 136"/>
                  <a:gd name="T28" fmla="*/ 1470 w 139"/>
                  <a:gd name="T29" fmla="*/ 29269 h 136"/>
                  <a:gd name="T30" fmla="*/ 2186 w 139"/>
                  <a:gd name="T31" fmla="*/ 17151 h 136"/>
                  <a:gd name="T32" fmla="*/ 2303 w 139"/>
                  <a:gd name="T33" fmla="*/ 5996 h 136"/>
                  <a:gd name="T34" fmla="*/ 3012 w 139"/>
                  <a:gd name="T35" fmla="*/ 4017 h 136"/>
                  <a:gd name="T36" fmla="*/ 3425 w 139"/>
                  <a:gd name="T37" fmla="*/ 1551 h 136"/>
                  <a:gd name="T38" fmla="*/ 3770 w 139"/>
                  <a:gd name="T39" fmla="*/ 4017 h 136"/>
                  <a:gd name="T40" fmla="*/ 4146 w 139"/>
                  <a:gd name="T41" fmla="*/ 1 h 136"/>
                  <a:gd name="T42" fmla="*/ 4590 w 139"/>
                  <a:gd name="T43" fmla="*/ 1 h 136"/>
                  <a:gd name="T44" fmla="*/ 4917 w 139"/>
                  <a:gd name="T45" fmla="*/ 4017 h 136"/>
                  <a:gd name="T46" fmla="*/ 5151 w 139"/>
                  <a:gd name="T47" fmla="*/ 1551 h 136"/>
                  <a:gd name="T48" fmla="*/ 5433 w 139"/>
                  <a:gd name="T49" fmla="*/ 5157 h 136"/>
                  <a:gd name="T50" fmla="*/ 5509 w 139"/>
                  <a:gd name="T51" fmla="*/ 33299 h 136"/>
                  <a:gd name="T52" fmla="*/ 6299 w 139"/>
                  <a:gd name="T53" fmla="*/ 45465 h 136"/>
                  <a:gd name="T54" fmla="*/ 6155 w 139"/>
                  <a:gd name="T55" fmla="*/ 54579 h 136"/>
                  <a:gd name="T56" fmla="*/ 6006 w 139"/>
                  <a:gd name="T57" fmla="*/ 60322 h 136"/>
                  <a:gd name="T58" fmla="*/ 5509 w 139"/>
                  <a:gd name="T59" fmla="*/ 55334 h 136"/>
                  <a:gd name="T60" fmla="*/ 5032 w 139"/>
                  <a:gd name="T61" fmla="*/ 60385 h 136"/>
                  <a:gd name="T62" fmla="*/ 4590 w 139"/>
                  <a:gd name="T63" fmla="*/ 72540 h 136"/>
                  <a:gd name="T64" fmla="*/ 4476 w 139"/>
                  <a:gd name="T65" fmla="*/ 86179 h 136"/>
                  <a:gd name="T66" fmla="*/ 4356 w 139"/>
                  <a:gd name="T67" fmla="*/ 91620 h 136"/>
                  <a:gd name="T68" fmla="*/ 4340 w 139"/>
                  <a:gd name="T69" fmla="*/ 98980 h 136"/>
                  <a:gd name="T70" fmla="*/ 4340 w 139"/>
                  <a:gd name="T71" fmla="*/ 109978 h 136"/>
                  <a:gd name="T72" fmla="*/ 3770 w 139"/>
                  <a:gd name="T73" fmla="*/ 108793 h 136"/>
                  <a:gd name="T74" fmla="*/ 2857 w 139"/>
                  <a:gd name="T75" fmla="*/ 101296 h 136"/>
                  <a:gd name="T76" fmla="*/ 2584 w 139"/>
                  <a:gd name="T77" fmla="*/ 108277 h 136"/>
                  <a:gd name="T78" fmla="*/ 2296 w 139"/>
                  <a:gd name="T79" fmla="*/ 109978 h 136"/>
                  <a:gd name="T80" fmla="*/ 1922 w 139"/>
                  <a:gd name="T81" fmla="*/ 115641 h 136"/>
                  <a:gd name="T82" fmla="*/ 1840 w 139"/>
                  <a:gd name="T83" fmla="*/ 120710 h 136"/>
                  <a:gd name="T84" fmla="*/ 1470 w 139"/>
                  <a:gd name="T85" fmla="*/ 123284 h 1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9" h="136">
                    <a:moveTo>
                      <a:pt x="29" y="134"/>
                    </a:moveTo>
                    <a:lnTo>
                      <a:pt x="26" y="124"/>
                    </a:lnTo>
                    <a:lnTo>
                      <a:pt x="25" y="120"/>
                    </a:lnTo>
                    <a:lnTo>
                      <a:pt x="27" y="116"/>
                    </a:lnTo>
                    <a:lnTo>
                      <a:pt x="29" y="113"/>
                    </a:lnTo>
                    <a:lnTo>
                      <a:pt x="29" y="108"/>
                    </a:lnTo>
                    <a:lnTo>
                      <a:pt x="30" y="104"/>
                    </a:lnTo>
                    <a:lnTo>
                      <a:pt x="31" y="103"/>
                    </a:lnTo>
                    <a:lnTo>
                      <a:pt x="32" y="101"/>
                    </a:lnTo>
                    <a:lnTo>
                      <a:pt x="36" y="98"/>
                    </a:lnTo>
                    <a:lnTo>
                      <a:pt x="38" y="96"/>
                    </a:lnTo>
                    <a:lnTo>
                      <a:pt x="41" y="96"/>
                    </a:lnTo>
                    <a:lnTo>
                      <a:pt x="44" y="92"/>
                    </a:lnTo>
                    <a:lnTo>
                      <a:pt x="45" y="90"/>
                    </a:lnTo>
                    <a:lnTo>
                      <a:pt x="47" y="86"/>
                    </a:lnTo>
                    <a:lnTo>
                      <a:pt x="48" y="85"/>
                    </a:lnTo>
                    <a:lnTo>
                      <a:pt x="50" y="84"/>
                    </a:lnTo>
                    <a:lnTo>
                      <a:pt x="53" y="82"/>
                    </a:lnTo>
                    <a:lnTo>
                      <a:pt x="53" y="80"/>
                    </a:lnTo>
                    <a:lnTo>
                      <a:pt x="54" y="78"/>
                    </a:lnTo>
                    <a:lnTo>
                      <a:pt x="56" y="74"/>
                    </a:lnTo>
                    <a:lnTo>
                      <a:pt x="55" y="71"/>
                    </a:lnTo>
                    <a:lnTo>
                      <a:pt x="53" y="67"/>
                    </a:lnTo>
                    <a:lnTo>
                      <a:pt x="50" y="67"/>
                    </a:lnTo>
                    <a:lnTo>
                      <a:pt x="48" y="67"/>
                    </a:lnTo>
                    <a:lnTo>
                      <a:pt x="45" y="70"/>
                    </a:lnTo>
                    <a:lnTo>
                      <a:pt x="43" y="71"/>
                    </a:lnTo>
                    <a:lnTo>
                      <a:pt x="39" y="71"/>
                    </a:lnTo>
                    <a:lnTo>
                      <a:pt x="36" y="70"/>
                    </a:lnTo>
                    <a:lnTo>
                      <a:pt x="33" y="68"/>
                    </a:lnTo>
                    <a:lnTo>
                      <a:pt x="31" y="67"/>
                    </a:lnTo>
                    <a:lnTo>
                      <a:pt x="26" y="65"/>
                    </a:lnTo>
                    <a:lnTo>
                      <a:pt x="21" y="64"/>
                    </a:lnTo>
                    <a:lnTo>
                      <a:pt x="18" y="61"/>
                    </a:lnTo>
                    <a:lnTo>
                      <a:pt x="11" y="61"/>
                    </a:lnTo>
                    <a:lnTo>
                      <a:pt x="6" y="60"/>
                    </a:lnTo>
                    <a:lnTo>
                      <a:pt x="3" y="59"/>
                    </a:lnTo>
                    <a:lnTo>
                      <a:pt x="2" y="58"/>
                    </a:lnTo>
                    <a:lnTo>
                      <a:pt x="1" y="55"/>
                    </a:lnTo>
                    <a:lnTo>
                      <a:pt x="0" y="54"/>
                    </a:lnTo>
                    <a:lnTo>
                      <a:pt x="2" y="53"/>
                    </a:lnTo>
                    <a:lnTo>
                      <a:pt x="3" y="46"/>
                    </a:lnTo>
                    <a:lnTo>
                      <a:pt x="26" y="34"/>
                    </a:lnTo>
                    <a:lnTo>
                      <a:pt x="29" y="31"/>
                    </a:lnTo>
                    <a:lnTo>
                      <a:pt x="33" y="32"/>
                    </a:lnTo>
                    <a:lnTo>
                      <a:pt x="43" y="28"/>
                    </a:lnTo>
                    <a:lnTo>
                      <a:pt x="45" y="23"/>
                    </a:lnTo>
                    <a:lnTo>
                      <a:pt x="48" y="19"/>
                    </a:lnTo>
                    <a:lnTo>
                      <a:pt x="48" y="14"/>
                    </a:lnTo>
                    <a:lnTo>
                      <a:pt x="49" y="12"/>
                    </a:lnTo>
                    <a:lnTo>
                      <a:pt x="51" y="7"/>
                    </a:lnTo>
                    <a:lnTo>
                      <a:pt x="54" y="6"/>
                    </a:lnTo>
                    <a:lnTo>
                      <a:pt x="57" y="4"/>
                    </a:lnTo>
                    <a:lnTo>
                      <a:pt x="66" y="5"/>
                    </a:lnTo>
                    <a:lnTo>
                      <a:pt x="71" y="4"/>
                    </a:lnTo>
                    <a:lnTo>
                      <a:pt x="74" y="4"/>
                    </a:lnTo>
                    <a:lnTo>
                      <a:pt x="75" y="2"/>
                    </a:lnTo>
                    <a:lnTo>
                      <a:pt x="78" y="2"/>
                    </a:lnTo>
                    <a:lnTo>
                      <a:pt x="80" y="2"/>
                    </a:lnTo>
                    <a:lnTo>
                      <a:pt x="83" y="5"/>
                    </a:lnTo>
                    <a:lnTo>
                      <a:pt x="85" y="5"/>
                    </a:lnTo>
                    <a:lnTo>
                      <a:pt x="86" y="4"/>
                    </a:lnTo>
                    <a:lnTo>
                      <a:pt x="91" y="1"/>
                    </a:lnTo>
                    <a:lnTo>
                      <a:pt x="93" y="0"/>
                    </a:lnTo>
                    <a:lnTo>
                      <a:pt x="97" y="1"/>
                    </a:lnTo>
                    <a:lnTo>
                      <a:pt x="101" y="1"/>
                    </a:lnTo>
                    <a:lnTo>
                      <a:pt x="102" y="2"/>
                    </a:lnTo>
                    <a:lnTo>
                      <a:pt x="105" y="4"/>
                    </a:lnTo>
                    <a:lnTo>
                      <a:pt x="108" y="5"/>
                    </a:lnTo>
                    <a:lnTo>
                      <a:pt x="110" y="4"/>
                    </a:lnTo>
                    <a:lnTo>
                      <a:pt x="111" y="2"/>
                    </a:lnTo>
                    <a:lnTo>
                      <a:pt x="113" y="2"/>
                    </a:lnTo>
                    <a:lnTo>
                      <a:pt x="115" y="0"/>
                    </a:lnTo>
                    <a:lnTo>
                      <a:pt x="119" y="1"/>
                    </a:lnTo>
                    <a:lnTo>
                      <a:pt x="119" y="6"/>
                    </a:lnTo>
                    <a:lnTo>
                      <a:pt x="117" y="18"/>
                    </a:lnTo>
                    <a:lnTo>
                      <a:pt x="117" y="29"/>
                    </a:lnTo>
                    <a:lnTo>
                      <a:pt x="121" y="37"/>
                    </a:lnTo>
                    <a:lnTo>
                      <a:pt x="127" y="43"/>
                    </a:lnTo>
                    <a:lnTo>
                      <a:pt x="139" y="49"/>
                    </a:lnTo>
                    <a:lnTo>
                      <a:pt x="138" y="50"/>
                    </a:lnTo>
                    <a:lnTo>
                      <a:pt x="137" y="53"/>
                    </a:lnTo>
                    <a:lnTo>
                      <a:pt x="135" y="56"/>
                    </a:lnTo>
                    <a:lnTo>
                      <a:pt x="135" y="60"/>
                    </a:lnTo>
                    <a:lnTo>
                      <a:pt x="135" y="64"/>
                    </a:lnTo>
                    <a:lnTo>
                      <a:pt x="134" y="65"/>
                    </a:lnTo>
                    <a:lnTo>
                      <a:pt x="132" y="66"/>
                    </a:lnTo>
                    <a:lnTo>
                      <a:pt x="128" y="66"/>
                    </a:lnTo>
                    <a:lnTo>
                      <a:pt x="126" y="64"/>
                    </a:lnTo>
                    <a:lnTo>
                      <a:pt x="121" y="61"/>
                    </a:lnTo>
                    <a:lnTo>
                      <a:pt x="117" y="64"/>
                    </a:lnTo>
                    <a:lnTo>
                      <a:pt x="113" y="65"/>
                    </a:lnTo>
                    <a:lnTo>
                      <a:pt x="110" y="67"/>
                    </a:lnTo>
                    <a:lnTo>
                      <a:pt x="107" y="71"/>
                    </a:lnTo>
                    <a:lnTo>
                      <a:pt x="103" y="74"/>
                    </a:lnTo>
                    <a:lnTo>
                      <a:pt x="101" y="80"/>
                    </a:lnTo>
                    <a:lnTo>
                      <a:pt x="99" y="85"/>
                    </a:lnTo>
                    <a:lnTo>
                      <a:pt x="98" y="91"/>
                    </a:lnTo>
                    <a:lnTo>
                      <a:pt x="98" y="95"/>
                    </a:lnTo>
                    <a:lnTo>
                      <a:pt x="97" y="97"/>
                    </a:lnTo>
                    <a:lnTo>
                      <a:pt x="96" y="98"/>
                    </a:lnTo>
                    <a:lnTo>
                      <a:pt x="96" y="101"/>
                    </a:lnTo>
                    <a:lnTo>
                      <a:pt x="96" y="104"/>
                    </a:lnTo>
                    <a:lnTo>
                      <a:pt x="95" y="108"/>
                    </a:lnTo>
                    <a:lnTo>
                      <a:pt x="95" y="109"/>
                    </a:lnTo>
                    <a:lnTo>
                      <a:pt x="96" y="114"/>
                    </a:lnTo>
                    <a:lnTo>
                      <a:pt x="96" y="118"/>
                    </a:lnTo>
                    <a:lnTo>
                      <a:pt x="95" y="121"/>
                    </a:lnTo>
                    <a:lnTo>
                      <a:pt x="92" y="125"/>
                    </a:lnTo>
                    <a:lnTo>
                      <a:pt x="89" y="122"/>
                    </a:lnTo>
                    <a:lnTo>
                      <a:pt x="83" y="120"/>
                    </a:lnTo>
                    <a:lnTo>
                      <a:pt x="77" y="116"/>
                    </a:lnTo>
                    <a:lnTo>
                      <a:pt x="67" y="113"/>
                    </a:lnTo>
                    <a:lnTo>
                      <a:pt x="62" y="112"/>
                    </a:lnTo>
                    <a:lnTo>
                      <a:pt x="61" y="112"/>
                    </a:lnTo>
                    <a:lnTo>
                      <a:pt x="60" y="114"/>
                    </a:lnTo>
                    <a:lnTo>
                      <a:pt x="57" y="119"/>
                    </a:lnTo>
                    <a:lnTo>
                      <a:pt x="55" y="119"/>
                    </a:lnTo>
                    <a:lnTo>
                      <a:pt x="51" y="119"/>
                    </a:lnTo>
                    <a:lnTo>
                      <a:pt x="50" y="121"/>
                    </a:lnTo>
                    <a:lnTo>
                      <a:pt x="48" y="122"/>
                    </a:lnTo>
                    <a:lnTo>
                      <a:pt x="45" y="125"/>
                    </a:lnTo>
                    <a:lnTo>
                      <a:pt x="42" y="127"/>
                    </a:lnTo>
                    <a:lnTo>
                      <a:pt x="42" y="128"/>
                    </a:lnTo>
                    <a:lnTo>
                      <a:pt x="41" y="131"/>
                    </a:lnTo>
                    <a:lnTo>
                      <a:pt x="41" y="133"/>
                    </a:lnTo>
                    <a:lnTo>
                      <a:pt x="38" y="134"/>
                    </a:lnTo>
                    <a:lnTo>
                      <a:pt x="36" y="134"/>
                    </a:lnTo>
                    <a:lnTo>
                      <a:pt x="33" y="136"/>
                    </a:lnTo>
                    <a:lnTo>
                      <a:pt x="29" y="134"/>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06" name="Freeform 214"/>
              <p:cNvSpPr>
                <a:spLocks/>
              </p:cNvSpPr>
              <p:nvPr/>
            </p:nvSpPr>
            <p:spPr bwMode="auto">
              <a:xfrm rot="1627522">
                <a:off x="1411" y="2925"/>
                <a:ext cx="119" cy="149"/>
              </a:xfrm>
              <a:custGeom>
                <a:avLst/>
                <a:gdLst>
                  <a:gd name="T0" fmla="*/ 1649 w 96"/>
                  <a:gd name="T1" fmla="*/ 100020 h 99"/>
                  <a:gd name="T2" fmla="*/ 1163 w 96"/>
                  <a:gd name="T3" fmla="*/ 95774 h 99"/>
                  <a:gd name="T4" fmla="*/ 816 w 96"/>
                  <a:gd name="T5" fmla="*/ 84802 h 99"/>
                  <a:gd name="T6" fmla="*/ 611 w 96"/>
                  <a:gd name="T7" fmla="*/ 78160 h 99"/>
                  <a:gd name="T8" fmla="*/ 658 w 96"/>
                  <a:gd name="T9" fmla="*/ 72152 h 99"/>
                  <a:gd name="T10" fmla="*/ 607 w 96"/>
                  <a:gd name="T11" fmla="*/ 66456 h 99"/>
                  <a:gd name="T12" fmla="*/ 395 w 96"/>
                  <a:gd name="T13" fmla="*/ 66456 h 99"/>
                  <a:gd name="T14" fmla="*/ 146 w 96"/>
                  <a:gd name="T15" fmla="*/ 62311 h 99"/>
                  <a:gd name="T16" fmla="*/ 118 w 96"/>
                  <a:gd name="T17" fmla="*/ 41083 h 99"/>
                  <a:gd name="T18" fmla="*/ 345 w 96"/>
                  <a:gd name="T19" fmla="*/ 34505 h 99"/>
                  <a:gd name="T20" fmla="*/ 278 w 96"/>
                  <a:gd name="T21" fmla="*/ 29094 h 99"/>
                  <a:gd name="T22" fmla="*/ 1 w 96"/>
                  <a:gd name="T23" fmla="*/ 20088 h 99"/>
                  <a:gd name="T24" fmla="*/ 146 w 96"/>
                  <a:gd name="T25" fmla="*/ 13824 h 99"/>
                  <a:gd name="T26" fmla="*/ 658 w 96"/>
                  <a:gd name="T27" fmla="*/ 0 h 99"/>
                  <a:gd name="T28" fmla="*/ 1028 w 96"/>
                  <a:gd name="T29" fmla="*/ 13824 h 99"/>
                  <a:gd name="T30" fmla="*/ 1554 w 96"/>
                  <a:gd name="T31" fmla="*/ 14613 h 99"/>
                  <a:gd name="T32" fmla="*/ 1597 w 96"/>
                  <a:gd name="T33" fmla="*/ 18980 h 99"/>
                  <a:gd name="T34" fmla="*/ 1775 w 96"/>
                  <a:gd name="T35" fmla="*/ 20806 h 99"/>
                  <a:gd name="T36" fmla="*/ 2215 w 96"/>
                  <a:gd name="T37" fmla="*/ 21993 h 99"/>
                  <a:gd name="T38" fmla="*/ 2534 w 96"/>
                  <a:gd name="T39" fmla="*/ 26210 h 99"/>
                  <a:gd name="T40" fmla="*/ 2798 w 96"/>
                  <a:gd name="T41" fmla="*/ 29094 h 99"/>
                  <a:gd name="T42" fmla="*/ 3042 w 96"/>
                  <a:gd name="T43" fmla="*/ 32693 h 99"/>
                  <a:gd name="T44" fmla="*/ 3260 w 96"/>
                  <a:gd name="T45" fmla="*/ 31314 h 99"/>
                  <a:gd name="T46" fmla="*/ 3468 w 96"/>
                  <a:gd name="T47" fmla="*/ 28566 h 99"/>
                  <a:gd name="T48" fmla="*/ 3668 w 96"/>
                  <a:gd name="T49" fmla="*/ 32693 h 99"/>
                  <a:gd name="T50" fmla="*/ 3636 w 96"/>
                  <a:gd name="T51" fmla="*/ 39447 h 99"/>
                  <a:gd name="T52" fmla="*/ 3576 w 96"/>
                  <a:gd name="T53" fmla="*/ 43788 h 99"/>
                  <a:gd name="T54" fmla="*/ 3380 w 96"/>
                  <a:gd name="T55" fmla="*/ 47129 h 99"/>
                  <a:gd name="T56" fmla="*/ 3260 w 96"/>
                  <a:gd name="T57" fmla="*/ 51932 h 99"/>
                  <a:gd name="T58" fmla="*/ 3116 w 96"/>
                  <a:gd name="T59" fmla="*/ 58078 h 99"/>
                  <a:gd name="T60" fmla="*/ 2933 w 96"/>
                  <a:gd name="T61" fmla="*/ 60104 h 99"/>
                  <a:gd name="T62" fmla="*/ 2727 w 96"/>
                  <a:gd name="T63" fmla="*/ 65903 h 99"/>
                  <a:gd name="T64" fmla="*/ 2696 w 96"/>
                  <a:gd name="T65" fmla="*/ 70932 h 99"/>
                  <a:gd name="T66" fmla="*/ 2589 w 96"/>
                  <a:gd name="T67" fmla="*/ 79236 h 99"/>
                  <a:gd name="T68" fmla="*/ 2454 w 96"/>
                  <a:gd name="T69" fmla="*/ 82432 h 99"/>
                  <a:gd name="T70" fmla="*/ 1859 w 96"/>
                  <a:gd name="T71" fmla="*/ 70932 h 99"/>
                  <a:gd name="T72" fmla="*/ 1579 w 96"/>
                  <a:gd name="T73" fmla="*/ 76426 h 99"/>
                  <a:gd name="T74" fmla="*/ 1554 w 96"/>
                  <a:gd name="T75" fmla="*/ 83216 h 99"/>
                  <a:gd name="T76" fmla="*/ 1775 w 96"/>
                  <a:gd name="T77" fmla="*/ 90460 h 99"/>
                  <a:gd name="T78" fmla="*/ 1787 w 96"/>
                  <a:gd name="T79" fmla="*/ 103070 h 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6" h="99">
                    <a:moveTo>
                      <a:pt x="47" y="99"/>
                    </a:moveTo>
                    <a:lnTo>
                      <a:pt x="43" y="96"/>
                    </a:lnTo>
                    <a:lnTo>
                      <a:pt x="36" y="94"/>
                    </a:lnTo>
                    <a:lnTo>
                      <a:pt x="31" y="92"/>
                    </a:lnTo>
                    <a:lnTo>
                      <a:pt x="29" y="91"/>
                    </a:lnTo>
                    <a:lnTo>
                      <a:pt x="21" y="81"/>
                    </a:lnTo>
                    <a:lnTo>
                      <a:pt x="17" y="76"/>
                    </a:lnTo>
                    <a:lnTo>
                      <a:pt x="16" y="75"/>
                    </a:lnTo>
                    <a:lnTo>
                      <a:pt x="16" y="73"/>
                    </a:lnTo>
                    <a:lnTo>
                      <a:pt x="17" y="69"/>
                    </a:lnTo>
                    <a:lnTo>
                      <a:pt x="17" y="67"/>
                    </a:lnTo>
                    <a:lnTo>
                      <a:pt x="15" y="64"/>
                    </a:lnTo>
                    <a:lnTo>
                      <a:pt x="13" y="64"/>
                    </a:lnTo>
                    <a:lnTo>
                      <a:pt x="10" y="64"/>
                    </a:lnTo>
                    <a:lnTo>
                      <a:pt x="6" y="62"/>
                    </a:lnTo>
                    <a:lnTo>
                      <a:pt x="4" y="60"/>
                    </a:lnTo>
                    <a:lnTo>
                      <a:pt x="0" y="43"/>
                    </a:lnTo>
                    <a:lnTo>
                      <a:pt x="3" y="39"/>
                    </a:lnTo>
                    <a:lnTo>
                      <a:pt x="7" y="36"/>
                    </a:lnTo>
                    <a:lnTo>
                      <a:pt x="9" y="33"/>
                    </a:lnTo>
                    <a:lnTo>
                      <a:pt x="9" y="31"/>
                    </a:lnTo>
                    <a:lnTo>
                      <a:pt x="7" y="28"/>
                    </a:lnTo>
                    <a:lnTo>
                      <a:pt x="1" y="22"/>
                    </a:lnTo>
                    <a:lnTo>
                      <a:pt x="1" y="19"/>
                    </a:lnTo>
                    <a:lnTo>
                      <a:pt x="3" y="13"/>
                    </a:lnTo>
                    <a:lnTo>
                      <a:pt x="4" y="13"/>
                    </a:lnTo>
                    <a:lnTo>
                      <a:pt x="9" y="8"/>
                    </a:lnTo>
                    <a:lnTo>
                      <a:pt x="17" y="0"/>
                    </a:lnTo>
                    <a:lnTo>
                      <a:pt x="19" y="3"/>
                    </a:lnTo>
                    <a:lnTo>
                      <a:pt x="27" y="13"/>
                    </a:lnTo>
                    <a:lnTo>
                      <a:pt x="33" y="15"/>
                    </a:lnTo>
                    <a:lnTo>
                      <a:pt x="40" y="14"/>
                    </a:lnTo>
                    <a:lnTo>
                      <a:pt x="41" y="15"/>
                    </a:lnTo>
                    <a:lnTo>
                      <a:pt x="42" y="18"/>
                    </a:lnTo>
                    <a:lnTo>
                      <a:pt x="43" y="19"/>
                    </a:lnTo>
                    <a:lnTo>
                      <a:pt x="46" y="20"/>
                    </a:lnTo>
                    <a:lnTo>
                      <a:pt x="51" y="21"/>
                    </a:lnTo>
                    <a:lnTo>
                      <a:pt x="58" y="21"/>
                    </a:lnTo>
                    <a:lnTo>
                      <a:pt x="61" y="24"/>
                    </a:lnTo>
                    <a:lnTo>
                      <a:pt x="66" y="25"/>
                    </a:lnTo>
                    <a:lnTo>
                      <a:pt x="71" y="27"/>
                    </a:lnTo>
                    <a:lnTo>
                      <a:pt x="73" y="28"/>
                    </a:lnTo>
                    <a:lnTo>
                      <a:pt x="76" y="30"/>
                    </a:lnTo>
                    <a:lnTo>
                      <a:pt x="79" y="31"/>
                    </a:lnTo>
                    <a:lnTo>
                      <a:pt x="83" y="31"/>
                    </a:lnTo>
                    <a:lnTo>
                      <a:pt x="85" y="30"/>
                    </a:lnTo>
                    <a:lnTo>
                      <a:pt x="88" y="27"/>
                    </a:lnTo>
                    <a:lnTo>
                      <a:pt x="90" y="27"/>
                    </a:lnTo>
                    <a:lnTo>
                      <a:pt x="93" y="27"/>
                    </a:lnTo>
                    <a:lnTo>
                      <a:pt x="95" y="31"/>
                    </a:lnTo>
                    <a:lnTo>
                      <a:pt x="96" y="34"/>
                    </a:lnTo>
                    <a:lnTo>
                      <a:pt x="94" y="38"/>
                    </a:lnTo>
                    <a:lnTo>
                      <a:pt x="93" y="40"/>
                    </a:lnTo>
                    <a:lnTo>
                      <a:pt x="93" y="42"/>
                    </a:lnTo>
                    <a:lnTo>
                      <a:pt x="90" y="44"/>
                    </a:lnTo>
                    <a:lnTo>
                      <a:pt x="88" y="45"/>
                    </a:lnTo>
                    <a:lnTo>
                      <a:pt x="87" y="46"/>
                    </a:lnTo>
                    <a:lnTo>
                      <a:pt x="85" y="50"/>
                    </a:lnTo>
                    <a:lnTo>
                      <a:pt x="84" y="52"/>
                    </a:lnTo>
                    <a:lnTo>
                      <a:pt x="81" y="56"/>
                    </a:lnTo>
                    <a:lnTo>
                      <a:pt x="78" y="56"/>
                    </a:lnTo>
                    <a:lnTo>
                      <a:pt x="76" y="58"/>
                    </a:lnTo>
                    <a:lnTo>
                      <a:pt x="72" y="61"/>
                    </a:lnTo>
                    <a:lnTo>
                      <a:pt x="71" y="63"/>
                    </a:lnTo>
                    <a:lnTo>
                      <a:pt x="70" y="64"/>
                    </a:lnTo>
                    <a:lnTo>
                      <a:pt x="69" y="68"/>
                    </a:lnTo>
                    <a:lnTo>
                      <a:pt x="69" y="73"/>
                    </a:lnTo>
                    <a:lnTo>
                      <a:pt x="67" y="76"/>
                    </a:lnTo>
                    <a:lnTo>
                      <a:pt x="65" y="80"/>
                    </a:lnTo>
                    <a:lnTo>
                      <a:pt x="64" y="79"/>
                    </a:lnTo>
                    <a:lnTo>
                      <a:pt x="54" y="70"/>
                    </a:lnTo>
                    <a:lnTo>
                      <a:pt x="48" y="68"/>
                    </a:lnTo>
                    <a:lnTo>
                      <a:pt x="43" y="69"/>
                    </a:lnTo>
                    <a:lnTo>
                      <a:pt x="41" y="73"/>
                    </a:lnTo>
                    <a:lnTo>
                      <a:pt x="40" y="76"/>
                    </a:lnTo>
                    <a:lnTo>
                      <a:pt x="40" y="80"/>
                    </a:lnTo>
                    <a:lnTo>
                      <a:pt x="43" y="84"/>
                    </a:lnTo>
                    <a:lnTo>
                      <a:pt x="46" y="87"/>
                    </a:lnTo>
                    <a:lnTo>
                      <a:pt x="47" y="91"/>
                    </a:lnTo>
                    <a:lnTo>
                      <a:pt x="47" y="99"/>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07" name="Freeform 215"/>
              <p:cNvSpPr>
                <a:spLocks/>
              </p:cNvSpPr>
              <p:nvPr/>
            </p:nvSpPr>
            <p:spPr bwMode="auto">
              <a:xfrm rot="1627522">
                <a:off x="1349" y="2919"/>
                <a:ext cx="126" cy="214"/>
              </a:xfrm>
              <a:custGeom>
                <a:avLst/>
                <a:gdLst>
                  <a:gd name="T0" fmla="*/ 3345 w 101"/>
                  <a:gd name="T1" fmla="*/ 78611 h 143"/>
                  <a:gd name="T2" fmla="*/ 2806 w 101"/>
                  <a:gd name="T3" fmla="*/ 74921 h 143"/>
                  <a:gd name="T4" fmla="*/ 2403 w 101"/>
                  <a:gd name="T5" fmla="*/ 64700 h 143"/>
                  <a:gd name="T6" fmla="*/ 2221 w 101"/>
                  <a:gd name="T7" fmla="*/ 58679 h 143"/>
                  <a:gd name="T8" fmla="*/ 2243 w 101"/>
                  <a:gd name="T9" fmla="*/ 53528 h 143"/>
                  <a:gd name="T10" fmla="*/ 2132 w 101"/>
                  <a:gd name="T11" fmla="*/ 48285 h 143"/>
                  <a:gd name="T12" fmla="*/ 1926 w 101"/>
                  <a:gd name="T13" fmla="*/ 48285 h 143"/>
                  <a:gd name="T14" fmla="*/ 1689 w 101"/>
                  <a:gd name="T15" fmla="*/ 44448 h 143"/>
                  <a:gd name="T16" fmla="*/ 1627 w 101"/>
                  <a:gd name="T17" fmla="*/ 24619 h 143"/>
                  <a:gd name="T18" fmla="*/ 1891 w 101"/>
                  <a:gd name="T19" fmla="*/ 18862 h 143"/>
                  <a:gd name="T20" fmla="*/ 1798 w 101"/>
                  <a:gd name="T21" fmla="*/ 13738 h 143"/>
                  <a:gd name="T22" fmla="*/ 1544 w 101"/>
                  <a:gd name="T23" fmla="*/ 5314 h 143"/>
                  <a:gd name="T24" fmla="*/ 1427 w 101"/>
                  <a:gd name="T25" fmla="*/ 1 h 143"/>
                  <a:gd name="T26" fmla="*/ 705 w 101"/>
                  <a:gd name="T27" fmla="*/ 11366 h 143"/>
                  <a:gd name="T28" fmla="*/ 334 w 101"/>
                  <a:gd name="T29" fmla="*/ 17009 h 143"/>
                  <a:gd name="T30" fmla="*/ 120 w 101"/>
                  <a:gd name="T31" fmla="*/ 33046 h 143"/>
                  <a:gd name="T32" fmla="*/ 417 w 101"/>
                  <a:gd name="T33" fmla="*/ 42242 h 143"/>
                  <a:gd name="T34" fmla="*/ 705 w 101"/>
                  <a:gd name="T35" fmla="*/ 50064 h 143"/>
                  <a:gd name="T36" fmla="*/ 697 w 101"/>
                  <a:gd name="T37" fmla="*/ 57547 h 143"/>
                  <a:gd name="T38" fmla="*/ 705 w 101"/>
                  <a:gd name="T39" fmla="*/ 63215 h 143"/>
                  <a:gd name="T40" fmla="*/ 1155 w 101"/>
                  <a:gd name="T41" fmla="*/ 65002 h 143"/>
                  <a:gd name="T42" fmla="*/ 1544 w 101"/>
                  <a:gd name="T43" fmla="*/ 65002 h 143"/>
                  <a:gd name="T44" fmla="*/ 1798 w 101"/>
                  <a:gd name="T45" fmla="*/ 74007 h 143"/>
                  <a:gd name="T46" fmla="*/ 1780 w 101"/>
                  <a:gd name="T47" fmla="*/ 82508 h 143"/>
                  <a:gd name="T48" fmla="*/ 1544 w 101"/>
                  <a:gd name="T49" fmla="*/ 87813 h 143"/>
                  <a:gd name="T50" fmla="*/ 1238 w 101"/>
                  <a:gd name="T51" fmla="*/ 90127 h 143"/>
                  <a:gd name="T52" fmla="*/ 1260 w 101"/>
                  <a:gd name="T53" fmla="*/ 71124 h 143"/>
                  <a:gd name="T54" fmla="*/ 1155 w 101"/>
                  <a:gd name="T55" fmla="*/ 68390 h 143"/>
                  <a:gd name="T56" fmla="*/ 1010 w 101"/>
                  <a:gd name="T57" fmla="*/ 68390 h 143"/>
                  <a:gd name="T58" fmla="*/ 926 w 101"/>
                  <a:gd name="T59" fmla="*/ 68390 h 143"/>
                  <a:gd name="T60" fmla="*/ 649 w 101"/>
                  <a:gd name="T61" fmla="*/ 63215 h 143"/>
                  <a:gd name="T62" fmla="*/ 363 w 101"/>
                  <a:gd name="T63" fmla="*/ 57547 h 143"/>
                  <a:gd name="T64" fmla="*/ 120 w 101"/>
                  <a:gd name="T65" fmla="*/ 57547 h 143"/>
                  <a:gd name="T66" fmla="*/ 0 w 101"/>
                  <a:gd name="T67" fmla="*/ 63215 h 143"/>
                  <a:gd name="T68" fmla="*/ 150 w 101"/>
                  <a:gd name="T69" fmla="*/ 68390 h 143"/>
                  <a:gd name="T70" fmla="*/ 187 w 101"/>
                  <a:gd name="T71" fmla="*/ 72651 h 143"/>
                  <a:gd name="T72" fmla="*/ 233 w 101"/>
                  <a:gd name="T73" fmla="*/ 85308 h 143"/>
                  <a:gd name="T74" fmla="*/ 697 w 101"/>
                  <a:gd name="T75" fmla="*/ 95540 h 143"/>
                  <a:gd name="T76" fmla="*/ 705 w 101"/>
                  <a:gd name="T77" fmla="*/ 115925 h 143"/>
                  <a:gd name="T78" fmla="*/ 649 w 101"/>
                  <a:gd name="T79" fmla="*/ 121232 h 143"/>
                  <a:gd name="T80" fmla="*/ 565 w 101"/>
                  <a:gd name="T81" fmla="*/ 127664 h 143"/>
                  <a:gd name="T82" fmla="*/ 870 w 101"/>
                  <a:gd name="T83" fmla="*/ 131079 h 143"/>
                  <a:gd name="T84" fmla="*/ 1544 w 101"/>
                  <a:gd name="T85" fmla="*/ 120177 h 143"/>
                  <a:gd name="T86" fmla="*/ 1926 w 101"/>
                  <a:gd name="T87" fmla="*/ 108722 h 143"/>
                  <a:gd name="T88" fmla="*/ 2943 w 101"/>
                  <a:gd name="T89" fmla="*/ 108722 h 143"/>
                  <a:gd name="T90" fmla="*/ 2998 w 101"/>
                  <a:gd name="T91" fmla="*/ 112571 h 143"/>
                  <a:gd name="T92" fmla="*/ 2798 w 101"/>
                  <a:gd name="T93" fmla="*/ 116432 h 143"/>
                  <a:gd name="T94" fmla="*/ 2660 w 101"/>
                  <a:gd name="T95" fmla="*/ 127058 h 143"/>
                  <a:gd name="T96" fmla="*/ 2806 w 101"/>
                  <a:gd name="T97" fmla="*/ 135359 h 143"/>
                  <a:gd name="T98" fmla="*/ 3671 w 101"/>
                  <a:gd name="T99" fmla="*/ 132680 h 143"/>
                  <a:gd name="T100" fmla="*/ 4199 w 101"/>
                  <a:gd name="T101" fmla="*/ 119877 h 143"/>
                  <a:gd name="T102" fmla="*/ 4283 w 101"/>
                  <a:gd name="T103" fmla="*/ 98503 h 143"/>
                  <a:gd name="T104" fmla="*/ 3866 w 101"/>
                  <a:gd name="T105" fmla="*/ 90992 h 143"/>
                  <a:gd name="T106" fmla="*/ 3491 w 101"/>
                  <a:gd name="T107" fmla="*/ 90992 h 143"/>
                  <a:gd name="T108" fmla="*/ 3224 w 101"/>
                  <a:gd name="T109" fmla="*/ 92822 h 143"/>
                  <a:gd name="T110" fmla="*/ 2943 w 101"/>
                  <a:gd name="T111" fmla="*/ 93503 h 143"/>
                  <a:gd name="T112" fmla="*/ 2806 w 101"/>
                  <a:gd name="T113" fmla="*/ 92822 h 143"/>
                  <a:gd name="T114" fmla="*/ 3159 w 101"/>
                  <a:gd name="T115" fmla="*/ 90992 h 143"/>
                  <a:gd name="T116" fmla="*/ 3491 w 101"/>
                  <a:gd name="T117" fmla="*/ 87590 h 143"/>
                  <a:gd name="T118" fmla="*/ 3501 w 101"/>
                  <a:gd name="T119" fmla="*/ 82508 h 1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143">
                    <a:moveTo>
                      <a:pt x="82" y="86"/>
                    </a:moveTo>
                    <a:lnTo>
                      <a:pt x="78" y="83"/>
                    </a:lnTo>
                    <a:lnTo>
                      <a:pt x="71" y="81"/>
                    </a:lnTo>
                    <a:lnTo>
                      <a:pt x="66" y="79"/>
                    </a:lnTo>
                    <a:lnTo>
                      <a:pt x="64" y="78"/>
                    </a:lnTo>
                    <a:lnTo>
                      <a:pt x="56" y="68"/>
                    </a:lnTo>
                    <a:lnTo>
                      <a:pt x="52" y="63"/>
                    </a:lnTo>
                    <a:lnTo>
                      <a:pt x="51" y="62"/>
                    </a:lnTo>
                    <a:lnTo>
                      <a:pt x="51" y="60"/>
                    </a:lnTo>
                    <a:lnTo>
                      <a:pt x="52" y="56"/>
                    </a:lnTo>
                    <a:lnTo>
                      <a:pt x="52" y="54"/>
                    </a:lnTo>
                    <a:lnTo>
                      <a:pt x="50" y="51"/>
                    </a:lnTo>
                    <a:lnTo>
                      <a:pt x="48" y="51"/>
                    </a:lnTo>
                    <a:lnTo>
                      <a:pt x="45" y="51"/>
                    </a:lnTo>
                    <a:lnTo>
                      <a:pt x="41" y="49"/>
                    </a:lnTo>
                    <a:lnTo>
                      <a:pt x="39" y="47"/>
                    </a:lnTo>
                    <a:lnTo>
                      <a:pt x="35" y="30"/>
                    </a:lnTo>
                    <a:lnTo>
                      <a:pt x="38" y="26"/>
                    </a:lnTo>
                    <a:lnTo>
                      <a:pt x="42" y="23"/>
                    </a:lnTo>
                    <a:lnTo>
                      <a:pt x="44" y="20"/>
                    </a:lnTo>
                    <a:lnTo>
                      <a:pt x="44" y="18"/>
                    </a:lnTo>
                    <a:lnTo>
                      <a:pt x="42" y="15"/>
                    </a:lnTo>
                    <a:lnTo>
                      <a:pt x="36" y="9"/>
                    </a:lnTo>
                    <a:lnTo>
                      <a:pt x="36" y="6"/>
                    </a:lnTo>
                    <a:lnTo>
                      <a:pt x="38" y="0"/>
                    </a:lnTo>
                    <a:lnTo>
                      <a:pt x="33" y="1"/>
                    </a:lnTo>
                    <a:lnTo>
                      <a:pt x="26" y="7"/>
                    </a:lnTo>
                    <a:lnTo>
                      <a:pt x="17" y="12"/>
                    </a:lnTo>
                    <a:lnTo>
                      <a:pt x="10" y="13"/>
                    </a:lnTo>
                    <a:lnTo>
                      <a:pt x="8" y="18"/>
                    </a:lnTo>
                    <a:lnTo>
                      <a:pt x="6" y="21"/>
                    </a:lnTo>
                    <a:lnTo>
                      <a:pt x="3" y="35"/>
                    </a:lnTo>
                    <a:lnTo>
                      <a:pt x="4" y="41"/>
                    </a:lnTo>
                    <a:lnTo>
                      <a:pt x="10" y="45"/>
                    </a:lnTo>
                    <a:lnTo>
                      <a:pt x="17" y="49"/>
                    </a:lnTo>
                    <a:lnTo>
                      <a:pt x="17" y="53"/>
                    </a:lnTo>
                    <a:lnTo>
                      <a:pt x="17" y="56"/>
                    </a:lnTo>
                    <a:lnTo>
                      <a:pt x="16" y="61"/>
                    </a:lnTo>
                    <a:lnTo>
                      <a:pt x="15" y="65"/>
                    </a:lnTo>
                    <a:lnTo>
                      <a:pt x="17" y="67"/>
                    </a:lnTo>
                    <a:lnTo>
                      <a:pt x="22" y="68"/>
                    </a:lnTo>
                    <a:lnTo>
                      <a:pt x="27" y="69"/>
                    </a:lnTo>
                    <a:lnTo>
                      <a:pt x="33" y="69"/>
                    </a:lnTo>
                    <a:lnTo>
                      <a:pt x="36" y="69"/>
                    </a:lnTo>
                    <a:lnTo>
                      <a:pt x="39" y="72"/>
                    </a:lnTo>
                    <a:lnTo>
                      <a:pt x="42" y="78"/>
                    </a:lnTo>
                    <a:lnTo>
                      <a:pt x="41" y="84"/>
                    </a:lnTo>
                    <a:lnTo>
                      <a:pt x="41" y="87"/>
                    </a:lnTo>
                    <a:lnTo>
                      <a:pt x="45" y="97"/>
                    </a:lnTo>
                    <a:lnTo>
                      <a:pt x="36" y="93"/>
                    </a:lnTo>
                    <a:lnTo>
                      <a:pt x="30" y="95"/>
                    </a:lnTo>
                    <a:lnTo>
                      <a:pt x="29" y="95"/>
                    </a:lnTo>
                    <a:lnTo>
                      <a:pt x="30" y="86"/>
                    </a:lnTo>
                    <a:lnTo>
                      <a:pt x="30" y="75"/>
                    </a:lnTo>
                    <a:lnTo>
                      <a:pt x="29" y="73"/>
                    </a:lnTo>
                    <a:lnTo>
                      <a:pt x="27" y="72"/>
                    </a:lnTo>
                    <a:lnTo>
                      <a:pt x="26" y="72"/>
                    </a:lnTo>
                    <a:lnTo>
                      <a:pt x="24" y="72"/>
                    </a:lnTo>
                    <a:lnTo>
                      <a:pt x="23" y="72"/>
                    </a:lnTo>
                    <a:lnTo>
                      <a:pt x="22" y="72"/>
                    </a:lnTo>
                    <a:lnTo>
                      <a:pt x="20" y="71"/>
                    </a:lnTo>
                    <a:lnTo>
                      <a:pt x="15" y="67"/>
                    </a:lnTo>
                    <a:lnTo>
                      <a:pt x="12" y="63"/>
                    </a:lnTo>
                    <a:lnTo>
                      <a:pt x="9" y="61"/>
                    </a:lnTo>
                    <a:lnTo>
                      <a:pt x="6" y="59"/>
                    </a:lnTo>
                    <a:lnTo>
                      <a:pt x="3" y="61"/>
                    </a:lnTo>
                    <a:lnTo>
                      <a:pt x="0" y="65"/>
                    </a:lnTo>
                    <a:lnTo>
                      <a:pt x="0" y="67"/>
                    </a:lnTo>
                    <a:lnTo>
                      <a:pt x="0" y="69"/>
                    </a:lnTo>
                    <a:lnTo>
                      <a:pt x="4" y="72"/>
                    </a:lnTo>
                    <a:lnTo>
                      <a:pt x="5" y="73"/>
                    </a:lnTo>
                    <a:lnTo>
                      <a:pt x="5" y="77"/>
                    </a:lnTo>
                    <a:lnTo>
                      <a:pt x="5" y="83"/>
                    </a:lnTo>
                    <a:lnTo>
                      <a:pt x="6" y="90"/>
                    </a:lnTo>
                    <a:lnTo>
                      <a:pt x="12" y="97"/>
                    </a:lnTo>
                    <a:lnTo>
                      <a:pt x="16" y="101"/>
                    </a:lnTo>
                    <a:lnTo>
                      <a:pt x="18" y="105"/>
                    </a:lnTo>
                    <a:lnTo>
                      <a:pt x="17" y="122"/>
                    </a:lnTo>
                    <a:lnTo>
                      <a:pt x="17" y="123"/>
                    </a:lnTo>
                    <a:lnTo>
                      <a:pt x="15" y="128"/>
                    </a:lnTo>
                    <a:lnTo>
                      <a:pt x="14" y="133"/>
                    </a:lnTo>
                    <a:lnTo>
                      <a:pt x="14" y="135"/>
                    </a:lnTo>
                    <a:lnTo>
                      <a:pt x="16" y="139"/>
                    </a:lnTo>
                    <a:lnTo>
                      <a:pt x="20" y="138"/>
                    </a:lnTo>
                    <a:lnTo>
                      <a:pt x="34" y="129"/>
                    </a:lnTo>
                    <a:lnTo>
                      <a:pt x="36" y="127"/>
                    </a:lnTo>
                    <a:lnTo>
                      <a:pt x="42" y="116"/>
                    </a:lnTo>
                    <a:lnTo>
                      <a:pt x="45" y="115"/>
                    </a:lnTo>
                    <a:lnTo>
                      <a:pt x="64" y="115"/>
                    </a:lnTo>
                    <a:lnTo>
                      <a:pt x="69" y="115"/>
                    </a:lnTo>
                    <a:lnTo>
                      <a:pt x="71" y="116"/>
                    </a:lnTo>
                    <a:lnTo>
                      <a:pt x="70" y="119"/>
                    </a:lnTo>
                    <a:lnTo>
                      <a:pt x="68" y="121"/>
                    </a:lnTo>
                    <a:lnTo>
                      <a:pt x="65" y="123"/>
                    </a:lnTo>
                    <a:lnTo>
                      <a:pt x="63" y="128"/>
                    </a:lnTo>
                    <a:lnTo>
                      <a:pt x="62" y="134"/>
                    </a:lnTo>
                    <a:lnTo>
                      <a:pt x="62" y="139"/>
                    </a:lnTo>
                    <a:lnTo>
                      <a:pt x="66" y="143"/>
                    </a:lnTo>
                    <a:lnTo>
                      <a:pt x="76" y="143"/>
                    </a:lnTo>
                    <a:lnTo>
                      <a:pt x="86" y="140"/>
                    </a:lnTo>
                    <a:lnTo>
                      <a:pt x="94" y="133"/>
                    </a:lnTo>
                    <a:lnTo>
                      <a:pt x="98" y="126"/>
                    </a:lnTo>
                    <a:lnTo>
                      <a:pt x="101" y="115"/>
                    </a:lnTo>
                    <a:lnTo>
                      <a:pt x="99" y="104"/>
                    </a:lnTo>
                    <a:lnTo>
                      <a:pt x="95" y="98"/>
                    </a:lnTo>
                    <a:lnTo>
                      <a:pt x="90" y="96"/>
                    </a:lnTo>
                    <a:lnTo>
                      <a:pt x="84" y="95"/>
                    </a:lnTo>
                    <a:lnTo>
                      <a:pt x="81" y="96"/>
                    </a:lnTo>
                    <a:lnTo>
                      <a:pt x="77" y="98"/>
                    </a:lnTo>
                    <a:lnTo>
                      <a:pt x="75" y="98"/>
                    </a:lnTo>
                    <a:lnTo>
                      <a:pt x="71" y="99"/>
                    </a:lnTo>
                    <a:lnTo>
                      <a:pt x="69" y="99"/>
                    </a:lnTo>
                    <a:lnTo>
                      <a:pt x="68" y="99"/>
                    </a:lnTo>
                    <a:lnTo>
                      <a:pt x="66" y="98"/>
                    </a:lnTo>
                    <a:lnTo>
                      <a:pt x="69" y="97"/>
                    </a:lnTo>
                    <a:lnTo>
                      <a:pt x="74" y="96"/>
                    </a:lnTo>
                    <a:lnTo>
                      <a:pt x="77" y="93"/>
                    </a:lnTo>
                    <a:lnTo>
                      <a:pt x="81" y="92"/>
                    </a:lnTo>
                    <a:lnTo>
                      <a:pt x="82" y="91"/>
                    </a:lnTo>
                    <a:lnTo>
                      <a:pt x="82" y="87"/>
                    </a:lnTo>
                    <a:lnTo>
                      <a:pt x="82" y="86"/>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08" name="Freeform 216"/>
              <p:cNvSpPr>
                <a:spLocks/>
              </p:cNvSpPr>
              <p:nvPr/>
            </p:nvSpPr>
            <p:spPr bwMode="auto">
              <a:xfrm rot="1627522">
                <a:off x="1469" y="2657"/>
                <a:ext cx="62" cy="122"/>
              </a:xfrm>
              <a:custGeom>
                <a:avLst/>
                <a:gdLst>
                  <a:gd name="T0" fmla="*/ 802 w 51"/>
                  <a:gd name="T1" fmla="*/ 63354 h 81"/>
                  <a:gd name="T2" fmla="*/ 636 w 51"/>
                  <a:gd name="T3" fmla="*/ 69216 h 81"/>
                  <a:gd name="T4" fmla="*/ 523 w 51"/>
                  <a:gd name="T5" fmla="*/ 73470 h 81"/>
                  <a:gd name="T6" fmla="*/ 489 w 51"/>
                  <a:gd name="T7" fmla="*/ 79181 h 81"/>
                  <a:gd name="T8" fmla="*/ 430 w 51"/>
                  <a:gd name="T9" fmla="*/ 81883 h 81"/>
                  <a:gd name="T10" fmla="*/ 348 w 51"/>
                  <a:gd name="T11" fmla="*/ 83522 h 81"/>
                  <a:gd name="T12" fmla="*/ 239 w 51"/>
                  <a:gd name="T13" fmla="*/ 84388 h 81"/>
                  <a:gd name="T14" fmla="*/ 133 w 51"/>
                  <a:gd name="T15" fmla="*/ 85599 h 81"/>
                  <a:gd name="T16" fmla="*/ 0 w 51"/>
                  <a:gd name="T17" fmla="*/ 85599 h 81"/>
                  <a:gd name="T18" fmla="*/ 0 w 51"/>
                  <a:gd name="T19" fmla="*/ 79996 h 81"/>
                  <a:gd name="T20" fmla="*/ 0 w 51"/>
                  <a:gd name="T21" fmla="*/ 73470 h 81"/>
                  <a:gd name="T22" fmla="*/ 1 w 51"/>
                  <a:gd name="T23" fmla="*/ 69216 h 81"/>
                  <a:gd name="T24" fmla="*/ 109 w 51"/>
                  <a:gd name="T25" fmla="*/ 60913 h 81"/>
                  <a:gd name="T26" fmla="*/ 197 w 51"/>
                  <a:gd name="T27" fmla="*/ 54365 h 81"/>
                  <a:gd name="T28" fmla="*/ 348 w 51"/>
                  <a:gd name="T29" fmla="*/ 54221 h 81"/>
                  <a:gd name="T30" fmla="*/ 489 w 51"/>
                  <a:gd name="T31" fmla="*/ 54365 h 81"/>
                  <a:gd name="T32" fmla="*/ 523 w 51"/>
                  <a:gd name="T33" fmla="*/ 58083 h 81"/>
                  <a:gd name="T34" fmla="*/ 594 w 51"/>
                  <a:gd name="T35" fmla="*/ 54365 h 81"/>
                  <a:gd name="T36" fmla="*/ 523 w 51"/>
                  <a:gd name="T37" fmla="*/ 52571 h 81"/>
                  <a:gd name="T38" fmla="*/ 523 w 51"/>
                  <a:gd name="T39" fmla="*/ 50582 h 81"/>
                  <a:gd name="T40" fmla="*/ 423 w 51"/>
                  <a:gd name="T41" fmla="*/ 47600 h 81"/>
                  <a:gd name="T42" fmla="*/ 348 w 51"/>
                  <a:gd name="T43" fmla="*/ 45955 h 81"/>
                  <a:gd name="T44" fmla="*/ 348 w 51"/>
                  <a:gd name="T45" fmla="*/ 42063 h 81"/>
                  <a:gd name="T46" fmla="*/ 430 w 51"/>
                  <a:gd name="T47" fmla="*/ 37733 h 81"/>
                  <a:gd name="T48" fmla="*/ 523 w 51"/>
                  <a:gd name="T49" fmla="*/ 32922 h 81"/>
                  <a:gd name="T50" fmla="*/ 636 w 51"/>
                  <a:gd name="T51" fmla="*/ 23174 h 81"/>
                  <a:gd name="T52" fmla="*/ 660 w 51"/>
                  <a:gd name="T53" fmla="*/ 19097 h 81"/>
                  <a:gd name="T54" fmla="*/ 660 w 51"/>
                  <a:gd name="T55" fmla="*/ 13931 h 81"/>
                  <a:gd name="T56" fmla="*/ 667 w 51"/>
                  <a:gd name="T57" fmla="*/ 8418 h 81"/>
                  <a:gd name="T58" fmla="*/ 773 w 51"/>
                  <a:gd name="T59" fmla="*/ 6526 h 81"/>
                  <a:gd name="T60" fmla="*/ 869 w 51"/>
                  <a:gd name="T61" fmla="*/ 2464 h 81"/>
                  <a:gd name="T62" fmla="*/ 975 w 51"/>
                  <a:gd name="T63" fmla="*/ 1636 h 81"/>
                  <a:gd name="T64" fmla="*/ 1143 w 51"/>
                  <a:gd name="T65" fmla="*/ 0 h 81"/>
                  <a:gd name="T66" fmla="*/ 1185 w 51"/>
                  <a:gd name="T67" fmla="*/ 0 h 81"/>
                  <a:gd name="T68" fmla="*/ 1343 w 51"/>
                  <a:gd name="T69" fmla="*/ 1636 h 81"/>
                  <a:gd name="T70" fmla="*/ 1365 w 51"/>
                  <a:gd name="T71" fmla="*/ 4333 h 81"/>
                  <a:gd name="T72" fmla="*/ 1400 w 51"/>
                  <a:gd name="T73" fmla="*/ 9829 h 81"/>
                  <a:gd name="T74" fmla="*/ 1400 w 51"/>
                  <a:gd name="T75" fmla="*/ 13931 h 81"/>
                  <a:gd name="T76" fmla="*/ 1343 w 51"/>
                  <a:gd name="T77" fmla="*/ 20257 h 81"/>
                  <a:gd name="T78" fmla="*/ 1241 w 51"/>
                  <a:gd name="T79" fmla="*/ 25052 h 81"/>
                  <a:gd name="T80" fmla="*/ 1143 w 51"/>
                  <a:gd name="T81" fmla="*/ 31603 h 81"/>
                  <a:gd name="T82" fmla="*/ 940 w 51"/>
                  <a:gd name="T83" fmla="*/ 42063 h 81"/>
                  <a:gd name="T84" fmla="*/ 924 w 51"/>
                  <a:gd name="T85" fmla="*/ 54221 h 81"/>
                  <a:gd name="T86" fmla="*/ 869 w 51"/>
                  <a:gd name="T87" fmla="*/ 59187 h 81"/>
                  <a:gd name="T88" fmla="*/ 802 w 51"/>
                  <a:gd name="T89" fmla="*/ 63354 h 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1" h="81">
                    <a:moveTo>
                      <a:pt x="29" y="60"/>
                    </a:moveTo>
                    <a:lnTo>
                      <a:pt x="23" y="66"/>
                    </a:lnTo>
                    <a:lnTo>
                      <a:pt x="19" y="70"/>
                    </a:lnTo>
                    <a:lnTo>
                      <a:pt x="17" y="75"/>
                    </a:lnTo>
                    <a:lnTo>
                      <a:pt x="16" y="78"/>
                    </a:lnTo>
                    <a:lnTo>
                      <a:pt x="12" y="79"/>
                    </a:lnTo>
                    <a:lnTo>
                      <a:pt x="9" y="80"/>
                    </a:lnTo>
                    <a:lnTo>
                      <a:pt x="5" y="81"/>
                    </a:lnTo>
                    <a:lnTo>
                      <a:pt x="0" y="81"/>
                    </a:lnTo>
                    <a:lnTo>
                      <a:pt x="0" y="76"/>
                    </a:lnTo>
                    <a:lnTo>
                      <a:pt x="0" y="70"/>
                    </a:lnTo>
                    <a:lnTo>
                      <a:pt x="1" y="66"/>
                    </a:lnTo>
                    <a:lnTo>
                      <a:pt x="4" y="58"/>
                    </a:lnTo>
                    <a:lnTo>
                      <a:pt x="7" y="52"/>
                    </a:lnTo>
                    <a:lnTo>
                      <a:pt x="12" y="51"/>
                    </a:lnTo>
                    <a:lnTo>
                      <a:pt x="17" y="52"/>
                    </a:lnTo>
                    <a:lnTo>
                      <a:pt x="19" y="55"/>
                    </a:lnTo>
                    <a:lnTo>
                      <a:pt x="21" y="52"/>
                    </a:lnTo>
                    <a:lnTo>
                      <a:pt x="19" y="50"/>
                    </a:lnTo>
                    <a:lnTo>
                      <a:pt x="19" y="48"/>
                    </a:lnTo>
                    <a:lnTo>
                      <a:pt x="15" y="45"/>
                    </a:lnTo>
                    <a:lnTo>
                      <a:pt x="12" y="44"/>
                    </a:lnTo>
                    <a:lnTo>
                      <a:pt x="12" y="40"/>
                    </a:lnTo>
                    <a:lnTo>
                      <a:pt x="16" y="36"/>
                    </a:lnTo>
                    <a:lnTo>
                      <a:pt x="19" y="31"/>
                    </a:lnTo>
                    <a:lnTo>
                      <a:pt x="23" y="22"/>
                    </a:lnTo>
                    <a:lnTo>
                      <a:pt x="24" y="18"/>
                    </a:lnTo>
                    <a:lnTo>
                      <a:pt x="24" y="13"/>
                    </a:lnTo>
                    <a:lnTo>
                      <a:pt x="25" y="8"/>
                    </a:lnTo>
                    <a:lnTo>
                      <a:pt x="28" y="6"/>
                    </a:lnTo>
                    <a:lnTo>
                      <a:pt x="31" y="2"/>
                    </a:lnTo>
                    <a:lnTo>
                      <a:pt x="35" y="1"/>
                    </a:lnTo>
                    <a:lnTo>
                      <a:pt x="41" y="0"/>
                    </a:lnTo>
                    <a:lnTo>
                      <a:pt x="43" y="0"/>
                    </a:lnTo>
                    <a:lnTo>
                      <a:pt x="48" y="1"/>
                    </a:lnTo>
                    <a:lnTo>
                      <a:pt x="49" y="4"/>
                    </a:lnTo>
                    <a:lnTo>
                      <a:pt x="51" y="9"/>
                    </a:lnTo>
                    <a:lnTo>
                      <a:pt x="51" y="13"/>
                    </a:lnTo>
                    <a:lnTo>
                      <a:pt x="48" y="19"/>
                    </a:lnTo>
                    <a:lnTo>
                      <a:pt x="45" y="24"/>
                    </a:lnTo>
                    <a:lnTo>
                      <a:pt x="41" y="30"/>
                    </a:lnTo>
                    <a:lnTo>
                      <a:pt x="34" y="40"/>
                    </a:lnTo>
                    <a:lnTo>
                      <a:pt x="33" y="51"/>
                    </a:lnTo>
                    <a:lnTo>
                      <a:pt x="31" y="56"/>
                    </a:lnTo>
                    <a:lnTo>
                      <a:pt x="29" y="60"/>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09" name="Freeform 217"/>
              <p:cNvSpPr>
                <a:spLocks/>
              </p:cNvSpPr>
              <p:nvPr/>
            </p:nvSpPr>
            <p:spPr bwMode="auto">
              <a:xfrm rot="1627522">
                <a:off x="1191" y="2957"/>
                <a:ext cx="47" cy="51"/>
              </a:xfrm>
              <a:custGeom>
                <a:avLst/>
                <a:gdLst>
                  <a:gd name="T0" fmla="*/ 526 w 40"/>
                  <a:gd name="T1" fmla="*/ 16108 h 33"/>
                  <a:gd name="T2" fmla="*/ 542 w 40"/>
                  <a:gd name="T3" fmla="*/ 21114 h 33"/>
                  <a:gd name="T4" fmla="*/ 578 w 40"/>
                  <a:gd name="T5" fmla="*/ 24894 h 33"/>
                  <a:gd name="T6" fmla="*/ 618 w 40"/>
                  <a:gd name="T7" fmla="*/ 31042 h 33"/>
                  <a:gd name="T8" fmla="*/ 618 w 40"/>
                  <a:gd name="T9" fmla="*/ 33652 h 33"/>
                  <a:gd name="T10" fmla="*/ 618 w 40"/>
                  <a:gd name="T11" fmla="*/ 41423 h 33"/>
                  <a:gd name="T12" fmla="*/ 618 w 40"/>
                  <a:gd name="T13" fmla="*/ 44562 h 33"/>
                  <a:gd name="T14" fmla="*/ 578 w 40"/>
                  <a:gd name="T15" fmla="*/ 45286 h 33"/>
                  <a:gd name="T16" fmla="*/ 542 w 40"/>
                  <a:gd name="T17" fmla="*/ 50430 h 33"/>
                  <a:gd name="T18" fmla="*/ 512 w 40"/>
                  <a:gd name="T19" fmla="*/ 52008 h 33"/>
                  <a:gd name="T20" fmla="*/ 436 w 40"/>
                  <a:gd name="T21" fmla="*/ 54160 h 33"/>
                  <a:gd name="T22" fmla="*/ 371 w 40"/>
                  <a:gd name="T23" fmla="*/ 54160 h 33"/>
                  <a:gd name="T24" fmla="*/ 324 w 40"/>
                  <a:gd name="T25" fmla="*/ 54160 h 33"/>
                  <a:gd name="T26" fmla="*/ 269 w 40"/>
                  <a:gd name="T27" fmla="*/ 52008 h 33"/>
                  <a:gd name="T28" fmla="*/ 235 w 40"/>
                  <a:gd name="T29" fmla="*/ 50430 h 33"/>
                  <a:gd name="T30" fmla="*/ 179 w 40"/>
                  <a:gd name="T31" fmla="*/ 50430 h 33"/>
                  <a:gd name="T32" fmla="*/ 89 w 40"/>
                  <a:gd name="T33" fmla="*/ 45286 h 33"/>
                  <a:gd name="T34" fmla="*/ 55 w 40"/>
                  <a:gd name="T35" fmla="*/ 44562 h 33"/>
                  <a:gd name="T36" fmla="*/ 1 w 40"/>
                  <a:gd name="T37" fmla="*/ 41423 h 33"/>
                  <a:gd name="T38" fmla="*/ 0 w 40"/>
                  <a:gd name="T39" fmla="*/ 36340 h 33"/>
                  <a:gd name="T40" fmla="*/ 0 w 40"/>
                  <a:gd name="T41" fmla="*/ 32631 h 33"/>
                  <a:gd name="T42" fmla="*/ 1 w 40"/>
                  <a:gd name="T43" fmla="*/ 29303 h 33"/>
                  <a:gd name="T44" fmla="*/ 1 w 40"/>
                  <a:gd name="T45" fmla="*/ 23514 h 33"/>
                  <a:gd name="T46" fmla="*/ 65 w 40"/>
                  <a:gd name="T47" fmla="*/ 16108 h 33"/>
                  <a:gd name="T48" fmla="*/ 65 w 40"/>
                  <a:gd name="T49" fmla="*/ 12997 h 33"/>
                  <a:gd name="T50" fmla="*/ 89 w 40"/>
                  <a:gd name="T51" fmla="*/ 11512 h 33"/>
                  <a:gd name="T52" fmla="*/ 105 w 40"/>
                  <a:gd name="T53" fmla="*/ 9845 h 33"/>
                  <a:gd name="T54" fmla="*/ 105 w 40"/>
                  <a:gd name="T55" fmla="*/ 6370 h 33"/>
                  <a:gd name="T56" fmla="*/ 105 w 40"/>
                  <a:gd name="T57" fmla="*/ 3521 h 33"/>
                  <a:gd name="T58" fmla="*/ 145 w 40"/>
                  <a:gd name="T59" fmla="*/ 0 h 33"/>
                  <a:gd name="T60" fmla="*/ 170 w 40"/>
                  <a:gd name="T61" fmla="*/ 2278 h 33"/>
                  <a:gd name="T62" fmla="*/ 200 w 40"/>
                  <a:gd name="T63" fmla="*/ 2278 h 33"/>
                  <a:gd name="T64" fmla="*/ 269 w 40"/>
                  <a:gd name="T65" fmla="*/ 5442 h 33"/>
                  <a:gd name="T66" fmla="*/ 290 w 40"/>
                  <a:gd name="T67" fmla="*/ 3521 h 33"/>
                  <a:gd name="T68" fmla="*/ 341 w 40"/>
                  <a:gd name="T69" fmla="*/ 3521 h 33"/>
                  <a:gd name="T70" fmla="*/ 371 w 40"/>
                  <a:gd name="T71" fmla="*/ 3521 h 33"/>
                  <a:gd name="T72" fmla="*/ 381 w 40"/>
                  <a:gd name="T73" fmla="*/ 5442 h 33"/>
                  <a:gd name="T74" fmla="*/ 448 w 40"/>
                  <a:gd name="T75" fmla="*/ 9845 h 33"/>
                  <a:gd name="T76" fmla="*/ 526 w 40"/>
                  <a:gd name="T77" fmla="*/ 16108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0" h="33">
                    <a:moveTo>
                      <a:pt x="34" y="10"/>
                    </a:moveTo>
                    <a:lnTo>
                      <a:pt x="35" y="13"/>
                    </a:lnTo>
                    <a:lnTo>
                      <a:pt x="37" y="15"/>
                    </a:lnTo>
                    <a:lnTo>
                      <a:pt x="40" y="19"/>
                    </a:lnTo>
                    <a:lnTo>
                      <a:pt x="40" y="21"/>
                    </a:lnTo>
                    <a:lnTo>
                      <a:pt x="40" y="25"/>
                    </a:lnTo>
                    <a:lnTo>
                      <a:pt x="40" y="27"/>
                    </a:lnTo>
                    <a:lnTo>
                      <a:pt x="37" y="28"/>
                    </a:lnTo>
                    <a:lnTo>
                      <a:pt x="35" y="31"/>
                    </a:lnTo>
                    <a:lnTo>
                      <a:pt x="33" y="32"/>
                    </a:lnTo>
                    <a:lnTo>
                      <a:pt x="28" y="33"/>
                    </a:lnTo>
                    <a:lnTo>
                      <a:pt x="24" y="33"/>
                    </a:lnTo>
                    <a:lnTo>
                      <a:pt x="21" y="33"/>
                    </a:lnTo>
                    <a:lnTo>
                      <a:pt x="17" y="32"/>
                    </a:lnTo>
                    <a:lnTo>
                      <a:pt x="15" y="31"/>
                    </a:lnTo>
                    <a:lnTo>
                      <a:pt x="12" y="31"/>
                    </a:lnTo>
                    <a:lnTo>
                      <a:pt x="6" y="28"/>
                    </a:lnTo>
                    <a:lnTo>
                      <a:pt x="3" y="27"/>
                    </a:lnTo>
                    <a:lnTo>
                      <a:pt x="1" y="25"/>
                    </a:lnTo>
                    <a:lnTo>
                      <a:pt x="0" y="22"/>
                    </a:lnTo>
                    <a:lnTo>
                      <a:pt x="0" y="20"/>
                    </a:lnTo>
                    <a:lnTo>
                      <a:pt x="1" y="18"/>
                    </a:lnTo>
                    <a:lnTo>
                      <a:pt x="1" y="14"/>
                    </a:lnTo>
                    <a:lnTo>
                      <a:pt x="4" y="10"/>
                    </a:lnTo>
                    <a:lnTo>
                      <a:pt x="4" y="8"/>
                    </a:lnTo>
                    <a:lnTo>
                      <a:pt x="6" y="7"/>
                    </a:lnTo>
                    <a:lnTo>
                      <a:pt x="7" y="6"/>
                    </a:lnTo>
                    <a:lnTo>
                      <a:pt x="7" y="4"/>
                    </a:lnTo>
                    <a:lnTo>
                      <a:pt x="7" y="2"/>
                    </a:lnTo>
                    <a:lnTo>
                      <a:pt x="9" y="0"/>
                    </a:lnTo>
                    <a:lnTo>
                      <a:pt x="11" y="1"/>
                    </a:lnTo>
                    <a:lnTo>
                      <a:pt x="13" y="1"/>
                    </a:lnTo>
                    <a:lnTo>
                      <a:pt x="17" y="3"/>
                    </a:lnTo>
                    <a:lnTo>
                      <a:pt x="19" y="2"/>
                    </a:lnTo>
                    <a:lnTo>
                      <a:pt x="22" y="2"/>
                    </a:lnTo>
                    <a:lnTo>
                      <a:pt x="24" y="2"/>
                    </a:lnTo>
                    <a:lnTo>
                      <a:pt x="25" y="3"/>
                    </a:lnTo>
                    <a:lnTo>
                      <a:pt x="29" y="6"/>
                    </a:lnTo>
                    <a:lnTo>
                      <a:pt x="34" y="10"/>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10" name="Freeform 218"/>
              <p:cNvSpPr>
                <a:spLocks/>
              </p:cNvSpPr>
              <p:nvPr/>
            </p:nvSpPr>
            <p:spPr bwMode="auto">
              <a:xfrm rot="1627522">
                <a:off x="1360" y="2909"/>
                <a:ext cx="38" cy="47"/>
              </a:xfrm>
              <a:custGeom>
                <a:avLst/>
                <a:gdLst>
                  <a:gd name="T0" fmla="*/ 0 w 31"/>
                  <a:gd name="T1" fmla="*/ 20232 h 32"/>
                  <a:gd name="T2" fmla="*/ 2 w 31"/>
                  <a:gd name="T3" fmla="*/ 21914 h 32"/>
                  <a:gd name="T4" fmla="*/ 131 w 31"/>
                  <a:gd name="T5" fmla="*/ 21914 h 32"/>
                  <a:gd name="T6" fmla="*/ 253 w 31"/>
                  <a:gd name="T7" fmla="*/ 20798 h 32"/>
                  <a:gd name="T8" fmla="*/ 450 w 31"/>
                  <a:gd name="T9" fmla="*/ 17750 h 32"/>
                  <a:gd name="T10" fmla="*/ 677 w 31"/>
                  <a:gd name="T11" fmla="*/ 14818 h 32"/>
                  <a:gd name="T12" fmla="*/ 700 w 31"/>
                  <a:gd name="T13" fmla="*/ 13775 h 32"/>
                  <a:gd name="T14" fmla="*/ 830 w 31"/>
                  <a:gd name="T15" fmla="*/ 11138 h 32"/>
                  <a:gd name="T16" fmla="*/ 858 w 31"/>
                  <a:gd name="T17" fmla="*/ 8228 h 32"/>
                  <a:gd name="T18" fmla="*/ 883 w 31"/>
                  <a:gd name="T19" fmla="*/ 7583 h 32"/>
                  <a:gd name="T20" fmla="*/ 883 w 31"/>
                  <a:gd name="T21" fmla="*/ 6016 h 32"/>
                  <a:gd name="T22" fmla="*/ 1003 w 31"/>
                  <a:gd name="T23" fmla="*/ 2789 h 32"/>
                  <a:gd name="T24" fmla="*/ 1003 w 31"/>
                  <a:gd name="T25" fmla="*/ 1899 h 32"/>
                  <a:gd name="T26" fmla="*/ 946 w 31"/>
                  <a:gd name="T27" fmla="*/ 1293 h 32"/>
                  <a:gd name="T28" fmla="*/ 883 w 31"/>
                  <a:gd name="T29" fmla="*/ 0 h 32"/>
                  <a:gd name="T30" fmla="*/ 858 w 31"/>
                  <a:gd name="T31" fmla="*/ 0 h 32"/>
                  <a:gd name="T32" fmla="*/ 818 w 31"/>
                  <a:gd name="T33" fmla="*/ 0 h 32"/>
                  <a:gd name="T34" fmla="*/ 667 w 31"/>
                  <a:gd name="T35" fmla="*/ 1899 h 32"/>
                  <a:gd name="T36" fmla="*/ 571 w 31"/>
                  <a:gd name="T37" fmla="*/ 2789 h 32"/>
                  <a:gd name="T38" fmla="*/ 450 w 31"/>
                  <a:gd name="T39" fmla="*/ 5602 h 32"/>
                  <a:gd name="T40" fmla="*/ 253 w 31"/>
                  <a:gd name="T41" fmla="*/ 10089 h 32"/>
                  <a:gd name="T42" fmla="*/ 107 w 31"/>
                  <a:gd name="T43" fmla="*/ 13775 h 32"/>
                  <a:gd name="T44" fmla="*/ 0 w 31"/>
                  <a:gd name="T45" fmla="*/ 14920 h 32"/>
                  <a:gd name="T46" fmla="*/ 0 w 31"/>
                  <a:gd name="T47" fmla="*/ 15832 h 32"/>
                  <a:gd name="T48" fmla="*/ 0 w 31"/>
                  <a:gd name="T49" fmla="*/ 17750 h 32"/>
                  <a:gd name="T50" fmla="*/ 0 w 31"/>
                  <a:gd name="T51" fmla="*/ 20232 h 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 h="32">
                    <a:moveTo>
                      <a:pt x="0" y="29"/>
                    </a:moveTo>
                    <a:lnTo>
                      <a:pt x="2" y="32"/>
                    </a:lnTo>
                    <a:lnTo>
                      <a:pt x="4" y="32"/>
                    </a:lnTo>
                    <a:lnTo>
                      <a:pt x="8" y="30"/>
                    </a:lnTo>
                    <a:lnTo>
                      <a:pt x="14" y="26"/>
                    </a:lnTo>
                    <a:lnTo>
                      <a:pt x="21" y="21"/>
                    </a:lnTo>
                    <a:lnTo>
                      <a:pt x="22" y="20"/>
                    </a:lnTo>
                    <a:lnTo>
                      <a:pt x="26" y="16"/>
                    </a:lnTo>
                    <a:lnTo>
                      <a:pt x="27" y="12"/>
                    </a:lnTo>
                    <a:lnTo>
                      <a:pt x="28" y="11"/>
                    </a:lnTo>
                    <a:lnTo>
                      <a:pt x="28" y="9"/>
                    </a:lnTo>
                    <a:lnTo>
                      <a:pt x="31" y="4"/>
                    </a:lnTo>
                    <a:lnTo>
                      <a:pt x="31" y="3"/>
                    </a:lnTo>
                    <a:lnTo>
                      <a:pt x="30" y="2"/>
                    </a:lnTo>
                    <a:lnTo>
                      <a:pt x="28" y="0"/>
                    </a:lnTo>
                    <a:lnTo>
                      <a:pt x="27" y="0"/>
                    </a:lnTo>
                    <a:lnTo>
                      <a:pt x="25" y="0"/>
                    </a:lnTo>
                    <a:lnTo>
                      <a:pt x="20" y="3"/>
                    </a:lnTo>
                    <a:lnTo>
                      <a:pt x="18" y="4"/>
                    </a:lnTo>
                    <a:lnTo>
                      <a:pt x="14" y="8"/>
                    </a:lnTo>
                    <a:lnTo>
                      <a:pt x="8" y="14"/>
                    </a:lnTo>
                    <a:lnTo>
                      <a:pt x="3" y="20"/>
                    </a:lnTo>
                    <a:lnTo>
                      <a:pt x="0" y="22"/>
                    </a:lnTo>
                    <a:lnTo>
                      <a:pt x="0" y="23"/>
                    </a:lnTo>
                    <a:lnTo>
                      <a:pt x="0" y="26"/>
                    </a:lnTo>
                    <a:lnTo>
                      <a:pt x="0" y="29"/>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11" name="Freeform 219"/>
              <p:cNvSpPr>
                <a:spLocks/>
              </p:cNvSpPr>
              <p:nvPr/>
            </p:nvSpPr>
            <p:spPr bwMode="auto">
              <a:xfrm rot="1627522">
                <a:off x="1460" y="2838"/>
                <a:ext cx="25" cy="45"/>
              </a:xfrm>
              <a:custGeom>
                <a:avLst/>
                <a:gdLst>
                  <a:gd name="T0" fmla="*/ 101 w 21"/>
                  <a:gd name="T1" fmla="*/ 5394 h 30"/>
                  <a:gd name="T2" fmla="*/ 71 w 21"/>
                  <a:gd name="T3" fmla="*/ 12137 h 30"/>
                  <a:gd name="T4" fmla="*/ 0 w 21"/>
                  <a:gd name="T5" fmla="*/ 19380 h 30"/>
                  <a:gd name="T6" fmla="*/ 0 w 21"/>
                  <a:gd name="T7" fmla="*/ 23376 h 30"/>
                  <a:gd name="T8" fmla="*/ 0 w 21"/>
                  <a:gd name="T9" fmla="*/ 27309 h 30"/>
                  <a:gd name="T10" fmla="*/ 71 w 21"/>
                  <a:gd name="T11" fmla="*/ 29889 h 30"/>
                  <a:gd name="T12" fmla="*/ 120 w 21"/>
                  <a:gd name="T13" fmla="*/ 29070 h 30"/>
                  <a:gd name="T14" fmla="*/ 210 w 21"/>
                  <a:gd name="T15" fmla="*/ 29889 h 30"/>
                  <a:gd name="T16" fmla="*/ 304 w 21"/>
                  <a:gd name="T17" fmla="*/ 29070 h 30"/>
                  <a:gd name="T18" fmla="*/ 423 w 21"/>
                  <a:gd name="T19" fmla="*/ 23376 h 30"/>
                  <a:gd name="T20" fmla="*/ 423 w 21"/>
                  <a:gd name="T21" fmla="*/ 17433 h 30"/>
                  <a:gd name="T22" fmla="*/ 355 w 21"/>
                  <a:gd name="T23" fmla="*/ 13284 h 30"/>
                  <a:gd name="T24" fmla="*/ 298 w 21"/>
                  <a:gd name="T25" fmla="*/ 7748 h 30"/>
                  <a:gd name="T26" fmla="*/ 240 w 21"/>
                  <a:gd name="T27" fmla="*/ 1598 h 30"/>
                  <a:gd name="T28" fmla="*/ 210 w 21"/>
                  <a:gd name="T29" fmla="*/ 0 h 30"/>
                  <a:gd name="T30" fmla="*/ 170 w 21"/>
                  <a:gd name="T31" fmla="*/ 0 h 30"/>
                  <a:gd name="T32" fmla="*/ 101 w 21"/>
                  <a:gd name="T33" fmla="*/ 5394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30">
                    <a:moveTo>
                      <a:pt x="5" y="5"/>
                    </a:moveTo>
                    <a:lnTo>
                      <a:pt x="3" y="12"/>
                    </a:lnTo>
                    <a:lnTo>
                      <a:pt x="0" y="19"/>
                    </a:lnTo>
                    <a:lnTo>
                      <a:pt x="0" y="23"/>
                    </a:lnTo>
                    <a:lnTo>
                      <a:pt x="0" y="27"/>
                    </a:lnTo>
                    <a:lnTo>
                      <a:pt x="3" y="30"/>
                    </a:lnTo>
                    <a:lnTo>
                      <a:pt x="6" y="29"/>
                    </a:lnTo>
                    <a:lnTo>
                      <a:pt x="11" y="30"/>
                    </a:lnTo>
                    <a:lnTo>
                      <a:pt x="16" y="29"/>
                    </a:lnTo>
                    <a:lnTo>
                      <a:pt x="21" y="23"/>
                    </a:lnTo>
                    <a:lnTo>
                      <a:pt x="21" y="17"/>
                    </a:lnTo>
                    <a:lnTo>
                      <a:pt x="18" y="13"/>
                    </a:lnTo>
                    <a:lnTo>
                      <a:pt x="15" y="7"/>
                    </a:lnTo>
                    <a:lnTo>
                      <a:pt x="12" y="1"/>
                    </a:lnTo>
                    <a:lnTo>
                      <a:pt x="11" y="0"/>
                    </a:lnTo>
                    <a:lnTo>
                      <a:pt x="8" y="0"/>
                    </a:lnTo>
                    <a:lnTo>
                      <a:pt x="5" y="5"/>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12" name="Freeform 220"/>
              <p:cNvSpPr>
                <a:spLocks/>
              </p:cNvSpPr>
              <p:nvPr/>
            </p:nvSpPr>
            <p:spPr bwMode="auto">
              <a:xfrm rot="1627522">
                <a:off x="1276" y="2936"/>
                <a:ext cx="23" cy="65"/>
              </a:xfrm>
              <a:custGeom>
                <a:avLst/>
                <a:gdLst>
                  <a:gd name="T0" fmla="*/ 1117 w 18"/>
                  <a:gd name="T1" fmla="*/ 0 h 43"/>
                  <a:gd name="T2" fmla="*/ 751 w 18"/>
                  <a:gd name="T3" fmla="*/ 2564 h 43"/>
                  <a:gd name="T4" fmla="*/ 460 w 18"/>
                  <a:gd name="T5" fmla="*/ 6837 h 43"/>
                  <a:gd name="T6" fmla="*/ 328 w 18"/>
                  <a:gd name="T7" fmla="*/ 8857 h 43"/>
                  <a:gd name="T8" fmla="*/ 157 w 18"/>
                  <a:gd name="T9" fmla="*/ 12693 h 43"/>
                  <a:gd name="T10" fmla="*/ 0 w 18"/>
                  <a:gd name="T11" fmla="*/ 14716 h 43"/>
                  <a:gd name="T12" fmla="*/ 0 w 18"/>
                  <a:gd name="T13" fmla="*/ 20238 h 43"/>
                  <a:gd name="T14" fmla="*/ 1 w 18"/>
                  <a:gd name="T15" fmla="*/ 22245 h 43"/>
                  <a:gd name="T16" fmla="*/ 157 w 18"/>
                  <a:gd name="T17" fmla="*/ 26092 h 43"/>
                  <a:gd name="T18" fmla="*/ 257 w 18"/>
                  <a:gd name="T19" fmla="*/ 28026 h 43"/>
                  <a:gd name="T20" fmla="*/ 328 w 18"/>
                  <a:gd name="T21" fmla="*/ 29004 h 43"/>
                  <a:gd name="T22" fmla="*/ 328 w 18"/>
                  <a:gd name="T23" fmla="*/ 30592 h 43"/>
                  <a:gd name="T24" fmla="*/ 328 w 18"/>
                  <a:gd name="T25" fmla="*/ 32879 h 43"/>
                  <a:gd name="T26" fmla="*/ 157 w 18"/>
                  <a:gd name="T27" fmla="*/ 33626 h 43"/>
                  <a:gd name="T28" fmla="*/ 1 w 18"/>
                  <a:gd name="T29" fmla="*/ 34801 h 43"/>
                  <a:gd name="T30" fmla="*/ 0 w 18"/>
                  <a:gd name="T31" fmla="*/ 37516 h 43"/>
                  <a:gd name="T32" fmla="*/ 0 w 18"/>
                  <a:gd name="T33" fmla="*/ 40292 h 43"/>
                  <a:gd name="T34" fmla="*/ 0 w 18"/>
                  <a:gd name="T35" fmla="*/ 42365 h 43"/>
                  <a:gd name="T36" fmla="*/ 0 w 18"/>
                  <a:gd name="T37" fmla="*/ 46987 h 43"/>
                  <a:gd name="T38" fmla="*/ 1 w 18"/>
                  <a:gd name="T39" fmla="*/ 48222 h 43"/>
                  <a:gd name="T40" fmla="*/ 257 w 18"/>
                  <a:gd name="T41" fmla="*/ 48222 h 43"/>
                  <a:gd name="T42" fmla="*/ 328 w 18"/>
                  <a:gd name="T43" fmla="*/ 48222 h 43"/>
                  <a:gd name="T44" fmla="*/ 419 w 18"/>
                  <a:gd name="T45" fmla="*/ 46244 h 43"/>
                  <a:gd name="T46" fmla="*/ 460 w 18"/>
                  <a:gd name="T47" fmla="*/ 41555 h 43"/>
                  <a:gd name="T48" fmla="*/ 684 w 18"/>
                  <a:gd name="T49" fmla="*/ 33626 h 43"/>
                  <a:gd name="T50" fmla="*/ 751 w 18"/>
                  <a:gd name="T51" fmla="*/ 26092 h 43"/>
                  <a:gd name="T52" fmla="*/ 874 w 18"/>
                  <a:gd name="T53" fmla="*/ 20238 h 43"/>
                  <a:gd name="T54" fmla="*/ 1018 w 18"/>
                  <a:gd name="T55" fmla="*/ 15623 h 43"/>
                  <a:gd name="T56" fmla="*/ 1117 w 18"/>
                  <a:gd name="T57" fmla="*/ 10335 h 43"/>
                  <a:gd name="T58" fmla="*/ 1140 w 18"/>
                  <a:gd name="T59" fmla="*/ 3876 h 43"/>
                  <a:gd name="T60" fmla="*/ 1140 w 18"/>
                  <a:gd name="T61" fmla="*/ 2564 h 43"/>
                  <a:gd name="T62" fmla="*/ 1117 w 18"/>
                  <a:gd name="T63" fmla="*/ 0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 h="43">
                    <a:moveTo>
                      <a:pt x="17" y="0"/>
                    </a:moveTo>
                    <a:lnTo>
                      <a:pt x="12" y="2"/>
                    </a:lnTo>
                    <a:lnTo>
                      <a:pt x="7" y="6"/>
                    </a:lnTo>
                    <a:lnTo>
                      <a:pt x="5" y="8"/>
                    </a:lnTo>
                    <a:lnTo>
                      <a:pt x="2" y="11"/>
                    </a:lnTo>
                    <a:lnTo>
                      <a:pt x="0" y="13"/>
                    </a:lnTo>
                    <a:lnTo>
                      <a:pt x="0" y="18"/>
                    </a:lnTo>
                    <a:lnTo>
                      <a:pt x="1" y="20"/>
                    </a:lnTo>
                    <a:lnTo>
                      <a:pt x="2" y="23"/>
                    </a:lnTo>
                    <a:lnTo>
                      <a:pt x="4" y="25"/>
                    </a:lnTo>
                    <a:lnTo>
                      <a:pt x="5" y="26"/>
                    </a:lnTo>
                    <a:lnTo>
                      <a:pt x="5" y="27"/>
                    </a:lnTo>
                    <a:lnTo>
                      <a:pt x="5" y="29"/>
                    </a:lnTo>
                    <a:lnTo>
                      <a:pt x="2" y="30"/>
                    </a:lnTo>
                    <a:lnTo>
                      <a:pt x="1" y="31"/>
                    </a:lnTo>
                    <a:lnTo>
                      <a:pt x="0" y="33"/>
                    </a:lnTo>
                    <a:lnTo>
                      <a:pt x="0" y="36"/>
                    </a:lnTo>
                    <a:lnTo>
                      <a:pt x="0" y="38"/>
                    </a:lnTo>
                    <a:lnTo>
                      <a:pt x="0" y="42"/>
                    </a:lnTo>
                    <a:lnTo>
                      <a:pt x="1" y="43"/>
                    </a:lnTo>
                    <a:lnTo>
                      <a:pt x="4" y="43"/>
                    </a:lnTo>
                    <a:lnTo>
                      <a:pt x="5" y="43"/>
                    </a:lnTo>
                    <a:lnTo>
                      <a:pt x="6" y="41"/>
                    </a:lnTo>
                    <a:lnTo>
                      <a:pt x="7" y="37"/>
                    </a:lnTo>
                    <a:lnTo>
                      <a:pt x="10" y="30"/>
                    </a:lnTo>
                    <a:lnTo>
                      <a:pt x="12" y="23"/>
                    </a:lnTo>
                    <a:lnTo>
                      <a:pt x="13" y="18"/>
                    </a:lnTo>
                    <a:lnTo>
                      <a:pt x="16" y="14"/>
                    </a:lnTo>
                    <a:lnTo>
                      <a:pt x="17" y="9"/>
                    </a:lnTo>
                    <a:lnTo>
                      <a:pt x="18" y="3"/>
                    </a:lnTo>
                    <a:lnTo>
                      <a:pt x="18" y="2"/>
                    </a:lnTo>
                    <a:lnTo>
                      <a:pt x="17" y="0"/>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13" name="Freeform 221"/>
              <p:cNvSpPr>
                <a:spLocks/>
              </p:cNvSpPr>
              <p:nvPr/>
            </p:nvSpPr>
            <p:spPr bwMode="auto">
              <a:xfrm rot="1627522">
                <a:off x="1398" y="3052"/>
                <a:ext cx="161" cy="241"/>
              </a:xfrm>
              <a:custGeom>
                <a:avLst/>
                <a:gdLst>
                  <a:gd name="T0" fmla="*/ 1364 w 130"/>
                  <a:gd name="T1" fmla="*/ 130098 h 162"/>
                  <a:gd name="T2" fmla="*/ 1146 w 130"/>
                  <a:gd name="T3" fmla="*/ 123038 h 162"/>
                  <a:gd name="T4" fmla="*/ 829 w 130"/>
                  <a:gd name="T5" fmla="*/ 127615 h 162"/>
                  <a:gd name="T6" fmla="*/ 277 w 130"/>
                  <a:gd name="T7" fmla="*/ 131144 h 162"/>
                  <a:gd name="T8" fmla="*/ 0 w 130"/>
                  <a:gd name="T9" fmla="*/ 125092 h 162"/>
                  <a:gd name="T10" fmla="*/ 747 w 130"/>
                  <a:gd name="T11" fmla="*/ 101381 h 162"/>
                  <a:gd name="T12" fmla="*/ 998 w 130"/>
                  <a:gd name="T13" fmla="*/ 86336 h 162"/>
                  <a:gd name="T14" fmla="*/ 1236 w 130"/>
                  <a:gd name="T15" fmla="*/ 75902 h 162"/>
                  <a:gd name="T16" fmla="*/ 526 w 130"/>
                  <a:gd name="T17" fmla="*/ 78822 h 162"/>
                  <a:gd name="T18" fmla="*/ 490 w 130"/>
                  <a:gd name="T19" fmla="*/ 70838 h 162"/>
                  <a:gd name="T20" fmla="*/ 1531 w 130"/>
                  <a:gd name="T21" fmla="*/ 61699 h 162"/>
                  <a:gd name="T22" fmla="*/ 829 w 130"/>
                  <a:gd name="T23" fmla="*/ 37371 h 162"/>
                  <a:gd name="T24" fmla="*/ 607 w 130"/>
                  <a:gd name="T25" fmla="*/ 20768 h 162"/>
                  <a:gd name="T26" fmla="*/ 931 w 130"/>
                  <a:gd name="T27" fmla="*/ 20768 h 162"/>
                  <a:gd name="T28" fmla="*/ 1101 w 130"/>
                  <a:gd name="T29" fmla="*/ 15497 h 162"/>
                  <a:gd name="T30" fmla="*/ 1325 w 130"/>
                  <a:gd name="T31" fmla="*/ 10417 h 162"/>
                  <a:gd name="T32" fmla="*/ 1577 w 130"/>
                  <a:gd name="T33" fmla="*/ 7272 h 162"/>
                  <a:gd name="T34" fmla="*/ 1786 w 130"/>
                  <a:gd name="T35" fmla="*/ 1485 h 162"/>
                  <a:gd name="T36" fmla="*/ 2419 w 130"/>
                  <a:gd name="T37" fmla="*/ 4888 h 162"/>
                  <a:gd name="T38" fmla="*/ 2996 w 130"/>
                  <a:gd name="T39" fmla="*/ 12803 h 162"/>
                  <a:gd name="T40" fmla="*/ 3298 w 130"/>
                  <a:gd name="T41" fmla="*/ 19046 h 162"/>
                  <a:gd name="T42" fmla="*/ 3705 w 130"/>
                  <a:gd name="T43" fmla="*/ 20768 h 162"/>
                  <a:gd name="T44" fmla="*/ 3710 w 130"/>
                  <a:gd name="T45" fmla="*/ 9384 h 162"/>
                  <a:gd name="T46" fmla="*/ 3937 w 130"/>
                  <a:gd name="T47" fmla="*/ 0 h 162"/>
                  <a:gd name="T48" fmla="*/ 4379 w 130"/>
                  <a:gd name="T49" fmla="*/ 7272 h 162"/>
                  <a:gd name="T50" fmla="*/ 4595 w 130"/>
                  <a:gd name="T51" fmla="*/ 20768 h 162"/>
                  <a:gd name="T52" fmla="*/ 4741 w 130"/>
                  <a:gd name="T53" fmla="*/ 30896 h 162"/>
                  <a:gd name="T54" fmla="*/ 4754 w 130"/>
                  <a:gd name="T55" fmla="*/ 42656 h 162"/>
                  <a:gd name="T56" fmla="*/ 4922 w 130"/>
                  <a:gd name="T57" fmla="*/ 50634 h 162"/>
                  <a:gd name="T58" fmla="*/ 4627 w 130"/>
                  <a:gd name="T59" fmla="*/ 52984 h 162"/>
                  <a:gd name="T60" fmla="*/ 4460 w 130"/>
                  <a:gd name="T61" fmla="*/ 61699 h 162"/>
                  <a:gd name="T62" fmla="*/ 4161 w 130"/>
                  <a:gd name="T63" fmla="*/ 68377 h 162"/>
                  <a:gd name="T64" fmla="*/ 3937 w 130"/>
                  <a:gd name="T65" fmla="*/ 76937 h 162"/>
                  <a:gd name="T66" fmla="*/ 3710 w 130"/>
                  <a:gd name="T67" fmla="*/ 79335 h 162"/>
                  <a:gd name="T68" fmla="*/ 3449 w 130"/>
                  <a:gd name="T69" fmla="*/ 85783 h 162"/>
                  <a:gd name="T70" fmla="*/ 3360 w 130"/>
                  <a:gd name="T71" fmla="*/ 94710 h 162"/>
                  <a:gd name="T72" fmla="*/ 3449 w 130"/>
                  <a:gd name="T73" fmla="*/ 103996 h 162"/>
                  <a:gd name="T74" fmla="*/ 3499 w 130"/>
                  <a:gd name="T75" fmla="*/ 112059 h 162"/>
                  <a:gd name="T76" fmla="*/ 3360 w 130"/>
                  <a:gd name="T77" fmla="*/ 118023 h 162"/>
                  <a:gd name="T78" fmla="*/ 3298 w 130"/>
                  <a:gd name="T79" fmla="*/ 125092 h 162"/>
                  <a:gd name="T80" fmla="*/ 3209 w 130"/>
                  <a:gd name="T81" fmla="*/ 133261 h 162"/>
                  <a:gd name="T82" fmla="*/ 2992 w 130"/>
                  <a:gd name="T83" fmla="*/ 133325 h 162"/>
                  <a:gd name="T84" fmla="*/ 2739 w 130"/>
                  <a:gd name="T85" fmla="*/ 137058 h 162"/>
                  <a:gd name="T86" fmla="*/ 2419 w 130"/>
                  <a:gd name="T87" fmla="*/ 137058 h 162"/>
                  <a:gd name="T88" fmla="*/ 2073 w 130"/>
                  <a:gd name="T89" fmla="*/ 138776 h 162"/>
                  <a:gd name="T90" fmla="*/ 1575 w 130"/>
                  <a:gd name="T91" fmla="*/ 136547 h 1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0" h="162">
                    <a:moveTo>
                      <a:pt x="41" y="159"/>
                    </a:moveTo>
                    <a:lnTo>
                      <a:pt x="38" y="155"/>
                    </a:lnTo>
                    <a:lnTo>
                      <a:pt x="36" y="152"/>
                    </a:lnTo>
                    <a:lnTo>
                      <a:pt x="34" y="148"/>
                    </a:lnTo>
                    <a:lnTo>
                      <a:pt x="32" y="146"/>
                    </a:lnTo>
                    <a:lnTo>
                      <a:pt x="30" y="144"/>
                    </a:lnTo>
                    <a:lnTo>
                      <a:pt x="28" y="146"/>
                    </a:lnTo>
                    <a:lnTo>
                      <a:pt x="25" y="148"/>
                    </a:lnTo>
                    <a:lnTo>
                      <a:pt x="22" y="149"/>
                    </a:lnTo>
                    <a:lnTo>
                      <a:pt x="18" y="150"/>
                    </a:lnTo>
                    <a:lnTo>
                      <a:pt x="13" y="152"/>
                    </a:lnTo>
                    <a:lnTo>
                      <a:pt x="7" y="153"/>
                    </a:lnTo>
                    <a:lnTo>
                      <a:pt x="5" y="152"/>
                    </a:lnTo>
                    <a:lnTo>
                      <a:pt x="1" y="149"/>
                    </a:lnTo>
                    <a:lnTo>
                      <a:pt x="0" y="146"/>
                    </a:lnTo>
                    <a:lnTo>
                      <a:pt x="4" y="140"/>
                    </a:lnTo>
                    <a:lnTo>
                      <a:pt x="14" y="126"/>
                    </a:lnTo>
                    <a:lnTo>
                      <a:pt x="19" y="118"/>
                    </a:lnTo>
                    <a:lnTo>
                      <a:pt x="22" y="112"/>
                    </a:lnTo>
                    <a:lnTo>
                      <a:pt x="23" y="106"/>
                    </a:lnTo>
                    <a:lnTo>
                      <a:pt x="26" y="101"/>
                    </a:lnTo>
                    <a:lnTo>
                      <a:pt x="32" y="92"/>
                    </a:lnTo>
                    <a:lnTo>
                      <a:pt x="34" y="90"/>
                    </a:lnTo>
                    <a:lnTo>
                      <a:pt x="32" y="89"/>
                    </a:lnTo>
                    <a:lnTo>
                      <a:pt x="31" y="89"/>
                    </a:lnTo>
                    <a:lnTo>
                      <a:pt x="23" y="90"/>
                    </a:lnTo>
                    <a:lnTo>
                      <a:pt x="14" y="92"/>
                    </a:lnTo>
                    <a:lnTo>
                      <a:pt x="11" y="89"/>
                    </a:lnTo>
                    <a:lnTo>
                      <a:pt x="11" y="87"/>
                    </a:lnTo>
                    <a:lnTo>
                      <a:pt x="13" y="83"/>
                    </a:lnTo>
                    <a:lnTo>
                      <a:pt x="20" y="81"/>
                    </a:lnTo>
                    <a:lnTo>
                      <a:pt x="31" y="75"/>
                    </a:lnTo>
                    <a:lnTo>
                      <a:pt x="40" y="72"/>
                    </a:lnTo>
                    <a:lnTo>
                      <a:pt x="40" y="70"/>
                    </a:lnTo>
                    <a:lnTo>
                      <a:pt x="40" y="66"/>
                    </a:lnTo>
                    <a:lnTo>
                      <a:pt x="22" y="44"/>
                    </a:lnTo>
                    <a:lnTo>
                      <a:pt x="19" y="39"/>
                    </a:lnTo>
                    <a:lnTo>
                      <a:pt x="17" y="33"/>
                    </a:lnTo>
                    <a:lnTo>
                      <a:pt x="16" y="24"/>
                    </a:lnTo>
                    <a:lnTo>
                      <a:pt x="20" y="26"/>
                    </a:lnTo>
                    <a:lnTo>
                      <a:pt x="23" y="24"/>
                    </a:lnTo>
                    <a:lnTo>
                      <a:pt x="25" y="24"/>
                    </a:lnTo>
                    <a:lnTo>
                      <a:pt x="28" y="23"/>
                    </a:lnTo>
                    <a:lnTo>
                      <a:pt x="28" y="21"/>
                    </a:lnTo>
                    <a:lnTo>
                      <a:pt x="29" y="18"/>
                    </a:lnTo>
                    <a:lnTo>
                      <a:pt x="29" y="17"/>
                    </a:lnTo>
                    <a:lnTo>
                      <a:pt x="32" y="15"/>
                    </a:lnTo>
                    <a:lnTo>
                      <a:pt x="35" y="12"/>
                    </a:lnTo>
                    <a:lnTo>
                      <a:pt x="37" y="11"/>
                    </a:lnTo>
                    <a:lnTo>
                      <a:pt x="38" y="9"/>
                    </a:lnTo>
                    <a:lnTo>
                      <a:pt x="42" y="9"/>
                    </a:lnTo>
                    <a:lnTo>
                      <a:pt x="44" y="9"/>
                    </a:lnTo>
                    <a:lnTo>
                      <a:pt x="47" y="4"/>
                    </a:lnTo>
                    <a:lnTo>
                      <a:pt x="48" y="2"/>
                    </a:lnTo>
                    <a:lnTo>
                      <a:pt x="49" y="2"/>
                    </a:lnTo>
                    <a:lnTo>
                      <a:pt x="54" y="3"/>
                    </a:lnTo>
                    <a:lnTo>
                      <a:pt x="64" y="6"/>
                    </a:lnTo>
                    <a:lnTo>
                      <a:pt x="70" y="10"/>
                    </a:lnTo>
                    <a:lnTo>
                      <a:pt x="76" y="12"/>
                    </a:lnTo>
                    <a:lnTo>
                      <a:pt x="79" y="15"/>
                    </a:lnTo>
                    <a:lnTo>
                      <a:pt x="80" y="15"/>
                    </a:lnTo>
                    <a:lnTo>
                      <a:pt x="83" y="18"/>
                    </a:lnTo>
                    <a:lnTo>
                      <a:pt x="86" y="22"/>
                    </a:lnTo>
                    <a:lnTo>
                      <a:pt x="91" y="24"/>
                    </a:lnTo>
                    <a:lnTo>
                      <a:pt x="96" y="24"/>
                    </a:lnTo>
                    <a:lnTo>
                      <a:pt x="97" y="24"/>
                    </a:lnTo>
                    <a:lnTo>
                      <a:pt x="98" y="21"/>
                    </a:lnTo>
                    <a:lnTo>
                      <a:pt x="98" y="16"/>
                    </a:lnTo>
                    <a:lnTo>
                      <a:pt x="98" y="11"/>
                    </a:lnTo>
                    <a:lnTo>
                      <a:pt x="98" y="8"/>
                    </a:lnTo>
                    <a:lnTo>
                      <a:pt x="100" y="3"/>
                    </a:lnTo>
                    <a:lnTo>
                      <a:pt x="104" y="0"/>
                    </a:lnTo>
                    <a:lnTo>
                      <a:pt x="108" y="3"/>
                    </a:lnTo>
                    <a:lnTo>
                      <a:pt x="113" y="5"/>
                    </a:lnTo>
                    <a:lnTo>
                      <a:pt x="116" y="9"/>
                    </a:lnTo>
                    <a:lnTo>
                      <a:pt x="118" y="14"/>
                    </a:lnTo>
                    <a:lnTo>
                      <a:pt x="120" y="20"/>
                    </a:lnTo>
                    <a:lnTo>
                      <a:pt x="121" y="24"/>
                    </a:lnTo>
                    <a:lnTo>
                      <a:pt x="122" y="29"/>
                    </a:lnTo>
                    <a:lnTo>
                      <a:pt x="124" y="34"/>
                    </a:lnTo>
                    <a:lnTo>
                      <a:pt x="124" y="36"/>
                    </a:lnTo>
                    <a:lnTo>
                      <a:pt x="124" y="40"/>
                    </a:lnTo>
                    <a:lnTo>
                      <a:pt x="124" y="45"/>
                    </a:lnTo>
                    <a:lnTo>
                      <a:pt x="125" y="50"/>
                    </a:lnTo>
                    <a:lnTo>
                      <a:pt x="127" y="52"/>
                    </a:lnTo>
                    <a:lnTo>
                      <a:pt x="130" y="56"/>
                    </a:lnTo>
                    <a:lnTo>
                      <a:pt x="130" y="59"/>
                    </a:lnTo>
                    <a:lnTo>
                      <a:pt x="128" y="60"/>
                    </a:lnTo>
                    <a:lnTo>
                      <a:pt x="125" y="60"/>
                    </a:lnTo>
                    <a:lnTo>
                      <a:pt x="122" y="62"/>
                    </a:lnTo>
                    <a:lnTo>
                      <a:pt x="121" y="65"/>
                    </a:lnTo>
                    <a:lnTo>
                      <a:pt x="120" y="70"/>
                    </a:lnTo>
                    <a:lnTo>
                      <a:pt x="118" y="72"/>
                    </a:lnTo>
                    <a:lnTo>
                      <a:pt x="115" y="75"/>
                    </a:lnTo>
                    <a:lnTo>
                      <a:pt x="113" y="77"/>
                    </a:lnTo>
                    <a:lnTo>
                      <a:pt x="110" y="80"/>
                    </a:lnTo>
                    <a:lnTo>
                      <a:pt x="108" y="81"/>
                    </a:lnTo>
                    <a:lnTo>
                      <a:pt x="106" y="83"/>
                    </a:lnTo>
                    <a:lnTo>
                      <a:pt x="104" y="90"/>
                    </a:lnTo>
                    <a:lnTo>
                      <a:pt x="103" y="92"/>
                    </a:lnTo>
                    <a:lnTo>
                      <a:pt x="101" y="93"/>
                    </a:lnTo>
                    <a:lnTo>
                      <a:pt x="98" y="93"/>
                    </a:lnTo>
                    <a:lnTo>
                      <a:pt x="96" y="94"/>
                    </a:lnTo>
                    <a:lnTo>
                      <a:pt x="92" y="98"/>
                    </a:lnTo>
                    <a:lnTo>
                      <a:pt x="91" y="100"/>
                    </a:lnTo>
                    <a:lnTo>
                      <a:pt x="90" y="104"/>
                    </a:lnTo>
                    <a:lnTo>
                      <a:pt x="89" y="107"/>
                    </a:lnTo>
                    <a:lnTo>
                      <a:pt x="89" y="111"/>
                    </a:lnTo>
                    <a:lnTo>
                      <a:pt x="90" y="113"/>
                    </a:lnTo>
                    <a:lnTo>
                      <a:pt x="90" y="119"/>
                    </a:lnTo>
                    <a:lnTo>
                      <a:pt x="91" y="122"/>
                    </a:lnTo>
                    <a:lnTo>
                      <a:pt x="92" y="125"/>
                    </a:lnTo>
                    <a:lnTo>
                      <a:pt x="94" y="129"/>
                    </a:lnTo>
                    <a:lnTo>
                      <a:pt x="92" y="131"/>
                    </a:lnTo>
                    <a:lnTo>
                      <a:pt x="92" y="134"/>
                    </a:lnTo>
                    <a:lnTo>
                      <a:pt x="90" y="136"/>
                    </a:lnTo>
                    <a:lnTo>
                      <a:pt x="89" y="138"/>
                    </a:lnTo>
                    <a:lnTo>
                      <a:pt x="86" y="141"/>
                    </a:lnTo>
                    <a:lnTo>
                      <a:pt x="86" y="142"/>
                    </a:lnTo>
                    <a:lnTo>
                      <a:pt x="86" y="146"/>
                    </a:lnTo>
                    <a:lnTo>
                      <a:pt x="88" y="149"/>
                    </a:lnTo>
                    <a:lnTo>
                      <a:pt x="86" y="153"/>
                    </a:lnTo>
                    <a:lnTo>
                      <a:pt x="85" y="155"/>
                    </a:lnTo>
                    <a:lnTo>
                      <a:pt x="83" y="156"/>
                    </a:lnTo>
                    <a:lnTo>
                      <a:pt x="82" y="156"/>
                    </a:lnTo>
                    <a:lnTo>
                      <a:pt x="78" y="156"/>
                    </a:lnTo>
                    <a:lnTo>
                      <a:pt x="77" y="158"/>
                    </a:lnTo>
                    <a:lnTo>
                      <a:pt x="74" y="160"/>
                    </a:lnTo>
                    <a:lnTo>
                      <a:pt x="73" y="160"/>
                    </a:lnTo>
                    <a:lnTo>
                      <a:pt x="70" y="161"/>
                    </a:lnTo>
                    <a:lnTo>
                      <a:pt x="66" y="160"/>
                    </a:lnTo>
                    <a:lnTo>
                      <a:pt x="64" y="160"/>
                    </a:lnTo>
                    <a:lnTo>
                      <a:pt x="60" y="162"/>
                    </a:lnTo>
                    <a:lnTo>
                      <a:pt x="59" y="162"/>
                    </a:lnTo>
                    <a:lnTo>
                      <a:pt x="55" y="162"/>
                    </a:lnTo>
                    <a:lnTo>
                      <a:pt x="50" y="160"/>
                    </a:lnTo>
                    <a:lnTo>
                      <a:pt x="47" y="159"/>
                    </a:lnTo>
                    <a:lnTo>
                      <a:pt x="41" y="159"/>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14" name="Freeform 222"/>
              <p:cNvSpPr>
                <a:spLocks/>
              </p:cNvSpPr>
              <p:nvPr/>
            </p:nvSpPr>
            <p:spPr bwMode="auto">
              <a:xfrm rot="1627522">
                <a:off x="1325" y="3122"/>
                <a:ext cx="44" cy="86"/>
              </a:xfrm>
              <a:custGeom>
                <a:avLst/>
                <a:gdLst>
                  <a:gd name="T0" fmla="*/ 1077 w 36"/>
                  <a:gd name="T1" fmla="*/ 6621 h 58"/>
                  <a:gd name="T2" fmla="*/ 1101 w 36"/>
                  <a:gd name="T3" fmla="*/ 8192 h 58"/>
                  <a:gd name="T4" fmla="*/ 1077 w 36"/>
                  <a:gd name="T5" fmla="*/ 11413 h 58"/>
                  <a:gd name="T6" fmla="*/ 992 w 36"/>
                  <a:gd name="T7" fmla="*/ 18011 h 58"/>
                  <a:gd name="T8" fmla="*/ 984 w 36"/>
                  <a:gd name="T9" fmla="*/ 20388 h 58"/>
                  <a:gd name="T10" fmla="*/ 913 w 36"/>
                  <a:gd name="T11" fmla="*/ 25093 h 58"/>
                  <a:gd name="T12" fmla="*/ 913 w 36"/>
                  <a:gd name="T13" fmla="*/ 30230 h 58"/>
                  <a:gd name="T14" fmla="*/ 881 w 36"/>
                  <a:gd name="T15" fmla="*/ 32002 h 58"/>
                  <a:gd name="T16" fmla="*/ 812 w 36"/>
                  <a:gd name="T17" fmla="*/ 33924 h 58"/>
                  <a:gd name="T18" fmla="*/ 747 w 36"/>
                  <a:gd name="T19" fmla="*/ 35026 h 58"/>
                  <a:gd name="T20" fmla="*/ 692 w 36"/>
                  <a:gd name="T21" fmla="*/ 37207 h 58"/>
                  <a:gd name="T22" fmla="*/ 543 w 36"/>
                  <a:gd name="T23" fmla="*/ 39599 h 58"/>
                  <a:gd name="T24" fmla="*/ 441 w 36"/>
                  <a:gd name="T25" fmla="*/ 42030 h 58"/>
                  <a:gd name="T26" fmla="*/ 323 w 36"/>
                  <a:gd name="T27" fmla="*/ 43712 h 58"/>
                  <a:gd name="T28" fmla="*/ 243 w 36"/>
                  <a:gd name="T29" fmla="*/ 45147 h 58"/>
                  <a:gd name="T30" fmla="*/ 243 w 36"/>
                  <a:gd name="T31" fmla="*/ 47227 h 58"/>
                  <a:gd name="T32" fmla="*/ 145 w 36"/>
                  <a:gd name="T33" fmla="*/ 45147 h 58"/>
                  <a:gd name="T34" fmla="*/ 2 w 36"/>
                  <a:gd name="T35" fmla="*/ 43712 h 58"/>
                  <a:gd name="T36" fmla="*/ 0 w 36"/>
                  <a:gd name="T37" fmla="*/ 42030 h 58"/>
                  <a:gd name="T38" fmla="*/ 1 w 36"/>
                  <a:gd name="T39" fmla="*/ 40545 h 58"/>
                  <a:gd name="T40" fmla="*/ 1 w 36"/>
                  <a:gd name="T41" fmla="*/ 38187 h 58"/>
                  <a:gd name="T42" fmla="*/ 0 w 36"/>
                  <a:gd name="T43" fmla="*/ 35026 h 58"/>
                  <a:gd name="T44" fmla="*/ 0 w 36"/>
                  <a:gd name="T45" fmla="*/ 33000 h 58"/>
                  <a:gd name="T46" fmla="*/ 0 w 36"/>
                  <a:gd name="T47" fmla="*/ 29038 h 58"/>
                  <a:gd name="T48" fmla="*/ 1 w 36"/>
                  <a:gd name="T49" fmla="*/ 25093 h 58"/>
                  <a:gd name="T50" fmla="*/ 2 w 36"/>
                  <a:gd name="T51" fmla="*/ 22879 h 58"/>
                  <a:gd name="T52" fmla="*/ 97 w 36"/>
                  <a:gd name="T53" fmla="*/ 18011 h 58"/>
                  <a:gd name="T54" fmla="*/ 177 w 36"/>
                  <a:gd name="T55" fmla="*/ 11413 h 58"/>
                  <a:gd name="T56" fmla="*/ 216 w 36"/>
                  <a:gd name="T57" fmla="*/ 8908 h 58"/>
                  <a:gd name="T58" fmla="*/ 243 w 36"/>
                  <a:gd name="T59" fmla="*/ 5525 h 58"/>
                  <a:gd name="T60" fmla="*/ 264 w 36"/>
                  <a:gd name="T61" fmla="*/ 3726 h 58"/>
                  <a:gd name="T62" fmla="*/ 363 w 36"/>
                  <a:gd name="T63" fmla="*/ 3192 h 58"/>
                  <a:gd name="T64" fmla="*/ 441 w 36"/>
                  <a:gd name="T65" fmla="*/ 1452 h 58"/>
                  <a:gd name="T66" fmla="*/ 444 w 36"/>
                  <a:gd name="T67" fmla="*/ 1 h 58"/>
                  <a:gd name="T68" fmla="*/ 543 w 36"/>
                  <a:gd name="T69" fmla="*/ 0 h 58"/>
                  <a:gd name="T70" fmla="*/ 590 w 36"/>
                  <a:gd name="T71" fmla="*/ 1 h 58"/>
                  <a:gd name="T72" fmla="*/ 721 w 36"/>
                  <a:gd name="T73" fmla="*/ 1 h 58"/>
                  <a:gd name="T74" fmla="*/ 812 w 36"/>
                  <a:gd name="T75" fmla="*/ 1 h 58"/>
                  <a:gd name="T76" fmla="*/ 903 w 36"/>
                  <a:gd name="T77" fmla="*/ 1452 h 58"/>
                  <a:gd name="T78" fmla="*/ 992 w 36"/>
                  <a:gd name="T79" fmla="*/ 3192 h 58"/>
                  <a:gd name="T80" fmla="*/ 1077 w 36"/>
                  <a:gd name="T81" fmla="*/ 6621 h 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6" h="58">
                    <a:moveTo>
                      <a:pt x="35" y="8"/>
                    </a:moveTo>
                    <a:lnTo>
                      <a:pt x="36" y="10"/>
                    </a:lnTo>
                    <a:lnTo>
                      <a:pt x="35" y="14"/>
                    </a:lnTo>
                    <a:lnTo>
                      <a:pt x="33" y="22"/>
                    </a:lnTo>
                    <a:lnTo>
                      <a:pt x="32" y="25"/>
                    </a:lnTo>
                    <a:lnTo>
                      <a:pt x="31" y="31"/>
                    </a:lnTo>
                    <a:lnTo>
                      <a:pt x="31" y="37"/>
                    </a:lnTo>
                    <a:lnTo>
                      <a:pt x="29" y="40"/>
                    </a:lnTo>
                    <a:lnTo>
                      <a:pt x="27" y="42"/>
                    </a:lnTo>
                    <a:lnTo>
                      <a:pt x="25" y="43"/>
                    </a:lnTo>
                    <a:lnTo>
                      <a:pt x="23" y="46"/>
                    </a:lnTo>
                    <a:lnTo>
                      <a:pt x="18" y="49"/>
                    </a:lnTo>
                    <a:lnTo>
                      <a:pt x="14" y="52"/>
                    </a:lnTo>
                    <a:lnTo>
                      <a:pt x="11" y="54"/>
                    </a:lnTo>
                    <a:lnTo>
                      <a:pt x="8" y="56"/>
                    </a:lnTo>
                    <a:lnTo>
                      <a:pt x="8" y="58"/>
                    </a:lnTo>
                    <a:lnTo>
                      <a:pt x="5" y="56"/>
                    </a:lnTo>
                    <a:lnTo>
                      <a:pt x="2" y="54"/>
                    </a:lnTo>
                    <a:lnTo>
                      <a:pt x="0" y="52"/>
                    </a:lnTo>
                    <a:lnTo>
                      <a:pt x="1" y="50"/>
                    </a:lnTo>
                    <a:lnTo>
                      <a:pt x="1" y="47"/>
                    </a:lnTo>
                    <a:lnTo>
                      <a:pt x="0" y="43"/>
                    </a:lnTo>
                    <a:lnTo>
                      <a:pt x="0" y="41"/>
                    </a:lnTo>
                    <a:lnTo>
                      <a:pt x="0" y="36"/>
                    </a:lnTo>
                    <a:lnTo>
                      <a:pt x="1" y="31"/>
                    </a:lnTo>
                    <a:lnTo>
                      <a:pt x="2" y="28"/>
                    </a:lnTo>
                    <a:lnTo>
                      <a:pt x="3" y="22"/>
                    </a:lnTo>
                    <a:lnTo>
                      <a:pt x="6" y="14"/>
                    </a:lnTo>
                    <a:lnTo>
                      <a:pt x="7" y="11"/>
                    </a:lnTo>
                    <a:lnTo>
                      <a:pt x="8" y="7"/>
                    </a:lnTo>
                    <a:lnTo>
                      <a:pt x="9" y="5"/>
                    </a:lnTo>
                    <a:lnTo>
                      <a:pt x="12" y="4"/>
                    </a:lnTo>
                    <a:lnTo>
                      <a:pt x="14" y="2"/>
                    </a:lnTo>
                    <a:lnTo>
                      <a:pt x="15" y="1"/>
                    </a:lnTo>
                    <a:lnTo>
                      <a:pt x="18" y="0"/>
                    </a:lnTo>
                    <a:lnTo>
                      <a:pt x="20" y="1"/>
                    </a:lnTo>
                    <a:lnTo>
                      <a:pt x="24" y="1"/>
                    </a:lnTo>
                    <a:lnTo>
                      <a:pt x="27" y="1"/>
                    </a:lnTo>
                    <a:lnTo>
                      <a:pt x="30" y="2"/>
                    </a:lnTo>
                    <a:lnTo>
                      <a:pt x="33" y="4"/>
                    </a:lnTo>
                    <a:lnTo>
                      <a:pt x="35" y="8"/>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15" name="Freeform 223"/>
              <p:cNvSpPr>
                <a:spLocks/>
              </p:cNvSpPr>
              <p:nvPr/>
            </p:nvSpPr>
            <p:spPr bwMode="auto">
              <a:xfrm rot="1627522">
                <a:off x="1372" y="3151"/>
                <a:ext cx="37" cy="38"/>
              </a:xfrm>
              <a:custGeom>
                <a:avLst/>
                <a:gdLst>
                  <a:gd name="T0" fmla="*/ 990 w 30"/>
                  <a:gd name="T1" fmla="*/ 19502 h 25"/>
                  <a:gd name="T2" fmla="*/ 1073 w 30"/>
                  <a:gd name="T3" fmla="*/ 9412 h 25"/>
                  <a:gd name="T4" fmla="*/ 1073 w 30"/>
                  <a:gd name="T5" fmla="*/ 6192 h 25"/>
                  <a:gd name="T6" fmla="*/ 990 w 30"/>
                  <a:gd name="T7" fmla="*/ 2680 h 25"/>
                  <a:gd name="T8" fmla="*/ 964 w 30"/>
                  <a:gd name="T9" fmla="*/ 2680 h 25"/>
                  <a:gd name="T10" fmla="*/ 782 w 30"/>
                  <a:gd name="T11" fmla="*/ 4835 h 25"/>
                  <a:gd name="T12" fmla="*/ 733 w 30"/>
                  <a:gd name="T13" fmla="*/ 0 h 25"/>
                  <a:gd name="T14" fmla="*/ 592 w 30"/>
                  <a:gd name="T15" fmla="*/ 1763 h 25"/>
                  <a:gd name="T16" fmla="*/ 428 w 30"/>
                  <a:gd name="T17" fmla="*/ 1763 h 25"/>
                  <a:gd name="T18" fmla="*/ 281 w 30"/>
                  <a:gd name="T19" fmla="*/ 7349 h 25"/>
                  <a:gd name="T20" fmla="*/ 137 w 30"/>
                  <a:gd name="T21" fmla="*/ 9267 h 25"/>
                  <a:gd name="T22" fmla="*/ 1 w 30"/>
                  <a:gd name="T23" fmla="*/ 9412 h 25"/>
                  <a:gd name="T24" fmla="*/ 0 w 30"/>
                  <a:gd name="T25" fmla="*/ 16978 h 25"/>
                  <a:gd name="T26" fmla="*/ 1 w 30"/>
                  <a:gd name="T27" fmla="*/ 21411 h 25"/>
                  <a:gd name="T28" fmla="*/ 2 w 30"/>
                  <a:gd name="T29" fmla="*/ 24481 h 25"/>
                  <a:gd name="T30" fmla="*/ 137 w 30"/>
                  <a:gd name="T31" fmla="*/ 28457 h 25"/>
                  <a:gd name="T32" fmla="*/ 208 w 30"/>
                  <a:gd name="T33" fmla="*/ 29643 h 25"/>
                  <a:gd name="T34" fmla="*/ 281 w 30"/>
                  <a:gd name="T35" fmla="*/ 29643 h 25"/>
                  <a:gd name="T36" fmla="*/ 428 w 30"/>
                  <a:gd name="T37" fmla="*/ 29643 h 25"/>
                  <a:gd name="T38" fmla="*/ 528 w 30"/>
                  <a:gd name="T39" fmla="*/ 29643 h 25"/>
                  <a:gd name="T40" fmla="*/ 733 w 30"/>
                  <a:gd name="T41" fmla="*/ 31003 h 25"/>
                  <a:gd name="T42" fmla="*/ 782 w 30"/>
                  <a:gd name="T43" fmla="*/ 29643 h 25"/>
                  <a:gd name="T44" fmla="*/ 904 w 30"/>
                  <a:gd name="T45" fmla="*/ 28457 h 25"/>
                  <a:gd name="T46" fmla="*/ 964 w 30"/>
                  <a:gd name="T47" fmla="*/ 21745 h 25"/>
                  <a:gd name="T48" fmla="*/ 990 w 30"/>
                  <a:gd name="T49" fmla="*/ 19502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 h="25">
                    <a:moveTo>
                      <a:pt x="28" y="16"/>
                    </a:moveTo>
                    <a:lnTo>
                      <a:pt x="30" y="8"/>
                    </a:lnTo>
                    <a:lnTo>
                      <a:pt x="30" y="5"/>
                    </a:lnTo>
                    <a:lnTo>
                      <a:pt x="28" y="2"/>
                    </a:lnTo>
                    <a:lnTo>
                      <a:pt x="27" y="2"/>
                    </a:lnTo>
                    <a:lnTo>
                      <a:pt x="22" y="4"/>
                    </a:lnTo>
                    <a:lnTo>
                      <a:pt x="21" y="0"/>
                    </a:lnTo>
                    <a:lnTo>
                      <a:pt x="16" y="1"/>
                    </a:lnTo>
                    <a:lnTo>
                      <a:pt x="12" y="1"/>
                    </a:lnTo>
                    <a:lnTo>
                      <a:pt x="8" y="6"/>
                    </a:lnTo>
                    <a:lnTo>
                      <a:pt x="4" y="7"/>
                    </a:lnTo>
                    <a:lnTo>
                      <a:pt x="1" y="8"/>
                    </a:lnTo>
                    <a:lnTo>
                      <a:pt x="0" y="14"/>
                    </a:lnTo>
                    <a:lnTo>
                      <a:pt x="1" y="17"/>
                    </a:lnTo>
                    <a:lnTo>
                      <a:pt x="2" y="20"/>
                    </a:lnTo>
                    <a:lnTo>
                      <a:pt x="4" y="23"/>
                    </a:lnTo>
                    <a:lnTo>
                      <a:pt x="6" y="24"/>
                    </a:lnTo>
                    <a:lnTo>
                      <a:pt x="8" y="24"/>
                    </a:lnTo>
                    <a:lnTo>
                      <a:pt x="12" y="24"/>
                    </a:lnTo>
                    <a:lnTo>
                      <a:pt x="15" y="24"/>
                    </a:lnTo>
                    <a:lnTo>
                      <a:pt x="21" y="25"/>
                    </a:lnTo>
                    <a:lnTo>
                      <a:pt x="22" y="24"/>
                    </a:lnTo>
                    <a:lnTo>
                      <a:pt x="26" y="23"/>
                    </a:lnTo>
                    <a:lnTo>
                      <a:pt x="27" y="18"/>
                    </a:lnTo>
                    <a:lnTo>
                      <a:pt x="28" y="16"/>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16" name="Freeform 224"/>
              <p:cNvSpPr>
                <a:spLocks/>
              </p:cNvSpPr>
              <p:nvPr/>
            </p:nvSpPr>
            <p:spPr bwMode="auto">
              <a:xfrm rot="1627522">
                <a:off x="1381" y="3157"/>
                <a:ext cx="196" cy="324"/>
              </a:xfrm>
              <a:custGeom>
                <a:avLst/>
                <a:gdLst>
                  <a:gd name="T0" fmla="*/ 2048 w 158"/>
                  <a:gd name="T1" fmla="*/ 153619 h 219"/>
                  <a:gd name="T2" fmla="*/ 2120 w 158"/>
                  <a:gd name="T3" fmla="*/ 144915 h 219"/>
                  <a:gd name="T4" fmla="*/ 2048 w 158"/>
                  <a:gd name="T5" fmla="*/ 135046 h 219"/>
                  <a:gd name="T6" fmla="*/ 1709 w 158"/>
                  <a:gd name="T7" fmla="*/ 133019 h 219"/>
                  <a:gd name="T8" fmla="*/ 1466 w 158"/>
                  <a:gd name="T9" fmla="*/ 133019 h 219"/>
                  <a:gd name="T10" fmla="*/ 1331 w 158"/>
                  <a:gd name="T11" fmla="*/ 123870 h 219"/>
                  <a:gd name="T12" fmla="*/ 1162 w 158"/>
                  <a:gd name="T13" fmla="*/ 115797 h 219"/>
                  <a:gd name="T14" fmla="*/ 768 w 158"/>
                  <a:gd name="T15" fmla="*/ 108522 h 219"/>
                  <a:gd name="T16" fmla="*/ 834 w 158"/>
                  <a:gd name="T17" fmla="*/ 103835 h 219"/>
                  <a:gd name="T18" fmla="*/ 768 w 158"/>
                  <a:gd name="T19" fmla="*/ 97952 h 219"/>
                  <a:gd name="T20" fmla="*/ 499 w 158"/>
                  <a:gd name="T21" fmla="*/ 94285 h 219"/>
                  <a:gd name="T22" fmla="*/ 319 w 158"/>
                  <a:gd name="T23" fmla="*/ 87881 h 219"/>
                  <a:gd name="T24" fmla="*/ 0 w 158"/>
                  <a:gd name="T25" fmla="*/ 83215 h 219"/>
                  <a:gd name="T26" fmla="*/ 283 w 158"/>
                  <a:gd name="T27" fmla="*/ 77969 h 219"/>
                  <a:gd name="T28" fmla="*/ 755 w 158"/>
                  <a:gd name="T29" fmla="*/ 80177 h 219"/>
                  <a:gd name="T30" fmla="*/ 1031 w 158"/>
                  <a:gd name="T31" fmla="*/ 78270 h 219"/>
                  <a:gd name="T32" fmla="*/ 1331 w 158"/>
                  <a:gd name="T33" fmla="*/ 78270 h 219"/>
                  <a:gd name="T34" fmla="*/ 1651 w 158"/>
                  <a:gd name="T35" fmla="*/ 75773 h 219"/>
                  <a:gd name="T36" fmla="*/ 1788 w 158"/>
                  <a:gd name="T37" fmla="*/ 73353 h 219"/>
                  <a:gd name="T38" fmla="*/ 1788 w 158"/>
                  <a:gd name="T39" fmla="*/ 64751 h 219"/>
                  <a:gd name="T40" fmla="*/ 1969 w 158"/>
                  <a:gd name="T41" fmla="*/ 60123 h 219"/>
                  <a:gd name="T42" fmla="*/ 2105 w 158"/>
                  <a:gd name="T43" fmla="*/ 54874 h 219"/>
                  <a:gd name="T44" fmla="*/ 1969 w 158"/>
                  <a:gd name="T45" fmla="*/ 46820 h 219"/>
                  <a:gd name="T46" fmla="*/ 1930 w 158"/>
                  <a:gd name="T47" fmla="*/ 37330 h 219"/>
                  <a:gd name="T48" fmla="*/ 2048 w 158"/>
                  <a:gd name="T49" fmla="*/ 30574 h 219"/>
                  <a:gd name="T50" fmla="*/ 2394 w 158"/>
                  <a:gd name="T51" fmla="*/ 26180 h 219"/>
                  <a:gd name="T52" fmla="*/ 2593 w 158"/>
                  <a:gd name="T53" fmla="*/ 18762 h 219"/>
                  <a:gd name="T54" fmla="*/ 2864 w 158"/>
                  <a:gd name="T55" fmla="*/ 14231 h 219"/>
                  <a:gd name="T56" fmla="*/ 3125 w 158"/>
                  <a:gd name="T57" fmla="*/ 8572 h 219"/>
                  <a:gd name="T58" fmla="*/ 3295 w 158"/>
                  <a:gd name="T59" fmla="*/ 1 h 219"/>
                  <a:gd name="T60" fmla="*/ 3635 w 158"/>
                  <a:gd name="T61" fmla="*/ 2067 h 219"/>
                  <a:gd name="T62" fmla="*/ 3910 w 158"/>
                  <a:gd name="T63" fmla="*/ 5364 h 219"/>
                  <a:gd name="T64" fmla="*/ 4307 w 158"/>
                  <a:gd name="T65" fmla="*/ 4524 h 219"/>
                  <a:gd name="T66" fmla="*/ 4435 w 158"/>
                  <a:gd name="T67" fmla="*/ 12682 h 219"/>
                  <a:gd name="T68" fmla="*/ 4678 w 158"/>
                  <a:gd name="T69" fmla="*/ 14650 h 219"/>
                  <a:gd name="T70" fmla="*/ 4850 w 158"/>
                  <a:gd name="T71" fmla="*/ 12682 h 219"/>
                  <a:gd name="T72" fmla="*/ 5343 w 158"/>
                  <a:gd name="T73" fmla="*/ 9902 h 219"/>
                  <a:gd name="T74" fmla="*/ 5468 w 158"/>
                  <a:gd name="T75" fmla="*/ 5364 h 219"/>
                  <a:gd name="T76" fmla="*/ 5966 w 158"/>
                  <a:gd name="T77" fmla="*/ 9619 h 219"/>
                  <a:gd name="T78" fmla="*/ 6106 w 158"/>
                  <a:gd name="T79" fmla="*/ 14650 h 219"/>
                  <a:gd name="T80" fmla="*/ 6142 w 158"/>
                  <a:gd name="T81" fmla="*/ 21054 h 219"/>
                  <a:gd name="T82" fmla="*/ 5524 w 158"/>
                  <a:gd name="T83" fmla="*/ 32594 h 219"/>
                  <a:gd name="T84" fmla="*/ 4509 w 158"/>
                  <a:gd name="T85" fmla="*/ 73353 h 219"/>
                  <a:gd name="T86" fmla="*/ 3575 w 158"/>
                  <a:gd name="T87" fmla="*/ 116721 h 219"/>
                  <a:gd name="T88" fmla="*/ 3684 w 158"/>
                  <a:gd name="T89" fmla="*/ 126440 h 219"/>
                  <a:gd name="T90" fmla="*/ 3217 w 158"/>
                  <a:gd name="T91" fmla="*/ 150651 h 219"/>
                  <a:gd name="T92" fmla="*/ 2724 w 158"/>
                  <a:gd name="T93" fmla="*/ 169235 h 219"/>
                  <a:gd name="T94" fmla="*/ 2218 w 158"/>
                  <a:gd name="T95" fmla="*/ 162612 h 2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8" h="219">
                    <a:moveTo>
                      <a:pt x="50" y="203"/>
                    </a:moveTo>
                    <a:lnTo>
                      <a:pt x="51" y="199"/>
                    </a:lnTo>
                    <a:lnTo>
                      <a:pt x="52" y="197"/>
                    </a:lnTo>
                    <a:lnTo>
                      <a:pt x="55" y="193"/>
                    </a:lnTo>
                    <a:lnTo>
                      <a:pt x="56" y="190"/>
                    </a:lnTo>
                    <a:lnTo>
                      <a:pt x="55" y="186"/>
                    </a:lnTo>
                    <a:lnTo>
                      <a:pt x="55" y="179"/>
                    </a:lnTo>
                    <a:lnTo>
                      <a:pt x="54" y="174"/>
                    </a:lnTo>
                    <a:lnTo>
                      <a:pt x="52" y="173"/>
                    </a:lnTo>
                    <a:lnTo>
                      <a:pt x="50" y="173"/>
                    </a:lnTo>
                    <a:lnTo>
                      <a:pt x="46" y="172"/>
                    </a:lnTo>
                    <a:lnTo>
                      <a:pt x="44" y="171"/>
                    </a:lnTo>
                    <a:lnTo>
                      <a:pt x="42" y="169"/>
                    </a:lnTo>
                    <a:lnTo>
                      <a:pt x="40" y="171"/>
                    </a:lnTo>
                    <a:lnTo>
                      <a:pt x="38" y="171"/>
                    </a:lnTo>
                    <a:lnTo>
                      <a:pt x="36" y="166"/>
                    </a:lnTo>
                    <a:lnTo>
                      <a:pt x="36" y="162"/>
                    </a:lnTo>
                    <a:lnTo>
                      <a:pt x="34" y="159"/>
                    </a:lnTo>
                    <a:lnTo>
                      <a:pt x="34" y="156"/>
                    </a:lnTo>
                    <a:lnTo>
                      <a:pt x="33" y="153"/>
                    </a:lnTo>
                    <a:lnTo>
                      <a:pt x="30" y="149"/>
                    </a:lnTo>
                    <a:lnTo>
                      <a:pt x="24" y="144"/>
                    </a:lnTo>
                    <a:lnTo>
                      <a:pt x="21" y="142"/>
                    </a:lnTo>
                    <a:lnTo>
                      <a:pt x="20" y="139"/>
                    </a:lnTo>
                    <a:lnTo>
                      <a:pt x="21" y="137"/>
                    </a:lnTo>
                    <a:lnTo>
                      <a:pt x="21" y="135"/>
                    </a:lnTo>
                    <a:lnTo>
                      <a:pt x="22" y="133"/>
                    </a:lnTo>
                    <a:lnTo>
                      <a:pt x="22" y="131"/>
                    </a:lnTo>
                    <a:lnTo>
                      <a:pt x="21" y="129"/>
                    </a:lnTo>
                    <a:lnTo>
                      <a:pt x="20" y="126"/>
                    </a:lnTo>
                    <a:lnTo>
                      <a:pt x="18" y="124"/>
                    </a:lnTo>
                    <a:lnTo>
                      <a:pt x="16" y="123"/>
                    </a:lnTo>
                    <a:lnTo>
                      <a:pt x="13" y="121"/>
                    </a:lnTo>
                    <a:lnTo>
                      <a:pt x="12" y="120"/>
                    </a:lnTo>
                    <a:lnTo>
                      <a:pt x="10" y="117"/>
                    </a:lnTo>
                    <a:lnTo>
                      <a:pt x="8" y="113"/>
                    </a:lnTo>
                    <a:lnTo>
                      <a:pt x="7" y="111"/>
                    </a:lnTo>
                    <a:lnTo>
                      <a:pt x="2" y="108"/>
                    </a:lnTo>
                    <a:lnTo>
                      <a:pt x="0" y="107"/>
                    </a:lnTo>
                    <a:lnTo>
                      <a:pt x="0" y="103"/>
                    </a:lnTo>
                    <a:lnTo>
                      <a:pt x="1" y="100"/>
                    </a:lnTo>
                    <a:lnTo>
                      <a:pt x="7" y="100"/>
                    </a:lnTo>
                    <a:lnTo>
                      <a:pt x="10" y="101"/>
                    </a:lnTo>
                    <a:lnTo>
                      <a:pt x="15" y="103"/>
                    </a:lnTo>
                    <a:lnTo>
                      <a:pt x="19" y="103"/>
                    </a:lnTo>
                    <a:lnTo>
                      <a:pt x="20" y="103"/>
                    </a:lnTo>
                    <a:lnTo>
                      <a:pt x="24" y="101"/>
                    </a:lnTo>
                    <a:lnTo>
                      <a:pt x="26" y="101"/>
                    </a:lnTo>
                    <a:lnTo>
                      <a:pt x="30" y="102"/>
                    </a:lnTo>
                    <a:lnTo>
                      <a:pt x="33" y="101"/>
                    </a:lnTo>
                    <a:lnTo>
                      <a:pt x="34" y="101"/>
                    </a:lnTo>
                    <a:lnTo>
                      <a:pt x="37" y="99"/>
                    </a:lnTo>
                    <a:lnTo>
                      <a:pt x="38" y="97"/>
                    </a:lnTo>
                    <a:lnTo>
                      <a:pt x="42" y="97"/>
                    </a:lnTo>
                    <a:lnTo>
                      <a:pt x="43" y="97"/>
                    </a:lnTo>
                    <a:lnTo>
                      <a:pt x="45" y="96"/>
                    </a:lnTo>
                    <a:lnTo>
                      <a:pt x="46" y="94"/>
                    </a:lnTo>
                    <a:lnTo>
                      <a:pt x="48" y="90"/>
                    </a:lnTo>
                    <a:lnTo>
                      <a:pt x="46" y="87"/>
                    </a:lnTo>
                    <a:lnTo>
                      <a:pt x="46" y="83"/>
                    </a:lnTo>
                    <a:lnTo>
                      <a:pt x="46" y="82"/>
                    </a:lnTo>
                    <a:lnTo>
                      <a:pt x="49" y="79"/>
                    </a:lnTo>
                    <a:lnTo>
                      <a:pt x="50" y="77"/>
                    </a:lnTo>
                    <a:lnTo>
                      <a:pt x="52" y="75"/>
                    </a:lnTo>
                    <a:lnTo>
                      <a:pt x="52" y="72"/>
                    </a:lnTo>
                    <a:lnTo>
                      <a:pt x="54" y="70"/>
                    </a:lnTo>
                    <a:lnTo>
                      <a:pt x="52" y="66"/>
                    </a:lnTo>
                    <a:lnTo>
                      <a:pt x="51" y="63"/>
                    </a:lnTo>
                    <a:lnTo>
                      <a:pt x="50" y="60"/>
                    </a:lnTo>
                    <a:lnTo>
                      <a:pt x="50" y="54"/>
                    </a:lnTo>
                    <a:lnTo>
                      <a:pt x="49" y="52"/>
                    </a:lnTo>
                    <a:lnTo>
                      <a:pt x="49" y="48"/>
                    </a:lnTo>
                    <a:lnTo>
                      <a:pt x="50" y="45"/>
                    </a:lnTo>
                    <a:lnTo>
                      <a:pt x="51" y="41"/>
                    </a:lnTo>
                    <a:lnTo>
                      <a:pt x="52" y="39"/>
                    </a:lnTo>
                    <a:lnTo>
                      <a:pt x="56" y="35"/>
                    </a:lnTo>
                    <a:lnTo>
                      <a:pt x="58" y="34"/>
                    </a:lnTo>
                    <a:lnTo>
                      <a:pt x="61" y="34"/>
                    </a:lnTo>
                    <a:lnTo>
                      <a:pt x="63" y="33"/>
                    </a:lnTo>
                    <a:lnTo>
                      <a:pt x="64" y="31"/>
                    </a:lnTo>
                    <a:lnTo>
                      <a:pt x="66" y="24"/>
                    </a:lnTo>
                    <a:lnTo>
                      <a:pt x="68" y="22"/>
                    </a:lnTo>
                    <a:lnTo>
                      <a:pt x="70" y="21"/>
                    </a:lnTo>
                    <a:lnTo>
                      <a:pt x="73" y="18"/>
                    </a:lnTo>
                    <a:lnTo>
                      <a:pt x="75" y="16"/>
                    </a:lnTo>
                    <a:lnTo>
                      <a:pt x="78" y="13"/>
                    </a:lnTo>
                    <a:lnTo>
                      <a:pt x="80" y="11"/>
                    </a:lnTo>
                    <a:lnTo>
                      <a:pt x="81" y="6"/>
                    </a:lnTo>
                    <a:lnTo>
                      <a:pt x="82" y="3"/>
                    </a:lnTo>
                    <a:lnTo>
                      <a:pt x="85" y="1"/>
                    </a:lnTo>
                    <a:lnTo>
                      <a:pt x="88" y="1"/>
                    </a:lnTo>
                    <a:lnTo>
                      <a:pt x="90" y="0"/>
                    </a:lnTo>
                    <a:lnTo>
                      <a:pt x="93" y="3"/>
                    </a:lnTo>
                    <a:lnTo>
                      <a:pt x="96" y="5"/>
                    </a:lnTo>
                    <a:lnTo>
                      <a:pt x="99" y="7"/>
                    </a:lnTo>
                    <a:lnTo>
                      <a:pt x="100" y="7"/>
                    </a:lnTo>
                    <a:lnTo>
                      <a:pt x="104" y="7"/>
                    </a:lnTo>
                    <a:lnTo>
                      <a:pt x="106" y="6"/>
                    </a:lnTo>
                    <a:lnTo>
                      <a:pt x="110" y="6"/>
                    </a:lnTo>
                    <a:lnTo>
                      <a:pt x="111" y="6"/>
                    </a:lnTo>
                    <a:lnTo>
                      <a:pt x="112" y="9"/>
                    </a:lnTo>
                    <a:lnTo>
                      <a:pt x="114" y="16"/>
                    </a:lnTo>
                    <a:lnTo>
                      <a:pt x="115" y="17"/>
                    </a:lnTo>
                    <a:lnTo>
                      <a:pt x="117" y="18"/>
                    </a:lnTo>
                    <a:lnTo>
                      <a:pt x="120" y="19"/>
                    </a:lnTo>
                    <a:lnTo>
                      <a:pt x="122" y="19"/>
                    </a:lnTo>
                    <a:lnTo>
                      <a:pt x="123" y="17"/>
                    </a:lnTo>
                    <a:lnTo>
                      <a:pt x="124" y="16"/>
                    </a:lnTo>
                    <a:lnTo>
                      <a:pt x="130" y="17"/>
                    </a:lnTo>
                    <a:lnTo>
                      <a:pt x="133" y="16"/>
                    </a:lnTo>
                    <a:lnTo>
                      <a:pt x="136" y="13"/>
                    </a:lnTo>
                    <a:lnTo>
                      <a:pt x="138" y="12"/>
                    </a:lnTo>
                    <a:lnTo>
                      <a:pt x="139" y="9"/>
                    </a:lnTo>
                    <a:lnTo>
                      <a:pt x="140" y="7"/>
                    </a:lnTo>
                    <a:lnTo>
                      <a:pt x="145" y="9"/>
                    </a:lnTo>
                    <a:lnTo>
                      <a:pt x="148" y="10"/>
                    </a:lnTo>
                    <a:lnTo>
                      <a:pt x="153" y="12"/>
                    </a:lnTo>
                    <a:lnTo>
                      <a:pt x="154" y="13"/>
                    </a:lnTo>
                    <a:lnTo>
                      <a:pt x="154" y="16"/>
                    </a:lnTo>
                    <a:lnTo>
                      <a:pt x="156" y="19"/>
                    </a:lnTo>
                    <a:lnTo>
                      <a:pt x="156" y="23"/>
                    </a:lnTo>
                    <a:lnTo>
                      <a:pt x="157" y="25"/>
                    </a:lnTo>
                    <a:lnTo>
                      <a:pt x="158" y="27"/>
                    </a:lnTo>
                    <a:lnTo>
                      <a:pt x="154" y="30"/>
                    </a:lnTo>
                    <a:lnTo>
                      <a:pt x="147" y="35"/>
                    </a:lnTo>
                    <a:lnTo>
                      <a:pt x="142" y="42"/>
                    </a:lnTo>
                    <a:lnTo>
                      <a:pt x="135" y="55"/>
                    </a:lnTo>
                    <a:lnTo>
                      <a:pt x="124" y="73"/>
                    </a:lnTo>
                    <a:lnTo>
                      <a:pt x="115" y="94"/>
                    </a:lnTo>
                    <a:lnTo>
                      <a:pt x="106" y="117"/>
                    </a:lnTo>
                    <a:lnTo>
                      <a:pt x="102" y="121"/>
                    </a:lnTo>
                    <a:lnTo>
                      <a:pt x="92" y="150"/>
                    </a:lnTo>
                    <a:lnTo>
                      <a:pt x="92" y="154"/>
                    </a:lnTo>
                    <a:lnTo>
                      <a:pt x="94" y="159"/>
                    </a:lnTo>
                    <a:lnTo>
                      <a:pt x="94" y="162"/>
                    </a:lnTo>
                    <a:lnTo>
                      <a:pt x="91" y="178"/>
                    </a:lnTo>
                    <a:lnTo>
                      <a:pt x="85" y="189"/>
                    </a:lnTo>
                    <a:lnTo>
                      <a:pt x="82" y="193"/>
                    </a:lnTo>
                    <a:lnTo>
                      <a:pt x="81" y="197"/>
                    </a:lnTo>
                    <a:lnTo>
                      <a:pt x="78" y="207"/>
                    </a:lnTo>
                    <a:lnTo>
                      <a:pt x="69" y="217"/>
                    </a:lnTo>
                    <a:lnTo>
                      <a:pt x="66" y="219"/>
                    </a:lnTo>
                    <a:lnTo>
                      <a:pt x="62" y="216"/>
                    </a:lnTo>
                    <a:lnTo>
                      <a:pt x="57" y="209"/>
                    </a:lnTo>
                    <a:lnTo>
                      <a:pt x="52" y="203"/>
                    </a:lnTo>
                    <a:lnTo>
                      <a:pt x="50" y="203"/>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17" name="Freeform 225"/>
              <p:cNvSpPr>
                <a:spLocks/>
              </p:cNvSpPr>
              <p:nvPr/>
            </p:nvSpPr>
            <p:spPr bwMode="auto">
              <a:xfrm rot="1627522">
                <a:off x="1248" y="3219"/>
                <a:ext cx="173" cy="256"/>
              </a:xfrm>
              <a:custGeom>
                <a:avLst/>
                <a:gdLst>
                  <a:gd name="T0" fmla="*/ 4987 w 140"/>
                  <a:gd name="T1" fmla="*/ 97097 h 172"/>
                  <a:gd name="T2" fmla="*/ 5100 w 140"/>
                  <a:gd name="T3" fmla="*/ 86836 h 172"/>
                  <a:gd name="T4" fmla="*/ 4987 w 140"/>
                  <a:gd name="T5" fmla="*/ 75946 h 172"/>
                  <a:gd name="T6" fmla="*/ 4666 w 140"/>
                  <a:gd name="T7" fmla="*/ 74486 h 172"/>
                  <a:gd name="T8" fmla="*/ 4470 w 140"/>
                  <a:gd name="T9" fmla="*/ 74486 h 172"/>
                  <a:gd name="T10" fmla="*/ 4300 w 140"/>
                  <a:gd name="T11" fmla="*/ 63866 h 172"/>
                  <a:gd name="T12" fmla="*/ 4180 w 140"/>
                  <a:gd name="T13" fmla="*/ 55095 h 172"/>
                  <a:gd name="T14" fmla="*/ 3787 w 140"/>
                  <a:gd name="T15" fmla="*/ 46212 h 172"/>
                  <a:gd name="T16" fmla="*/ 3869 w 140"/>
                  <a:gd name="T17" fmla="*/ 41319 h 172"/>
                  <a:gd name="T18" fmla="*/ 3787 w 140"/>
                  <a:gd name="T19" fmla="*/ 35309 h 172"/>
                  <a:gd name="T20" fmla="*/ 3532 w 140"/>
                  <a:gd name="T21" fmla="*/ 31049 h 172"/>
                  <a:gd name="T22" fmla="*/ 3383 w 140"/>
                  <a:gd name="T23" fmla="*/ 24589 h 172"/>
                  <a:gd name="T24" fmla="*/ 3065 w 140"/>
                  <a:gd name="T25" fmla="*/ 19142 h 172"/>
                  <a:gd name="T26" fmla="*/ 2969 w 140"/>
                  <a:gd name="T27" fmla="*/ 9417 h 172"/>
                  <a:gd name="T28" fmla="*/ 2784 w 140"/>
                  <a:gd name="T29" fmla="*/ 1520 h 172"/>
                  <a:gd name="T30" fmla="*/ 2532 w 140"/>
                  <a:gd name="T31" fmla="*/ 3367 h 172"/>
                  <a:gd name="T32" fmla="*/ 2080 w 140"/>
                  <a:gd name="T33" fmla="*/ 7034 h 172"/>
                  <a:gd name="T34" fmla="*/ 1658 w 140"/>
                  <a:gd name="T35" fmla="*/ 3901 h 172"/>
                  <a:gd name="T36" fmla="*/ 1248 w 140"/>
                  <a:gd name="T37" fmla="*/ 9417 h 172"/>
                  <a:gd name="T38" fmla="*/ 649 w 140"/>
                  <a:gd name="T39" fmla="*/ 19142 h 172"/>
                  <a:gd name="T40" fmla="*/ 649 w 140"/>
                  <a:gd name="T41" fmla="*/ 38995 h 172"/>
                  <a:gd name="T42" fmla="*/ 486 w 140"/>
                  <a:gd name="T43" fmla="*/ 46212 h 172"/>
                  <a:gd name="T44" fmla="*/ 802 w 140"/>
                  <a:gd name="T45" fmla="*/ 60498 h 172"/>
                  <a:gd name="T46" fmla="*/ 991 w 140"/>
                  <a:gd name="T47" fmla="*/ 70902 h 172"/>
                  <a:gd name="T48" fmla="*/ 892 w 140"/>
                  <a:gd name="T49" fmla="*/ 90244 h 172"/>
                  <a:gd name="T50" fmla="*/ 142 w 140"/>
                  <a:gd name="T51" fmla="*/ 97540 h 172"/>
                  <a:gd name="T52" fmla="*/ 216 w 140"/>
                  <a:gd name="T53" fmla="*/ 111545 h 172"/>
                  <a:gd name="T54" fmla="*/ 665 w 140"/>
                  <a:gd name="T55" fmla="*/ 118842 h 172"/>
                  <a:gd name="T56" fmla="*/ 1404 w 140"/>
                  <a:gd name="T57" fmla="*/ 122049 h 172"/>
                  <a:gd name="T58" fmla="*/ 1996 w 140"/>
                  <a:gd name="T59" fmla="*/ 132196 h 172"/>
                  <a:gd name="T60" fmla="*/ 2403 w 140"/>
                  <a:gd name="T61" fmla="*/ 132196 h 172"/>
                  <a:gd name="T62" fmla="*/ 2312 w 140"/>
                  <a:gd name="T63" fmla="*/ 116417 h 172"/>
                  <a:gd name="T64" fmla="*/ 2007 w 140"/>
                  <a:gd name="T65" fmla="*/ 100190 h 172"/>
                  <a:gd name="T66" fmla="*/ 2080 w 140"/>
                  <a:gd name="T67" fmla="*/ 85349 h 172"/>
                  <a:gd name="T68" fmla="*/ 2312 w 140"/>
                  <a:gd name="T69" fmla="*/ 74486 h 172"/>
                  <a:gd name="T70" fmla="*/ 2927 w 140"/>
                  <a:gd name="T71" fmla="*/ 65535 h 172"/>
                  <a:gd name="T72" fmla="*/ 3129 w 140"/>
                  <a:gd name="T73" fmla="*/ 79847 h 172"/>
                  <a:gd name="T74" fmla="*/ 2927 w 140"/>
                  <a:gd name="T75" fmla="*/ 83053 h 172"/>
                  <a:gd name="T76" fmla="*/ 2643 w 140"/>
                  <a:gd name="T77" fmla="*/ 74486 h 172"/>
                  <a:gd name="T78" fmla="*/ 2403 w 140"/>
                  <a:gd name="T79" fmla="*/ 76467 h 172"/>
                  <a:gd name="T80" fmla="*/ 2466 w 140"/>
                  <a:gd name="T81" fmla="*/ 85349 h 172"/>
                  <a:gd name="T82" fmla="*/ 2649 w 140"/>
                  <a:gd name="T83" fmla="*/ 95805 h 172"/>
                  <a:gd name="T84" fmla="*/ 2969 w 140"/>
                  <a:gd name="T85" fmla="*/ 120667 h 172"/>
                  <a:gd name="T86" fmla="*/ 2784 w 140"/>
                  <a:gd name="T87" fmla="*/ 128572 h 172"/>
                  <a:gd name="T88" fmla="*/ 2466 w 140"/>
                  <a:gd name="T89" fmla="*/ 139812 h 172"/>
                  <a:gd name="T90" fmla="*/ 2312 w 140"/>
                  <a:gd name="T91" fmla="*/ 148423 h 172"/>
                  <a:gd name="T92" fmla="*/ 3387 w 140"/>
                  <a:gd name="T93" fmla="*/ 142593 h 172"/>
                  <a:gd name="T94" fmla="*/ 3989 w 140"/>
                  <a:gd name="T95" fmla="*/ 130862 h 172"/>
                  <a:gd name="T96" fmla="*/ 4521 w 140"/>
                  <a:gd name="T97" fmla="*/ 127031 h 172"/>
                  <a:gd name="T98" fmla="*/ 4470 w 140"/>
                  <a:gd name="T99" fmla="*/ 113036 h 172"/>
                  <a:gd name="T100" fmla="*/ 4269 w 140"/>
                  <a:gd name="T101" fmla="*/ 105529 h 172"/>
                  <a:gd name="T102" fmla="*/ 4906 w 140"/>
                  <a:gd name="T103" fmla="*/ 101934 h 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0" h="172">
                    <a:moveTo>
                      <a:pt x="134" y="118"/>
                    </a:moveTo>
                    <a:lnTo>
                      <a:pt x="135" y="114"/>
                    </a:lnTo>
                    <a:lnTo>
                      <a:pt x="136" y="112"/>
                    </a:lnTo>
                    <a:lnTo>
                      <a:pt x="139" y="108"/>
                    </a:lnTo>
                    <a:lnTo>
                      <a:pt x="140" y="105"/>
                    </a:lnTo>
                    <a:lnTo>
                      <a:pt x="139" y="101"/>
                    </a:lnTo>
                    <a:lnTo>
                      <a:pt x="139" y="94"/>
                    </a:lnTo>
                    <a:lnTo>
                      <a:pt x="138" y="89"/>
                    </a:lnTo>
                    <a:lnTo>
                      <a:pt x="136" y="88"/>
                    </a:lnTo>
                    <a:lnTo>
                      <a:pt x="134" y="88"/>
                    </a:lnTo>
                    <a:lnTo>
                      <a:pt x="130" y="87"/>
                    </a:lnTo>
                    <a:lnTo>
                      <a:pt x="128" y="86"/>
                    </a:lnTo>
                    <a:lnTo>
                      <a:pt x="126" y="84"/>
                    </a:lnTo>
                    <a:lnTo>
                      <a:pt x="124" y="86"/>
                    </a:lnTo>
                    <a:lnTo>
                      <a:pt x="122" y="86"/>
                    </a:lnTo>
                    <a:lnTo>
                      <a:pt x="120" y="81"/>
                    </a:lnTo>
                    <a:lnTo>
                      <a:pt x="120" y="77"/>
                    </a:lnTo>
                    <a:lnTo>
                      <a:pt x="118" y="74"/>
                    </a:lnTo>
                    <a:lnTo>
                      <a:pt x="118" y="71"/>
                    </a:lnTo>
                    <a:lnTo>
                      <a:pt x="117" y="68"/>
                    </a:lnTo>
                    <a:lnTo>
                      <a:pt x="114" y="64"/>
                    </a:lnTo>
                    <a:lnTo>
                      <a:pt x="108" y="59"/>
                    </a:lnTo>
                    <a:lnTo>
                      <a:pt x="105" y="57"/>
                    </a:lnTo>
                    <a:lnTo>
                      <a:pt x="104" y="54"/>
                    </a:lnTo>
                    <a:lnTo>
                      <a:pt x="105" y="52"/>
                    </a:lnTo>
                    <a:lnTo>
                      <a:pt x="105" y="50"/>
                    </a:lnTo>
                    <a:lnTo>
                      <a:pt x="106" y="48"/>
                    </a:lnTo>
                    <a:lnTo>
                      <a:pt x="106" y="46"/>
                    </a:lnTo>
                    <a:lnTo>
                      <a:pt x="105" y="44"/>
                    </a:lnTo>
                    <a:lnTo>
                      <a:pt x="104" y="41"/>
                    </a:lnTo>
                    <a:lnTo>
                      <a:pt x="102" y="39"/>
                    </a:lnTo>
                    <a:lnTo>
                      <a:pt x="100" y="38"/>
                    </a:lnTo>
                    <a:lnTo>
                      <a:pt x="97" y="36"/>
                    </a:lnTo>
                    <a:lnTo>
                      <a:pt x="96" y="35"/>
                    </a:lnTo>
                    <a:lnTo>
                      <a:pt x="94" y="32"/>
                    </a:lnTo>
                    <a:lnTo>
                      <a:pt x="92" y="28"/>
                    </a:lnTo>
                    <a:lnTo>
                      <a:pt x="91" y="26"/>
                    </a:lnTo>
                    <a:lnTo>
                      <a:pt x="86" y="23"/>
                    </a:lnTo>
                    <a:lnTo>
                      <a:pt x="84" y="22"/>
                    </a:lnTo>
                    <a:lnTo>
                      <a:pt x="84" y="18"/>
                    </a:lnTo>
                    <a:lnTo>
                      <a:pt x="85" y="15"/>
                    </a:lnTo>
                    <a:lnTo>
                      <a:pt x="82" y="11"/>
                    </a:lnTo>
                    <a:lnTo>
                      <a:pt x="80" y="8"/>
                    </a:lnTo>
                    <a:lnTo>
                      <a:pt x="78" y="4"/>
                    </a:lnTo>
                    <a:lnTo>
                      <a:pt x="76" y="2"/>
                    </a:lnTo>
                    <a:lnTo>
                      <a:pt x="74" y="0"/>
                    </a:lnTo>
                    <a:lnTo>
                      <a:pt x="72" y="2"/>
                    </a:lnTo>
                    <a:lnTo>
                      <a:pt x="69" y="4"/>
                    </a:lnTo>
                    <a:lnTo>
                      <a:pt x="66" y="5"/>
                    </a:lnTo>
                    <a:lnTo>
                      <a:pt x="62" y="6"/>
                    </a:lnTo>
                    <a:lnTo>
                      <a:pt x="57" y="8"/>
                    </a:lnTo>
                    <a:lnTo>
                      <a:pt x="51" y="9"/>
                    </a:lnTo>
                    <a:lnTo>
                      <a:pt x="49" y="8"/>
                    </a:lnTo>
                    <a:lnTo>
                      <a:pt x="45" y="5"/>
                    </a:lnTo>
                    <a:lnTo>
                      <a:pt x="44" y="2"/>
                    </a:lnTo>
                    <a:lnTo>
                      <a:pt x="42" y="5"/>
                    </a:lnTo>
                    <a:lnTo>
                      <a:pt x="34" y="11"/>
                    </a:lnTo>
                    <a:lnTo>
                      <a:pt x="27" y="15"/>
                    </a:lnTo>
                    <a:lnTo>
                      <a:pt x="21" y="17"/>
                    </a:lnTo>
                    <a:lnTo>
                      <a:pt x="18" y="22"/>
                    </a:lnTo>
                    <a:lnTo>
                      <a:pt x="16" y="28"/>
                    </a:lnTo>
                    <a:lnTo>
                      <a:pt x="18" y="42"/>
                    </a:lnTo>
                    <a:lnTo>
                      <a:pt x="18" y="45"/>
                    </a:lnTo>
                    <a:lnTo>
                      <a:pt x="16" y="47"/>
                    </a:lnTo>
                    <a:lnTo>
                      <a:pt x="15" y="51"/>
                    </a:lnTo>
                    <a:lnTo>
                      <a:pt x="13" y="54"/>
                    </a:lnTo>
                    <a:lnTo>
                      <a:pt x="12" y="58"/>
                    </a:lnTo>
                    <a:lnTo>
                      <a:pt x="15" y="64"/>
                    </a:lnTo>
                    <a:lnTo>
                      <a:pt x="22" y="70"/>
                    </a:lnTo>
                    <a:lnTo>
                      <a:pt x="24" y="72"/>
                    </a:lnTo>
                    <a:lnTo>
                      <a:pt x="26" y="76"/>
                    </a:lnTo>
                    <a:lnTo>
                      <a:pt x="27" y="82"/>
                    </a:lnTo>
                    <a:lnTo>
                      <a:pt x="27" y="93"/>
                    </a:lnTo>
                    <a:lnTo>
                      <a:pt x="26" y="100"/>
                    </a:lnTo>
                    <a:lnTo>
                      <a:pt x="24" y="105"/>
                    </a:lnTo>
                    <a:lnTo>
                      <a:pt x="15" y="106"/>
                    </a:lnTo>
                    <a:lnTo>
                      <a:pt x="0" y="107"/>
                    </a:lnTo>
                    <a:lnTo>
                      <a:pt x="4" y="113"/>
                    </a:lnTo>
                    <a:lnTo>
                      <a:pt x="8" y="120"/>
                    </a:lnTo>
                    <a:lnTo>
                      <a:pt x="8" y="124"/>
                    </a:lnTo>
                    <a:lnTo>
                      <a:pt x="6" y="129"/>
                    </a:lnTo>
                    <a:lnTo>
                      <a:pt x="6" y="131"/>
                    </a:lnTo>
                    <a:lnTo>
                      <a:pt x="16" y="137"/>
                    </a:lnTo>
                    <a:lnTo>
                      <a:pt x="19" y="138"/>
                    </a:lnTo>
                    <a:lnTo>
                      <a:pt x="25" y="138"/>
                    </a:lnTo>
                    <a:lnTo>
                      <a:pt x="36" y="140"/>
                    </a:lnTo>
                    <a:lnTo>
                      <a:pt x="39" y="141"/>
                    </a:lnTo>
                    <a:lnTo>
                      <a:pt x="44" y="149"/>
                    </a:lnTo>
                    <a:lnTo>
                      <a:pt x="46" y="152"/>
                    </a:lnTo>
                    <a:lnTo>
                      <a:pt x="54" y="153"/>
                    </a:lnTo>
                    <a:lnTo>
                      <a:pt x="57" y="153"/>
                    </a:lnTo>
                    <a:lnTo>
                      <a:pt x="63" y="155"/>
                    </a:lnTo>
                    <a:lnTo>
                      <a:pt x="66" y="153"/>
                    </a:lnTo>
                    <a:lnTo>
                      <a:pt x="67" y="143"/>
                    </a:lnTo>
                    <a:lnTo>
                      <a:pt x="66" y="138"/>
                    </a:lnTo>
                    <a:lnTo>
                      <a:pt x="63" y="135"/>
                    </a:lnTo>
                    <a:lnTo>
                      <a:pt x="57" y="128"/>
                    </a:lnTo>
                    <a:lnTo>
                      <a:pt x="56" y="122"/>
                    </a:lnTo>
                    <a:lnTo>
                      <a:pt x="55" y="116"/>
                    </a:lnTo>
                    <a:lnTo>
                      <a:pt x="54" y="106"/>
                    </a:lnTo>
                    <a:lnTo>
                      <a:pt x="54" y="102"/>
                    </a:lnTo>
                    <a:lnTo>
                      <a:pt x="57" y="99"/>
                    </a:lnTo>
                    <a:lnTo>
                      <a:pt x="61" y="95"/>
                    </a:lnTo>
                    <a:lnTo>
                      <a:pt x="62" y="93"/>
                    </a:lnTo>
                    <a:lnTo>
                      <a:pt x="63" y="86"/>
                    </a:lnTo>
                    <a:lnTo>
                      <a:pt x="69" y="78"/>
                    </a:lnTo>
                    <a:lnTo>
                      <a:pt x="74" y="76"/>
                    </a:lnTo>
                    <a:lnTo>
                      <a:pt x="80" y="76"/>
                    </a:lnTo>
                    <a:lnTo>
                      <a:pt x="86" y="81"/>
                    </a:lnTo>
                    <a:lnTo>
                      <a:pt x="88" y="86"/>
                    </a:lnTo>
                    <a:lnTo>
                      <a:pt x="85" y="93"/>
                    </a:lnTo>
                    <a:lnTo>
                      <a:pt x="82" y="98"/>
                    </a:lnTo>
                    <a:lnTo>
                      <a:pt x="81" y="99"/>
                    </a:lnTo>
                    <a:lnTo>
                      <a:pt x="80" y="96"/>
                    </a:lnTo>
                    <a:lnTo>
                      <a:pt x="79" y="90"/>
                    </a:lnTo>
                    <a:lnTo>
                      <a:pt x="76" y="87"/>
                    </a:lnTo>
                    <a:lnTo>
                      <a:pt x="72" y="86"/>
                    </a:lnTo>
                    <a:lnTo>
                      <a:pt x="68" y="87"/>
                    </a:lnTo>
                    <a:lnTo>
                      <a:pt x="67" y="87"/>
                    </a:lnTo>
                    <a:lnTo>
                      <a:pt x="66" y="89"/>
                    </a:lnTo>
                    <a:lnTo>
                      <a:pt x="64" y="92"/>
                    </a:lnTo>
                    <a:lnTo>
                      <a:pt x="64" y="94"/>
                    </a:lnTo>
                    <a:lnTo>
                      <a:pt x="67" y="99"/>
                    </a:lnTo>
                    <a:lnTo>
                      <a:pt x="70" y="105"/>
                    </a:lnTo>
                    <a:lnTo>
                      <a:pt x="72" y="107"/>
                    </a:lnTo>
                    <a:lnTo>
                      <a:pt x="73" y="111"/>
                    </a:lnTo>
                    <a:lnTo>
                      <a:pt x="78" y="119"/>
                    </a:lnTo>
                    <a:lnTo>
                      <a:pt x="81" y="131"/>
                    </a:lnTo>
                    <a:lnTo>
                      <a:pt x="82" y="140"/>
                    </a:lnTo>
                    <a:lnTo>
                      <a:pt x="80" y="143"/>
                    </a:lnTo>
                    <a:lnTo>
                      <a:pt x="79" y="146"/>
                    </a:lnTo>
                    <a:lnTo>
                      <a:pt x="76" y="149"/>
                    </a:lnTo>
                    <a:lnTo>
                      <a:pt x="75" y="152"/>
                    </a:lnTo>
                    <a:lnTo>
                      <a:pt x="72" y="156"/>
                    </a:lnTo>
                    <a:lnTo>
                      <a:pt x="67" y="162"/>
                    </a:lnTo>
                    <a:lnTo>
                      <a:pt x="58" y="166"/>
                    </a:lnTo>
                    <a:lnTo>
                      <a:pt x="60" y="170"/>
                    </a:lnTo>
                    <a:lnTo>
                      <a:pt x="63" y="172"/>
                    </a:lnTo>
                    <a:lnTo>
                      <a:pt x="70" y="171"/>
                    </a:lnTo>
                    <a:lnTo>
                      <a:pt x="79" y="167"/>
                    </a:lnTo>
                    <a:lnTo>
                      <a:pt x="93" y="165"/>
                    </a:lnTo>
                    <a:lnTo>
                      <a:pt x="97" y="164"/>
                    </a:lnTo>
                    <a:lnTo>
                      <a:pt x="105" y="155"/>
                    </a:lnTo>
                    <a:lnTo>
                      <a:pt x="109" y="152"/>
                    </a:lnTo>
                    <a:lnTo>
                      <a:pt x="112" y="150"/>
                    </a:lnTo>
                    <a:lnTo>
                      <a:pt x="122" y="149"/>
                    </a:lnTo>
                    <a:lnTo>
                      <a:pt x="124" y="147"/>
                    </a:lnTo>
                    <a:lnTo>
                      <a:pt x="126" y="142"/>
                    </a:lnTo>
                    <a:lnTo>
                      <a:pt x="124" y="135"/>
                    </a:lnTo>
                    <a:lnTo>
                      <a:pt x="122" y="131"/>
                    </a:lnTo>
                    <a:lnTo>
                      <a:pt x="117" y="130"/>
                    </a:lnTo>
                    <a:lnTo>
                      <a:pt x="115" y="126"/>
                    </a:lnTo>
                    <a:lnTo>
                      <a:pt x="117" y="122"/>
                    </a:lnTo>
                    <a:lnTo>
                      <a:pt x="122" y="119"/>
                    </a:lnTo>
                    <a:lnTo>
                      <a:pt x="130" y="117"/>
                    </a:lnTo>
                    <a:lnTo>
                      <a:pt x="134" y="118"/>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18" name="Freeform 226"/>
              <p:cNvSpPr>
                <a:spLocks/>
              </p:cNvSpPr>
              <p:nvPr/>
            </p:nvSpPr>
            <p:spPr bwMode="auto">
              <a:xfrm rot="1627522">
                <a:off x="730" y="3817"/>
                <a:ext cx="102" cy="86"/>
              </a:xfrm>
              <a:custGeom>
                <a:avLst/>
                <a:gdLst>
                  <a:gd name="T0" fmla="*/ 2266 w 80"/>
                  <a:gd name="T1" fmla="*/ 8027 h 59"/>
                  <a:gd name="T2" fmla="*/ 2328 w 80"/>
                  <a:gd name="T3" fmla="*/ 7002 h 59"/>
                  <a:gd name="T4" fmla="*/ 2731 w 80"/>
                  <a:gd name="T5" fmla="*/ 6355 h 59"/>
                  <a:gd name="T6" fmla="*/ 3172 w 80"/>
                  <a:gd name="T7" fmla="*/ 4360 h 59"/>
                  <a:gd name="T8" fmla="*/ 3683 w 80"/>
                  <a:gd name="T9" fmla="*/ 2991 h 59"/>
                  <a:gd name="T10" fmla="*/ 3784 w 80"/>
                  <a:gd name="T11" fmla="*/ 3778 h 59"/>
                  <a:gd name="T12" fmla="*/ 3909 w 80"/>
                  <a:gd name="T13" fmla="*/ 6355 h 59"/>
                  <a:gd name="T14" fmla="*/ 4140 w 80"/>
                  <a:gd name="T15" fmla="*/ 7002 h 59"/>
                  <a:gd name="T16" fmla="*/ 4284 w 80"/>
                  <a:gd name="T17" fmla="*/ 7002 h 59"/>
                  <a:gd name="T18" fmla="*/ 4440 w 80"/>
                  <a:gd name="T19" fmla="*/ 6355 h 59"/>
                  <a:gd name="T20" fmla="*/ 4440 w 80"/>
                  <a:gd name="T21" fmla="*/ 4360 h 59"/>
                  <a:gd name="T22" fmla="*/ 4440 w 80"/>
                  <a:gd name="T23" fmla="*/ 2592 h 59"/>
                  <a:gd name="T24" fmla="*/ 4469 w 80"/>
                  <a:gd name="T25" fmla="*/ 1778 h 59"/>
                  <a:gd name="T26" fmla="*/ 4566 w 80"/>
                  <a:gd name="T27" fmla="*/ 0 h 59"/>
                  <a:gd name="T28" fmla="*/ 4780 w 80"/>
                  <a:gd name="T29" fmla="*/ 1 h 59"/>
                  <a:gd name="T30" fmla="*/ 4825 w 80"/>
                  <a:gd name="T31" fmla="*/ 2592 h 59"/>
                  <a:gd name="T32" fmla="*/ 4905 w 80"/>
                  <a:gd name="T33" fmla="*/ 5507 h 59"/>
                  <a:gd name="T34" fmla="*/ 4984 w 80"/>
                  <a:gd name="T35" fmla="*/ 6712 h 59"/>
                  <a:gd name="T36" fmla="*/ 4905 w 80"/>
                  <a:gd name="T37" fmla="*/ 8027 h 59"/>
                  <a:gd name="T38" fmla="*/ 4905 w 80"/>
                  <a:gd name="T39" fmla="*/ 10206 h 59"/>
                  <a:gd name="T40" fmla="*/ 4780 w 80"/>
                  <a:gd name="T41" fmla="*/ 14261 h 59"/>
                  <a:gd name="T42" fmla="*/ 4284 w 80"/>
                  <a:gd name="T43" fmla="*/ 14877 h 59"/>
                  <a:gd name="T44" fmla="*/ 4140 w 80"/>
                  <a:gd name="T45" fmla="*/ 14477 h 59"/>
                  <a:gd name="T46" fmla="*/ 3909 w 80"/>
                  <a:gd name="T47" fmla="*/ 14477 h 59"/>
                  <a:gd name="T48" fmla="*/ 3784 w 80"/>
                  <a:gd name="T49" fmla="*/ 17054 h 59"/>
                  <a:gd name="T50" fmla="*/ 3683 w 80"/>
                  <a:gd name="T51" fmla="*/ 18241 h 59"/>
                  <a:gd name="T52" fmla="*/ 3406 w 80"/>
                  <a:gd name="T53" fmla="*/ 18752 h 59"/>
                  <a:gd name="T54" fmla="*/ 3151 w 80"/>
                  <a:gd name="T55" fmla="*/ 18752 h 59"/>
                  <a:gd name="T56" fmla="*/ 2940 w 80"/>
                  <a:gd name="T57" fmla="*/ 19956 h 59"/>
                  <a:gd name="T58" fmla="*/ 2731 w 80"/>
                  <a:gd name="T59" fmla="*/ 21685 h 59"/>
                  <a:gd name="T60" fmla="*/ 2635 w 80"/>
                  <a:gd name="T61" fmla="*/ 23682 h 59"/>
                  <a:gd name="T62" fmla="*/ 2471 w 80"/>
                  <a:gd name="T63" fmla="*/ 27895 h 59"/>
                  <a:gd name="T64" fmla="*/ 2328 w 80"/>
                  <a:gd name="T65" fmla="*/ 29088 h 59"/>
                  <a:gd name="T66" fmla="*/ 1972 w 80"/>
                  <a:gd name="T67" fmla="*/ 31961 h 59"/>
                  <a:gd name="T68" fmla="*/ 1530 w 80"/>
                  <a:gd name="T69" fmla="*/ 35563 h 59"/>
                  <a:gd name="T70" fmla="*/ 1419 w 80"/>
                  <a:gd name="T71" fmla="*/ 35401 h 59"/>
                  <a:gd name="T72" fmla="*/ 1200 w 80"/>
                  <a:gd name="T73" fmla="*/ 33390 h 59"/>
                  <a:gd name="T74" fmla="*/ 1113 w 80"/>
                  <a:gd name="T75" fmla="*/ 31609 h 59"/>
                  <a:gd name="T76" fmla="*/ 941 w 80"/>
                  <a:gd name="T77" fmla="*/ 29088 h 59"/>
                  <a:gd name="T78" fmla="*/ 857 w 80"/>
                  <a:gd name="T79" fmla="*/ 27333 h 59"/>
                  <a:gd name="T80" fmla="*/ 685 w 80"/>
                  <a:gd name="T81" fmla="*/ 25332 h 59"/>
                  <a:gd name="T82" fmla="*/ 537 w 80"/>
                  <a:gd name="T83" fmla="*/ 23682 h 59"/>
                  <a:gd name="T84" fmla="*/ 324 w 80"/>
                  <a:gd name="T85" fmla="*/ 21102 h 59"/>
                  <a:gd name="T86" fmla="*/ 0 w 80"/>
                  <a:gd name="T87" fmla="*/ 18241 h 59"/>
                  <a:gd name="T88" fmla="*/ 1 w 80"/>
                  <a:gd name="T89" fmla="*/ 17054 h 59"/>
                  <a:gd name="T90" fmla="*/ 199 w 80"/>
                  <a:gd name="T91" fmla="*/ 16247 h 59"/>
                  <a:gd name="T92" fmla="*/ 527 w 80"/>
                  <a:gd name="T93" fmla="*/ 14877 h 59"/>
                  <a:gd name="T94" fmla="*/ 738 w 80"/>
                  <a:gd name="T95" fmla="*/ 14477 h 59"/>
                  <a:gd name="T96" fmla="*/ 873 w 80"/>
                  <a:gd name="T97" fmla="*/ 14477 h 59"/>
                  <a:gd name="T98" fmla="*/ 1093 w 80"/>
                  <a:gd name="T99" fmla="*/ 14261 h 59"/>
                  <a:gd name="T100" fmla="*/ 1271 w 80"/>
                  <a:gd name="T101" fmla="*/ 12865 h 59"/>
                  <a:gd name="T102" fmla="*/ 1271 w 80"/>
                  <a:gd name="T103" fmla="*/ 11700 h 59"/>
                  <a:gd name="T104" fmla="*/ 1289 w 80"/>
                  <a:gd name="T105" fmla="*/ 10781 h 59"/>
                  <a:gd name="T106" fmla="*/ 1621 w 80"/>
                  <a:gd name="T107" fmla="*/ 9784 h 59"/>
                  <a:gd name="T108" fmla="*/ 2266 w 80"/>
                  <a:gd name="T109" fmla="*/ 8027 h 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0" h="59">
                    <a:moveTo>
                      <a:pt x="36" y="13"/>
                    </a:moveTo>
                    <a:lnTo>
                      <a:pt x="38" y="12"/>
                    </a:lnTo>
                    <a:lnTo>
                      <a:pt x="44" y="10"/>
                    </a:lnTo>
                    <a:lnTo>
                      <a:pt x="51" y="7"/>
                    </a:lnTo>
                    <a:lnTo>
                      <a:pt x="59" y="5"/>
                    </a:lnTo>
                    <a:lnTo>
                      <a:pt x="61" y="6"/>
                    </a:lnTo>
                    <a:lnTo>
                      <a:pt x="63" y="10"/>
                    </a:lnTo>
                    <a:lnTo>
                      <a:pt x="67" y="12"/>
                    </a:lnTo>
                    <a:lnTo>
                      <a:pt x="69" y="12"/>
                    </a:lnTo>
                    <a:lnTo>
                      <a:pt x="71" y="10"/>
                    </a:lnTo>
                    <a:lnTo>
                      <a:pt x="71" y="7"/>
                    </a:lnTo>
                    <a:lnTo>
                      <a:pt x="71" y="4"/>
                    </a:lnTo>
                    <a:lnTo>
                      <a:pt x="72" y="3"/>
                    </a:lnTo>
                    <a:lnTo>
                      <a:pt x="73" y="0"/>
                    </a:lnTo>
                    <a:lnTo>
                      <a:pt x="77" y="1"/>
                    </a:lnTo>
                    <a:lnTo>
                      <a:pt x="78" y="4"/>
                    </a:lnTo>
                    <a:lnTo>
                      <a:pt x="79" y="9"/>
                    </a:lnTo>
                    <a:lnTo>
                      <a:pt x="80" y="11"/>
                    </a:lnTo>
                    <a:lnTo>
                      <a:pt x="79" y="13"/>
                    </a:lnTo>
                    <a:lnTo>
                      <a:pt x="79" y="17"/>
                    </a:lnTo>
                    <a:lnTo>
                      <a:pt x="77" y="23"/>
                    </a:lnTo>
                    <a:lnTo>
                      <a:pt x="69" y="25"/>
                    </a:lnTo>
                    <a:lnTo>
                      <a:pt x="67" y="24"/>
                    </a:lnTo>
                    <a:lnTo>
                      <a:pt x="63" y="24"/>
                    </a:lnTo>
                    <a:lnTo>
                      <a:pt x="61" y="28"/>
                    </a:lnTo>
                    <a:lnTo>
                      <a:pt x="59" y="30"/>
                    </a:lnTo>
                    <a:lnTo>
                      <a:pt x="55" y="31"/>
                    </a:lnTo>
                    <a:lnTo>
                      <a:pt x="50" y="31"/>
                    </a:lnTo>
                    <a:lnTo>
                      <a:pt x="47" y="33"/>
                    </a:lnTo>
                    <a:lnTo>
                      <a:pt x="44" y="36"/>
                    </a:lnTo>
                    <a:lnTo>
                      <a:pt x="42" y="39"/>
                    </a:lnTo>
                    <a:lnTo>
                      <a:pt x="39" y="46"/>
                    </a:lnTo>
                    <a:lnTo>
                      <a:pt x="38" y="48"/>
                    </a:lnTo>
                    <a:lnTo>
                      <a:pt x="32" y="53"/>
                    </a:lnTo>
                    <a:lnTo>
                      <a:pt x="24" y="59"/>
                    </a:lnTo>
                    <a:lnTo>
                      <a:pt x="23" y="58"/>
                    </a:lnTo>
                    <a:lnTo>
                      <a:pt x="19" y="55"/>
                    </a:lnTo>
                    <a:lnTo>
                      <a:pt x="18" y="52"/>
                    </a:lnTo>
                    <a:lnTo>
                      <a:pt x="15" y="48"/>
                    </a:lnTo>
                    <a:lnTo>
                      <a:pt x="13" y="45"/>
                    </a:lnTo>
                    <a:lnTo>
                      <a:pt x="11" y="42"/>
                    </a:lnTo>
                    <a:lnTo>
                      <a:pt x="9" y="39"/>
                    </a:lnTo>
                    <a:lnTo>
                      <a:pt x="5" y="35"/>
                    </a:lnTo>
                    <a:lnTo>
                      <a:pt x="0" y="30"/>
                    </a:lnTo>
                    <a:lnTo>
                      <a:pt x="1" y="28"/>
                    </a:lnTo>
                    <a:lnTo>
                      <a:pt x="3" y="27"/>
                    </a:lnTo>
                    <a:lnTo>
                      <a:pt x="8" y="25"/>
                    </a:lnTo>
                    <a:lnTo>
                      <a:pt x="12" y="24"/>
                    </a:lnTo>
                    <a:lnTo>
                      <a:pt x="14" y="24"/>
                    </a:lnTo>
                    <a:lnTo>
                      <a:pt x="17" y="23"/>
                    </a:lnTo>
                    <a:lnTo>
                      <a:pt x="20" y="21"/>
                    </a:lnTo>
                    <a:lnTo>
                      <a:pt x="20" y="19"/>
                    </a:lnTo>
                    <a:lnTo>
                      <a:pt x="21" y="18"/>
                    </a:lnTo>
                    <a:lnTo>
                      <a:pt x="26" y="16"/>
                    </a:lnTo>
                    <a:lnTo>
                      <a:pt x="36" y="13"/>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19" name="Freeform 227"/>
              <p:cNvSpPr>
                <a:spLocks/>
              </p:cNvSpPr>
              <p:nvPr/>
            </p:nvSpPr>
            <p:spPr bwMode="auto">
              <a:xfrm rot="1627522">
                <a:off x="1142" y="3553"/>
                <a:ext cx="52" cy="59"/>
              </a:xfrm>
              <a:custGeom>
                <a:avLst/>
                <a:gdLst>
                  <a:gd name="T0" fmla="*/ 1273 w 42"/>
                  <a:gd name="T1" fmla="*/ 4332 h 40"/>
                  <a:gd name="T2" fmla="*/ 1065 w 42"/>
                  <a:gd name="T3" fmla="*/ 2937 h 40"/>
                  <a:gd name="T4" fmla="*/ 820 w 42"/>
                  <a:gd name="T5" fmla="*/ 1350 h 40"/>
                  <a:gd name="T6" fmla="*/ 749 w 42"/>
                  <a:gd name="T7" fmla="*/ 1350 h 40"/>
                  <a:gd name="T8" fmla="*/ 600 w 42"/>
                  <a:gd name="T9" fmla="*/ 0 h 40"/>
                  <a:gd name="T10" fmla="*/ 425 w 42"/>
                  <a:gd name="T11" fmla="*/ 1991 h 40"/>
                  <a:gd name="T12" fmla="*/ 317 w 42"/>
                  <a:gd name="T13" fmla="*/ 2937 h 40"/>
                  <a:gd name="T14" fmla="*/ 224 w 42"/>
                  <a:gd name="T15" fmla="*/ 3357 h 40"/>
                  <a:gd name="T16" fmla="*/ 118 w 42"/>
                  <a:gd name="T17" fmla="*/ 6390 h 40"/>
                  <a:gd name="T18" fmla="*/ 0 w 42"/>
                  <a:gd name="T19" fmla="*/ 9235 h 40"/>
                  <a:gd name="T20" fmla="*/ 0 w 42"/>
                  <a:gd name="T21" fmla="*/ 10773 h 40"/>
                  <a:gd name="T22" fmla="*/ 2 w 42"/>
                  <a:gd name="T23" fmla="*/ 13622 h 40"/>
                  <a:gd name="T24" fmla="*/ 118 w 42"/>
                  <a:gd name="T25" fmla="*/ 15890 h 40"/>
                  <a:gd name="T26" fmla="*/ 317 w 42"/>
                  <a:gd name="T27" fmla="*/ 19119 h 40"/>
                  <a:gd name="T28" fmla="*/ 485 w 42"/>
                  <a:gd name="T29" fmla="*/ 23438 h 40"/>
                  <a:gd name="T30" fmla="*/ 605 w 42"/>
                  <a:gd name="T31" fmla="*/ 26355 h 40"/>
                  <a:gd name="T32" fmla="*/ 749 w 42"/>
                  <a:gd name="T33" fmla="*/ 28201 h 40"/>
                  <a:gd name="T34" fmla="*/ 820 w 42"/>
                  <a:gd name="T35" fmla="*/ 29239 h 40"/>
                  <a:gd name="T36" fmla="*/ 920 w 42"/>
                  <a:gd name="T37" fmla="*/ 29636 h 40"/>
                  <a:gd name="T38" fmla="*/ 998 w 42"/>
                  <a:gd name="T39" fmla="*/ 29239 h 40"/>
                  <a:gd name="T40" fmla="*/ 1015 w 42"/>
                  <a:gd name="T41" fmla="*/ 28201 h 40"/>
                  <a:gd name="T42" fmla="*/ 1236 w 42"/>
                  <a:gd name="T43" fmla="*/ 24395 h 40"/>
                  <a:gd name="T44" fmla="*/ 1273 w 42"/>
                  <a:gd name="T45" fmla="*/ 21445 h 40"/>
                  <a:gd name="T46" fmla="*/ 1361 w 42"/>
                  <a:gd name="T47" fmla="*/ 20092 h 40"/>
                  <a:gd name="T48" fmla="*/ 1437 w 42"/>
                  <a:gd name="T49" fmla="*/ 17868 h 40"/>
                  <a:gd name="T50" fmla="*/ 1530 w 42"/>
                  <a:gd name="T51" fmla="*/ 15701 h 40"/>
                  <a:gd name="T52" fmla="*/ 1576 w 42"/>
                  <a:gd name="T53" fmla="*/ 12686 h 40"/>
                  <a:gd name="T54" fmla="*/ 1556 w 42"/>
                  <a:gd name="T55" fmla="*/ 12114 h 40"/>
                  <a:gd name="T56" fmla="*/ 1530 w 42"/>
                  <a:gd name="T57" fmla="*/ 10645 h 40"/>
                  <a:gd name="T58" fmla="*/ 1437 w 42"/>
                  <a:gd name="T59" fmla="*/ 7304 h 40"/>
                  <a:gd name="T60" fmla="*/ 1361 w 42"/>
                  <a:gd name="T61" fmla="*/ 6390 h 40"/>
                  <a:gd name="T62" fmla="*/ 1273 w 42"/>
                  <a:gd name="T63" fmla="*/ 4332 h 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 h="40">
                    <a:moveTo>
                      <a:pt x="34" y="6"/>
                    </a:moveTo>
                    <a:lnTo>
                      <a:pt x="28" y="4"/>
                    </a:lnTo>
                    <a:lnTo>
                      <a:pt x="22" y="2"/>
                    </a:lnTo>
                    <a:lnTo>
                      <a:pt x="20" y="2"/>
                    </a:lnTo>
                    <a:lnTo>
                      <a:pt x="15" y="0"/>
                    </a:lnTo>
                    <a:lnTo>
                      <a:pt x="11" y="3"/>
                    </a:lnTo>
                    <a:lnTo>
                      <a:pt x="8" y="4"/>
                    </a:lnTo>
                    <a:lnTo>
                      <a:pt x="6" y="5"/>
                    </a:lnTo>
                    <a:lnTo>
                      <a:pt x="3" y="9"/>
                    </a:lnTo>
                    <a:lnTo>
                      <a:pt x="0" y="12"/>
                    </a:lnTo>
                    <a:lnTo>
                      <a:pt x="0" y="15"/>
                    </a:lnTo>
                    <a:lnTo>
                      <a:pt x="2" y="18"/>
                    </a:lnTo>
                    <a:lnTo>
                      <a:pt x="3" y="22"/>
                    </a:lnTo>
                    <a:lnTo>
                      <a:pt x="8" y="26"/>
                    </a:lnTo>
                    <a:lnTo>
                      <a:pt x="12" y="32"/>
                    </a:lnTo>
                    <a:lnTo>
                      <a:pt x="16" y="35"/>
                    </a:lnTo>
                    <a:lnTo>
                      <a:pt x="20" y="38"/>
                    </a:lnTo>
                    <a:lnTo>
                      <a:pt x="22" y="39"/>
                    </a:lnTo>
                    <a:lnTo>
                      <a:pt x="24" y="40"/>
                    </a:lnTo>
                    <a:lnTo>
                      <a:pt x="26" y="39"/>
                    </a:lnTo>
                    <a:lnTo>
                      <a:pt x="27" y="38"/>
                    </a:lnTo>
                    <a:lnTo>
                      <a:pt x="32" y="33"/>
                    </a:lnTo>
                    <a:lnTo>
                      <a:pt x="34" y="29"/>
                    </a:lnTo>
                    <a:lnTo>
                      <a:pt x="36" y="27"/>
                    </a:lnTo>
                    <a:lnTo>
                      <a:pt x="39" y="24"/>
                    </a:lnTo>
                    <a:lnTo>
                      <a:pt x="40" y="21"/>
                    </a:lnTo>
                    <a:lnTo>
                      <a:pt x="42" y="17"/>
                    </a:lnTo>
                    <a:lnTo>
                      <a:pt x="41" y="16"/>
                    </a:lnTo>
                    <a:lnTo>
                      <a:pt x="40" y="14"/>
                    </a:lnTo>
                    <a:lnTo>
                      <a:pt x="39" y="10"/>
                    </a:lnTo>
                    <a:lnTo>
                      <a:pt x="36" y="9"/>
                    </a:lnTo>
                    <a:lnTo>
                      <a:pt x="34" y="6"/>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20" name="Freeform 228"/>
              <p:cNvSpPr>
                <a:spLocks/>
              </p:cNvSpPr>
              <p:nvPr/>
            </p:nvSpPr>
            <p:spPr bwMode="auto">
              <a:xfrm rot="1627522">
                <a:off x="1234" y="3522"/>
                <a:ext cx="39" cy="98"/>
              </a:xfrm>
              <a:custGeom>
                <a:avLst/>
                <a:gdLst>
                  <a:gd name="T0" fmla="*/ 970 w 31"/>
                  <a:gd name="T1" fmla="*/ 7117 h 66"/>
                  <a:gd name="T2" fmla="*/ 1048 w 31"/>
                  <a:gd name="T3" fmla="*/ 5616 h 66"/>
                  <a:gd name="T4" fmla="*/ 1318 w 31"/>
                  <a:gd name="T5" fmla="*/ 1 h 66"/>
                  <a:gd name="T6" fmla="*/ 1415 w 31"/>
                  <a:gd name="T7" fmla="*/ 0 h 66"/>
                  <a:gd name="T8" fmla="*/ 1535 w 31"/>
                  <a:gd name="T9" fmla="*/ 1464 h 66"/>
                  <a:gd name="T10" fmla="*/ 1466 w 31"/>
                  <a:gd name="T11" fmla="*/ 5616 h 66"/>
                  <a:gd name="T12" fmla="*/ 1466 w 31"/>
                  <a:gd name="T13" fmla="*/ 8339 h 66"/>
                  <a:gd name="T14" fmla="*/ 1415 w 31"/>
                  <a:gd name="T15" fmla="*/ 16866 h 66"/>
                  <a:gd name="T16" fmla="*/ 1349 w 31"/>
                  <a:gd name="T17" fmla="*/ 22455 h 66"/>
                  <a:gd name="T18" fmla="*/ 1318 w 31"/>
                  <a:gd name="T19" fmla="*/ 29644 h 66"/>
                  <a:gd name="T20" fmla="*/ 1220 w 31"/>
                  <a:gd name="T21" fmla="*/ 31250 h 66"/>
                  <a:gd name="T22" fmla="*/ 1125 w 31"/>
                  <a:gd name="T23" fmla="*/ 33342 h 66"/>
                  <a:gd name="T24" fmla="*/ 970 w 31"/>
                  <a:gd name="T25" fmla="*/ 35583 h 66"/>
                  <a:gd name="T26" fmla="*/ 894 w 31"/>
                  <a:gd name="T27" fmla="*/ 37185 h 66"/>
                  <a:gd name="T28" fmla="*/ 833 w 31"/>
                  <a:gd name="T29" fmla="*/ 39525 h 66"/>
                  <a:gd name="T30" fmla="*/ 833 w 31"/>
                  <a:gd name="T31" fmla="*/ 40535 h 66"/>
                  <a:gd name="T32" fmla="*/ 833 w 31"/>
                  <a:gd name="T33" fmla="*/ 42459 h 66"/>
                  <a:gd name="T34" fmla="*/ 833 w 31"/>
                  <a:gd name="T35" fmla="*/ 47401 h 66"/>
                  <a:gd name="T36" fmla="*/ 736 w 31"/>
                  <a:gd name="T37" fmla="*/ 48143 h 66"/>
                  <a:gd name="T38" fmla="*/ 613 w 31"/>
                  <a:gd name="T39" fmla="*/ 52773 h 66"/>
                  <a:gd name="T40" fmla="*/ 585 w 31"/>
                  <a:gd name="T41" fmla="*/ 52835 h 66"/>
                  <a:gd name="T42" fmla="*/ 387 w 31"/>
                  <a:gd name="T43" fmla="*/ 54914 h 66"/>
                  <a:gd name="T44" fmla="*/ 245 w 31"/>
                  <a:gd name="T45" fmla="*/ 52835 h 66"/>
                  <a:gd name="T46" fmla="*/ 123 w 31"/>
                  <a:gd name="T47" fmla="*/ 52835 h 66"/>
                  <a:gd name="T48" fmla="*/ 1 w 31"/>
                  <a:gd name="T49" fmla="*/ 50703 h 66"/>
                  <a:gd name="T50" fmla="*/ 0 w 31"/>
                  <a:gd name="T51" fmla="*/ 48143 h 66"/>
                  <a:gd name="T52" fmla="*/ 0 w 31"/>
                  <a:gd name="T53" fmla="*/ 46402 h 66"/>
                  <a:gd name="T54" fmla="*/ 1 w 31"/>
                  <a:gd name="T55" fmla="*/ 42869 h 66"/>
                  <a:gd name="T56" fmla="*/ 1 w 31"/>
                  <a:gd name="T57" fmla="*/ 40535 h 66"/>
                  <a:gd name="T58" fmla="*/ 155 w 31"/>
                  <a:gd name="T59" fmla="*/ 37975 h 66"/>
                  <a:gd name="T60" fmla="*/ 357 w 31"/>
                  <a:gd name="T61" fmla="*/ 35583 h 66"/>
                  <a:gd name="T62" fmla="*/ 565 w 31"/>
                  <a:gd name="T63" fmla="*/ 30843 h 66"/>
                  <a:gd name="T64" fmla="*/ 585 w 31"/>
                  <a:gd name="T65" fmla="*/ 27765 h 66"/>
                  <a:gd name="T66" fmla="*/ 736 w 31"/>
                  <a:gd name="T67" fmla="*/ 21836 h 66"/>
                  <a:gd name="T68" fmla="*/ 833 w 31"/>
                  <a:gd name="T69" fmla="*/ 18385 h 66"/>
                  <a:gd name="T70" fmla="*/ 833 w 31"/>
                  <a:gd name="T71" fmla="*/ 13445 h 66"/>
                  <a:gd name="T72" fmla="*/ 894 w 31"/>
                  <a:gd name="T73" fmla="*/ 10568 h 66"/>
                  <a:gd name="T74" fmla="*/ 970 w 31"/>
                  <a:gd name="T75" fmla="*/ 7117 h 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 h="66">
                    <a:moveTo>
                      <a:pt x="20" y="9"/>
                    </a:moveTo>
                    <a:lnTo>
                      <a:pt x="21" y="7"/>
                    </a:lnTo>
                    <a:lnTo>
                      <a:pt x="26" y="1"/>
                    </a:lnTo>
                    <a:lnTo>
                      <a:pt x="29" y="0"/>
                    </a:lnTo>
                    <a:lnTo>
                      <a:pt x="31" y="2"/>
                    </a:lnTo>
                    <a:lnTo>
                      <a:pt x="30" y="7"/>
                    </a:lnTo>
                    <a:lnTo>
                      <a:pt x="30" y="10"/>
                    </a:lnTo>
                    <a:lnTo>
                      <a:pt x="29" y="20"/>
                    </a:lnTo>
                    <a:lnTo>
                      <a:pt x="27" y="27"/>
                    </a:lnTo>
                    <a:lnTo>
                      <a:pt x="26" y="36"/>
                    </a:lnTo>
                    <a:lnTo>
                      <a:pt x="25" y="38"/>
                    </a:lnTo>
                    <a:lnTo>
                      <a:pt x="23" y="40"/>
                    </a:lnTo>
                    <a:lnTo>
                      <a:pt x="20" y="43"/>
                    </a:lnTo>
                    <a:lnTo>
                      <a:pt x="18" y="45"/>
                    </a:lnTo>
                    <a:lnTo>
                      <a:pt x="17" y="48"/>
                    </a:lnTo>
                    <a:lnTo>
                      <a:pt x="17" y="49"/>
                    </a:lnTo>
                    <a:lnTo>
                      <a:pt x="17" y="51"/>
                    </a:lnTo>
                    <a:lnTo>
                      <a:pt x="17" y="57"/>
                    </a:lnTo>
                    <a:lnTo>
                      <a:pt x="15" y="58"/>
                    </a:lnTo>
                    <a:lnTo>
                      <a:pt x="13" y="63"/>
                    </a:lnTo>
                    <a:lnTo>
                      <a:pt x="12" y="64"/>
                    </a:lnTo>
                    <a:lnTo>
                      <a:pt x="8" y="66"/>
                    </a:lnTo>
                    <a:lnTo>
                      <a:pt x="5" y="64"/>
                    </a:lnTo>
                    <a:lnTo>
                      <a:pt x="2" y="64"/>
                    </a:lnTo>
                    <a:lnTo>
                      <a:pt x="1" y="61"/>
                    </a:lnTo>
                    <a:lnTo>
                      <a:pt x="0" y="58"/>
                    </a:lnTo>
                    <a:lnTo>
                      <a:pt x="0" y="56"/>
                    </a:lnTo>
                    <a:lnTo>
                      <a:pt x="1" y="52"/>
                    </a:lnTo>
                    <a:lnTo>
                      <a:pt x="1" y="49"/>
                    </a:lnTo>
                    <a:lnTo>
                      <a:pt x="3" y="46"/>
                    </a:lnTo>
                    <a:lnTo>
                      <a:pt x="7" y="43"/>
                    </a:lnTo>
                    <a:lnTo>
                      <a:pt x="11" y="37"/>
                    </a:lnTo>
                    <a:lnTo>
                      <a:pt x="12" y="34"/>
                    </a:lnTo>
                    <a:lnTo>
                      <a:pt x="15" y="26"/>
                    </a:lnTo>
                    <a:lnTo>
                      <a:pt x="17" y="22"/>
                    </a:lnTo>
                    <a:lnTo>
                      <a:pt x="17" y="16"/>
                    </a:lnTo>
                    <a:lnTo>
                      <a:pt x="18" y="13"/>
                    </a:lnTo>
                    <a:lnTo>
                      <a:pt x="20" y="9"/>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21" name="Freeform 229"/>
              <p:cNvSpPr>
                <a:spLocks/>
              </p:cNvSpPr>
              <p:nvPr/>
            </p:nvSpPr>
            <p:spPr bwMode="auto">
              <a:xfrm rot="1627522">
                <a:off x="638" y="3884"/>
                <a:ext cx="32" cy="60"/>
              </a:xfrm>
              <a:custGeom>
                <a:avLst/>
                <a:gdLst>
                  <a:gd name="T0" fmla="*/ 478 w 26"/>
                  <a:gd name="T1" fmla="*/ 13159 h 38"/>
                  <a:gd name="T2" fmla="*/ 478 w 26"/>
                  <a:gd name="T3" fmla="*/ 7868 h 38"/>
                  <a:gd name="T4" fmla="*/ 315 w 26"/>
                  <a:gd name="T5" fmla="*/ 3156 h 38"/>
                  <a:gd name="T6" fmla="*/ 267 w 26"/>
                  <a:gd name="T7" fmla="*/ 0 h 38"/>
                  <a:gd name="T8" fmla="*/ 169 w 26"/>
                  <a:gd name="T9" fmla="*/ 0 h 38"/>
                  <a:gd name="T10" fmla="*/ 111 w 26"/>
                  <a:gd name="T11" fmla="*/ 3156 h 38"/>
                  <a:gd name="T12" fmla="*/ 2 w 26"/>
                  <a:gd name="T13" fmla="*/ 7868 h 38"/>
                  <a:gd name="T14" fmla="*/ 2 w 26"/>
                  <a:gd name="T15" fmla="*/ 13159 h 38"/>
                  <a:gd name="T16" fmla="*/ 0 w 26"/>
                  <a:gd name="T17" fmla="*/ 19615 h 38"/>
                  <a:gd name="T18" fmla="*/ 2 w 26"/>
                  <a:gd name="T19" fmla="*/ 28107 h 38"/>
                  <a:gd name="T20" fmla="*/ 2 w 26"/>
                  <a:gd name="T21" fmla="*/ 40647 h 38"/>
                  <a:gd name="T22" fmla="*/ 111 w 26"/>
                  <a:gd name="T23" fmla="*/ 44379 h 38"/>
                  <a:gd name="T24" fmla="*/ 111 w 26"/>
                  <a:gd name="T25" fmla="*/ 53850 h 38"/>
                  <a:gd name="T26" fmla="*/ 2 w 26"/>
                  <a:gd name="T27" fmla="*/ 58866 h 38"/>
                  <a:gd name="T28" fmla="*/ 111 w 26"/>
                  <a:gd name="T29" fmla="*/ 64179 h 38"/>
                  <a:gd name="T30" fmla="*/ 137 w 26"/>
                  <a:gd name="T31" fmla="*/ 76675 h 38"/>
                  <a:gd name="T32" fmla="*/ 208 w 26"/>
                  <a:gd name="T33" fmla="*/ 85026 h 38"/>
                  <a:gd name="T34" fmla="*/ 267 w 26"/>
                  <a:gd name="T35" fmla="*/ 87011 h 38"/>
                  <a:gd name="T36" fmla="*/ 388 w 26"/>
                  <a:gd name="T37" fmla="*/ 89858 h 38"/>
                  <a:gd name="T38" fmla="*/ 405 w 26"/>
                  <a:gd name="T39" fmla="*/ 87011 h 38"/>
                  <a:gd name="T40" fmla="*/ 498 w 26"/>
                  <a:gd name="T41" fmla="*/ 85026 h 38"/>
                  <a:gd name="T42" fmla="*/ 613 w 26"/>
                  <a:gd name="T43" fmla="*/ 76675 h 38"/>
                  <a:gd name="T44" fmla="*/ 754 w 26"/>
                  <a:gd name="T45" fmla="*/ 68871 h 38"/>
                  <a:gd name="T46" fmla="*/ 842 w 26"/>
                  <a:gd name="T47" fmla="*/ 58866 h 38"/>
                  <a:gd name="T48" fmla="*/ 891 w 26"/>
                  <a:gd name="T49" fmla="*/ 53850 h 38"/>
                  <a:gd name="T50" fmla="*/ 842 w 26"/>
                  <a:gd name="T51" fmla="*/ 44379 h 38"/>
                  <a:gd name="T52" fmla="*/ 773 w 26"/>
                  <a:gd name="T53" fmla="*/ 41297 h 38"/>
                  <a:gd name="T54" fmla="*/ 694 w 26"/>
                  <a:gd name="T55" fmla="*/ 36043 h 38"/>
                  <a:gd name="T56" fmla="*/ 588 w 26"/>
                  <a:gd name="T57" fmla="*/ 32806 h 38"/>
                  <a:gd name="T58" fmla="*/ 588 w 26"/>
                  <a:gd name="T59" fmla="*/ 28107 h 38"/>
                  <a:gd name="T60" fmla="*/ 498 w 26"/>
                  <a:gd name="T61" fmla="*/ 19615 h 38"/>
                  <a:gd name="T62" fmla="*/ 478 w 26"/>
                  <a:gd name="T63" fmla="*/ 13159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 h="38">
                    <a:moveTo>
                      <a:pt x="14" y="6"/>
                    </a:moveTo>
                    <a:lnTo>
                      <a:pt x="14" y="3"/>
                    </a:lnTo>
                    <a:lnTo>
                      <a:pt x="9" y="1"/>
                    </a:lnTo>
                    <a:lnTo>
                      <a:pt x="8" y="0"/>
                    </a:lnTo>
                    <a:lnTo>
                      <a:pt x="5" y="0"/>
                    </a:lnTo>
                    <a:lnTo>
                      <a:pt x="3" y="1"/>
                    </a:lnTo>
                    <a:lnTo>
                      <a:pt x="2" y="3"/>
                    </a:lnTo>
                    <a:lnTo>
                      <a:pt x="2" y="6"/>
                    </a:lnTo>
                    <a:lnTo>
                      <a:pt x="0" y="8"/>
                    </a:lnTo>
                    <a:lnTo>
                      <a:pt x="2" y="12"/>
                    </a:lnTo>
                    <a:lnTo>
                      <a:pt x="2" y="17"/>
                    </a:lnTo>
                    <a:lnTo>
                      <a:pt x="3" y="19"/>
                    </a:lnTo>
                    <a:lnTo>
                      <a:pt x="3" y="23"/>
                    </a:lnTo>
                    <a:lnTo>
                      <a:pt x="2" y="25"/>
                    </a:lnTo>
                    <a:lnTo>
                      <a:pt x="3" y="27"/>
                    </a:lnTo>
                    <a:lnTo>
                      <a:pt x="4" y="32"/>
                    </a:lnTo>
                    <a:lnTo>
                      <a:pt x="6" y="36"/>
                    </a:lnTo>
                    <a:lnTo>
                      <a:pt x="8" y="37"/>
                    </a:lnTo>
                    <a:lnTo>
                      <a:pt x="11" y="38"/>
                    </a:lnTo>
                    <a:lnTo>
                      <a:pt x="12" y="37"/>
                    </a:lnTo>
                    <a:lnTo>
                      <a:pt x="15" y="36"/>
                    </a:lnTo>
                    <a:lnTo>
                      <a:pt x="18" y="32"/>
                    </a:lnTo>
                    <a:lnTo>
                      <a:pt x="22" y="29"/>
                    </a:lnTo>
                    <a:lnTo>
                      <a:pt x="24" y="25"/>
                    </a:lnTo>
                    <a:lnTo>
                      <a:pt x="26" y="23"/>
                    </a:lnTo>
                    <a:lnTo>
                      <a:pt x="24" y="19"/>
                    </a:lnTo>
                    <a:lnTo>
                      <a:pt x="23" y="18"/>
                    </a:lnTo>
                    <a:lnTo>
                      <a:pt x="20" y="15"/>
                    </a:lnTo>
                    <a:lnTo>
                      <a:pt x="17" y="14"/>
                    </a:lnTo>
                    <a:lnTo>
                      <a:pt x="17" y="12"/>
                    </a:lnTo>
                    <a:lnTo>
                      <a:pt x="15" y="8"/>
                    </a:lnTo>
                    <a:lnTo>
                      <a:pt x="14" y="6"/>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22" name="Freeform 230"/>
              <p:cNvSpPr>
                <a:spLocks/>
              </p:cNvSpPr>
              <p:nvPr/>
            </p:nvSpPr>
            <p:spPr bwMode="auto">
              <a:xfrm rot="1627522">
                <a:off x="542" y="3941"/>
                <a:ext cx="37" cy="27"/>
              </a:xfrm>
              <a:custGeom>
                <a:avLst/>
                <a:gdLst>
                  <a:gd name="T0" fmla="*/ 1780 w 29"/>
                  <a:gd name="T1" fmla="*/ 1598 h 18"/>
                  <a:gd name="T2" fmla="*/ 1816 w 29"/>
                  <a:gd name="T3" fmla="*/ 3596 h 18"/>
                  <a:gd name="T4" fmla="*/ 1816 w 29"/>
                  <a:gd name="T5" fmla="*/ 4163 h 18"/>
                  <a:gd name="T6" fmla="*/ 1780 w 29"/>
                  <a:gd name="T7" fmla="*/ 6245 h 18"/>
                  <a:gd name="T8" fmla="*/ 1535 w 29"/>
                  <a:gd name="T9" fmla="*/ 9368 h 18"/>
                  <a:gd name="T10" fmla="*/ 1395 w 29"/>
                  <a:gd name="T11" fmla="*/ 11622 h 18"/>
                  <a:gd name="T12" fmla="*/ 1093 w 29"/>
                  <a:gd name="T13" fmla="*/ 15584 h 18"/>
                  <a:gd name="T14" fmla="*/ 739 w 29"/>
                  <a:gd name="T15" fmla="*/ 18206 h 18"/>
                  <a:gd name="T16" fmla="*/ 672 w 29"/>
                  <a:gd name="T17" fmla="*/ 17433 h 18"/>
                  <a:gd name="T18" fmla="*/ 527 w 29"/>
                  <a:gd name="T19" fmla="*/ 15897 h 18"/>
                  <a:gd name="T20" fmla="*/ 324 w 29"/>
                  <a:gd name="T21" fmla="*/ 15584 h 18"/>
                  <a:gd name="T22" fmla="*/ 199 w 29"/>
                  <a:gd name="T23" fmla="*/ 13284 h 18"/>
                  <a:gd name="T24" fmla="*/ 199 w 29"/>
                  <a:gd name="T25" fmla="*/ 12137 h 18"/>
                  <a:gd name="T26" fmla="*/ 156 w 29"/>
                  <a:gd name="T27" fmla="*/ 11622 h 18"/>
                  <a:gd name="T28" fmla="*/ 0 w 29"/>
                  <a:gd name="T29" fmla="*/ 9368 h 18"/>
                  <a:gd name="T30" fmla="*/ 0 w 29"/>
                  <a:gd name="T31" fmla="*/ 7748 h 18"/>
                  <a:gd name="T32" fmla="*/ 156 w 29"/>
                  <a:gd name="T33" fmla="*/ 6245 h 18"/>
                  <a:gd name="T34" fmla="*/ 156 w 29"/>
                  <a:gd name="T35" fmla="*/ 5394 h 18"/>
                  <a:gd name="T36" fmla="*/ 254 w 29"/>
                  <a:gd name="T37" fmla="*/ 3596 h 18"/>
                  <a:gd name="T38" fmla="*/ 324 w 29"/>
                  <a:gd name="T39" fmla="*/ 1598 h 18"/>
                  <a:gd name="T40" fmla="*/ 413 w 29"/>
                  <a:gd name="T41" fmla="*/ 1598 h 18"/>
                  <a:gd name="T42" fmla="*/ 537 w 29"/>
                  <a:gd name="T43" fmla="*/ 3596 h 18"/>
                  <a:gd name="T44" fmla="*/ 672 w 29"/>
                  <a:gd name="T45" fmla="*/ 3596 h 18"/>
                  <a:gd name="T46" fmla="*/ 874 w 29"/>
                  <a:gd name="T47" fmla="*/ 3596 h 18"/>
                  <a:gd name="T48" fmla="*/ 1093 w 29"/>
                  <a:gd name="T49" fmla="*/ 4163 h 18"/>
                  <a:gd name="T50" fmla="*/ 1115 w 29"/>
                  <a:gd name="T51" fmla="*/ 4163 h 18"/>
                  <a:gd name="T52" fmla="*/ 1298 w 29"/>
                  <a:gd name="T53" fmla="*/ 3596 h 18"/>
                  <a:gd name="T54" fmla="*/ 1423 w 29"/>
                  <a:gd name="T55" fmla="*/ 1598 h 18"/>
                  <a:gd name="T56" fmla="*/ 1631 w 29"/>
                  <a:gd name="T57" fmla="*/ 0 h 18"/>
                  <a:gd name="T58" fmla="*/ 1780 w 29"/>
                  <a:gd name="T59" fmla="*/ 1598 h 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9" h="18">
                    <a:moveTo>
                      <a:pt x="28" y="1"/>
                    </a:moveTo>
                    <a:lnTo>
                      <a:pt x="29" y="3"/>
                    </a:lnTo>
                    <a:lnTo>
                      <a:pt x="29" y="4"/>
                    </a:lnTo>
                    <a:lnTo>
                      <a:pt x="28" y="6"/>
                    </a:lnTo>
                    <a:lnTo>
                      <a:pt x="24" y="9"/>
                    </a:lnTo>
                    <a:lnTo>
                      <a:pt x="22" y="11"/>
                    </a:lnTo>
                    <a:lnTo>
                      <a:pt x="17" y="15"/>
                    </a:lnTo>
                    <a:lnTo>
                      <a:pt x="12" y="18"/>
                    </a:lnTo>
                    <a:lnTo>
                      <a:pt x="10" y="17"/>
                    </a:lnTo>
                    <a:lnTo>
                      <a:pt x="8" y="16"/>
                    </a:lnTo>
                    <a:lnTo>
                      <a:pt x="5" y="15"/>
                    </a:lnTo>
                    <a:lnTo>
                      <a:pt x="3" y="13"/>
                    </a:lnTo>
                    <a:lnTo>
                      <a:pt x="3" y="12"/>
                    </a:lnTo>
                    <a:lnTo>
                      <a:pt x="2" y="11"/>
                    </a:lnTo>
                    <a:lnTo>
                      <a:pt x="0" y="9"/>
                    </a:lnTo>
                    <a:lnTo>
                      <a:pt x="0" y="7"/>
                    </a:lnTo>
                    <a:lnTo>
                      <a:pt x="2" y="6"/>
                    </a:lnTo>
                    <a:lnTo>
                      <a:pt x="2" y="5"/>
                    </a:lnTo>
                    <a:lnTo>
                      <a:pt x="4" y="3"/>
                    </a:lnTo>
                    <a:lnTo>
                      <a:pt x="5" y="1"/>
                    </a:lnTo>
                    <a:lnTo>
                      <a:pt x="6" y="1"/>
                    </a:lnTo>
                    <a:lnTo>
                      <a:pt x="9" y="3"/>
                    </a:lnTo>
                    <a:lnTo>
                      <a:pt x="10" y="3"/>
                    </a:lnTo>
                    <a:lnTo>
                      <a:pt x="14" y="3"/>
                    </a:lnTo>
                    <a:lnTo>
                      <a:pt x="17" y="4"/>
                    </a:lnTo>
                    <a:lnTo>
                      <a:pt x="18" y="4"/>
                    </a:lnTo>
                    <a:lnTo>
                      <a:pt x="21" y="3"/>
                    </a:lnTo>
                    <a:lnTo>
                      <a:pt x="23" y="1"/>
                    </a:lnTo>
                    <a:lnTo>
                      <a:pt x="26" y="0"/>
                    </a:lnTo>
                    <a:lnTo>
                      <a:pt x="28" y="1"/>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23" name="Freeform 231"/>
              <p:cNvSpPr>
                <a:spLocks/>
              </p:cNvSpPr>
              <p:nvPr/>
            </p:nvSpPr>
            <p:spPr bwMode="auto">
              <a:xfrm rot="1627522">
                <a:off x="1323" y="3191"/>
                <a:ext cx="18" cy="33"/>
              </a:xfrm>
              <a:custGeom>
                <a:avLst/>
                <a:gdLst>
                  <a:gd name="T0" fmla="*/ 329 w 15"/>
                  <a:gd name="T1" fmla="*/ 2967 h 23"/>
                  <a:gd name="T2" fmla="*/ 310 w 15"/>
                  <a:gd name="T3" fmla="*/ 1 h 23"/>
                  <a:gd name="T4" fmla="*/ 215 w 15"/>
                  <a:gd name="T5" fmla="*/ 0 h 23"/>
                  <a:gd name="T6" fmla="*/ 2 w 15"/>
                  <a:gd name="T7" fmla="*/ 2210 h 23"/>
                  <a:gd name="T8" fmla="*/ 0 w 15"/>
                  <a:gd name="T9" fmla="*/ 3171 h 23"/>
                  <a:gd name="T10" fmla="*/ 0 w 15"/>
                  <a:gd name="T11" fmla="*/ 5095 h 23"/>
                  <a:gd name="T12" fmla="*/ 72 w 15"/>
                  <a:gd name="T13" fmla="*/ 8764 h 23"/>
                  <a:gd name="T14" fmla="*/ 103 w 15"/>
                  <a:gd name="T15" fmla="*/ 10365 h 23"/>
                  <a:gd name="T16" fmla="*/ 215 w 15"/>
                  <a:gd name="T17" fmla="*/ 10488 h 23"/>
                  <a:gd name="T18" fmla="*/ 215 w 15"/>
                  <a:gd name="T19" fmla="*/ 10365 h 23"/>
                  <a:gd name="T20" fmla="*/ 258 w 15"/>
                  <a:gd name="T21" fmla="*/ 8267 h 23"/>
                  <a:gd name="T22" fmla="*/ 310 w 15"/>
                  <a:gd name="T23" fmla="*/ 6108 h 23"/>
                  <a:gd name="T24" fmla="*/ 329 w 15"/>
                  <a:gd name="T25" fmla="*/ 2967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23">
                    <a:moveTo>
                      <a:pt x="15" y="6"/>
                    </a:moveTo>
                    <a:lnTo>
                      <a:pt x="14" y="1"/>
                    </a:lnTo>
                    <a:lnTo>
                      <a:pt x="10" y="0"/>
                    </a:lnTo>
                    <a:lnTo>
                      <a:pt x="2" y="5"/>
                    </a:lnTo>
                    <a:lnTo>
                      <a:pt x="0" y="7"/>
                    </a:lnTo>
                    <a:lnTo>
                      <a:pt x="0" y="11"/>
                    </a:lnTo>
                    <a:lnTo>
                      <a:pt x="3" y="19"/>
                    </a:lnTo>
                    <a:lnTo>
                      <a:pt x="5" y="22"/>
                    </a:lnTo>
                    <a:lnTo>
                      <a:pt x="10" y="23"/>
                    </a:lnTo>
                    <a:lnTo>
                      <a:pt x="10" y="22"/>
                    </a:lnTo>
                    <a:lnTo>
                      <a:pt x="12" y="18"/>
                    </a:lnTo>
                    <a:lnTo>
                      <a:pt x="14" y="13"/>
                    </a:lnTo>
                    <a:lnTo>
                      <a:pt x="15" y="6"/>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sp>
            <p:nvSpPr>
              <p:cNvPr id="8324" name="Freeform 232"/>
              <p:cNvSpPr>
                <a:spLocks/>
              </p:cNvSpPr>
              <p:nvPr/>
            </p:nvSpPr>
            <p:spPr bwMode="auto">
              <a:xfrm rot="1627522">
                <a:off x="303" y="3974"/>
                <a:ext cx="129" cy="164"/>
              </a:xfrm>
              <a:custGeom>
                <a:avLst/>
                <a:gdLst>
                  <a:gd name="T0" fmla="*/ 90 w 106"/>
                  <a:gd name="T1" fmla="*/ 96065 h 110"/>
                  <a:gd name="T2" fmla="*/ 0 w 106"/>
                  <a:gd name="T3" fmla="*/ 82887 h 110"/>
                  <a:gd name="T4" fmla="*/ 241 w 106"/>
                  <a:gd name="T5" fmla="*/ 71904 h 110"/>
                  <a:gd name="T6" fmla="*/ 434 w 106"/>
                  <a:gd name="T7" fmla="*/ 64079 h 110"/>
                  <a:gd name="T8" fmla="*/ 425 w 106"/>
                  <a:gd name="T9" fmla="*/ 54593 h 110"/>
                  <a:gd name="T10" fmla="*/ 714 w 106"/>
                  <a:gd name="T11" fmla="*/ 46439 h 110"/>
                  <a:gd name="T12" fmla="*/ 1022 w 106"/>
                  <a:gd name="T13" fmla="*/ 39888 h 110"/>
                  <a:gd name="T14" fmla="*/ 1379 w 106"/>
                  <a:gd name="T15" fmla="*/ 33958 h 110"/>
                  <a:gd name="T16" fmla="*/ 1133 w 106"/>
                  <a:gd name="T17" fmla="*/ 27741 h 110"/>
                  <a:gd name="T18" fmla="*/ 1058 w 106"/>
                  <a:gd name="T19" fmla="*/ 19646 h 110"/>
                  <a:gd name="T20" fmla="*/ 1288 w 106"/>
                  <a:gd name="T21" fmla="*/ 14553 h 110"/>
                  <a:gd name="T22" fmla="*/ 1598 w 106"/>
                  <a:gd name="T23" fmla="*/ 17945 h 110"/>
                  <a:gd name="T24" fmla="*/ 1678 w 106"/>
                  <a:gd name="T25" fmla="*/ 23075 h 110"/>
                  <a:gd name="T26" fmla="*/ 1907 w 106"/>
                  <a:gd name="T27" fmla="*/ 21697 h 110"/>
                  <a:gd name="T28" fmla="*/ 2321 w 106"/>
                  <a:gd name="T29" fmla="*/ 12480 h 110"/>
                  <a:gd name="T30" fmla="*/ 2620 w 106"/>
                  <a:gd name="T31" fmla="*/ 1 h 110"/>
                  <a:gd name="T32" fmla="*/ 2862 w 106"/>
                  <a:gd name="T33" fmla="*/ 2296 h 110"/>
                  <a:gd name="T34" fmla="*/ 2881 w 106"/>
                  <a:gd name="T35" fmla="*/ 23875 h 110"/>
                  <a:gd name="T36" fmla="*/ 2485 w 106"/>
                  <a:gd name="T37" fmla="*/ 30177 h 110"/>
                  <a:gd name="T38" fmla="*/ 2203 w 106"/>
                  <a:gd name="T39" fmla="*/ 33958 h 110"/>
                  <a:gd name="T40" fmla="*/ 1945 w 106"/>
                  <a:gd name="T41" fmla="*/ 39235 h 110"/>
                  <a:gd name="T42" fmla="*/ 1645 w 106"/>
                  <a:gd name="T43" fmla="*/ 48726 h 110"/>
                  <a:gd name="T44" fmla="*/ 1352 w 106"/>
                  <a:gd name="T45" fmla="*/ 51292 h 110"/>
                  <a:gd name="T46" fmla="*/ 1206 w 106"/>
                  <a:gd name="T47" fmla="*/ 50628 h 110"/>
                  <a:gd name="T48" fmla="*/ 1079 w 106"/>
                  <a:gd name="T49" fmla="*/ 50628 h 110"/>
                  <a:gd name="T50" fmla="*/ 1058 w 106"/>
                  <a:gd name="T51" fmla="*/ 53069 h 110"/>
                  <a:gd name="T52" fmla="*/ 1305 w 106"/>
                  <a:gd name="T53" fmla="*/ 67077 h 110"/>
                  <a:gd name="T54" fmla="*/ 991 w 106"/>
                  <a:gd name="T55" fmla="*/ 69236 h 110"/>
                  <a:gd name="T56" fmla="*/ 783 w 106"/>
                  <a:gd name="T57" fmla="*/ 71904 h 110"/>
                  <a:gd name="T58" fmla="*/ 953 w 106"/>
                  <a:gd name="T59" fmla="*/ 79908 h 110"/>
                  <a:gd name="T60" fmla="*/ 765 w 106"/>
                  <a:gd name="T61" fmla="*/ 90614 h 110"/>
                  <a:gd name="T62" fmla="*/ 492 w 106"/>
                  <a:gd name="T63" fmla="*/ 94395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0">
                    <a:moveTo>
                      <a:pt x="6" y="110"/>
                    </a:moveTo>
                    <a:lnTo>
                      <a:pt x="3" y="108"/>
                    </a:lnTo>
                    <a:lnTo>
                      <a:pt x="1" y="100"/>
                    </a:lnTo>
                    <a:lnTo>
                      <a:pt x="0" y="93"/>
                    </a:lnTo>
                    <a:lnTo>
                      <a:pt x="3" y="85"/>
                    </a:lnTo>
                    <a:lnTo>
                      <a:pt x="9" y="81"/>
                    </a:lnTo>
                    <a:lnTo>
                      <a:pt x="15" y="75"/>
                    </a:lnTo>
                    <a:lnTo>
                      <a:pt x="16" y="72"/>
                    </a:lnTo>
                    <a:lnTo>
                      <a:pt x="16" y="69"/>
                    </a:lnTo>
                    <a:lnTo>
                      <a:pt x="15" y="62"/>
                    </a:lnTo>
                    <a:lnTo>
                      <a:pt x="17" y="56"/>
                    </a:lnTo>
                    <a:lnTo>
                      <a:pt x="25" y="52"/>
                    </a:lnTo>
                    <a:lnTo>
                      <a:pt x="34" y="46"/>
                    </a:lnTo>
                    <a:lnTo>
                      <a:pt x="36" y="45"/>
                    </a:lnTo>
                    <a:lnTo>
                      <a:pt x="48" y="40"/>
                    </a:lnTo>
                    <a:lnTo>
                      <a:pt x="49" y="38"/>
                    </a:lnTo>
                    <a:lnTo>
                      <a:pt x="48" y="34"/>
                    </a:lnTo>
                    <a:lnTo>
                      <a:pt x="40" y="31"/>
                    </a:lnTo>
                    <a:lnTo>
                      <a:pt x="37" y="27"/>
                    </a:lnTo>
                    <a:lnTo>
                      <a:pt x="37" y="22"/>
                    </a:lnTo>
                    <a:lnTo>
                      <a:pt x="40" y="19"/>
                    </a:lnTo>
                    <a:lnTo>
                      <a:pt x="45" y="16"/>
                    </a:lnTo>
                    <a:lnTo>
                      <a:pt x="53" y="18"/>
                    </a:lnTo>
                    <a:lnTo>
                      <a:pt x="57" y="20"/>
                    </a:lnTo>
                    <a:lnTo>
                      <a:pt x="59" y="24"/>
                    </a:lnTo>
                    <a:lnTo>
                      <a:pt x="60" y="26"/>
                    </a:lnTo>
                    <a:lnTo>
                      <a:pt x="64" y="26"/>
                    </a:lnTo>
                    <a:lnTo>
                      <a:pt x="67" y="24"/>
                    </a:lnTo>
                    <a:lnTo>
                      <a:pt x="76" y="19"/>
                    </a:lnTo>
                    <a:lnTo>
                      <a:pt x="82" y="14"/>
                    </a:lnTo>
                    <a:lnTo>
                      <a:pt x="85" y="8"/>
                    </a:lnTo>
                    <a:lnTo>
                      <a:pt x="93" y="1"/>
                    </a:lnTo>
                    <a:lnTo>
                      <a:pt x="97" y="0"/>
                    </a:lnTo>
                    <a:lnTo>
                      <a:pt x="101" y="3"/>
                    </a:lnTo>
                    <a:lnTo>
                      <a:pt x="106" y="19"/>
                    </a:lnTo>
                    <a:lnTo>
                      <a:pt x="102" y="27"/>
                    </a:lnTo>
                    <a:lnTo>
                      <a:pt x="95" y="33"/>
                    </a:lnTo>
                    <a:lnTo>
                      <a:pt x="89" y="34"/>
                    </a:lnTo>
                    <a:lnTo>
                      <a:pt x="81" y="36"/>
                    </a:lnTo>
                    <a:lnTo>
                      <a:pt x="78" y="38"/>
                    </a:lnTo>
                    <a:lnTo>
                      <a:pt x="72" y="44"/>
                    </a:lnTo>
                    <a:lnTo>
                      <a:pt x="69" y="44"/>
                    </a:lnTo>
                    <a:lnTo>
                      <a:pt x="63" y="49"/>
                    </a:lnTo>
                    <a:lnTo>
                      <a:pt x="58" y="55"/>
                    </a:lnTo>
                    <a:lnTo>
                      <a:pt x="53" y="57"/>
                    </a:lnTo>
                    <a:lnTo>
                      <a:pt x="48" y="58"/>
                    </a:lnTo>
                    <a:lnTo>
                      <a:pt x="45" y="58"/>
                    </a:lnTo>
                    <a:lnTo>
                      <a:pt x="43" y="57"/>
                    </a:lnTo>
                    <a:lnTo>
                      <a:pt x="41" y="56"/>
                    </a:lnTo>
                    <a:lnTo>
                      <a:pt x="39" y="57"/>
                    </a:lnTo>
                    <a:lnTo>
                      <a:pt x="37" y="58"/>
                    </a:lnTo>
                    <a:lnTo>
                      <a:pt x="37" y="60"/>
                    </a:lnTo>
                    <a:lnTo>
                      <a:pt x="46" y="75"/>
                    </a:lnTo>
                    <a:lnTo>
                      <a:pt x="46" y="76"/>
                    </a:lnTo>
                    <a:lnTo>
                      <a:pt x="42" y="78"/>
                    </a:lnTo>
                    <a:lnTo>
                      <a:pt x="35" y="78"/>
                    </a:lnTo>
                    <a:lnTo>
                      <a:pt x="30" y="78"/>
                    </a:lnTo>
                    <a:lnTo>
                      <a:pt x="28" y="81"/>
                    </a:lnTo>
                    <a:lnTo>
                      <a:pt x="29" y="84"/>
                    </a:lnTo>
                    <a:lnTo>
                      <a:pt x="34" y="90"/>
                    </a:lnTo>
                    <a:lnTo>
                      <a:pt x="34" y="93"/>
                    </a:lnTo>
                    <a:lnTo>
                      <a:pt x="27" y="102"/>
                    </a:lnTo>
                    <a:lnTo>
                      <a:pt x="19" y="105"/>
                    </a:lnTo>
                    <a:lnTo>
                      <a:pt x="17" y="106"/>
                    </a:lnTo>
                    <a:lnTo>
                      <a:pt x="6" y="110"/>
                    </a:lnTo>
                    <a:close/>
                  </a:path>
                </a:pathLst>
              </a:custGeom>
              <a:solidFill>
                <a:srgbClr val="FF9999"/>
              </a:solidFill>
              <a:ln>
                <a:noFill/>
              </a:ln>
              <a:extLst>
                <a:ext uri="{91240B29-F687-4F45-9708-019B960494DF}">
                  <a14:hiddenLine xmlns:a14="http://schemas.microsoft.com/office/drawing/2010/main" w="1588">
                    <a:solidFill>
                      <a:srgbClr val="008080"/>
                    </a:solidFill>
                    <a:prstDash val="solid"/>
                    <a:round/>
                    <a:headEnd/>
                    <a:tailEnd/>
                  </a14:hiddenLine>
                </a:ext>
              </a:extLst>
            </p:spPr>
            <p:txBody>
              <a:bodyPr/>
              <a:lstStyle/>
              <a:p>
                <a:endParaRPr lang="ja-JP" altLang="en-US"/>
              </a:p>
            </p:txBody>
          </p:sp>
        </p:grpSp>
        <p:sp>
          <p:nvSpPr>
            <p:cNvPr id="8211" name="Text Box 233"/>
            <p:cNvSpPr txBox="1">
              <a:spLocks noChangeArrowheads="1"/>
            </p:cNvSpPr>
            <p:nvPr/>
          </p:nvSpPr>
          <p:spPr bwMode="auto">
            <a:xfrm>
              <a:off x="2382" y="3052"/>
              <a:ext cx="756" cy="44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20000"/>
                </a:spcBef>
              </a:pPr>
              <a:r>
                <a:rPr lang="ja-JP" altLang="en-US" sz="4000" dirty="0">
                  <a:solidFill>
                    <a:srgbClr val="FF0000"/>
                  </a:solidFill>
                  <a:latin typeface="Meiryo UI" panose="020B0604030504040204" pitchFamily="50" charset="-128"/>
                  <a:ea typeface="Meiryo UI" panose="020B0604030504040204" pitchFamily="50" charset="-128"/>
                </a:rPr>
                <a:t>ＱＣ</a:t>
              </a:r>
              <a:endParaRPr lang="ja-JP" altLang="en-US" sz="3600" dirty="0">
                <a:solidFill>
                  <a:srgbClr val="FF0000"/>
                </a:solidFill>
                <a:latin typeface="Meiryo UI" panose="020B0604030504040204" pitchFamily="50" charset="-128"/>
                <a:ea typeface="Meiryo UI" panose="020B0604030504040204" pitchFamily="50" charset="-128"/>
              </a:endParaRPr>
            </a:p>
          </p:txBody>
        </p:sp>
      </p:grpSp>
      <p:sp>
        <p:nvSpPr>
          <p:cNvPr id="791786" name="AutoShape 234"/>
          <p:cNvSpPr>
            <a:spLocks noChangeArrowheads="1"/>
          </p:cNvSpPr>
          <p:nvPr/>
        </p:nvSpPr>
        <p:spPr bwMode="auto">
          <a:xfrm>
            <a:off x="2830471" y="6051688"/>
            <a:ext cx="5630003" cy="793292"/>
          </a:xfrm>
          <a:prstGeom prst="horizontalScroll">
            <a:avLst>
              <a:gd name="adj" fmla="val 12500"/>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spcBef>
                <a:spcPct val="20000"/>
              </a:spcBef>
              <a:defRPr/>
            </a:pPr>
            <a:r>
              <a:rPr lang="ja-JP" altLang="en-US" sz="4000" dirty="0">
                <a:solidFill>
                  <a:srgbClr val="FF0000"/>
                </a:solidFill>
                <a:effectLst>
                  <a:outerShdw blurRad="38100" dist="38100" dir="2700000" algn="tl">
                    <a:srgbClr val="000000"/>
                  </a:outerShdw>
                </a:effectLst>
                <a:latin typeface="Meiryo UI" panose="020B0604030504040204" pitchFamily="50" charset="-128"/>
                <a:ea typeface="Meiryo UI" panose="020B0604030504040204" pitchFamily="50" charset="-128"/>
              </a:rPr>
              <a:t>日本全国に広まった</a:t>
            </a:r>
          </a:p>
        </p:txBody>
      </p:sp>
      <p:sp>
        <p:nvSpPr>
          <p:cNvPr id="8199" name="Text Box 242"/>
          <p:cNvSpPr txBox="1">
            <a:spLocks noChangeArrowheads="1"/>
          </p:cNvSpPr>
          <p:nvPr/>
        </p:nvSpPr>
        <p:spPr bwMode="auto">
          <a:xfrm>
            <a:off x="8823325" y="6477000"/>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ja-JP" sz="1400"/>
          </a:p>
        </p:txBody>
      </p:sp>
      <p:sp>
        <p:nvSpPr>
          <p:cNvPr id="8201" name="Text Box 244"/>
          <p:cNvSpPr txBox="1">
            <a:spLocks noChangeArrowheads="1"/>
          </p:cNvSpPr>
          <p:nvPr/>
        </p:nvSpPr>
        <p:spPr bwMode="auto">
          <a:xfrm>
            <a:off x="4981866" y="5754992"/>
            <a:ext cx="152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2000" b="1" dirty="0">
                <a:latin typeface="Meiryo UI" panose="020B0604030504040204" pitchFamily="50" charset="-128"/>
                <a:ea typeface="Meiryo UI" panose="020B0604030504040204" pitchFamily="50" charset="-128"/>
              </a:rPr>
              <a:t>自衛隊</a:t>
            </a:r>
          </a:p>
        </p:txBody>
      </p:sp>
      <p:pic>
        <p:nvPicPr>
          <p:cNvPr id="2" name="図 1">
            <a:extLst>
              <a:ext uri="{FF2B5EF4-FFF2-40B4-BE49-F238E27FC236}">
                <a16:creationId xmlns:a16="http://schemas.microsoft.com/office/drawing/2014/main" id="{B96D6DCA-F201-4700-F0BD-7AE900EE77D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5938">
                        <a14:foregroundMark x1="95938" y1="59375" x2="95938" y2="59375"/>
                      </a14:backgroundRemoval>
                    </a14:imgEffect>
                  </a14:imgLayer>
                </a14:imgProps>
              </a:ext>
            </a:extLst>
          </a:blip>
          <a:stretch>
            <a:fillRect/>
          </a:stretch>
        </p:blipFill>
        <p:spPr>
          <a:xfrm>
            <a:off x="4572809" y="4094236"/>
            <a:ext cx="2053956" cy="2053956"/>
          </a:xfrm>
          <a:prstGeom prst="rect">
            <a:avLst/>
          </a:prstGeom>
        </p:spPr>
      </p:pic>
      <p:pic>
        <p:nvPicPr>
          <p:cNvPr id="4" name="図 3">
            <a:extLst>
              <a:ext uri="{FF2B5EF4-FFF2-40B4-BE49-F238E27FC236}">
                <a16:creationId xmlns:a16="http://schemas.microsoft.com/office/drawing/2014/main" id="{7FFA8DE9-6179-56D8-C7EF-8395310CA97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78" b="96667" l="3929" r="96786">
                        <a14:foregroundMark x1="88929" y1="11111" x2="85357" y2="22222"/>
                        <a14:foregroundMark x1="90357" y1="15556" x2="93214" y2="11667"/>
                        <a14:foregroundMark x1="91429" y1="25556" x2="96786" y2="31667"/>
                        <a14:foregroundMark x1="50714" y1="91667" x2="50000" y2="94444"/>
                        <a14:foregroundMark x1="57500" y1="94444" x2="57857" y2="97222"/>
                        <a14:foregroundMark x1="57857" y1="17222" x2="56071" y2="12222"/>
                        <a14:foregroundMark x1="54286" y1="3889" x2="53214" y2="3889"/>
                        <a14:foregroundMark x1="87143" y1="2778" x2="85714" y2="2778"/>
                        <a14:foregroundMark x1="25357" y1="16667" x2="18214" y2="62778"/>
                        <a14:foregroundMark x1="18214" y1="62778" x2="19286" y2="75000"/>
                        <a14:foregroundMark x1="3929" y1="77778" x2="4643" y2="90556"/>
                        <a14:foregroundMark x1="53929" y1="41667" x2="55000" y2="41111"/>
                        <a14:foregroundMark x1="13929" y1="16667" x2="20000" y2="17222"/>
                      </a14:backgroundRemoval>
                    </a14:imgEffect>
                  </a14:imgLayer>
                </a14:imgProps>
              </a:ext>
            </a:extLst>
          </a:blip>
          <a:stretch>
            <a:fillRect/>
          </a:stretch>
        </p:blipFill>
        <p:spPr>
          <a:xfrm>
            <a:off x="6410324" y="4985750"/>
            <a:ext cx="1722599" cy="1107386"/>
          </a:xfrm>
          <a:prstGeom prst="rect">
            <a:avLst/>
          </a:prstGeom>
        </p:spPr>
      </p:pic>
      <p:pic>
        <p:nvPicPr>
          <p:cNvPr id="6" name="図 5">
            <a:extLst>
              <a:ext uri="{FF2B5EF4-FFF2-40B4-BE49-F238E27FC236}">
                <a16:creationId xmlns:a16="http://schemas.microsoft.com/office/drawing/2014/main" id="{5FBFF41A-17A7-59F5-AB84-80D1ACD0625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97" b="89956" l="3000" r="96375">
                        <a14:foregroundMark x1="88625" y1="19941" x2="93250" y2="17873"/>
                        <a14:foregroundMark x1="94125" y1="51846" x2="94250" y2="52585"/>
                        <a14:foregroundMark x1="96125" y1="18759" x2="96375" y2="16544"/>
                        <a14:foregroundMark x1="9500" y1="61152" x2="3000" y2="59380"/>
                      </a14:backgroundRemoval>
                    </a14:imgEffect>
                  </a14:imgLayer>
                </a14:imgProps>
              </a:ext>
            </a:extLst>
          </a:blip>
          <a:stretch>
            <a:fillRect/>
          </a:stretch>
        </p:blipFill>
        <p:spPr>
          <a:xfrm>
            <a:off x="6374902" y="4235599"/>
            <a:ext cx="1068081" cy="903864"/>
          </a:xfrm>
          <a:prstGeom prst="rect">
            <a:avLst/>
          </a:prstGeom>
        </p:spPr>
      </p:pic>
      <p:pic>
        <p:nvPicPr>
          <p:cNvPr id="8" name="図 7">
            <a:extLst>
              <a:ext uri="{FF2B5EF4-FFF2-40B4-BE49-F238E27FC236}">
                <a16:creationId xmlns:a16="http://schemas.microsoft.com/office/drawing/2014/main" id="{CBCC2B3B-0FEF-A937-5410-077D4649266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250" b="97500" l="9639" r="89960">
                        <a14:foregroundMark x1="40361" y1="95375" x2="39357" y2="77125"/>
                        <a14:foregroundMark x1="39357" y1="77125" x2="52610" y2="67000"/>
                        <a14:foregroundMark x1="52610" y1="67000" x2="58434" y2="97125"/>
                        <a14:foregroundMark x1="43775" y1="97125" x2="37952" y2="97500"/>
                        <a14:foregroundMark x1="30120" y1="63500" x2="28514" y2="52875"/>
                        <a14:foregroundMark x1="28514" y1="52875" x2="32530" y2="39000"/>
                        <a14:foregroundMark x1="32530" y1="39000" x2="53414" y2="40625"/>
                        <a14:foregroundMark x1="53414" y1="40625" x2="66064" y2="39750"/>
                        <a14:foregroundMark x1="66064" y1="39750" x2="68072" y2="62375"/>
                        <a14:foregroundMark x1="60442" y1="54750" x2="41968" y2="55000"/>
                        <a14:foregroundMark x1="41968" y1="55000" x2="56827" y2="53625"/>
                        <a14:foregroundMark x1="56827" y1="53625" x2="56827" y2="53625"/>
                        <a14:foregroundMark x1="60040" y1="47500" x2="57430" y2="47500"/>
                        <a14:foregroundMark x1="40562" y1="47250" x2="37149" y2="47500"/>
                        <a14:foregroundMark x1="41165" y1="61250" x2="52410" y2="61000"/>
                        <a14:foregroundMark x1="64458" y1="35375" x2="64659" y2="34000"/>
                        <a14:foregroundMark x1="65261" y1="34250" x2="65261" y2="33500"/>
                        <a14:foregroundMark x1="34538" y1="34250" x2="33735" y2="33375"/>
                        <a14:foregroundMark x1="34337" y1="34500" x2="32731" y2="33500"/>
                        <a14:foregroundMark x1="38554" y1="12250" x2="54418" y2="12250"/>
                        <a14:foregroundMark x1="54418" y1="12250" x2="58434" y2="12000"/>
                        <a14:foregroundMark x1="58635" y1="9625" x2="40763" y2="8625"/>
                        <a14:foregroundMark x1="62851" y1="8000" x2="50402" y2="5250"/>
                        <a14:foregroundMark x1="50402" y1="5250" x2="32731" y2="9125"/>
                        <a14:foregroundMark x1="61847" y1="7250" x2="45181" y2="3250"/>
                        <a14:foregroundMark x1="45181" y1="3250" x2="32530" y2="6250"/>
                        <a14:foregroundMark x1="32530" y1="6250" x2="32530" y2="6250"/>
                        <a14:foregroundMark x1="64257" y1="10000" x2="62450" y2="7375"/>
                        <a14:foregroundMark x1="68474" y1="7750" x2="54418" y2="2250"/>
                        <a14:foregroundMark x1="47791" y1="2250" x2="53614" y2="2875"/>
                        <a14:foregroundMark x1="46386" y1="2375" x2="33333" y2="5250"/>
                        <a14:foregroundMark x1="33333" y1="5250" x2="27309" y2="8625"/>
                        <a14:foregroundMark x1="67470" y1="12125" x2="61245" y2="4375"/>
                        <a14:foregroundMark x1="61245" y1="4375" x2="66265" y2="7250"/>
                        <a14:foregroundMark x1="32731" y1="37000" x2="58233" y2="36500"/>
                        <a14:foregroundMark x1="58233" y1="36500" x2="65261" y2="39500"/>
                        <a14:foregroundMark x1="57430" y1="34875" x2="52811" y2="33500"/>
                        <a14:foregroundMark x1="53414" y1="32375" x2="48594" y2="32750"/>
                        <a14:foregroundMark x1="48594" y1="32750" x2="43775" y2="32875"/>
                        <a14:foregroundMark x1="39558" y1="42750" x2="53213" y2="50000"/>
                        <a14:foregroundMark x1="53213" y1="50000" x2="41767" y2="54500"/>
                        <a14:foregroundMark x1="41767" y1="54500" x2="56426" y2="56750"/>
                        <a14:foregroundMark x1="56426" y1="56750" x2="39157" y2="59375"/>
                        <a14:foregroundMark x1="39157" y1="59375" x2="38153" y2="75500"/>
                        <a14:foregroundMark x1="46386" y1="68750" x2="59839" y2="73875"/>
                        <a14:foregroundMark x1="59839" y1="73875" x2="59839" y2="74625"/>
                        <a14:foregroundMark x1="59639" y1="66125" x2="62249" y2="80125"/>
                        <a14:foregroundMark x1="62249" y1="80125" x2="60442" y2="85375"/>
                        <a14:foregroundMark x1="44378" y1="89000" x2="46185" y2="80875"/>
                        <a14:foregroundMark x1="44578" y1="65250" x2="59438" y2="61625"/>
                        <a14:foregroundMark x1="59438" y1="61625" x2="61245" y2="51500"/>
                        <a14:foregroundMark x1="61245" y1="51500" x2="58434" y2="45375"/>
                        <a14:foregroundMark x1="37149" y1="57500" x2="41365" y2="48375"/>
                      </a14:backgroundRemoval>
                    </a14:imgEffect>
                  </a14:imgLayer>
                </a14:imgProps>
              </a:ext>
            </a:extLst>
          </a:blip>
          <a:stretch>
            <a:fillRect/>
          </a:stretch>
        </p:blipFill>
        <p:spPr>
          <a:xfrm>
            <a:off x="8378265" y="4848251"/>
            <a:ext cx="1005731" cy="1615632"/>
          </a:xfrm>
          <a:prstGeom prst="rect">
            <a:avLst/>
          </a:prstGeom>
        </p:spPr>
      </p:pic>
      <p:pic>
        <p:nvPicPr>
          <p:cNvPr id="11" name="図 10">
            <a:extLst>
              <a:ext uri="{FF2B5EF4-FFF2-40B4-BE49-F238E27FC236}">
                <a16:creationId xmlns:a16="http://schemas.microsoft.com/office/drawing/2014/main" id="{0936E737-EF65-3EC3-9152-C49E00A89815}"/>
              </a:ext>
            </a:extLst>
          </p:cNvPr>
          <p:cNvPicPr>
            <a:picLocks noChangeAspect="1"/>
          </p:cNvPicPr>
          <p:nvPr/>
        </p:nvPicPr>
        <p:blipFill>
          <a:blip r:embed="rId12"/>
          <a:stretch>
            <a:fillRect/>
          </a:stretch>
        </p:blipFill>
        <p:spPr>
          <a:xfrm>
            <a:off x="112010" y="970028"/>
            <a:ext cx="920054" cy="1217302"/>
          </a:xfrm>
          <a:prstGeom prst="rect">
            <a:avLst/>
          </a:prstGeom>
        </p:spPr>
      </p:pic>
      <p:pic>
        <p:nvPicPr>
          <p:cNvPr id="12" name="図 11">
            <a:extLst>
              <a:ext uri="{FF2B5EF4-FFF2-40B4-BE49-F238E27FC236}">
                <a16:creationId xmlns:a16="http://schemas.microsoft.com/office/drawing/2014/main" id="{A2428636-A562-8958-5E36-305A464184C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4625" r="93625">
                        <a14:foregroundMark x1="12750" y1="60750" x2="12750" y2="60750"/>
                        <a14:foregroundMark x1="11750" y1="60500" x2="8750" y2="64250"/>
                        <a14:foregroundMark x1="4625" y1="63125" x2="5000" y2="64500"/>
                        <a14:foregroundMark x1="49375" y1="35250" x2="52000" y2="38750"/>
                        <a14:foregroundMark x1="57625" y1="36125" x2="56750" y2="45250"/>
                        <a14:foregroundMark x1="44750" y1="35125" x2="54125" y2="33000"/>
                        <a14:foregroundMark x1="54125" y1="33000" x2="55625" y2="33250"/>
                        <a14:foregroundMark x1="47625" y1="69125" x2="52625" y2="70500"/>
                        <a14:foregroundMark x1="54000" y1="67250" x2="47375" y2="70750"/>
                        <a14:foregroundMark x1="93625" y1="63750" x2="93625" y2="67750"/>
                        <a14:foregroundMark x1="25375" y1="78750" x2="25375" y2="78750"/>
                        <a14:foregroundMark x1="25375" y1="76250" x2="25375" y2="78125"/>
                        <a14:foregroundMark x1="32375" y1="75875" x2="31625" y2="77875"/>
                        <a14:foregroundMark x1="32375" y1="81500" x2="32375" y2="81500"/>
                        <a14:foregroundMark x1="24250" y1="82750" x2="24250" y2="82750"/>
                        <a14:foregroundMark x1="67000" y1="82125" x2="67000" y2="82125"/>
                        <a14:foregroundMark x1="80250" y1="82500" x2="80250" y2="82500"/>
                      </a14:backgroundRemoval>
                    </a14:imgEffect>
                  </a14:imgLayer>
                </a14:imgProps>
              </a:ext>
            </a:extLst>
          </a:blip>
          <a:stretch>
            <a:fillRect/>
          </a:stretch>
        </p:blipFill>
        <p:spPr>
          <a:xfrm>
            <a:off x="1021573" y="911698"/>
            <a:ext cx="1626672" cy="1626672"/>
          </a:xfrm>
          <a:prstGeom prst="rect">
            <a:avLst/>
          </a:prstGeom>
        </p:spPr>
      </p:pic>
      <p:pic>
        <p:nvPicPr>
          <p:cNvPr id="14" name="図 13">
            <a:extLst>
              <a:ext uri="{FF2B5EF4-FFF2-40B4-BE49-F238E27FC236}">
                <a16:creationId xmlns:a16="http://schemas.microsoft.com/office/drawing/2014/main" id="{AFC0DC08-7271-A2C6-A388-4206B9689313}"/>
              </a:ext>
            </a:extLst>
          </p:cNvPr>
          <p:cNvPicPr>
            <a:picLocks noChangeAspect="1"/>
          </p:cNvPicPr>
          <p:nvPr/>
        </p:nvPicPr>
        <p:blipFill>
          <a:blip r:embed="rId15"/>
          <a:stretch>
            <a:fillRect/>
          </a:stretch>
        </p:blipFill>
        <p:spPr>
          <a:xfrm>
            <a:off x="3441819" y="779578"/>
            <a:ext cx="754972" cy="1141836"/>
          </a:xfrm>
          <a:prstGeom prst="rect">
            <a:avLst/>
          </a:prstGeom>
        </p:spPr>
      </p:pic>
      <p:pic>
        <p:nvPicPr>
          <p:cNvPr id="16" name="図 15">
            <a:extLst>
              <a:ext uri="{FF2B5EF4-FFF2-40B4-BE49-F238E27FC236}">
                <a16:creationId xmlns:a16="http://schemas.microsoft.com/office/drawing/2014/main" id="{070F5192-D7D9-EDB0-1BBB-023BCDEC3041}"/>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353" b="97059" l="1235" r="98272">
                        <a14:foregroundMark x1="10864" y1="34118" x2="6173" y2="19412"/>
                        <a14:foregroundMark x1="3704" y1="30000" x2="2469" y2="31471"/>
                        <a14:foregroundMark x1="21728" y1="20588" x2="34815" y2="11471"/>
                        <a14:foregroundMark x1="19753" y1="7059" x2="39506" y2="12941"/>
                        <a14:foregroundMark x1="68395" y1="6471" x2="82716" y2="46176"/>
                        <a14:foregroundMark x1="82716" y1="46176" x2="85185" y2="87647"/>
                        <a14:foregroundMark x1="93333" y1="12941" x2="88642" y2="2941"/>
                        <a14:foregroundMark x1="91605" y1="72647" x2="91111" y2="74118"/>
                        <a14:foregroundMark x1="61235" y1="30000" x2="61235" y2="22059"/>
                        <a14:foregroundMark x1="60494" y1="17059" x2="60494" y2="17059"/>
                        <a14:foregroundMark x1="57531" y1="32941" x2="57531" y2="32941"/>
                        <a14:foregroundMark x1="86914" y1="96176" x2="86914" y2="96176"/>
                        <a14:foregroundMark x1="28889" y1="97059" x2="28889" y2="97059"/>
                        <a14:foregroundMark x1="37284" y1="75000" x2="37284" y2="75000"/>
                        <a14:foregroundMark x1="59259" y1="31471" x2="59259" y2="31471"/>
                        <a14:foregroundMark x1="6667" y1="29412" x2="6667" y2="29412"/>
                        <a14:foregroundMark x1="98272" y1="11471" x2="98272" y2="11471"/>
                      </a14:backgroundRemoval>
                    </a14:imgEffect>
                  </a14:imgLayer>
                </a14:imgProps>
              </a:ext>
            </a:extLst>
          </a:blip>
          <a:srcRect r="51056"/>
          <a:stretch/>
        </p:blipFill>
        <p:spPr>
          <a:xfrm>
            <a:off x="2779679" y="1082460"/>
            <a:ext cx="481803" cy="826408"/>
          </a:xfrm>
          <a:prstGeom prst="rect">
            <a:avLst/>
          </a:prstGeom>
        </p:spPr>
      </p:pic>
      <p:pic>
        <p:nvPicPr>
          <p:cNvPr id="17" name="図 16">
            <a:extLst>
              <a:ext uri="{FF2B5EF4-FFF2-40B4-BE49-F238E27FC236}">
                <a16:creationId xmlns:a16="http://schemas.microsoft.com/office/drawing/2014/main" id="{EAE5709A-37F7-E9E8-73F1-DDBDDA718944}"/>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353" b="97059" l="1235" r="98272">
                        <a14:foregroundMark x1="10864" y1="34118" x2="6173" y2="19412"/>
                        <a14:foregroundMark x1="3704" y1="30000" x2="2469" y2="31471"/>
                        <a14:foregroundMark x1="21728" y1="20588" x2="34815" y2="11471"/>
                        <a14:foregroundMark x1="19753" y1="7059" x2="39506" y2="12941"/>
                        <a14:foregroundMark x1="68395" y1="6471" x2="82716" y2="46176"/>
                        <a14:foregroundMark x1="82716" y1="46176" x2="85185" y2="87647"/>
                        <a14:foregroundMark x1="93333" y1="12941" x2="88642" y2="2941"/>
                        <a14:foregroundMark x1="91605" y1="72647" x2="91111" y2="74118"/>
                        <a14:foregroundMark x1="61235" y1="30000" x2="61235" y2="22059"/>
                        <a14:foregroundMark x1="60494" y1="17059" x2="60494" y2="17059"/>
                        <a14:foregroundMark x1="57531" y1="32941" x2="57531" y2="32941"/>
                        <a14:foregroundMark x1="86914" y1="96176" x2="86914" y2="96176"/>
                        <a14:foregroundMark x1="28889" y1="97059" x2="28889" y2="97059"/>
                        <a14:foregroundMark x1="37284" y1="75000" x2="37284" y2="75000"/>
                        <a14:foregroundMark x1="59259" y1="31471" x2="59259" y2="31471"/>
                        <a14:foregroundMark x1="6667" y1="29412" x2="6667" y2="29412"/>
                        <a14:foregroundMark x1="98272" y1="11471" x2="98272" y2="11471"/>
                      </a14:backgroundRemoval>
                    </a14:imgEffect>
                  </a14:imgLayer>
                </a14:imgProps>
              </a:ext>
            </a:extLst>
          </a:blip>
          <a:srcRect l="50885"/>
          <a:stretch/>
        </p:blipFill>
        <p:spPr>
          <a:xfrm>
            <a:off x="4278118" y="919363"/>
            <a:ext cx="478203" cy="817370"/>
          </a:xfrm>
          <a:prstGeom prst="rect">
            <a:avLst/>
          </a:prstGeom>
        </p:spPr>
      </p:pic>
      <p:pic>
        <p:nvPicPr>
          <p:cNvPr id="5" name="図 4">
            <a:extLst>
              <a:ext uri="{FF2B5EF4-FFF2-40B4-BE49-F238E27FC236}">
                <a16:creationId xmlns:a16="http://schemas.microsoft.com/office/drawing/2014/main" id="{327E71E6-EFB1-9172-0341-D0F1142523B8}"/>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9412" l="471" r="98588">
                        <a14:foregroundMark x1="11294" y1="73824" x2="20235" y2="72353"/>
                        <a14:foregroundMark x1="20235" y1="72353" x2="58588" y2="74706"/>
                        <a14:foregroundMark x1="58588" y1="74706" x2="75294" y2="74118"/>
                        <a14:foregroundMark x1="75294" y1="74118" x2="87059" y2="74706"/>
                        <a14:foregroundMark x1="87059" y1="74706" x2="11529" y2="76471"/>
                        <a14:foregroundMark x1="11529" y1="76471" x2="55294" y2="83235"/>
                        <a14:foregroundMark x1="55294" y1="83235" x2="82588" y2="81765"/>
                        <a14:foregroundMark x1="82588" y1="81765" x2="92471" y2="81765"/>
                        <a14:foregroundMark x1="92471" y1="81765" x2="12706" y2="85294"/>
                        <a14:foregroundMark x1="12706" y1="85294" x2="27765" y2="89706"/>
                        <a14:foregroundMark x1="27765" y1="89706" x2="58824" y2="89706"/>
                        <a14:foregroundMark x1="58824" y1="89706" x2="92000" y2="89706"/>
                        <a14:foregroundMark x1="92000" y1="89706" x2="75529" y2="96765"/>
                        <a14:foregroundMark x1="75529" y1="96765" x2="9882" y2="94412"/>
                        <a14:foregroundMark x1="9882" y1="94412" x2="57647" y2="98529"/>
                        <a14:foregroundMark x1="57647" y1="98529" x2="62824" y2="98235"/>
                        <a14:foregroundMark x1="94118" y1="97941" x2="96235" y2="74706"/>
                        <a14:foregroundMark x1="96235" y1="74706" x2="94118" y2="71471"/>
                        <a14:foregroundMark x1="96471" y1="68529" x2="471" y2="68529"/>
                        <a14:foregroundMark x1="7294" y1="75000" x2="4706" y2="99412"/>
                        <a14:foregroundMark x1="67294" y1="54706" x2="68471" y2="43529"/>
                        <a14:foregroundMark x1="68471" y1="43529" x2="68941" y2="48824"/>
                        <a14:foregroundMark x1="70118" y1="44706" x2="69882" y2="48824"/>
                        <a14:foregroundMark x1="66588" y1="45294" x2="67765" y2="48824"/>
                        <a14:foregroundMark x1="97882" y1="47647" x2="98588" y2="50294"/>
                        <a14:foregroundMark x1="32000" y1="49706" x2="32235" y2="53235"/>
                      </a14:backgroundRemoval>
                    </a14:imgEffect>
                  </a14:imgLayer>
                </a14:imgProps>
              </a:ext>
            </a:extLst>
          </a:blip>
          <a:stretch>
            <a:fillRect/>
          </a:stretch>
        </p:blipFill>
        <p:spPr>
          <a:xfrm>
            <a:off x="5310708" y="2486918"/>
            <a:ext cx="1559817" cy="1247854"/>
          </a:xfrm>
          <a:prstGeom prst="rect">
            <a:avLst/>
          </a:prstGeom>
        </p:spPr>
      </p:pic>
      <p:pic>
        <p:nvPicPr>
          <p:cNvPr id="9" name="図 8">
            <a:extLst>
              <a:ext uri="{FF2B5EF4-FFF2-40B4-BE49-F238E27FC236}">
                <a16:creationId xmlns:a16="http://schemas.microsoft.com/office/drawing/2014/main" id="{576F3DE1-374C-C611-DDB2-BEF022ECC151}"/>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Lst>
          </a:blip>
          <a:stretch>
            <a:fillRect/>
          </a:stretch>
        </p:blipFill>
        <p:spPr>
          <a:xfrm>
            <a:off x="6451749" y="1542548"/>
            <a:ext cx="2991529" cy="1635993"/>
          </a:xfrm>
          <a:prstGeom prst="rect">
            <a:avLst/>
          </a:prstGeom>
        </p:spPr>
      </p:pic>
      <p:sp>
        <p:nvSpPr>
          <p:cNvPr id="13" name="Text Box 244">
            <a:extLst>
              <a:ext uri="{FF2B5EF4-FFF2-40B4-BE49-F238E27FC236}">
                <a16:creationId xmlns:a16="http://schemas.microsoft.com/office/drawing/2014/main" id="{55A95392-28E8-0A1D-2B19-F1449CF3B4DC}"/>
              </a:ext>
            </a:extLst>
          </p:cNvPr>
          <p:cNvSpPr txBox="1">
            <a:spLocks noChangeArrowheads="1"/>
          </p:cNvSpPr>
          <p:nvPr/>
        </p:nvSpPr>
        <p:spPr bwMode="auto">
          <a:xfrm>
            <a:off x="964571" y="6229290"/>
            <a:ext cx="19018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2000" b="1" dirty="0">
                <a:latin typeface="Meiryo UI" panose="020B0604030504040204" pitchFamily="50" charset="-128"/>
                <a:ea typeface="Meiryo UI" panose="020B0604030504040204" pitchFamily="50" charset="-128"/>
              </a:rPr>
              <a:t>医療・福祉</a:t>
            </a:r>
          </a:p>
        </p:txBody>
      </p:sp>
      <p:pic>
        <p:nvPicPr>
          <p:cNvPr id="18" name="図 17">
            <a:extLst>
              <a:ext uri="{FF2B5EF4-FFF2-40B4-BE49-F238E27FC236}">
                <a16:creationId xmlns:a16="http://schemas.microsoft.com/office/drawing/2014/main" id="{AE23C482-D172-D69E-9E09-1EA394342EC4}"/>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1200">
                        <a14:foregroundMark x1="23800" y1="48400" x2="29200" y2="48200"/>
                        <a14:foregroundMark x1="87800" y1="49000" x2="91200" y2="34000"/>
                        <a14:foregroundMark x1="85400" y1="34000" x2="84400" y2="38200"/>
                        <a14:foregroundMark x1="74400" y1="78400" x2="68400" y2="76400"/>
                        <a14:foregroundMark x1="73800" y1="75600" x2="73800" y2="76800"/>
                        <a14:foregroundMark x1="65800" y1="76800" x2="65800" y2="74200"/>
                      </a14:backgroundRemoval>
                    </a14:imgEffect>
                  </a14:imgLayer>
                </a14:imgProps>
              </a:ext>
            </a:extLst>
          </a:blip>
          <a:stretch>
            <a:fillRect/>
          </a:stretch>
        </p:blipFill>
        <p:spPr>
          <a:xfrm>
            <a:off x="2550808" y="4289775"/>
            <a:ext cx="2164054" cy="2164054"/>
          </a:xfrm>
          <a:prstGeom prst="rect">
            <a:avLst/>
          </a:prstGeom>
        </p:spPr>
      </p:pic>
      <p:sp>
        <p:nvSpPr>
          <p:cNvPr id="20" name="Text Box 244">
            <a:extLst>
              <a:ext uri="{FF2B5EF4-FFF2-40B4-BE49-F238E27FC236}">
                <a16:creationId xmlns:a16="http://schemas.microsoft.com/office/drawing/2014/main" id="{D1CE9B10-77E1-E306-E02B-EACB14B18B54}"/>
              </a:ext>
            </a:extLst>
          </p:cNvPr>
          <p:cNvSpPr txBox="1">
            <a:spLocks noChangeArrowheads="1"/>
          </p:cNvSpPr>
          <p:nvPr/>
        </p:nvSpPr>
        <p:spPr bwMode="auto">
          <a:xfrm>
            <a:off x="995335" y="920287"/>
            <a:ext cx="14933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2000" b="1" dirty="0">
                <a:latin typeface="Meiryo UI" panose="020B0604030504040204" pitchFamily="50" charset="-128"/>
                <a:ea typeface="Meiryo UI" panose="020B0604030504040204" pitchFamily="50" charset="-128"/>
              </a:rPr>
              <a:t>官・学関係</a:t>
            </a:r>
          </a:p>
        </p:txBody>
      </p:sp>
      <p:sp>
        <p:nvSpPr>
          <p:cNvPr id="21" name="Text Box 244">
            <a:extLst>
              <a:ext uri="{FF2B5EF4-FFF2-40B4-BE49-F238E27FC236}">
                <a16:creationId xmlns:a16="http://schemas.microsoft.com/office/drawing/2014/main" id="{F2FE6BD0-7A38-B02B-D25E-4AA7DBF2C490}"/>
              </a:ext>
            </a:extLst>
          </p:cNvPr>
          <p:cNvSpPr txBox="1">
            <a:spLocks noChangeArrowheads="1"/>
          </p:cNvSpPr>
          <p:nvPr/>
        </p:nvSpPr>
        <p:spPr bwMode="auto">
          <a:xfrm>
            <a:off x="4070499" y="1654389"/>
            <a:ext cx="152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en-US" altLang="ja-JP" sz="2000" b="1" dirty="0">
                <a:latin typeface="Meiryo UI" panose="020B0604030504040204" pitchFamily="50" charset="-128"/>
                <a:ea typeface="Meiryo UI" panose="020B0604030504040204" pitchFamily="50" charset="-128"/>
              </a:rPr>
              <a:t>JR</a:t>
            </a:r>
            <a:r>
              <a:rPr lang="ja-JP" altLang="en-US" sz="2000" b="1" dirty="0">
                <a:latin typeface="Meiryo UI" panose="020B0604030504040204" pitchFamily="50" charset="-128"/>
                <a:ea typeface="Meiryo UI" panose="020B0604030504040204" pitchFamily="50" charset="-128"/>
              </a:rPr>
              <a:t>関係</a:t>
            </a:r>
          </a:p>
        </p:txBody>
      </p:sp>
      <p:sp>
        <p:nvSpPr>
          <p:cNvPr id="22" name="Text Box 244">
            <a:extLst>
              <a:ext uri="{FF2B5EF4-FFF2-40B4-BE49-F238E27FC236}">
                <a16:creationId xmlns:a16="http://schemas.microsoft.com/office/drawing/2014/main" id="{5ACC2812-7681-416C-8D5C-EA04CD33D9C1}"/>
              </a:ext>
            </a:extLst>
          </p:cNvPr>
          <p:cNvSpPr txBox="1">
            <a:spLocks noChangeArrowheads="1"/>
          </p:cNvSpPr>
          <p:nvPr/>
        </p:nvSpPr>
        <p:spPr bwMode="auto">
          <a:xfrm>
            <a:off x="6924014" y="1320397"/>
            <a:ext cx="24599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2000" b="1" dirty="0">
                <a:latin typeface="Meiryo UI" panose="020B0604030504040204" pitchFamily="50" charset="-128"/>
                <a:ea typeface="Meiryo UI" panose="020B0604030504040204" pitchFamily="50" charset="-128"/>
              </a:rPr>
              <a:t>トラック運輸・物流</a:t>
            </a:r>
          </a:p>
        </p:txBody>
      </p:sp>
      <p:pic>
        <p:nvPicPr>
          <p:cNvPr id="3" name="図 2">
            <a:extLst>
              <a:ext uri="{FF2B5EF4-FFF2-40B4-BE49-F238E27FC236}">
                <a16:creationId xmlns:a16="http://schemas.microsoft.com/office/drawing/2014/main" id="{3DFB786E-D3FA-5C83-7DEF-5C5B60AC0B71}"/>
              </a:ext>
            </a:extLst>
          </p:cNvPr>
          <p:cNvPicPr>
            <a:picLocks noChangeAspect="1"/>
          </p:cNvPicPr>
          <p:nvPr/>
        </p:nvPicPr>
        <p:blipFill>
          <a:blip r:embed="rId24"/>
          <a:stretch>
            <a:fillRect/>
          </a:stretch>
        </p:blipFill>
        <p:spPr>
          <a:xfrm>
            <a:off x="6841962" y="3424433"/>
            <a:ext cx="1405102" cy="1059096"/>
          </a:xfrm>
          <a:prstGeom prst="rect">
            <a:avLst/>
          </a:prstGeom>
          <a:ln>
            <a:solidFill>
              <a:schemeClr val="tx1"/>
            </a:solidFill>
          </a:ln>
        </p:spPr>
      </p:pic>
      <p:pic>
        <p:nvPicPr>
          <p:cNvPr id="7" name="図 6">
            <a:extLst>
              <a:ext uri="{FF2B5EF4-FFF2-40B4-BE49-F238E27FC236}">
                <a16:creationId xmlns:a16="http://schemas.microsoft.com/office/drawing/2014/main" id="{DF178797-3241-345C-7C99-9C102E03897A}"/>
              </a:ext>
            </a:extLst>
          </p:cNvPr>
          <p:cNvPicPr>
            <a:picLocks noChangeAspect="1"/>
          </p:cNvPicPr>
          <p:nvPr/>
        </p:nvPicPr>
        <p:blipFill>
          <a:blip r:embed="rId25"/>
          <a:stretch>
            <a:fillRect/>
          </a:stretch>
        </p:blipFill>
        <p:spPr>
          <a:xfrm>
            <a:off x="8378265" y="3136866"/>
            <a:ext cx="705993" cy="1440802"/>
          </a:xfrm>
          <a:prstGeom prst="rect">
            <a:avLst/>
          </a:prstGeom>
        </p:spPr>
      </p:pic>
      <p:pic>
        <p:nvPicPr>
          <p:cNvPr id="19" name="図 18">
            <a:extLst>
              <a:ext uri="{FF2B5EF4-FFF2-40B4-BE49-F238E27FC236}">
                <a16:creationId xmlns:a16="http://schemas.microsoft.com/office/drawing/2014/main" id="{4FE5CE7A-3953-200E-B3E2-0EF9E7658979}"/>
              </a:ext>
            </a:extLst>
          </p:cNvPr>
          <p:cNvPicPr>
            <a:picLocks noChangeAspect="1"/>
          </p:cNvPicPr>
          <p:nvPr/>
        </p:nvPicPr>
        <p:blipFill>
          <a:blip r:embed="rId26"/>
          <a:stretch>
            <a:fillRect/>
          </a:stretch>
        </p:blipFill>
        <p:spPr>
          <a:xfrm>
            <a:off x="93889" y="2301356"/>
            <a:ext cx="2597225" cy="1133577"/>
          </a:xfrm>
          <a:prstGeom prst="rect">
            <a:avLst/>
          </a:prstGeom>
        </p:spPr>
      </p:pic>
      <p:sp>
        <p:nvSpPr>
          <p:cNvPr id="23" name="Text Box 244">
            <a:extLst>
              <a:ext uri="{FF2B5EF4-FFF2-40B4-BE49-F238E27FC236}">
                <a16:creationId xmlns:a16="http://schemas.microsoft.com/office/drawing/2014/main" id="{13D96494-249C-75E9-14AD-CAD987FCD7E3}"/>
              </a:ext>
            </a:extLst>
          </p:cNvPr>
          <p:cNvSpPr txBox="1">
            <a:spLocks noChangeArrowheads="1"/>
          </p:cNvSpPr>
          <p:nvPr/>
        </p:nvSpPr>
        <p:spPr bwMode="auto">
          <a:xfrm>
            <a:off x="1276213" y="3387267"/>
            <a:ext cx="1046141" cy="400110"/>
          </a:xfrm>
          <a:prstGeom prst="rect">
            <a:avLst/>
          </a:prstGeom>
          <a:solidFill>
            <a:schemeClr val="bg1"/>
          </a:solidFill>
          <a:ln>
            <a:solidFill>
              <a:schemeClr val="tx1"/>
            </a:solidFill>
          </a:ln>
          <a:effectLst/>
        </p:spPr>
        <p:txBody>
          <a:bodyPr wrap="square">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spcBef>
                <a:spcPct val="50000"/>
              </a:spcBef>
            </a:pPr>
            <a:r>
              <a:rPr lang="ja-JP" altLang="en-US" sz="2000" b="1" dirty="0">
                <a:solidFill>
                  <a:srgbClr val="0000FF"/>
                </a:solidFill>
                <a:latin typeface="Meiryo UI" panose="020B0604030504040204" pitchFamily="50" charset="-128"/>
                <a:ea typeface="Meiryo UI" panose="020B0604030504040204" pitchFamily="50" charset="-128"/>
              </a:rPr>
              <a:t>製造業</a:t>
            </a:r>
          </a:p>
        </p:txBody>
      </p:sp>
      <p:sp>
        <p:nvSpPr>
          <p:cNvPr id="25" name="Text Box 244">
            <a:extLst>
              <a:ext uri="{FF2B5EF4-FFF2-40B4-BE49-F238E27FC236}">
                <a16:creationId xmlns:a16="http://schemas.microsoft.com/office/drawing/2014/main" id="{6D40FCFB-80DF-E25E-F1B2-BE75D4AC56E1}"/>
              </a:ext>
            </a:extLst>
          </p:cNvPr>
          <p:cNvSpPr txBox="1">
            <a:spLocks noChangeArrowheads="1"/>
          </p:cNvSpPr>
          <p:nvPr/>
        </p:nvSpPr>
        <p:spPr bwMode="auto">
          <a:xfrm>
            <a:off x="5469895" y="3890234"/>
            <a:ext cx="152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50000"/>
              </a:spcBef>
            </a:pPr>
            <a:r>
              <a:rPr lang="ja-JP" altLang="en-US" sz="2000" b="1" dirty="0">
                <a:latin typeface="Meiryo UI" panose="020B0604030504040204" pitchFamily="50" charset="-128"/>
                <a:ea typeface="Meiryo UI" panose="020B0604030504040204" pitchFamily="50" charset="-128"/>
              </a:rPr>
              <a:t>サービス業</a:t>
            </a:r>
          </a:p>
        </p:txBody>
      </p:sp>
      <p:pic>
        <p:nvPicPr>
          <p:cNvPr id="24" name="図 23">
            <a:extLst>
              <a:ext uri="{FF2B5EF4-FFF2-40B4-BE49-F238E27FC236}">
                <a16:creationId xmlns:a16="http://schemas.microsoft.com/office/drawing/2014/main" id="{BDCD1F40-9847-2BFF-4D3C-BFA7EF1BEBF7}"/>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0000" b="90000" l="10000" r="90000">
                        <a14:foregroundMark x1="15125" y1="66833" x2="33125" y2="67167"/>
                        <a14:foregroundMark x1="33125" y1="67167" x2="33875" y2="67000"/>
                        <a14:foregroundMark x1="37125" y1="75667" x2="54250" y2="78500"/>
                        <a14:foregroundMark x1="40125" y1="74833" x2="54375" y2="75167"/>
                        <a14:foregroundMark x1="54250" y1="74500" x2="64500" y2="75833"/>
                        <a14:foregroundMark x1="38375" y1="78500" x2="37375" y2="82333"/>
                      </a14:backgroundRemoval>
                    </a14:imgEffect>
                  </a14:imgLayer>
                </a14:imgProps>
              </a:ext>
            </a:extLst>
          </a:blip>
          <a:stretch>
            <a:fillRect/>
          </a:stretch>
        </p:blipFill>
        <p:spPr>
          <a:xfrm>
            <a:off x="-693834" y="3325458"/>
            <a:ext cx="3421553" cy="2566165"/>
          </a:xfrm>
          <a:prstGeom prst="rect">
            <a:avLst/>
          </a:prstGeom>
        </p:spPr>
      </p:pic>
      <p:pic>
        <p:nvPicPr>
          <p:cNvPr id="10" name="図 9">
            <a:extLst>
              <a:ext uri="{FF2B5EF4-FFF2-40B4-BE49-F238E27FC236}">
                <a16:creationId xmlns:a16="http://schemas.microsoft.com/office/drawing/2014/main" id="{AC66E463-64C4-109A-DAB2-E6020A2D90E4}"/>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6667" b="98889" l="1615" r="97267">
                        <a14:foregroundMark x1="8447" y1="32889" x2="12422" y2="60444"/>
                        <a14:foregroundMark x1="12422" y1="60444" x2="11925" y2="81778"/>
                        <a14:foregroundMark x1="7205" y1="62889" x2="1615" y2="54000"/>
                        <a14:foregroundMark x1="29068" y1="77778" x2="33292" y2="73111"/>
                        <a14:foregroundMark x1="51056" y1="61556" x2="51056" y2="78222"/>
                        <a14:foregroundMark x1="72174" y1="49778" x2="71925" y2="65556"/>
                        <a14:foregroundMark x1="89565" y1="58444" x2="89317" y2="89333"/>
                        <a14:foregroundMark x1="97267" y1="36444" x2="87702" y2="25111"/>
                        <a14:foregroundMark x1="86957" y1="58889" x2="85963" y2="61111"/>
                        <a14:foregroundMark x1="85714" y1="58444" x2="83975" y2="62000"/>
                        <a14:foregroundMark x1="94534" y1="55778" x2="94783" y2="57111"/>
                        <a14:foregroundMark x1="65714" y1="47556" x2="68199" y2="64667"/>
                        <a14:foregroundMark x1="66957" y1="94222" x2="66957" y2="98444"/>
                        <a14:foregroundMark x1="72422" y1="76000" x2="72174" y2="95556"/>
                        <a14:foregroundMark x1="73416" y1="98889" x2="73416" y2="98889"/>
                        <a14:foregroundMark x1="77267" y1="13556" x2="66957" y2="8000"/>
                        <a14:foregroundMark x1="53168" y1="65556" x2="52050" y2="85778"/>
                        <a14:foregroundMark x1="47081" y1="56667" x2="48571" y2="76444"/>
                        <a14:foregroundMark x1="50311" y1="98889" x2="50311" y2="98889"/>
                        <a14:foregroundMark x1="32795" y1="96889" x2="32795" y2="96889"/>
                        <a14:foregroundMark x1="30311" y1="97556" x2="30311" y2="97556"/>
                        <a14:foregroundMark x1="31801" y1="92889" x2="32547" y2="81333"/>
                        <a14:foregroundMark x1="34783" y1="81333" x2="30311" y2="77333"/>
                        <a14:foregroundMark x1="32547" y1="65111" x2="28820" y2="77333"/>
                        <a14:foregroundMark x1="33043" y1="56222" x2="34534" y2="49333"/>
                        <a14:foregroundMark x1="37764" y1="60222" x2="36025" y2="49778"/>
                        <a14:foregroundMark x1="27453" y1="46222" x2="25714" y2="60667"/>
                        <a14:foregroundMark x1="33292" y1="7111" x2="24720" y2="17111"/>
                        <a14:foregroundMark x1="69938" y1="9111" x2="69441" y2="6667"/>
                        <a14:foregroundMark x1="32795" y1="41778" x2="28820" y2="49333"/>
                        <a14:foregroundMark x1="97267" y1="59333" x2="97267" y2="60222"/>
                        <a14:foregroundMark x1="13913" y1="79111" x2="14658" y2="92000"/>
                      </a14:backgroundRemoval>
                    </a14:imgEffect>
                  </a14:imgLayer>
                </a14:imgProps>
              </a:ext>
            </a:extLst>
          </a:blip>
          <a:stretch>
            <a:fillRect/>
          </a:stretch>
        </p:blipFill>
        <p:spPr>
          <a:xfrm>
            <a:off x="75853" y="4756459"/>
            <a:ext cx="2538589" cy="1419087"/>
          </a:xfrm>
          <a:prstGeom prst="rect">
            <a:avLst/>
          </a:prstGeom>
        </p:spPr>
      </p:pic>
      <p:pic>
        <p:nvPicPr>
          <p:cNvPr id="27" name="図 26">
            <a:extLst>
              <a:ext uri="{FF2B5EF4-FFF2-40B4-BE49-F238E27FC236}">
                <a16:creationId xmlns:a16="http://schemas.microsoft.com/office/drawing/2014/main" id="{2D37065F-13F4-DB67-B2F2-1BDE719295C0}"/>
              </a:ext>
            </a:extLst>
          </p:cNvPr>
          <p:cNvPicPr>
            <a:picLocks noChangeAspect="1"/>
          </p:cNvPicPr>
          <p:nvPr/>
        </p:nvPicPr>
        <p:blipFill>
          <a:blip r:embed="rId31">
            <a:extLst>
              <a:ext uri="{BEBA8EAE-BF5A-486C-A8C5-ECC9F3942E4B}">
                <a14:imgProps xmlns:a14="http://schemas.microsoft.com/office/drawing/2010/main">
                  <a14:imgLayer r:embed="rId32">
                    <a14:imgEffect>
                      <a14:backgroundRemoval t="4901" b="93699" l="10000" r="90000">
                        <a14:foregroundMark x1="19880" y1="30922" x2="35422" y2="23221"/>
                        <a14:foregroundMark x1="35422" y1="23221" x2="65181" y2="17853"/>
                        <a14:foregroundMark x1="65181" y1="17853" x2="29880" y2="21704"/>
                        <a14:foregroundMark x1="29880" y1="21704" x2="37470" y2="20653"/>
                        <a14:foregroundMark x1="37470" y1="20653" x2="37590" y2="20653"/>
                        <a14:foregroundMark x1="33976" y1="20420" x2="54578" y2="17970"/>
                        <a14:foregroundMark x1="54578" y1="17970" x2="54699" y2="17970"/>
                        <a14:foregroundMark x1="50120" y1="15753" x2="65422" y2="12602"/>
                        <a14:foregroundMark x1="70482" y1="15053" x2="55904" y2="23337"/>
                        <a14:foregroundMark x1="55904" y1="23337" x2="44217" y2="26138"/>
                        <a14:foregroundMark x1="39759" y1="14352" x2="64819" y2="11785"/>
                        <a14:foregroundMark x1="64096" y1="9102" x2="71928" y2="10618"/>
                        <a14:foregroundMark x1="71928" y1="10618" x2="75181" y2="20070"/>
                        <a14:foregroundMark x1="75181" y1="20070" x2="71807" y2="25671"/>
                        <a14:foregroundMark x1="65060" y1="6068" x2="66988" y2="4901"/>
                        <a14:foregroundMark x1="18434" y1="89382" x2="59880" y2="90432"/>
                        <a14:foregroundMark x1="59880" y1="90432" x2="86747" y2="89148"/>
                        <a14:foregroundMark x1="86747" y1="89148" x2="89277" y2="81680"/>
                        <a14:foregroundMark x1="89277" y1="81680" x2="89157" y2="80863"/>
                        <a14:foregroundMark x1="13133" y1="94399" x2="35663" y2="94982"/>
                        <a14:foregroundMark x1="35663" y1="94982" x2="67590" y2="93699"/>
                        <a14:foregroundMark x1="67590" y1="93699" x2="75060" y2="93699"/>
                      </a14:backgroundRemoval>
                    </a14:imgEffect>
                  </a14:imgLayer>
                </a14:imgProps>
              </a:ext>
            </a:extLst>
          </a:blip>
          <a:stretch>
            <a:fillRect/>
          </a:stretch>
        </p:blipFill>
        <p:spPr>
          <a:xfrm>
            <a:off x="2756171" y="1993278"/>
            <a:ext cx="1381073" cy="1426000"/>
          </a:xfrm>
          <a:prstGeom prst="rect">
            <a:avLst/>
          </a:prstGeom>
        </p:spPr>
      </p:pic>
      <p:grpSp>
        <p:nvGrpSpPr>
          <p:cNvPr id="26" name="グループ化 25">
            <a:extLst>
              <a:ext uri="{FF2B5EF4-FFF2-40B4-BE49-F238E27FC236}">
                <a16:creationId xmlns:a16="http://schemas.microsoft.com/office/drawing/2014/main" id="{3AD21BA4-89A1-60EB-8AFD-5712978A5136}"/>
              </a:ext>
            </a:extLst>
          </p:cNvPr>
          <p:cNvGrpSpPr/>
          <p:nvPr/>
        </p:nvGrpSpPr>
        <p:grpSpPr>
          <a:xfrm>
            <a:off x="191294" y="20693"/>
            <a:ext cx="8812212" cy="641350"/>
            <a:chOff x="179388" y="192088"/>
            <a:chExt cx="8812212" cy="641350"/>
          </a:xfrm>
        </p:grpSpPr>
        <p:sp>
          <p:nvSpPr>
            <p:cNvPr id="28" name="Rectangle 1026">
              <a:extLst>
                <a:ext uri="{FF2B5EF4-FFF2-40B4-BE49-F238E27FC236}">
                  <a16:creationId xmlns:a16="http://schemas.microsoft.com/office/drawing/2014/main" id="{B6B6C6FD-AFD7-7290-C506-A9E42190C293}"/>
                </a:ext>
              </a:extLst>
            </p:cNvPr>
            <p:cNvSpPr>
              <a:spLocks noChangeArrowheads="1"/>
            </p:cNvSpPr>
            <p:nvPr/>
          </p:nvSpPr>
          <p:spPr bwMode="auto">
            <a:xfrm>
              <a:off x="457200" y="192088"/>
              <a:ext cx="8229600" cy="641350"/>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99CC00">
                          <a:gamma/>
                          <a:tint val="0"/>
                          <a:invGamma/>
                        </a:srgbClr>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20000"/>
                </a:spcBef>
                <a:defRPr/>
              </a:pPr>
              <a:r>
                <a:rPr lang="ja-JP" altLang="en-US" sz="3600" dirty="0">
                  <a:latin typeface="Meiryo UI" panose="020B0604030504040204" pitchFamily="50" charset="-128"/>
                  <a:ea typeface="Meiryo UI" panose="020B0604030504040204" pitchFamily="50" charset="-128"/>
                </a:rPr>
                <a:t>ＱＣサークルの普及</a:t>
              </a:r>
            </a:p>
          </p:txBody>
        </p:sp>
        <p:sp>
          <p:nvSpPr>
            <p:cNvPr id="29" name="Line 1027">
              <a:extLst>
                <a:ext uri="{FF2B5EF4-FFF2-40B4-BE49-F238E27FC236}">
                  <a16:creationId xmlns:a16="http://schemas.microsoft.com/office/drawing/2014/main" id="{885A6C48-388F-75A6-D441-5EF3C37B6261}"/>
                </a:ext>
              </a:extLst>
            </p:cNvPr>
            <p:cNvSpPr>
              <a:spLocks noChangeShapeType="1"/>
            </p:cNvSpPr>
            <p:nvPr/>
          </p:nvSpPr>
          <p:spPr bwMode="auto">
            <a:xfrm>
              <a:off x="179388" y="828675"/>
              <a:ext cx="8812212"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spTree>
    <p:custDataLst>
      <p:tags r:id="rId1"/>
    </p:custDataLst>
  </p:cSld>
  <p:clrMapOvr>
    <a:masterClrMapping/>
  </p:clrMapOvr>
  <p:transition>
    <p:cover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8" name="Rectangle 4"/>
          <p:cNvSpPr>
            <a:spLocks noChangeArrowheads="1"/>
          </p:cNvSpPr>
          <p:nvPr/>
        </p:nvSpPr>
        <p:spPr bwMode="auto">
          <a:xfrm>
            <a:off x="457200" y="42863"/>
            <a:ext cx="8229600" cy="641350"/>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99CC00">
                        <a:gamma/>
                        <a:tint val="0"/>
                        <a:invGamma/>
                      </a:srgbClr>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20000"/>
              </a:spcBef>
              <a:defRPr/>
            </a:pPr>
            <a:r>
              <a:rPr lang="ja-JP" altLang="en-US" sz="3600" dirty="0">
                <a:latin typeface="Meiryo UI" panose="020B0604030504040204" pitchFamily="50" charset="-128"/>
                <a:ea typeface="Meiryo UI" panose="020B0604030504040204" pitchFamily="50" charset="-128"/>
              </a:rPr>
              <a:t>ＱＣサークル活動の登録状況</a:t>
            </a:r>
          </a:p>
        </p:txBody>
      </p:sp>
      <p:sp>
        <p:nvSpPr>
          <p:cNvPr id="9219" name="Line 5"/>
          <p:cNvSpPr>
            <a:spLocks noChangeShapeType="1"/>
          </p:cNvSpPr>
          <p:nvPr/>
        </p:nvSpPr>
        <p:spPr bwMode="auto">
          <a:xfrm>
            <a:off x="152400" y="728980"/>
            <a:ext cx="8812213"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grpSp>
        <p:nvGrpSpPr>
          <p:cNvPr id="39" name="グループ化 38">
            <a:extLst>
              <a:ext uri="{FF2B5EF4-FFF2-40B4-BE49-F238E27FC236}">
                <a16:creationId xmlns:a16="http://schemas.microsoft.com/office/drawing/2014/main" id="{7CD5E1B9-74F0-4748-9961-D9136D503233}"/>
              </a:ext>
            </a:extLst>
          </p:cNvPr>
          <p:cNvGrpSpPr/>
          <p:nvPr/>
        </p:nvGrpSpPr>
        <p:grpSpPr>
          <a:xfrm>
            <a:off x="198425" y="1046973"/>
            <a:ext cx="8965223" cy="5768164"/>
            <a:chOff x="135414" y="826067"/>
            <a:chExt cx="8965223" cy="5768164"/>
          </a:xfrm>
        </p:grpSpPr>
        <p:sp>
          <p:nvSpPr>
            <p:cNvPr id="40" name="Rectangle 159">
              <a:extLst>
                <a:ext uri="{FF2B5EF4-FFF2-40B4-BE49-F238E27FC236}">
                  <a16:creationId xmlns:a16="http://schemas.microsoft.com/office/drawing/2014/main" id="{1E9178F6-DAE7-40A5-9638-5EAA5D820B6E}"/>
                </a:ext>
              </a:extLst>
            </p:cNvPr>
            <p:cNvSpPr>
              <a:spLocks noChangeArrowheads="1"/>
            </p:cNvSpPr>
            <p:nvPr/>
          </p:nvSpPr>
          <p:spPr bwMode="auto">
            <a:xfrm>
              <a:off x="135414" y="854497"/>
              <a:ext cx="8965223" cy="5691554"/>
            </a:xfrm>
            <a:prstGeom prst="rect">
              <a:avLst/>
            </a:prstGeom>
            <a:solidFill>
              <a:srgbClr val="F0FFE1"/>
            </a:solidFill>
            <a:ln>
              <a:noFill/>
            </a:ln>
            <a:effectLst>
              <a:prstShdw prst="shdw17" dist="17961" dir="2700000">
                <a:srgbClr val="7A995C"/>
              </a:prstShdw>
            </a:effectLst>
          </p:spPr>
          <p:txBody>
            <a:bodyPr wrap="none" anchor="ctr"/>
            <a:lstStyle>
              <a:lvl1pPr eaLnBrk="0" hangingPunct="0">
                <a:spcBef>
                  <a:spcPct val="20000"/>
                </a:spcBef>
                <a:buClr>
                  <a:schemeClr val="hlink"/>
                </a:buClr>
                <a:buFont typeface="Wingdings" pitchFamily="2" charset="2"/>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hlink"/>
                </a:buClr>
                <a:buFont typeface="Wingdings" pitchFamily="2" charset="2"/>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hlink"/>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charset="0"/>
                  <a:ea typeface="ＭＳ Ｐゴシック" charset="-128"/>
                </a:defRPr>
              </a:lvl9pPr>
            </a:lstStyle>
            <a:p>
              <a:pPr defTabSz="844083" eaLnBrk="1" fontAlgn="base" hangingPunct="1">
                <a:spcBef>
                  <a:spcPct val="0"/>
                </a:spcBef>
                <a:spcAft>
                  <a:spcPct val="0"/>
                </a:spcAft>
                <a:buClrTx/>
                <a:buNone/>
              </a:pPr>
              <a:endParaRPr lang="ja-JP" altLang="en-US" sz="2215" b="1">
                <a:solidFill>
                  <a:srgbClr val="FFFFFF"/>
                </a:solidFill>
                <a:latin typeface="Meiryo UI" panose="020B0604030504040204" pitchFamily="50" charset="-128"/>
                <a:ea typeface="Meiryo UI" panose="020B0604030504040204" pitchFamily="50" charset="-128"/>
              </a:endParaRPr>
            </a:p>
          </p:txBody>
        </p:sp>
        <p:sp>
          <p:nvSpPr>
            <p:cNvPr id="41" name="Text Box 70">
              <a:extLst>
                <a:ext uri="{FF2B5EF4-FFF2-40B4-BE49-F238E27FC236}">
                  <a16:creationId xmlns:a16="http://schemas.microsoft.com/office/drawing/2014/main" id="{20F7233A-0DB8-4D7E-B328-30E3C8475100}"/>
                </a:ext>
              </a:extLst>
            </p:cNvPr>
            <p:cNvSpPr txBox="1">
              <a:spLocks noChangeArrowheads="1"/>
            </p:cNvSpPr>
            <p:nvPr/>
          </p:nvSpPr>
          <p:spPr bwMode="auto">
            <a:xfrm>
              <a:off x="830873" y="826067"/>
              <a:ext cx="6513634" cy="49013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defTabSz="844083" fontAlgn="base">
                <a:spcBef>
                  <a:spcPct val="0"/>
                </a:spcBef>
                <a:spcAft>
                  <a:spcPct val="0"/>
                </a:spcAft>
                <a:defRPr/>
              </a:pPr>
              <a:r>
                <a:rPr lang="ja-JP" altLang="en-US" sz="2585" b="1" dirty="0">
                  <a:solidFill>
                    <a:srgbClr val="4D4D4D">
                      <a:lumMod val="50000"/>
                    </a:srgbClr>
                  </a:solidFill>
                  <a:latin typeface="Meiryo UI" panose="020B0604030504040204" pitchFamily="50" charset="-128"/>
                  <a:ea typeface="Meiryo UI" panose="020B0604030504040204" pitchFamily="50" charset="-128"/>
                </a:rPr>
                <a:t>全国の登録数　＝　</a:t>
              </a:r>
              <a:r>
                <a:rPr lang="en-US" altLang="ja-JP" sz="2585" b="1" dirty="0">
                  <a:solidFill>
                    <a:srgbClr val="4D4D4D">
                      <a:lumMod val="50000"/>
                    </a:srgbClr>
                  </a:solidFill>
                  <a:latin typeface="Meiryo UI" panose="020B0604030504040204" pitchFamily="50" charset="-128"/>
                  <a:ea typeface="Meiryo UI" panose="020B0604030504040204" pitchFamily="50" charset="-128"/>
                </a:rPr>
                <a:t>63</a:t>
              </a:r>
              <a:r>
                <a:rPr lang="ja-JP" altLang="en-US" sz="2585" b="1" dirty="0">
                  <a:solidFill>
                    <a:srgbClr val="4D4D4D">
                      <a:lumMod val="50000"/>
                    </a:srgbClr>
                  </a:solidFill>
                  <a:latin typeface="Meiryo UI" panose="020B0604030504040204" pitchFamily="50" charset="-128"/>
                  <a:ea typeface="Meiryo UI" panose="020B0604030504040204" pitchFamily="50" charset="-128"/>
                </a:rPr>
                <a:t>，</a:t>
              </a:r>
              <a:r>
                <a:rPr lang="en-US" altLang="ja-JP" sz="2585" b="1" dirty="0">
                  <a:solidFill>
                    <a:srgbClr val="4D4D4D">
                      <a:lumMod val="50000"/>
                    </a:srgbClr>
                  </a:solidFill>
                  <a:latin typeface="Meiryo UI" panose="020B0604030504040204" pitchFamily="50" charset="-128"/>
                  <a:ea typeface="Meiryo UI" panose="020B0604030504040204" pitchFamily="50" charset="-128"/>
                </a:rPr>
                <a:t>344</a:t>
              </a:r>
              <a:r>
                <a:rPr lang="ja-JP" altLang="en-US" sz="2585" b="1" dirty="0">
                  <a:solidFill>
                    <a:srgbClr val="4D4D4D">
                      <a:lumMod val="50000"/>
                    </a:srgbClr>
                  </a:solidFill>
                  <a:latin typeface="Meiryo UI" panose="020B0604030504040204" pitchFamily="50" charset="-128"/>
                  <a:ea typeface="Meiryo UI" panose="020B0604030504040204" pitchFamily="50" charset="-128"/>
                </a:rPr>
                <a:t>サークル</a:t>
              </a:r>
            </a:p>
          </p:txBody>
        </p:sp>
        <p:sp>
          <p:nvSpPr>
            <p:cNvPr id="42" name="Text Box 75">
              <a:extLst>
                <a:ext uri="{FF2B5EF4-FFF2-40B4-BE49-F238E27FC236}">
                  <a16:creationId xmlns:a16="http://schemas.microsoft.com/office/drawing/2014/main" id="{034D83FE-DAE0-469B-9778-1EB58DF190D7}"/>
                </a:ext>
              </a:extLst>
            </p:cNvPr>
            <p:cNvSpPr txBox="1">
              <a:spLocks noChangeArrowheads="1"/>
            </p:cNvSpPr>
            <p:nvPr/>
          </p:nvSpPr>
          <p:spPr bwMode="auto">
            <a:xfrm>
              <a:off x="6380284" y="860827"/>
              <a:ext cx="1928446" cy="29117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defTabSz="844083" fontAlgn="base">
                <a:spcBef>
                  <a:spcPct val="0"/>
                </a:spcBef>
                <a:spcAft>
                  <a:spcPct val="0"/>
                </a:spcAft>
                <a:defRPr/>
              </a:pPr>
              <a:r>
                <a:rPr lang="ja-JP" altLang="en-US" sz="1292" b="1" dirty="0">
                  <a:solidFill>
                    <a:srgbClr val="4D4D4D"/>
                  </a:solidFill>
                  <a:latin typeface="Meiryo UI" panose="020B0604030504040204" pitchFamily="50" charset="-128"/>
                  <a:ea typeface="Meiryo UI" panose="020B0604030504040204" pitchFamily="50" charset="-128"/>
                </a:rPr>
                <a:t>（</a:t>
              </a:r>
              <a:r>
                <a:rPr lang="en-US" altLang="ja-JP" sz="1292" b="1" dirty="0">
                  <a:solidFill>
                    <a:srgbClr val="4D4D4D"/>
                  </a:solidFill>
                  <a:latin typeface="Meiryo UI" panose="020B0604030504040204" pitchFamily="50" charset="-128"/>
                  <a:ea typeface="Meiryo UI" panose="020B0604030504040204" pitchFamily="50" charset="-128"/>
                </a:rPr>
                <a:t>2024</a:t>
              </a:r>
              <a:r>
                <a:rPr lang="ja-JP" altLang="en-US" sz="1292" b="1" dirty="0">
                  <a:solidFill>
                    <a:srgbClr val="4D4D4D"/>
                  </a:solidFill>
                  <a:latin typeface="Meiryo UI" panose="020B0604030504040204" pitchFamily="50" charset="-128"/>
                  <a:ea typeface="Meiryo UI" panose="020B0604030504040204" pitchFamily="50" charset="-128"/>
                </a:rPr>
                <a:t>／</a:t>
              </a:r>
              <a:r>
                <a:rPr lang="en-US" altLang="ja-JP" sz="1292" b="1" dirty="0">
                  <a:solidFill>
                    <a:srgbClr val="4D4D4D"/>
                  </a:solidFill>
                  <a:latin typeface="Meiryo UI" panose="020B0604030504040204" pitchFamily="50" charset="-128"/>
                  <a:ea typeface="Meiryo UI" panose="020B0604030504040204" pitchFamily="50" charset="-128"/>
                </a:rPr>
                <a:t>12</a:t>
              </a:r>
              <a:r>
                <a:rPr lang="ja-JP" altLang="en-US" sz="1292" b="1" dirty="0">
                  <a:solidFill>
                    <a:srgbClr val="4D4D4D"/>
                  </a:solidFill>
                  <a:latin typeface="Meiryo UI" panose="020B0604030504040204" pitchFamily="50" charset="-128"/>
                  <a:ea typeface="Meiryo UI" panose="020B0604030504040204" pitchFamily="50" charset="-128"/>
                </a:rPr>
                <a:t>現在）</a:t>
              </a:r>
            </a:p>
          </p:txBody>
        </p:sp>
        <p:graphicFrame>
          <p:nvGraphicFramePr>
            <p:cNvPr id="43" name="グラフ 42">
              <a:extLst>
                <a:ext uri="{FF2B5EF4-FFF2-40B4-BE49-F238E27FC236}">
                  <a16:creationId xmlns:a16="http://schemas.microsoft.com/office/drawing/2014/main" id="{1B6E82F9-C5DE-4BB9-9210-E314C735C8E0}"/>
                </a:ext>
              </a:extLst>
            </p:cNvPr>
            <p:cNvGraphicFramePr>
              <a:graphicFrameLocks/>
            </p:cNvGraphicFramePr>
            <p:nvPr>
              <p:extLst>
                <p:ext uri="{D42A27DB-BD31-4B8C-83A1-F6EECF244321}">
                  <p14:modId xmlns:p14="http://schemas.microsoft.com/office/powerpoint/2010/main" val="170188551"/>
                </p:ext>
              </p:extLst>
            </p:nvPr>
          </p:nvGraphicFramePr>
          <p:xfrm>
            <a:off x="389911" y="4314233"/>
            <a:ext cx="6513635" cy="22799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グラフ 43">
              <a:extLst>
                <a:ext uri="{FF2B5EF4-FFF2-40B4-BE49-F238E27FC236}">
                  <a16:creationId xmlns:a16="http://schemas.microsoft.com/office/drawing/2014/main" id="{78D8BEBE-2A08-416B-BAC7-304BF25F57D9}"/>
                </a:ext>
              </a:extLst>
            </p:cNvPr>
            <p:cNvGraphicFramePr/>
            <p:nvPr>
              <p:extLst>
                <p:ext uri="{D42A27DB-BD31-4B8C-83A1-F6EECF244321}">
                  <p14:modId xmlns:p14="http://schemas.microsoft.com/office/powerpoint/2010/main" val="3627325962"/>
                </p:ext>
              </p:extLst>
            </p:nvPr>
          </p:nvGraphicFramePr>
          <p:xfrm>
            <a:off x="783089" y="1767277"/>
            <a:ext cx="7510988" cy="2315147"/>
          </p:xfrm>
          <a:graphic>
            <a:graphicData uri="http://schemas.openxmlformats.org/drawingml/2006/chart">
              <c:chart xmlns:c="http://schemas.openxmlformats.org/drawingml/2006/chart" xmlns:r="http://schemas.openxmlformats.org/officeDocument/2006/relationships" r:id="rId4"/>
            </a:graphicData>
          </a:graphic>
        </p:graphicFrame>
        <p:sp>
          <p:nvSpPr>
            <p:cNvPr id="45" name="Text Box 73">
              <a:extLst>
                <a:ext uri="{FF2B5EF4-FFF2-40B4-BE49-F238E27FC236}">
                  <a16:creationId xmlns:a16="http://schemas.microsoft.com/office/drawing/2014/main" id="{75E0DEB1-F9A2-4B6E-A927-55BA8EBE6BD8}"/>
                </a:ext>
              </a:extLst>
            </p:cNvPr>
            <p:cNvSpPr txBox="1">
              <a:spLocks noChangeArrowheads="1"/>
            </p:cNvSpPr>
            <p:nvPr/>
          </p:nvSpPr>
          <p:spPr bwMode="auto">
            <a:xfrm>
              <a:off x="431648" y="1201442"/>
              <a:ext cx="5137638" cy="433196"/>
            </a:xfrm>
            <a:prstGeom prst="rect">
              <a:avLst/>
            </a:prstGeom>
            <a:noFill/>
            <a:ln>
              <a:noFill/>
            </a:ln>
            <a:effectLst>
              <a:prstShdw prst="shdw17" dist="17961" dir="2700000">
                <a:schemeClr val="accent6">
                  <a:lumMod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defTabSz="844083" fontAlgn="base">
                <a:spcBef>
                  <a:spcPct val="0"/>
                </a:spcBef>
                <a:spcAft>
                  <a:spcPct val="0"/>
                </a:spcAft>
                <a:defRPr/>
              </a:pPr>
              <a:r>
                <a:rPr lang="en-US" altLang="ja-JP" sz="2215" b="1" dirty="0">
                  <a:solidFill>
                    <a:srgbClr val="00B98A">
                      <a:lumMod val="50000"/>
                    </a:srgbClr>
                  </a:solidFill>
                  <a:latin typeface="Meiryo UI" panose="020B0604030504040204" pitchFamily="50" charset="-128"/>
                  <a:ea typeface="Meiryo UI" panose="020B0604030504040204" pitchFamily="50" charset="-128"/>
                </a:rPr>
                <a:t>■</a:t>
              </a:r>
              <a:r>
                <a:rPr lang="ja-JP" altLang="en-US" sz="2215" b="1" dirty="0">
                  <a:solidFill>
                    <a:srgbClr val="00B98A">
                      <a:lumMod val="50000"/>
                    </a:srgbClr>
                  </a:solidFill>
                  <a:latin typeface="Meiryo UI" panose="020B0604030504040204" pitchFamily="50" charset="-128"/>
                  <a:ea typeface="Meiryo UI" panose="020B0604030504040204" pitchFamily="50" charset="-128"/>
                </a:rPr>
                <a:t>　支部別サークル数</a:t>
              </a:r>
            </a:p>
          </p:txBody>
        </p:sp>
        <p:sp>
          <p:nvSpPr>
            <p:cNvPr id="46" name="AutoShape 84">
              <a:extLst>
                <a:ext uri="{FF2B5EF4-FFF2-40B4-BE49-F238E27FC236}">
                  <a16:creationId xmlns:a16="http://schemas.microsoft.com/office/drawing/2014/main" id="{778EE6FF-6A9B-43C6-8692-DD9D386273AF}"/>
                </a:ext>
              </a:extLst>
            </p:cNvPr>
            <p:cNvSpPr>
              <a:spLocks noChangeArrowheads="1"/>
            </p:cNvSpPr>
            <p:nvPr/>
          </p:nvSpPr>
          <p:spPr bwMode="auto">
            <a:xfrm>
              <a:off x="2241719" y="1634403"/>
              <a:ext cx="1469712" cy="398585"/>
            </a:xfrm>
            <a:prstGeom prst="wedgeRoundRectCallout">
              <a:avLst>
                <a:gd name="adj1" fmla="val -66314"/>
                <a:gd name="adj2" fmla="val 69263"/>
                <a:gd name="adj3" fmla="val 16667"/>
              </a:avLst>
            </a:prstGeom>
            <a:solidFill>
              <a:srgbClr val="0000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defTabSz="844083" eaLnBrk="1" fontAlgn="base" hangingPunct="1">
                <a:spcBef>
                  <a:spcPct val="0"/>
                </a:spcBef>
                <a:spcAft>
                  <a:spcPct val="0"/>
                </a:spcAft>
                <a:buNone/>
              </a:pPr>
              <a:r>
                <a:rPr lang="en-US" altLang="ja-JP" sz="1846" b="1" dirty="0">
                  <a:solidFill>
                    <a:srgbClr val="FFFFFF"/>
                  </a:solidFill>
                  <a:latin typeface="Meiryo UI" panose="020B0604030504040204" pitchFamily="50" charset="-128"/>
                  <a:ea typeface="Meiryo UI" panose="020B0604030504040204" pitchFamily="50" charset="-128"/>
                </a:rPr>
                <a:t>26</a:t>
              </a:r>
              <a:r>
                <a:rPr lang="ja-JP" altLang="en-US" sz="1846" b="1" dirty="0">
                  <a:solidFill>
                    <a:srgbClr val="FFFFFF"/>
                  </a:solidFill>
                  <a:latin typeface="Meiryo UI" panose="020B0604030504040204" pitchFamily="50" charset="-128"/>
                  <a:ea typeface="Meiryo UI" panose="020B0604030504040204" pitchFamily="50" charset="-128"/>
                </a:rPr>
                <a:t>、</a:t>
              </a:r>
              <a:r>
                <a:rPr lang="en-US" altLang="ja-JP" sz="1846" b="1" dirty="0">
                  <a:solidFill>
                    <a:srgbClr val="FFFFFF"/>
                  </a:solidFill>
                  <a:latin typeface="Meiryo UI" panose="020B0604030504040204" pitchFamily="50" charset="-128"/>
                  <a:ea typeface="Meiryo UI" panose="020B0604030504040204" pitchFamily="50" charset="-128"/>
                </a:rPr>
                <a:t>134</a:t>
              </a:r>
            </a:p>
          </p:txBody>
        </p:sp>
        <p:grpSp>
          <p:nvGrpSpPr>
            <p:cNvPr id="47" name="グループ化 1">
              <a:extLst>
                <a:ext uri="{FF2B5EF4-FFF2-40B4-BE49-F238E27FC236}">
                  <a16:creationId xmlns:a16="http://schemas.microsoft.com/office/drawing/2014/main" id="{564C9487-5C81-4461-BA84-6A06B4BE34C3}"/>
                </a:ext>
              </a:extLst>
            </p:cNvPr>
            <p:cNvGrpSpPr>
              <a:grpSpLocks/>
            </p:cNvGrpSpPr>
            <p:nvPr/>
          </p:nvGrpSpPr>
          <p:grpSpPr bwMode="auto">
            <a:xfrm>
              <a:off x="5381773" y="1155286"/>
              <a:ext cx="3124200" cy="1661746"/>
              <a:chOff x="5161719" y="1038040"/>
              <a:chExt cx="3384550" cy="1800225"/>
            </a:xfrm>
          </p:grpSpPr>
          <p:sp>
            <p:nvSpPr>
              <p:cNvPr id="62" name="AutoShape 82">
                <a:extLst>
                  <a:ext uri="{FF2B5EF4-FFF2-40B4-BE49-F238E27FC236}">
                    <a16:creationId xmlns:a16="http://schemas.microsoft.com/office/drawing/2014/main" id="{A6630968-4D9A-4E90-94A0-4EF02491F0BC}"/>
                  </a:ext>
                </a:extLst>
              </p:cNvPr>
              <p:cNvSpPr>
                <a:spLocks noChangeArrowheads="1"/>
              </p:cNvSpPr>
              <p:nvPr/>
            </p:nvSpPr>
            <p:spPr bwMode="auto">
              <a:xfrm>
                <a:off x="5161719" y="1038040"/>
                <a:ext cx="3384550" cy="1800225"/>
              </a:xfrm>
              <a:prstGeom prst="star16">
                <a:avLst>
                  <a:gd name="adj" fmla="val 37500"/>
                </a:avLst>
              </a:prstGeom>
              <a:solidFill>
                <a:srgbClr val="FFFF00"/>
              </a:solidFill>
              <a:ln w="38100" cmpd="dbl">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defTabSz="844083" eaLnBrk="1" fontAlgn="base" hangingPunct="1">
                  <a:spcBef>
                    <a:spcPct val="0"/>
                  </a:spcBef>
                  <a:spcAft>
                    <a:spcPct val="0"/>
                  </a:spcAft>
                  <a:buNone/>
                </a:pPr>
                <a:endParaRPr lang="ja-JP" altLang="en-US" sz="2215" b="1">
                  <a:solidFill>
                    <a:srgbClr val="FFFFFF"/>
                  </a:solidFill>
                  <a:latin typeface="Meiryo UI" panose="020B0604030504040204" pitchFamily="50" charset="-128"/>
                  <a:ea typeface="Meiryo UI" panose="020B0604030504040204" pitchFamily="50" charset="-128"/>
                </a:endParaRPr>
              </a:p>
            </p:txBody>
          </p:sp>
          <p:sp>
            <p:nvSpPr>
              <p:cNvPr id="63" name="Text Box 83">
                <a:extLst>
                  <a:ext uri="{FF2B5EF4-FFF2-40B4-BE49-F238E27FC236}">
                    <a16:creationId xmlns:a16="http://schemas.microsoft.com/office/drawing/2014/main" id="{3F9CE6D3-6F5B-41AA-91FD-461D35327864}"/>
                  </a:ext>
                </a:extLst>
              </p:cNvPr>
              <p:cNvSpPr txBox="1">
                <a:spLocks noChangeArrowheads="1"/>
              </p:cNvSpPr>
              <p:nvPr/>
            </p:nvSpPr>
            <p:spPr bwMode="auto">
              <a:xfrm>
                <a:off x="5950432" y="1412338"/>
                <a:ext cx="2447925" cy="96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defTabSz="844083" eaLnBrk="1" fontAlgn="base" hangingPunct="1">
                  <a:spcBef>
                    <a:spcPct val="0"/>
                  </a:spcBef>
                  <a:spcAft>
                    <a:spcPct val="0"/>
                  </a:spcAft>
                  <a:buNone/>
                </a:pPr>
                <a:r>
                  <a:rPr lang="ja-JP" altLang="en-US" sz="2585" b="1" dirty="0">
                    <a:solidFill>
                      <a:srgbClr val="4D4D4D"/>
                    </a:solidFill>
                    <a:latin typeface="Meiryo UI" panose="020B0604030504040204" pitchFamily="50" charset="-128"/>
                    <a:ea typeface="Meiryo UI" panose="020B0604030504040204" pitchFamily="50" charset="-128"/>
                  </a:rPr>
                  <a:t>東海支部は</a:t>
                </a:r>
              </a:p>
              <a:p>
                <a:pPr defTabSz="844083" eaLnBrk="1" fontAlgn="base" hangingPunct="1">
                  <a:spcBef>
                    <a:spcPct val="0"/>
                  </a:spcBef>
                  <a:spcAft>
                    <a:spcPct val="0"/>
                  </a:spcAft>
                  <a:buNone/>
                </a:pPr>
                <a:r>
                  <a:rPr lang="ja-JP" altLang="en-US" sz="2585" b="1" dirty="0">
                    <a:solidFill>
                      <a:srgbClr val="4D4D4D"/>
                    </a:solidFill>
                    <a:latin typeface="Meiryo UI" panose="020B0604030504040204" pitchFamily="50" charset="-128"/>
                    <a:ea typeface="Meiryo UI" panose="020B0604030504040204" pitchFamily="50" charset="-128"/>
                  </a:rPr>
                  <a:t>全国の</a:t>
                </a:r>
                <a:r>
                  <a:rPr lang="en-US" altLang="ja-JP" sz="2585" b="1" dirty="0">
                    <a:solidFill>
                      <a:srgbClr val="FF0000"/>
                    </a:solidFill>
                    <a:latin typeface="Meiryo UI" panose="020B0604030504040204" pitchFamily="50" charset="-128"/>
                    <a:ea typeface="Meiryo UI" panose="020B0604030504040204" pitchFamily="50" charset="-128"/>
                  </a:rPr>
                  <a:t>41</a:t>
                </a:r>
                <a:r>
                  <a:rPr lang="ja-JP" altLang="en-US" sz="2585" b="1" dirty="0">
                    <a:solidFill>
                      <a:srgbClr val="FF0000"/>
                    </a:solidFill>
                    <a:latin typeface="Meiryo UI" panose="020B0604030504040204" pitchFamily="50" charset="-128"/>
                    <a:ea typeface="Meiryo UI" panose="020B0604030504040204" pitchFamily="50" charset="-128"/>
                  </a:rPr>
                  <a:t>％</a:t>
                </a:r>
              </a:p>
            </p:txBody>
          </p:sp>
        </p:grpSp>
        <p:graphicFrame>
          <p:nvGraphicFramePr>
            <p:cNvPr id="48" name="グラフ 47">
              <a:extLst>
                <a:ext uri="{FF2B5EF4-FFF2-40B4-BE49-F238E27FC236}">
                  <a16:creationId xmlns:a16="http://schemas.microsoft.com/office/drawing/2014/main" id="{DEB57A90-721B-4CD5-A1CE-53A4793ED3F6}"/>
                </a:ext>
              </a:extLst>
            </p:cNvPr>
            <p:cNvGraphicFramePr/>
            <p:nvPr>
              <p:extLst>
                <p:ext uri="{D42A27DB-BD31-4B8C-83A1-F6EECF244321}">
                  <p14:modId xmlns:p14="http://schemas.microsoft.com/office/powerpoint/2010/main" val="3835695927"/>
                </p:ext>
              </p:extLst>
            </p:nvPr>
          </p:nvGraphicFramePr>
          <p:xfrm>
            <a:off x="1039690" y="4092660"/>
            <a:ext cx="6096000" cy="2406153"/>
          </p:xfrm>
          <a:graphic>
            <a:graphicData uri="http://schemas.openxmlformats.org/drawingml/2006/chart">
              <c:chart xmlns:c="http://schemas.openxmlformats.org/drawingml/2006/chart" xmlns:r="http://schemas.openxmlformats.org/officeDocument/2006/relationships" r:id="rId5"/>
            </a:graphicData>
          </a:graphic>
        </p:graphicFrame>
        <p:sp>
          <p:nvSpPr>
            <p:cNvPr id="49" name="AutoShape 109">
              <a:extLst>
                <a:ext uri="{FF2B5EF4-FFF2-40B4-BE49-F238E27FC236}">
                  <a16:creationId xmlns:a16="http://schemas.microsoft.com/office/drawing/2014/main" id="{2503368A-9800-4177-95F8-0178CD2CC108}"/>
                </a:ext>
              </a:extLst>
            </p:cNvPr>
            <p:cNvSpPr>
              <a:spLocks noChangeArrowheads="1"/>
            </p:cNvSpPr>
            <p:nvPr/>
          </p:nvSpPr>
          <p:spPr bwMode="auto">
            <a:xfrm>
              <a:off x="3074640" y="5138829"/>
              <a:ext cx="1016497" cy="312512"/>
            </a:xfrm>
            <a:prstGeom prst="wedgeRectCallout">
              <a:avLst>
                <a:gd name="adj1" fmla="val -106227"/>
                <a:gd name="adj2" fmla="val -16079"/>
              </a:avLst>
            </a:prstGeom>
            <a:solidFill>
              <a:srgbClr val="FF66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defTabSz="844083" eaLnBrk="1" fontAlgn="base" hangingPunct="1">
                <a:spcBef>
                  <a:spcPct val="0"/>
                </a:spcBef>
                <a:spcAft>
                  <a:spcPct val="0"/>
                </a:spcAft>
                <a:buNone/>
              </a:pPr>
              <a:r>
                <a:rPr lang="en-US" altLang="ja-JP" sz="1800" b="1" dirty="0">
                  <a:latin typeface="Meiryo UI" panose="020B0604030504040204" pitchFamily="50" charset="-128"/>
                  <a:ea typeface="Meiryo UI" panose="020B0604030504040204" pitchFamily="50" charset="-128"/>
                </a:rPr>
                <a:t>3,195</a:t>
              </a:r>
            </a:p>
            <a:p>
              <a:pPr algn="ctr" defTabSz="844083" eaLnBrk="1" fontAlgn="base" hangingPunct="1">
                <a:spcBef>
                  <a:spcPct val="0"/>
                </a:spcBef>
                <a:spcAft>
                  <a:spcPct val="0"/>
                </a:spcAft>
                <a:buNone/>
              </a:pPr>
              <a:endParaRPr lang="en-US" altLang="ja-JP" sz="1477" b="1" dirty="0">
                <a:solidFill>
                  <a:srgbClr val="0000A4"/>
                </a:solidFill>
                <a:latin typeface="Meiryo UI" panose="020B0604030504040204" pitchFamily="50" charset="-128"/>
                <a:ea typeface="Meiryo UI" panose="020B0604030504040204" pitchFamily="50" charset="-128"/>
              </a:endParaRPr>
            </a:p>
          </p:txBody>
        </p:sp>
        <p:sp>
          <p:nvSpPr>
            <p:cNvPr id="50" name="AutoShape 109">
              <a:extLst>
                <a:ext uri="{FF2B5EF4-FFF2-40B4-BE49-F238E27FC236}">
                  <a16:creationId xmlns:a16="http://schemas.microsoft.com/office/drawing/2014/main" id="{0348DA5C-B6E8-4780-B20C-9C35C4C8962A}"/>
                </a:ext>
              </a:extLst>
            </p:cNvPr>
            <p:cNvSpPr>
              <a:spLocks noChangeArrowheads="1"/>
            </p:cNvSpPr>
            <p:nvPr/>
          </p:nvSpPr>
          <p:spPr bwMode="auto">
            <a:xfrm>
              <a:off x="3096289" y="5534235"/>
              <a:ext cx="973199" cy="312512"/>
            </a:xfrm>
            <a:prstGeom prst="wedgeRectCallout">
              <a:avLst>
                <a:gd name="adj1" fmla="val -118277"/>
                <a:gd name="adj2" fmla="val -37652"/>
              </a:avLst>
            </a:prstGeom>
            <a:solidFill>
              <a:srgbClr val="FF6600">
                <a:alpha val="52000"/>
              </a:srgb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defTabSz="844083" eaLnBrk="1" fontAlgn="base" hangingPunct="1">
                <a:spcBef>
                  <a:spcPct val="0"/>
                </a:spcBef>
                <a:spcAft>
                  <a:spcPct val="0"/>
                </a:spcAft>
                <a:buNone/>
              </a:pPr>
              <a:r>
                <a:rPr lang="en-US" altLang="ja-JP" sz="1477" b="1" dirty="0">
                  <a:solidFill>
                    <a:srgbClr val="0000A4"/>
                  </a:solidFill>
                  <a:latin typeface="Meiryo UI" panose="020B0604030504040204" pitchFamily="50" charset="-128"/>
                  <a:ea typeface="Meiryo UI" panose="020B0604030504040204" pitchFamily="50" charset="-128"/>
                </a:rPr>
                <a:t>3,137</a:t>
              </a:r>
            </a:p>
          </p:txBody>
        </p:sp>
        <p:grpSp>
          <p:nvGrpSpPr>
            <p:cNvPr id="51" name="Group 97">
              <a:extLst>
                <a:ext uri="{FF2B5EF4-FFF2-40B4-BE49-F238E27FC236}">
                  <a16:creationId xmlns:a16="http://schemas.microsoft.com/office/drawing/2014/main" id="{C84E8201-6E26-41BE-A7F7-E641B09D24E6}"/>
                </a:ext>
              </a:extLst>
            </p:cNvPr>
            <p:cNvGrpSpPr>
              <a:grpSpLocks/>
            </p:cNvGrpSpPr>
            <p:nvPr/>
          </p:nvGrpSpPr>
          <p:grpSpPr bwMode="auto">
            <a:xfrm>
              <a:off x="5623415" y="4975159"/>
              <a:ext cx="2791557" cy="1528397"/>
              <a:chOff x="3203" y="3300"/>
              <a:chExt cx="1905" cy="1043"/>
            </a:xfrm>
          </p:grpSpPr>
          <p:sp>
            <p:nvSpPr>
              <p:cNvPr id="60" name="AutoShape 93">
                <a:extLst>
                  <a:ext uri="{FF2B5EF4-FFF2-40B4-BE49-F238E27FC236}">
                    <a16:creationId xmlns:a16="http://schemas.microsoft.com/office/drawing/2014/main" id="{2710351C-41FB-4977-AA18-8B1182877811}"/>
                  </a:ext>
                </a:extLst>
              </p:cNvPr>
              <p:cNvSpPr>
                <a:spLocks noChangeArrowheads="1"/>
              </p:cNvSpPr>
              <p:nvPr/>
            </p:nvSpPr>
            <p:spPr bwMode="auto">
              <a:xfrm>
                <a:off x="3203" y="3300"/>
                <a:ext cx="1905" cy="1043"/>
              </a:xfrm>
              <a:prstGeom prst="star16">
                <a:avLst>
                  <a:gd name="adj" fmla="val 37500"/>
                </a:avLst>
              </a:prstGeom>
              <a:solidFill>
                <a:srgbClr val="FFFF00"/>
              </a:solidFill>
              <a:ln w="38100" cmpd="dbl">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defTabSz="844083" eaLnBrk="1" fontAlgn="base" hangingPunct="1">
                  <a:spcBef>
                    <a:spcPct val="0"/>
                  </a:spcBef>
                  <a:spcAft>
                    <a:spcPct val="0"/>
                  </a:spcAft>
                  <a:buNone/>
                </a:pPr>
                <a:endParaRPr lang="ja-JP" altLang="en-US" sz="2215" b="1">
                  <a:solidFill>
                    <a:srgbClr val="FFFFFF"/>
                  </a:solidFill>
                  <a:latin typeface="Meiryo UI" panose="020B0604030504040204" pitchFamily="50" charset="-128"/>
                  <a:ea typeface="Meiryo UI" panose="020B0604030504040204" pitchFamily="50" charset="-128"/>
                </a:endParaRPr>
              </a:p>
            </p:txBody>
          </p:sp>
          <p:sp>
            <p:nvSpPr>
              <p:cNvPr id="61" name="Text Box 94">
                <a:extLst>
                  <a:ext uri="{FF2B5EF4-FFF2-40B4-BE49-F238E27FC236}">
                    <a16:creationId xmlns:a16="http://schemas.microsoft.com/office/drawing/2014/main" id="{E3AB40F6-B4E6-457D-B225-674E2676905E}"/>
                  </a:ext>
                </a:extLst>
              </p:cNvPr>
              <p:cNvSpPr txBox="1">
                <a:spLocks noChangeArrowheads="1"/>
              </p:cNvSpPr>
              <p:nvPr/>
            </p:nvSpPr>
            <p:spPr bwMode="auto">
              <a:xfrm>
                <a:off x="3615" y="3497"/>
                <a:ext cx="1270"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defTabSz="844083" eaLnBrk="1" fontAlgn="base" hangingPunct="1">
                  <a:spcBef>
                    <a:spcPct val="0"/>
                  </a:spcBef>
                  <a:spcAft>
                    <a:spcPct val="0"/>
                  </a:spcAft>
                  <a:buNone/>
                </a:pPr>
                <a:r>
                  <a:rPr lang="ja-JP" altLang="en-US" sz="2585" b="1" dirty="0">
                    <a:solidFill>
                      <a:srgbClr val="4D4D4D"/>
                    </a:solidFill>
                    <a:latin typeface="Meiryo UI" panose="020B0604030504040204" pitchFamily="50" charset="-128"/>
                    <a:ea typeface="Meiryo UI" panose="020B0604030504040204" pitchFamily="50" charset="-128"/>
                  </a:rPr>
                  <a:t>静岡県は</a:t>
                </a:r>
              </a:p>
              <a:p>
                <a:pPr defTabSz="844083" eaLnBrk="1" fontAlgn="base" hangingPunct="1">
                  <a:spcBef>
                    <a:spcPct val="0"/>
                  </a:spcBef>
                  <a:spcAft>
                    <a:spcPct val="0"/>
                  </a:spcAft>
                  <a:buNone/>
                </a:pPr>
                <a:r>
                  <a:rPr lang="ja-JP" altLang="en-US" sz="2585" b="1" dirty="0">
                    <a:solidFill>
                      <a:srgbClr val="4D4D4D"/>
                    </a:solidFill>
                    <a:latin typeface="Meiryo UI" panose="020B0604030504040204" pitchFamily="50" charset="-128"/>
                    <a:ea typeface="Meiryo UI" panose="020B0604030504040204" pitchFamily="50" charset="-128"/>
                  </a:rPr>
                  <a:t>全国 </a:t>
                </a:r>
                <a:r>
                  <a:rPr lang="en-US" altLang="ja-JP" sz="2585" b="1" dirty="0">
                    <a:solidFill>
                      <a:srgbClr val="FF0000"/>
                    </a:solidFill>
                    <a:latin typeface="Meiryo UI" panose="020B0604030504040204" pitchFamily="50" charset="-128"/>
                    <a:ea typeface="Meiryo UI" panose="020B0604030504040204" pitchFamily="50" charset="-128"/>
                  </a:rPr>
                  <a:t>2</a:t>
                </a:r>
                <a:r>
                  <a:rPr lang="ja-JP" altLang="en-US" sz="2585" b="1" dirty="0">
                    <a:solidFill>
                      <a:srgbClr val="FF0000"/>
                    </a:solidFill>
                    <a:latin typeface="Meiryo UI" panose="020B0604030504040204" pitchFamily="50" charset="-128"/>
                    <a:ea typeface="Meiryo UI" panose="020B0604030504040204" pitchFamily="50" charset="-128"/>
                  </a:rPr>
                  <a:t>位</a:t>
                </a:r>
              </a:p>
            </p:txBody>
          </p:sp>
        </p:grpSp>
        <p:grpSp>
          <p:nvGrpSpPr>
            <p:cNvPr id="53" name="グループ化 52">
              <a:extLst>
                <a:ext uri="{FF2B5EF4-FFF2-40B4-BE49-F238E27FC236}">
                  <a16:creationId xmlns:a16="http://schemas.microsoft.com/office/drawing/2014/main" id="{186C6397-52E7-47ED-B767-D63D99B62DE9}"/>
                </a:ext>
              </a:extLst>
            </p:cNvPr>
            <p:cNvGrpSpPr/>
            <p:nvPr/>
          </p:nvGrpSpPr>
          <p:grpSpPr>
            <a:xfrm>
              <a:off x="327516" y="3946385"/>
              <a:ext cx="5315943" cy="2445079"/>
              <a:chOff x="354808" y="3989500"/>
              <a:chExt cx="5758938" cy="2648836"/>
            </a:xfrm>
          </p:grpSpPr>
          <p:grpSp>
            <p:nvGrpSpPr>
              <p:cNvPr id="55" name="グループ化 54">
                <a:extLst>
                  <a:ext uri="{FF2B5EF4-FFF2-40B4-BE49-F238E27FC236}">
                    <a16:creationId xmlns:a16="http://schemas.microsoft.com/office/drawing/2014/main" id="{B341ED4D-ECA8-43C1-B8E7-D67AD38CF0BD}"/>
                  </a:ext>
                </a:extLst>
              </p:cNvPr>
              <p:cNvGrpSpPr/>
              <p:nvPr/>
            </p:nvGrpSpPr>
            <p:grpSpPr>
              <a:xfrm>
                <a:off x="354808" y="4930553"/>
                <a:ext cx="1598163" cy="1707783"/>
                <a:chOff x="354808" y="4930553"/>
                <a:chExt cx="1598163" cy="1707783"/>
              </a:xfrm>
            </p:grpSpPr>
            <p:sp>
              <p:nvSpPr>
                <p:cNvPr id="57" name="Text Box 100">
                  <a:extLst>
                    <a:ext uri="{FF2B5EF4-FFF2-40B4-BE49-F238E27FC236}">
                      <a16:creationId xmlns:a16="http://schemas.microsoft.com/office/drawing/2014/main" id="{A1B72600-7020-46AF-BAC9-DE072B4FC04C}"/>
                    </a:ext>
                  </a:extLst>
                </p:cNvPr>
                <p:cNvSpPr txBox="1">
                  <a:spLocks noChangeArrowheads="1"/>
                </p:cNvSpPr>
                <p:nvPr/>
              </p:nvSpPr>
              <p:spPr bwMode="auto">
                <a:xfrm>
                  <a:off x="354808" y="5286576"/>
                  <a:ext cx="1392186" cy="346276"/>
                </a:xfrm>
                <a:prstGeom prst="rect">
                  <a:avLst/>
                </a:prstGeom>
                <a:solidFill>
                  <a:srgbClr val="FFFF99"/>
                </a:solidFill>
                <a:ln w="38100" cmpd="dbl">
                  <a:solidFill>
                    <a:srgbClr val="FF0000"/>
                  </a:solidFill>
                  <a:miter lim="800000"/>
                  <a:headEnd/>
                  <a:tailEnd/>
                </a:ln>
                <a:effectLst>
                  <a:outerShdw dist="63500" dir="2700000" algn="ctr" rotWithShape="0">
                    <a:srgbClr val="5F5F5F">
                      <a:alpha val="50000"/>
                    </a:srgbClr>
                  </a:outerShdw>
                </a:effectLst>
              </p:spPr>
              <p:txBody>
                <a:bodyPr wrap="square">
                  <a:spAutoFit/>
                </a:bodyPr>
                <a:lstStyle/>
                <a:p>
                  <a:pPr algn="ctr" defTabSz="844083" fontAlgn="base">
                    <a:spcBef>
                      <a:spcPct val="50000"/>
                    </a:spcBef>
                    <a:spcAft>
                      <a:spcPct val="0"/>
                    </a:spcAft>
                    <a:defRPr/>
                  </a:pPr>
                  <a:r>
                    <a:rPr lang="en-US" altLang="ja-JP" sz="1477" b="1" dirty="0">
                      <a:solidFill>
                        <a:srgbClr val="FF3300"/>
                      </a:solidFill>
                      <a:latin typeface="Meiryo UI" panose="020B0604030504040204" pitchFamily="50" charset="-128"/>
                      <a:ea typeface="Meiryo UI" panose="020B0604030504040204" pitchFamily="50" charset="-128"/>
                    </a:rPr>
                    <a:t>2</a:t>
                  </a:r>
                  <a:r>
                    <a:rPr kumimoji="1" lang="ja-JP" altLang="en-US" sz="1477" b="1" dirty="0">
                      <a:solidFill>
                        <a:srgbClr val="FF3300"/>
                      </a:solidFill>
                      <a:latin typeface="Meiryo UI" panose="020B0604030504040204" pitchFamily="50" charset="-128"/>
                      <a:ea typeface="Meiryo UI" panose="020B0604030504040204" pitchFamily="50" charset="-128"/>
                    </a:rPr>
                    <a:t>位  静岡</a:t>
                  </a:r>
                </a:p>
              </p:txBody>
            </p:sp>
            <p:sp>
              <p:nvSpPr>
                <p:cNvPr id="58" name="テキスト ボックス 57">
                  <a:extLst>
                    <a:ext uri="{FF2B5EF4-FFF2-40B4-BE49-F238E27FC236}">
                      <a16:creationId xmlns:a16="http://schemas.microsoft.com/office/drawing/2014/main" id="{689D9742-6B75-46FA-A17B-BCBF0A136C03}"/>
                    </a:ext>
                  </a:extLst>
                </p:cNvPr>
                <p:cNvSpPr txBox="1"/>
                <p:nvPr/>
              </p:nvSpPr>
              <p:spPr>
                <a:xfrm>
                  <a:off x="468314" y="4930553"/>
                  <a:ext cx="1278681" cy="346276"/>
                </a:xfrm>
                <a:prstGeom prst="rect">
                  <a:avLst/>
                </a:prstGeom>
                <a:noFill/>
              </p:spPr>
              <p:txBody>
                <a:bodyPr wrap="square" rtlCol="0">
                  <a:spAutoFit/>
                </a:bodyPr>
                <a:lstStyle/>
                <a:p>
                  <a:pPr defTabSz="844083" fontAlgn="base">
                    <a:spcBef>
                      <a:spcPct val="0"/>
                    </a:spcBef>
                    <a:spcAft>
                      <a:spcPct val="0"/>
                    </a:spcAft>
                  </a:pPr>
                  <a:r>
                    <a:rPr kumimoji="1" lang="ja-JP" altLang="en-US" sz="1477" b="1" dirty="0">
                      <a:solidFill>
                        <a:srgbClr val="000000"/>
                      </a:solidFill>
                      <a:latin typeface="Meiryo UI" panose="020B0604030504040204" pitchFamily="50" charset="-128"/>
                      <a:ea typeface="Meiryo UI" panose="020B0604030504040204" pitchFamily="50" charset="-128"/>
                    </a:rPr>
                    <a:t>１位　愛知</a:t>
                  </a:r>
                </a:p>
              </p:txBody>
            </p:sp>
            <p:sp>
              <p:nvSpPr>
                <p:cNvPr id="59" name="テキスト ボックス 58">
                  <a:extLst>
                    <a:ext uri="{FF2B5EF4-FFF2-40B4-BE49-F238E27FC236}">
                      <a16:creationId xmlns:a16="http://schemas.microsoft.com/office/drawing/2014/main" id="{5D8322ED-D36B-4D20-A194-0E93F9BCCA2C}"/>
                    </a:ext>
                  </a:extLst>
                </p:cNvPr>
                <p:cNvSpPr txBox="1"/>
                <p:nvPr/>
              </p:nvSpPr>
              <p:spPr>
                <a:xfrm>
                  <a:off x="560785" y="5632852"/>
                  <a:ext cx="1392186" cy="1005484"/>
                </a:xfrm>
                <a:prstGeom prst="rect">
                  <a:avLst/>
                </a:prstGeom>
                <a:noFill/>
              </p:spPr>
              <p:txBody>
                <a:bodyPr wrap="square" rtlCol="0">
                  <a:spAutoFit/>
                </a:bodyPr>
                <a:lstStyle/>
                <a:p>
                  <a:pPr defTabSz="844083" fontAlgn="base">
                    <a:spcBef>
                      <a:spcPts val="600"/>
                    </a:spcBef>
                    <a:spcAft>
                      <a:spcPct val="0"/>
                    </a:spcAft>
                  </a:pPr>
                  <a:r>
                    <a:rPr lang="en-US" altLang="ja-JP" sz="1477" b="1" dirty="0">
                      <a:solidFill>
                        <a:srgbClr val="000000"/>
                      </a:solidFill>
                      <a:latin typeface="Meiryo UI" panose="020B0604030504040204" pitchFamily="50" charset="-128"/>
                      <a:ea typeface="Meiryo UI" panose="020B0604030504040204" pitchFamily="50" charset="-128"/>
                    </a:rPr>
                    <a:t>3</a:t>
                  </a:r>
                  <a:r>
                    <a:rPr kumimoji="1" lang="ja-JP" altLang="en-US" sz="1477" b="1" dirty="0">
                      <a:solidFill>
                        <a:srgbClr val="000000"/>
                      </a:solidFill>
                      <a:latin typeface="Meiryo UI" panose="020B0604030504040204" pitchFamily="50" charset="-128"/>
                      <a:ea typeface="Meiryo UI" panose="020B0604030504040204" pitchFamily="50" charset="-128"/>
                    </a:rPr>
                    <a:t>位　福岡</a:t>
                  </a:r>
                  <a:endParaRPr kumimoji="1" lang="en-US" altLang="ja-JP" sz="1477" b="1" dirty="0">
                    <a:solidFill>
                      <a:srgbClr val="000000"/>
                    </a:solidFill>
                    <a:latin typeface="Meiryo UI" panose="020B0604030504040204" pitchFamily="50" charset="-128"/>
                    <a:ea typeface="Meiryo UI" panose="020B0604030504040204" pitchFamily="50" charset="-128"/>
                  </a:endParaRPr>
                </a:p>
                <a:p>
                  <a:pPr defTabSz="844083" fontAlgn="base">
                    <a:spcBef>
                      <a:spcPts val="600"/>
                    </a:spcBef>
                    <a:spcAft>
                      <a:spcPct val="0"/>
                    </a:spcAft>
                  </a:pPr>
                  <a:r>
                    <a:rPr lang="en-US" altLang="ja-JP" sz="1477" b="1" dirty="0">
                      <a:solidFill>
                        <a:srgbClr val="000000"/>
                      </a:solidFill>
                      <a:latin typeface="Meiryo UI" panose="020B0604030504040204" pitchFamily="50" charset="-128"/>
                      <a:ea typeface="Meiryo UI" panose="020B0604030504040204" pitchFamily="50" charset="-128"/>
                    </a:rPr>
                    <a:t>4</a:t>
                  </a:r>
                  <a:r>
                    <a:rPr lang="ja-JP" altLang="en-US" sz="1477" b="1" dirty="0">
                      <a:solidFill>
                        <a:srgbClr val="000000"/>
                      </a:solidFill>
                      <a:latin typeface="Meiryo UI" panose="020B0604030504040204" pitchFamily="50" charset="-128"/>
                      <a:ea typeface="Meiryo UI" panose="020B0604030504040204" pitchFamily="50" charset="-128"/>
                    </a:rPr>
                    <a:t>位　大阪</a:t>
                  </a:r>
                  <a:endParaRPr lang="en-US" altLang="ja-JP" sz="1477" b="1" dirty="0">
                    <a:solidFill>
                      <a:srgbClr val="000000"/>
                    </a:solidFill>
                    <a:latin typeface="Meiryo UI" panose="020B0604030504040204" pitchFamily="50" charset="-128"/>
                    <a:ea typeface="Meiryo UI" panose="020B0604030504040204" pitchFamily="50" charset="-128"/>
                  </a:endParaRPr>
                </a:p>
                <a:p>
                  <a:pPr defTabSz="844083" fontAlgn="base">
                    <a:spcBef>
                      <a:spcPts val="600"/>
                    </a:spcBef>
                    <a:spcAft>
                      <a:spcPct val="0"/>
                    </a:spcAft>
                  </a:pPr>
                  <a:r>
                    <a:rPr kumimoji="1" lang="en-US" altLang="ja-JP" sz="1477" b="1" dirty="0">
                      <a:solidFill>
                        <a:srgbClr val="000000"/>
                      </a:solidFill>
                      <a:latin typeface="Meiryo UI" panose="020B0604030504040204" pitchFamily="50" charset="-128"/>
                      <a:ea typeface="Meiryo UI" panose="020B0604030504040204" pitchFamily="50" charset="-128"/>
                    </a:rPr>
                    <a:t>5</a:t>
                  </a:r>
                  <a:r>
                    <a:rPr kumimoji="1" lang="ja-JP" altLang="en-US" sz="1477" b="1" dirty="0">
                      <a:solidFill>
                        <a:srgbClr val="000000"/>
                      </a:solidFill>
                      <a:latin typeface="Meiryo UI" panose="020B0604030504040204" pitchFamily="50" charset="-128"/>
                      <a:ea typeface="Meiryo UI" panose="020B0604030504040204" pitchFamily="50" charset="-128"/>
                    </a:rPr>
                    <a:t>位　</a:t>
                  </a:r>
                  <a:r>
                    <a:rPr lang="ja-JP" altLang="en-US" sz="1477" b="1" dirty="0">
                      <a:solidFill>
                        <a:srgbClr val="000000"/>
                      </a:solidFill>
                      <a:latin typeface="Meiryo UI" panose="020B0604030504040204" pitchFamily="50" charset="-128"/>
                      <a:ea typeface="Meiryo UI" panose="020B0604030504040204" pitchFamily="50" charset="-128"/>
                    </a:rPr>
                    <a:t>福井</a:t>
                  </a:r>
                  <a:r>
                    <a:rPr kumimoji="1" lang="en-US" altLang="ja-JP" sz="1477" b="1" dirty="0">
                      <a:solidFill>
                        <a:srgbClr val="000000"/>
                      </a:solidFill>
                      <a:latin typeface="Meiryo UI" panose="020B0604030504040204" pitchFamily="50" charset="-128"/>
                      <a:ea typeface="Meiryo UI" panose="020B0604030504040204" pitchFamily="50" charset="-128"/>
                    </a:rPr>
                    <a:t> </a:t>
                  </a:r>
                  <a:endParaRPr kumimoji="1" lang="ja-JP" altLang="en-US" sz="1477" b="1" dirty="0">
                    <a:solidFill>
                      <a:srgbClr val="000000"/>
                    </a:solidFill>
                    <a:latin typeface="Meiryo UI" panose="020B0604030504040204" pitchFamily="50" charset="-128"/>
                    <a:ea typeface="Meiryo UI" panose="020B0604030504040204" pitchFamily="50" charset="-128"/>
                  </a:endParaRPr>
                </a:p>
              </p:txBody>
            </p:sp>
          </p:grpSp>
          <p:sp>
            <p:nvSpPr>
              <p:cNvPr id="56" name="Text Box 74">
                <a:extLst>
                  <a:ext uri="{FF2B5EF4-FFF2-40B4-BE49-F238E27FC236}">
                    <a16:creationId xmlns:a16="http://schemas.microsoft.com/office/drawing/2014/main" id="{BBC02BD3-C787-4D72-AB84-56755CD29B49}"/>
                  </a:ext>
                </a:extLst>
              </p:cNvPr>
              <p:cNvSpPr txBox="1">
                <a:spLocks noChangeArrowheads="1"/>
              </p:cNvSpPr>
              <p:nvPr/>
            </p:nvSpPr>
            <p:spPr bwMode="auto">
              <a:xfrm>
                <a:off x="547971" y="3989500"/>
                <a:ext cx="5565775" cy="469296"/>
              </a:xfrm>
              <a:prstGeom prst="rect">
                <a:avLst/>
              </a:prstGeom>
              <a:noFill/>
              <a:ln>
                <a:noFill/>
              </a:ln>
              <a:effectLst>
                <a:prstShdw prst="shdw17" dist="17961" dir="2700000">
                  <a:schemeClr val="accent6">
                    <a:lumMod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defTabSz="844083" eaLnBrk="1" fontAlgn="base" hangingPunct="1">
                  <a:spcBef>
                    <a:spcPct val="0"/>
                  </a:spcBef>
                  <a:spcAft>
                    <a:spcPct val="0"/>
                  </a:spcAft>
                  <a:buNone/>
                </a:pPr>
                <a:r>
                  <a:rPr lang="en-US" altLang="ja-JP" sz="2215" b="1" dirty="0">
                    <a:solidFill>
                      <a:srgbClr val="00B98A">
                        <a:lumMod val="50000"/>
                      </a:srgbClr>
                    </a:solidFill>
                    <a:latin typeface="Meiryo UI" panose="020B0604030504040204" pitchFamily="50" charset="-128"/>
                    <a:ea typeface="Meiryo UI" panose="020B0604030504040204" pitchFamily="50" charset="-128"/>
                  </a:rPr>
                  <a:t>■</a:t>
                </a:r>
                <a:r>
                  <a:rPr lang="ja-JP" altLang="en-US" sz="2215" b="1" dirty="0">
                    <a:solidFill>
                      <a:srgbClr val="00B98A">
                        <a:lumMod val="50000"/>
                      </a:srgbClr>
                    </a:solidFill>
                    <a:latin typeface="Meiryo UI" panose="020B0604030504040204" pitchFamily="50" charset="-128"/>
                    <a:ea typeface="Meiryo UI" panose="020B0604030504040204" pitchFamily="50" charset="-128"/>
                  </a:rPr>
                  <a:t>　都道府県別サークル数</a:t>
                </a:r>
              </a:p>
            </p:txBody>
          </p:sp>
        </p:grpSp>
      </p:grpSp>
    </p:spTree>
  </p:cSld>
  <p:clrMapOvr>
    <a:masterClrMapping/>
  </p:clrMapOvr>
  <p:transition>
    <p:cover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1027"/>
          <p:cNvSpPr>
            <a:spLocks noChangeArrowheads="1"/>
          </p:cNvSpPr>
          <p:nvPr/>
        </p:nvSpPr>
        <p:spPr bwMode="auto">
          <a:xfrm>
            <a:off x="990600" y="533400"/>
            <a:ext cx="7467600" cy="1143000"/>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spcBef>
                <a:spcPct val="20000"/>
              </a:spcBef>
            </a:pPr>
            <a:endParaRPr lang="ja-JP" altLang="en-US"/>
          </a:p>
        </p:txBody>
      </p:sp>
      <p:sp>
        <p:nvSpPr>
          <p:cNvPr id="914443" name="Rectangle 1035"/>
          <p:cNvSpPr>
            <a:spLocks noChangeArrowheads="1"/>
          </p:cNvSpPr>
          <p:nvPr/>
        </p:nvSpPr>
        <p:spPr bwMode="auto">
          <a:xfrm>
            <a:off x="484188" y="193675"/>
            <a:ext cx="8229600" cy="641350"/>
          </a:xfrm>
          <a:prstGeom prst="rect">
            <a:avLst/>
          </a:prstGeom>
          <a:noFill/>
          <a:ln>
            <a:noFill/>
          </a:ln>
          <a:effectLst/>
          <a:extLst>
            <a:ext uri="{909E8E84-426E-40DD-AFC4-6F175D3DCCD1}">
              <a14:hiddenFill xmlns:a14="http://schemas.microsoft.com/office/drawing/2010/main">
                <a:gradFill rotWithShape="0">
                  <a:gsLst>
                    <a:gs pos="0">
                      <a:srgbClr val="99CC00"/>
                    </a:gs>
                    <a:gs pos="50000">
                      <a:srgbClr val="99CC00">
                        <a:gamma/>
                        <a:tint val="0"/>
                        <a:invGamma/>
                      </a:srgbClr>
                    </a:gs>
                    <a:gs pos="100000">
                      <a:srgbClr val="99CC00"/>
                    </a:gs>
                  </a:gsLst>
                  <a:lin ang="5400000" scaled="1"/>
                </a:gra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20000"/>
              </a:spcBef>
              <a:defRPr/>
            </a:pPr>
            <a:r>
              <a:rPr lang="ja-JP" altLang="en-US" sz="3600" dirty="0">
                <a:latin typeface="Meiryo UI" panose="020B0604030504040204" pitchFamily="50" charset="-128"/>
                <a:ea typeface="Meiryo UI" panose="020B0604030504040204" pitchFamily="50" charset="-128"/>
              </a:rPr>
              <a:t>海外（約８０ヶ国）への普及</a:t>
            </a:r>
          </a:p>
        </p:txBody>
      </p:sp>
      <p:sp>
        <p:nvSpPr>
          <p:cNvPr id="10244" name="Line 1036"/>
          <p:cNvSpPr>
            <a:spLocks noChangeShapeType="1"/>
          </p:cNvSpPr>
          <p:nvPr/>
        </p:nvSpPr>
        <p:spPr bwMode="auto">
          <a:xfrm>
            <a:off x="206375" y="849313"/>
            <a:ext cx="8785225" cy="0"/>
          </a:xfrm>
          <a:prstGeom prst="line">
            <a:avLst/>
          </a:prstGeom>
          <a:noFill/>
          <a:ln w="8890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endParaRPr lang="ja-JP" altLang="en-US"/>
          </a:p>
        </p:txBody>
      </p:sp>
      <p:sp>
        <p:nvSpPr>
          <p:cNvPr id="10245" name="Rectangle 1038"/>
          <p:cNvSpPr>
            <a:spLocks noChangeArrowheads="1"/>
          </p:cNvSpPr>
          <p:nvPr/>
        </p:nvSpPr>
        <p:spPr bwMode="auto">
          <a:xfrm>
            <a:off x="685800" y="3733800"/>
            <a:ext cx="7772400" cy="1219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ja-JP" altLang="en-US" sz="2800" b="1">
                <a:solidFill>
                  <a:schemeClr val="tx2"/>
                </a:solidFill>
                <a:ea typeface="HG丸ｺﾞｼｯｸM-PRO" pitchFamily="50" charset="-128"/>
              </a:rPr>
              <a:t>全世界約８０ヶ国でＱＣ</a:t>
            </a:r>
            <a:br>
              <a:rPr lang="ja-JP" altLang="en-US" sz="2800" b="1">
                <a:solidFill>
                  <a:schemeClr val="tx2"/>
                </a:solidFill>
                <a:ea typeface="HG丸ｺﾞｼｯｸM-PRO" pitchFamily="50" charset="-128"/>
              </a:rPr>
            </a:br>
            <a:r>
              <a:rPr lang="ja-JP" altLang="en-US" sz="2800" b="1">
                <a:solidFill>
                  <a:schemeClr val="tx2"/>
                </a:solidFill>
                <a:ea typeface="HG丸ｺﾞｼｯｸM-PRO" pitchFamily="50" charset="-128"/>
              </a:rPr>
              <a:t>サークル活動が行われています</a:t>
            </a:r>
          </a:p>
        </p:txBody>
      </p:sp>
      <p:pic>
        <p:nvPicPr>
          <p:cNvPr id="10246" name="Picture 10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9763"/>
            <a:ext cx="7848600" cy="37560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7" name="Oval 1040"/>
          <p:cNvSpPr>
            <a:spLocks noChangeArrowheads="1"/>
          </p:cNvSpPr>
          <p:nvPr/>
        </p:nvSpPr>
        <p:spPr bwMode="auto">
          <a:xfrm>
            <a:off x="2676525" y="2905125"/>
            <a:ext cx="2105025" cy="1685925"/>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endParaRPr lang="ja-JP" altLang="en-US"/>
          </a:p>
        </p:txBody>
      </p:sp>
      <p:sp>
        <p:nvSpPr>
          <p:cNvPr id="10248" name="Oval 1041"/>
          <p:cNvSpPr>
            <a:spLocks noChangeArrowheads="1"/>
          </p:cNvSpPr>
          <p:nvPr/>
        </p:nvSpPr>
        <p:spPr bwMode="auto">
          <a:xfrm>
            <a:off x="3429000" y="4391025"/>
            <a:ext cx="1666875" cy="1114425"/>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endParaRPr lang="ja-JP" altLang="en-US"/>
          </a:p>
        </p:txBody>
      </p:sp>
      <p:sp>
        <p:nvSpPr>
          <p:cNvPr id="10249" name="Oval 1042"/>
          <p:cNvSpPr>
            <a:spLocks noChangeArrowheads="1"/>
          </p:cNvSpPr>
          <p:nvPr/>
        </p:nvSpPr>
        <p:spPr bwMode="auto">
          <a:xfrm>
            <a:off x="1057275" y="3581400"/>
            <a:ext cx="1543050" cy="161925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endParaRPr lang="ja-JP" altLang="en-US"/>
          </a:p>
        </p:txBody>
      </p:sp>
      <p:sp>
        <p:nvSpPr>
          <p:cNvPr id="10250" name="Oval 1043"/>
          <p:cNvSpPr>
            <a:spLocks noChangeArrowheads="1"/>
          </p:cNvSpPr>
          <p:nvPr/>
        </p:nvSpPr>
        <p:spPr bwMode="auto">
          <a:xfrm>
            <a:off x="1028700" y="2476500"/>
            <a:ext cx="1619250" cy="131445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endParaRPr lang="ja-JP" altLang="en-US"/>
          </a:p>
        </p:txBody>
      </p:sp>
      <p:sp>
        <p:nvSpPr>
          <p:cNvPr id="10251" name="Oval 1044"/>
          <p:cNvSpPr>
            <a:spLocks noChangeArrowheads="1"/>
          </p:cNvSpPr>
          <p:nvPr/>
        </p:nvSpPr>
        <p:spPr bwMode="auto">
          <a:xfrm>
            <a:off x="2447925" y="2209800"/>
            <a:ext cx="2019300" cy="12573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endParaRPr lang="ja-JP" altLang="en-US"/>
          </a:p>
        </p:txBody>
      </p:sp>
      <p:sp>
        <p:nvSpPr>
          <p:cNvPr id="10252" name="Oval 1045"/>
          <p:cNvSpPr>
            <a:spLocks noChangeArrowheads="1"/>
          </p:cNvSpPr>
          <p:nvPr/>
        </p:nvSpPr>
        <p:spPr bwMode="auto">
          <a:xfrm>
            <a:off x="5857875" y="2838450"/>
            <a:ext cx="1857375" cy="12573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endParaRPr lang="ja-JP" altLang="en-US"/>
          </a:p>
        </p:txBody>
      </p:sp>
      <p:sp>
        <p:nvSpPr>
          <p:cNvPr id="10253" name="Oval 1046"/>
          <p:cNvSpPr>
            <a:spLocks noChangeArrowheads="1"/>
          </p:cNvSpPr>
          <p:nvPr/>
        </p:nvSpPr>
        <p:spPr bwMode="auto">
          <a:xfrm>
            <a:off x="6524625" y="3790950"/>
            <a:ext cx="1638300" cy="990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endParaRPr lang="ja-JP" altLang="en-US"/>
          </a:p>
        </p:txBody>
      </p:sp>
      <p:sp>
        <p:nvSpPr>
          <p:cNvPr id="10254" name="AutoShape 1047"/>
          <p:cNvSpPr>
            <a:spLocks noChangeArrowheads="1"/>
          </p:cNvSpPr>
          <p:nvPr/>
        </p:nvSpPr>
        <p:spPr bwMode="auto">
          <a:xfrm>
            <a:off x="4425950" y="1219199"/>
            <a:ext cx="3003550" cy="1114425"/>
          </a:xfrm>
          <a:prstGeom prst="wedgeRoundRectCallout">
            <a:avLst>
              <a:gd name="adj1" fmla="val -74574"/>
              <a:gd name="adj2" fmla="val 147769"/>
              <a:gd name="adj3" fmla="val 16667"/>
            </a:avLst>
          </a:prstGeom>
          <a:solidFill>
            <a:srgbClr val="FFFF99"/>
          </a:solidFill>
          <a:ln w="12700">
            <a:solidFill>
              <a:schemeClr val="tx1"/>
            </a:solidFill>
            <a:miter lim="800000"/>
            <a:headEnd type="none" w="sm" len="sm"/>
            <a:tailEnd type="none" w="sm" len="sm"/>
          </a:ln>
          <a:effectLst>
            <a:outerShdw dist="107763" dir="2700000" algn="ctr" rotWithShape="0">
              <a:schemeClr val="bg2"/>
            </a:outerShdw>
          </a:effectLst>
        </p:spPr>
        <p:txBody>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1600" b="1" dirty="0">
                <a:latin typeface="Meiryo UI" panose="020B0604030504040204" pitchFamily="50" charset="-128"/>
                <a:ea typeface="Meiryo UI" panose="020B0604030504040204" pitchFamily="50" charset="-128"/>
              </a:rPr>
              <a:t>中国、インド、マレーシア韓国、</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シンガポール</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タイ、オーストラリア　他</a:t>
            </a:r>
          </a:p>
        </p:txBody>
      </p:sp>
      <p:sp>
        <p:nvSpPr>
          <p:cNvPr id="10255" name="AutoShape 1048"/>
          <p:cNvSpPr>
            <a:spLocks noChangeArrowheads="1"/>
          </p:cNvSpPr>
          <p:nvPr/>
        </p:nvSpPr>
        <p:spPr bwMode="auto">
          <a:xfrm>
            <a:off x="609600" y="1219200"/>
            <a:ext cx="1729154" cy="914400"/>
          </a:xfrm>
          <a:prstGeom prst="wedgeRoundRectCallout">
            <a:avLst>
              <a:gd name="adj1" fmla="val 1282"/>
              <a:gd name="adj2" fmla="val 152259"/>
              <a:gd name="adj3" fmla="val 16667"/>
            </a:avLst>
          </a:prstGeom>
          <a:solidFill>
            <a:srgbClr val="FFFF99"/>
          </a:solidFill>
          <a:ln w="12700">
            <a:solidFill>
              <a:schemeClr val="tx1"/>
            </a:solidFill>
            <a:miter lim="800000"/>
            <a:headEnd type="none" w="sm" len="sm"/>
            <a:tailEnd type="none" w="sm" len="sm"/>
          </a:ln>
          <a:effectLst>
            <a:outerShdw dist="107763" dir="2700000" algn="ctr" rotWithShape="0">
              <a:schemeClr val="bg2"/>
            </a:outerShdw>
          </a:effectLst>
        </p:spPr>
        <p:txBody>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1600" b="1" dirty="0">
                <a:latin typeface="Meiryo UI" panose="020B0604030504040204" pitchFamily="50" charset="-128"/>
                <a:ea typeface="Meiryo UI" panose="020B0604030504040204" pitchFamily="50" charset="-128"/>
              </a:rPr>
              <a:t>イギリス、ドイツ、フランス、スイス</a:t>
            </a:r>
          </a:p>
          <a:p>
            <a:r>
              <a:rPr lang="ja-JP" altLang="en-US" sz="1600" b="1" dirty="0">
                <a:latin typeface="Meiryo UI" panose="020B0604030504040204" pitchFamily="50" charset="-128"/>
                <a:ea typeface="Meiryo UI" panose="020B0604030504040204" pitchFamily="50" charset="-128"/>
              </a:rPr>
              <a:t>ロシア　他</a:t>
            </a:r>
          </a:p>
        </p:txBody>
      </p:sp>
      <p:sp>
        <p:nvSpPr>
          <p:cNvPr id="10256" name="AutoShape 1049"/>
          <p:cNvSpPr>
            <a:spLocks noChangeArrowheads="1"/>
          </p:cNvSpPr>
          <p:nvPr/>
        </p:nvSpPr>
        <p:spPr bwMode="auto">
          <a:xfrm>
            <a:off x="5029200" y="5334000"/>
            <a:ext cx="1837592" cy="1017588"/>
          </a:xfrm>
          <a:prstGeom prst="wedgeRoundRectCallout">
            <a:avLst>
              <a:gd name="adj1" fmla="val 21213"/>
              <a:gd name="adj2" fmla="val -210532"/>
              <a:gd name="adj3" fmla="val 16667"/>
            </a:avLst>
          </a:prstGeom>
          <a:solidFill>
            <a:srgbClr val="FFFF99"/>
          </a:solidFill>
          <a:ln w="12700">
            <a:solidFill>
              <a:schemeClr val="tx1"/>
            </a:solidFill>
            <a:miter lim="800000"/>
            <a:headEnd type="none" w="sm" len="sm"/>
            <a:tailEnd type="none" w="sm" len="sm"/>
          </a:ln>
          <a:effectLst>
            <a:outerShdw dist="107763" dir="2700000" algn="ctr" rotWithShape="0">
              <a:schemeClr val="bg2"/>
            </a:outerShdw>
          </a:effectLst>
        </p:spPr>
        <p:txBody>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1600" b="1" dirty="0">
                <a:latin typeface="Meiryo UI" panose="020B0604030504040204" pitchFamily="50" charset="-128"/>
                <a:ea typeface="Meiryo UI" panose="020B0604030504040204" pitchFamily="50" charset="-128"/>
              </a:rPr>
              <a:t>アメリカ、カナダ　メキシコ、ブラジル　他</a:t>
            </a:r>
          </a:p>
        </p:txBody>
      </p:sp>
      <p:sp>
        <p:nvSpPr>
          <p:cNvPr id="10257" name="AutoShape 1050"/>
          <p:cNvSpPr>
            <a:spLocks noChangeArrowheads="1"/>
          </p:cNvSpPr>
          <p:nvPr/>
        </p:nvSpPr>
        <p:spPr bwMode="auto">
          <a:xfrm>
            <a:off x="989014" y="5360988"/>
            <a:ext cx="1956410" cy="668337"/>
          </a:xfrm>
          <a:prstGeom prst="wedgeRoundRectCallout">
            <a:avLst>
              <a:gd name="adj1" fmla="val -7852"/>
              <a:gd name="adj2" fmla="val -134454"/>
              <a:gd name="adj3" fmla="val 16667"/>
            </a:avLst>
          </a:prstGeom>
          <a:solidFill>
            <a:srgbClr val="FFFF99"/>
          </a:solidFill>
          <a:ln w="12700">
            <a:solidFill>
              <a:schemeClr val="tx1"/>
            </a:solidFill>
            <a:miter lim="800000"/>
            <a:headEnd type="none" w="sm" len="sm"/>
            <a:tailEnd type="none" w="sm" len="sm"/>
          </a:ln>
          <a:effectLst>
            <a:outerShdw dist="107763" dir="2700000" algn="ctr" rotWithShape="0">
              <a:schemeClr val="bg2"/>
            </a:outerShdw>
          </a:effectLst>
        </p:spPr>
        <p:txBody>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1600" b="1" dirty="0">
                <a:latin typeface="Meiryo UI" panose="020B0604030504040204" pitchFamily="50" charset="-128"/>
                <a:ea typeface="Meiryo UI" panose="020B0604030504040204" pitchFamily="50" charset="-128"/>
              </a:rPr>
              <a:t>エジプト、南アフリカ</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アルジェリア　他</a:t>
            </a:r>
            <a:endParaRPr lang="ja-JP" altLang="en-US" sz="1200" b="1" dirty="0">
              <a:latin typeface="Meiryo UI" panose="020B0604030504040204" pitchFamily="50" charset="-128"/>
              <a:ea typeface="Meiryo UI" panose="020B0604030504040204" pitchFamily="50" charset="-128"/>
            </a:endParaRPr>
          </a:p>
        </p:txBody>
      </p:sp>
    </p:spTree>
  </p:cSld>
  <p:clrMapOvr>
    <a:masterClrMapping/>
  </p:clrMapOvr>
  <p:transition>
    <p:cover dir="u"/>
  </p:transition>
</p:sld>
</file>

<file path=ppt/tags/tag1.xml><?xml version="1.0" encoding="utf-8"?>
<p:tagLst xmlns:a="http://schemas.openxmlformats.org/drawingml/2006/main" xmlns:r="http://schemas.openxmlformats.org/officeDocument/2006/relationships" xmlns:p="http://schemas.openxmlformats.org/presentationml/2006/main">
  <p:tag name="TIMING" val="|13.6|12.4|21.4|12|3.1"/>
</p:tagLst>
</file>

<file path=ppt/tags/tag10.xml><?xml version="1.0" encoding="utf-8"?>
<p:tagLst xmlns:a="http://schemas.openxmlformats.org/drawingml/2006/main" xmlns:r="http://schemas.openxmlformats.org/officeDocument/2006/relationships" xmlns:p="http://schemas.openxmlformats.org/presentationml/2006/main">
  <p:tag name="TIMING" val="|44.6|9.1"/>
</p:tagLst>
</file>

<file path=ppt/tags/tag11.xml><?xml version="1.0" encoding="utf-8"?>
<p:tagLst xmlns:a="http://schemas.openxmlformats.org/drawingml/2006/main" xmlns:r="http://schemas.openxmlformats.org/officeDocument/2006/relationships" xmlns:p="http://schemas.openxmlformats.org/presentationml/2006/main">
  <p:tag name="TIMING" val="|55.3|39.2"/>
</p:tagLst>
</file>

<file path=ppt/tags/tag12.xml><?xml version="1.0" encoding="utf-8"?>
<p:tagLst xmlns:a="http://schemas.openxmlformats.org/drawingml/2006/main" xmlns:r="http://schemas.openxmlformats.org/officeDocument/2006/relationships" xmlns:p="http://schemas.openxmlformats.org/presentationml/2006/main">
  <p:tag name="TIMING" val="|19.8|5.3|4.7|8|5.4|4.6"/>
</p:tagLst>
</file>

<file path=ppt/tags/tag13.xml><?xml version="1.0" encoding="utf-8"?>
<p:tagLst xmlns:a="http://schemas.openxmlformats.org/drawingml/2006/main" xmlns:r="http://schemas.openxmlformats.org/officeDocument/2006/relationships" xmlns:p="http://schemas.openxmlformats.org/presentationml/2006/main">
  <p:tag name="TIMING" val="|12.4|35.9|27.9"/>
</p:tagLst>
</file>

<file path=ppt/tags/tag14.xml><?xml version="1.0" encoding="utf-8"?>
<p:tagLst xmlns:a="http://schemas.openxmlformats.org/drawingml/2006/main" xmlns:r="http://schemas.openxmlformats.org/officeDocument/2006/relationships" xmlns:p="http://schemas.openxmlformats.org/presentationml/2006/main">
  <p:tag name="TIMING" val="|3.3|35.6|21.3"/>
</p:tagLst>
</file>

<file path=ppt/tags/tag15.xml><?xml version="1.0" encoding="utf-8"?>
<p:tagLst xmlns:a="http://schemas.openxmlformats.org/drawingml/2006/main" xmlns:r="http://schemas.openxmlformats.org/officeDocument/2006/relationships" xmlns:p="http://schemas.openxmlformats.org/presentationml/2006/main">
  <p:tag name="TIMING" val="|16.6|23.9|30.8|35.7"/>
</p:tagLst>
</file>

<file path=ppt/tags/tag2.xml><?xml version="1.0" encoding="utf-8"?>
<p:tagLst xmlns:a="http://schemas.openxmlformats.org/drawingml/2006/main" xmlns:r="http://schemas.openxmlformats.org/officeDocument/2006/relationships" xmlns:p="http://schemas.openxmlformats.org/presentationml/2006/main">
  <p:tag name="TIMING" val="|39.1"/>
</p:tagLst>
</file>

<file path=ppt/tags/tag3.xml><?xml version="1.0" encoding="utf-8"?>
<p:tagLst xmlns:a="http://schemas.openxmlformats.org/drawingml/2006/main" xmlns:r="http://schemas.openxmlformats.org/officeDocument/2006/relationships" xmlns:p="http://schemas.openxmlformats.org/presentationml/2006/main">
  <p:tag name="TIMING" val="|46.8"/>
</p:tagLst>
</file>

<file path=ppt/tags/tag4.xml><?xml version="1.0" encoding="utf-8"?>
<p:tagLst xmlns:a="http://schemas.openxmlformats.org/drawingml/2006/main" xmlns:r="http://schemas.openxmlformats.org/officeDocument/2006/relationships" xmlns:p="http://schemas.openxmlformats.org/presentationml/2006/main">
  <p:tag name="TIMING" val="|5.6|26"/>
</p:tagLst>
</file>

<file path=ppt/tags/tag5.xml><?xml version="1.0" encoding="utf-8"?>
<p:tagLst xmlns:a="http://schemas.openxmlformats.org/drawingml/2006/main" xmlns:r="http://schemas.openxmlformats.org/officeDocument/2006/relationships" xmlns:p="http://schemas.openxmlformats.org/presentationml/2006/main">
  <p:tag name="TIMING" val="|30"/>
</p:tagLst>
</file>

<file path=ppt/tags/tag6.xml><?xml version="1.0" encoding="utf-8"?>
<p:tagLst xmlns:a="http://schemas.openxmlformats.org/drawingml/2006/main" xmlns:r="http://schemas.openxmlformats.org/officeDocument/2006/relationships" xmlns:p="http://schemas.openxmlformats.org/presentationml/2006/main">
  <p:tag name="TIMING" val="|64.9"/>
</p:tagLst>
</file>

<file path=ppt/tags/tag7.xml><?xml version="1.0" encoding="utf-8"?>
<p:tagLst xmlns:a="http://schemas.openxmlformats.org/drawingml/2006/main" xmlns:r="http://schemas.openxmlformats.org/officeDocument/2006/relationships" xmlns:p="http://schemas.openxmlformats.org/presentationml/2006/main">
  <p:tag name="TIMING" val="|20.1"/>
</p:tagLst>
</file>

<file path=ppt/tags/tag8.xml><?xml version="1.0" encoding="utf-8"?>
<p:tagLst xmlns:a="http://schemas.openxmlformats.org/drawingml/2006/main" xmlns:r="http://schemas.openxmlformats.org/officeDocument/2006/relationships" xmlns:p="http://schemas.openxmlformats.org/presentationml/2006/main">
  <p:tag name="TIMING" val="|10.5|68.9|61"/>
</p:tagLst>
</file>

<file path=ppt/tags/tag9.xml><?xml version="1.0" encoding="utf-8"?>
<p:tagLst xmlns:a="http://schemas.openxmlformats.org/drawingml/2006/main" xmlns:r="http://schemas.openxmlformats.org/officeDocument/2006/relationships" xmlns:p="http://schemas.openxmlformats.org/presentationml/2006/main">
  <p:tag name="TIMING" val="|58.1|25.8"/>
</p:tagLst>
</file>

<file path=ppt/theme/theme1.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24845</TotalTime>
  <Words>9902</Words>
  <Application>Microsoft Office PowerPoint</Application>
  <PresentationFormat>画面に合わせる (4:3)</PresentationFormat>
  <Paragraphs>1091</Paragraphs>
  <Slides>40</Slides>
  <Notes>40</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2</vt:i4>
      </vt:variant>
      <vt:variant>
        <vt:lpstr>スライド タイトル</vt:lpstr>
      </vt:variant>
      <vt:variant>
        <vt:i4>40</vt:i4>
      </vt:variant>
    </vt:vector>
  </HeadingPairs>
  <TitlesOfParts>
    <vt:vector size="50" baseType="lpstr">
      <vt:lpstr>HGP創英角ﾎﾟｯﾌﾟ体</vt:lpstr>
      <vt:lpstr>HGS創英角ﾎﾟｯﾌﾟ体</vt:lpstr>
      <vt:lpstr>HG丸ｺﾞｼｯｸM-PRO</vt:lpstr>
      <vt:lpstr>HG創英角ﾎﾟｯﾌﾟ体</vt:lpstr>
      <vt:lpstr>Meiryo UI</vt:lpstr>
      <vt:lpstr>ＭＳ Ｐゴシック</vt:lpstr>
      <vt:lpstr>Times New Roman</vt:lpstr>
      <vt:lpstr>標準デザイン</vt:lpstr>
      <vt:lpstr>ビットマップ イメージ</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レベル評価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情報システム部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ジヤトコ株式会社</dc:creator>
  <cp:lastModifiedBy>Kozo Namba (難波 浩三)</cp:lastModifiedBy>
  <cp:revision>739</cp:revision>
  <cp:lastPrinted>2024-06-27T00:50:48Z</cp:lastPrinted>
  <dcterms:created xsi:type="dcterms:W3CDTF">2004-06-04T04:20:45Z</dcterms:created>
  <dcterms:modified xsi:type="dcterms:W3CDTF">2025-02-13T06:41:06Z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add209e-37c4-4e15-ab1b-f9befe71def1_Enabled">
    <vt:lpwstr>true</vt:lpwstr>
  </property>
  <property fmtid="{D5CDD505-2E9C-101B-9397-08002B2CF9AE}" pid="3" name="MSIP_Label_6add209e-37c4-4e15-ab1b-f9befe71def1_SetDate">
    <vt:lpwstr>2024-06-24T02:55:30Z</vt:lpwstr>
  </property>
  <property fmtid="{D5CDD505-2E9C-101B-9397-08002B2CF9AE}" pid="4" name="MSIP_Label_6add209e-37c4-4e15-ab1b-f9befe71def1_Method">
    <vt:lpwstr>Standard</vt:lpwstr>
  </property>
  <property fmtid="{D5CDD505-2E9C-101B-9397-08002B2CF9AE}" pid="5" name="MSIP_Label_6add209e-37c4-4e15-ab1b-f9befe71def1_Name">
    <vt:lpwstr>G_MIP_Confidential_Exception</vt:lpwstr>
  </property>
  <property fmtid="{D5CDD505-2E9C-101B-9397-08002B2CF9AE}" pid="6" name="MSIP_Label_6add209e-37c4-4e15-ab1b-f9befe71def1_SiteId">
    <vt:lpwstr>69405920-b673-4f7c-8845-e124e9d08af2</vt:lpwstr>
  </property>
  <property fmtid="{D5CDD505-2E9C-101B-9397-08002B2CF9AE}" pid="7" name="MSIP_Label_6add209e-37c4-4e15-ab1b-f9befe71def1_ActionId">
    <vt:lpwstr>d53290bf-8092-4b1b-b954-2a1bfd2366a7</vt:lpwstr>
  </property>
  <property fmtid="{D5CDD505-2E9C-101B-9397-08002B2CF9AE}" pid="8" name="MSIP_Label_6add209e-37c4-4e15-ab1b-f9befe71def1_ContentBits">
    <vt:lpwstr>0</vt:lpwstr>
  </property>
</Properties>
</file>