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8" r:id="rId1"/>
  </p:sldMasterIdLst>
  <p:notesMasterIdLst>
    <p:notesMasterId r:id="rId38"/>
  </p:notesMasterIdLst>
  <p:handoutMasterIdLst>
    <p:handoutMasterId r:id="rId39"/>
  </p:handoutMasterIdLst>
  <p:sldIdLst>
    <p:sldId id="337" r:id="rId2"/>
    <p:sldId id="343" r:id="rId3"/>
    <p:sldId id="340" r:id="rId4"/>
    <p:sldId id="344" r:id="rId5"/>
    <p:sldId id="345" r:id="rId6"/>
    <p:sldId id="313" r:id="rId7"/>
    <p:sldId id="346" r:id="rId8"/>
    <p:sldId id="347" r:id="rId9"/>
    <p:sldId id="348" r:id="rId10"/>
    <p:sldId id="349" r:id="rId11"/>
    <p:sldId id="350" r:id="rId12"/>
    <p:sldId id="351" r:id="rId13"/>
    <p:sldId id="34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39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25" r:id="rId37"/>
  </p:sldIdLst>
  <p:sldSz cx="9144000" cy="6858000" type="screen4x3"/>
  <p:notesSz cx="6807200" cy="99393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4150" userDrawn="1">
          <p15:clr>
            <a:srgbClr val="A4A3A4"/>
          </p15:clr>
        </p15:guide>
        <p15:guide id="3" pos="3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BAB870"/>
    <a:srgbClr val="FFFFCC"/>
    <a:srgbClr val="99FF99"/>
    <a:srgbClr val="66FFFF"/>
    <a:srgbClr val="FF66CC"/>
    <a:srgbClr val="3366CC"/>
    <a:srgbClr val="FF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2176" autoAdjust="0"/>
  </p:normalViewPr>
  <p:slideViewPr>
    <p:cSldViewPr showGuides="1">
      <p:cViewPr varScale="1">
        <p:scale>
          <a:sx n="54" d="100"/>
          <a:sy n="54" d="100"/>
        </p:scale>
        <p:origin x="1640" y="72"/>
      </p:cViewPr>
      <p:guideLst>
        <p:guide orient="horz" pos="2614"/>
        <p:guide pos="415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4" d="100"/>
          <a:sy n="44" d="100"/>
        </p:scale>
        <p:origin x="1638" y="7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月別加工不良実績グラフ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＃6穴径大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2.0833333333333333E-3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24-4218-BDE1-DD58927F91C5}"/>
                </c:ext>
              </c:extLst>
            </c:dLbl>
            <c:dLbl>
              <c:idx val="4"/>
              <c:layout>
                <c:manualLayout>
                  <c:x val="0"/>
                  <c:y val="-2.8124876968503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0.15498449803149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624-4218-BDE1-DD58927F9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47</c:v>
                </c:pt>
                <c:pt idx="2">
                  <c:v>39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4-4218-BDE1-DD58927F91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＃2穴荒目残り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13</c:v>
                </c:pt>
                <c:pt idx="2">
                  <c:v>59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4-4218-BDE1-DD58927F91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rgbClr val="1DFF8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4-4218-BDE1-DD58927F9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493536"/>
        <c:axId val="459490912"/>
      </c:barChart>
      <c:catAx>
        <c:axId val="4594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490912"/>
        <c:crosses val="autoZero"/>
        <c:auto val="1"/>
        <c:lblAlgn val="ctr"/>
        <c:lblOffset val="100"/>
        <c:noMultiLvlLbl val="0"/>
      </c:catAx>
      <c:valAx>
        <c:axId val="4594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493536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人（作業者）別加工不良実績グラフ</a:t>
            </a:r>
          </a:p>
        </c:rich>
      </c:tx>
      <c:layout>
        <c:manualLayout>
          <c:xMode val="edge"/>
          <c:yMode val="edge"/>
          <c:x val="0.18732483234003663"/>
          <c:y val="1.896858328393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ベテラン</c:v>
                </c:pt>
              </c:strCache>
            </c:strRef>
          </c:tx>
          <c:spPr>
            <a:ln w="38100" cap="rnd">
              <a:solidFill>
                <a:srgbClr val="3366FF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19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EF-4ED8-8212-6E11DBD04D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新人</c:v>
                </c:pt>
              </c:strCache>
            </c:strRef>
          </c:tx>
          <c:spPr>
            <a:ln w="31750" cap="rnd">
              <a:solidFill>
                <a:srgbClr val="FF99FF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20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EF-4ED8-8212-6E11DBD0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493536"/>
        <c:axId val="459490912"/>
      </c:lineChart>
      <c:catAx>
        <c:axId val="4594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490912"/>
        <c:crosses val="autoZero"/>
        <c:auto val="1"/>
        <c:lblAlgn val="ctr"/>
        <c:lblOffset val="100"/>
        <c:noMultiLvlLbl val="0"/>
      </c:catAx>
      <c:valAx>
        <c:axId val="4594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493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dTable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粗材（型）別加工不良実績グラフ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4型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-2.0833333333333333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E9-4E07-A6DD-B899BD93AF00}"/>
                </c:ext>
              </c:extLst>
            </c:dLbl>
            <c:dLbl>
              <c:idx val="4"/>
              <c:layout>
                <c:manualLayout>
                  <c:x val="2.0833333333333333E-3"/>
                  <c:y val="1.2500246062992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0.15498449803149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E9-4E07-A6DD-B899BD93A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21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9-4E07-A6DD-B899BD93A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５型</c:v>
                </c:pt>
              </c:strCache>
            </c:strRef>
          </c:tx>
          <c:spPr>
            <a:solidFill>
              <a:srgbClr val="FF33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05/4月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22</c:v>
                </c:pt>
                <c:pt idx="2">
                  <c:v>18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E9-4E07-A6DD-B899BD93A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493536"/>
        <c:axId val="459490912"/>
      </c:barChart>
      <c:catAx>
        <c:axId val="4594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490912"/>
        <c:crosses val="autoZero"/>
        <c:auto val="1"/>
        <c:lblAlgn val="ctr"/>
        <c:lblOffset val="100"/>
        <c:noMultiLvlLbl val="0"/>
      </c:catAx>
      <c:valAx>
        <c:axId val="4594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493536"/>
        <c:crosses val="autoZero"/>
        <c:crossBetween val="between"/>
        <c:majorUnit val="10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rgbClr val="66FFFF"/>
            </a:solidFill>
          </c:spPr>
          <c:dPt>
            <c:idx val="0"/>
            <c:bubble3D val="0"/>
            <c:spPr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97-47E3-9662-D62517DBD8DB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952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97-47E3-9662-D62517DBD8DB}"/>
              </c:ext>
            </c:extLst>
          </c:dPt>
          <c:dLbls>
            <c:dLbl>
              <c:idx val="0"/>
              <c:layout>
                <c:manualLayout>
                  <c:x val="-0.23112863381704032"/>
                  <c:y val="-5.238645646846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GSｺﾞｼｯｸE" panose="020B0900000000000000" pitchFamily="50" charset="-128"/>
                      <a:ea typeface="HGSｺﾞｼｯｸE" panose="020B09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97-47E3-9662-D62517DBD8DB}"/>
                </c:ext>
              </c:extLst>
            </c:dLbl>
            <c:dLbl>
              <c:idx val="1"/>
              <c:layout>
                <c:manualLayout>
                  <c:x val="0.23502902635295669"/>
                  <c:y val="-2.9875028244659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GSｺﾞｼｯｸE" panose="020B0900000000000000" pitchFamily="50" charset="-128"/>
                      <a:ea typeface="HGSｺﾞｼｯｸE" panose="020B09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97-47E3-9662-D62517DBD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4型</c:v>
                </c:pt>
                <c:pt idx="1">
                  <c:v>５型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49.3</c:v>
                </c:pt>
                <c:pt idx="1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7-47E3-9662-D62517DBD8D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t" anchorCtr="0" compatLnSpc="1">
            <a:prstTxWarp prst="textNoShape">
              <a:avLst/>
            </a:prstTxWarp>
          </a:bodyPr>
          <a:lstStyle>
            <a:lvl1pPr algn="l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25" y="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t" anchorCtr="0" compatLnSpc="1">
            <a:prstTxWarp prst="textNoShape">
              <a:avLst/>
            </a:prstTxWarp>
          </a:bodyPr>
          <a:lstStyle>
            <a:lvl1pPr algn="r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97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b" anchorCtr="0" compatLnSpc="1">
            <a:prstTxWarp prst="textNoShape">
              <a:avLst/>
            </a:prstTxWarp>
          </a:bodyPr>
          <a:lstStyle>
            <a:lvl1pPr algn="l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25" y="944197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b" anchorCtr="0" compatLnSpc="1">
            <a:prstTxWarp prst="textNoShape">
              <a:avLst/>
            </a:prstTxWarp>
          </a:bodyPr>
          <a:lstStyle>
            <a:lvl1pPr algn="r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515B428-8D15-496A-889F-7ECD88C7AE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009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t" anchorCtr="0" compatLnSpc="1">
            <a:prstTxWarp prst="textNoShape">
              <a:avLst/>
            </a:prstTxWarp>
          </a:bodyPr>
          <a:lstStyle>
            <a:lvl1pPr algn="l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25" y="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t" anchorCtr="0" compatLnSpc="1">
            <a:prstTxWarp prst="textNoShape">
              <a:avLst/>
            </a:prstTxWarp>
          </a:bodyPr>
          <a:lstStyle>
            <a:lvl1pPr algn="r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5" y="4720985"/>
            <a:ext cx="4991091" cy="44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97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b" anchorCtr="0" compatLnSpc="1">
            <a:prstTxWarp prst="textNoShape">
              <a:avLst/>
            </a:prstTxWarp>
          </a:bodyPr>
          <a:lstStyle>
            <a:lvl1pPr algn="l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25" y="944197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6" rIns="92869" bIns="46436" numCol="1" anchor="b" anchorCtr="0" compatLnSpc="1">
            <a:prstTxWarp prst="textNoShape">
              <a:avLst/>
            </a:prstTxWarp>
          </a:bodyPr>
          <a:lstStyle>
            <a:lvl1pPr algn="r" defTabSz="92236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6E74564-FC00-4469-A691-C31FEC523E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9075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5B85A8E8-0583-4223-BF1D-FE0D28E83100}" type="slidenum">
              <a:rPr lang="en-US" altLang="ja-JP" sz="1200"/>
              <a:pPr defTabSz="922355" eaLnBrk="1" hangingPunct="1"/>
              <a:t>0</a:t>
            </a:fld>
            <a:endParaRPr lang="en-US" altLang="ja-JP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600" dirty="0"/>
              <a:t>私は、東西工業　静岡工場、の富士です。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では、明朗快活サークルが進めてまいりました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テーマ、油圧制御部品「バルブ穴　径大」不良の撲滅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について発表させていただきます。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05927" y="4533461"/>
            <a:ext cx="66" cy="3720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シャプ６穴径大不良の重要性ですが、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油が流れる油圧回路となっているのですが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もし流出してしまうと、穴が大きいことから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油が流出し圧力不足が発生、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バルブが作動不良となり乗っている車が振動を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起こし、お客様に大きな迷惑をかけてしまいます。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だから流出しない様に一人工かけ全数検査を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してるんです。</a:t>
            </a:r>
            <a:endParaRPr lang="en-US" altLang="ja-JP" sz="1200" dirty="0"/>
          </a:p>
          <a:p>
            <a:pPr eaLnBrk="1" hangingPunct="1"/>
            <a:endParaRPr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428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次に現状把握として４月から８月までの５か月間の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Ａ部品の加工不良をパレート化したのが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このパレート図ですが、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これによりますとシャープ６穴径大不良が全体の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４５％と圧倒的なウェートを占めていることが判ります。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247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次に月別にシャープ６穴径大、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２番目に多いシャープ２穴荒め残り、その他と層別し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見たのがこのグラフですが、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シャープ６穴経大はバラツキはあるものの慢性化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していることが分かります。</a:t>
            </a: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1731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03F06909-9C47-4496-A3D7-C02DB249BE35}" type="slidenum">
              <a:rPr lang="en-US" altLang="ja-JP" sz="1200"/>
              <a:pPr defTabSz="922355" eaLnBrk="1" hangingPunct="1"/>
              <a:t>12</a:t>
            </a:fld>
            <a:endParaRPr lang="en-US" altLang="ja-JP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600" dirty="0"/>
              <a:t>またこの不良は人によって左右するのではと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作業者別にベテラン作業者と新人作業者で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層別してみましたが差は有りませんでした。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では、素材には問題はないかと調べたのが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このグラフですが、４月から８月までは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４型と５型を使用しており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共に不良は発生、素材にも問題はないと判断し、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人、材料以外が問題であると的を絞りました。</a:t>
            </a:r>
            <a:endParaRPr lang="en-US" altLang="ja-JP" sz="1200" dirty="0"/>
          </a:p>
          <a:p>
            <a:pPr eaLnBrk="1" hangingPunct="1"/>
            <a:endParaRPr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105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以上のことから目標を＃６穴径大不良を</a:t>
            </a:r>
            <a:endParaRPr lang="en-US" altLang="ja-JP" sz="1200" dirty="0"/>
          </a:p>
          <a:p>
            <a:pPr eaLnBrk="1" hangingPunct="1"/>
            <a:r>
              <a:rPr lang="en-US" altLang="ja-JP" sz="1200" dirty="0"/>
              <a:t>05</a:t>
            </a:r>
            <a:r>
              <a:rPr lang="ja-JP" altLang="en-US" sz="1200" dirty="0"/>
              <a:t>年</a:t>
            </a:r>
            <a:r>
              <a:rPr lang="en-US" altLang="ja-JP" sz="1200" dirty="0"/>
              <a:t>11</a:t>
            </a:r>
            <a:r>
              <a:rPr lang="ja-JP" altLang="en-US" sz="1200" dirty="0"/>
              <a:t>月末までにゼロにする　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と決め進めることにしました。</a:t>
            </a:r>
          </a:p>
          <a:p>
            <a:pPr eaLnBrk="1" hangingPunct="1"/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48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また、このような活動計画を作成し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それぞれの項目に対し主担当を決め、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全員で話し合いスピード感のある全員参加の活動で、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サークル評価の向上を目指そう</a:t>
            </a:r>
            <a:r>
              <a:rPr lang="ja-JP" altLang="en-US" sz="1200" dirty="0" err="1"/>
              <a:t>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合言葉に活動を進めてまいりました。</a:t>
            </a: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3588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では、要因解析ですが特性要因図を用いて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シャープ６穴径大不良が発生す</a:t>
            </a:r>
            <a:r>
              <a:rPr lang="ja-JP" altLang="en-US" sz="1200" dirty="0" err="1"/>
              <a:t>るを</a:t>
            </a:r>
            <a:r>
              <a:rPr lang="ja-JP" altLang="en-US" sz="1200" dirty="0"/>
              <a:t>特性にとり、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親骨を４Ｍでとりブレーンストーミング法を用いて、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全員で話し合い整理しまとめたのが、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この特性要因図ですが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これによりますと、全員の挙手より、設備の３点が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重要要因であるとまとまりました。</a:t>
            </a:r>
            <a:endParaRPr lang="en-US" altLang="ja-JP" sz="1200" dirty="0"/>
          </a:p>
          <a:p>
            <a:pPr eaLnBrk="1" hangingPunct="1"/>
            <a:endParaRPr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1605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その重要要因とは</a:t>
            </a:r>
            <a:endParaRPr lang="en-US" altLang="ja-JP" sz="1200" dirty="0"/>
          </a:p>
          <a:p>
            <a:pPr eaLnBrk="1" hangingPunct="1"/>
            <a:r>
              <a:rPr lang="en-US" altLang="ja-JP" sz="1200" dirty="0"/>
              <a:t>1</a:t>
            </a:r>
            <a:r>
              <a:rPr lang="ja-JP" altLang="en-US" sz="1200" dirty="0" err="1"/>
              <a:t>、</a:t>
            </a:r>
            <a:r>
              <a:rPr lang="ja-JP" altLang="en-US" sz="1200" dirty="0"/>
              <a:t>荒工程の切粉が原因になっているのではないか</a:t>
            </a:r>
          </a:p>
          <a:p>
            <a:pPr eaLnBrk="1" hangingPunct="1"/>
            <a:r>
              <a:rPr lang="en-US" altLang="ja-JP" sz="1200" dirty="0"/>
              <a:t>2</a:t>
            </a:r>
            <a:r>
              <a:rPr lang="ja-JP" altLang="en-US" sz="1200" dirty="0" err="1"/>
              <a:t>、</a:t>
            </a:r>
            <a:r>
              <a:rPr lang="ja-JP" altLang="en-US" sz="1200" dirty="0"/>
              <a:t>主軸が振れているのではないか？</a:t>
            </a:r>
          </a:p>
          <a:p>
            <a:pPr eaLnBrk="1" hangingPunct="1"/>
            <a:r>
              <a:rPr kumimoji="0" lang="en-US" altLang="ja-JP" sz="1200" dirty="0"/>
              <a:t>3</a:t>
            </a:r>
            <a:r>
              <a:rPr kumimoji="0" lang="ja-JP" altLang="en-US" sz="1200" dirty="0" err="1"/>
              <a:t>、</a:t>
            </a:r>
            <a:r>
              <a:rPr kumimoji="0" lang="ja-JP" altLang="en-US" sz="1200" dirty="0"/>
              <a:t>仕上げ工程時に刃具が振れているのではないか？</a:t>
            </a:r>
          </a:p>
          <a:p>
            <a:pPr eaLnBrk="1" hangingPunct="1"/>
            <a:r>
              <a:rPr kumimoji="0" lang="ja-JP" altLang="en-US" sz="1200" dirty="0"/>
              <a:t>の三つで　これらの要因に対し、</a:t>
            </a:r>
            <a:endParaRPr kumimoji="0" lang="en-US" altLang="ja-JP" sz="1200" dirty="0"/>
          </a:p>
          <a:p>
            <a:pPr eaLnBrk="1" hangingPunct="1"/>
            <a:r>
              <a:rPr kumimoji="0" lang="ja-JP" altLang="en-US" sz="1200" dirty="0"/>
              <a:t>検証していくことにしました。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913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要因の検証１、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荒加工の切粉と径大の関係を調べるべく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仕上げ加工前にてワークを抜き取り見てみますと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切粉を発見、追跡調査として、洗浄前の荒加工後を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抜き取り見た結果同じようにらせん状で、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スプリンコイルのような形で、厚さ</a:t>
            </a:r>
            <a:r>
              <a:rPr lang="en-US" altLang="ja-JP" sz="1200" dirty="0"/>
              <a:t>0.03</a:t>
            </a:r>
            <a:r>
              <a:rPr lang="ja-JP" altLang="en-US" sz="1200" dirty="0"/>
              <a:t>～</a:t>
            </a:r>
            <a:r>
              <a:rPr lang="en-US" altLang="ja-JP" sz="1200" dirty="0"/>
              <a:t>0.1</a:t>
            </a:r>
            <a:r>
              <a:rPr lang="ja-JP" altLang="en-US" sz="1200" dirty="0"/>
              <a:t>ミリの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荒加工後の切粉が落ちずに残留していたのです。</a:t>
            </a:r>
          </a:p>
          <a:p>
            <a:pPr eaLnBrk="1" hangingPunct="1"/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965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7A8A0CB1-BE7B-4A6D-B33C-23675CAC8E29}" type="slidenum">
              <a:rPr lang="en-US" altLang="ja-JP" sz="1200"/>
              <a:pPr defTabSz="922355" eaLnBrk="1" hangingPunct="1"/>
              <a:t>1</a:t>
            </a:fld>
            <a:endParaRPr lang="en-US" altLang="ja-JP" sz="1200"/>
          </a:p>
        </p:txBody>
      </p:sp>
      <p:sp>
        <p:nvSpPr>
          <p:cNvPr id="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13" name="ノート プレースホルダー 12"/>
          <p:cNvSpPr>
            <a:spLocks noGrp="1"/>
          </p:cNvSpPr>
          <p:nvPr>
            <p:ph type="body" idx="1"/>
          </p:nvPr>
        </p:nvSpPr>
        <p:spPr>
          <a:xfrm>
            <a:off x="896947" y="4740933"/>
            <a:ext cx="4991091" cy="4473102"/>
          </a:xfrm>
        </p:spPr>
        <p:txBody>
          <a:bodyPr/>
          <a:lstStyle/>
          <a:p>
            <a:pPr eaLnBrk="1" hangingPunct="1"/>
            <a:r>
              <a:rPr lang="ja-JP" altLang="en-US" sz="1200" dirty="0"/>
              <a:t>先ず、会社紹介ですが、私たちが働く東西工業は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自動車に搭載される油圧制御部品の開発・製造・販売を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行っており売上高は</a:t>
            </a:r>
            <a:r>
              <a:rPr lang="en-US" altLang="ja-JP" sz="1200" dirty="0"/>
              <a:t>1000</a:t>
            </a:r>
            <a:r>
              <a:rPr lang="ja-JP" altLang="en-US" sz="1200" dirty="0"/>
              <a:t>億円、従業員</a:t>
            </a:r>
            <a:r>
              <a:rPr lang="en-US" altLang="ja-JP" sz="1200" dirty="0"/>
              <a:t>1000</a:t>
            </a:r>
            <a:r>
              <a:rPr lang="ja-JP" altLang="en-US" sz="1200" dirty="0"/>
              <a:t>人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という会社です。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656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この残留した切粉が原因ではないかと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裏付け調査を実施。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内容は荒加工後のワークを、エアブローで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切紛を完全に除去してから、再度投入し、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洗浄をへて仕上げ加工を行うというテストを、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２００台ほど実施してみた結果、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径大不良は１台も発生しませんでした。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ヒットです。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このことから切紛の残留が真因という可能性が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高いと私達は考えました。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4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次に軸振れの検証です。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仕上げ加工の軸が振れ楕円回転し穴が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大きくなっているのではと考え主軸の振れを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確認することにしました。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この様に主軸、回転軸にダイヤルゲージをあて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見てみましたが、針の振れは見当たらず</a:t>
            </a:r>
          </a:p>
          <a:p>
            <a:pPr eaLnBrk="1" hangingPunct="1"/>
            <a:r>
              <a:rPr lang="ja-JP" altLang="en-US" sz="1200" dirty="0"/>
              <a:t>この結果主軸には、ほとんど振れが無いことが解りました。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080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最後の検証として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仕上げ加工用の刃具の振れの検証です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刃具の剛性が低く、縄跳び状に振れて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暴れる為、径が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大きくなるのではないかと検証する事にしました。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1084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どのように検証するか迷っていたところ、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工場長から「実際にデーターを取って確認してみろ」</a:t>
            </a:r>
          </a:p>
          <a:p>
            <a:pPr eaLnBrk="1" hangingPunct="1"/>
            <a:r>
              <a:rPr lang="ja-JP" altLang="en-US" sz="1200" dirty="0"/>
              <a:t>とのアドバイスがありました。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どのくらいのデーターを取っていいか解らなかったため、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とりあえず２００台ほど調査をしてみる事にしました。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1107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入り口側から順に径を測って行きましたが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ヒストグラムにてそれぞれの位置のデータを取った結果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　どれも正規分布となっており、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大きなバラツキもないことから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真因ではないと判断しました。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5878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4C710882-FC37-4B90-A9A8-DA144B324A2F}" type="slidenum">
              <a:rPr lang="en-US" altLang="ja-JP" sz="1200"/>
              <a:pPr defTabSz="922355" eaLnBrk="1" hangingPunct="1"/>
              <a:t>24</a:t>
            </a:fld>
            <a:endParaRPr lang="en-US" altLang="ja-JP" sz="12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600" dirty="0"/>
              <a:t>以上の検証の結果、荒加工時の切紛の残留が真因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と考え、対策を検討することにしました。</a:t>
            </a:r>
          </a:p>
          <a:p>
            <a:pPr eaLnBrk="1" hangingPunct="1"/>
            <a:r>
              <a:rPr lang="ja-JP" altLang="en-US" sz="1600" dirty="0"/>
              <a:t>先ず、私たちは，他の工場では、切紛　除去対策を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どのようにしているのか情報を収集し対策の検討に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役立てることにしたんです。</a:t>
            </a:r>
          </a:p>
        </p:txBody>
      </p:sp>
      <p:sp>
        <p:nvSpPr>
          <p:cNvPr id="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まず、第一手段として荒加工後の工程で切紛を落とす</a:t>
            </a:r>
            <a:endParaRPr lang="en-US" altLang="ja-JP" sz="1200" dirty="0"/>
          </a:p>
          <a:p>
            <a:pPr eaLnBrk="1" hangingPunct="1"/>
            <a:r>
              <a:rPr lang="ja-JP" altLang="en-US" sz="1200" dirty="0" err="1"/>
              <a:t>、</a:t>
            </a:r>
            <a:r>
              <a:rPr lang="ja-JP" altLang="en-US" sz="1200" dirty="0"/>
              <a:t>荒加工で切紛を残さない　の二つの考え方を取り上げ</a:t>
            </a:r>
          </a:p>
          <a:p>
            <a:pPr eaLnBrk="1" hangingPunct="1"/>
            <a:r>
              <a:rPr lang="ja-JP" altLang="en-US" sz="1200" dirty="0"/>
              <a:t>荒加工後の工程で切粉を落とすでは、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仕上げ工程の間にある、中間洗浄の能力アップ、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また、荒工程で切粉を残さないでは、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刃先の形状変更か刃先の材質変更を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他工場の情報を基に考えました、が、</a:t>
            </a:r>
          </a:p>
          <a:p>
            <a:pPr eaLnBrk="1" hangingPunct="1"/>
            <a:r>
              <a:rPr lang="ja-JP" altLang="en-US" sz="1200" dirty="0"/>
              <a:t>まずは自分達でできる対策として、</a:t>
            </a:r>
          </a:p>
          <a:p>
            <a:pPr eaLnBrk="1" hangingPunct="1"/>
            <a:r>
              <a:rPr lang="ja-JP" altLang="en-US" sz="1200" dirty="0"/>
              <a:t>中間洗浄の能力アップをトライしてみる事にしたんです。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273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対策として、エアー圧力のアップ、流速アップ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ネライ位置の変更、エアーノズルを</a:t>
            </a:r>
            <a:r>
              <a:rPr lang="en-US" altLang="ja-JP" sz="1200" dirty="0"/>
              <a:t>1</a:t>
            </a:r>
            <a:r>
              <a:rPr lang="ja-JP" altLang="en-US" sz="1200" dirty="0"/>
              <a:t>本から増設</a:t>
            </a:r>
          </a:p>
          <a:p>
            <a:pPr eaLnBrk="1" hangingPunct="1"/>
            <a:r>
              <a:rPr lang="ja-JP" altLang="en-US" sz="1200" dirty="0"/>
              <a:t>などなど、実施してみましたが、どれもほとんど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効果がありませんでした。</a:t>
            </a:r>
          </a:p>
          <a:p>
            <a:pPr eaLnBrk="1" hangingPunct="1"/>
            <a:r>
              <a:rPr lang="ja-JP" altLang="en-US" sz="1200" dirty="0"/>
              <a:t>原因は切紛の形状がスプリング状のように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なっているため、北風と太陽のように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いくら強くしても絡みついてしまいブローで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除去すること事態が難しいのではないかと判断ました。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990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そこで技術部にも協力してもらい、他の工場で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実績のある刃先の形状変更を試みることにしました。</a:t>
            </a:r>
          </a:p>
          <a:p>
            <a:pPr eaLnBrk="1" hangingPunct="1"/>
            <a:r>
              <a:rPr lang="ja-JP" altLang="en-US" sz="1200" dirty="0"/>
              <a:t>目的は切粉を細かくするもので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ドリルの刃先を、１５０度から１４０度にし、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さらに先端に、ニック溝を追加し、切削時の切粉の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逃げ道をつくるという方法で、テスト加工を実施。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しかし切紛の状態も</a:t>
            </a:r>
            <a:r>
              <a:rPr lang="ja-JP" altLang="en-US" sz="1200"/>
              <a:t>あまり変化は無く</a:t>
            </a:r>
            <a:r>
              <a:rPr lang="ja-JP" altLang="en-US" sz="1200" dirty="0"/>
              <a:t>、径大品が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連発で発生し、失敗に終わってしまいました。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0961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次に、対策</a:t>
            </a:r>
            <a:r>
              <a:rPr lang="en-US" altLang="ja-JP" sz="1200" dirty="0"/>
              <a:t>3</a:t>
            </a:r>
            <a:r>
              <a:rPr lang="ja-JP" altLang="en-US" sz="1200" dirty="0"/>
              <a:t>として　荒ドリルの材質変更を実施しました。</a:t>
            </a:r>
          </a:p>
          <a:p>
            <a:pPr eaLnBrk="1" hangingPunct="1"/>
            <a:r>
              <a:rPr lang="ja-JP" altLang="en-US" sz="1200" dirty="0"/>
              <a:t>荒ドリルの刃先を超硬からダイヤに変更し、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切粉そのものの形状を変える</a:t>
            </a:r>
            <a:r>
              <a:rPr lang="ja-JP" altLang="en-US" sz="1200" dirty="0" err="1"/>
              <a:t>を</a:t>
            </a:r>
            <a:r>
              <a:rPr lang="ja-JP" altLang="en-US" sz="1200" dirty="0"/>
              <a:t>目的として、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テスト加工を実施。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すると、切紛は細かく分断され、ワーク内部からの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排出性も高くなったようで径大品は発生しておらず、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対策は成功と判断し、ランニング加工を開始しました。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580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7A8A0CB1-BE7B-4A6D-B33C-23675CAC8E29}" type="slidenum">
              <a:rPr lang="en-US" altLang="ja-JP" sz="1200"/>
              <a:pPr defTabSz="922355" eaLnBrk="1" hangingPunct="1"/>
              <a:t>2</a:t>
            </a:fld>
            <a:endParaRPr lang="en-US" altLang="ja-JP" sz="12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600" dirty="0"/>
              <a:t>次に、拠点としては静岡県を中心に</a:t>
            </a:r>
            <a:endParaRPr lang="en-US" altLang="ja-JP" sz="1600" dirty="0"/>
          </a:p>
          <a:p>
            <a:pPr eaLnBrk="1" hangingPunct="1"/>
            <a:r>
              <a:rPr lang="en-US" altLang="ja-JP" sz="1600" dirty="0"/>
              <a:t>10</a:t>
            </a:r>
            <a:r>
              <a:rPr lang="ja-JP" altLang="en-US" sz="1600" dirty="0"/>
              <a:t>か所の生産拠点が点在しており、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その中で私達の働いている工場は、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静岡市にある静岡工場なんです。</a:t>
            </a:r>
            <a:endParaRPr lang="en-US" altLang="ja-JP" sz="1600" dirty="0"/>
          </a:p>
          <a:p>
            <a:pPr eaLnBrk="1" hangingPunct="1"/>
            <a:endParaRPr lang="ja-JP" altLang="en-US" sz="1600" dirty="0"/>
          </a:p>
        </p:txBody>
      </p:sp>
      <p:sp>
        <p:nvSpPr>
          <p:cNvPr id="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以上、２００６年</a:t>
            </a:r>
            <a:r>
              <a:rPr lang="en-US" altLang="ja-JP" sz="1200" dirty="0"/>
              <a:t>12</a:t>
            </a:r>
            <a:r>
              <a:rPr lang="ja-JP" altLang="en-US" sz="1200" dirty="0"/>
              <a:t>月</a:t>
            </a:r>
            <a:r>
              <a:rPr lang="en-US" altLang="ja-JP" sz="1200" dirty="0"/>
              <a:t>14</a:t>
            </a:r>
            <a:r>
              <a:rPr lang="ja-JP" altLang="en-US" sz="1200" dirty="0"/>
              <a:t>日に荒ドリルを交換し</a:t>
            </a:r>
          </a:p>
          <a:p>
            <a:pPr eaLnBrk="1" hangingPunct="1"/>
            <a:r>
              <a:rPr lang="ja-JP" altLang="en-US" sz="1200" dirty="0"/>
              <a:t>交換前は、４３５９台加工して、径大が</a:t>
            </a:r>
            <a:r>
              <a:rPr lang="en-US" altLang="ja-JP" sz="1200" dirty="0"/>
              <a:t>5</a:t>
            </a:r>
            <a:r>
              <a:rPr lang="ja-JP" altLang="en-US" sz="1200" dirty="0"/>
              <a:t>台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発生していましたが　交換後は７２２７台加工して、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径大はゼロでした</a:t>
            </a:r>
          </a:p>
          <a:p>
            <a:pPr eaLnBrk="1" hangingPunct="1"/>
            <a:r>
              <a:rPr lang="ja-JP" altLang="en-US" sz="1200" dirty="0"/>
              <a:t>その結果を受け継続して量産へと移行したんです。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9047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以上の事から、効果の確認ですが８月よりこのような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推移をたどり、１月に目標を達成　その後も、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現在に至るまで径大不良ゼロを継続中です。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517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また、金額効果として、これまで加工不良によって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損失していた金額、年間３０万円と、全数検査の廃止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による、工数低減金額３００万円が必要無くなり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刃先材質変更による、コストアップ分を差し引いても、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年間３２０万円の効果を得ることが出来ました。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1910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また無形効果として</a:t>
            </a:r>
          </a:p>
          <a:p>
            <a:pPr eaLnBrk="1" hangingPunct="1"/>
            <a:r>
              <a:rPr lang="ja-JP" altLang="en-US" sz="1200" dirty="0"/>
              <a:t>サークル員一人ひとりが、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自分の役割をこなしてきた結果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チームワークが向上し技術課や他の工場を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巻き込んだ活動により情報交換の幅が広がり、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問題解決に対する自信を持てるようになったことで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このように向上することが出来ました。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4999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次に標準化と管理の定着ですが、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荒加工の切紛残りをシフト</a:t>
            </a:r>
            <a:r>
              <a:rPr lang="en-US" altLang="ja-JP" sz="1200" dirty="0"/>
              <a:t>3</a:t>
            </a:r>
            <a:r>
              <a:rPr lang="ja-JP" altLang="en-US" sz="1200" dirty="0"/>
              <a:t>回チェックするようにしました。</a:t>
            </a:r>
          </a:p>
          <a:p>
            <a:pPr eaLnBrk="1" hangingPunct="1"/>
            <a:r>
              <a:rPr lang="ja-JP" altLang="en-US" sz="1200" dirty="0"/>
              <a:t>さらに、新作工具の登録を行い、＃６穴以外の荒工具の</a:t>
            </a:r>
            <a:endParaRPr lang="en-US" altLang="ja-JP" sz="1200" dirty="0"/>
          </a:p>
          <a:p>
            <a:pPr eaLnBrk="1" hangingPunct="1">
              <a:tabLst>
                <a:tab pos="1265036" algn="l"/>
              </a:tabLst>
            </a:pPr>
            <a:r>
              <a:rPr lang="ja-JP" altLang="en-US" sz="1200" dirty="0"/>
              <a:t>刃先もダイヤ化していくよう現在テスト中です。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9526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最後に、反省と今後の進め方ですが、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今回の活動で対策に対し、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もたつき　計画通り出来なかった点と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それを打破するために関連部署との連携が大きな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糸口となり、その大切さを知らされた点で</a:t>
            </a:r>
          </a:p>
          <a:p>
            <a:pPr eaLnBrk="1" hangingPunct="1"/>
            <a:r>
              <a:rPr lang="ja-JP" altLang="en-US" sz="1200" dirty="0"/>
              <a:t>今後の活動にも役立てて行きたいと思います。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135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FE087960-241F-4E95-962C-9DE4878AF994}" type="slidenum">
              <a:rPr lang="en-US" altLang="ja-JP" sz="1200"/>
              <a:pPr defTabSz="922355" eaLnBrk="1" hangingPunct="1"/>
              <a:t>35</a:t>
            </a:fld>
            <a:endParaRPr lang="en-US" altLang="ja-JP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600" dirty="0"/>
              <a:t>以上で発表を終らせていただきます。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どうも　ご清聴ありがとうございました。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7A8A0CB1-BE7B-4A6D-B33C-23675CAC8E29}" type="slidenum">
              <a:rPr lang="en-US" altLang="ja-JP" sz="1200"/>
              <a:pPr defTabSz="922355" eaLnBrk="1" hangingPunct="1"/>
              <a:t>3</a:t>
            </a:fld>
            <a:endParaRPr lang="en-US" altLang="ja-JP" sz="1200"/>
          </a:p>
        </p:txBody>
      </p:sp>
      <p:sp>
        <p:nvSpPr>
          <p:cNvPr id="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次に、サークルの紹介ですが、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明朗快活サークルは男子６名で構成され、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平均年齢が３９．９歳となっておりサークル名のごとく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陽気で活力とエネルギーに満ちたサークルです。</a:t>
            </a:r>
            <a:endParaRPr lang="en-US" altLang="ja-JP" sz="1200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485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7A8A0CB1-BE7B-4A6D-B33C-23675CAC8E29}" type="slidenum">
              <a:rPr lang="en-US" altLang="ja-JP" sz="1200"/>
              <a:pPr defTabSz="922355" eaLnBrk="1" hangingPunct="1"/>
              <a:t>4</a:t>
            </a:fld>
            <a:endParaRPr lang="en-US" altLang="ja-JP" sz="1200"/>
          </a:p>
        </p:txBody>
      </p:sp>
      <p:sp>
        <p:nvSpPr>
          <p:cNvPr id="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また、サークルの自己評価としては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個人プレーが目立ち、他サークルとの連携が弱く、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この部分に対し　今回の活動を通して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全員で協力をしあい、関連部署を巻込み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解決してゆこうと活動を進めてまいりました。</a:t>
            </a:r>
          </a:p>
          <a:p>
            <a:endParaRPr kumimoji="1"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31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9414" indent="-288236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2944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4122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5299" indent="-23058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6477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7655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8832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20010" indent="-230589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2355" eaLnBrk="1" hangingPunct="1"/>
            <a:fld id="{31C179CA-0E45-43FA-8469-B851B3069D2D}" type="slidenum">
              <a:rPr lang="en-US" altLang="ja-JP" sz="1200"/>
              <a:pPr defTabSz="922355" eaLnBrk="1" hangingPunct="1"/>
              <a:t>5</a:t>
            </a:fld>
            <a:endParaRPr lang="en-US" altLang="ja-JP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600" dirty="0"/>
              <a:t>では、テーマの選定ですが、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上位方針を受けた工長の業務計画が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このようになっており、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私達は　これを受けて上位方針の目標達成に向け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進めることにしました。</a:t>
            </a:r>
            <a:endParaRPr lang="en-US" altLang="ja-JP" sz="1600" dirty="0"/>
          </a:p>
          <a:p>
            <a:pPr eaLnBrk="1" hangingPunct="1"/>
            <a:endParaRPr lang="ja-JP" altLang="en-US" sz="16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そこで、私達が抱えている　課題を整理し　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４項目にまとめあげ、上位方針以下３項目の評価基準で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まとめたのがこのマトリックス図です。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これによりますとシャープ６穴　径大不良の撲滅　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評価が高く上位方針の目標達成に寄与できると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判断しテーマとして取り上げることとしたんです。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23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このシャープ６穴　径大不良が発生する　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工程の概要を説明させていただきます。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先ず、油圧制御部品はＡという部品とＢという部品の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それぞれ形状の異なった部品が　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それぞれのラインにて平行に加工され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途中で合体、そして組付けられるという工程の流れ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となっております。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問題となるＡという部品は素材から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荒加工、洗浄、仕上げ加工をへて、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この検査工程で発見される不良で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この検査工程は、一人工がへばりつきで、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エアーマイクロメータと言う計測器で全数検査を行う　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という工数をかけてでも行う　重要な工程なんです。</a:t>
            </a:r>
            <a:endParaRPr lang="en-US" altLang="ja-JP" sz="1200" dirty="0"/>
          </a:p>
          <a:p>
            <a:pPr eaLnBrk="1" hangingPunct="1"/>
            <a:endParaRPr lang="ja-JP" altLang="en-US" sz="1200" dirty="0"/>
          </a:p>
          <a:p>
            <a:pPr eaLnBrk="1" hangingPunct="1"/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464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1200" dirty="0"/>
              <a:t>では、そのＡ部品におけるシャープ６穴　径大不良の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説明をさせていただきます。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真ん中の図が正面図で左右の図が側面図です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そしてその下の図が製品となったイメージ図なんですが、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その側面図にあたる穴が８個あり、この図の状態で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左、上からシャプ１、２，３となっており、右側、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上の穴がシャープ６穴と私達は呼んでおり、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この穴が何らかの原因で規格より大きく加工してしまった物を</a:t>
            </a:r>
            <a:endParaRPr lang="en-US" altLang="ja-JP" sz="1200" dirty="0"/>
          </a:p>
          <a:p>
            <a:pPr eaLnBrk="1" hangingPunct="1"/>
            <a:r>
              <a:rPr lang="ja-JP" altLang="en-US" sz="1200" dirty="0"/>
              <a:t>径大不良と呼んでおります。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74564-FC00-4469-A691-C31FEC523EC7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996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29803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6F43-2E02-47D3-BDEE-D33BCC372F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8797567"/>
      </p:ext>
    </p:extLst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7B466-8B02-4748-98D8-1939197661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287726"/>
      </p:ext>
    </p:extLst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A9E8-7BE1-4A4E-A626-E35835A38B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347323"/>
      </p:ext>
    </p:extLst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3582-659B-4068-A777-E65A43BC5B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0757700"/>
      </p:ext>
    </p:extLst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CDA2-20C7-49F8-8505-ADFD23D56C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7041883"/>
      </p:ext>
    </p:extLst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38A8-6F2D-4650-9BE2-2601D2F78D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5020528"/>
      </p:ext>
    </p:extLst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D8D-1DC9-4E1B-973C-0754F0F182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083875"/>
      </p:ext>
    </p:extLst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44" name="Rectangle 2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46645" name="Rectangle 2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214" name="Rectangle 214"/>
          <p:cNvSpPr>
            <a:spLocks noGrp="1" noChangeArrowheads="1"/>
          </p:cNvSpPr>
          <p:nvPr>
            <p:ph type="dt" sz="half" idx="10"/>
          </p:nvPr>
        </p:nvSpPr>
        <p:spPr>
          <a:xfrm>
            <a:off x="71330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" name="Rectangle 2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70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6" name="Rectangle 2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E663-24BF-4196-A2C9-78F6B56517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2446414"/>
      </p:ext>
    </p:extLst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white">
            <a:xfrm>
              <a:off x="0" y="3936"/>
              <a:ext cx="5760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23" y="565"/>
              <a:ext cx="5696" cy="3147"/>
              <a:chOff x="23" y="565"/>
              <a:chExt cx="5696" cy="3147"/>
            </a:xfrm>
          </p:grpSpPr>
          <p:grpSp>
            <p:nvGrpSpPr>
              <p:cNvPr id="1035" name="Group 6"/>
              <p:cNvGrpSpPr>
                <a:grpSpLocks/>
              </p:cNvGrpSpPr>
              <p:nvPr userDrawn="1"/>
            </p:nvGrpSpPr>
            <p:grpSpPr bwMode="auto">
              <a:xfrm>
                <a:off x="23" y="586"/>
                <a:ext cx="5689" cy="3126"/>
                <a:chOff x="-306" y="90"/>
                <a:chExt cx="6396" cy="3513"/>
              </a:xfrm>
            </p:grpSpPr>
            <p:sp>
              <p:nvSpPr>
                <p:cNvPr id="1139" name="Freeform 7"/>
                <p:cNvSpPr>
                  <a:spLocks/>
                </p:cNvSpPr>
                <p:nvPr userDrawn="1"/>
              </p:nvSpPr>
              <p:spPr bwMode="ltGray">
                <a:xfrm>
                  <a:off x="2137" y="2426"/>
                  <a:ext cx="727" cy="672"/>
                </a:xfrm>
                <a:custGeom>
                  <a:avLst/>
                  <a:gdLst>
                    <a:gd name="T0" fmla="*/ 673 w 588"/>
                    <a:gd name="T1" fmla="*/ 55 h 534"/>
                    <a:gd name="T2" fmla="*/ 775 w 588"/>
                    <a:gd name="T3" fmla="*/ 69 h 534"/>
                    <a:gd name="T4" fmla="*/ 749 w 588"/>
                    <a:gd name="T5" fmla="*/ 152 h 534"/>
                    <a:gd name="T6" fmla="*/ 856 w 588"/>
                    <a:gd name="T7" fmla="*/ 286 h 534"/>
                    <a:gd name="T8" fmla="*/ 911 w 588"/>
                    <a:gd name="T9" fmla="*/ 326 h 534"/>
                    <a:gd name="T10" fmla="*/ 945 w 588"/>
                    <a:gd name="T11" fmla="*/ 165 h 534"/>
                    <a:gd name="T12" fmla="*/ 977 w 588"/>
                    <a:gd name="T13" fmla="*/ 0 h 534"/>
                    <a:gd name="T14" fmla="*/ 1050 w 588"/>
                    <a:gd name="T15" fmla="*/ 155 h 534"/>
                    <a:gd name="T16" fmla="*/ 1098 w 588"/>
                    <a:gd name="T17" fmla="*/ 234 h 534"/>
                    <a:gd name="T18" fmla="*/ 1175 w 588"/>
                    <a:gd name="T19" fmla="*/ 417 h 534"/>
                    <a:gd name="T20" fmla="*/ 1248 w 588"/>
                    <a:gd name="T21" fmla="*/ 507 h 534"/>
                    <a:gd name="T22" fmla="*/ 1286 w 588"/>
                    <a:gd name="T23" fmla="*/ 563 h 534"/>
                    <a:gd name="T24" fmla="*/ 1360 w 588"/>
                    <a:gd name="T25" fmla="*/ 681 h 534"/>
                    <a:gd name="T26" fmla="*/ 1345 w 588"/>
                    <a:gd name="T27" fmla="*/ 979 h 534"/>
                    <a:gd name="T28" fmla="*/ 1276 w 588"/>
                    <a:gd name="T29" fmla="*/ 1139 h 534"/>
                    <a:gd name="T30" fmla="*/ 1254 w 588"/>
                    <a:gd name="T31" fmla="*/ 1201 h 534"/>
                    <a:gd name="T32" fmla="*/ 1186 w 588"/>
                    <a:gd name="T33" fmla="*/ 1282 h 534"/>
                    <a:gd name="T34" fmla="*/ 1126 w 588"/>
                    <a:gd name="T35" fmla="*/ 1340 h 534"/>
                    <a:gd name="T36" fmla="*/ 1050 w 588"/>
                    <a:gd name="T37" fmla="*/ 1329 h 534"/>
                    <a:gd name="T38" fmla="*/ 938 w 588"/>
                    <a:gd name="T39" fmla="*/ 1280 h 534"/>
                    <a:gd name="T40" fmla="*/ 911 w 588"/>
                    <a:gd name="T41" fmla="*/ 1194 h 534"/>
                    <a:gd name="T42" fmla="*/ 841 w 588"/>
                    <a:gd name="T43" fmla="*/ 1203 h 534"/>
                    <a:gd name="T44" fmla="*/ 847 w 588"/>
                    <a:gd name="T45" fmla="*/ 1065 h 534"/>
                    <a:gd name="T46" fmla="*/ 841 w 588"/>
                    <a:gd name="T47" fmla="*/ 1058 h 534"/>
                    <a:gd name="T48" fmla="*/ 790 w 588"/>
                    <a:gd name="T49" fmla="*/ 1139 h 534"/>
                    <a:gd name="T50" fmla="*/ 752 w 588"/>
                    <a:gd name="T51" fmla="*/ 1073 h 534"/>
                    <a:gd name="T52" fmla="*/ 626 w 588"/>
                    <a:gd name="T53" fmla="*/ 998 h 534"/>
                    <a:gd name="T54" fmla="*/ 434 w 588"/>
                    <a:gd name="T55" fmla="*/ 1043 h 534"/>
                    <a:gd name="T56" fmla="*/ 377 w 588"/>
                    <a:gd name="T57" fmla="*/ 1109 h 534"/>
                    <a:gd name="T58" fmla="*/ 298 w 588"/>
                    <a:gd name="T59" fmla="*/ 1104 h 534"/>
                    <a:gd name="T60" fmla="*/ 192 w 588"/>
                    <a:gd name="T61" fmla="*/ 1167 h 534"/>
                    <a:gd name="T62" fmla="*/ 121 w 588"/>
                    <a:gd name="T63" fmla="*/ 1039 h 534"/>
                    <a:gd name="T64" fmla="*/ 19 w 588"/>
                    <a:gd name="T65" fmla="*/ 787 h 534"/>
                    <a:gd name="T66" fmla="*/ 0 w 588"/>
                    <a:gd name="T67" fmla="*/ 648 h 534"/>
                    <a:gd name="T68" fmla="*/ 93 w 588"/>
                    <a:gd name="T69" fmla="*/ 466 h 534"/>
                    <a:gd name="T70" fmla="*/ 271 w 588"/>
                    <a:gd name="T71" fmla="*/ 350 h 534"/>
                    <a:gd name="T72" fmla="*/ 328 w 588"/>
                    <a:gd name="T73" fmla="*/ 311 h 534"/>
                    <a:gd name="T74" fmla="*/ 342 w 588"/>
                    <a:gd name="T75" fmla="*/ 286 h 534"/>
                    <a:gd name="T76" fmla="*/ 393 w 588"/>
                    <a:gd name="T77" fmla="*/ 171 h 534"/>
                    <a:gd name="T78" fmla="*/ 486 w 588"/>
                    <a:gd name="T79" fmla="*/ 210 h 534"/>
                    <a:gd name="T80" fmla="*/ 545 w 588"/>
                    <a:gd name="T81" fmla="*/ 176 h 534"/>
                    <a:gd name="T82" fmla="*/ 551 w 588"/>
                    <a:gd name="T83" fmla="*/ 96 h 534"/>
                    <a:gd name="T84" fmla="*/ 616 w 588"/>
                    <a:gd name="T85" fmla="*/ 60 h 534"/>
                    <a:gd name="T86" fmla="*/ 632 w 588"/>
                    <a:gd name="T87" fmla="*/ 30 h 5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0" name="Freeform 8"/>
                <p:cNvSpPr>
                  <a:spLocks/>
                </p:cNvSpPr>
                <p:nvPr userDrawn="1"/>
              </p:nvSpPr>
              <p:spPr bwMode="ltGray">
                <a:xfrm>
                  <a:off x="2705" y="3116"/>
                  <a:ext cx="76" cy="98"/>
                </a:xfrm>
                <a:custGeom>
                  <a:avLst/>
                  <a:gdLst>
                    <a:gd name="T0" fmla="*/ 9 w 61"/>
                    <a:gd name="T1" fmla="*/ 60 h 78"/>
                    <a:gd name="T2" fmla="*/ 77 w 61"/>
                    <a:gd name="T3" fmla="*/ 69 h 78"/>
                    <a:gd name="T4" fmla="*/ 126 w 61"/>
                    <a:gd name="T5" fmla="*/ 0 h 78"/>
                    <a:gd name="T6" fmla="*/ 135 w 61"/>
                    <a:gd name="T7" fmla="*/ 45 h 78"/>
                    <a:gd name="T8" fmla="*/ 62 w 61"/>
                    <a:gd name="T9" fmla="*/ 195 h 78"/>
                    <a:gd name="T10" fmla="*/ 39 w 61"/>
                    <a:gd name="T11" fmla="*/ 134 h 78"/>
                    <a:gd name="T12" fmla="*/ 0 w 61"/>
                    <a:gd name="T13" fmla="*/ 75 h 78"/>
                    <a:gd name="T14" fmla="*/ 9 w 61"/>
                    <a:gd name="T15" fmla="*/ 6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1" name="Freeform 9"/>
                <p:cNvSpPr>
                  <a:spLocks/>
                </p:cNvSpPr>
                <p:nvPr userDrawn="1"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>
                    <a:gd name="T0" fmla="*/ 176 w 113"/>
                    <a:gd name="T1" fmla="*/ 0 h 152"/>
                    <a:gd name="T2" fmla="*/ 224 w 113"/>
                    <a:gd name="T3" fmla="*/ 30 h 152"/>
                    <a:gd name="T4" fmla="*/ 265 w 113"/>
                    <a:gd name="T5" fmla="*/ 45 h 152"/>
                    <a:gd name="T6" fmla="*/ 197 w 113"/>
                    <a:gd name="T7" fmla="*/ 160 h 152"/>
                    <a:gd name="T8" fmla="*/ 186 w 113"/>
                    <a:gd name="T9" fmla="*/ 191 h 152"/>
                    <a:gd name="T10" fmla="*/ 159 w 113"/>
                    <a:gd name="T11" fmla="*/ 210 h 152"/>
                    <a:gd name="T12" fmla="*/ 126 w 113"/>
                    <a:gd name="T13" fmla="*/ 300 h 152"/>
                    <a:gd name="T14" fmla="*/ 116 w 113"/>
                    <a:gd name="T15" fmla="*/ 330 h 152"/>
                    <a:gd name="T16" fmla="*/ 72 w 113"/>
                    <a:gd name="T17" fmla="*/ 343 h 152"/>
                    <a:gd name="T18" fmla="*/ 40 w 113"/>
                    <a:gd name="T19" fmla="*/ 379 h 152"/>
                    <a:gd name="T20" fmla="*/ 50 w 113"/>
                    <a:gd name="T21" fmla="*/ 343 h 152"/>
                    <a:gd name="T22" fmla="*/ 17 w 113"/>
                    <a:gd name="T23" fmla="*/ 314 h 152"/>
                    <a:gd name="T24" fmla="*/ 97 w 113"/>
                    <a:gd name="T25" fmla="*/ 168 h 152"/>
                    <a:gd name="T26" fmla="*/ 176 w 113"/>
                    <a:gd name="T27" fmla="*/ 0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2" name="Freeform 10"/>
                <p:cNvSpPr>
                  <a:spLocks/>
                </p:cNvSpPr>
                <p:nvPr userDrawn="1"/>
              </p:nvSpPr>
              <p:spPr bwMode="ltGray">
                <a:xfrm>
                  <a:off x="3187" y="2946"/>
                  <a:ext cx="120" cy="175"/>
                </a:xfrm>
                <a:custGeom>
                  <a:avLst/>
                  <a:gdLst>
                    <a:gd name="T0" fmla="*/ 146 w 97"/>
                    <a:gd name="T1" fmla="*/ 244 h 139"/>
                    <a:gd name="T2" fmla="*/ 141 w 97"/>
                    <a:gd name="T3" fmla="*/ 293 h 139"/>
                    <a:gd name="T4" fmla="*/ 111 w 97"/>
                    <a:gd name="T5" fmla="*/ 313 h 139"/>
                    <a:gd name="T6" fmla="*/ 79 w 97"/>
                    <a:gd name="T7" fmla="*/ 339 h 139"/>
                    <a:gd name="T8" fmla="*/ 85 w 97"/>
                    <a:gd name="T9" fmla="*/ 279 h 139"/>
                    <a:gd name="T10" fmla="*/ 57 w 97"/>
                    <a:gd name="T11" fmla="*/ 259 h 139"/>
                    <a:gd name="T12" fmla="*/ 57 w 97"/>
                    <a:gd name="T13" fmla="*/ 214 h 139"/>
                    <a:gd name="T14" fmla="*/ 75 w 97"/>
                    <a:gd name="T15" fmla="*/ 184 h 139"/>
                    <a:gd name="T16" fmla="*/ 30 w 97"/>
                    <a:gd name="T17" fmla="*/ 68 h 139"/>
                    <a:gd name="T18" fmla="*/ 0 w 97"/>
                    <a:gd name="T19" fmla="*/ 8 h 139"/>
                    <a:gd name="T20" fmla="*/ 41 w 97"/>
                    <a:gd name="T21" fmla="*/ 23 h 139"/>
                    <a:gd name="T22" fmla="*/ 71 w 97"/>
                    <a:gd name="T23" fmla="*/ 84 h 139"/>
                    <a:gd name="T24" fmla="*/ 118 w 97"/>
                    <a:gd name="T25" fmla="*/ 145 h 139"/>
                    <a:gd name="T26" fmla="*/ 130 w 97"/>
                    <a:gd name="T27" fmla="*/ 184 h 139"/>
                    <a:gd name="T28" fmla="*/ 178 w 97"/>
                    <a:gd name="T29" fmla="*/ 154 h 139"/>
                    <a:gd name="T30" fmla="*/ 155 w 97"/>
                    <a:gd name="T31" fmla="*/ 219 h 139"/>
                    <a:gd name="T32" fmla="*/ 160 w 97"/>
                    <a:gd name="T33" fmla="*/ 233 h 139"/>
                    <a:gd name="T34" fmla="*/ 146 w 97"/>
                    <a:gd name="T35" fmla="*/ 244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3" name="Freeform 11"/>
                <p:cNvSpPr>
                  <a:spLocks/>
                </p:cNvSpPr>
                <p:nvPr userDrawn="1"/>
              </p:nvSpPr>
              <p:spPr bwMode="ltGray">
                <a:xfrm>
                  <a:off x="3053" y="2636"/>
                  <a:ext cx="60" cy="72"/>
                </a:xfrm>
                <a:custGeom>
                  <a:avLst/>
                  <a:gdLst>
                    <a:gd name="T0" fmla="*/ 20 w 49"/>
                    <a:gd name="T1" fmla="*/ 13 h 57"/>
                    <a:gd name="T2" fmla="*/ 1 w 49"/>
                    <a:gd name="T3" fmla="*/ 8 h 57"/>
                    <a:gd name="T4" fmla="*/ 16 w 49"/>
                    <a:gd name="T5" fmla="*/ 1 h 57"/>
                    <a:gd name="T6" fmla="*/ 39 w 49"/>
                    <a:gd name="T7" fmla="*/ 32 h 57"/>
                    <a:gd name="T8" fmla="*/ 51 w 49"/>
                    <a:gd name="T9" fmla="*/ 85 h 57"/>
                    <a:gd name="T10" fmla="*/ 92 w 49"/>
                    <a:gd name="T11" fmla="*/ 105 h 57"/>
                    <a:gd name="T12" fmla="*/ 71 w 49"/>
                    <a:gd name="T13" fmla="*/ 129 h 57"/>
                    <a:gd name="T14" fmla="*/ 42 w 49"/>
                    <a:gd name="T15" fmla="*/ 105 h 57"/>
                    <a:gd name="T16" fmla="*/ 24 w 49"/>
                    <a:gd name="T17" fmla="*/ 75 h 57"/>
                    <a:gd name="T18" fmla="*/ 16 w 49"/>
                    <a:gd name="T19" fmla="*/ 38 h 57"/>
                    <a:gd name="T20" fmla="*/ 20 w 49"/>
                    <a:gd name="T21" fmla="*/ 13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4" name="Freeform 12"/>
                <p:cNvSpPr>
                  <a:spLocks/>
                </p:cNvSpPr>
                <p:nvPr userDrawn="1"/>
              </p:nvSpPr>
              <p:spPr bwMode="ltGray">
                <a:xfrm>
                  <a:off x="3071" y="2513"/>
                  <a:ext cx="14" cy="16"/>
                </a:xfrm>
                <a:custGeom>
                  <a:avLst/>
                  <a:gdLst>
                    <a:gd name="T0" fmla="*/ 0 w 11"/>
                    <a:gd name="T1" fmla="*/ 7 h 13"/>
                    <a:gd name="T2" fmla="*/ 22 w 11"/>
                    <a:gd name="T3" fmla="*/ 31 h 13"/>
                    <a:gd name="T4" fmla="*/ 0 w 11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5" name="Freeform 13"/>
                <p:cNvSpPr>
                  <a:spLocks/>
                </p:cNvSpPr>
                <p:nvPr userDrawn="1"/>
              </p:nvSpPr>
              <p:spPr bwMode="ltGray">
                <a:xfrm>
                  <a:off x="3093" y="2516"/>
                  <a:ext cx="24" cy="21"/>
                </a:xfrm>
                <a:custGeom>
                  <a:avLst/>
                  <a:gdLst>
                    <a:gd name="T0" fmla="*/ 20 w 19"/>
                    <a:gd name="T1" fmla="*/ 0 h 16"/>
                    <a:gd name="T2" fmla="*/ 16 w 19"/>
                    <a:gd name="T3" fmla="*/ 49 h 16"/>
                    <a:gd name="T4" fmla="*/ 20 w 19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6" name="Freeform 14"/>
                <p:cNvSpPr>
                  <a:spLocks/>
                </p:cNvSpPr>
                <p:nvPr userDrawn="1"/>
              </p:nvSpPr>
              <p:spPr bwMode="ltGray">
                <a:xfrm>
                  <a:off x="3095" y="2539"/>
                  <a:ext cx="32" cy="15"/>
                </a:xfrm>
                <a:custGeom>
                  <a:avLst/>
                  <a:gdLst>
                    <a:gd name="T0" fmla="*/ 21 w 26"/>
                    <a:gd name="T1" fmla="*/ 0 h 12"/>
                    <a:gd name="T2" fmla="*/ 33 w 26"/>
                    <a:gd name="T3" fmla="*/ 30 h 12"/>
                    <a:gd name="T4" fmla="*/ 21 w 26"/>
                    <a:gd name="T5" fmla="*/ 25 h 12"/>
                    <a:gd name="T6" fmla="*/ 21 w 26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7" name="Freeform 15"/>
                <p:cNvSpPr>
                  <a:spLocks/>
                </p:cNvSpPr>
                <p:nvPr userDrawn="1"/>
              </p:nvSpPr>
              <p:spPr bwMode="ltGray">
                <a:xfrm>
                  <a:off x="3119" y="2577"/>
                  <a:ext cx="18" cy="18"/>
                </a:xfrm>
                <a:custGeom>
                  <a:avLst/>
                  <a:gdLst>
                    <a:gd name="T0" fmla="*/ 8 w 14"/>
                    <a:gd name="T1" fmla="*/ 17 h 14"/>
                    <a:gd name="T2" fmla="*/ 30 w 14"/>
                    <a:gd name="T3" fmla="*/ 39 h 14"/>
                    <a:gd name="T4" fmla="*/ 1 w 14"/>
                    <a:gd name="T5" fmla="*/ 31 h 14"/>
                    <a:gd name="T6" fmla="*/ 8 w 14"/>
                    <a:gd name="T7" fmla="*/ 17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8" name="Freeform 16"/>
                <p:cNvSpPr>
                  <a:spLocks/>
                </p:cNvSpPr>
                <p:nvPr userDrawn="1"/>
              </p:nvSpPr>
              <p:spPr bwMode="ltGray">
                <a:xfrm>
                  <a:off x="3409" y="2662"/>
                  <a:ext cx="27" cy="26"/>
                </a:xfrm>
                <a:custGeom>
                  <a:avLst/>
                  <a:gdLst>
                    <a:gd name="T0" fmla="*/ 26 w 22"/>
                    <a:gd name="T1" fmla="*/ 0 h 20"/>
                    <a:gd name="T2" fmla="*/ 21 w 22"/>
                    <a:gd name="T3" fmla="*/ 57 h 20"/>
                    <a:gd name="T4" fmla="*/ 26 w 22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9" name="Freeform 17"/>
                <p:cNvSpPr>
                  <a:spLocks/>
                </p:cNvSpPr>
                <p:nvPr userDrawn="1"/>
              </p:nvSpPr>
              <p:spPr bwMode="ltGray">
                <a:xfrm>
                  <a:off x="3296" y="2559"/>
                  <a:ext cx="27" cy="32"/>
                </a:xfrm>
                <a:custGeom>
                  <a:avLst/>
                  <a:gdLst>
                    <a:gd name="T0" fmla="*/ 2 w 22"/>
                    <a:gd name="T1" fmla="*/ 17 h 25"/>
                    <a:gd name="T2" fmla="*/ 50 w 22"/>
                    <a:gd name="T3" fmla="*/ 28 h 25"/>
                    <a:gd name="T4" fmla="*/ 2 w 22"/>
                    <a:gd name="T5" fmla="*/ 54 h 25"/>
                    <a:gd name="T6" fmla="*/ 2 w 22"/>
                    <a:gd name="T7" fmla="*/ 1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0" name="Freeform 18"/>
                <p:cNvSpPr>
                  <a:spLocks/>
                </p:cNvSpPr>
                <p:nvPr userDrawn="1"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>
                    <a:gd name="T0" fmla="*/ 16 w 20"/>
                    <a:gd name="T1" fmla="*/ 47 h 18"/>
                    <a:gd name="T2" fmla="*/ 25 w 20"/>
                    <a:gd name="T3" fmla="*/ 0 h 18"/>
                    <a:gd name="T4" fmla="*/ 30 w 20"/>
                    <a:gd name="T5" fmla="*/ 47 h 18"/>
                    <a:gd name="T6" fmla="*/ 16 w 20"/>
                    <a:gd name="T7" fmla="*/ 47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1" name="Freeform 19"/>
                <p:cNvSpPr>
                  <a:spLocks/>
                </p:cNvSpPr>
                <p:nvPr userDrawn="1"/>
              </p:nvSpPr>
              <p:spPr bwMode="ltGray">
                <a:xfrm>
                  <a:off x="3275" y="2354"/>
                  <a:ext cx="19" cy="29"/>
                </a:xfrm>
                <a:custGeom>
                  <a:avLst/>
                  <a:gdLst>
                    <a:gd name="T0" fmla="*/ 13 w 15"/>
                    <a:gd name="T1" fmla="*/ 29 h 23"/>
                    <a:gd name="T2" fmla="*/ 38 w 15"/>
                    <a:gd name="T3" fmla="*/ 13 h 23"/>
                    <a:gd name="T4" fmla="*/ 32 w 15"/>
                    <a:gd name="T5" fmla="*/ 42 h 23"/>
                    <a:gd name="T6" fmla="*/ 13 w 15"/>
                    <a:gd name="T7" fmla="*/ 29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2" name="Freeform 20"/>
                <p:cNvSpPr>
                  <a:spLocks/>
                </p:cNvSpPr>
                <p:nvPr userDrawn="1"/>
              </p:nvSpPr>
              <p:spPr bwMode="ltGray">
                <a:xfrm>
                  <a:off x="3493" y="2455"/>
                  <a:ext cx="25" cy="29"/>
                </a:xfrm>
                <a:custGeom>
                  <a:avLst/>
                  <a:gdLst>
                    <a:gd name="T0" fmla="*/ 8 w 20"/>
                    <a:gd name="T1" fmla="*/ 32 h 23"/>
                    <a:gd name="T2" fmla="*/ 29 w 20"/>
                    <a:gd name="T3" fmla="*/ 8 h 23"/>
                    <a:gd name="T4" fmla="*/ 18 w 20"/>
                    <a:gd name="T5" fmla="*/ 48 h 23"/>
                    <a:gd name="T6" fmla="*/ 8 w 20"/>
                    <a:gd name="T7" fmla="*/ 32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3" name="Freeform 21"/>
                <p:cNvSpPr>
                  <a:spLocks/>
                </p:cNvSpPr>
                <p:nvPr userDrawn="1"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>
                    <a:gd name="T0" fmla="*/ 38 w 30"/>
                    <a:gd name="T1" fmla="*/ 85 h 42"/>
                    <a:gd name="T2" fmla="*/ 19 w 30"/>
                    <a:gd name="T3" fmla="*/ 54 h 42"/>
                    <a:gd name="T4" fmla="*/ 0 w 30"/>
                    <a:gd name="T5" fmla="*/ 23 h 42"/>
                    <a:gd name="T6" fmla="*/ 38 w 30"/>
                    <a:gd name="T7" fmla="*/ 8 h 42"/>
                    <a:gd name="T8" fmla="*/ 70 w 30"/>
                    <a:gd name="T9" fmla="*/ 59 h 42"/>
                    <a:gd name="T10" fmla="*/ 65 w 30"/>
                    <a:gd name="T11" fmla="*/ 78 h 42"/>
                    <a:gd name="T12" fmla="*/ 38 w 30"/>
                    <a:gd name="T13" fmla="*/ 8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4" name="Freeform 22"/>
                <p:cNvSpPr>
                  <a:spLocks/>
                </p:cNvSpPr>
                <p:nvPr userDrawn="1"/>
              </p:nvSpPr>
              <p:spPr bwMode="ltGray">
                <a:xfrm>
                  <a:off x="2435" y="2338"/>
                  <a:ext cx="31" cy="20"/>
                </a:xfrm>
                <a:custGeom>
                  <a:avLst/>
                  <a:gdLst>
                    <a:gd name="T0" fmla="*/ 37 w 25"/>
                    <a:gd name="T1" fmla="*/ 39 h 16"/>
                    <a:gd name="T2" fmla="*/ 7 w 25"/>
                    <a:gd name="T3" fmla="*/ 20 h 16"/>
                    <a:gd name="T4" fmla="*/ 37 w 25"/>
                    <a:gd name="T5" fmla="*/ 0 h 16"/>
                    <a:gd name="T6" fmla="*/ 37 w 25"/>
                    <a:gd name="T7" fmla="*/ 39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5" name="Freeform 23"/>
                <p:cNvSpPr>
                  <a:spLocks/>
                </p:cNvSpPr>
                <p:nvPr userDrawn="1"/>
              </p:nvSpPr>
              <p:spPr bwMode="ltGray">
                <a:xfrm>
                  <a:off x="2302" y="2363"/>
                  <a:ext cx="81" cy="58"/>
                </a:xfrm>
                <a:custGeom>
                  <a:avLst/>
                  <a:gdLst>
                    <a:gd name="T0" fmla="*/ 32 w 65"/>
                    <a:gd name="T1" fmla="*/ 61 h 46"/>
                    <a:gd name="T2" fmla="*/ 71 w 65"/>
                    <a:gd name="T3" fmla="*/ 10 h 46"/>
                    <a:gd name="T4" fmla="*/ 101 w 65"/>
                    <a:gd name="T5" fmla="*/ 0 h 46"/>
                    <a:gd name="T6" fmla="*/ 140 w 65"/>
                    <a:gd name="T7" fmla="*/ 30 h 46"/>
                    <a:gd name="T8" fmla="*/ 77 w 65"/>
                    <a:gd name="T9" fmla="*/ 67 h 46"/>
                    <a:gd name="T10" fmla="*/ 30 w 65"/>
                    <a:gd name="T11" fmla="*/ 116 h 46"/>
                    <a:gd name="T12" fmla="*/ 19 w 65"/>
                    <a:gd name="T13" fmla="*/ 50 h 46"/>
                    <a:gd name="T14" fmla="*/ 30 w 65"/>
                    <a:gd name="T15" fmla="*/ 37 h 46"/>
                    <a:gd name="T16" fmla="*/ 32 w 65"/>
                    <a:gd name="T17" fmla="*/ 61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6" name="Freeform 24"/>
                <p:cNvSpPr>
                  <a:spLocks/>
                </p:cNvSpPr>
                <p:nvPr userDrawn="1"/>
              </p:nvSpPr>
              <p:spPr bwMode="ltGray">
                <a:xfrm>
                  <a:off x="2216" y="2357"/>
                  <a:ext cx="85" cy="59"/>
                </a:xfrm>
                <a:custGeom>
                  <a:avLst/>
                  <a:gdLst>
                    <a:gd name="T0" fmla="*/ 0 w 69"/>
                    <a:gd name="T1" fmla="*/ 78 h 47"/>
                    <a:gd name="T2" fmla="*/ 41 w 69"/>
                    <a:gd name="T3" fmla="*/ 62 h 47"/>
                    <a:gd name="T4" fmla="*/ 119 w 69"/>
                    <a:gd name="T5" fmla="*/ 1 h 47"/>
                    <a:gd name="T6" fmla="*/ 147 w 69"/>
                    <a:gd name="T7" fmla="*/ 8 h 47"/>
                    <a:gd name="T8" fmla="*/ 116 w 69"/>
                    <a:gd name="T9" fmla="*/ 48 h 47"/>
                    <a:gd name="T10" fmla="*/ 64 w 69"/>
                    <a:gd name="T11" fmla="*/ 80 h 47"/>
                    <a:gd name="T12" fmla="*/ 51 w 69"/>
                    <a:gd name="T13" fmla="*/ 117 h 47"/>
                    <a:gd name="T14" fmla="*/ 38 w 69"/>
                    <a:gd name="T15" fmla="*/ 110 h 47"/>
                    <a:gd name="T16" fmla="*/ 27 w 69"/>
                    <a:gd name="T17" fmla="*/ 98 h 47"/>
                    <a:gd name="T18" fmla="*/ 0 w 69"/>
                    <a:gd name="T19" fmla="*/ 87 h 47"/>
                    <a:gd name="T20" fmla="*/ 0 w 69"/>
                    <a:gd name="T21" fmla="*/ 78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7" name="Freeform 25"/>
                <p:cNvSpPr>
                  <a:spLocks/>
                </p:cNvSpPr>
                <p:nvPr userDrawn="1"/>
              </p:nvSpPr>
              <p:spPr bwMode="ltGray">
                <a:xfrm>
                  <a:off x="1761" y="2031"/>
                  <a:ext cx="439" cy="348"/>
                </a:xfrm>
                <a:custGeom>
                  <a:avLst/>
                  <a:gdLst>
                    <a:gd name="T0" fmla="*/ 23 w 355"/>
                    <a:gd name="T1" fmla="*/ 10 h 277"/>
                    <a:gd name="T2" fmla="*/ 85 w 355"/>
                    <a:gd name="T3" fmla="*/ 45 h 277"/>
                    <a:gd name="T4" fmla="*/ 108 w 355"/>
                    <a:gd name="T5" fmla="*/ 75 h 277"/>
                    <a:gd name="T6" fmla="*/ 177 w 355"/>
                    <a:gd name="T7" fmla="*/ 129 h 277"/>
                    <a:gd name="T8" fmla="*/ 215 w 355"/>
                    <a:gd name="T9" fmla="*/ 165 h 277"/>
                    <a:gd name="T10" fmla="*/ 286 w 355"/>
                    <a:gd name="T11" fmla="*/ 245 h 277"/>
                    <a:gd name="T12" fmla="*/ 318 w 355"/>
                    <a:gd name="T13" fmla="*/ 319 h 277"/>
                    <a:gd name="T14" fmla="*/ 345 w 355"/>
                    <a:gd name="T15" fmla="*/ 330 h 277"/>
                    <a:gd name="T16" fmla="*/ 360 w 355"/>
                    <a:gd name="T17" fmla="*/ 372 h 277"/>
                    <a:gd name="T18" fmla="*/ 413 w 355"/>
                    <a:gd name="T19" fmla="*/ 379 h 277"/>
                    <a:gd name="T20" fmla="*/ 398 w 355"/>
                    <a:gd name="T21" fmla="*/ 487 h 277"/>
                    <a:gd name="T22" fmla="*/ 422 w 355"/>
                    <a:gd name="T23" fmla="*/ 557 h 277"/>
                    <a:gd name="T24" fmla="*/ 464 w 355"/>
                    <a:gd name="T25" fmla="*/ 578 h 277"/>
                    <a:gd name="T26" fmla="*/ 505 w 355"/>
                    <a:gd name="T27" fmla="*/ 583 h 277"/>
                    <a:gd name="T28" fmla="*/ 552 w 355"/>
                    <a:gd name="T29" fmla="*/ 603 h 277"/>
                    <a:gd name="T30" fmla="*/ 594 w 355"/>
                    <a:gd name="T31" fmla="*/ 587 h 277"/>
                    <a:gd name="T32" fmla="*/ 636 w 355"/>
                    <a:gd name="T33" fmla="*/ 618 h 277"/>
                    <a:gd name="T34" fmla="*/ 693 w 355"/>
                    <a:gd name="T35" fmla="*/ 639 h 277"/>
                    <a:gd name="T36" fmla="*/ 735 w 355"/>
                    <a:gd name="T37" fmla="*/ 658 h 277"/>
                    <a:gd name="T38" fmla="*/ 822 w 355"/>
                    <a:gd name="T39" fmla="*/ 663 h 277"/>
                    <a:gd name="T40" fmla="*/ 800 w 355"/>
                    <a:gd name="T41" fmla="*/ 682 h 277"/>
                    <a:gd name="T42" fmla="*/ 752 w 355"/>
                    <a:gd name="T43" fmla="*/ 678 h 277"/>
                    <a:gd name="T44" fmla="*/ 702 w 355"/>
                    <a:gd name="T45" fmla="*/ 672 h 277"/>
                    <a:gd name="T46" fmla="*/ 673 w 355"/>
                    <a:gd name="T47" fmla="*/ 663 h 277"/>
                    <a:gd name="T48" fmla="*/ 590 w 355"/>
                    <a:gd name="T49" fmla="*/ 658 h 277"/>
                    <a:gd name="T50" fmla="*/ 545 w 355"/>
                    <a:gd name="T51" fmla="*/ 648 h 277"/>
                    <a:gd name="T52" fmla="*/ 402 w 355"/>
                    <a:gd name="T53" fmla="*/ 603 h 277"/>
                    <a:gd name="T54" fmla="*/ 375 w 355"/>
                    <a:gd name="T55" fmla="*/ 536 h 277"/>
                    <a:gd name="T56" fmla="*/ 296 w 355"/>
                    <a:gd name="T57" fmla="*/ 498 h 277"/>
                    <a:gd name="T58" fmla="*/ 254 w 355"/>
                    <a:gd name="T59" fmla="*/ 464 h 277"/>
                    <a:gd name="T60" fmla="*/ 219 w 355"/>
                    <a:gd name="T61" fmla="*/ 393 h 277"/>
                    <a:gd name="T62" fmla="*/ 160 w 355"/>
                    <a:gd name="T63" fmla="*/ 270 h 277"/>
                    <a:gd name="T64" fmla="*/ 150 w 355"/>
                    <a:gd name="T65" fmla="*/ 254 h 277"/>
                    <a:gd name="T66" fmla="*/ 136 w 355"/>
                    <a:gd name="T67" fmla="*/ 249 h 277"/>
                    <a:gd name="T68" fmla="*/ 127 w 355"/>
                    <a:gd name="T69" fmla="*/ 220 h 277"/>
                    <a:gd name="T70" fmla="*/ 89 w 355"/>
                    <a:gd name="T71" fmla="*/ 146 h 277"/>
                    <a:gd name="T72" fmla="*/ 47 w 355"/>
                    <a:gd name="T73" fmla="*/ 99 h 277"/>
                    <a:gd name="T74" fmla="*/ 9 w 355"/>
                    <a:gd name="T75" fmla="*/ 55 h 277"/>
                    <a:gd name="T76" fmla="*/ 23 w 355"/>
                    <a:gd name="T77" fmla="*/ 6 h 277"/>
                    <a:gd name="T78" fmla="*/ 23 w 355"/>
                    <a:gd name="T79" fmla="*/ 10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8" name="Freeform 26"/>
                <p:cNvSpPr>
                  <a:spLocks/>
                </p:cNvSpPr>
                <p:nvPr userDrawn="1"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>
                    <a:gd name="T0" fmla="*/ 127 w 156"/>
                    <a:gd name="T1" fmla="*/ 165 h 206"/>
                    <a:gd name="T2" fmla="*/ 155 w 156"/>
                    <a:gd name="T3" fmla="*/ 146 h 206"/>
                    <a:gd name="T4" fmla="*/ 160 w 156"/>
                    <a:gd name="T5" fmla="*/ 130 h 206"/>
                    <a:gd name="T6" fmla="*/ 187 w 156"/>
                    <a:gd name="T7" fmla="*/ 109 h 206"/>
                    <a:gd name="T8" fmla="*/ 247 w 156"/>
                    <a:gd name="T9" fmla="*/ 55 h 206"/>
                    <a:gd name="T10" fmla="*/ 264 w 156"/>
                    <a:gd name="T11" fmla="*/ 10 h 206"/>
                    <a:gd name="T12" fmla="*/ 290 w 156"/>
                    <a:gd name="T13" fmla="*/ 0 h 206"/>
                    <a:gd name="T14" fmla="*/ 353 w 156"/>
                    <a:gd name="T15" fmla="*/ 69 h 206"/>
                    <a:gd name="T16" fmla="*/ 343 w 156"/>
                    <a:gd name="T17" fmla="*/ 109 h 206"/>
                    <a:gd name="T18" fmla="*/ 296 w 156"/>
                    <a:gd name="T19" fmla="*/ 160 h 206"/>
                    <a:gd name="T20" fmla="*/ 309 w 156"/>
                    <a:gd name="T21" fmla="*/ 234 h 206"/>
                    <a:gd name="T22" fmla="*/ 334 w 156"/>
                    <a:gd name="T23" fmla="*/ 275 h 206"/>
                    <a:gd name="T24" fmla="*/ 343 w 156"/>
                    <a:gd name="T25" fmla="*/ 319 h 206"/>
                    <a:gd name="T26" fmla="*/ 298 w 156"/>
                    <a:gd name="T27" fmla="*/ 319 h 206"/>
                    <a:gd name="T28" fmla="*/ 272 w 156"/>
                    <a:gd name="T29" fmla="*/ 365 h 206"/>
                    <a:gd name="T30" fmla="*/ 245 w 156"/>
                    <a:gd name="T31" fmla="*/ 389 h 206"/>
                    <a:gd name="T32" fmla="*/ 234 w 156"/>
                    <a:gd name="T33" fmla="*/ 495 h 206"/>
                    <a:gd name="T34" fmla="*/ 207 w 156"/>
                    <a:gd name="T35" fmla="*/ 504 h 206"/>
                    <a:gd name="T36" fmla="*/ 192 w 156"/>
                    <a:gd name="T37" fmla="*/ 515 h 206"/>
                    <a:gd name="T38" fmla="*/ 178 w 156"/>
                    <a:gd name="T39" fmla="*/ 504 h 206"/>
                    <a:gd name="T40" fmla="*/ 168 w 156"/>
                    <a:gd name="T41" fmla="*/ 474 h 206"/>
                    <a:gd name="T42" fmla="*/ 141 w 156"/>
                    <a:gd name="T43" fmla="*/ 465 h 206"/>
                    <a:gd name="T44" fmla="*/ 98 w 156"/>
                    <a:gd name="T45" fmla="*/ 485 h 206"/>
                    <a:gd name="T46" fmla="*/ 66 w 156"/>
                    <a:gd name="T47" fmla="*/ 465 h 206"/>
                    <a:gd name="T48" fmla="*/ 24 w 156"/>
                    <a:gd name="T49" fmla="*/ 370 h 206"/>
                    <a:gd name="T50" fmla="*/ 9 w 156"/>
                    <a:gd name="T51" fmla="*/ 324 h 206"/>
                    <a:gd name="T52" fmla="*/ 0 w 156"/>
                    <a:gd name="T53" fmla="*/ 294 h 206"/>
                    <a:gd name="T54" fmla="*/ 47 w 156"/>
                    <a:gd name="T55" fmla="*/ 240 h 206"/>
                    <a:gd name="T56" fmla="*/ 75 w 156"/>
                    <a:gd name="T57" fmla="*/ 260 h 206"/>
                    <a:gd name="T58" fmla="*/ 79 w 156"/>
                    <a:gd name="T59" fmla="*/ 201 h 206"/>
                    <a:gd name="T60" fmla="*/ 121 w 156"/>
                    <a:gd name="T61" fmla="*/ 176 h 206"/>
                    <a:gd name="T62" fmla="*/ 127 w 156"/>
                    <a:gd name="T63" fmla="*/ 165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9" name="Freeform 27"/>
                <p:cNvSpPr>
                  <a:spLocks/>
                </p:cNvSpPr>
                <p:nvPr userDrawn="1"/>
              </p:nvSpPr>
              <p:spPr bwMode="ltGray">
                <a:xfrm>
                  <a:off x="2218" y="2126"/>
                  <a:ext cx="135" cy="48"/>
                </a:xfrm>
                <a:custGeom>
                  <a:avLst/>
                  <a:gdLst>
                    <a:gd name="T0" fmla="*/ 9 w 109"/>
                    <a:gd name="T1" fmla="*/ 81 h 38"/>
                    <a:gd name="T2" fmla="*/ 41 w 109"/>
                    <a:gd name="T3" fmla="*/ 25 h 38"/>
                    <a:gd name="T4" fmla="*/ 109 w 109"/>
                    <a:gd name="T5" fmla="*/ 51 h 38"/>
                    <a:gd name="T6" fmla="*/ 168 w 109"/>
                    <a:gd name="T7" fmla="*/ 37 h 38"/>
                    <a:gd name="T8" fmla="*/ 211 w 109"/>
                    <a:gd name="T9" fmla="*/ 0 h 38"/>
                    <a:gd name="T10" fmla="*/ 178 w 109"/>
                    <a:gd name="T11" fmla="*/ 67 h 38"/>
                    <a:gd name="T12" fmla="*/ 141 w 109"/>
                    <a:gd name="T13" fmla="*/ 97 h 38"/>
                    <a:gd name="T14" fmla="*/ 98 w 109"/>
                    <a:gd name="T15" fmla="*/ 81 h 38"/>
                    <a:gd name="T16" fmla="*/ 32 w 109"/>
                    <a:gd name="T17" fmla="*/ 77 h 38"/>
                    <a:gd name="T18" fmla="*/ 9 w 109"/>
                    <a:gd name="T19" fmla="*/ 8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0" name="Freeform 28"/>
                <p:cNvSpPr>
                  <a:spLocks/>
                </p:cNvSpPr>
                <p:nvPr userDrawn="1"/>
              </p:nvSpPr>
              <p:spPr bwMode="ltGray">
                <a:xfrm>
                  <a:off x="2211" y="2182"/>
                  <a:ext cx="94" cy="131"/>
                </a:xfrm>
                <a:custGeom>
                  <a:avLst/>
                  <a:gdLst>
                    <a:gd name="T0" fmla="*/ 19 w 76"/>
                    <a:gd name="T1" fmla="*/ 47 h 104"/>
                    <a:gd name="T2" fmla="*/ 41 w 76"/>
                    <a:gd name="T3" fmla="*/ 0 h 104"/>
                    <a:gd name="T4" fmla="*/ 79 w 76"/>
                    <a:gd name="T5" fmla="*/ 47 h 104"/>
                    <a:gd name="T6" fmla="*/ 146 w 76"/>
                    <a:gd name="T7" fmla="*/ 10 h 104"/>
                    <a:gd name="T8" fmla="*/ 109 w 76"/>
                    <a:gd name="T9" fmla="*/ 86 h 104"/>
                    <a:gd name="T10" fmla="*/ 127 w 76"/>
                    <a:gd name="T11" fmla="*/ 121 h 104"/>
                    <a:gd name="T12" fmla="*/ 136 w 76"/>
                    <a:gd name="T13" fmla="*/ 152 h 104"/>
                    <a:gd name="T14" fmla="*/ 109 w 76"/>
                    <a:gd name="T15" fmla="*/ 185 h 104"/>
                    <a:gd name="T16" fmla="*/ 79 w 76"/>
                    <a:gd name="T17" fmla="*/ 152 h 104"/>
                    <a:gd name="T18" fmla="*/ 51 w 76"/>
                    <a:gd name="T19" fmla="*/ 121 h 104"/>
                    <a:gd name="T20" fmla="*/ 66 w 76"/>
                    <a:gd name="T21" fmla="*/ 171 h 104"/>
                    <a:gd name="T22" fmla="*/ 71 w 76"/>
                    <a:gd name="T23" fmla="*/ 185 h 104"/>
                    <a:gd name="T24" fmla="*/ 47 w 76"/>
                    <a:gd name="T25" fmla="*/ 262 h 104"/>
                    <a:gd name="T26" fmla="*/ 30 w 76"/>
                    <a:gd name="T27" fmla="*/ 256 h 104"/>
                    <a:gd name="T28" fmla="*/ 19 w 76"/>
                    <a:gd name="T29" fmla="*/ 225 h 104"/>
                    <a:gd name="T30" fmla="*/ 0 w 76"/>
                    <a:gd name="T31" fmla="*/ 136 h 104"/>
                    <a:gd name="T32" fmla="*/ 2 w 76"/>
                    <a:gd name="T33" fmla="*/ 76 h 104"/>
                    <a:gd name="T34" fmla="*/ 19 w 76"/>
                    <a:gd name="T35" fmla="*/ 4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1" name="Freeform 29"/>
                <p:cNvSpPr>
                  <a:spLocks/>
                </p:cNvSpPr>
                <p:nvPr userDrawn="1"/>
              </p:nvSpPr>
              <p:spPr bwMode="ltGray">
                <a:xfrm>
                  <a:off x="2368" y="2111"/>
                  <a:ext cx="46" cy="77"/>
                </a:xfrm>
                <a:custGeom>
                  <a:avLst/>
                  <a:gdLst>
                    <a:gd name="T0" fmla="*/ 7 w 37"/>
                    <a:gd name="T1" fmla="*/ 71 h 61"/>
                    <a:gd name="T2" fmla="*/ 31 w 37"/>
                    <a:gd name="T3" fmla="*/ 0 h 61"/>
                    <a:gd name="T4" fmla="*/ 37 w 37"/>
                    <a:gd name="T5" fmla="*/ 71 h 61"/>
                    <a:gd name="T6" fmla="*/ 88 w 37"/>
                    <a:gd name="T7" fmla="*/ 97 h 61"/>
                    <a:gd name="T8" fmla="*/ 46 w 37"/>
                    <a:gd name="T9" fmla="*/ 114 h 61"/>
                    <a:gd name="T10" fmla="*/ 11 w 37"/>
                    <a:gd name="T11" fmla="*/ 146 h 61"/>
                    <a:gd name="T12" fmla="*/ 1 w 37"/>
                    <a:gd name="T13" fmla="*/ 86 h 61"/>
                    <a:gd name="T14" fmla="*/ 7 w 37"/>
                    <a:gd name="T15" fmla="*/ 71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2" name="Freeform 30"/>
                <p:cNvSpPr>
                  <a:spLocks/>
                </p:cNvSpPr>
                <p:nvPr userDrawn="1"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>
                    <a:gd name="T0" fmla="*/ 16 w 49"/>
                    <a:gd name="T1" fmla="*/ 0 h 29"/>
                    <a:gd name="T2" fmla="*/ 66 w 49"/>
                    <a:gd name="T3" fmla="*/ 0 h 29"/>
                    <a:gd name="T4" fmla="*/ 109 w 49"/>
                    <a:gd name="T5" fmla="*/ 38 h 29"/>
                    <a:gd name="T6" fmla="*/ 80 w 49"/>
                    <a:gd name="T7" fmla="*/ 32 h 29"/>
                    <a:gd name="T8" fmla="*/ 7 w 49"/>
                    <a:gd name="T9" fmla="*/ 38 h 29"/>
                    <a:gd name="T10" fmla="*/ 16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3" name="Freeform 31"/>
                <p:cNvSpPr>
                  <a:spLocks/>
                </p:cNvSpPr>
                <p:nvPr userDrawn="1"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>
                    <a:gd name="T0" fmla="*/ 48 w 61"/>
                    <a:gd name="T1" fmla="*/ 99 h 48"/>
                    <a:gd name="T2" fmla="*/ 33 w 61"/>
                    <a:gd name="T3" fmla="*/ 67 h 48"/>
                    <a:gd name="T4" fmla="*/ 7 w 61"/>
                    <a:gd name="T5" fmla="*/ 58 h 48"/>
                    <a:gd name="T6" fmla="*/ 31 w 61"/>
                    <a:gd name="T7" fmla="*/ 22 h 48"/>
                    <a:gd name="T8" fmla="*/ 58 w 61"/>
                    <a:gd name="T9" fmla="*/ 0 h 48"/>
                    <a:gd name="T10" fmla="*/ 112 w 61"/>
                    <a:gd name="T11" fmla="*/ 28 h 48"/>
                    <a:gd name="T12" fmla="*/ 120 w 61"/>
                    <a:gd name="T13" fmla="*/ 52 h 48"/>
                    <a:gd name="T14" fmla="*/ 139 w 61"/>
                    <a:gd name="T15" fmla="*/ 84 h 48"/>
                    <a:gd name="T16" fmla="*/ 92 w 61"/>
                    <a:gd name="T17" fmla="*/ 99 h 48"/>
                    <a:gd name="T18" fmla="*/ 52 w 61"/>
                    <a:gd name="T19" fmla="*/ 114 h 48"/>
                    <a:gd name="T20" fmla="*/ 48 w 61"/>
                    <a:gd name="T21" fmla="*/ 99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4" name="Freeform 32"/>
                <p:cNvSpPr>
                  <a:spLocks/>
                </p:cNvSpPr>
                <p:nvPr userDrawn="1"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>
                    <a:gd name="T0" fmla="*/ 106 w 286"/>
                    <a:gd name="T1" fmla="*/ 69 h 182"/>
                    <a:gd name="T2" fmla="*/ 83 w 286"/>
                    <a:gd name="T3" fmla="*/ 36 h 182"/>
                    <a:gd name="T4" fmla="*/ 59 w 286"/>
                    <a:gd name="T5" fmla="*/ 75 h 182"/>
                    <a:gd name="T6" fmla="*/ 0 w 286"/>
                    <a:gd name="T7" fmla="*/ 60 h 182"/>
                    <a:gd name="T8" fmla="*/ 23 w 286"/>
                    <a:gd name="T9" fmla="*/ 106 h 182"/>
                    <a:gd name="T10" fmla="*/ 38 w 286"/>
                    <a:gd name="T11" fmla="*/ 155 h 182"/>
                    <a:gd name="T12" fmla="*/ 57 w 286"/>
                    <a:gd name="T13" fmla="*/ 118 h 182"/>
                    <a:gd name="T14" fmla="*/ 70 w 286"/>
                    <a:gd name="T15" fmla="*/ 109 h 182"/>
                    <a:gd name="T16" fmla="*/ 111 w 286"/>
                    <a:gd name="T17" fmla="*/ 140 h 182"/>
                    <a:gd name="T18" fmla="*/ 162 w 286"/>
                    <a:gd name="T19" fmla="*/ 155 h 182"/>
                    <a:gd name="T20" fmla="*/ 206 w 286"/>
                    <a:gd name="T21" fmla="*/ 182 h 182"/>
                    <a:gd name="T22" fmla="*/ 247 w 286"/>
                    <a:gd name="T23" fmla="*/ 255 h 182"/>
                    <a:gd name="T24" fmla="*/ 241 w 286"/>
                    <a:gd name="T25" fmla="*/ 307 h 182"/>
                    <a:gd name="T26" fmla="*/ 227 w 286"/>
                    <a:gd name="T27" fmla="*/ 337 h 182"/>
                    <a:gd name="T28" fmla="*/ 284 w 286"/>
                    <a:gd name="T29" fmla="*/ 321 h 182"/>
                    <a:gd name="T30" fmla="*/ 326 w 286"/>
                    <a:gd name="T31" fmla="*/ 350 h 182"/>
                    <a:gd name="T32" fmla="*/ 389 w 286"/>
                    <a:gd name="T33" fmla="*/ 370 h 182"/>
                    <a:gd name="T34" fmla="*/ 404 w 286"/>
                    <a:gd name="T35" fmla="*/ 367 h 182"/>
                    <a:gd name="T36" fmla="*/ 389 w 286"/>
                    <a:gd name="T37" fmla="*/ 337 h 182"/>
                    <a:gd name="T38" fmla="*/ 415 w 286"/>
                    <a:gd name="T39" fmla="*/ 341 h 182"/>
                    <a:gd name="T40" fmla="*/ 433 w 286"/>
                    <a:gd name="T41" fmla="*/ 294 h 182"/>
                    <a:gd name="T42" fmla="*/ 468 w 286"/>
                    <a:gd name="T43" fmla="*/ 307 h 182"/>
                    <a:gd name="T44" fmla="*/ 496 w 286"/>
                    <a:gd name="T45" fmla="*/ 326 h 182"/>
                    <a:gd name="T46" fmla="*/ 567 w 286"/>
                    <a:gd name="T47" fmla="*/ 419 h 182"/>
                    <a:gd name="T48" fmla="*/ 607 w 286"/>
                    <a:gd name="T49" fmla="*/ 447 h 182"/>
                    <a:gd name="T50" fmla="*/ 659 w 286"/>
                    <a:gd name="T51" fmla="*/ 425 h 182"/>
                    <a:gd name="T52" fmla="*/ 623 w 286"/>
                    <a:gd name="T53" fmla="*/ 400 h 182"/>
                    <a:gd name="T54" fmla="*/ 594 w 286"/>
                    <a:gd name="T55" fmla="*/ 347 h 182"/>
                    <a:gd name="T56" fmla="*/ 580 w 286"/>
                    <a:gd name="T57" fmla="*/ 331 h 182"/>
                    <a:gd name="T58" fmla="*/ 576 w 286"/>
                    <a:gd name="T59" fmla="*/ 307 h 182"/>
                    <a:gd name="T60" fmla="*/ 547 w 286"/>
                    <a:gd name="T61" fmla="*/ 292 h 182"/>
                    <a:gd name="T62" fmla="*/ 557 w 286"/>
                    <a:gd name="T63" fmla="*/ 240 h 182"/>
                    <a:gd name="T64" fmla="*/ 512 w 286"/>
                    <a:gd name="T65" fmla="*/ 215 h 182"/>
                    <a:gd name="T66" fmla="*/ 488 w 286"/>
                    <a:gd name="T67" fmla="*/ 176 h 182"/>
                    <a:gd name="T68" fmla="*/ 442 w 286"/>
                    <a:gd name="T69" fmla="*/ 136 h 182"/>
                    <a:gd name="T70" fmla="*/ 389 w 286"/>
                    <a:gd name="T71" fmla="*/ 94 h 182"/>
                    <a:gd name="T72" fmla="*/ 363 w 286"/>
                    <a:gd name="T73" fmla="*/ 86 h 182"/>
                    <a:gd name="T74" fmla="*/ 279 w 286"/>
                    <a:gd name="T75" fmla="*/ 39 h 182"/>
                    <a:gd name="T76" fmla="*/ 238 w 286"/>
                    <a:gd name="T77" fmla="*/ 10 h 182"/>
                    <a:gd name="T78" fmla="*/ 222 w 286"/>
                    <a:gd name="T79" fmla="*/ 0 h 182"/>
                    <a:gd name="T80" fmla="*/ 162 w 286"/>
                    <a:gd name="T81" fmla="*/ 25 h 182"/>
                    <a:gd name="T82" fmla="*/ 130 w 286"/>
                    <a:gd name="T83" fmla="*/ 79 h 182"/>
                    <a:gd name="T84" fmla="*/ 106 w 286"/>
                    <a:gd name="T85" fmla="*/ 6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5" name="Freeform 33"/>
                <p:cNvSpPr>
                  <a:spLocks/>
                </p:cNvSpPr>
                <p:nvPr userDrawn="1"/>
              </p:nvSpPr>
              <p:spPr bwMode="ltGray">
                <a:xfrm>
                  <a:off x="2766" y="2227"/>
                  <a:ext cx="96" cy="98"/>
                </a:xfrm>
                <a:custGeom>
                  <a:avLst/>
                  <a:gdLst>
                    <a:gd name="T0" fmla="*/ 1 w 78"/>
                    <a:gd name="T1" fmla="*/ 146 h 78"/>
                    <a:gd name="T2" fmla="*/ 62 w 78"/>
                    <a:gd name="T3" fmla="*/ 148 h 78"/>
                    <a:gd name="T4" fmla="*/ 103 w 78"/>
                    <a:gd name="T5" fmla="*/ 118 h 78"/>
                    <a:gd name="T6" fmla="*/ 130 w 78"/>
                    <a:gd name="T7" fmla="*/ 75 h 78"/>
                    <a:gd name="T8" fmla="*/ 98 w 78"/>
                    <a:gd name="T9" fmla="*/ 36 h 78"/>
                    <a:gd name="T10" fmla="*/ 98 w 78"/>
                    <a:gd name="T11" fmla="*/ 10 h 78"/>
                    <a:gd name="T12" fmla="*/ 162 w 78"/>
                    <a:gd name="T13" fmla="*/ 65 h 78"/>
                    <a:gd name="T14" fmla="*/ 153 w 78"/>
                    <a:gd name="T15" fmla="*/ 134 h 78"/>
                    <a:gd name="T16" fmla="*/ 76 w 78"/>
                    <a:gd name="T17" fmla="*/ 195 h 78"/>
                    <a:gd name="T18" fmla="*/ 21 w 78"/>
                    <a:gd name="T19" fmla="*/ 165 h 78"/>
                    <a:gd name="T20" fmla="*/ 7 w 78"/>
                    <a:gd name="T21" fmla="*/ 155 h 78"/>
                    <a:gd name="T22" fmla="*/ 1 w 78"/>
                    <a:gd name="T23" fmla="*/ 146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6" name="Freeform 34"/>
                <p:cNvSpPr>
                  <a:spLocks/>
                </p:cNvSpPr>
                <p:nvPr userDrawn="1"/>
              </p:nvSpPr>
              <p:spPr bwMode="ltGray">
                <a:xfrm>
                  <a:off x="2971" y="2018"/>
                  <a:ext cx="21" cy="23"/>
                </a:xfrm>
                <a:custGeom>
                  <a:avLst/>
                  <a:gdLst>
                    <a:gd name="T0" fmla="*/ 7 w 17"/>
                    <a:gd name="T1" fmla="*/ 10 h 18"/>
                    <a:gd name="T2" fmla="*/ 7 w 17"/>
                    <a:gd name="T3" fmla="*/ 37 h 18"/>
                    <a:gd name="T4" fmla="*/ 7 w 17"/>
                    <a:gd name="T5" fmla="*/ 1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7" name="Freeform 35"/>
                <p:cNvSpPr>
                  <a:spLocks/>
                </p:cNvSpPr>
                <p:nvPr userDrawn="1"/>
              </p:nvSpPr>
              <p:spPr bwMode="ltGray">
                <a:xfrm>
                  <a:off x="3091" y="2169"/>
                  <a:ext cx="32" cy="28"/>
                </a:xfrm>
                <a:custGeom>
                  <a:avLst/>
                  <a:gdLst>
                    <a:gd name="T0" fmla="*/ 18 w 26"/>
                    <a:gd name="T1" fmla="*/ 37 h 22"/>
                    <a:gd name="T2" fmla="*/ 32 w 26"/>
                    <a:gd name="T3" fmla="*/ 0 h 22"/>
                    <a:gd name="T4" fmla="*/ 32 w 26"/>
                    <a:gd name="T5" fmla="*/ 59 h 22"/>
                    <a:gd name="T6" fmla="*/ 18 w 26"/>
                    <a:gd name="T7" fmla="*/ 37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8" name="Freeform 36"/>
                <p:cNvSpPr>
                  <a:spLocks/>
                </p:cNvSpPr>
                <p:nvPr userDrawn="1"/>
              </p:nvSpPr>
              <p:spPr bwMode="ltGray">
                <a:xfrm>
                  <a:off x="2699" y="1829"/>
                  <a:ext cx="25" cy="19"/>
                </a:xfrm>
                <a:custGeom>
                  <a:avLst/>
                  <a:gdLst>
                    <a:gd name="T0" fmla="*/ 18 w 20"/>
                    <a:gd name="T1" fmla="*/ 30 h 15"/>
                    <a:gd name="T2" fmla="*/ 41 w 20"/>
                    <a:gd name="T3" fmla="*/ 6 h 15"/>
                    <a:gd name="T4" fmla="*/ 23 w 20"/>
                    <a:gd name="T5" fmla="*/ 30 h 15"/>
                    <a:gd name="T6" fmla="*/ 18 w 20"/>
                    <a:gd name="T7" fmla="*/ 3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9" name="Freeform 37"/>
                <p:cNvSpPr>
                  <a:spLocks/>
                </p:cNvSpPr>
                <p:nvPr userDrawn="1"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>
                    <a:gd name="T0" fmla="*/ 18 w 20"/>
                    <a:gd name="T1" fmla="*/ 30 h 15"/>
                    <a:gd name="T2" fmla="*/ 38 w 20"/>
                    <a:gd name="T3" fmla="*/ 6 h 15"/>
                    <a:gd name="T4" fmla="*/ 38 w 20"/>
                    <a:gd name="T5" fmla="*/ 37 h 15"/>
                    <a:gd name="T6" fmla="*/ 18 w 20"/>
                    <a:gd name="T7" fmla="*/ 3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0" name="Freeform 38"/>
                <p:cNvSpPr>
                  <a:spLocks/>
                </p:cNvSpPr>
                <p:nvPr userDrawn="1"/>
              </p:nvSpPr>
              <p:spPr bwMode="ltGray">
                <a:xfrm>
                  <a:off x="2270" y="1940"/>
                  <a:ext cx="99" cy="101"/>
                </a:xfrm>
                <a:custGeom>
                  <a:avLst/>
                  <a:gdLst>
                    <a:gd name="T0" fmla="*/ 0 w 80"/>
                    <a:gd name="T1" fmla="*/ 128 h 80"/>
                    <a:gd name="T2" fmla="*/ 32 w 80"/>
                    <a:gd name="T3" fmla="*/ 61 h 80"/>
                    <a:gd name="T4" fmla="*/ 62 w 80"/>
                    <a:gd name="T5" fmla="*/ 51 h 80"/>
                    <a:gd name="T6" fmla="*/ 111 w 80"/>
                    <a:gd name="T7" fmla="*/ 47 h 80"/>
                    <a:gd name="T8" fmla="*/ 136 w 80"/>
                    <a:gd name="T9" fmla="*/ 0 h 80"/>
                    <a:gd name="T10" fmla="*/ 188 w 80"/>
                    <a:gd name="T11" fmla="*/ 102 h 80"/>
                    <a:gd name="T12" fmla="*/ 166 w 80"/>
                    <a:gd name="T13" fmla="*/ 144 h 80"/>
                    <a:gd name="T14" fmla="*/ 127 w 80"/>
                    <a:gd name="T15" fmla="*/ 157 h 80"/>
                    <a:gd name="T16" fmla="*/ 111 w 80"/>
                    <a:gd name="T17" fmla="*/ 205 h 80"/>
                    <a:gd name="T18" fmla="*/ 77 w 80"/>
                    <a:gd name="T19" fmla="*/ 174 h 80"/>
                    <a:gd name="T20" fmla="*/ 89 w 80"/>
                    <a:gd name="T21" fmla="*/ 133 h 80"/>
                    <a:gd name="T22" fmla="*/ 71 w 80"/>
                    <a:gd name="T23" fmla="*/ 71 h 80"/>
                    <a:gd name="T24" fmla="*/ 47 w 80"/>
                    <a:gd name="T25" fmla="*/ 122 h 80"/>
                    <a:gd name="T26" fmla="*/ 19 w 80"/>
                    <a:gd name="T27" fmla="*/ 144 h 80"/>
                    <a:gd name="T28" fmla="*/ 0 w 80"/>
                    <a:gd name="T29" fmla="*/ 128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1" name="Freeform 39"/>
                <p:cNvSpPr>
                  <a:spLocks/>
                </p:cNvSpPr>
                <p:nvPr userDrawn="1"/>
              </p:nvSpPr>
              <p:spPr bwMode="ltGray">
                <a:xfrm>
                  <a:off x="2236" y="1724"/>
                  <a:ext cx="116" cy="219"/>
                </a:xfrm>
                <a:custGeom>
                  <a:avLst/>
                  <a:gdLst>
                    <a:gd name="T0" fmla="*/ 32 w 94"/>
                    <a:gd name="T1" fmla="*/ 240 h 174"/>
                    <a:gd name="T2" fmla="*/ 59 w 94"/>
                    <a:gd name="T3" fmla="*/ 322 h 174"/>
                    <a:gd name="T4" fmla="*/ 73 w 94"/>
                    <a:gd name="T5" fmla="*/ 271 h 174"/>
                    <a:gd name="T6" fmla="*/ 120 w 94"/>
                    <a:gd name="T7" fmla="*/ 252 h 174"/>
                    <a:gd name="T8" fmla="*/ 106 w 94"/>
                    <a:gd name="T9" fmla="*/ 311 h 174"/>
                    <a:gd name="T10" fmla="*/ 152 w 94"/>
                    <a:gd name="T11" fmla="*/ 317 h 174"/>
                    <a:gd name="T12" fmla="*/ 176 w 94"/>
                    <a:gd name="T13" fmla="*/ 356 h 174"/>
                    <a:gd name="T14" fmla="*/ 136 w 94"/>
                    <a:gd name="T15" fmla="*/ 371 h 174"/>
                    <a:gd name="T16" fmla="*/ 170 w 94"/>
                    <a:gd name="T17" fmla="*/ 437 h 174"/>
                    <a:gd name="T18" fmla="*/ 195 w 94"/>
                    <a:gd name="T19" fmla="*/ 386 h 174"/>
                    <a:gd name="T20" fmla="*/ 190 w 94"/>
                    <a:gd name="T21" fmla="*/ 281 h 174"/>
                    <a:gd name="T22" fmla="*/ 138 w 94"/>
                    <a:gd name="T23" fmla="*/ 264 h 174"/>
                    <a:gd name="T24" fmla="*/ 117 w 94"/>
                    <a:gd name="T25" fmla="*/ 206 h 174"/>
                    <a:gd name="T26" fmla="*/ 79 w 94"/>
                    <a:gd name="T27" fmla="*/ 206 h 174"/>
                    <a:gd name="T28" fmla="*/ 70 w 94"/>
                    <a:gd name="T29" fmla="*/ 176 h 174"/>
                    <a:gd name="T30" fmla="*/ 97 w 94"/>
                    <a:gd name="T31" fmla="*/ 106 h 174"/>
                    <a:gd name="T32" fmla="*/ 70 w 94"/>
                    <a:gd name="T33" fmla="*/ 0 h 174"/>
                    <a:gd name="T34" fmla="*/ 41 w 94"/>
                    <a:gd name="T35" fmla="*/ 55 h 174"/>
                    <a:gd name="T36" fmla="*/ 9 w 94"/>
                    <a:gd name="T37" fmla="*/ 116 h 174"/>
                    <a:gd name="T38" fmla="*/ 32 w 94"/>
                    <a:gd name="T39" fmla="*/ 191 h 174"/>
                    <a:gd name="T40" fmla="*/ 32 w 94"/>
                    <a:gd name="T41" fmla="*/ 240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2" name="Freeform 40"/>
                <p:cNvSpPr>
                  <a:spLocks/>
                </p:cNvSpPr>
                <p:nvPr userDrawn="1"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>
                    <a:gd name="T0" fmla="*/ 13 w 32"/>
                    <a:gd name="T1" fmla="*/ 60 h 50"/>
                    <a:gd name="T2" fmla="*/ 27 w 32"/>
                    <a:gd name="T3" fmla="*/ 0 h 50"/>
                    <a:gd name="T4" fmla="*/ 43 w 32"/>
                    <a:gd name="T5" fmla="*/ 40 h 50"/>
                    <a:gd name="T6" fmla="*/ 49 w 32"/>
                    <a:gd name="T7" fmla="*/ 60 h 50"/>
                    <a:gd name="T8" fmla="*/ 61 w 32"/>
                    <a:gd name="T9" fmla="*/ 67 h 50"/>
                    <a:gd name="T10" fmla="*/ 72 w 32"/>
                    <a:gd name="T11" fmla="*/ 96 h 50"/>
                    <a:gd name="T12" fmla="*/ 40 w 32"/>
                    <a:gd name="T13" fmla="*/ 126 h 50"/>
                    <a:gd name="T14" fmla="*/ 13 w 32"/>
                    <a:gd name="T15" fmla="*/ 6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3" name="Freeform 41"/>
                <p:cNvSpPr>
                  <a:spLocks/>
                </p:cNvSpPr>
                <p:nvPr userDrawn="1"/>
              </p:nvSpPr>
              <p:spPr bwMode="ltGray">
                <a:xfrm>
                  <a:off x="2186" y="1900"/>
                  <a:ext cx="53" cy="63"/>
                </a:xfrm>
                <a:custGeom>
                  <a:avLst/>
                  <a:gdLst>
                    <a:gd name="T0" fmla="*/ 0 w 43"/>
                    <a:gd name="T1" fmla="*/ 110 h 50"/>
                    <a:gd name="T2" fmla="*/ 51 w 43"/>
                    <a:gd name="T3" fmla="*/ 50 h 50"/>
                    <a:gd name="T4" fmla="*/ 83 w 43"/>
                    <a:gd name="T5" fmla="*/ 0 h 50"/>
                    <a:gd name="T6" fmla="*/ 57 w 43"/>
                    <a:gd name="T7" fmla="*/ 69 h 50"/>
                    <a:gd name="T8" fmla="*/ 2 w 43"/>
                    <a:gd name="T9" fmla="*/ 126 h 50"/>
                    <a:gd name="T10" fmla="*/ 0 w 43"/>
                    <a:gd name="T11" fmla="*/ 11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4" name="Freeform 42"/>
                <p:cNvSpPr>
                  <a:spLocks/>
                </p:cNvSpPr>
                <p:nvPr userDrawn="1"/>
              </p:nvSpPr>
              <p:spPr bwMode="ltGray">
                <a:xfrm>
                  <a:off x="4822" y="1824"/>
                  <a:ext cx="1268" cy="1779"/>
                </a:xfrm>
                <a:custGeom>
                  <a:avLst/>
                  <a:gdLst>
                    <a:gd name="T0" fmla="*/ 922 w 1026"/>
                    <a:gd name="T1" fmla="*/ 165 h 1413"/>
                    <a:gd name="T2" fmla="*/ 1042 w 1026"/>
                    <a:gd name="T3" fmla="*/ 0 h 1413"/>
                    <a:gd name="T4" fmla="*/ 1079 w 1026"/>
                    <a:gd name="T5" fmla="*/ 47 h 1413"/>
                    <a:gd name="T6" fmla="*/ 1139 w 1026"/>
                    <a:gd name="T7" fmla="*/ 38 h 1413"/>
                    <a:gd name="T8" fmla="*/ 1246 w 1026"/>
                    <a:gd name="T9" fmla="*/ 68 h 1413"/>
                    <a:gd name="T10" fmla="*/ 1336 w 1026"/>
                    <a:gd name="T11" fmla="*/ 84 h 1413"/>
                    <a:gd name="T12" fmla="*/ 1434 w 1026"/>
                    <a:gd name="T13" fmla="*/ 68 h 1413"/>
                    <a:gd name="T14" fmla="*/ 1561 w 1026"/>
                    <a:gd name="T15" fmla="*/ 280 h 1413"/>
                    <a:gd name="T16" fmla="*/ 1651 w 1026"/>
                    <a:gd name="T17" fmla="*/ 324 h 1413"/>
                    <a:gd name="T18" fmla="*/ 1762 w 1026"/>
                    <a:gd name="T19" fmla="*/ 339 h 1413"/>
                    <a:gd name="T20" fmla="*/ 1827 w 1026"/>
                    <a:gd name="T21" fmla="*/ 429 h 1413"/>
                    <a:gd name="T22" fmla="*/ 1876 w 1026"/>
                    <a:gd name="T23" fmla="*/ 573 h 1413"/>
                    <a:gd name="T24" fmla="*/ 1833 w 1026"/>
                    <a:gd name="T25" fmla="*/ 679 h 1413"/>
                    <a:gd name="T26" fmla="*/ 1945 w 1026"/>
                    <a:gd name="T27" fmla="*/ 739 h 1413"/>
                    <a:gd name="T28" fmla="*/ 2079 w 1026"/>
                    <a:gd name="T29" fmla="*/ 799 h 1413"/>
                    <a:gd name="T30" fmla="*/ 2086 w 1026"/>
                    <a:gd name="T31" fmla="*/ 837 h 1413"/>
                    <a:gd name="T32" fmla="*/ 2148 w 1026"/>
                    <a:gd name="T33" fmla="*/ 815 h 1413"/>
                    <a:gd name="T34" fmla="*/ 2311 w 1026"/>
                    <a:gd name="T35" fmla="*/ 949 h 1413"/>
                    <a:gd name="T36" fmla="*/ 2394 w 1026"/>
                    <a:gd name="T37" fmla="*/ 1026 h 1413"/>
                    <a:gd name="T38" fmla="*/ 2267 w 1026"/>
                    <a:gd name="T39" fmla="*/ 1319 h 1413"/>
                    <a:gd name="T40" fmla="*/ 2169 w 1026"/>
                    <a:gd name="T41" fmla="*/ 1425 h 1413"/>
                    <a:gd name="T42" fmla="*/ 2106 w 1026"/>
                    <a:gd name="T43" fmla="*/ 1620 h 1413"/>
                    <a:gd name="T44" fmla="*/ 1968 w 1026"/>
                    <a:gd name="T45" fmla="*/ 1862 h 1413"/>
                    <a:gd name="T46" fmla="*/ 1799 w 1026"/>
                    <a:gd name="T47" fmla="*/ 1989 h 1413"/>
                    <a:gd name="T48" fmla="*/ 1672 w 1026"/>
                    <a:gd name="T49" fmla="*/ 2036 h 1413"/>
                    <a:gd name="T50" fmla="*/ 1624 w 1026"/>
                    <a:gd name="T51" fmla="*/ 2104 h 1413"/>
                    <a:gd name="T52" fmla="*/ 1497 w 1026"/>
                    <a:gd name="T53" fmla="*/ 2278 h 1413"/>
                    <a:gd name="T54" fmla="*/ 1280 w 1026"/>
                    <a:gd name="T55" fmla="*/ 2480 h 1413"/>
                    <a:gd name="T56" fmla="*/ 1120 w 1026"/>
                    <a:gd name="T57" fmla="*/ 2571 h 1413"/>
                    <a:gd name="T58" fmla="*/ 1070 w 1026"/>
                    <a:gd name="T59" fmla="*/ 2621 h 1413"/>
                    <a:gd name="T60" fmla="*/ 938 w 1026"/>
                    <a:gd name="T61" fmla="*/ 2759 h 1413"/>
                    <a:gd name="T62" fmla="*/ 777 w 1026"/>
                    <a:gd name="T63" fmla="*/ 2827 h 1413"/>
                    <a:gd name="T64" fmla="*/ 680 w 1026"/>
                    <a:gd name="T65" fmla="*/ 2827 h 1413"/>
                    <a:gd name="T66" fmla="*/ 659 w 1026"/>
                    <a:gd name="T67" fmla="*/ 2956 h 1413"/>
                    <a:gd name="T68" fmla="*/ 533 w 1026"/>
                    <a:gd name="T69" fmla="*/ 3059 h 1413"/>
                    <a:gd name="T70" fmla="*/ 407 w 1026"/>
                    <a:gd name="T71" fmla="*/ 3135 h 1413"/>
                    <a:gd name="T72" fmla="*/ 365 w 1026"/>
                    <a:gd name="T73" fmla="*/ 3227 h 1413"/>
                    <a:gd name="T74" fmla="*/ 273 w 1026"/>
                    <a:gd name="T75" fmla="*/ 3300 h 1413"/>
                    <a:gd name="T76" fmla="*/ 147 w 1026"/>
                    <a:gd name="T77" fmla="*/ 3384 h 1413"/>
                    <a:gd name="T78" fmla="*/ 127 w 1026"/>
                    <a:gd name="T79" fmla="*/ 3466 h 1413"/>
                    <a:gd name="T80" fmla="*/ 90 w 1026"/>
                    <a:gd name="T81" fmla="*/ 3543 h 1413"/>
                    <a:gd name="T82" fmla="*/ 41 w 1026"/>
                    <a:gd name="T83" fmla="*/ 3445 h 1413"/>
                    <a:gd name="T84" fmla="*/ 49 w 1026"/>
                    <a:gd name="T85" fmla="*/ 3346 h 1413"/>
                    <a:gd name="T86" fmla="*/ 246 w 1026"/>
                    <a:gd name="T87" fmla="*/ 3053 h 1413"/>
                    <a:gd name="T88" fmla="*/ 467 w 1026"/>
                    <a:gd name="T89" fmla="*/ 2752 h 1413"/>
                    <a:gd name="T90" fmla="*/ 545 w 1026"/>
                    <a:gd name="T91" fmla="*/ 2630 h 1413"/>
                    <a:gd name="T92" fmla="*/ 734 w 1026"/>
                    <a:gd name="T93" fmla="*/ 2320 h 1413"/>
                    <a:gd name="T94" fmla="*/ 791 w 1026"/>
                    <a:gd name="T95" fmla="*/ 2216 h 1413"/>
                    <a:gd name="T96" fmla="*/ 889 w 1026"/>
                    <a:gd name="T97" fmla="*/ 2066 h 1413"/>
                    <a:gd name="T98" fmla="*/ 952 w 1026"/>
                    <a:gd name="T99" fmla="*/ 1909 h 1413"/>
                    <a:gd name="T100" fmla="*/ 966 w 1026"/>
                    <a:gd name="T101" fmla="*/ 1574 h 1413"/>
                    <a:gd name="T102" fmla="*/ 881 w 1026"/>
                    <a:gd name="T103" fmla="*/ 1433 h 1413"/>
                    <a:gd name="T104" fmla="*/ 861 w 1026"/>
                    <a:gd name="T105" fmla="*/ 1259 h 1413"/>
                    <a:gd name="T106" fmla="*/ 833 w 1026"/>
                    <a:gd name="T107" fmla="*/ 1168 h 1413"/>
                    <a:gd name="T108" fmla="*/ 770 w 1026"/>
                    <a:gd name="T109" fmla="*/ 1026 h 1413"/>
                    <a:gd name="T110" fmla="*/ 798 w 1026"/>
                    <a:gd name="T111" fmla="*/ 861 h 1413"/>
                    <a:gd name="T112" fmla="*/ 763 w 1026"/>
                    <a:gd name="T113" fmla="*/ 760 h 1413"/>
                    <a:gd name="T114" fmla="*/ 911 w 1026"/>
                    <a:gd name="T115" fmla="*/ 460 h 1413"/>
                    <a:gd name="T116" fmla="*/ 840 w 1026"/>
                    <a:gd name="T117" fmla="*/ 203 h 1413"/>
                    <a:gd name="T118" fmla="*/ 848 w 1026"/>
                    <a:gd name="T119" fmla="*/ 174 h 14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5" name="Freeform 43"/>
                <p:cNvSpPr>
                  <a:spLocks/>
                </p:cNvSpPr>
                <p:nvPr userDrawn="1"/>
              </p:nvSpPr>
              <p:spPr bwMode="ltGray">
                <a:xfrm>
                  <a:off x="5015" y="3516"/>
                  <a:ext cx="58" cy="49"/>
                </a:xfrm>
                <a:custGeom>
                  <a:avLst/>
                  <a:gdLst>
                    <a:gd name="T0" fmla="*/ 0 w 47"/>
                    <a:gd name="T1" fmla="*/ 60 h 39"/>
                    <a:gd name="T2" fmla="*/ 41 w 47"/>
                    <a:gd name="T3" fmla="*/ 0 h 39"/>
                    <a:gd name="T4" fmla="*/ 97 w 47"/>
                    <a:gd name="T5" fmla="*/ 45 h 39"/>
                    <a:gd name="T6" fmla="*/ 57 w 47"/>
                    <a:gd name="T7" fmla="*/ 98 h 39"/>
                    <a:gd name="T8" fmla="*/ 35 w 47"/>
                    <a:gd name="T9" fmla="*/ 90 h 39"/>
                    <a:gd name="T10" fmla="*/ 28 w 47"/>
                    <a:gd name="T11" fmla="*/ 68 h 39"/>
                    <a:gd name="T12" fmla="*/ 0 w 47"/>
                    <a:gd name="T13" fmla="*/ 60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6" name="Freeform 44"/>
                <p:cNvSpPr>
                  <a:spLocks/>
                </p:cNvSpPr>
                <p:nvPr userDrawn="1"/>
              </p:nvSpPr>
              <p:spPr bwMode="ltGray">
                <a:xfrm>
                  <a:off x="4077" y="903"/>
                  <a:ext cx="1217" cy="1062"/>
                </a:xfrm>
                <a:custGeom>
                  <a:avLst/>
                  <a:gdLst>
                    <a:gd name="T0" fmla="*/ 950 w 984"/>
                    <a:gd name="T1" fmla="*/ 16 h 844"/>
                    <a:gd name="T2" fmla="*/ 1175 w 984"/>
                    <a:gd name="T3" fmla="*/ 86 h 844"/>
                    <a:gd name="T4" fmla="*/ 1286 w 984"/>
                    <a:gd name="T5" fmla="*/ 94 h 844"/>
                    <a:gd name="T6" fmla="*/ 1352 w 984"/>
                    <a:gd name="T7" fmla="*/ 326 h 844"/>
                    <a:gd name="T8" fmla="*/ 1372 w 984"/>
                    <a:gd name="T9" fmla="*/ 225 h 844"/>
                    <a:gd name="T10" fmla="*/ 1416 w 984"/>
                    <a:gd name="T11" fmla="*/ 176 h 844"/>
                    <a:gd name="T12" fmla="*/ 1503 w 984"/>
                    <a:gd name="T13" fmla="*/ 317 h 844"/>
                    <a:gd name="T14" fmla="*/ 1595 w 984"/>
                    <a:gd name="T15" fmla="*/ 245 h 844"/>
                    <a:gd name="T16" fmla="*/ 1652 w 984"/>
                    <a:gd name="T17" fmla="*/ 215 h 844"/>
                    <a:gd name="T18" fmla="*/ 1782 w 984"/>
                    <a:gd name="T19" fmla="*/ 6 h 844"/>
                    <a:gd name="T20" fmla="*/ 1868 w 984"/>
                    <a:gd name="T21" fmla="*/ 176 h 844"/>
                    <a:gd name="T22" fmla="*/ 1868 w 984"/>
                    <a:gd name="T23" fmla="*/ 326 h 844"/>
                    <a:gd name="T24" fmla="*/ 1848 w 984"/>
                    <a:gd name="T25" fmla="*/ 396 h 844"/>
                    <a:gd name="T26" fmla="*/ 1791 w 984"/>
                    <a:gd name="T27" fmla="*/ 406 h 844"/>
                    <a:gd name="T28" fmla="*/ 1782 w 984"/>
                    <a:gd name="T29" fmla="*/ 466 h 844"/>
                    <a:gd name="T30" fmla="*/ 1877 w 984"/>
                    <a:gd name="T31" fmla="*/ 565 h 844"/>
                    <a:gd name="T32" fmla="*/ 1839 w 984"/>
                    <a:gd name="T33" fmla="*/ 808 h 844"/>
                    <a:gd name="T34" fmla="*/ 1943 w 984"/>
                    <a:gd name="T35" fmla="*/ 1038 h 844"/>
                    <a:gd name="T36" fmla="*/ 1997 w 984"/>
                    <a:gd name="T37" fmla="*/ 1127 h 844"/>
                    <a:gd name="T38" fmla="*/ 1943 w 984"/>
                    <a:gd name="T39" fmla="*/ 1127 h 844"/>
                    <a:gd name="T40" fmla="*/ 1746 w 984"/>
                    <a:gd name="T41" fmla="*/ 949 h 844"/>
                    <a:gd name="T42" fmla="*/ 1588 w 984"/>
                    <a:gd name="T43" fmla="*/ 1009 h 844"/>
                    <a:gd name="T44" fmla="*/ 1381 w 984"/>
                    <a:gd name="T45" fmla="*/ 1109 h 844"/>
                    <a:gd name="T46" fmla="*/ 1503 w 984"/>
                    <a:gd name="T47" fmla="*/ 1448 h 844"/>
                    <a:gd name="T48" fmla="*/ 1661 w 984"/>
                    <a:gd name="T49" fmla="*/ 1530 h 844"/>
                    <a:gd name="T50" fmla="*/ 1727 w 984"/>
                    <a:gd name="T51" fmla="*/ 1379 h 844"/>
                    <a:gd name="T52" fmla="*/ 1811 w 984"/>
                    <a:gd name="T53" fmla="*/ 1428 h 844"/>
                    <a:gd name="T54" fmla="*/ 1791 w 984"/>
                    <a:gd name="T55" fmla="*/ 1580 h 844"/>
                    <a:gd name="T56" fmla="*/ 1877 w 984"/>
                    <a:gd name="T57" fmla="*/ 1680 h 844"/>
                    <a:gd name="T58" fmla="*/ 1959 w 984"/>
                    <a:gd name="T59" fmla="*/ 1650 h 844"/>
                    <a:gd name="T60" fmla="*/ 2157 w 984"/>
                    <a:gd name="T61" fmla="*/ 2021 h 844"/>
                    <a:gd name="T62" fmla="*/ 2204 w 984"/>
                    <a:gd name="T63" fmla="*/ 2070 h 844"/>
                    <a:gd name="T64" fmla="*/ 2046 w 984"/>
                    <a:gd name="T65" fmla="*/ 2030 h 844"/>
                    <a:gd name="T66" fmla="*/ 1943 w 984"/>
                    <a:gd name="T67" fmla="*/ 1900 h 844"/>
                    <a:gd name="T68" fmla="*/ 1821 w 984"/>
                    <a:gd name="T69" fmla="*/ 1779 h 844"/>
                    <a:gd name="T70" fmla="*/ 1642 w 984"/>
                    <a:gd name="T71" fmla="*/ 1660 h 844"/>
                    <a:gd name="T72" fmla="*/ 1436 w 984"/>
                    <a:gd name="T73" fmla="*/ 1619 h 844"/>
                    <a:gd name="T74" fmla="*/ 1184 w 984"/>
                    <a:gd name="T75" fmla="*/ 1489 h 844"/>
                    <a:gd name="T76" fmla="*/ 1080 w 984"/>
                    <a:gd name="T77" fmla="*/ 1270 h 844"/>
                    <a:gd name="T78" fmla="*/ 1007 w 984"/>
                    <a:gd name="T79" fmla="*/ 1158 h 844"/>
                    <a:gd name="T80" fmla="*/ 893 w 984"/>
                    <a:gd name="T81" fmla="*/ 1078 h 844"/>
                    <a:gd name="T82" fmla="*/ 800 w 984"/>
                    <a:gd name="T83" fmla="*/ 927 h 844"/>
                    <a:gd name="T84" fmla="*/ 829 w 984"/>
                    <a:gd name="T85" fmla="*/ 1038 h 844"/>
                    <a:gd name="T86" fmla="*/ 977 w 984"/>
                    <a:gd name="T87" fmla="*/ 1239 h 844"/>
                    <a:gd name="T88" fmla="*/ 988 w 984"/>
                    <a:gd name="T89" fmla="*/ 1319 h 844"/>
                    <a:gd name="T90" fmla="*/ 921 w 984"/>
                    <a:gd name="T91" fmla="*/ 1249 h 844"/>
                    <a:gd name="T92" fmla="*/ 829 w 984"/>
                    <a:gd name="T93" fmla="*/ 1166 h 844"/>
                    <a:gd name="T94" fmla="*/ 735 w 984"/>
                    <a:gd name="T95" fmla="*/ 1009 h 844"/>
                    <a:gd name="T96" fmla="*/ 622 w 984"/>
                    <a:gd name="T97" fmla="*/ 866 h 844"/>
                    <a:gd name="T98" fmla="*/ 492 w 984"/>
                    <a:gd name="T99" fmla="*/ 786 h 844"/>
                    <a:gd name="T100" fmla="*/ 360 w 984"/>
                    <a:gd name="T101" fmla="*/ 595 h 844"/>
                    <a:gd name="T102" fmla="*/ 155 w 984"/>
                    <a:gd name="T103" fmla="*/ 165 h 844"/>
                    <a:gd name="T104" fmla="*/ 79 w 984"/>
                    <a:gd name="T105" fmla="*/ 94 h 844"/>
                    <a:gd name="T106" fmla="*/ 108 w 984"/>
                    <a:gd name="T107" fmla="*/ 55 h 844"/>
                    <a:gd name="T108" fmla="*/ 239 w 984"/>
                    <a:gd name="T109" fmla="*/ 176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7" name="Freeform 45"/>
                <p:cNvSpPr>
                  <a:spLocks/>
                </p:cNvSpPr>
                <p:nvPr userDrawn="1"/>
              </p:nvSpPr>
              <p:spPr bwMode="ltGray">
                <a:xfrm>
                  <a:off x="3702" y="1646"/>
                  <a:ext cx="44" cy="60"/>
                </a:xfrm>
                <a:custGeom>
                  <a:avLst/>
                  <a:gdLst>
                    <a:gd name="T0" fmla="*/ 13 w 36"/>
                    <a:gd name="T1" fmla="*/ 69 h 48"/>
                    <a:gd name="T2" fmla="*/ 22 w 36"/>
                    <a:gd name="T3" fmla="*/ 118 h 48"/>
                    <a:gd name="T4" fmla="*/ 13 w 36"/>
                    <a:gd name="T5" fmla="*/ 6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8" name="Freeform 46"/>
                <p:cNvSpPr>
                  <a:spLocks/>
                </p:cNvSpPr>
                <p:nvPr userDrawn="1"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>
                    <a:gd name="T0" fmla="*/ 0 w 36"/>
                    <a:gd name="T1" fmla="*/ 13 h 37"/>
                    <a:gd name="T2" fmla="*/ 27 w 36"/>
                    <a:gd name="T3" fmla="*/ 1 h 37"/>
                    <a:gd name="T4" fmla="*/ 81 w 36"/>
                    <a:gd name="T5" fmla="*/ 46 h 37"/>
                    <a:gd name="T6" fmla="*/ 18 w 36"/>
                    <a:gd name="T7" fmla="*/ 46 h 37"/>
                    <a:gd name="T8" fmla="*/ 0 w 36"/>
                    <a:gd name="T9" fmla="*/ 13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9" name="Freeform 47"/>
                <p:cNvSpPr>
                  <a:spLocks/>
                </p:cNvSpPr>
                <p:nvPr userDrawn="1"/>
              </p:nvSpPr>
              <p:spPr bwMode="ltGray">
                <a:xfrm>
                  <a:off x="5074" y="1513"/>
                  <a:ext cx="210" cy="121"/>
                </a:xfrm>
                <a:custGeom>
                  <a:avLst/>
                  <a:gdLst>
                    <a:gd name="T0" fmla="*/ 0 w 170"/>
                    <a:gd name="T1" fmla="*/ 124 h 96"/>
                    <a:gd name="T2" fmla="*/ 65 w 170"/>
                    <a:gd name="T3" fmla="*/ 63 h 96"/>
                    <a:gd name="T4" fmla="*/ 130 w 170"/>
                    <a:gd name="T5" fmla="*/ 53 h 96"/>
                    <a:gd name="T6" fmla="*/ 187 w 170"/>
                    <a:gd name="T7" fmla="*/ 23 h 96"/>
                    <a:gd name="T8" fmla="*/ 149 w 170"/>
                    <a:gd name="T9" fmla="*/ 63 h 96"/>
                    <a:gd name="T10" fmla="*/ 288 w 170"/>
                    <a:gd name="T11" fmla="*/ 124 h 96"/>
                    <a:gd name="T12" fmla="*/ 374 w 170"/>
                    <a:gd name="T13" fmla="*/ 164 h 96"/>
                    <a:gd name="T14" fmla="*/ 271 w 170"/>
                    <a:gd name="T15" fmla="*/ 194 h 96"/>
                    <a:gd name="T16" fmla="*/ 206 w 170"/>
                    <a:gd name="T17" fmla="*/ 145 h 96"/>
                    <a:gd name="T18" fmla="*/ 177 w 170"/>
                    <a:gd name="T19" fmla="*/ 134 h 96"/>
                    <a:gd name="T20" fmla="*/ 57 w 170"/>
                    <a:gd name="T21" fmla="*/ 105 h 96"/>
                    <a:gd name="T22" fmla="*/ 0 w 170"/>
                    <a:gd name="T23" fmla="*/ 124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0" name="Freeform 48"/>
                <p:cNvSpPr>
                  <a:spLocks/>
                </p:cNvSpPr>
                <p:nvPr userDrawn="1"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>
                    <a:gd name="T0" fmla="*/ 0 w 138"/>
                    <a:gd name="T1" fmla="*/ 0 h 44"/>
                    <a:gd name="T2" fmla="*/ 121 w 138"/>
                    <a:gd name="T3" fmla="*/ 10 h 44"/>
                    <a:gd name="T4" fmla="*/ 207 w 138"/>
                    <a:gd name="T5" fmla="*/ 64 h 44"/>
                    <a:gd name="T6" fmla="*/ 264 w 138"/>
                    <a:gd name="T7" fmla="*/ 52 h 44"/>
                    <a:gd name="T8" fmla="*/ 255 w 138"/>
                    <a:gd name="T9" fmla="*/ 115 h 44"/>
                    <a:gd name="T10" fmla="*/ 150 w 138"/>
                    <a:gd name="T11" fmla="*/ 106 h 44"/>
                    <a:gd name="T12" fmla="*/ 0 w 138"/>
                    <a:gd name="T13" fmla="*/ 95 h 44"/>
                    <a:gd name="T14" fmla="*/ 66 w 138"/>
                    <a:gd name="T15" fmla="*/ 5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1" name="Freeform 49"/>
                <p:cNvSpPr>
                  <a:spLocks/>
                </p:cNvSpPr>
                <p:nvPr userDrawn="1"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>
                    <a:gd name="T0" fmla="*/ 40 w 57"/>
                    <a:gd name="T1" fmla="*/ 63 h 42"/>
                    <a:gd name="T2" fmla="*/ 88 w 57"/>
                    <a:gd name="T3" fmla="*/ 32 h 42"/>
                    <a:gd name="T4" fmla="*/ 40 w 57"/>
                    <a:gd name="T5" fmla="*/ 6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2" name="Freeform 50"/>
                <p:cNvSpPr>
                  <a:spLocks/>
                </p:cNvSpPr>
                <p:nvPr userDrawn="1"/>
              </p:nvSpPr>
              <p:spPr bwMode="ltGray">
                <a:xfrm>
                  <a:off x="5159" y="1484"/>
                  <a:ext cx="48" cy="66"/>
                </a:xfrm>
                <a:custGeom>
                  <a:avLst/>
                  <a:gdLst>
                    <a:gd name="T0" fmla="*/ 42 w 39"/>
                    <a:gd name="T1" fmla="*/ 84 h 52"/>
                    <a:gd name="T2" fmla="*/ 42 w 39"/>
                    <a:gd name="T3" fmla="*/ 0 h 52"/>
                    <a:gd name="T4" fmla="*/ 42 w 39"/>
                    <a:gd name="T5" fmla="*/ 84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3" name="Freeform 51"/>
                <p:cNvSpPr>
                  <a:spLocks/>
                </p:cNvSpPr>
                <p:nvPr userDrawn="1"/>
              </p:nvSpPr>
              <p:spPr bwMode="ltGray">
                <a:xfrm>
                  <a:off x="5529" y="1685"/>
                  <a:ext cx="54" cy="100"/>
                </a:xfrm>
                <a:custGeom>
                  <a:avLst/>
                  <a:gdLst>
                    <a:gd name="T0" fmla="*/ 9 w 44"/>
                    <a:gd name="T1" fmla="*/ 23 h 80"/>
                    <a:gd name="T2" fmla="*/ 47 w 44"/>
                    <a:gd name="T3" fmla="*/ 80 h 80"/>
                    <a:gd name="T4" fmla="*/ 54 w 44"/>
                    <a:gd name="T5" fmla="*/ 119 h 80"/>
                    <a:gd name="T6" fmla="*/ 81 w 44"/>
                    <a:gd name="T7" fmla="*/ 130 h 80"/>
                    <a:gd name="T8" fmla="*/ 54 w 44"/>
                    <a:gd name="T9" fmla="*/ 179 h 80"/>
                    <a:gd name="T10" fmla="*/ 0 w 44"/>
                    <a:gd name="T11" fmla="*/ 51 h 80"/>
                    <a:gd name="T12" fmla="*/ 9 w 44"/>
                    <a:gd name="T13" fmla="*/ 2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4" name="Freeform 52"/>
                <p:cNvSpPr>
                  <a:spLocks/>
                </p:cNvSpPr>
                <p:nvPr userDrawn="1"/>
              </p:nvSpPr>
              <p:spPr bwMode="ltGray">
                <a:xfrm>
                  <a:off x="4164" y="90"/>
                  <a:ext cx="859" cy="473"/>
                </a:xfrm>
                <a:custGeom>
                  <a:avLst/>
                  <a:gdLst>
                    <a:gd name="T0" fmla="*/ 383 w 695"/>
                    <a:gd name="T1" fmla="*/ 0 h 376"/>
                    <a:gd name="T2" fmla="*/ 792 w 695"/>
                    <a:gd name="T3" fmla="*/ 171 h 376"/>
                    <a:gd name="T4" fmla="*/ 1128 w 695"/>
                    <a:gd name="T5" fmla="*/ 331 h 376"/>
                    <a:gd name="T6" fmla="*/ 1426 w 695"/>
                    <a:gd name="T7" fmla="*/ 502 h 376"/>
                    <a:gd name="T8" fmla="*/ 1373 w 695"/>
                    <a:gd name="T9" fmla="*/ 522 h 376"/>
                    <a:gd name="T10" fmla="*/ 1383 w 695"/>
                    <a:gd name="T11" fmla="*/ 620 h 376"/>
                    <a:gd name="T12" fmla="*/ 1392 w 695"/>
                    <a:gd name="T13" fmla="*/ 671 h 376"/>
                    <a:gd name="T14" fmla="*/ 1418 w 695"/>
                    <a:gd name="T15" fmla="*/ 761 h 376"/>
                    <a:gd name="T16" fmla="*/ 1456 w 695"/>
                    <a:gd name="T17" fmla="*/ 823 h 376"/>
                    <a:gd name="T18" fmla="*/ 1594 w 695"/>
                    <a:gd name="T19" fmla="*/ 893 h 376"/>
                    <a:gd name="T20" fmla="*/ 1578 w 695"/>
                    <a:gd name="T21" fmla="*/ 941 h 376"/>
                    <a:gd name="T22" fmla="*/ 1335 w 695"/>
                    <a:gd name="T23" fmla="*/ 852 h 376"/>
                    <a:gd name="T24" fmla="*/ 1258 w 695"/>
                    <a:gd name="T25" fmla="*/ 833 h 376"/>
                    <a:gd name="T26" fmla="*/ 1215 w 695"/>
                    <a:gd name="T27" fmla="*/ 761 h 376"/>
                    <a:gd name="T28" fmla="*/ 1205 w 695"/>
                    <a:gd name="T29" fmla="*/ 793 h 376"/>
                    <a:gd name="T30" fmla="*/ 1120 w 695"/>
                    <a:gd name="T31" fmla="*/ 741 h 376"/>
                    <a:gd name="T32" fmla="*/ 990 w 695"/>
                    <a:gd name="T33" fmla="*/ 662 h 376"/>
                    <a:gd name="T34" fmla="*/ 933 w 695"/>
                    <a:gd name="T35" fmla="*/ 591 h 376"/>
                    <a:gd name="T36" fmla="*/ 859 w 695"/>
                    <a:gd name="T37" fmla="*/ 562 h 376"/>
                    <a:gd name="T38" fmla="*/ 719 w 695"/>
                    <a:gd name="T39" fmla="*/ 481 h 376"/>
                    <a:gd name="T40" fmla="*/ 616 w 695"/>
                    <a:gd name="T41" fmla="*/ 419 h 376"/>
                    <a:gd name="T42" fmla="*/ 419 w 695"/>
                    <a:gd name="T43" fmla="*/ 340 h 376"/>
                    <a:gd name="T44" fmla="*/ 271 w 695"/>
                    <a:gd name="T45" fmla="*/ 331 h 376"/>
                    <a:gd name="T46" fmla="*/ 168 w 695"/>
                    <a:gd name="T47" fmla="*/ 331 h 376"/>
                    <a:gd name="T48" fmla="*/ 159 w 695"/>
                    <a:gd name="T49" fmla="*/ 301 h 376"/>
                    <a:gd name="T50" fmla="*/ 130 w 695"/>
                    <a:gd name="T51" fmla="*/ 281 h 376"/>
                    <a:gd name="T52" fmla="*/ 47 w 695"/>
                    <a:gd name="T53" fmla="*/ 252 h 376"/>
                    <a:gd name="T54" fmla="*/ 0 w 695"/>
                    <a:gd name="T55" fmla="*/ 148 h 376"/>
                    <a:gd name="T56" fmla="*/ 111 w 695"/>
                    <a:gd name="T57" fmla="*/ 99 h 376"/>
                    <a:gd name="T58" fmla="*/ 130 w 695"/>
                    <a:gd name="T59" fmla="*/ 130 h 376"/>
                    <a:gd name="T60" fmla="*/ 187 w 695"/>
                    <a:gd name="T61" fmla="*/ 109 h 376"/>
                    <a:gd name="T62" fmla="*/ 225 w 695"/>
                    <a:gd name="T63" fmla="*/ 118 h 376"/>
                    <a:gd name="T64" fmla="*/ 251 w 695"/>
                    <a:gd name="T65" fmla="*/ 130 h 376"/>
                    <a:gd name="T66" fmla="*/ 225 w 695"/>
                    <a:gd name="T67" fmla="*/ 49 h 376"/>
                    <a:gd name="T68" fmla="*/ 383 w 695"/>
                    <a:gd name="T69" fmla="*/ 0 h 3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5" name="Freeform 53"/>
                <p:cNvSpPr>
                  <a:spLocks/>
                </p:cNvSpPr>
                <p:nvPr userDrawn="1"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>
                    <a:gd name="T0" fmla="*/ 38 w 208"/>
                    <a:gd name="T1" fmla="*/ 64 h 118"/>
                    <a:gd name="T2" fmla="*/ 93 w 208"/>
                    <a:gd name="T3" fmla="*/ 55 h 118"/>
                    <a:gd name="T4" fmla="*/ 150 w 208"/>
                    <a:gd name="T5" fmla="*/ 25 h 118"/>
                    <a:gd name="T6" fmla="*/ 206 w 208"/>
                    <a:gd name="T7" fmla="*/ 6 h 118"/>
                    <a:gd name="T8" fmla="*/ 355 w 208"/>
                    <a:gd name="T9" fmla="*/ 16 h 118"/>
                    <a:gd name="T10" fmla="*/ 409 w 208"/>
                    <a:gd name="T11" fmla="*/ 36 h 118"/>
                    <a:gd name="T12" fmla="*/ 428 w 208"/>
                    <a:gd name="T13" fmla="*/ 173 h 118"/>
                    <a:gd name="T14" fmla="*/ 486 w 208"/>
                    <a:gd name="T15" fmla="*/ 253 h 118"/>
                    <a:gd name="T16" fmla="*/ 456 w 208"/>
                    <a:gd name="T17" fmla="*/ 262 h 118"/>
                    <a:gd name="T18" fmla="*/ 428 w 208"/>
                    <a:gd name="T19" fmla="*/ 253 h 118"/>
                    <a:gd name="T20" fmla="*/ 419 w 208"/>
                    <a:gd name="T21" fmla="*/ 282 h 118"/>
                    <a:gd name="T22" fmla="*/ 383 w 208"/>
                    <a:gd name="T23" fmla="*/ 292 h 118"/>
                    <a:gd name="T24" fmla="*/ 336 w 208"/>
                    <a:gd name="T25" fmla="*/ 223 h 118"/>
                    <a:gd name="T26" fmla="*/ 261 w 208"/>
                    <a:gd name="T27" fmla="*/ 173 h 118"/>
                    <a:gd name="T28" fmla="*/ 168 w 208"/>
                    <a:gd name="T29" fmla="*/ 154 h 118"/>
                    <a:gd name="T30" fmla="*/ 57 w 208"/>
                    <a:gd name="T31" fmla="*/ 124 h 118"/>
                    <a:gd name="T32" fmla="*/ 0 w 208"/>
                    <a:gd name="T33" fmla="*/ 104 h 118"/>
                    <a:gd name="T34" fmla="*/ 38 w 208"/>
                    <a:gd name="T35" fmla="*/ 64 h 1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6" name="Freeform 54"/>
                <p:cNvSpPr>
                  <a:spLocks/>
                </p:cNvSpPr>
                <p:nvPr userDrawn="1"/>
              </p:nvSpPr>
              <p:spPr bwMode="ltGray">
                <a:xfrm>
                  <a:off x="3759" y="347"/>
                  <a:ext cx="103" cy="90"/>
                </a:xfrm>
                <a:custGeom>
                  <a:avLst/>
                  <a:gdLst>
                    <a:gd name="T0" fmla="*/ 27 w 84"/>
                    <a:gd name="T1" fmla="*/ 20 h 72"/>
                    <a:gd name="T2" fmla="*/ 118 w 84"/>
                    <a:gd name="T3" fmla="*/ 30 h 72"/>
                    <a:gd name="T4" fmla="*/ 172 w 84"/>
                    <a:gd name="T5" fmla="*/ 69 h 72"/>
                    <a:gd name="T6" fmla="*/ 153 w 84"/>
                    <a:gd name="T7" fmla="*/ 118 h 72"/>
                    <a:gd name="T8" fmla="*/ 137 w 84"/>
                    <a:gd name="T9" fmla="*/ 176 h 72"/>
                    <a:gd name="T10" fmla="*/ 91 w 84"/>
                    <a:gd name="T11" fmla="*/ 166 h 72"/>
                    <a:gd name="T12" fmla="*/ 38 w 84"/>
                    <a:gd name="T13" fmla="*/ 126 h 72"/>
                    <a:gd name="T14" fmla="*/ 27 w 84"/>
                    <a:gd name="T15" fmla="*/ 2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7" name="Freeform 55"/>
                <p:cNvSpPr>
                  <a:spLocks/>
                </p:cNvSpPr>
                <p:nvPr userDrawn="1"/>
              </p:nvSpPr>
              <p:spPr bwMode="ltGray">
                <a:xfrm>
                  <a:off x="3745" y="280"/>
                  <a:ext cx="48" cy="62"/>
                </a:xfrm>
                <a:custGeom>
                  <a:avLst/>
                  <a:gdLst>
                    <a:gd name="T0" fmla="*/ 17 w 39"/>
                    <a:gd name="T1" fmla="*/ 85 h 49"/>
                    <a:gd name="T2" fmla="*/ 90 w 39"/>
                    <a:gd name="T3" fmla="*/ 54 h 49"/>
                    <a:gd name="T4" fmla="*/ 42 w 39"/>
                    <a:gd name="T5" fmla="*/ 125 h 49"/>
                    <a:gd name="T6" fmla="*/ 17 w 39"/>
                    <a:gd name="T7" fmla="*/ 115 h 49"/>
                    <a:gd name="T8" fmla="*/ 17 w 39"/>
                    <a:gd name="T9" fmla="*/ 85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8" name="Freeform 56"/>
                <p:cNvSpPr>
                  <a:spLocks/>
                </p:cNvSpPr>
                <p:nvPr userDrawn="1"/>
              </p:nvSpPr>
              <p:spPr bwMode="ltGray">
                <a:xfrm>
                  <a:off x="3823" y="294"/>
                  <a:ext cx="120" cy="69"/>
                </a:xfrm>
                <a:custGeom>
                  <a:avLst/>
                  <a:gdLst>
                    <a:gd name="T0" fmla="*/ 0 w 97"/>
                    <a:gd name="T1" fmla="*/ 25 h 55"/>
                    <a:gd name="T2" fmla="*/ 75 w 97"/>
                    <a:gd name="T3" fmla="*/ 16 h 55"/>
                    <a:gd name="T4" fmla="*/ 215 w 97"/>
                    <a:gd name="T5" fmla="*/ 64 h 55"/>
                    <a:gd name="T6" fmla="*/ 141 w 97"/>
                    <a:gd name="T7" fmla="*/ 85 h 55"/>
                    <a:gd name="T8" fmla="*/ 130 w 97"/>
                    <a:gd name="T9" fmla="*/ 115 h 55"/>
                    <a:gd name="T10" fmla="*/ 103 w 97"/>
                    <a:gd name="T11" fmla="*/ 124 h 55"/>
                    <a:gd name="T12" fmla="*/ 66 w 97"/>
                    <a:gd name="T13" fmla="*/ 75 h 55"/>
                    <a:gd name="T14" fmla="*/ 0 w 97"/>
                    <a:gd name="T15" fmla="*/ 25 h 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9" name="Freeform 57"/>
                <p:cNvSpPr>
                  <a:spLocks/>
                </p:cNvSpPr>
                <p:nvPr userDrawn="1"/>
              </p:nvSpPr>
              <p:spPr bwMode="ltGray">
                <a:xfrm>
                  <a:off x="3813" y="261"/>
                  <a:ext cx="32" cy="37"/>
                </a:xfrm>
                <a:custGeom>
                  <a:avLst/>
                  <a:gdLst>
                    <a:gd name="T0" fmla="*/ 9 w 26"/>
                    <a:gd name="T1" fmla="*/ 0 h 29"/>
                    <a:gd name="T2" fmla="*/ 0 w 26"/>
                    <a:gd name="T3" fmla="*/ 54 h 29"/>
                    <a:gd name="T4" fmla="*/ 9 w 26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0" name="Freeform 58"/>
                <p:cNvSpPr>
                  <a:spLocks/>
                </p:cNvSpPr>
                <p:nvPr userDrawn="1"/>
              </p:nvSpPr>
              <p:spPr bwMode="ltGray">
                <a:xfrm>
                  <a:off x="3892" y="183"/>
                  <a:ext cx="119" cy="100"/>
                </a:xfrm>
                <a:custGeom>
                  <a:avLst/>
                  <a:gdLst>
                    <a:gd name="T0" fmla="*/ 47 w 96"/>
                    <a:gd name="T1" fmla="*/ 77 h 79"/>
                    <a:gd name="T2" fmla="*/ 114 w 96"/>
                    <a:gd name="T3" fmla="*/ 56 h 79"/>
                    <a:gd name="T4" fmla="*/ 227 w 96"/>
                    <a:gd name="T5" fmla="*/ 108 h 79"/>
                    <a:gd name="T6" fmla="*/ 104 w 96"/>
                    <a:gd name="T7" fmla="*/ 147 h 79"/>
                    <a:gd name="T8" fmla="*/ 95 w 96"/>
                    <a:gd name="T9" fmla="*/ 116 h 79"/>
                    <a:gd name="T10" fmla="*/ 47 w 96"/>
                    <a:gd name="T11" fmla="*/ 7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1" name="Freeform 59"/>
                <p:cNvSpPr>
                  <a:spLocks/>
                </p:cNvSpPr>
                <p:nvPr userDrawn="1"/>
              </p:nvSpPr>
              <p:spPr bwMode="ltGray">
                <a:xfrm>
                  <a:off x="3959" y="280"/>
                  <a:ext cx="88" cy="58"/>
                </a:xfrm>
                <a:custGeom>
                  <a:avLst/>
                  <a:gdLst>
                    <a:gd name="T0" fmla="*/ 24 w 71"/>
                    <a:gd name="T1" fmla="*/ 13 h 46"/>
                    <a:gd name="T2" fmla="*/ 51 w 71"/>
                    <a:gd name="T3" fmla="*/ 1 h 46"/>
                    <a:gd name="T4" fmla="*/ 109 w 71"/>
                    <a:gd name="T5" fmla="*/ 42 h 46"/>
                    <a:gd name="T6" fmla="*/ 109 w 71"/>
                    <a:gd name="T7" fmla="*/ 115 h 46"/>
                    <a:gd name="T8" fmla="*/ 14 w 71"/>
                    <a:gd name="T9" fmla="*/ 84 h 46"/>
                    <a:gd name="T10" fmla="*/ 24 w 71"/>
                    <a:gd name="T11" fmla="*/ 13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2" name="Freeform 60"/>
                <p:cNvSpPr>
                  <a:spLocks/>
                </p:cNvSpPr>
                <p:nvPr userDrawn="1"/>
              </p:nvSpPr>
              <p:spPr bwMode="ltGray">
                <a:xfrm>
                  <a:off x="4016" y="344"/>
                  <a:ext cx="105" cy="77"/>
                </a:xfrm>
                <a:custGeom>
                  <a:avLst/>
                  <a:gdLst>
                    <a:gd name="T0" fmla="*/ 9 w 85"/>
                    <a:gd name="T1" fmla="*/ 6 h 61"/>
                    <a:gd name="T2" fmla="*/ 149 w 85"/>
                    <a:gd name="T3" fmla="*/ 77 h 61"/>
                    <a:gd name="T4" fmla="*/ 57 w 85"/>
                    <a:gd name="T5" fmla="*/ 86 h 61"/>
                    <a:gd name="T6" fmla="*/ 0 w 85"/>
                    <a:gd name="T7" fmla="*/ 37 h 61"/>
                    <a:gd name="T8" fmla="*/ 19 w 85"/>
                    <a:gd name="T9" fmla="*/ 6 h 61"/>
                    <a:gd name="T10" fmla="*/ 47 w 85"/>
                    <a:gd name="T11" fmla="*/ 16 h 61"/>
                    <a:gd name="T12" fmla="*/ 9 w 85"/>
                    <a:gd name="T13" fmla="*/ 6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3" name="Freeform 61"/>
                <p:cNvSpPr>
                  <a:spLocks/>
                </p:cNvSpPr>
                <p:nvPr userDrawn="1"/>
              </p:nvSpPr>
              <p:spPr bwMode="ltGray">
                <a:xfrm>
                  <a:off x="4084" y="344"/>
                  <a:ext cx="95" cy="58"/>
                </a:xfrm>
                <a:custGeom>
                  <a:avLst/>
                  <a:gdLst>
                    <a:gd name="T0" fmla="*/ 48 w 77"/>
                    <a:gd name="T1" fmla="*/ 16 h 46"/>
                    <a:gd name="T2" fmla="*/ 122 w 77"/>
                    <a:gd name="T3" fmla="*/ 37 h 46"/>
                    <a:gd name="T4" fmla="*/ 178 w 77"/>
                    <a:gd name="T5" fmla="*/ 55 h 46"/>
                    <a:gd name="T6" fmla="*/ 96 w 77"/>
                    <a:gd name="T7" fmla="*/ 97 h 46"/>
                    <a:gd name="T8" fmla="*/ 48 w 77"/>
                    <a:gd name="T9" fmla="*/ 1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4" name="Freeform 62"/>
                <p:cNvSpPr>
                  <a:spLocks/>
                </p:cNvSpPr>
                <p:nvPr userDrawn="1"/>
              </p:nvSpPr>
              <p:spPr bwMode="ltGray">
                <a:xfrm>
                  <a:off x="4070" y="291"/>
                  <a:ext cx="174" cy="47"/>
                </a:xfrm>
                <a:custGeom>
                  <a:avLst/>
                  <a:gdLst>
                    <a:gd name="T0" fmla="*/ 73 w 141"/>
                    <a:gd name="T1" fmla="*/ 41 h 37"/>
                    <a:gd name="T2" fmla="*/ 130 w 141"/>
                    <a:gd name="T3" fmla="*/ 41 h 37"/>
                    <a:gd name="T4" fmla="*/ 232 w 141"/>
                    <a:gd name="T5" fmla="*/ 0 h 37"/>
                    <a:gd name="T6" fmla="*/ 288 w 141"/>
                    <a:gd name="T7" fmla="*/ 10 h 37"/>
                    <a:gd name="T8" fmla="*/ 259 w 141"/>
                    <a:gd name="T9" fmla="*/ 84 h 37"/>
                    <a:gd name="T10" fmla="*/ 222 w 141"/>
                    <a:gd name="T11" fmla="*/ 74 h 37"/>
                    <a:gd name="T12" fmla="*/ 168 w 141"/>
                    <a:gd name="T13" fmla="*/ 94 h 37"/>
                    <a:gd name="T14" fmla="*/ 73 w 141"/>
                    <a:gd name="T15" fmla="*/ 41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5" name="Freeform 63"/>
                <p:cNvSpPr>
                  <a:spLocks/>
                </p:cNvSpPr>
                <p:nvPr userDrawn="1"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>
                    <a:gd name="T0" fmla="*/ 110 w 436"/>
                    <a:gd name="T1" fmla="*/ 160 h 214"/>
                    <a:gd name="T2" fmla="*/ 17 w 436"/>
                    <a:gd name="T3" fmla="*/ 79 h 214"/>
                    <a:gd name="T4" fmla="*/ 63 w 436"/>
                    <a:gd name="T5" fmla="*/ 49 h 214"/>
                    <a:gd name="T6" fmla="*/ 157 w 436"/>
                    <a:gd name="T7" fmla="*/ 79 h 214"/>
                    <a:gd name="T8" fmla="*/ 315 w 436"/>
                    <a:gd name="T9" fmla="*/ 99 h 214"/>
                    <a:gd name="T10" fmla="*/ 373 w 436"/>
                    <a:gd name="T11" fmla="*/ 118 h 214"/>
                    <a:gd name="T12" fmla="*/ 483 w 436"/>
                    <a:gd name="T13" fmla="*/ 140 h 214"/>
                    <a:gd name="T14" fmla="*/ 710 w 436"/>
                    <a:gd name="T15" fmla="*/ 231 h 214"/>
                    <a:gd name="T16" fmla="*/ 763 w 436"/>
                    <a:gd name="T17" fmla="*/ 210 h 214"/>
                    <a:gd name="T18" fmla="*/ 839 w 436"/>
                    <a:gd name="T19" fmla="*/ 231 h 214"/>
                    <a:gd name="T20" fmla="*/ 810 w 436"/>
                    <a:gd name="T21" fmla="*/ 309 h 214"/>
                    <a:gd name="T22" fmla="*/ 726 w 436"/>
                    <a:gd name="T23" fmla="*/ 270 h 214"/>
                    <a:gd name="T24" fmla="*/ 680 w 436"/>
                    <a:gd name="T25" fmla="*/ 279 h 214"/>
                    <a:gd name="T26" fmla="*/ 710 w 436"/>
                    <a:gd name="T27" fmla="*/ 290 h 214"/>
                    <a:gd name="T28" fmla="*/ 830 w 436"/>
                    <a:gd name="T29" fmla="*/ 349 h 214"/>
                    <a:gd name="T30" fmla="*/ 942 w 436"/>
                    <a:gd name="T31" fmla="*/ 410 h 214"/>
                    <a:gd name="T32" fmla="*/ 839 w 436"/>
                    <a:gd name="T33" fmla="*/ 469 h 214"/>
                    <a:gd name="T34" fmla="*/ 726 w 436"/>
                    <a:gd name="T35" fmla="*/ 400 h 214"/>
                    <a:gd name="T36" fmla="*/ 595 w 436"/>
                    <a:gd name="T37" fmla="*/ 430 h 214"/>
                    <a:gd name="T38" fmla="*/ 606 w 436"/>
                    <a:gd name="T39" fmla="*/ 370 h 214"/>
                    <a:gd name="T40" fmla="*/ 633 w 436"/>
                    <a:gd name="T41" fmla="*/ 349 h 214"/>
                    <a:gd name="T42" fmla="*/ 550 w 436"/>
                    <a:gd name="T43" fmla="*/ 331 h 214"/>
                    <a:gd name="T44" fmla="*/ 576 w 436"/>
                    <a:gd name="T45" fmla="*/ 309 h 214"/>
                    <a:gd name="T46" fmla="*/ 606 w 436"/>
                    <a:gd name="T47" fmla="*/ 300 h 214"/>
                    <a:gd name="T48" fmla="*/ 541 w 436"/>
                    <a:gd name="T49" fmla="*/ 260 h 214"/>
                    <a:gd name="T50" fmla="*/ 305 w 436"/>
                    <a:gd name="T51" fmla="*/ 160 h 214"/>
                    <a:gd name="T52" fmla="*/ 278 w 436"/>
                    <a:gd name="T53" fmla="*/ 170 h 214"/>
                    <a:gd name="T54" fmla="*/ 250 w 436"/>
                    <a:gd name="T55" fmla="*/ 160 h 214"/>
                    <a:gd name="T56" fmla="*/ 157 w 436"/>
                    <a:gd name="T57" fmla="*/ 191 h 214"/>
                    <a:gd name="T58" fmla="*/ 110 w 436"/>
                    <a:gd name="T59" fmla="*/ 160 h 2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6" name="Freeform 64"/>
                <p:cNvSpPr>
                  <a:spLocks/>
                </p:cNvSpPr>
                <p:nvPr userDrawn="1"/>
              </p:nvSpPr>
              <p:spPr bwMode="ltGray">
                <a:xfrm>
                  <a:off x="4409" y="429"/>
                  <a:ext cx="53" cy="49"/>
                </a:xfrm>
                <a:custGeom>
                  <a:avLst/>
                  <a:gdLst>
                    <a:gd name="T0" fmla="*/ 41 w 43"/>
                    <a:gd name="T1" fmla="*/ 68 h 39"/>
                    <a:gd name="T2" fmla="*/ 79 w 43"/>
                    <a:gd name="T3" fmla="*/ 48 h 39"/>
                    <a:gd name="T4" fmla="*/ 97 w 43"/>
                    <a:gd name="T5" fmla="*/ 78 h 39"/>
                    <a:gd name="T6" fmla="*/ 41 w 43"/>
                    <a:gd name="T7" fmla="*/ 68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7" name="Freeform 65"/>
                <p:cNvSpPr>
                  <a:spLocks/>
                </p:cNvSpPr>
                <p:nvPr userDrawn="1"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>
                    <a:gd name="T0" fmla="*/ 39 w 65"/>
                    <a:gd name="T1" fmla="*/ 30 h 44"/>
                    <a:gd name="T2" fmla="*/ 135 w 65"/>
                    <a:gd name="T3" fmla="*/ 39 h 44"/>
                    <a:gd name="T4" fmla="*/ 156 w 65"/>
                    <a:gd name="T5" fmla="*/ 69 h 44"/>
                    <a:gd name="T6" fmla="*/ 69 w 65"/>
                    <a:gd name="T7" fmla="*/ 108 h 44"/>
                    <a:gd name="T8" fmla="*/ 0 w 65"/>
                    <a:gd name="T9" fmla="*/ 30 h 44"/>
                    <a:gd name="T10" fmla="*/ 39 w 65"/>
                    <a:gd name="T11" fmla="*/ 3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8" name="Freeform 66"/>
                <p:cNvSpPr>
                  <a:spLocks/>
                </p:cNvSpPr>
                <p:nvPr userDrawn="1"/>
              </p:nvSpPr>
              <p:spPr bwMode="ltGray">
                <a:xfrm>
                  <a:off x="4476" y="568"/>
                  <a:ext cx="23" cy="29"/>
                </a:xfrm>
                <a:custGeom>
                  <a:avLst/>
                  <a:gdLst>
                    <a:gd name="T0" fmla="*/ 8 w 19"/>
                    <a:gd name="T1" fmla="*/ 20 h 23"/>
                    <a:gd name="T2" fmla="*/ 34 w 19"/>
                    <a:gd name="T3" fmla="*/ 10 h 23"/>
                    <a:gd name="T4" fmla="*/ 27 w 19"/>
                    <a:gd name="T5" fmla="*/ 50 h 23"/>
                    <a:gd name="T6" fmla="*/ 0 w 19"/>
                    <a:gd name="T7" fmla="*/ 40 h 23"/>
                    <a:gd name="T8" fmla="*/ 8 w 19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9" name="Freeform 67"/>
                <p:cNvSpPr>
                  <a:spLocks/>
                </p:cNvSpPr>
                <p:nvPr userDrawn="1"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>
                    <a:gd name="T0" fmla="*/ 19 w 192"/>
                    <a:gd name="T1" fmla="*/ 0 h 85"/>
                    <a:gd name="T2" fmla="*/ 160 w 192"/>
                    <a:gd name="T3" fmla="*/ 39 h 85"/>
                    <a:gd name="T4" fmla="*/ 188 w 192"/>
                    <a:gd name="T5" fmla="*/ 30 h 85"/>
                    <a:gd name="T6" fmla="*/ 207 w 192"/>
                    <a:gd name="T7" fmla="*/ 0 h 85"/>
                    <a:gd name="T8" fmla="*/ 294 w 192"/>
                    <a:gd name="T9" fmla="*/ 49 h 85"/>
                    <a:gd name="T10" fmla="*/ 321 w 192"/>
                    <a:gd name="T11" fmla="*/ 79 h 85"/>
                    <a:gd name="T12" fmla="*/ 377 w 192"/>
                    <a:gd name="T13" fmla="*/ 99 h 85"/>
                    <a:gd name="T14" fmla="*/ 454 w 192"/>
                    <a:gd name="T15" fmla="*/ 130 h 85"/>
                    <a:gd name="T16" fmla="*/ 415 w 192"/>
                    <a:gd name="T17" fmla="*/ 191 h 85"/>
                    <a:gd name="T18" fmla="*/ 358 w 192"/>
                    <a:gd name="T19" fmla="*/ 152 h 85"/>
                    <a:gd name="T20" fmla="*/ 264 w 192"/>
                    <a:gd name="T21" fmla="*/ 191 h 85"/>
                    <a:gd name="T22" fmla="*/ 237 w 192"/>
                    <a:gd name="T23" fmla="*/ 210 h 85"/>
                    <a:gd name="T24" fmla="*/ 180 w 192"/>
                    <a:gd name="T25" fmla="*/ 171 h 85"/>
                    <a:gd name="T26" fmla="*/ 169 w 192"/>
                    <a:gd name="T27" fmla="*/ 91 h 85"/>
                    <a:gd name="T28" fmla="*/ 77 w 192"/>
                    <a:gd name="T29" fmla="*/ 130 h 85"/>
                    <a:gd name="T30" fmla="*/ 0 w 192"/>
                    <a:gd name="T31" fmla="*/ 79 h 85"/>
                    <a:gd name="T32" fmla="*/ 19 w 192"/>
                    <a:gd name="T33" fmla="*/ 20 h 85"/>
                    <a:gd name="T34" fmla="*/ 47 w 192"/>
                    <a:gd name="T35" fmla="*/ 10 h 85"/>
                    <a:gd name="T36" fmla="*/ 19 w 19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0" name="Freeform 68"/>
                <p:cNvSpPr>
                  <a:spLocks/>
                </p:cNvSpPr>
                <p:nvPr userDrawn="1"/>
              </p:nvSpPr>
              <p:spPr bwMode="ltGray">
                <a:xfrm>
                  <a:off x="3341" y="415"/>
                  <a:ext cx="1895" cy="634"/>
                </a:xfrm>
                <a:custGeom>
                  <a:avLst/>
                  <a:gdLst>
                    <a:gd name="T0" fmla="*/ 695 w 1533"/>
                    <a:gd name="T1" fmla="*/ 206 h 504"/>
                    <a:gd name="T2" fmla="*/ 790 w 1533"/>
                    <a:gd name="T3" fmla="*/ 176 h 504"/>
                    <a:gd name="T4" fmla="*/ 891 w 1533"/>
                    <a:gd name="T5" fmla="*/ 106 h 504"/>
                    <a:gd name="T6" fmla="*/ 1209 w 1533"/>
                    <a:gd name="T7" fmla="*/ 165 h 504"/>
                    <a:gd name="T8" fmla="*/ 1499 w 1533"/>
                    <a:gd name="T9" fmla="*/ 155 h 504"/>
                    <a:gd name="T10" fmla="*/ 1517 w 1533"/>
                    <a:gd name="T11" fmla="*/ 6 h 504"/>
                    <a:gd name="T12" fmla="*/ 1677 w 1533"/>
                    <a:gd name="T13" fmla="*/ 136 h 504"/>
                    <a:gd name="T14" fmla="*/ 1790 w 1533"/>
                    <a:gd name="T15" fmla="*/ 75 h 504"/>
                    <a:gd name="T16" fmla="*/ 1807 w 1533"/>
                    <a:gd name="T17" fmla="*/ 55 h 504"/>
                    <a:gd name="T18" fmla="*/ 2021 w 1533"/>
                    <a:gd name="T19" fmla="*/ 176 h 504"/>
                    <a:gd name="T20" fmla="*/ 1975 w 1533"/>
                    <a:gd name="T21" fmla="*/ 225 h 504"/>
                    <a:gd name="T22" fmla="*/ 1957 w 1533"/>
                    <a:gd name="T23" fmla="*/ 337 h 504"/>
                    <a:gd name="T24" fmla="*/ 1994 w 1533"/>
                    <a:gd name="T25" fmla="*/ 507 h 504"/>
                    <a:gd name="T26" fmla="*/ 2189 w 1533"/>
                    <a:gd name="T27" fmla="*/ 615 h 504"/>
                    <a:gd name="T28" fmla="*/ 2498 w 1533"/>
                    <a:gd name="T29" fmla="*/ 677 h 504"/>
                    <a:gd name="T30" fmla="*/ 2629 w 1533"/>
                    <a:gd name="T31" fmla="*/ 816 h 504"/>
                    <a:gd name="T32" fmla="*/ 2591 w 1533"/>
                    <a:gd name="T33" fmla="*/ 687 h 504"/>
                    <a:gd name="T34" fmla="*/ 2452 w 1533"/>
                    <a:gd name="T35" fmla="*/ 486 h 504"/>
                    <a:gd name="T36" fmla="*/ 2357 w 1533"/>
                    <a:gd name="T37" fmla="*/ 337 h 504"/>
                    <a:gd name="T38" fmla="*/ 2480 w 1533"/>
                    <a:gd name="T39" fmla="*/ 366 h 504"/>
                    <a:gd name="T40" fmla="*/ 2677 w 1533"/>
                    <a:gd name="T41" fmla="*/ 376 h 504"/>
                    <a:gd name="T42" fmla="*/ 2864 w 1533"/>
                    <a:gd name="T43" fmla="*/ 496 h 504"/>
                    <a:gd name="T44" fmla="*/ 3087 w 1533"/>
                    <a:gd name="T45" fmla="*/ 595 h 504"/>
                    <a:gd name="T46" fmla="*/ 3404 w 1533"/>
                    <a:gd name="T47" fmla="*/ 835 h 504"/>
                    <a:gd name="T48" fmla="*/ 3561 w 1533"/>
                    <a:gd name="T49" fmla="*/ 906 h 504"/>
                    <a:gd name="T50" fmla="*/ 3255 w 1533"/>
                    <a:gd name="T51" fmla="*/ 747 h 504"/>
                    <a:gd name="T52" fmla="*/ 3078 w 1533"/>
                    <a:gd name="T53" fmla="*/ 998 h 504"/>
                    <a:gd name="T54" fmla="*/ 3273 w 1533"/>
                    <a:gd name="T55" fmla="*/ 1037 h 504"/>
                    <a:gd name="T56" fmla="*/ 3312 w 1533"/>
                    <a:gd name="T57" fmla="*/ 1176 h 504"/>
                    <a:gd name="T58" fmla="*/ 3246 w 1533"/>
                    <a:gd name="T59" fmla="*/ 1097 h 504"/>
                    <a:gd name="T60" fmla="*/ 2975 w 1533"/>
                    <a:gd name="T61" fmla="*/ 1166 h 504"/>
                    <a:gd name="T62" fmla="*/ 2864 w 1533"/>
                    <a:gd name="T63" fmla="*/ 1245 h 504"/>
                    <a:gd name="T64" fmla="*/ 2864 w 1533"/>
                    <a:gd name="T65" fmla="*/ 1106 h 504"/>
                    <a:gd name="T66" fmla="*/ 2742 w 1533"/>
                    <a:gd name="T67" fmla="*/ 1087 h 504"/>
                    <a:gd name="T68" fmla="*/ 2480 w 1533"/>
                    <a:gd name="T69" fmla="*/ 1026 h 504"/>
                    <a:gd name="T70" fmla="*/ 2218 w 1533"/>
                    <a:gd name="T71" fmla="*/ 835 h 504"/>
                    <a:gd name="T72" fmla="*/ 1910 w 1533"/>
                    <a:gd name="T73" fmla="*/ 687 h 504"/>
                    <a:gd name="T74" fmla="*/ 1799 w 1533"/>
                    <a:gd name="T75" fmla="*/ 615 h 504"/>
                    <a:gd name="T76" fmla="*/ 1592 w 1533"/>
                    <a:gd name="T77" fmla="*/ 565 h 504"/>
                    <a:gd name="T78" fmla="*/ 1443 w 1533"/>
                    <a:gd name="T79" fmla="*/ 416 h 504"/>
                    <a:gd name="T80" fmla="*/ 1397 w 1533"/>
                    <a:gd name="T81" fmla="*/ 447 h 504"/>
                    <a:gd name="T82" fmla="*/ 1218 w 1533"/>
                    <a:gd name="T83" fmla="*/ 386 h 504"/>
                    <a:gd name="T84" fmla="*/ 1182 w 1533"/>
                    <a:gd name="T85" fmla="*/ 255 h 504"/>
                    <a:gd name="T86" fmla="*/ 1088 w 1533"/>
                    <a:gd name="T87" fmla="*/ 234 h 504"/>
                    <a:gd name="T88" fmla="*/ 995 w 1533"/>
                    <a:gd name="T89" fmla="*/ 395 h 504"/>
                    <a:gd name="T90" fmla="*/ 891 w 1533"/>
                    <a:gd name="T91" fmla="*/ 605 h 504"/>
                    <a:gd name="T92" fmla="*/ 705 w 1533"/>
                    <a:gd name="T93" fmla="*/ 605 h 504"/>
                    <a:gd name="T94" fmla="*/ 555 w 1533"/>
                    <a:gd name="T95" fmla="*/ 638 h 504"/>
                    <a:gd name="T96" fmla="*/ 545 w 1533"/>
                    <a:gd name="T97" fmla="*/ 707 h 504"/>
                    <a:gd name="T98" fmla="*/ 286 w 1533"/>
                    <a:gd name="T99" fmla="*/ 865 h 504"/>
                    <a:gd name="T100" fmla="*/ 200 w 1533"/>
                    <a:gd name="T101" fmla="*/ 935 h 504"/>
                    <a:gd name="T102" fmla="*/ 415 w 1533"/>
                    <a:gd name="T103" fmla="*/ 717 h 504"/>
                    <a:gd name="T104" fmla="*/ 276 w 1533"/>
                    <a:gd name="T105" fmla="*/ 647 h 504"/>
                    <a:gd name="T106" fmla="*/ 79 w 1533"/>
                    <a:gd name="T107" fmla="*/ 615 h 504"/>
                    <a:gd name="T108" fmla="*/ 182 w 1533"/>
                    <a:gd name="T109" fmla="*/ 406 h 504"/>
                    <a:gd name="T110" fmla="*/ 89 w 1533"/>
                    <a:gd name="T111" fmla="*/ 317 h 504"/>
                    <a:gd name="T112" fmla="*/ 70 w 1533"/>
                    <a:gd name="T113" fmla="*/ 284 h 504"/>
                    <a:gd name="T114" fmla="*/ 145 w 1533"/>
                    <a:gd name="T115" fmla="*/ 125 h 5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1" name="Freeform 69"/>
                <p:cNvSpPr>
                  <a:spLocks/>
                </p:cNvSpPr>
                <p:nvPr userDrawn="1"/>
              </p:nvSpPr>
              <p:spPr bwMode="ltGray">
                <a:xfrm>
                  <a:off x="3828" y="548"/>
                  <a:ext cx="744" cy="423"/>
                </a:xfrm>
                <a:custGeom>
                  <a:avLst/>
                  <a:gdLst>
                    <a:gd name="T0" fmla="*/ 729 w 602"/>
                    <a:gd name="T1" fmla="*/ 845 h 336"/>
                    <a:gd name="T2" fmla="*/ 466 w 602"/>
                    <a:gd name="T3" fmla="*/ 704 h 336"/>
                    <a:gd name="T4" fmla="*/ 447 w 602"/>
                    <a:gd name="T5" fmla="*/ 672 h 336"/>
                    <a:gd name="T6" fmla="*/ 457 w 602"/>
                    <a:gd name="T7" fmla="*/ 642 h 336"/>
                    <a:gd name="T8" fmla="*/ 410 w 602"/>
                    <a:gd name="T9" fmla="*/ 632 h 336"/>
                    <a:gd name="T10" fmla="*/ 326 w 602"/>
                    <a:gd name="T11" fmla="*/ 593 h 336"/>
                    <a:gd name="T12" fmla="*/ 298 w 602"/>
                    <a:gd name="T13" fmla="*/ 602 h 336"/>
                    <a:gd name="T14" fmla="*/ 345 w 602"/>
                    <a:gd name="T15" fmla="*/ 653 h 336"/>
                    <a:gd name="T16" fmla="*/ 306 w 602"/>
                    <a:gd name="T17" fmla="*/ 642 h 336"/>
                    <a:gd name="T18" fmla="*/ 289 w 602"/>
                    <a:gd name="T19" fmla="*/ 563 h 336"/>
                    <a:gd name="T20" fmla="*/ 234 w 602"/>
                    <a:gd name="T21" fmla="*/ 483 h 336"/>
                    <a:gd name="T22" fmla="*/ 19 w 602"/>
                    <a:gd name="T23" fmla="*/ 351 h 336"/>
                    <a:gd name="T24" fmla="*/ 47 w 602"/>
                    <a:gd name="T25" fmla="*/ 252 h 336"/>
                    <a:gd name="T26" fmla="*/ 75 w 602"/>
                    <a:gd name="T27" fmla="*/ 10 h 336"/>
                    <a:gd name="T28" fmla="*/ 187 w 602"/>
                    <a:gd name="T29" fmla="*/ 0 h 336"/>
                    <a:gd name="T30" fmla="*/ 234 w 602"/>
                    <a:gd name="T31" fmla="*/ 49 h 336"/>
                    <a:gd name="T32" fmla="*/ 289 w 602"/>
                    <a:gd name="T33" fmla="*/ 69 h 336"/>
                    <a:gd name="T34" fmla="*/ 318 w 602"/>
                    <a:gd name="T35" fmla="*/ 79 h 336"/>
                    <a:gd name="T36" fmla="*/ 439 w 602"/>
                    <a:gd name="T37" fmla="*/ 183 h 336"/>
                    <a:gd name="T38" fmla="*/ 429 w 602"/>
                    <a:gd name="T39" fmla="*/ 222 h 336"/>
                    <a:gd name="T40" fmla="*/ 513 w 602"/>
                    <a:gd name="T41" fmla="*/ 262 h 336"/>
                    <a:gd name="T42" fmla="*/ 681 w 602"/>
                    <a:gd name="T43" fmla="*/ 292 h 336"/>
                    <a:gd name="T44" fmla="*/ 719 w 602"/>
                    <a:gd name="T45" fmla="*/ 331 h 336"/>
                    <a:gd name="T46" fmla="*/ 802 w 602"/>
                    <a:gd name="T47" fmla="*/ 282 h 336"/>
                    <a:gd name="T48" fmla="*/ 887 w 602"/>
                    <a:gd name="T49" fmla="*/ 341 h 336"/>
                    <a:gd name="T50" fmla="*/ 943 w 602"/>
                    <a:gd name="T51" fmla="*/ 361 h 336"/>
                    <a:gd name="T52" fmla="*/ 1017 w 602"/>
                    <a:gd name="T53" fmla="*/ 423 h 336"/>
                    <a:gd name="T54" fmla="*/ 1101 w 602"/>
                    <a:gd name="T55" fmla="*/ 483 h 336"/>
                    <a:gd name="T56" fmla="*/ 1147 w 602"/>
                    <a:gd name="T57" fmla="*/ 543 h 336"/>
                    <a:gd name="T58" fmla="*/ 1288 w 602"/>
                    <a:gd name="T59" fmla="*/ 612 h 336"/>
                    <a:gd name="T60" fmla="*/ 1249 w 602"/>
                    <a:gd name="T61" fmla="*/ 632 h 336"/>
                    <a:gd name="T62" fmla="*/ 1177 w 602"/>
                    <a:gd name="T63" fmla="*/ 572 h 336"/>
                    <a:gd name="T64" fmla="*/ 1147 w 602"/>
                    <a:gd name="T65" fmla="*/ 572 h 336"/>
                    <a:gd name="T66" fmla="*/ 1204 w 602"/>
                    <a:gd name="T67" fmla="*/ 662 h 336"/>
                    <a:gd name="T68" fmla="*/ 1362 w 602"/>
                    <a:gd name="T69" fmla="*/ 692 h 336"/>
                    <a:gd name="T70" fmla="*/ 1392 w 602"/>
                    <a:gd name="T71" fmla="*/ 764 h 336"/>
                    <a:gd name="T72" fmla="*/ 1278 w 602"/>
                    <a:gd name="T73" fmla="*/ 773 h 336"/>
                    <a:gd name="T74" fmla="*/ 729 w 602"/>
                    <a:gd name="T75" fmla="*/ 845 h 3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2" name="Freeform 70"/>
                <p:cNvSpPr>
                  <a:spLocks/>
                </p:cNvSpPr>
                <p:nvPr userDrawn="1"/>
              </p:nvSpPr>
              <p:spPr bwMode="ltGray">
                <a:xfrm>
                  <a:off x="3318" y="639"/>
                  <a:ext cx="41" cy="31"/>
                </a:xfrm>
                <a:custGeom>
                  <a:avLst/>
                  <a:gdLst>
                    <a:gd name="T0" fmla="*/ 66 w 33"/>
                    <a:gd name="T1" fmla="*/ 47 h 25"/>
                    <a:gd name="T2" fmla="*/ 57 w 33"/>
                    <a:gd name="T3" fmla="*/ 0 h 25"/>
                    <a:gd name="T4" fmla="*/ 77 w 33"/>
                    <a:gd name="T5" fmla="*/ 30 h 25"/>
                    <a:gd name="T6" fmla="*/ 66 w 33"/>
                    <a:gd name="T7" fmla="*/ 57 h 25"/>
                    <a:gd name="T8" fmla="*/ 66 w 33"/>
                    <a:gd name="T9" fmla="*/ 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3" name="Freeform 71"/>
                <p:cNvSpPr>
                  <a:spLocks/>
                </p:cNvSpPr>
                <p:nvPr userDrawn="1"/>
              </p:nvSpPr>
              <p:spPr bwMode="ltGray">
                <a:xfrm>
                  <a:off x="3128" y="468"/>
                  <a:ext cx="62" cy="20"/>
                </a:xfrm>
                <a:custGeom>
                  <a:avLst/>
                  <a:gdLst>
                    <a:gd name="T0" fmla="*/ 79 w 50"/>
                    <a:gd name="T1" fmla="*/ 39 h 16"/>
                    <a:gd name="T2" fmla="*/ 98 w 50"/>
                    <a:gd name="T3" fmla="*/ 0 h 16"/>
                    <a:gd name="T4" fmla="*/ 79 w 50"/>
                    <a:gd name="T5" fmla="*/ 39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4" name="Freeform 72"/>
                <p:cNvSpPr>
                  <a:spLocks/>
                </p:cNvSpPr>
                <p:nvPr userDrawn="1"/>
              </p:nvSpPr>
              <p:spPr bwMode="ltGray">
                <a:xfrm>
                  <a:off x="3110" y="867"/>
                  <a:ext cx="47" cy="47"/>
                </a:xfrm>
                <a:custGeom>
                  <a:avLst/>
                  <a:gdLst>
                    <a:gd name="T0" fmla="*/ 49 w 38"/>
                    <a:gd name="T1" fmla="*/ 53 h 38"/>
                    <a:gd name="T2" fmla="*/ 69 w 38"/>
                    <a:gd name="T3" fmla="*/ 17 h 38"/>
                    <a:gd name="T4" fmla="*/ 88 w 38"/>
                    <a:gd name="T5" fmla="*/ 46 h 38"/>
                    <a:gd name="T6" fmla="*/ 49 w 38"/>
                    <a:gd name="T7" fmla="*/ 53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5" name="Freeform 73"/>
                <p:cNvSpPr>
                  <a:spLocks/>
                </p:cNvSpPr>
                <p:nvPr userDrawn="1"/>
              </p:nvSpPr>
              <p:spPr bwMode="ltGray">
                <a:xfrm>
                  <a:off x="3175" y="880"/>
                  <a:ext cx="29" cy="26"/>
                </a:xfrm>
                <a:custGeom>
                  <a:avLst/>
                  <a:gdLst>
                    <a:gd name="T0" fmla="*/ 30 w 23"/>
                    <a:gd name="T1" fmla="*/ 46 h 20"/>
                    <a:gd name="T2" fmla="*/ 10 w 23"/>
                    <a:gd name="T3" fmla="*/ 12 h 20"/>
                    <a:gd name="T4" fmla="*/ 50 w 23"/>
                    <a:gd name="T5" fmla="*/ 22 h 20"/>
                    <a:gd name="T6" fmla="*/ 40 w 23"/>
                    <a:gd name="T7" fmla="*/ 57 h 20"/>
                    <a:gd name="T8" fmla="*/ 30 w 23"/>
                    <a:gd name="T9" fmla="*/ 4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6" name="Freeform 74"/>
                <p:cNvSpPr>
                  <a:spLocks/>
                </p:cNvSpPr>
                <p:nvPr userDrawn="1"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>
                    <a:gd name="T0" fmla="*/ 0 w 41"/>
                    <a:gd name="T1" fmla="*/ 66 h 29"/>
                    <a:gd name="T2" fmla="*/ 30 w 41"/>
                    <a:gd name="T3" fmla="*/ 77 h 29"/>
                    <a:gd name="T4" fmla="*/ 0 w 41"/>
                    <a:gd name="T5" fmla="*/ 6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7" name="Freeform 75"/>
                <p:cNvSpPr>
                  <a:spLocks/>
                </p:cNvSpPr>
                <p:nvPr userDrawn="1"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>
                    <a:gd name="T0" fmla="*/ 38 w 156"/>
                    <a:gd name="T1" fmla="*/ 79 h 56"/>
                    <a:gd name="T2" fmla="*/ 66 w 156"/>
                    <a:gd name="T3" fmla="*/ 0 h 56"/>
                    <a:gd name="T4" fmla="*/ 160 w 156"/>
                    <a:gd name="T5" fmla="*/ 30 h 56"/>
                    <a:gd name="T6" fmla="*/ 309 w 156"/>
                    <a:gd name="T7" fmla="*/ 49 h 56"/>
                    <a:gd name="T8" fmla="*/ 245 w 156"/>
                    <a:gd name="T9" fmla="*/ 69 h 56"/>
                    <a:gd name="T10" fmla="*/ 130 w 156"/>
                    <a:gd name="T11" fmla="*/ 69 h 56"/>
                    <a:gd name="T12" fmla="*/ 75 w 156"/>
                    <a:gd name="T13" fmla="*/ 88 h 56"/>
                    <a:gd name="T14" fmla="*/ 38 w 156"/>
                    <a:gd name="T15" fmla="*/ 79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8" name="Freeform 76"/>
                <p:cNvSpPr>
                  <a:spLocks/>
                </p:cNvSpPr>
                <p:nvPr userDrawn="1"/>
              </p:nvSpPr>
              <p:spPr bwMode="ltGray">
                <a:xfrm>
                  <a:off x="2184" y="226"/>
                  <a:ext cx="87" cy="33"/>
                </a:xfrm>
                <a:custGeom>
                  <a:avLst/>
                  <a:gdLst>
                    <a:gd name="T0" fmla="*/ 121 w 71"/>
                    <a:gd name="T1" fmla="*/ 41 h 26"/>
                    <a:gd name="T2" fmla="*/ 93 w 71"/>
                    <a:gd name="T3" fmla="*/ 0 h 26"/>
                    <a:gd name="T4" fmla="*/ 148 w 71"/>
                    <a:gd name="T5" fmla="*/ 22 h 26"/>
                    <a:gd name="T6" fmla="*/ 140 w 71"/>
                    <a:gd name="T7" fmla="*/ 61 h 26"/>
                    <a:gd name="T8" fmla="*/ 121 w 71"/>
                    <a:gd name="T9" fmla="*/ 4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9" name="Freeform 77"/>
                <p:cNvSpPr>
                  <a:spLocks/>
                </p:cNvSpPr>
                <p:nvPr userDrawn="1"/>
              </p:nvSpPr>
              <p:spPr bwMode="ltGray">
                <a:xfrm>
                  <a:off x="2216" y="256"/>
                  <a:ext cx="81" cy="50"/>
                </a:xfrm>
                <a:custGeom>
                  <a:avLst/>
                  <a:gdLst>
                    <a:gd name="T0" fmla="*/ 0 w 66"/>
                    <a:gd name="T1" fmla="*/ 30 h 40"/>
                    <a:gd name="T2" fmla="*/ 137 w 66"/>
                    <a:gd name="T3" fmla="*/ 20 h 40"/>
                    <a:gd name="T4" fmla="*/ 99 w 66"/>
                    <a:gd name="T5" fmla="*/ 99 h 40"/>
                    <a:gd name="T6" fmla="*/ 9 w 66"/>
                    <a:gd name="T7" fmla="*/ 49 h 40"/>
                    <a:gd name="T8" fmla="*/ 0 w 66"/>
                    <a:gd name="T9" fmla="*/ 3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0" name="Freeform 78"/>
                <p:cNvSpPr>
                  <a:spLocks/>
                </p:cNvSpPr>
                <p:nvPr userDrawn="1"/>
              </p:nvSpPr>
              <p:spPr bwMode="ltGray">
                <a:xfrm>
                  <a:off x="2285" y="286"/>
                  <a:ext cx="68" cy="36"/>
                </a:xfrm>
                <a:custGeom>
                  <a:avLst/>
                  <a:gdLst>
                    <a:gd name="T0" fmla="*/ 0 w 55"/>
                    <a:gd name="T1" fmla="*/ 54 h 28"/>
                    <a:gd name="T2" fmla="*/ 28 w 55"/>
                    <a:gd name="T3" fmla="*/ 22 h 28"/>
                    <a:gd name="T4" fmla="*/ 85 w 55"/>
                    <a:gd name="T5" fmla="*/ 0 h 28"/>
                    <a:gd name="T6" fmla="*/ 0 w 55"/>
                    <a:gd name="T7" fmla="*/ 54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1" name="Freeform 79"/>
                <p:cNvSpPr>
                  <a:spLocks/>
                </p:cNvSpPr>
                <p:nvPr userDrawn="1"/>
              </p:nvSpPr>
              <p:spPr bwMode="ltGray">
                <a:xfrm>
                  <a:off x="1385" y="327"/>
                  <a:ext cx="1964" cy="1132"/>
                </a:xfrm>
                <a:custGeom>
                  <a:avLst/>
                  <a:gdLst>
                    <a:gd name="T0" fmla="*/ 672 w 1589"/>
                    <a:gd name="T1" fmla="*/ 311 h 900"/>
                    <a:gd name="T2" fmla="*/ 765 w 1589"/>
                    <a:gd name="T3" fmla="*/ 270 h 900"/>
                    <a:gd name="T4" fmla="*/ 923 w 1589"/>
                    <a:gd name="T5" fmla="*/ 180 h 900"/>
                    <a:gd name="T6" fmla="*/ 719 w 1589"/>
                    <a:gd name="T7" fmla="*/ 479 h 900"/>
                    <a:gd name="T8" fmla="*/ 831 w 1589"/>
                    <a:gd name="T9" fmla="*/ 419 h 900"/>
                    <a:gd name="T10" fmla="*/ 943 w 1589"/>
                    <a:gd name="T11" fmla="*/ 380 h 900"/>
                    <a:gd name="T12" fmla="*/ 1111 w 1589"/>
                    <a:gd name="T13" fmla="*/ 221 h 900"/>
                    <a:gd name="T14" fmla="*/ 1138 w 1589"/>
                    <a:gd name="T15" fmla="*/ 262 h 900"/>
                    <a:gd name="T16" fmla="*/ 1288 w 1589"/>
                    <a:gd name="T17" fmla="*/ 140 h 900"/>
                    <a:gd name="T18" fmla="*/ 1831 w 1589"/>
                    <a:gd name="T19" fmla="*/ 20 h 900"/>
                    <a:gd name="T20" fmla="*/ 1681 w 1589"/>
                    <a:gd name="T21" fmla="*/ 231 h 900"/>
                    <a:gd name="T22" fmla="*/ 1950 w 1589"/>
                    <a:gd name="T23" fmla="*/ 171 h 900"/>
                    <a:gd name="T24" fmla="*/ 2184 w 1589"/>
                    <a:gd name="T25" fmla="*/ 191 h 900"/>
                    <a:gd name="T26" fmla="*/ 2222 w 1589"/>
                    <a:gd name="T27" fmla="*/ 301 h 900"/>
                    <a:gd name="T28" fmla="*/ 2315 w 1589"/>
                    <a:gd name="T29" fmla="*/ 280 h 900"/>
                    <a:gd name="T30" fmla="*/ 2446 w 1589"/>
                    <a:gd name="T31" fmla="*/ 250 h 900"/>
                    <a:gd name="T32" fmla="*/ 2550 w 1589"/>
                    <a:gd name="T33" fmla="*/ 191 h 900"/>
                    <a:gd name="T34" fmla="*/ 2568 w 1589"/>
                    <a:gd name="T35" fmla="*/ 270 h 900"/>
                    <a:gd name="T36" fmla="*/ 2680 w 1589"/>
                    <a:gd name="T37" fmla="*/ 250 h 900"/>
                    <a:gd name="T38" fmla="*/ 2838 w 1589"/>
                    <a:gd name="T39" fmla="*/ 331 h 900"/>
                    <a:gd name="T40" fmla="*/ 3016 w 1589"/>
                    <a:gd name="T41" fmla="*/ 380 h 900"/>
                    <a:gd name="T42" fmla="*/ 3146 w 1589"/>
                    <a:gd name="T43" fmla="*/ 370 h 900"/>
                    <a:gd name="T44" fmla="*/ 3567 w 1589"/>
                    <a:gd name="T45" fmla="*/ 522 h 900"/>
                    <a:gd name="T46" fmla="*/ 3520 w 1589"/>
                    <a:gd name="T47" fmla="*/ 581 h 900"/>
                    <a:gd name="T48" fmla="*/ 3443 w 1589"/>
                    <a:gd name="T49" fmla="*/ 701 h 900"/>
                    <a:gd name="T50" fmla="*/ 3137 w 1589"/>
                    <a:gd name="T51" fmla="*/ 800 h 900"/>
                    <a:gd name="T52" fmla="*/ 2997 w 1589"/>
                    <a:gd name="T53" fmla="*/ 941 h 900"/>
                    <a:gd name="T54" fmla="*/ 2921 w 1589"/>
                    <a:gd name="T55" fmla="*/ 1121 h 900"/>
                    <a:gd name="T56" fmla="*/ 2986 w 1589"/>
                    <a:gd name="T57" fmla="*/ 811 h 900"/>
                    <a:gd name="T58" fmla="*/ 2905 w 1589"/>
                    <a:gd name="T59" fmla="*/ 760 h 900"/>
                    <a:gd name="T60" fmla="*/ 2753 w 1589"/>
                    <a:gd name="T61" fmla="*/ 902 h 900"/>
                    <a:gd name="T62" fmla="*/ 2661 w 1589"/>
                    <a:gd name="T63" fmla="*/ 852 h 900"/>
                    <a:gd name="T64" fmla="*/ 2335 w 1589"/>
                    <a:gd name="T65" fmla="*/ 971 h 900"/>
                    <a:gd name="T66" fmla="*/ 2287 w 1589"/>
                    <a:gd name="T67" fmla="*/ 1060 h 900"/>
                    <a:gd name="T68" fmla="*/ 2409 w 1589"/>
                    <a:gd name="T69" fmla="*/ 1172 h 900"/>
                    <a:gd name="T70" fmla="*/ 2147 w 1589"/>
                    <a:gd name="T71" fmla="*/ 1643 h 900"/>
                    <a:gd name="T72" fmla="*/ 1985 w 1589"/>
                    <a:gd name="T73" fmla="*/ 1853 h 900"/>
                    <a:gd name="T74" fmla="*/ 1985 w 1589"/>
                    <a:gd name="T75" fmla="*/ 2028 h 900"/>
                    <a:gd name="T76" fmla="*/ 1905 w 1589"/>
                    <a:gd name="T77" fmla="*/ 1902 h 900"/>
                    <a:gd name="T78" fmla="*/ 1877 w 1589"/>
                    <a:gd name="T79" fmla="*/ 1784 h 900"/>
                    <a:gd name="T80" fmla="*/ 1624 w 1589"/>
                    <a:gd name="T81" fmla="*/ 1823 h 900"/>
                    <a:gd name="T82" fmla="*/ 1703 w 1589"/>
                    <a:gd name="T83" fmla="*/ 2058 h 900"/>
                    <a:gd name="T84" fmla="*/ 1718 w 1589"/>
                    <a:gd name="T85" fmla="*/ 2192 h 900"/>
                    <a:gd name="T86" fmla="*/ 561 w 1589"/>
                    <a:gd name="T87" fmla="*/ 361 h 9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2" name="Freeform 80"/>
                <p:cNvSpPr>
                  <a:spLocks/>
                </p:cNvSpPr>
                <p:nvPr userDrawn="1"/>
              </p:nvSpPr>
              <p:spPr bwMode="ltGray">
                <a:xfrm>
                  <a:off x="2655" y="878"/>
                  <a:ext cx="58" cy="208"/>
                </a:xfrm>
                <a:custGeom>
                  <a:avLst/>
                  <a:gdLst>
                    <a:gd name="T0" fmla="*/ 11 w 47"/>
                    <a:gd name="T1" fmla="*/ 395 h 165"/>
                    <a:gd name="T2" fmla="*/ 35 w 47"/>
                    <a:gd name="T3" fmla="*/ 272 h 165"/>
                    <a:gd name="T4" fmla="*/ 39 w 47"/>
                    <a:gd name="T5" fmla="*/ 171 h 165"/>
                    <a:gd name="T6" fmla="*/ 26 w 47"/>
                    <a:gd name="T7" fmla="*/ 100 h 165"/>
                    <a:gd name="T8" fmla="*/ 39 w 47"/>
                    <a:gd name="T9" fmla="*/ 30 h 165"/>
                    <a:gd name="T10" fmla="*/ 48 w 47"/>
                    <a:gd name="T11" fmla="*/ 0 h 165"/>
                    <a:gd name="T12" fmla="*/ 72 w 47"/>
                    <a:gd name="T13" fmla="*/ 77 h 165"/>
                    <a:gd name="T14" fmla="*/ 110 w 47"/>
                    <a:gd name="T15" fmla="*/ 248 h 165"/>
                    <a:gd name="T16" fmla="*/ 72 w 47"/>
                    <a:gd name="T17" fmla="*/ 272 h 165"/>
                    <a:gd name="T18" fmla="*/ 53 w 47"/>
                    <a:gd name="T19" fmla="*/ 318 h 165"/>
                    <a:gd name="T20" fmla="*/ 48 w 47"/>
                    <a:gd name="T21" fmla="*/ 332 h 165"/>
                    <a:gd name="T22" fmla="*/ 63 w 47"/>
                    <a:gd name="T23" fmla="*/ 339 h 165"/>
                    <a:gd name="T24" fmla="*/ 72 w 47"/>
                    <a:gd name="T25" fmla="*/ 368 h 165"/>
                    <a:gd name="T26" fmla="*/ 31 w 47"/>
                    <a:gd name="T27" fmla="*/ 376 h 165"/>
                    <a:gd name="T28" fmla="*/ 17 w 47"/>
                    <a:gd name="T29" fmla="*/ 405 h 165"/>
                    <a:gd name="T30" fmla="*/ 7 w 47"/>
                    <a:gd name="T31" fmla="*/ 390 h 165"/>
                    <a:gd name="T32" fmla="*/ 11 w 47"/>
                    <a:gd name="T33" fmla="*/ 39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3" name="Freeform 81"/>
                <p:cNvSpPr>
                  <a:spLocks/>
                </p:cNvSpPr>
                <p:nvPr userDrawn="1"/>
              </p:nvSpPr>
              <p:spPr bwMode="ltGray">
                <a:xfrm>
                  <a:off x="2621" y="1053"/>
                  <a:ext cx="171" cy="129"/>
                </a:xfrm>
                <a:custGeom>
                  <a:avLst/>
                  <a:gdLst>
                    <a:gd name="T0" fmla="*/ 62 w 138"/>
                    <a:gd name="T1" fmla="*/ 149 h 103"/>
                    <a:gd name="T2" fmla="*/ 71 w 138"/>
                    <a:gd name="T3" fmla="*/ 106 h 103"/>
                    <a:gd name="T4" fmla="*/ 118 w 138"/>
                    <a:gd name="T5" fmla="*/ 80 h 103"/>
                    <a:gd name="T6" fmla="*/ 128 w 138"/>
                    <a:gd name="T7" fmla="*/ 110 h 103"/>
                    <a:gd name="T8" fmla="*/ 156 w 138"/>
                    <a:gd name="T9" fmla="*/ 119 h 103"/>
                    <a:gd name="T10" fmla="*/ 188 w 138"/>
                    <a:gd name="T11" fmla="*/ 135 h 103"/>
                    <a:gd name="T12" fmla="*/ 274 w 138"/>
                    <a:gd name="T13" fmla="*/ 80 h 103"/>
                    <a:gd name="T14" fmla="*/ 307 w 138"/>
                    <a:gd name="T15" fmla="*/ 41 h 103"/>
                    <a:gd name="T16" fmla="*/ 326 w 138"/>
                    <a:gd name="T17" fmla="*/ 29 h 103"/>
                    <a:gd name="T18" fmla="*/ 249 w 138"/>
                    <a:gd name="T19" fmla="*/ 119 h 103"/>
                    <a:gd name="T20" fmla="*/ 198 w 138"/>
                    <a:gd name="T21" fmla="*/ 165 h 103"/>
                    <a:gd name="T22" fmla="*/ 156 w 138"/>
                    <a:gd name="T23" fmla="*/ 198 h 103"/>
                    <a:gd name="T24" fmla="*/ 112 w 138"/>
                    <a:gd name="T25" fmla="*/ 254 h 103"/>
                    <a:gd name="T26" fmla="*/ 62 w 138"/>
                    <a:gd name="T27" fmla="*/ 218 h 103"/>
                    <a:gd name="T28" fmla="*/ 47 w 138"/>
                    <a:gd name="T29" fmla="*/ 215 h 103"/>
                    <a:gd name="T30" fmla="*/ 51 w 138"/>
                    <a:gd name="T31" fmla="*/ 238 h 103"/>
                    <a:gd name="T32" fmla="*/ 0 w 138"/>
                    <a:gd name="T33" fmla="*/ 238 h 103"/>
                    <a:gd name="T34" fmla="*/ 24 w 138"/>
                    <a:gd name="T35" fmla="*/ 194 h 103"/>
                    <a:gd name="T36" fmla="*/ 62 w 138"/>
                    <a:gd name="T37" fmla="*/ 149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4" name="Freeform 82"/>
                <p:cNvSpPr>
                  <a:spLocks/>
                </p:cNvSpPr>
                <p:nvPr userDrawn="1"/>
              </p:nvSpPr>
              <p:spPr bwMode="ltGray">
                <a:xfrm>
                  <a:off x="2436" y="1175"/>
                  <a:ext cx="232" cy="269"/>
                </a:xfrm>
                <a:custGeom>
                  <a:avLst/>
                  <a:gdLst>
                    <a:gd name="T0" fmla="*/ 367 w 188"/>
                    <a:gd name="T1" fmla="*/ 60 h 214"/>
                    <a:gd name="T2" fmla="*/ 370 w 188"/>
                    <a:gd name="T3" fmla="*/ 16 h 214"/>
                    <a:gd name="T4" fmla="*/ 395 w 188"/>
                    <a:gd name="T5" fmla="*/ 0 h 214"/>
                    <a:gd name="T6" fmla="*/ 423 w 188"/>
                    <a:gd name="T7" fmla="*/ 60 h 214"/>
                    <a:gd name="T8" fmla="*/ 436 w 188"/>
                    <a:gd name="T9" fmla="*/ 106 h 214"/>
                    <a:gd name="T10" fmla="*/ 412 w 188"/>
                    <a:gd name="T11" fmla="*/ 146 h 214"/>
                    <a:gd name="T12" fmla="*/ 395 w 188"/>
                    <a:gd name="T13" fmla="*/ 191 h 214"/>
                    <a:gd name="T14" fmla="*/ 376 w 188"/>
                    <a:gd name="T15" fmla="*/ 314 h 214"/>
                    <a:gd name="T16" fmla="*/ 334 w 188"/>
                    <a:gd name="T17" fmla="*/ 339 h 214"/>
                    <a:gd name="T18" fmla="*/ 279 w 188"/>
                    <a:gd name="T19" fmla="*/ 343 h 214"/>
                    <a:gd name="T20" fmla="*/ 259 w 188"/>
                    <a:gd name="T21" fmla="*/ 309 h 214"/>
                    <a:gd name="T22" fmla="*/ 236 w 188"/>
                    <a:gd name="T23" fmla="*/ 365 h 214"/>
                    <a:gd name="T24" fmla="*/ 209 w 188"/>
                    <a:gd name="T25" fmla="*/ 376 h 214"/>
                    <a:gd name="T26" fmla="*/ 186 w 188"/>
                    <a:gd name="T27" fmla="*/ 331 h 214"/>
                    <a:gd name="T28" fmla="*/ 136 w 188"/>
                    <a:gd name="T29" fmla="*/ 361 h 214"/>
                    <a:gd name="T30" fmla="*/ 176 w 188"/>
                    <a:gd name="T31" fmla="*/ 354 h 214"/>
                    <a:gd name="T32" fmla="*/ 180 w 188"/>
                    <a:gd name="T33" fmla="*/ 400 h 214"/>
                    <a:gd name="T34" fmla="*/ 136 w 188"/>
                    <a:gd name="T35" fmla="*/ 416 h 214"/>
                    <a:gd name="T36" fmla="*/ 79 w 188"/>
                    <a:gd name="T37" fmla="*/ 416 h 214"/>
                    <a:gd name="T38" fmla="*/ 83 w 188"/>
                    <a:gd name="T39" fmla="*/ 386 h 214"/>
                    <a:gd name="T40" fmla="*/ 106 w 188"/>
                    <a:gd name="T41" fmla="*/ 361 h 214"/>
                    <a:gd name="T42" fmla="*/ 79 w 188"/>
                    <a:gd name="T43" fmla="*/ 370 h 214"/>
                    <a:gd name="T44" fmla="*/ 59 w 188"/>
                    <a:gd name="T45" fmla="*/ 416 h 214"/>
                    <a:gd name="T46" fmla="*/ 70 w 188"/>
                    <a:gd name="T47" fmla="*/ 474 h 214"/>
                    <a:gd name="T48" fmla="*/ 32 w 188"/>
                    <a:gd name="T49" fmla="*/ 499 h 214"/>
                    <a:gd name="T50" fmla="*/ 0 w 188"/>
                    <a:gd name="T51" fmla="*/ 534 h 214"/>
                    <a:gd name="T52" fmla="*/ 19 w 188"/>
                    <a:gd name="T53" fmla="*/ 469 h 214"/>
                    <a:gd name="T54" fmla="*/ 0 w 188"/>
                    <a:gd name="T55" fmla="*/ 410 h 214"/>
                    <a:gd name="T56" fmla="*/ 32 w 188"/>
                    <a:gd name="T57" fmla="*/ 380 h 214"/>
                    <a:gd name="T58" fmla="*/ 73 w 188"/>
                    <a:gd name="T59" fmla="*/ 333 h 214"/>
                    <a:gd name="T60" fmla="*/ 102 w 188"/>
                    <a:gd name="T61" fmla="*/ 294 h 214"/>
                    <a:gd name="T62" fmla="*/ 168 w 188"/>
                    <a:gd name="T63" fmla="*/ 290 h 214"/>
                    <a:gd name="T64" fmla="*/ 195 w 188"/>
                    <a:gd name="T65" fmla="*/ 279 h 214"/>
                    <a:gd name="T66" fmla="*/ 265 w 188"/>
                    <a:gd name="T67" fmla="*/ 195 h 214"/>
                    <a:gd name="T68" fmla="*/ 279 w 188"/>
                    <a:gd name="T69" fmla="*/ 231 h 214"/>
                    <a:gd name="T70" fmla="*/ 306 w 188"/>
                    <a:gd name="T71" fmla="*/ 191 h 214"/>
                    <a:gd name="T72" fmla="*/ 347 w 188"/>
                    <a:gd name="T73" fmla="*/ 135 h 214"/>
                    <a:gd name="T74" fmla="*/ 357 w 188"/>
                    <a:gd name="T75" fmla="*/ 106 h 214"/>
                    <a:gd name="T76" fmla="*/ 344 w 188"/>
                    <a:gd name="T77" fmla="*/ 94 h 214"/>
                    <a:gd name="T78" fmla="*/ 353 w 188"/>
                    <a:gd name="T79" fmla="*/ 79 h 214"/>
                    <a:gd name="T80" fmla="*/ 367 w 188"/>
                    <a:gd name="T81" fmla="*/ 6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5" name="Freeform 83"/>
                <p:cNvSpPr>
                  <a:spLocks/>
                </p:cNvSpPr>
                <p:nvPr userDrawn="1"/>
              </p:nvSpPr>
              <p:spPr bwMode="ltGray">
                <a:xfrm>
                  <a:off x="2592" y="1252"/>
                  <a:ext cx="16" cy="16"/>
                </a:xfrm>
                <a:custGeom>
                  <a:avLst/>
                  <a:gdLst>
                    <a:gd name="T0" fmla="*/ 0 w 13"/>
                    <a:gd name="T1" fmla="*/ 21 h 13"/>
                    <a:gd name="T2" fmla="*/ 9 w 13"/>
                    <a:gd name="T3" fmla="*/ 31 h 13"/>
                    <a:gd name="T4" fmla="*/ 0 w 13"/>
                    <a:gd name="T5" fmla="*/ 21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6" name="Freeform 84"/>
                <p:cNvSpPr>
                  <a:spLocks/>
                </p:cNvSpPr>
                <p:nvPr userDrawn="1"/>
              </p:nvSpPr>
              <p:spPr bwMode="ltGray">
                <a:xfrm>
                  <a:off x="1294" y="1437"/>
                  <a:ext cx="1003" cy="709"/>
                </a:xfrm>
                <a:custGeom>
                  <a:avLst/>
                  <a:gdLst>
                    <a:gd name="T0" fmla="*/ 1890 w 812"/>
                    <a:gd name="T1" fmla="*/ 65 h 564"/>
                    <a:gd name="T2" fmla="*/ 1811 w 812"/>
                    <a:gd name="T3" fmla="*/ 195 h 564"/>
                    <a:gd name="T4" fmla="*/ 1740 w 812"/>
                    <a:gd name="T5" fmla="*/ 303 h 564"/>
                    <a:gd name="T6" fmla="*/ 1681 w 812"/>
                    <a:gd name="T7" fmla="*/ 356 h 564"/>
                    <a:gd name="T8" fmla="*/ 1475 w 812"/>
                    <a:gd name="T9" fmla="*/ 449 h 564"/>
                    <a:gd name="T10" fmla="*/ 1472 w 812"/>
                    <a:gd name="T11" fmla="*/ 524 h 564"/>
                    <a:gd name="T12" fmla="*/ 1406 w 812"/>
                    <a:gd name="T13" fmla="*/ 573 h 564"/>
                    <a:gd name="T14" fmla="*/ 1444 w 812"/>
                    <a:gd name="T15" fmla="*/ 446 h 564"/>
                    <a:gd name="T16" fmla="*/ 1340 w 812"/>
                    <a:gd name="T17" fmla="*/ 469 h 564"/>
                    <a:gd name="T18" fmla="*/ 1296 w 812"/>
                    <a:gd name="T19" fmla="*/ 543 h 564"/>
                    <a:gd name="T20" fmla="*/ 1387 w 812"/>
                    <a:gd name="T21" fmla="*/ 699 h 564"/>
                    <a:gd name="T22" fmla="*/ 1383 w 812"/>
                    <a:gd name="T23" fmla="*/ 920 h 564"/>
                    <a:gd name="T24" fmla="*/ 1260 w 812"/>
                    <a:gd name="T25" fmla="*/ 1013 h 564"/>
                    <a:gd name="T26" fmla="*/ 1215 w 812"/>
                    <a:gd name="T27" fmla="*/ 964 h 564"/>
                    <a:gd name="T28" fmla="*/ 1122 w 812"/>
                    <a:gd name="T29" fmla="*/ 867 h 564"/>
                    <a:gd name="T30" fmla="*/ 1076 w 812"/>
                    <a:gd name="T31" fmla="*/ 867 h 564"/>
                    <a:gd name="T32" fmla="*/ 1049 w 812"/>
                    <a:gd name="T33" fmla="*/ 983 h 564"/>
                    <a:gd name="T34" fmla="*/ 1164 w 812"/>
                    <a:gd name="T35" fmla="*/ 1158 h 564"/>
                    <a:gd name="T36" fmla="*/ 1187 w 812"/>
                    <a:gd name="T37" fmla="*/ 1309 h 564"/>
                    <a:gd name="T38" fmla="*/ 1225 w 812"/>
                    <a:gd name="T39" fmla="*/ 1399 h 564"/>
                    <a:gd name="T40" fmla="*/ 1146 w 812"/>
                    <a:gd name="T41" fmla="*/ 1359 h 564"/>
                    <a:gd name="T42" fmla="*/ 1096 w 812"/>
                    <a:gd name="T43" fmla="*/ 1292 h 564"/>
                    <a:gd name="T44" fmla="*/ 982 w 812"/>
                    <a:gd name="T45" fmla="*/ 1058 h 564"/>
                    <a:gd name="T46" fmla="*/ 992 w 812"/>
                    <a:gd name="T47" fmla="*/ 774 h 564"/>
                    <a:gd name="T48" fmla="*/ 982 w 812"/>
                    <a:gd name="T49" fmla="*/ 670 h 564"/>
                    <a:gd name="T50" fmla="*/ 960 w 812"/>
                    <a:gd name="T51" fmla="*/ 689 h 564"/>
                    <a:gd name="T52" fmla="*/ 899 w 812"/>
                    <a:gd name="T53" fmla="*/ 664 h 564"/>
                    <a:gd name="T54" fmla="*/ 839 w 812"/>
                    <a:gd name="T55" fmla="*/ 425 h 564"/>
                    <a:gd name="T56" fmla="*/ 770 w 812"/>
                    <a:gd name="T57" fmla="*/ 416 h 564"/>
                    <a:gd name="T58" fmla="*/ 671 w 812"/>
                    <a:gd name="T59" fmla="*/ 430 h 564"/>
                    <a:gd name="T60" fmla="*/ 563 w 812"/>
                    <a:gd name="T61" fmla="*/ 580 h 564"/>
                    <a:gd name="T62" fmla="*/ 456 w 812"/>
                    <a:gd name="T63" fmla="*/ 670 h 564"/>
                    <a:gd name="T64" fmla="*/ 427 w 812"/>
                    <a:gd name="T65" fmla="*/ 683 h 564"/>
                    <a:gd name="T66" fmla="*/ 374 w 812"/>
                    <a:gd name="T67" fmla="*/ 818 h 564"/>
                    <a:gd name="T68" fmla="*/ 355 w 812"/>
                    <a:gd name="T69" fmla="*/ 884 h 564"/>
                    <a:gd name="T70" fmla="*/ 298 w 812"/>
                    <a:gd name="T71" fmla="*/ 1009 h 564"/>
                    <a:gd name="T72" fmla="*/ 219 w 812"/>
                    <a:gd name="T73" fmla="*/ 979 h 564"/>
                    <a:gd name="T74" fmla="*/ 154 w 812"/>
                    <a:gd name="T75" fmla="*/ 644 h 564"/>
                    <a:gd name="T76" fmla="*/ 168 w 812"/>
                    <a:gd name="T77" fmla="*/ 388 h 564"/>
                    <a:gd name="T78" fmla="*/ 103 w 812"/>
                    <a:gd name="T79" fmla="*/ 449 h 564"/>
                    <a:gd name="T80" fmla="*/ 47 w 812"/>
                    <a:gd name="T81" fmla="*/ 376 h 564"/>
                    <a:gd name="T82" fmla="*/ 57 w 812"/>
                    <a:gd name="T83" fmla="*/ 343 h 564"/>
                    <a:gd name="T84" fmla="*/ 0 w 812"/>
                    <a:gd name="T85" fmla="*/ 231 h 564"/>
                    <a:gd name="T86" fmla="*/ 1859 w 812"/>
                    <a:gd name="T87" fmla="*/ 1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7" name="Freeform 85"/>
                <p:cNvSpPr>
                  <a:spLocks/>
                </p:cNvSpPr>
                <p:nvPr userDrawn="1"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>
                    <a:gd name="T0" fmla="*/ 18 w 43"/>
                    <a:gd name="T1" fmla="*/ 29 h 85"/>
                    <a:gd name="T2" fmla="*/ 41 w 43"/>
                    <a:gd name="T3" fmla="*/ 8 h 85"/>
                    <a:gd name="T4" fmla="*/ 92 w 43"/>
                    <a:gd name="T5" fmla="*/ 84 h 85"/>
                    <a:gd name="T6" fmla="*/ 48 w 43"/>
                    <a:gd name="T7" fmla="*/ 214 h 85"/>
                    <a:gd name="T8" fmla="*/ 1 w 43"/>
                    <a:gd name="T9" fmla="*/ 174 h 85"/>
                    <a:gd name="T10" fmla="*/ 18 w 43"/>
                    <a:gd name="T11" fmla="*/ 2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8" name="Freeform 86"/>
                <p:cNvSpPr>
                  <a:spLocks/>
                </p:cNvSpPr>
                <p:nvPr userDrawn="1"/>
              </p:nvSpPr>
              <p:spPr bwMode="ltGray">
                <a:xfrm>
                  <a:off x="2239" y="1555"/>
                  <a:ext cx="55" cy="93"/>
                </a:xfrm>
                <a:custGeom>
                  <a:avLst/>
                  <a:gdLst>
                    <a:gd name="T0" fmla="*/ 31 w 44"/>
                    <a:gd name="T1" fmla="*/ 69 h 74"/>
                    <a:gd name="T2" fmla="*/ 70 w 44"/>
                    <a:gd name="T3" fmla="*/ 6 h 74"/>
                    <a:gd name="T4" fmla="*/ 106 w 44"/>
                    <a:gd name="T5" fmla="*/ 10 h 74"/>
                    <a:gd name="T6" fmla="*/ 95 w 44"/>
                    <a:gd name="T7" fmla="*/ 65 h 74"/>
                    <a:gd name="T8" fmla="*/ 31 w 44"/>
                    <a:gd name="T9" fmla="*/ 185 h 74"/>
                    <a:gd name="T10" fmla="*/ 18 w 44"/>
                    <a:gd name="T11" fmla="*/ 148 h 74"/>
                    <a:gd name="T12" fmla="*/ 8 w 44"/>
                    <a:gd name="T13" fmla="*/ 90 h 74"/>
                    <a:gd name="T14" fmla="*/ 31 w 44"/>
                    <a:gd name="T15" fmla="*/ 6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9" name="Freeform 87"/>
                <p:cNvSpPr>
                  <a:spLocks/>
                </p:cNvSpPr>
                <p:nvPr userDrawn="1"/>
              </p:nvSpPr>
              <p:spPr bwMode="ltGray">
                <a:xfrm>
                  <a:off x="2388" y="1512"/>
                  <a:ext cx="24" cy="38"/>
                </a:xfrm>
                <a:custGeom>
                  <a:avLst/>
                  <a:gdLst>
                    <a:gd name="T0" fmla="*/ 14 w 20"/>
                    <a:gd name="T1" fmla="*/ 41 h 30"/>
                    <a:gd name="T2" fmla="*/ 10 w 20"/>
                    <a:gd name="T3" fmla="*/ 77 h 30"/>
                    <a:gd name="T4" fmla="*/ 14 w 20"/>
                    <a:gd name="T5" fmla="*/ 41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0" name="Freeform 88"/>
                <p:cNvSpPr>
                  <a:spLocks/>
                </p:cNvSpPr>
                <p:nvPr userDrawn="1"/>
              </p:nvSpPr>
              <p:spPr bwMode="ltGray">
                <a:xfrm>
                  <a:off x="-306" y="1167"/>
                  <a:ext cx="1255" cy="1752"/>
                </a:xfrm>
                <a:custGeom>
                  <a:avLst/>
                  <a:gdLst>
                    <a:gd name="T0" fmla="*/ 1879 w 1015"/>
                    <a:gd name="T1" fmla="*/ 3021 h 1392"/>
                    <a:gd name="T2" fmla="*/ 1954 w 1015"/>
                    <a:gd name="T3" fmla="*/ 3262 h 1392"/>
                    <a:gd name="T4" fmla="*/ 1918 w 1015"/>
                    <a:gd name="T5" fmla="*/ 3413 h 1392"/>
                    <a:gd name="T6" fmla="*/ 1673 w 1015"/>
                    <a:gd name="T7" fmla="*/ 2210 h 1392"/>
                    <a:gd name="T8" fmla="*/ 1693 w 1015"/>
                    <a:gd name="T9" fmla="*/ 2148 h 1392"/>
                    <a:gd name="T10" fmla="*/ 1740 w 1015"/>
                    <a:gd name="T11" fmla="*/ 1967 h 1392"/>
                    <a:gd name="T12" fmla="*/ 1076 w 1015"/>
                    <a:gd name="T13" fmla="*/ 1366 h 1392"/>
                    <a:gd name="T14" fmla="*/ 982 w 1015"/>
                    <a:gd name="T15" fmla="*/ 1648 h 1392"/>
                    <a:gd name="T16" fmla="*/ 1039 w 1015"/>
                    <a:gd name="T17" fmla="*/ 2921 h 1392"/>
                    <a:gd name="T18" fmla="*/ 1039 w 1015"/>
                    <a:gd name="T19" fmla="*/ 2709 h 1392"/>
                    <a:gd name="T20" fmla="*/ 1056 w 1015"/>
                    <a:gd name="T21" fmla="*/ 2550 h 1392"/>
                    <a:gd name="T22" fmla="*/ 879 w 1015"/>
                    <a:gd name="T23" fmla="*/ 2148 h 1392"/>
                    <a:gd name="T24" fmla="*/ 822 w 1015"/>
                    <a:gd name="T25" fmla="*/ 2058 h 1392"/>
                    <a:gd name="T26" fmla="*/ 870 w 1015"/>
                    <a:gd name="T27" fmla="*/ 1909 h 1392"/>
                    <a:gd name="T28" fmla="*/ 879 w 1015"/>
                    <a:gd name="T29" fmla="*/ 1817 h 1392"/>
                    <a:gd name="T30" fmla="*/ 720 w 1015"/>
                    <a:gd name="T31" fmla="*/ 1736 h 1392"/>
                    <a:gd name="T32" fmla="*/ 543 w 1015"/>
                    <a:gd name="T33" fmla="*/ 1678 h 1392"/>
                    <a:gd name="T34" fmla="*/ 496 w 1015"/>
                    <a:gd name="T35" fmla="*/ 1717 h 1392"/>
                    <a:gd name="T36" fmla="*/ 328 w 1015"/>
                    <a:gd name="T37" fmla="*/ 1717 h 1392"/>
                    <a:gd name="T38" fmla="*/ 121 w 1015"/>
                    <a:gd name="T39" fmla="*/ 1606 h 1392"/>
                    <a:gd name="T40" fmla="*/ 66 w 1015"/>
                    <a:gd name="T41" fmla="*/ 1426 h 1392"/>
                    <a:gd name="T42" fmla="*/ 19 w 1015"/>
                    <a:gd name="T43" fmla="*/ 1317 h 1392"/>
                    <a:gd name="T44" fmla="*/ 47 w 1015"/>
                    <a:gd name="T45" fmla="*/ 1155 h 1392"/>
                    <a:gd name="T46" fmla="*/ 103 w 1015"/>
                    <a:gd name="T47" fmla="*/ 954 h 1392"/>
                    <a:gd name="T48" fmla="*/ 150 w 1015"/>
                    <a:gd name="T49" fmla="*/ 803 h 1392"/>
                    <a:gd name="T50" fmla="*/ 234 w 1015"/>
                    <a:gd name="T51" fmla="*/ 642 h 1392"/>
                    <a:gd name="T52" fmla="*/ 393 w 1015"/>
                    <a:gd name="T53" fmla="*/ 472 h 1392"/>
                    <a:gd name="T54" fmla="*/ 654 w 1015"/>
                    <a:gd name="T55" fmla="*/ 222 h 1392"/>
                    <a:gd name="T56" fmla="*/ 794 w 1015"/>
                    <a:gd name="T57" fmla="*/ 121 h 1392"/>
                    <a:gd name="T58" fmla="*/ 1113 w 1015"/>
                    <a:gd name="T59" fmla="*/ 20 h 1392"/>
                    <a:gd name="T60" fmla="*/ 1327 w 1015"/>
                    <a:gd name="T61" fmla="*/ 20 h 1392"/>
                    <a:gd name="T62" fmla="*/ 1392 w 1015"/>
                    <a:gd name="T63" fmla="*/ 140 h 1392"/>
                    <a:gd name="T64" fmla="*/ 1431 w 1015"/>
                    <a:gd name="T65" fmla="*/ 262 h 1392"/>
                    <a:gd name="T66" fmla="*/ 1628 w 1015"/>
                    <a:gd name="T67" fmla="*/ 271 h 1392"/>
                    <a:gd name="T68" fmla="*/ 1813 w 1015"/>
                    <a:gd name="T69" fmla="*/ 380 h 1392"/>
                    <a:gd name="T70" fmla="*/ 1954 w 1015"/>
                    <a:gd name="T71" fmla="*/ 400 h 1392"/>
                    <a:gd name="T72" fmla="*/ 1926 w 1015"/>
                    <a:gd name="T73" fmla="*/ 522 h 1392"/>
                    <a:gd name="T74" fmla="*/ 1954 w 1015"/>
                    <a:gd name="T75" fmla="*/ 1046 h 1392"/>
                    <a:gd name="T76" fmla="*/ 1999 w 1015"/>
                    <a:gd name="T77" fmla="*/ 1233 h 1392"/>
                    <a:gd name="T78" fmla="*/ 2151 w 1015"/>
                    <a:gd name="T79" fmla="*/ 1475 h 1392"/>
                    <a:gd name="T80" fmla="*/ 2336 w 1015"/>
                    <a:gd name="T81" fmla="*/ 1396 h 1392"/>
                    <a:gd name="T82" fmla="*/ 2336 w 1015"/>
                    <a:gd name="T83" fmla="*/ 1556 h 1392"/>
                    <a:gd name="T84" fmla="*/ 2159 w 1015"/>
                    <a:gd name="T85" fmla="*/ 1875 h 1392"/>
                    <a:gd name="T86" fmla="*/ 1973 w 1015"/>
                    <a:gd name="T87" fmla="*/ 2088 h 1392"/>
                    <a:gd name="T88" fmla="*/ 1918 w 1015"/>
                    <a:gd name="T89" fmla="*/ 2359 h 1392"/>
                    <a:gd name="T90" fmla="*/ 1999 w 1015"/>
                    <a:gd name="T91" fmla="*/ 2610 h 1392"/>
                    <a:gd name="T92" fmla="*/ 2029 w 1015"/>
                    <a:gd name="T93" fmla="*/ 2700 h 13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1" name="Freeform 89"/>
                <p:cNvSpPr>
                  <a:spLocks/>
                </p:cNvSpPr>
                <p:nvPr userDrawn="1"/>
              </p:nvSpPr>
              <p:spPr bwMode="ltGray">
                <a:xfrm>
                  <a:off x="179" y="1668"/>
                  <a:ext cx="529" cy="1417"/>
                </a:xfrm>
                <a:custGeom>
                  <a:avLst/>
                  <a:gdLst>
                    <a:gd name="T0" fmla="*/ 121 w 428"/>
                    <a:gd name="T1" fmla="*/ 1912 h 1126"/>
                    <a:gd name="T2" fmla="*/ 279 w 428"/>
                    <a:gd name="T3" fmla="*/ 2182 h 1126"/>
                    <a:gd name="T4" fmla="*/ 318 w 428"/>
                    <a:gd name="T5" fmla="*/ 2251 h 1126"/>
                    <a:gd name="T6" fmla="*/ 393 w 428"/>
                    <a:gd name="T7" fmla="*/ 2414 h 1126"/>
                    <a:gd name="T8" fmla="*/ 457 w 428"/>
                    <a:gd name="T9" fmla="*/ 2504 h 1126"/>
                    <a:gd name="T10" fmla="*/ 513 w 428"/>
                    <a:gd name="T11" fmla="*/ 2543 h 1126"/>
                    <a:gd name="T12" fmla="*/ 607 w 428"/>
                    <a:gd name="T13" fmla="*/ 2633 h 1126"/>
                    <a:gd name="T14" fmla="*/ 662 w 428"/>
                    <a:gd name="T15" fmla="*/ 2725 h 1126"/>
                    <a:gd name="T16" fmla="*/ 672 w 428"/>
                    <a:gd name="T17" fmla="*/ 2784 h 1126"/>
                    <a:gd name="T18" fmla="*/ 729 w 428"/>
                    <a:gd name="T19" fmla="*/ 2824 h 1126"/>
                    <a:gd name="T20" fmla="*/ 960 w 428"/>
                    <a:gd name="T21" fmla="*/ 2725 h 1126"/>
                    <a:gd name="T22" fmla="*/ 999 w 428"/>
                    <a:gd name="T23" fmla="*/ 2592 h 1126"/>
                    <a:gd name="T24" fmla="*/ 990 w 428"/>
                    <a:gd name="T25" fmla="*/ 2513 h 1126"/>
                    <a:gd name="T26" fmla="*/ 990 w 428"/>
                    <a:gd name="T27" fmla="*/ 2352 h 1126"/>
                    <a:gd name="T28" fmla="*/ 970 w 428"/>
                    <a:gd name="T29" fmla="*/ 2202 h 1126"/>
                    <a:gd name="T30" fmla="*/ 933 w 428"/>
                    <a:gd name="T31" fmla="*/ 1750 h 1126"/>
                    <a:gd name="T32" fmla="*/ 811 w 428"/>
                    <a:gd name="T33" fmla="*/ 1428 h 1126"/>
                    <a:gd name="T34" fmla="*/ 755 w 428"/>
                    <a:gd name="T35" fmla="*/ 1370 h 1126"/>
                    <a:gd name="T36" fmla="*/ 747 w 428"/>
                    <a:gd name="T37" fmla="*/ 1280 h 1126"/>
                    <a:gd name="T38" fmla="*/ 729 w 428"/>
                    <a:gd name="T39" fmla="*/ 1209 h 1126"/>
                    <a:gd name="T40" fmla="*/ 729 w 428"/>
                    <a:gd name="T41" fmla="*/ 1089 h 1126"/>
                    <a:gd name="T42" fmla="*/ 719 w 428"/>
                    <a:gd name="T43" fmla="*/ 1018 h 1126"/>
                    <a:gd name="T44" fmla="*/ 792 w 428"/>
                    <a:gd name="T45" fmla="*/ 958 h 1126"/>
                    <a:gd name="T46" fmla="*/ 897 w 428"/>
                    <a:gd name="T47" fmla="*/ 939 h 1126"/>
                    <a:gd name="T48" fmla="*/ 897 w 428"/>
                    <a:gd name="T49" fmla="*/ 648 h 1126"/>
                    <a:gd name="T50" fmla="*/ 187 w 428"/>
                    <a:gd name="T51" fmla="*/ 456 h 1126"/>
                    <a:gd name="T52" fmla="*/ 111 w 428"/>
                    <a:gd name="T53" fmla="*/ 466 h 1126"/>
                    <a:gd name="T54" fmla="*/ 57 w 428"/>
                    <a:gd name="T55" fmla="*/ 486 h 1126"/>
                    <a:gd name="T56" fmla="*/ 0 w 428"/>
                    <a:gd name="T57" fmla="*/ 709 h 1126"/>
                    <a:gd name="T58" fmla="*/ 393 w 428"/>
                    <a:gd name="T59" fmla="*/ 1842 h 1126"/>
                    <a:gd name="T60" fmla="*/ 121 w 428"/>
                    <a:gd name="T61" fmla="*/ 1912 h 11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2" name="Freeform 90"/>
                <p:cNvSpPr>
                  <a:spLocks/>
                </p:cNvSpPr>
                <p:nvPr userDrawn="1"/>
              </p:nvSpPr>
              <p:spPr bwMode="ltGray">
                <a:xfrm>
                  <a:off x="835" y="2472"/>
                  <a:ext cx="115" cy="358"/>
                </a:xfrm>
                <a:custGeom>
                  <a:avLst/>
                  <a:gdLst>
                    <a:gd name="T0" fmla="*/ 58 w 93"/>
                    <a:gd name="T1" fmla="*/ 209 h 284"/>
                    <a:gd name="T2" fmla="*/ 125 w 93"/>
                    <a:gd name="T3" fmla="*/ 68 h 284"/>
                    <a:gd name="T4" fmla="*/ 169 w 93"/>
                    <a:gd name="T5" fmla="*/ 18 h 284"/>
                    <a:gd name="T6" fmla="*/ 218 w 93"/>
                    <a:gd name="T7" fmla="*/ 139 h 284"/>
                    <a:gd name="T8" fmla="*/ 189 w 93"/>
                    <a:gd name="T9" fmla="*/ 251 h 284"/>
                    <a:gd name="T10" fmla="*/ 189 w 93"/>
                    <a:gd name="T11" fmla="*/ 410 h 284"/>
                    <a:gd name="T12" fmla="*/ 218 w 93"/>
                    <a:gd name="T13" fmla="*/ 502 h 284"/>
                    <a:gd name="T14" fmla="*/ 208 w 93"/>
                    <a:gd name="T15" fmla="*/ 684 h 284"/>
                    <a:gd name="T16" fmla="*/ 189 w 93"/>
                    <a:gd name="T17" fmla="*/ 715 h 284"/>
                    <a:gd name="T18" fmla="*/ 134 w 93"/>
                    <a:gd name="T19" fmla="*/ 695 h 284"/>
                    <a:gd name="T20" fmla="*/ 69 w 93"/>
                    <a:gd name="T21" fmla="*/ 584 h 284"/>
                    <a:gd name="T22" fmla="*/ 49 w 93"/>
                    <a:gd name="T23" fmla="*/ 453 h 284"/>
                    <a:gd name="T24" fmla="*/ 11 w 93"/>
                    <a:gd name="T25" fmla="*/ 300 h 284"/>
                    <a:gd name="T26" fmla="*/ 58 w 93"/>
                    <a:gd name="T27" fmla="*/ 209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3" name="Freeform 91"/>
                <p:cNvSpPr>
                  <a:spLocks/>
                </p:cNvSpPr>
                <p:nvPr userDrawn="1"/>
              </p:nvSpPr>
              <p:spPr bwMode="ltGray">
                <a:xfrm>
                  <a:off x="797" y="2459"/>
                  <a:ext cx="22" cy="25"/>
                </a:xfrm>
                <a:custGeom>
                  <a:avLst/>
                  <a:gdLst>
                    <a:gd name="T0" fmla="*/ 0 w 18"/>
                    <a:gd name="T1" fmla="*/ 36 h 20"/>
                    <a:gd name="T2" fmla="*/ 9 w 18"/>
                    <a:gd name="T3" fmla="*/ 6 h 20"/>
                    <a:gd name="T4" fmla="*/ 35 w 18"/>
                    <a:gd name="T5" fmla="*/ 16 h 20"/>
                    <a:gd name="T6" fmla="*/ 27 w 18"/>
                    <a:gd name="T7" fmla="*/ 45 h 20"/>
                    <a:gd name="T8" fmla="*/ 0 w 18"/>
                    <a:gd name="T9" fmla="*/ 3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4" name="Freeform 92"/>
                <p:cNvSpPr>
                  <a:spLocks/>
                </p:cNvSpPr>
                <p:nvPr userDrawn="1"/>
              </p:nvSpPr>
              <p:spPr bwMode="ltGray">
                <a:xfrm>
                  <a:off x="1011" y="2269"/>
                  <a:ext cx="23" cy="46"/>
                </a:xfrm>
                <a:custGeom>
                  <a:avLst/>
                  <a:gdLst>
                    <a:gd name="T0" fmla="*/ 15 w 19"/>
                    <a:gd name="T1" fmla="*/ 60 h 37"/>
                    <a:gd name="T2" fmla="*/ 41 w 19"/>
                    <a:gd name="T3" fmla="*/ 50 h 37"/>
                    <a:gd name="T4" fmla="*/ 15 w 19"/>
                    <a:gd name="T5" fmla="*/ 6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5" name="Freeform 93"/>
                <p:cNvSpPr>
                  <a:spLocks/>
                </p:cNvSpPr>
                <p:nvPr userDrawn="1"/>
              </p:nvSpPr>
              <p:spPr bwMode="ltGray">
                <a:xfrm>
                  <a:off x="985" y="1842"/>
                  <a:ext cx="27" cy="25"/>
                </a:xfrm>
                <a:custGeom>
                  <a:avLst/>
                  <a:gdLst>
                    <a:gd name="T0" fmla="*/ 27 w 22"/>
                    <a:gd name="T1" fmla="*/ 30 h 20"/>
                    <a:gd name="T2" fmla="*/ 38 w 22"/>
                    <a:gd name="T3" fmla="*/ 0 h 20"/>
                    <a:gd name="T4" fmla="*/ 47 w 22"/>
                    <a:gd name="T5" fmla="*/ 30 h 20"/>
                    <a:gd name="T6" fmla="*/ 18 w 22"/>
                    <a:gd name="T7" fmla="*/ 49 h 20"/>
                    <a:gd name="T8" fmla="*/ 27 w 22"/>
                    <a:gd name="T9" fmla="*/ 3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6" name="Freeform 94"/>
                <p:cNvSpPr>
                  <a:spLocks/>
                </p:cNvSpPr>
                <p:nvPr userDrawn="1"/>
              </p:nvSpPr>
              <p:spPr bwMode="ltGray">
                <a:xfrm>
                  <a:off x="-158" y="1316"/>
                  <a:ext cx="71" cy="38"/>
                </a:xfrm>
                <a:custGeom>
                  <a:avLst/>
                  <a:gdLst>
                    <a:gd name="T0" fmla="*/ 57 w 57"/>
                    <a:gd name="T1" fmla="*/ 47 h 30"/>
                    <a:gd name="T2" fmla="*/ 77 w 57"/>
                    <a:gd name="T3" fmla="*/ 16 h 30"/>
                    <a:gd name="T4" fmla="*/ 87 w 57"/>
                    <a:gd name="T5" fmla="*/ 77 h 30"/>
                    <a:gd name="T6" fmla="*/ 57 w 57"/>
                    <a:gd name="T7" fmla="*/ 47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7" name="Freeform 95"/>
                <p:cNvSpPr>
                  <a:spLocks/>
                </p:cNvSpPr>
                <p:nvPr userDrawn="1"/>
              </p:nvSpPr>
              <p:spPr bwMode="ltGray">
                <a:xfrm>
                  <a:off x="716" y="971"/>
                  <a:ext cx="857" cy="876"/>
                </a:xfrm>
                <a:custGeom>
                  <a:avLst/>
                  <a:gdLst>
                    <a:gd name="T0" fmla="*/ 1106 w 693"/>
                    <a:gd name="T1" fmla="*/ 1164 h 696"/>
                    <a:gd name="T2" fmla="*/ 919 w 693"/>
                    <a:gd name="T3" fmla="*/ 1134 h 696"/>
                    <a:gd name="T4" fmla="*/ 761 w 693"/>
                    <a:gd name="T5" fmla="*/ 1035 h 696"/>
                    <a:gd name="T6" fmla="*/ 621 w 693"/>
                    <a:gd name="T7" fmla="*/ 1003 h 696"/>
                    <a:gd name="T8" fmla="*/ 554 w 693"/>
                    <a:gd name="T9" fmla="*/ 1046 h 696"/>
                    <a:gd name="T10" fmla="*/ 610 w 693"/>
                    <a:gd name="T11" fmla="*/ 1074 h 696"/>
                    <a:gd name="T12" fmla="*/ 685 w 693"/>
                    <a:gd name="T13" fmla="*/ 1174 h 696"/>
                    <a:gd name="T14" fmla="*/ 751 w 693"/>
                    <a:gd name="T15" fmla="*/ 1194 h 696"/>
                    <a:gd name="T16" fmla="*/ 780 w 693"/>
                    <a:gd name="T17" fmla="*/ 1347 h 696"/>
                    <a:gd name="T18" fmla="*/ 732 w 693"/>
                    <a:gd name="T19" fmla="*/ 1386 h 696"/>
                    <a:gd name="T20" fmla="*/ 610 w 693"/>
                    <a:gd name="T21" fmla="*/ 1544 h 696"/>
                    <a:gd name="T22" fmla="*/ 526 w 693"/>
                    <a:gd name="T23" fmla="*/ 1575 h 696"/>
                    <a:gd name="T24" fmla="*/ 226 w 693"/>
                    <a:gd name="T25" fmla="*/ 1747 h 696"/>
                    <a:gd name="T26" fmla="*/ 179 w 693"/>
                    <a:gd name="T27" fmla="*/ 1544 h 696"/>
                    <a:gd name="T28" fmla="*/ 105 w 693"/>
                    <a:gd name="T29" fmla="*/ 1317 h 696"/>
                    <a:gd name="T30" fmla="*/ 78 w 693"/>
                    <a:gd name="T31" fmla="*/ 1125 h 696"/>
                    <a:gd name="T32" fmla="*/ 125 w 693"/>
                    <a:gd name="T33" fmla="*/ 863 h 696"/>
                    <a:gd name="T34" fmla="*/ 40 w 693"/>
                    <a:gd name="T35" fmla="*/ 984 h 696"/>
                    <a:gd name="T36" fmla="*/ 189 w 693"/>
                    <a:gd name="T37" fmla="*/ 702 h 696"/>
                    <a:gd name="T38" fmla="*/ 265 w 693"/>
                    <a:gd name="T39" fmla="*/ 512 h 696"/>
                    <a:gd name="T40" fmla="*/ 87 w 693"/>
                    <a:gd name="T41" fmla="*/ 512 h 696"/>
                    <a:gd name="T42" fmla="*/ 1 w 693"/>
                    <a:gd name="T43" fmla="*/ 492 h 696"/>
                    <a:gd name="T44" fmla="*/ 58 w 693"/>
                    <a:gd name="T45" fmla="*/ 351 h 696"/>
                    <a:gd name="T46" fmla="*/ 226 w 693"/>
                    <a:gd name="T47" fmla="*/ 281 h 696"/>
                    <a:gd name="T48" fmla="*/ 517 w 693"/>
                    <a:gd name="T49" fmla="*/ 311 h 696"/>
                    <a:gd name="T50" fmla="*/ 535 w 693"/>
                    <a:gd name="T51" fmla="*/ 161 h 696"/>
                    <a:gd name="T52" fmla="*/ 610 w 693"/>
                    <a:gd name="T53" fmla="*/ 0 h 696"/>
                    <a:gd name="T54" fmla="*/ 834 w 693"/>
                    <a:gd name="T55" fmla="*/ 110 h 696"/>
                    <a:gd name="T56" fmla="*/ 769 w 693"/>
                    <a:gd name="T57" fmla="*/ 222 h 696"/>
                    <a:gd name="T58" fmla="*/ 704 w 693"/>
                    <a:gd name="T59" fmla="*/ 442 h 696"/>
                    <a:gd name="T60" fmla="*/ 845 w 693"/>
                    <a:gd name="T61" fmla="*/ 483 h 696"/>
                    <a:gd name="T62" fmla="*/ 872 w 693"/>
                    <a:gd name="T63" fmla="*/ 341 h 696"/>
                    <a:gd name="T64" fmla="*/ 976 w 693"/>
                    <a:gd name="T65" fmla="*/ 232 h 696"/>
                    <a:gd name="T66" fmla="*/ 1164 w 693"/>
                    <a:gd name="T67" fmla="*/ 222 h 696"/>
                    <a:gd name="T68" fmla="*/ 1237 w 693"/>
                    <a:gd name="T69" fmla="*/ 130 h 696"/>
                    <a:gd name="T70" fmla="*/ 1265 w 693"/>
                    <a:gd name="T71" fmla="*/ 115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8" name="Freeform 96"/>
                <p:cNvSpPr>
                  <a:spLocks/>
                </p:cNvSpPr>
                <p:nvPr userDrawn="1"/>
              </p:nvSpPr>
              <p:spPr bwMode="ltGray">
                <a:xfrm>
                  <a:off x="134" y="411"/>
                  <a:ext cx="1579" cy="837"/>
                </a:xfrm>
                <a:custGeom>
                  <a:avLst/>
                  <a:gdLst>
                    <a:gd name="T0" fmla="*/ 2955 w 1277"/>
                    <a:gd name="T1" fmla="*/ 145 h 665"/>
                    <a:gd name="T2" fmla="*/ 2720 w 1277"/>
                    <a:gd name="T3" fmla="*/ 123 h 665"/>
                    <a:gd name="T4" fmla="*/ 2524 w 1277"/>
                    <a:gd name="T5" fmla="*/ 214 h 665"/>
                    <a:gd name="T6" fmla="*/ 2393 w 1277"/>
                    <a:gd name="T7" fmla="*/ 253 h 665"/>
                    <a:gd name="T8" fmla="*/ 2292 w 1277"/>
                    <a:gd name="T9" fmla="*/ 342 h 665"/>
                    <a:gd name="T10" fmla="*/ 2301 w 1277"/>
                    <a:gd name="T11" fmla="*/ 244 h 665"/>
                    <a:gd name="T12" fmla="*/ 2236 w 1277"/>
                    <a:gd name="T13" fmla="*/ 93 h 665"/>
                    <a:gd name="T14" fmla="*/ 2310 w 1277"/>
                    <a:gd name="T15" fmla="*/ 31 h 665"/>
                    <a:gd name="T16" fmla="*/ 2095 w 1277"/>
                    <a:gd name="T17" fmla="*/ 74 h 665"/>
                    <a:gd name="T18" fmla="*/ 2160 w 1277"/>
                    <a:gd name="T19" fmla="*/ 13 h 665"/>
                    <a:gd name="T20" fmla="*/ 1908 w 1277"/>
                    <a:gd name="T21" fmla="*/ 103 h 665"/>
                    <a:gd name="T22" fmla="*/ 1590 w 1277"/>
                    <a:gd name="T23" fmla="*/ 293 h 665"/>
                    <a:gd name="T24" fmla="*/ 1298 w 1277"/>
                    <a:gd name="T25" fmla="*/ 405 h 665"/>
                    <a:gd name="T26" fmla="*/ 1365 w 1277"/>
                    <a:gd name="T27" fmla="*/ 464 h 665"/>
                    <a:gd name="T28" fmla="*/ 1337 w 1277"/>
                    <a:gd name="T29" fmla="*/ 594 h 665"/>
                    <a:gd name="T30" fmla="*/ 1486 w 1277"/>
                    <a:gd name="T31" fmla="*/ 545 h 665"/>
                    <a:gd name="T32" fmla="*/ 1654 w 1277"/>
                    <a:gd name="T33" fmla="*/ 385 h 665"/>
                    <a:gd name="T34" fmla="*/ 1965 w 1277"/>
                    <a:gd name="T35" fmla="*/ 233 h 665"/>
                    <a:gd name="T36" fmla="*/ 1720 w 1277"/>
                    <a:gd name="T37" fmla="*/ 485 h 665"/>
                    <a:gd name="T38" fmla="*/ 1945 w 1277"/>
                    <a:gd name="T39" fmla="*/ 446 h 665"/>
                    <a:gd name="T40" fmla="*/ 1777 w 1277"/>
                    <a:gd name="T41" fmla="*/ 534 h 665"/>
                    <a:gd name="T42" fmla="*/ 1552 w 1277"/>
                    <a:gd name="T43" fmla="*/ 594 h 665"/>
                    <a:gd name="T44" fmla="*/ 1402 w 1277"/>
                    <a:gd name="T45" fmla="*/ 706 h 665"/>
                    <a:gd name="T46" fmla="*/ 1262 w 1277"/>
                    <a:gd name="T47" fmla="*/ 725 h 665"/>
                    <a:gd name="T48" fmla="*/ 1272 w 1277"/>
                    <a:gd name="T49" fmla="*/ 564 h 665"/>
                    <a:gd name="T50" fmla="*/ 982 w 1277"/>
                    <a:gd name="T51" fmla="*/ 735 h 665"/>
                    <a:gd name="T52" fmla="*/ 738 w 1277"/>
                    <a:gd name="T53" fmla="*/ 865 h 665"/>
                    <a:gd name="T54" fmla="*/ 496 w 1277"/>
                    <a:gd name="T55" fmla="*/ 1096 h 665"/>
                    <a:gd name="T56" fmla="*/ 289 w 1277"/>
                    <a:gd name="T57" fmla="*/ 1147 h 665"/>
                    <a:gd name="T58" fmla="*/ 75 w 1277"/>
                    <a:gd name="T59" fmla="*/ 1328 h 665"/>
                    <a:gd name="T60" fmla="*/ 57 w 1277"/>
                    <a:gd name="T61" fmla="*/ 1529 h 665"/>
                    <a:gd name="T62" fmla="*/ 336 w 1277"/>
                    <a:gd name="T63" fmla="*/ 1417 h 665"/>
                    <a:gd name="T64" fmla="*/ 513 w 1277"/>
                    <a:gd name="T65" fmla="*/ 1279 h 665"/>
                    <a:gd name="T66" fmla="*/ 749 w 1277"/>
                    <a:gd name="T67" fmla="*/ 1177 h 665"/>
                    <a:gd name="T68" fmla="*/ 758 w 1277"/>
                    <a:gd name="T69" fmla="*/ 1468 h 665"/>
                    <a:gd name="T70" fmla="*/ 804 w 1277"/>
                    <a:gd name="T71" fmla="*/ 1497 h 665"/>
                    <a:gd name="T72" fmla="*/ 898 w 1277"/>
                    <a:gd name="T73" fmla="*/ 1417 h 665"/>
                    <a:gd name="T74" fmla="*/ 879 w 1277"/>
                    <a:gd name="T75" fmla="*/ 1217 h 665"/>
                    <a:gd name="T76" fmla="*/ 990 w 1277"/>
                    <a:gd name="T77" fmla="*/ 1298 h 665"/>
                    <a:gd name="T78" fmla="*/ 926 w 1277"/>
                    <a:gd name="T79" fmla="*/ 1497 h 665"/>
                    <a:gd name="T80" fmla="*/ 1039 w 1277"/>
                    <a:gd name="T81" fmla="*/ 1488 h 665"/>
                    <a:gd name="T82" fmla="*/ 1150 w 1277"/>
                    <a:gd name="T83" fmla="*/ 1447 h 665"/>
                    <a:gd name="T84" fmla="*/ 1365 w 1277"/>
                    <a:gd name="T85" fmla="*/ 1217 h 665"/>
                    <a:gd name="T86" fmla="*/ 1525 w 1277"/>
                    <a:gd name="T87" fmla="*/ 1226 h 665"/>
                    <a:gd name="T88" fmla="*/ 1525 w 1277"/>
                    <a:gd name="T89" fmla="*/ 1177 h 665"/>
                    <a:gd name="T90" fmla="*/ 1645 w 1277"/>
                    <a:gd name="T91" fmla="*/ 1126 h 665"/>
                    <a:gd name="T92" fmla="*/ 1965 w 1277"/>
                    <a:gd name="T93" fmla="*/ 1196 h 665"/>
                    <a:gd name="T94" fmla="*/ 2029 w 1277"/>
                    <a:gd name="T95" fmla="*/ 1257 h 665"/>
                    <a:gd name="T96" fmla="*/ 2048 w 1277"/>
                    <a:gd name="T97" fmla="*/ 1408 h 665"/>
                    <a:gd name="T98" fmla="*/ 2168 w 1277"/>
                    <a:gd name="T99" fmla="*/ 1339 h 665"/>
                    <a:gd name="T100" fmla="*/ 2431 w 1277"/>
                    <a:gd name="T101" fmla="*/ 1288 h 6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9" name="Freeform 97"/>
                <p:cNvSpPr>
                  <a:spLocks/>
                </p:cNvSpPr>
                <p:nvPr userDrawn="1"/>
              </p:nvSpPr>
              <p:spPr bwMode="ltGray">
                <a:xfrm>
                  <a:off x="443" y="624"/>
                  <a:ext cx="278" cy="214"/>
                </a:xfrm>
                <a:custGeom>
                  <a:avLst/>
                  <a:gdLst>
                    <a:gd name="T0" fmla="*/ 32 w 225"/>
                    <a:gd name="T1" fmla="*/ 391 h 170"/>
                    <a:gd name="T2" fmla="*/ 89 w 225"/>
                    <a:gd name="T3" fmla="*/ 371 h 170"/>
                    <a:gd name="T4" fmla="*/ 117 w 225"/>
                    <a:gd name="T5" fmla="*/ 361 h 170"/>
                    <a:gd name="T6" fmla="*/ 145 w 225"/>
                    <a:gd name="T7" fmla="*/ 292 h 170"/>
                    <a:gd name="T8" fmla="*/ 219 w 225"/>
                    <a:gd name="T9" fmla="*/ 252 h 170"/>
                    <a:gd name="T10" fmla="*/ 266 w 225"/>
                    <a:gd name="T11" fmla="*/ 201 h 170"/>
                    <a:gd name="T12" fmla="*/ 339 w 225"/>
                    <a:gd name="T13" fmla="*/ 79 h 170"/>
                    <a:gd name="T14" fmla="*/ 462 w 225"/>
                    <a:gd name="T15" fmla="*/ 0 h 170"/>
                    <a:gd name="T16" fmla="*/ 442 w 225"/>
                    <a:gd name="T17" fmla="*/ 49 h 170"/>
                    <a:gd name="T18" fmla="*/ 368 w 225"/>
                    <a:gd name="T19" fmla="*/ 99 h 170"/>
                    <a:gd name="T20" fmla="*/ 294 w 225"/>
                    <a:gd name="T21" fmla="*/ 262 h 170"/>
                    <a:gd name="T22" fmla="*/ 304 w 225"/>
                    <a:gd name="T23" fmla="*/ 292 h 170"/>
                    <a:gd name="T24" fmla="*/ 266 w 225"/>
                    <a:gd name="T25" fmla="*/ 351 h 170"/>
                    <a:gd name="T26" fmla="*/ 182 w 225"/>
                    <a:gd name="T27" fmla="*/ 410 h 170"/>
                    <a:gd name="T28" fmla="*/ 32 w 225"/>
                    <a:gd name="T29" fmla="*/ 391 h 1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0" name="Freeform 98"/>
                <p:cNvSpPr>
                  <a:spLocks/>
                </p:cNvSpPr>
                <p:nvPr userDrawn="1"/>
              </p:nvSpPr>
              <p:spPr bwMode="ltGray">
                <a:xfrm>
                  <a:off x="431" y="693"/>
                  <a:ext cx="146" cy="84"/>
                </a:xfrm>
                <a:custGeom>
                  <a:avLst/>
                  <a:gdLst>
                    <a:gd name="T0" fmla="*/ 30 w 118"/>
                    <a:gd name="T1" fmla="*/ 119 h 67"/>
                    <a:gd name="T2" fmla="*/ 111 w 118"/>
                    <a:gd name="T3" fmla="*/ 80 h 67"/>
                    <a:gd name="T4" fmla="*/ 225 w 118"/>
                    <a:gd name="T5" fmla="*/ 23 h 67"/>
                    <a:gd name="T6" fmla="*/ 254 w 118"/>
                    <a:gd name="T7" fmla="*/ 1 h 67"/>
                    <a:gd name="T8" fmla="*/ 272 w 118"/>
                    <a:gd name="T9" fmla="*/ 31 h 67"/>
                    <a:gd name="T10" fmla="*/ 178 w 118"/>
                    <a:gd name="T11" fmla="*/ 100 h 67"/>
                    <a:gd name="T12" fmla="*/ 103 w 118"/>
                    <a:gd name="T13" fmla="*/ 160 h 67"/>
                    <a:gd name="T14" fmla="*/ 66 w 118"/>
                    <a:gd name="T15" fmla="*/ 149 h 67"/>
                    <a:gd name="T16" fmla="*/ 38 w 118"/>
                    <a:gd name="T17" fmla="*/ 160 h 67"/>
                    <a:gd name="T18" fmla="*/ 30 w 118"/>
                    <a:gd name="T19" fmla="*/ 119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1" name="Freeform 99"/>
                <p:cNvSpPr>
                  <a:spLocks/>
                </p:cNvSpPr>
                <p:nvPr userDrawn="1"/>
              </p:nvSpPr>
              <p:spPr bwMode="ltGray">
                <a:xfrm>
                  <a:off x="648" y="408"/>
                  <a:ext cx="166" cy="94"/>
                </a:xfrm>
                <a:custGeom>
                  <a:avLst/>
                  <a:gdLst>
                    <a:gd name="T0" fmla="*/ 19 w 134"/>
                    <a:gd name="T1" fmla="*/ 154 h 74"/>
                    <a:gd name="T2" fmla="*/ 47 w 134"/>
                    <a:gd name="T3" fmla="*/ 81 h 74"/>
                    <a:gd name="T4" fmla="*/ 217 w 134"/>
                    <a:gd name="T5" fmla="*/ 60 h 74"/>
                    <a:gd name="T6" fmla="*/ 207 w 134"/>
                    <a:gd name="T7" fmla="*/ 133 h 74"/>
                    <a:gd name="T8" fmla="*/ 66 w 134"/>
                    <a:gd name="T9" fmla="*/ 184 h 74"/>
                    <a:gd name="T10" fmla="*/ 19 w 134"/>
                    <a:gd name="T11" fmla="*/ 154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2" name="Freeform 100"/>
                <p:cNvSpPr>
                  <a:spLocks/>
                </p:cNvSpPr>
                <p:nvPr userDrawn="1"/>
              </p:nvSpPr>
              <p:spPr bwMode="ltGray">
                <a:xfrm>
                  <a:off x="831" y="120"/>
                  <a:ext cx="435" cy="242"/>
                </a:xfrm>
                <a:custGeom>
                  <a:avLst/>
                  <a:gdLst>
                    <a:gd name="T0" fmla="*/ 0 w 352"/>
                    <a:gd name="T1" fmla="*/ 395 h 192"/>
                    <a:gd name="T2" fmla="*/ 19 w 352"/>
                    <a:gd name="T3" fmla="*/ 484 h 192"/>
                    <a:gd name="T4" fmla="*/ 93 w 352"/>
                    <a:gd name="T5" fmla="*/ 425 h 192"/>
                    <a:gd name="T6" fmla="*/ 298 w 352"/>
                    <a:gd name="T7" fmla="*/ 331 h 192"/>
                    <a:gd name="T8" fmla="*/ 365 w 352"/>
                    <a:gd name="T9" fmla="*/ 301 h 192"/>
                    <a:gd name="T10" fmla="*/ 419 w 352"/>
                    <a:gd name="T11" fmla="*/ 282 h 192"/>
                    <a:gd name="T12" fmla="*/ 439 w 352"/>
                    <a:gd name="T13" fmla="*/ 252 h 192"/>
                    <a:gd name="T14" fmla="*/ 523 w 352"/>
                    <a:gd name="T15" fmla="*/ 222 h 192"/>
                    <a:gd name="T16" fmla="*/ 634 w 352"/>
                    <a:gd name="T17" fmla="*/ 163 h 192"/>
                    <a:gd name="T18" fmla="*/ 822 w 352"/>
                    <a:gd name="T19" fmla="*/ 100 h 192"/>
                    <a:gd name="T20" fmla="*/ 754 w 352"/>
                    <a:gd name="T21" fmla="*/ 0 h 192"/>
                    <a:gd name="T22" fmla="*/ 466 w 352"/>
                    <a:gd name="T23" fmla="*/ 132 h 192"/>
                    <a:gd name="T24" fmla="*/ 177 w 352"/>
                    <a:gd name="T25" fmla="*/ 272 h 192"/>
                    <a:gd name="T26" fmla="*/ 0 w 352"/>
                    <a:gd name="T27" fmla="*/ 395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3" name="Freeform 101"/>
                <p:cNvSpPr>
                  <a:spLocks/>
                </p:cNvSpPr>
                <p:nvPr userDrawn="1"/>
              </p:nvSpPr>
              <p:spPr bwMode="ltGray">
                <a:xfrm>
                  <a:off x="1350" y="201"/>
                  <a:ext cx="232" cy="105"/>
                </a:xfrm>
                <a:custGeom>
                  <a:avLst/>
                  <a:gdLst>
                    <a:gd name="T0" fmla="*/ 19 w 187"/>
                    <a:gd name="T1" fmla="*/ 166 h 84"/>
                    <a:gd name="T2" fmla="*/ 133 w 187"/>
                    <a:gd name="T3" fmla="*/ 99 h 84"/>
                    <a:gd name="T4" fmla="*/ 180 w 187"/>
                    <a:gd name="T5" fmla="*/ 10 h 84"/>
                    <a:gd name="T6" fmla="*/ 237 w 187"/>
                    <a:gd name="T7" fmla="*/ 39 h 84"/>
                    <a:gd name="T8" fmla="*/ 324 w 187"/>
                    <a:gd name="T9" fmla="*/ 0 h 84"/>
                    <a:gd name="T10" fmla="*/ 388 w 187"/>
                    <a:gd name="T11" fmla="*/ 39 h 84"/>
                    <a:gd name="T12" fmla="*/ 435 w 187"/>
                    <a:gd name="T13" fmla="*/ 49 h 84"/>
                    <a:gd name="T14" fmla="*/ 427 w 187"/>
                    <a:gd name="T15" fmla="*/ 88 h 84"/>
                    <a:gd name="T16" fmla="*/ 388 w 187"/>
                    <a:gd name="T17" fmla="*/ 79 h 84"/>
                    <a:gd name="T18" fmla="*/ 303 w 187"/>
                    <a:gd name="T19" fmla="*/ 79 h 84"/>
                    <a:gd name="T20" fmla="*/ 237 w 187"/>
                    <a:gd name="T21" fmla="*/ 118 h 84"/>
                    <a:gd name="T22" fmla="*/ 294 w 187"/>
                    <a:gd name="T23" fmla="*/ 138 h 84"/>
                    <a:gd name="T24" fmla="*/ 217 w 187"/>
                    <a:gd name="T25" fmla="*/ 156 h 84"/>
                    <a:gd name="T26" fmla="*/ 141 w 187"/>
                    <a:gd name="T27" fmla="*/ 126 h 84"/>
                    <a:gd name="T28" fmla="*/ 124 w 187"/>
                    <a:gd name="T29" fmla="*/ 156 h 84"/>
                    <a:gd name="T30" fmla="*/ 66 w 187"/>
                    <a:gd name="T31" fmla="*/ 166 h 84"/>
                    <a:gd name="T32" fmla="*/ 19 w 187"/>
                    <a:gd name="T33" fmla="*/ 166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4" name="Freeform 102"/>
                <p:cNvSpPr>
                  <a:spLocks/>
                </p:cNvSpPr>
                <p:nvPr userDrawn="1"/>
              </p:nvSpPr>
              <p:spPr bwMode="ltGray">
                <a:xfrm>
                  <a:off x="1758" y="198"/>
                  <a:ext cx="220" cy="58"/>
                </a:xfrm>
                <a:custGeom>
                  <a:avLst/>
                  <a:gdLst>
                    <a:gd name="T0" fmla="*/ 14 w 178"/>
                    <a:gd name="T1" fmla="*/ 47 h 46"/>
                    <a:gd name="T2" fmla="*/ 182 w 178"/>
                    <a:gd name="T3" fmla="*/ 97 h 46"/>
                    <a:gd name="T4" fmla="*/ 266 w 178"/>
                    <a:gd name="T5" fmla="*/ 55 h 46"/>
                    <a:gd name="T6" fmla="*/ 387 w 178"/>
                    <a:gd name="T7" fmla="*/ 67 h 46"/>
                    <a:gd name="T8" fmla="*/ 323 w 178"/>
                    <a:gd name="T9" fmla="*/ 67 h 46"/>
                    <a:gd name="T10" fmla="*/ 200 w 178"/>
                    <a:gd name="T11" fmla="*/ 116 h 46"/>
                    <a:gd name="T12" fmla="*/ 2 w 178"/>
                    <a:gd name="T13" fmla="*/ 55 h 46"/>
                    <a:gd name="T14" fmla="*/ 14 w 178"/>
                    <a:gd name="T15" fmla="*/ 47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5" name="Freeform 103"/>
                <p:cNvSpPr>
                  <a:spLocks/>
                </p:cNvSpPr>
                <p:nvPr userDrawn="1"/>
              </p:nvSpPr>
              <p:spPr bwMode="ltGray">
                <a:xfrm>
                  <a:off x="1637" y="312"/>
                  <a:ext cx="297" cy="135"/>
                </a:xfrm>
                <a:custGeom>
                  <a:avLst/>
                  <a:gdLst>
                    <a:gd name="T0" fmla="*/ 85 w 240"/>
                    <a:gd name="T1" fmla="*/ 264 h 108"/>
                    <a:gd name="T2" fmla="*/ 0 w 240"/>
                    <a:gd name="T3" fmla="*/ 216 h 108"/>
                    <a:gd name="T4" fmla="*/ 66 w 240"/>
                    <a:gd name="T5" fmla="*/ 156 h 108"/>
                    <a:gd name="T6" fmla="*/ 77 w 240"/>
                    <a:gd name="T7" fmla="*/ 126 h 108"/>
                    <a:gd name="T8" fmla="*/ 130 w 240"/>
                    <a:gd name="T9" fmla="*/ 108 h 108"/>
                    <a:gd name="T10" fmla="*/ 141 w 240"/>
                    <a:gd name="T11" fmla="*/ 79 h 108"/>
                    <a:gd name="T12" fmla="*/ 394 w 240"/>
                    <a:gd name="T13" fmla="*/ 10 h 108"/>
                    <a:gd name="T14" fmla="*/ 423 w 240"/>
                    <a:gd name="T15" fmla="*/ 20 h 108"/>
                    <a:gd name="T16" fmla="*/ 478 w 240"/>
                    <a:gd name="T17" fmla="*/ 0 h 108"/>
                    <a:gd name="T18" fmla="*/ 505 w 240"/>
                    <a:gd name="T19" fmla="*/ 49 h 108"/>
                    <a:gd name="T20" fmla="*/ 337 w 240"/>
                    <a:gd name="T21" fmla="*/ 88 h 108"/>
                    <a:gd name="T22" fmla="*/ 150 w 240"/>
                    <a:gd name="T23" fmla="*/ 138 h 108"/>
                    <a:gd name="T24" fmla="*/ 121 w 240"/>
                    <a:gd name="T25" fmla="*/ 205 h 108"/>
                    <a:gd name="T26" fmla="*/ 85 w 240"/>
                    <a:gd name="T27" fmla="*/ 264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6" name="Freeform 104"/>
                <p:cNvSpPr>
                  <a:spLocks/>
                </p:cNvSpPr>
                <p:nvPr userDrawn="1"/>
              </p:nvSpPr>
              <p:spPr bwMode="ltGray">
                <a:xfrm>
                  <a:off x="481" y="1036"/>
                  <a:ext cx="39" cy="38"/>
                </a:xfrm>
                <a:custGeom>
                  <a:avLst/>
                  <a:gdLst>
                    <a:gd name="T0" fmla="*/ 8 w 31"/>
                    <a:gd name="T1" fmla="*/ 71 h 30"/>
                    <a:gd name="T2" fmla="*/ 78 w 31"/>
                    <a:gd name="T3" fmla="*/ 0 h 30"/>
                    <a:gd name="T4" fmla="*/ 48 w 31"/>
                    <a:gd name="T5" fmla="*/ 61 h 30"/>
                    <a:gd name="T6" fmla="*/ 8 w 31"/>
                    <a:gd name="T7" fmla="*/ 71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7" name="Freeform 105"/>
                <p:cNvSpPr>
                  <a:spLocks/>
                </p:cNvSpPr>
                <p:nvPr userDrawn="1"/>
              </p:nvSpPr>
              <p:spPr bwMode="ltGray">
                <a:xfrm>
                  <a:off x="438" y="1087"/>
                  <a:ext cx="55" cy="40"/>
                </a:xfrm>
                <a:custGeom>
                  <a:avLst/>
                  <a:gdLst>
                    <a:gd name="T0" fmla="*/ 16 w 44"/>
                    <a:gd name="T1" fmla="*/ 79 h 32"/>
                    <a:gd name="T2" fmla="*/ 55 w 44"/>
                    <a:gd name="T3" fmla="*/ 0 h 32"/>
                    <a:gd name="T4" fmla="*/ 94 w 44"/>
                    <a:gd name="T5" fmla="*/ 10 h 32"/>
                    <a:gd name="T6" fmla="*/ 16 w 44"/>
                    <a:gd name="T7" fmla="*/ 79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8" name="Freeform 106"/>
                <p:cNvSpPr>
                  <a:spLocks/>
                </p:cNvSpPr>
                <p:nvPr userDrawn="1"/>
              </p:nvSpPr>
              <p:spPr bwMode="ltGray">
                <a:xfrm>
                  <a:off x="617" y="1240"/>
                  <a:ext cx="94" cy="23"/>
                </a:xfrm>
                <a:custGeom>
                  <a:avLst/>
                  <a:gdLst>
                    <a:gd name="T0" fmla="*/ 88 w 76"/>
                    <a:gd name="T1" fmla="*/ 47 h 18"/>
                    <a:gd name="T2" fmla="*/ 58 w 76"/>
                    <a:gd name="T3" fmla="*/ 6 h 18"/>
                    <a:gd name="T4" fmla="*/ 88 w 76"/>
                    <a:gd name="T5" fmla="*/ 47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9" name="Freeform 107"/>
                <p:cNvSpPr>
                  <a:spLocks/>
                </p:cNvSpPr>
                <p:nvPr userDrawn="1"/>
              </p:nvSpPr>
              <p:spPr bwMode="ltGray">
                <a:xfrm>
                  <a:off x="777" y="1237"/>
                  <a:ext cx="52" cy="55"/>
                </a:xfrm>
                <a:custGeom>
                  <a:avLst/>
                  <a:gdLst>
                    <a:gd name="T0" fmla="*/ 0 w 42"/>
                    <a:gd name="T1" fmla="*/ 51 h 44"/>
                    <a:gd name="T2" fmla="*/ 30 w 42"/>
                    <a:gd name="T3" fmla="*/ 23 h 44"/>
                    <a:gd name="T4" fmla="*/ 0 w 42"/>
                    <a:gd name="T5" fmla="*/ 5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40" name="Freeform 108"/>
                <p:cNvSpPr>
                  <a:spLocks/>
                </p:cNvSpPr>
                <p:nvPr userDrawn="1"/>
              </p:nvSpPr>
              <p:spPr bwMode="ltGray">
                <a:xfrm>
                  <a:off x="353" y="1084"/>
                  <a:ext cx="38" cy="38"/>
                </a:xfrm>
                <a:custGeom>
                  <a:avLst/>
                  <a:gdLst>
                    <a:gd name="T0" fmla="*/ 16 w 31"/>
                    <a:gd name="T1" fmla="*/ 56 h 30"/>
                    <a:gd name="T2" fmla="*/ 71 w 31"/>
                    <a:gd name="T3" fmla="*/ 25 h 30"/>
                    <a:gd name="T4" fmla="*/ 16 w 31"/>
                    <a:gd name="T5" fmla="*/ 5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36" name="Group 109"/>
              <p:cNvGrpSpPr>
                <a:grpSpLocks/>
              </p:cNvGrpSpPr>
              <p:nvPr userDrawn="1"/>
            </p:nvGrpSpPr>
            <p:grpSpPr bwMode="auto">
              <a:xfrm>
                <a:off x="30" y="565"/>
                <a:ext cx="5689" cy="3126"/>
                <a:chOff x="-306" y="90"/>
                <a:chExt cx="6396" cy="3513"/>
              </a:xfrm>
            </p:grpSpPr>
            <p:sp>
              <p:nvSpPr>
                <p:cNvPr id="1037" name="Freeform 110"/>
                <p:cNvSpPr>
                  <a:spLocks/>
                </p:cNvSpPr>
                <p:nvPr userDrawn="1"/>
              </p:nvSpPr>
              <p:spPr bwMode="ltGray">
                <a:xfrm>
                  <a:off x="2137" y="2426"/>
                  <a:ext cx="727" cy="672"/>
                </a:xfrm>
                <a:custGeom>
                  <a:avLst/>
                  <a:gdLst>
                    <a:gd name="T0" fmla="*/ 673 w 588"/>
                    <a:gd name="T1" fmla="*/ 55 h 534"/>
                    <a:gd name="T2" fmla="*/ 775 w 588"/>
                    <a:gd name="T3" fmla="*/ 69 h 534"/>
                    <a:gd name="T4" fmla="*/ 749 w 588"/>
                    <a:gd name="T5" fmla="*/ 152 h 534"/>
                    <a:gd name="T6" fmla="*/ 856 w 588"/>
                    <a:gd name="T7" fmla="*/ 286 h 534"/>
                    <a:gd name="T8" fmla="*/ 911 w 588"/>
                    <a:gd name="T9" fmla="*/ 326 h 534"/>
                    <a:gd name="T10" fmla="*/ 945 w 588"/>
                    <a:gd name="T11" fmla="*/ 165 h 534"/>
                    <a:gd name="T12" fmla="*/ 977 w 588"/>
                    <a:gd name="T13" fmla="*/ 0 h 534"/>
                    <a:gd name="T14" fmla="*/ 1050 w 588"/>
                    <a:gd name="T15" fmla="*/ 155 h 534"/>
                    <a:gd name="T16" fmla="*/ 1098 w 588"/>
                    <a:gd name="T17" fmla="*/ 234 h 534"/>
                    <a:gd name="T18" fmla="*/ 1175 w 588"/>
                    <a:gd name="T19" fmla="*/ 417 h 534"/>
                    <a:gd name="T20" fmla="*/ 1248 w 588"/>
                    <a:gd name="T21" fmla="*/ 507 h 534"/>
                    <a:gd name="T22" fmla="*/ 1286 w 588"/>
                    <a:gd name="T23" fmla="*/ 563 h 534"/>
                    <a:gd name="T24" fmla="*/ 1360 w 588"/>
                    <a:gd name="T25" fmla="*/ 681 h 534"/>
                    <a:gd name="T26" fmla="*/ 1345 w 588"/>
                    <a:gd name="T27" fmla="*/ 979 h 534"/>
                    <a:gd name="T28" fmla="*/ 1276 w 588"/>
                    <a:gd name="T29" fmla="*/ 1139 h 534"/>
                    <a:gd name="T30" fmla="*/ 1254 w 588"/>
                    <a:gd name="T31" fmla="*/ 1201 h 534"/>
                    <a:gd name="T32" fmla="*/ 1186 w 588"/>
                    <a:gd name="T33" fmla="*/ 1282 h 534"/>
                    <a:gd name="T34" fmla="*/ 1126 w 588"/>
                    <a:gd name="T35" fmla="*/ 1340 h 534"/>
                    <a:gd name="T36" fmla="*/ 1050 w 588"/>
                    <a:gd name="T37" fmla="*/ 1329 h 534"/>
                    <a:gd name="T38" fmla="*/ 938 w 588"/>
                    <a:gd name="T39" fmla="*/ 1280 h 534"/>
                    <a:gd name="T40" fmla="*/ 911 w 588"/>
                    <a:gd name="T41" fmla="*/ 1194 h 534"/>
                    <a:gd name="T42" fmla="*/ 841 w 588"/>
                    <a:gd name="T43" fmla="*/ 1203 h 534"/>
                    <a:gd name="T44" fmla="*/ 847 w 588"/>
                    <a:gd name="T45" fmla="*/ 1065 h 534"/>
                    <a:gd name="T46" fmla="*/ 841 w 588"/>
                    <a:gd name="T47" fmla="*/ 1058 h 534"/>
                    <a:gd name="T48" fmla="*/ 790 w 588"/>
                    <a:gd name="T49" fmla="*/ 1139 h 534"/>
                    <a:gd name="T50" fmla="*/ 752 w 588"/>
                    <a:gd name="T51" fmla="*/ 1073 h 534"/>
                    <a:gd name="T52" fmla="*/ 626 w 588"/>
                    <a:gd name="T53" fmla="*/ 998 h 534"/>
                    <a:gd name="T54" fmla="*/ 434 w 588"/>
                    <a:gd name="T55" fmla="*/ 1043 h 534"/>
                    <a:gd name="T56" fmla="*/ 377 w 588"/>
                    <a:gd name="T57" fmla="*/ 1109 h 534"/>
                    <a:gd name="T58" fmla="*/ 298 w 588"/>
                    <a:gd name="T59" fmla="*/ 1104 h 534"/>
                    <a:gd name="T60" fmla="*/ 192 w 588"/>
                    <a:gd name="T61" fmla="*/ 1167 h 534"/>
                    <a:gd name="T62" fmla="*/ 121 w 588"/>
                    <a:gd name="T63" fmla="*/ 1039 h 534"/>
                    <a:gd name="T64" fmla="*/ 19 w 588"/>
                    <a:gd name="T65" fmla="*/ 787 h 534"/>
                    <a:gd name="T66" fmla="*/ 0 w 588"/>
                    <a:gd name="T67" fmla="*/ 648 h 534"/>
                    <a:gd name="T68" fmla="*/ 93 w 588"/>
                    <a:gd name="T69" fmla="*/ 466 h 534"/>
                    <a:gd name="T70" fmla="*/ 271 w 588"/>
                    <a:gd name="T71" fmla="*/ 350 h 534"/>
                    <a:gd name="T72" fmla="*/ 328 w 588"/>
                    <a:gd name="T73" fmla="*/ 311 h 534"/>
                    <a:gd name="T74" fmla="*/ 342 w 588"/>
                    <a:gd name="T75" fmla="*/ 286 h 534"/>
                    <a:gd name="T76" fmla="*/ 393 w 588"/>
                    <a:gd name="T77" fmla="*/ 171 h 534"/>
                    <a:gd name="T78" fmla="*/ 486 w 588"/>
                    <a:gd name="T79" fmla="*/ 210 h 534"/>
                    <a:gd name="T80" fmla="*/ 545 w 588"/>
                    <a:gd name="T81" fmla="*/ 176 h 534"/>
                    <a:gd name="T82" fmla="*/ 551 w 588"/>
                    <a:gd name="T83" fmla="*/ 96 h 534"/>
                    <a:gd name="T84" fmla="*/ 616 w 588"/>
                    <a:gd name="T85" fmla="*/ 60 h 534"/>
                    <a:gd name="T86" fmla="*/ 632 w 588"/>
                    <a:gd name="T87" fmla="*/ 30 h 5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8" name="Freeform 111"/>
                <p:cNvSpPr>
                  <a:spLocks/>
                </p:cNvSpPr>
                <p:nvPr userDrawn="1"/>
              </p:nvSpPr>
              <p:spPr bwMode="ltGray">
                <a:xfrm>
                  <a:off x="2705" y="3116"/>
                  <a:ext cx="76" cy="98"/>
                </a:xfrm>
                <a:custGeom>
                  <a:avLst/>
                  <a:gdLst>
                    <a:gd name="T0" fmla="*/ 9 w 61"/>
                    <a:gd name="T1" fmla="*/ 60 h 78"/>
                    <a:gd name="T2" fmla="*/ 77 w 61"/>
                    <a:gd name="T3" fmla="*/ 69 h 78"/>
                    <a:gd name="T4" fmla="*/ 126 w 61"/>
                    <a:gd name="T5" fmla="*/ 0 h 78"/>
                    <a:gd name="T6" fmla="*/ 135 w 61"/>
                    <a:gd name="T7" fmla="*/ 45 h 78"/>
                    <a:gd name="T8" fmla="*/ 62 w 61"/>
                    <a:gd name="T9" fmla="*/ 195 h 78"/>
                    <a:gd name="T10" fmla="*/ 39 w 61"/>
                    <a:gd name="T11" fmla="*/ 134 h 78"/>
                    <a:gd name="T12" fmla="*/ 0 w 61"/>
                    <a:gd name="T13" fmla="*/ 75 h 78"/>
                    <a:gd name="T14" fmla="*/ 9 w 61"/>
                    <a:gd name="T15" fmla="*/ 6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9" name="Freeform 112"/>
                <p:cNvSpPr>
                  <a:spLocks/>
                </p:cNvSpPr>
                <p:nvPr userDrawn="1"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>
                    <a:gd name="T0" fmla="*/ 176 w 113"/>
                    <a:gd name="T1" fmla="*/ 0 h 152"/>
                    <a:gd name="T2" fmla="*/ 224 w 113"/>
                    <a:gd name="T3" fmla="*/ 30 h 152"/>
                    <a:gd name="T4" fmla="*/ 265 w 113"/>
                    <a:gd name="T5" fmla="*/ 45 h 152"/>
                    <a:gd name="T6" fmla="*/ 197 w 113"/>
                    <a:gd name="T7" fmla="*/ 160 h 152"/>
                    <a:gd name="T8" fmla="*/ 186 w 113"/>
                    <a:gd name="T9" fmla="*/ 191 h 152"/>
                    <a:gd name="T10" fmla="*/ 159 w 113"/>
                    <a:gd name="T11" fmla="*/ 210 h 152"/>
                    <a:gd name="T12" fmla="*/ 126 w 113"/>
                    <a:gd name="T13" fmla="*/ 300 h 152"/>
                    <a:gd name="T14" fmla="*/ 116 w 113"/>
                    <a:gd name="T15" fmla="*/ 330 h 152"/>
                    <a:gd name="T16" fmla="*/ 72 w 113"/>
                    <a:gd name="T17" fmla="*/ 343 h 152"/>
                    <a:gd name="T18" fmla="*/ 40 w 113"/>
                    <a:gd name="T19" fmla="*/ 379 h 152"/>
                    <a:gd name="T20" fmla="*/ 50 w 113"/>
                    <a:gd name="T21" fmla="*/ 343 h 152"/>
                    <a:gd name="T22" fmla="*/ 17 w 113"/>
                    <a:gd name="T23" fmla="*/ 314 h 152"/>
                    <a:gd name="T24" fmla="*/ 97 w 113"/>
                    <a:gd name="T25" fmla="*/ 168 h 152"/>
                    <a:gd name="T26" fmla="*/ 176 w 113"/>
                    <a:gd name="T27" fmla="*/ 0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0" name="Freeform 113"/>
                <p:cNvSpPr>
                  <a:spLocks/>
                </p:cNvSpPr>
                <p:nvPr userDrawn="1"/>
              </p:nvSpPr>
              <p:spPr bwMode="ltGray">
                <a:xfrm>
                  <a:off x="3187" y="2946"/>
                  <a:ext cx="120" cy="175"/>
                </a:xfrm>
                <a:custGeom>
                  <a:avLst/>
                  <a:gdLst>
                    <a:gd name="T0" fmla="*/ 146 w 97"/>
                    <a:gd name="T1" fmla="*/ 244 h 139"/>
                    <a:gd name="T2" fmla="*/ 141 w 97"/>
                    <a:gd name="T3" fmla="*/ 293 h 139"/>
                    <a:gd name="T4" fmla="*/ 111 w 97"/>
                    <a:gd name="T5" fmla="*/ 313 h 139"/>
                    <a:gd name="T6" fmla="*/ 79 w 97"/>
                    <a:gd name="T7" fmla="*/ 339 h 139"/>
                    <a:gd name="T8" fmla="*/ 85 w 97"/>
                    <a:gd name="T9" fmla="*/ 279 h 139"/>
                    <a:gd name="T10" fmla="*/ 57 w 97"/>
                    <a:gd name="T11" fmla="*/ 259 h 139"/>
                    <a:gd name="T12" fmla="*/ 57 w 97"/>
                    <a:gd name="T13" fmla="*/ 214 h 139"/>
                    <a:gd name="T14" fmla="*/ 75 w 97"/>
                    <a:gd name="T15" fmla="*/ 184 h 139"/>
                    <a:gd name="T16" fmla="*/ 30 w 97"/>
                    <a:gd name="T17" fmla="*/ 68 h 139"/>
                    <a:gd name="T18" fmla="*/ 0 w 97"/>
                    <a:gd name="T19" fmla="*/ 8 h 139"/>
                    <a:gd name="T20" fmla="*/ 41 w 97"/>
                    <a:gd name="T21" fmla="*/ 23 h 139"/>
                    <a:gd name="T22" fmla="*/ 71 w 97"/>
                    <a:gd name="T23" fmla="*/ 84 h 139"/>
                    <a:gd name="T24" fmla="*/ 118 w 97"/>
                    <a:gd name="T25" fmla="*/ 145 h 139"/>
                    <a:gd name="T26" fmla="*/ 130 w 97"/>
                    <a:gd name="T27" fmla="*/ 184 h 139"/>
                    <a:gd name="T28" fmla="*/ 178 w 97"/>
                    <a:gd name="T29" fmla="*/ 154 h 139"/>
                    <a:gd name="T30" fmla="*/ 155 w 97"/>
                    <a:gd name="T31" fmla="*/ 219 h 139"/>
                    <a:gd name="T32" fmla="*/ 160 w 97"/>
                    <a:gd name="T33" fmla="*/ 233 h 139"/>
                    <a:gd name="T34" fmla="*/ 146 w 97"/>
                    <a:gd name="T35" fmla="*/ 244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1" name="Freeform 114"/>
                <p:cNvSpPr>
                  <a:spLocks/>
                </p:cNvSpPr>
                <p:nvPr userDrawn="1"/>
              </p:nvSpPr>
              <p:spPr bwMode="ltGray">
                <a:xfrm>
                  <a:off x="3053" y="2636"/>
                  <a:ext cx="60" cy="72"/>
                </a:xfrm>
                <a:custGeom>
                  <a:avLst/>
                  <a:gdLst>
                    <a:gd name="T0" fmla="*/ 20 w 49"/>
                    <a:gd name="T1" fmla="*/ 13 h 57"/>
                    <a:gd name="T2" fmla="*/ 1 w 49"/>
                    <a:gd name="T3" fmla="*/ 8 h 57"/>
                    <a:gd name="T4" fmla="*/ 16 w 49"/>
                    <a:gd name="T5" fmla="*/ 1 h 57"/>
                    <a:gd name="T6" fmla="*/ 39 w 49"/>
                    <a:gd name="T7" fmla="*/ 32 h 57"/>
                    <a:gd name="T8" fmla="*/ 51 w 49"/>
                    <a:gd name="T9" fmla="*/ 85 h 57"/>
                    <a:gd name="T10" fmla="*/ 92 w 49"/>
                    <a:gd name="T11" fmla="*/ 105 h 57"/>
                    <a:gd name="T12" fmla="*/ 71 w 49"/>
                    <a:gd name="T13" fmla="*/ 129 h 57"/>
                    <a:gd name="T14" fmla="*/ 42 w 49"/>
                    <a:gd name="T15" fmla="*/ 105 h 57"/>
                    <a:gd name="T16" fmla="*/ 24 w 49"/>
                    <a:gd name="T17" fmla="*/ 75 h 57"/>
                    <a:gd name="T18" fmla="*/ 16 w 49"/>
                    <a:gd name="T19" fmla="*/ 38 h 57"/>
                    <a:gd name="T20" fmla="*/ 20 w 49"/>
                    <a:gd name="T21" fmla="*/ 13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2" name="Freeform 115"/>
                <p:cNvSpPr>
                  <a:spLocks/>
                </p:cNvSpPr>
                <p:nvPr userDrawn="1"/>
              </p:nvSpPr>
              <p:spPr bwMode="ltGray">
                <a:xfrm>
                  <a:off x="3071" y="2513"/>
                  <a:ext cx="14" cy="16"/>
                </a:xfrm>
                <a:custGeom>
                  <a:avLst/>
                  <a:gdLst>
                    <a:gd name="T0" fmla="*/ 0 w 11"/>
                    <a:gd name="T1" fmla="*/ 7 h 13"/>
                    <a:gd name="T2" fmla="*/ 22 w 11"/>
                    <a:gd name="T3" fmla="*/ 31 h 13"/>
                    <a:gd name="T4" fmla="*/ 0 w 11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3" name="Freeform 116"/>
                <p:cNvSpPr>
                  <a:spLocks/>
                </p:cNvSpPr>
                <p:nvPr userDrawn="1"/>
              </p:nvSpPr>
              <p:spPr bwMode="ltGray">
                <a:xfrm>
                  <a:off x="3093" y="2516"/>
                  <a:ext cx="24" cy="21"/>
                </a:xfrm>
                <a:custGeom>
                  <a:avLst/>
                  <a:gdLst>
                    <a:gd name="T0" fmla="*/ 20 w 19"/>
                    <a:gd name="T1" fmla="*/ 0 h 16"/>
                    <a:gd name="T2" fmla="*/ 16 w 19"/>
                    <a:gd name="T3" fmla="*/ 49 h 16"/>
                    <a:gd name="T4" fmla="*/ 20 w 19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4" name="Freeform 117"/>
                <p:cNvSpPr>
                  <a:spLocks/>
                </p:cNvSpPr>
                <p:nvPr userDrawn="1"/>
              </p:nvSpPr>
              <p:spPr bwMode="ltGray">
                <a:xfrm>
                  <a:off x="3095" y="2539"/>
                  <a:ext cx="32" cy="15"/>
                </a:xfrm>
                <a:custGeom>
                  <a:avLst/>
                  <a:gdLst>
                    <a:gd name="T0" fmla="*/ 21 w 26"/>
                    <a:gd name="T1" fmla="*/ 0 h 12"/>
                    <a:gd name="T2" fmla="*/ 33 w 26"/>
                    <a:gd name="T3" fmla="*/ 30 h 12"/>
                    <a:gd name="T4" fmla="*/ 21 w 26"/>
                    <a:gd name="T5" fmla="*/ 25 h 12"/>
                    <a:gd name="T6" fmla="*/ 21 w 26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5" name="Freeform 118"/>
                <p:cNvSpPr>
                  <a:spLocks/>
                </p:cNvSpPr>
                <p:nvPr userDrawn="1"/>
              </p:nvSpPr>
              <p:spPr bwMode="ltGray">
                <a:xfrm>
                  <a:off x="3119" y="2577"/>
                  <a:ext cx="18" cy="18"/>
                </a:xfrm>
                <a:custGeom>
                  <a:avLst/>
                  <a:gdLst>
                    <a:gd name="T0" fmla="*/ 8 w 14"/>
                    <a:gd name="T1" fmla="*/ 17 h 14"/>
                    <a:gd name="T2" fmla="*/ 30 w 14"/>
                    <a:gd name="T3" fmla="*/ 39 h 14"/>
                    <a:gd name="T4" fmla="*/ 1 w 14"/>
                    <a:gd name="T5" fmla="*/ 31 h 14"/>
                    <a:gd name="T6" fmla="*/ 8 w 14"/>
                    <a:gd name="T7" fmla="*/ 17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6" name="Freeform 119"/>
                <p:cNvSpPr>
                  <a:spLocks/>
                </p:cNvSpPr>
                <p:nvPr userDrawn="1"/>
              </p:nvSpPr>
              <p:spPr bwMode="ltGray">
                <a:xfrm>
                  <a:off x="3409" y="2662"/>
                  <a:ext cx="27" cy="26"/>
                </a:xfrm>
                <a:custGeom>
                  <a:avLst/>
                  <a:gdLst>
                    <a:gd name="T0" fmla="*/ 26 w 22"/>
                    <a:gd name="T1" fmla="*/ 0 h 20"/>
                    <a:gd name="T2" fmla="*/ 21 w 22"/>
                    <a:gd name="T3" fmla="*/ 57 h 20"/>
                    <a:gd name="T4" fmla="*/ 26 w 22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7" name="Freeform 120"/>
                <p:cNvSpPr>
                  <a:spLocks/>
                </p:cNvSpPr>
                <p:nvPr userDrawn="1"/>
              </p:nvSpPr>
              <p:spPr bwMode="ltGray">
                <a:xfrm>
                  <a:off x="3296" y="2559"/>
                  <a:ext cx="27" cy="32"/>
                </a:xfrm>
                <a:custGeom>
                  <a:avLst/>
                  <a:gdLst>
                    <a:gd name="T0" fmla="*/ 2 w 22"/>
                    <a:gd name="T1" fmla="*/ 17 h 25"/>
                    <a:gd name="T2" fmla="*/ 50 w 22"/>
                    <a:gd name="T3" fmla="*/ 28 h 25"/>
                    <a:gd name="T4" fmla="*/ 2 w 22"/>
                    <a:gd name="T5" fmla="*/ 54 h 25"/>
                    <a:gd name="T6" fmla="*/ 2 w 22"/>
                    <a:gd name="T7" fmla="*/ 1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8" name="Freeform 121"/>
                <p:cNvSpPr>
                  <a:spLocks/>
                </p:cNvSpPr>
                <p:nvPr userDrawn="1"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>
                    <a:gd name="T0" fmla="*/ 16 w 20"/>
                    <a:gd name="T1" fmla="*/ 47 h 18"/>
                    <a:gd name="T2" fmla="*/ 25 w 20"/>
                    <a:gd name="T3" fmla="*/ 0 h 18"/>
                    <a:gd name="T4" fmla="*/ 30 w 20"/>
                    <a:gd name="T5" fmla="*/ 47 h 18"/>
                    <a:gd name="T6" fmla="*/ 16 w 20"/>
                    <a:gd name="T7" fmla="*/ 47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9" name="Freeform 122"/>
                <p:cNvSpPr>
                  <a:spLocks/>
                </p:cNvSpPr>
                <p:nvPr userDrawn="1"/>
              </p:nvSpPr>
              <p:spPr bwMode="ltGray">
                <a:xfrm>
                  <a:off x="3275" y="2354"/>
                  <a:ext cx="19" cy="29"/>
                </a:xfrm>
                <a:custGeom>
                  <a:avLst/>
                  <a:gdLst>
                    <a:gd name="T0" fmla="*/ 13 w 15"/>
                    <a:gd name="T1" fmla="*/ 29 h 23"/>
                    <a:gd name="T2" fmla="*/ 38 w 15"/>
                    <a:gd name="T3" fmla="*/ 13 h 23"/>
                    <a:gd name="T4" fmla="*/ 32 w 15"/>
                    <a:gd name="T5" fmla="*/ 42 h 23"/>
                    <a:gd name="T6" fmla="*/ 13 w 15"/>
                    <a:gd name="T7" fmla="*/ 29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0" name="Freeform 123"/>
                <p:cNvSpPr>
                  <a:spLocks/>
                </p:cNvSpPr>
                <p:nvPr userDrawn="1"/>
              </p:nvSpPr>
              <p:spPr bwMode="ltGray">
                <a:xfrm>
                  <a:off x="3493" y="2455"/>
                  <a:ext cx="25" cy="29"/>
                </a:xfrm>
                <a:custGeom>
                  <a:avLst/>
                  <a:gdLst>
                    <a:gd name="T0" fmla="*/ 8 w 20"/>
                    <a:gd name="T1" fmla="*/ 32 h 23"/>
                    <a:gd name="T2" fmla="*/ 29 w 20"/>
                    <a:gd name="T3" fmla="*/ 8 h 23"/>
                    <a:gd name="T4" fmla="*/ 18 w 20"/>
                    <a:gd name="T5" fmla="*/ 48 h 23"/>
                    <a:gd name="T6" fmla="*/ 8 w 20"/>
                    <a:gd name="T7" fmla="*/ 32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1" name="Freeform 124"/>
                <p:cNvSpPr>
                  <a:spLocks/>
                </p:cNvSpPr>
                <p:nvPr userDrawn="1"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>
                    <a:gd name="T0" fmla="*/ 38 w 30"/>
                    <a:gd name="T1" fmla="*/ 85 h 42"/>
                    <a:gd name="T2" fmla="*/ 19 w 30"/>
                    <a:gd name="T3" fmla="*/ 54 h 42"/>
                    <a:gd name="T4" fmla="*/ 0 w 30"/>
                    <a:gd name="T5" fmla="*/ 23 h 42"/>
                    <a:gd name="T6" fmla="*/ 38 w 30"/>
                    <a:gd name="T7" fmla="*/ 8 h 42"/>
                    <a:gd name="T8" fmla="*/ 70 w 30"/>
                    <a:gd name="T9" fmla="*/ 59 h 42"/>
                    <a:gd name="T10" fmla="*/ 65 w 30"/>
                    <a:gd name="T11" fmla="*/ 78 h 42"/>
                    <a:gd name="T12" fmla="*/ 38 w 30"/>
                    <a:gd name="T13" fmla="*/ 8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2" name="Freeform 125"/>
                <p:cNvSpPr>
                  <a:spLocks/>
                </p:cNvSpPr>
                <p:nvPr userDrawn="1"/>
              </p:nvSpPr>
              <p:spPr bwMode="ltGray">
                <a:xfrm>
                  <a:off x="2435" y="2338"/>
                  <a:ext cx="31" cy="20"/>
                </a:xfrm>
                <a:custGeom>
                  <a:avLst/>
                  <a:gdLst>
                    <a:gd name="T0" fmla="*/ 37 w 25"/>
                    <a:gd name="T1" fmla="*/ 39 h 16"/>
                    <a:gd name="T2" fmla="*/ 7 w 25"/>
                    <a:gd name="T3" fmla="*/ 20 h 16"/>
                    <a:gd name="T4" fmla="*/ 37 w 25"/>
                    <a:gd name="T5" fmla="*/ 0 h 16"/>
                    <a:gd name="T6" fmla="*/ 37 w 25"/>
                    <a:gd name="T7" fmla="*/ 39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3" name="Freeform 126"/>
                <p:cNvSpPr>
                  <a:spLocks/>
                </p:cNvSpPr>
                <p:nvPr userDrawn="1"/>
              </p:nvSpPr>
              <p:spPr bwMode="ltGray">
                <a:xfrm>
                  <a:off x="2302" y="2363"/>
                  <a:ext cx="81" cy="58"/>
                </a:xfrm>
                <a:custGeom>
                  <a:avLst/>
                  <a:gdLst>
                    <a:gd name="T0" fmla="*/ 32 w 65"/>
                    <a:gd name="T1" fmla="*/ 61 h 46"/>
                    <a:gd name="T2" fmla="*/ 71 w 65"/>
                    <a:gd name="T3" fmla="*/ 10 h 46"/>
                    <a:gd name="T4" fmla="*/ 101 w 65"/>
                    <a:gd name="T5" fmla="*/ 0 h 46"/>
                    <a:gd name="T6" fmla="*/ 140 w 65"/>
                    <a:gd name="T7" fmla="*/ 30 h 46"/>
                    <a:gd name="T8" fmla="*/ 77 w 65"/>
                    <a:gd name="T9" fmla="*/ 67 h 46"/>
                    <a:gd name="T10" fmla="*/ 30 w 65"/>
                    <a:gd name="T11" fmla="*/ 116 h 46"/>
                    <a:gd name="T12" fmla="*/ 19 w 65"/>
                    <a:gd name="T13" fmla="*/ 50 h 46"/>
                    <a:gd name="T14" fmla="*/ 30 w 65"/>
                    <a:gd name="T15" fmla="*/ 37 h 46"/>
                    <a:gd name="T16" fmla="*/ 32 w 65"/>
                    <a:gd name="T17" fmla="*/ 61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4" name="Freeform 127"/>
                <p:cNvSpPr>
                  <a:spLocks/>
                </p:cNvSpPr>
                <p:nvPr userDrawn="1"/>
              </p:nvSpPr>
              <p:spPr bwMode="ltGray">
                <a:xfrm>
                  <a:off x="2216" y="2357"/>
                  <a:ext cx="85" cy="59"/>
                </a:xfrm>
                <a:custGeom>
                  <a:avLst/>
                  <a:gdLst>
                    <a:gd name="T0" fmla="*/ 0 w 69"/>
                    <a:gd name="T1" fmla="*/ 78 h 47"/>
                    <a:gd name="T2" fmla="*/ 41 w 69"/>
                    <a:gd name="T3" fmla="*/ 62 h 47"/>
                    <a:gd name="T4" fmla="*/ 119 w 69"/>
                    <a:gd name="T5" fmla="*/ 1 h 47"/>
                    <a:gd name="T6" fmla="*/ 147 w 69"/>
                    <a:gd name="T7" fmla="*/ 8 h 47"/>
                    <a:gd name="T8" fmla="*/ 116 w 69"/>
                    <a:gd name="T9" fmla="*/ 48 h 47"/>
                    <a:gd name="T10" fmla="*/ 64 w 69"/>
                    <a:gd name="T11" fmla="*/ 80 h 47"/>
                    <a:gd name="T12" fmla="*/ 51 w 69"/>
                    <a:gd name="T13" fmla="*/ 117 h 47"/>
                    <a:gd name="T14" fmla="*/ 38 w 69"/>
                    <a:gd name="T15" fmla="*/ 110 h 47"/>
                    <a:gd name="T16" fmla="*/ 27 w 69"/>
                    <a:gd name="T17" fmla="*/ 98 h 47"/>
                    <a:gd name="T18" fmla="*/ 0 w 69"/>
                    <a:gd name="T19" fmla="*/ 87 h 47"/>
                    <a:gd name="T20" fmla="*/ 0 w 69"/>
                    <a:gd name="T21" fmla="*/ 78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5" name="Freeform 128"/>
                <p:cNvSpPr>
                  <a:spLocks/>
                </p:cNvSpPr>
                <p:nvPr userDrawn="1"/>
              </p:nvSpPr>
              <p:spPr bwMode="ltGray">
                <a:xfrm>
                  <a:off x="1761" y="2031"/>
                  <a:ext cx="439" cy="348"/>
                </a:xfrm>
                <a:custGeom>
                  <a:avLst/>
                  <a:gdLst>
                    <a:gd name="T0" fmla="*/ 23 w 355"/>
                    <a:gd name="T1" fmla="*/ 10 h 277"/>
                    <a:gd name="T2" fmla="*/ 85 w 355"/>
                    <a:gd name="T3" fmla="*/ 45 h 277"/>
                    <a:gd name="T4" fmla="*/ 108 w 355"/>
                    <a:gd name="T5" fmla="*/ 75 h 277"/>
                    <a:gd name="T6" fmla="*/ 177 w 355"/>
                    <a:gd name="T7" fmla="*/ 129 h 277"/>
                    <a:gd name="T8" fmla="*/ 215 w 355"/>
                    <a:gd name="T9" fmla="*/ 165 h 277"/>
                    <a:gd name="T10" fmla="*/ 286 w 355"/>
                    <a:gd name="T11" fmla="*/ 245 h 277"/>
                    <a:gd name="T12" fmla="*/ 318 w 355"/>
                    <a:gd name="T13" fmla="*/ 319 h 277"/>
                    <a:gd name="T14" fmla="*/ 345 w 355"/>
                    <a:gd name="T15" fmla="*/ 330 h 277"/>
                    <a:gd name="T16" fmla="*/ 360 w 355"/>
                    <a:gd name="T17" fmla="*/ 372 h 277"/>
                    <a:gd name="T18" fmla="*/ 413 w 355"/>
                    <a:gd name="T19" fmla="*/ 379 h 277"/>
                    <a:gd name="T20" fmla="*/ 398 w 355"/>
                    <a:gd name="T21" fmla="*/ 487 h 277"/>
                    <a:gd name="T22" fmla="*/ 422 w 355"/>
                    <a:gd name="T23" fmla="*/ 557 h 277"/>
                    <a:gd name="T24" fmla="*/ 464 w 355"/>
                    <a:gd name="T25" fmla="*/ 578 h 277"/>
                    <a:gd name="T26" fmla="*/ 505 w 355"/>
                    <a:gd name="T27" fmla="*/ 583 h 277"/>
                    <a:gd name="T28" fmla="*/ 552 w 355"/>
                    <a:gd name="T29" fmla="*/ 603 h 277"/>
                    <a:gd name="T30" fmla="*/ 594 w 355"/>
                    <a:gd name="T31" fmla="*/ 587 h 277"/>
                    <a:gd name="T32" fmla="*/ 636 w 355"/>
                    <a:gd name="T33" fmla="*/ 618 h 277"/>
                    <a:gd name="T34" fmla="*/ 693 w 355"/>
                    <a:gd name="T35" fmla="*/ 639 h 277"/>
                    <a:gd name="T36" fmla="*/ 735 w 355"/>
                    <a:gd name="T37" fmla="*/ 658 h 277"/>
                    <a:gd name="T38" fmla="*/ 822 w 355"/>
                    <a:gd name="T39" fmla="*/ 663 h 277"/>
                    <a:gd name="T40" fmla="*/ 800 w 355"/>
                    <a:gd name="T41" fmla="*/ 682 h 277"/>
                    <a:gd name="T42" fmla="*/ 752 w 355"/>
                    <a:gd name="T43" fmla="*/ 678 h 277"/>
                    <a:gd name="T44" fmla="*/ 702 w 355"/>
                    <a:gd name="T45" fmla="*/ 672 h 277"/>
                    <a:gd name="T46" fmla="*/ 673 w 355"/>
                    <a:gd name="T47" fmla="*/ 663 h 277"/>
                    <a:gd name="T48" fmla="*/ 590 w 355"/>
                    <a:gd name="T49" fmla="*/ 658 h 277"/>
                    <a:gd name="T50" fmla="*/ 545 w 355"/>
                    <a:gd name="T51" fmla="*/ 648 h 277"/>
                    <a:gd name="T52" fmla="*/ 402 w 355"/>
                    <a:gd name="T53" fmla="*/ 603 h 277"/>
                    <a:gd name="T54" fmla="*/ 375 w 355"/>
                    <a:gd name="T55" fmla="*/ 536 h 277"/>
                    <a:gd name="T56" fmla="*/ 296 w 355"/>
                    <a:gd name="T57" fmla="*/ 498 h 277"/>
                    <a:gd name="T58" fmla="*/ 254 w 355"/>
                    <a:gd name="T59" fmla="*/ 464 h 277"/>
                    <a:gd name="T60" fmla="*/ 219 w 355"/>
                    <a:gd name="T61" fmla="*/ 393 h 277"/>
                    <a:gd name="T62" fmla="*/ 160 w 355"/>
                    <a:gd name="T63" fmla="*/ 270 h 277"/>
                    <a:gd name="T64" fmla="*/ 150 w 355"/>
                    <a:gd name="T65" fmla="*/ 254 h 277"/>
                    <a:gd name="T66" fmla="*/ 136 w 355"/>
                    <a:gd name="T67" fmla="*/ 249 h 277"/>
                    <a:gd name="T68" fmla="*/ 127 w 355"/>
                    <a:gd name="T69" fmla="*/ 220 h 277"/>
                    <a:gd name="T70" fmla="*/ 89 w 355"/>
                    <a:gd name="T71" fmla="*/ 146 h 277"/>
                    <a:gd name="T72" fmla="*/ 47 w 355"/>
                    <a:gd name="T73" fmla="*/ 99 h 277"/>
                    <a:gd name="T74" fmla="*/ 9 w 355"/>
                    <a:gd name="T75" fmla="*/ 55 h 277"/>
                    <a:gd name="T76" fmla="*/ 23 w 355"/>
                    <a:gd name="T77" fmla="*/ 6 h 277"/>
                    <a:gd name="T78" fmla="*/ 23 w 355"/>
                    <a:gd name="T79" fmla="*/ 10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6" name="Freeform 129"/>
                <p:cNvSpPr>
                  <a:spLocks/>
                </p:cNvSpPr>
                <p:nvPr userDrawn="1"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>
                    <a:gd name="T0" fmla="*/ 127 w 156"/>
                    <a:gd name="T1" fmla="*/ 165 h 206"/>
                    <a:gd name="T2" fmla="*/ 155 w 156"/>
                    <a:gd name="T3" fmla="*/ 146 h 206"/>
                    <a:gd name="T4" fmla="*/ 160 w 156"/>
                    <a:gd name="T5" fmla="*/ 130 h 206"/>
                    <a:gd name="T6" fmla="*/ 187 w 156"/>
                    <a:gd name="T7" fmla="*/ 109 h 206"/>
                    <a:gd name="T8" fmla="*/ 247 w 156"/>
                    <a:gd name="T9" fmla="*/ 55 h 206"/>
                    <a:gd name="T10" fmla="*/ 264 w 156"/>
                    <a:gd name="T11" fmla="*/ 10 h 206"/>
                    <a:gd name="T12" fmla="*/ 290 w 156"/>
                    <a:gd name="T13" fmla="*/ 0 h 206"/>
                    <a:gd name="T14" fmla="*/ 353 w 156"/>
                    <a:gd name="T15" fmla="*/ 69 h 206"/>
                    <a:gd name="T16" fmla="*/ 343 w 156"/>
                    <a:gd name="T17" fmla="*/ 109 h 206"/>
                    <a:gd name="T18" fmla="*/ 296 w 156"/>
                    <a:gd name="T19" fmla="*/ 160 h 206"/>
                    <a:gd name="T20" fmla="*/ 309 w 156"/>
                    <a:gd name="T21" fmla="*/ 234 h 206"/>
                    <a:gd name="T22" fmla="*/ 334 w 156"/>
                    <a:gd name="T23" fmla="*/ 275 h 206"/>
                    <a:gd name="T24" fmla="*/ 343 w 156"/>
                    <a:gd name="T25" fmla="*/ 319 h 206"/>
                    <a:gd name="T26" fmla="*/ 298 w 156"/>
                    <a:gd name="T27" fmla="*/ 319 h 206"/>
                    <a:gd name="T28" fmla="*/ 272 w 156"/>
                    <a:gd name="T29" fmla="*/ 365 h 206"/>
                    <a:gd name="T30" fmla="*/ 245 w 156"/>
                    <a:gd name="T31" fmla="*/ 389 h 206"/>
                    <a:gd name="T32" fmla="*/ 234 w 156"/>
                    <a:gd name="T33" fmla="*/ 495 h 206"/>
                    <a:gd name="T34" fmla="*/ 207 w 156"/>
                    <a:gd name="T35" fmla="*/ 504 h 206"/>
                    <a:gd name="T36" fmla="*/ 192 w 156"/>
                    <a:gd name="T37" fmla="*/ 515 h 206"/>
                    <a:gd name="T38" fmla="*/ 178 w 156"/>
                    <a:gd name="T39" fmla="*/ 504 h 206"/>
                    <a:gd name="T40" fmla="*/ 168 w 156"/>
                    <a:gd name="T41" fmla="*/ 474 h 206"/>
                    <a:gd name="T42" fmla="*/ 141 w 156"/>
                    <a:gd name="T43" fmla="*/ 465 h 206"/>
                    <a:gd name="T44" fmla="*/ 98 w 156"/>
                    <a:gd name="T45" fmla="*/ 485 h 206"/>
                    <a:gd name="T46" fmla="*/ 66 w 156"/>
                    <a:gd name="T47" fmla="*/ 465 h 206"/>
                    <a:gd name="T48" fmla="*/ 24 w 156"/>
                    <a:gd name="T49" fmla="*/ 370 h 206"/>
                    <a:gd name="T50" fmla="*/ 9 w 156"/>
                    <a:gd name="T51" fmla="*/ 324 h 206"/>
                    <a:gd name="T52" fmla="*/ 0 w 156"/>
                    <a:gd name="T53" fmla="*/ 294 h 206"/>
                    <a:gd name="T54" fmla="*/ 47 w 156"/>
                    <a:gd name="T55" fmla="*/ 240 h 206"/>
                    <a:gd name="T56" fmla="*/ 75 w 156"/>
                    <a:gd name="T57" fmla="*/ 260 h 206"/>
                    <a:gd name="T58" fmla="*/ 79 w 156"/>
                    <a:gd name="T59" fmla="*/ 201 h 206"/>
                    <a:gd name="T60" fmla="*/ 121 w 156"/>
                    <a:gd name="T61" fmla="*/ 176 h 206"/>
                    <a:gd name="T62" fmla="*/ 127 w 156"/>
                    <a:gd name="T63" fmla="*/ 165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7" name="Freeform 130"/>
                <p:cNvSpPr>
                  <a:spLocks/>
                </p:cNvSpPr>
                <p:nvPr userDrawn="1"/>
              </p:nvSpPr>
              <p:spPr bwMode="ltGray">
                <a:xfrm>
                  <a:off x="2218" y="2126"/>
                  <a:ext cx="135" cy="48"/>
                </a:xfrm>
                <a:custGeom>
                  <a:avLst/>
                  <a:gdLst>
                    <a:gd name="T0" fmla="*/ 9 w 109"/>
                    <a:gd name="T1" fmla="*/ 81 h 38"/>
                    <a:gd name="T2" fmla="*/ 41 w 109"/>
                    <a:gd name="T3" fmla="*/ 25 h 38"/>
                    <a:gd name="T4" fmla="*/ 109 w 109"/>
                    <a:gd name="T5" fmla="*/ 51 h 38"/>
                    <a:gd name="T6" fmla="*/ 168 w 109"/>
                    <a:gd name="T7" fmla="*/ 37 h 38"/>
                    <a:gd name="T8" fmla="*/ 211 w 109"/>
                    <a:gd name="T9" fmla="*/ 0 h 38"/>
                    <a:gd name="T10" fmla="*/ 178 w 109"/>
                    <a:gd name="T11" fmla="*/ 67 h 38"/>
                    <a:gd name="T12" fmla="*/ 141 w 109"/>
                    <a:gd name="T13" fmla="*/ 97 h 38"/>
                    <a:gd name="T14" fmla="*/ 98 w 109"/>
                    <a:gd name="T15" fmla="*/ 81 h 38"/>
                    <a:gd name="T16" fmla="*/ 32 w 109"/>
                    <a:gd name="T17" fmla="*/ 77 h 38"/>
                    <a:gd name="T18" fmla="*/ 9 w 109"/>
                    <a:gd name="T19" fmla="*/ 8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8" name="Freeform 131"/>
                <p:cNvSpPr>
                  <a:spLocks/>
                </p:cNvSpPr>
                <p:nvPr userDrawn="1"/>
              </p:nvSpPr>
              <p:spPr bwMode="ltGray">
                <a:xfrm>
                  <a:off x="2211" y="2182"/>
                  <a:ext cx="94" cy="131"/>
                </a:xfrm>
                <a:custGeom>
                  <a:avLst/>
                  <a:gdLst>
                    <a:gd name="T0" fmla="*/ 19 w 76"/>
                    <a:gd name="T1" fmla="*/ 47 h 104"/>
                    <a:gd name="T2" fmla="*/ 41 w 76"/>
                    <a:gd name="T3" fmla="*/ 0 h 104"/>
                    <a:gd name="T4" fmla="*/ 79 w 76"/>
                    <a:gd name="T5" fmla="*/ 47 h 104"/>
                    <a:gd name="T6" fmla="*/ 146 w 76"/>
                    <a:gd name="T7" fmla="*/ 10 h 104"/>
                    <a:gd name="T8" fmla="*/ 109 w 76"/>
                    <a:gd name="T9" fmla="*/ 86 h 104"/>
                    <a:gd name="T10" fmla="*/ 127 w 76"/>
                    <a:gd name="T11" fmla="*/ 121 h 104"/>
                    <a:gd name="T12" fmla="*/ 136 w 76"/>
                    <a:gd name="T13" fmla="*/ 152 h 104"/>
                    <a:gd name="T14" fmla="*/ 109 w 76"/>
                    <a:gd name="T15" fmla="*/ 185 h 104"/>
                    <a:gd name="T16" fmla="*/ 79 w 76"/>
                    <a:gd name="T17" fmla="*/ 152 h 104"/>
                    <a:gd name="T18" fmla="*/ 51 w 76"/>
                    <a:gd name="T19" fmla="*/ 121 h 104"/>
                    <a:gd name="T20" fmla="*/ 66 w 76"/>
                    <a:gd name="T21" fmla="*/ 171 h 104"/>
                    <a:gd name="T22" fmla="*/ 71 w 76"/>
                    <a:gd name="T23" fmla="*/ 185 h 104"/>
                    <a:gd name="T24" fmla="*/ 47 w 76"/>
                    <a:gd name="T25" fmla="*/ 262 h 104"/>
                    <a:gd name="T26" fmla="*/ 30 w 76"/>
                    <a:gd name="T27" fmla="*/ 256 h 104"/>
                    <a:gd name="T28" fmla="*/ 19 w 76"/>
                    <a:gd name="T29" fmla="*/ 225 h 104"/>
                    <a:gd name="T30" fmla="*/ 0 w 76"/>
                    <a:gd name="T31" fmla="*/ 136 h 104"/>
                    <a:gd name="T32" fmla="*/ 2 w 76"/>
                    <a:gd name="T33" fmla="*/ 76 h 104"/>
                    <a:gd name="T34" fmla="*/ 19 w 76"/>
                    <a:gd name="T35" fmla="*/ 4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9" name="Freeform 132"/>
                <p:cNvSpPr>
                  <a:spLocks/>
                </p:cNvSpPr>
                <p:nvPr userDrawn="1"/>
              </p:nvSpPr>
              <p:spPr bwMode="ltGray">
                <a:xfrm>
                  <a:off x="2368" y="2111"/>
                  <a:ext cx="46" cy="77"/>
                </a:xfrm>
                <a:custGeom>
                  <a:avLst/>
                  <a:gdLst>
                    <a:gd name="T0" fmla="*/ 7 w 37"/>
                    <a:gd name="T1" fmla="*/ 71 h 61"/>
                    <a:gd name="T2" fmla="*/ 31 w 37"/>
                    <a:gd name="T3" fmla="*/ 0 h 61"/>
                    <a:gd name="T4" fmla="*/ 37 w 37"/>
                    <a:gd name="T5" fmla="*/ 71 h 61"/>
                    <a:gd name="T6" fmla="*/ 88 w 37"/>
                    <a:gd name="T7" fmla="*/ 97 h 61"/>
                    <a:gd name="T8" fmla="*/ 46 w 37"/>
                    <a:gd name="T9" fmla="*/ 114 h 61"/>
                    <a:gd name="T10" fmla="*/ 11 w 37"/>
                    <a:gd name="T11" fmla="*/ 146 h 61"/>
                    <a:gd name="T12" fmla="*/ 1 w 37"/>
                    <a:gd name="T13" fmla="*/ 86 h 61"/>
                    <a:gd name="T14" fmla="*/ 7 w 37"/>
                    <a:gd name="T15" fmla="*/ 71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0" name="Freeform 133"/>
                <p:cNvSpPr>
                  <a:spLocks/>
                </p:cNvSpPr>
                <p:nvPr userDrawn="1"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>
                    <a:gd name="T0" fmla="*/ 16 w 49"/>
                    <a:gd name="T1" fmla="*/ 0 h 29"/>
                    <a:gd name="T2" fmla="*/ 66 w 49"/>
                    <a:gd name="T3" fmla="*/ 0 h 29"/>
                    <a:gd name="T4" fmla="*/ 109 w 49"/>
                    <a:gd name="T5" fmla="*/ 38 h 29"/>
                    <a:gd name="T6" fmla="*/ 80 w 49"/>
                    <a:gd name="T7" fmla="*/ 32 h 29"/>
                    <a:gd name="T8" fmla="*/ 7 w 49"/>
                    <a:gd name="T9" fmla="*/ 38 h 29"/>
                    <a:gd name="T10" fmla="*/ 16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1" name="Freeform 134"/>
                <p:cNvSpPr>
                  <a:spLocks/>
                </p:cNvSpPr>
                <p:nvPr userDrawn="1"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>
                    <a:gd name="T0" fmla="*/ 48 w 61"/>
                    <a:gd name="T1" fmla="*/ 99 h 48"/>
                    <a:gd name="T2" fmla="*/ 33 w 61"/>
                    <a:gd name="T3" fmla="*/ 67 h 48"/>
                    <a:gd name="T4" fmla="*/ 7 w 61"/>
                    <a:gd name="T5" fmla="*/ 58 h 48"/>
                    <a:gd name="T6" fmla="*/ 31 w 61"/>
                    <a:gd name="T7" fmla="*/ 22 h 48"/>
                    <a:gd name="T8" fmla="*/ 58 w 61"/>
                    <a:gd name="T9" fmla="*/ 0 h 48"/>
                    <a:gd name="T10" fmla="*/ 112 w 61"/>
                    <a:gd name="T11" fmla="*/ 28 h 48"/>
                    <a:gd name="T12" fmla="*/ 120 w 61"/>
                    <a:gd name="T13" fmla="*/ 52 h 48"/>
                    <a:gd name="T14" fmla="*/ 139 w 61"/>
                    <a:gd name="T15" fmla="*/ 84 h 48"/>
                    <a:gd name="T16" fmla="*/ 92 w 61"/>
                    <a:gd name="T17" fmla="*/ 99 h 48"/>
                    <a:gd name="T18" fmla="*/ 52 w 61"/>
                    <a:gd name="T19" fmla="*/ 114 h 48"/>
                    <a:gd name="T20" fmla="*/ 48 w 61"/>
                    <a:gd name="T21" fmla="*/ 99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2" name="Freeform 135"/>
                <p:cNvSpPr>
                  <a:spLocks/>
                </p:cNvSpPr>
                <p:nvPr userDrawn="1"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>
                    <a:gd name="T0" fmla="*/ 106 w 286"/>
                    <a:gd name="T1" fmla="*/ 69 h 182"/>
                    <a:gd name="T2" fmla="*/ 83 w 286"/>
                    <a:gd name="T3" fmla="*/ 36 h 182"/>
                    <a:gd name="T4" fmla="*/ 59 w 286"/>
                    <a:gd name="T5" fmla="*/ 75 h 182"/>
                    <a:gd name="T6" fmla="*/ 0 w 286"/>
                    <a:gd name="T7" fmla="*/ 60 h 182"/>
                    <a:gd name="T8" fmla="*/ 23 w 286"/>
                    <a:gd name="T9" fmla="*/ 106 h 182"/>
                    <a:gd name="T10" fmla="*/ 38 w 286"/>
                    <a:gd name="T11" fmla="*/ 155 h 182"/>
                    <a:gd name="T12" fmla="*/ 57 w 286"/>
                    <a:gd name="T13" fmla="*/ 118 h 182"/>
                    <a:gd name="T14" fmla="*/ 70 w 286"/>
                    <a:gd name="T15" fmla="*/ 109 h 182"/>
                    <a:gd name="T16" fmla="*/ 111 w 286"/>
                    <a:gd name="T17" fmla="*/ 140 h 182"/>
                    <a:gd name="T18" fmla="*/ 162 w 286"/>
                    <a:gd name="T19" fmla="*/ 155 h 182"/>
                    <a:gd name="T20" fmla="*/ 206 w 286"/>
                    <a:gd name="T21" fmla="*/ 182 h 182"/>
                    <a:gd name="T22" fmla="*/ 247 w 286"/>
                    <a:gd name="T23" fmla="*/ 255 h 182"/>
                    <a:gd name="T24" fmla="*/ 241 w 286"/>
                    <a:gd name="T25" fmla="*/ 307 h 182"/>
                    <a:gd name="T26" fmla="*/ 227 w 286"/>
                    <a:gd name="T27" fmla="*/ 337 h 182"/>
                    <a:gd name="T28" fmla="*/ 284 w 286"/>
                    <a:gd name="T29" fmla="*/ 321 h 182"/>
                    <a:gd name="T30" fmla="*/ 326 w 286"/>
                    <a:gd name="T31" fmla="*/ 350 h 182"/>
                    <a:gd name="T32" fmla="*/ 389 w 286"/>
                    <a:gd name="T33" fmla="*/ 370 h 182"/>
                    <a:gd name="T34" fmla="*/ 404 w 286"/>
                    <a:gd name="T35" fmla="*/ 367 h 182"/>
                    <a:gd name="T36" fmla="*/ 389 w 286"/>
                    <a:gd name="T37" fmla="*/ 337 h 182"/>
                    <a:gd name="T38" fmla="*/ 415 w 286"/>
                    <a:gd name="T39" fmla="*/ 341 h 182"/>
                    <a:gd name="T40" fmla="*/ 433 w 286"/>
                    <a:gd name="T41" fmla="*/ 294 h 182"/>
                    <a:gd name="T42" fmla="*/ 468 w 286"/>
                    <a:gd name="T43" fmla="*/ 307 h 182"/>
                    <a:gd name="T44" fmla="*/ 496 w 286"/>
                    <a:gd name="T45" fmla="*/ 326 h 182"/>
                    <a:gd name="T46" fmla="*/ 567 w 286"/>
                    <a:gd name="T47" fmla="*/ 419 h 182"/>
                    <a:gd name="T48" fmla="*/ 607 w 286"/>
                    <a:gd name="T49" fmla="*/ 447 h 182"/>
                    <a:gd name="T50" fmla="*/ 659 w 286"/>
                    <a:gd name="T51" fmla="*/ 425 h 182"/>
                    <a:gd name="T52" fmla="*/ 623 w 286"/>
                    <a:gd name="T53" fmla="*/ 400 h 182"/>
                    <a:gd name="T54" fmla="*/ 594 w 286"/>
                    <a:gd name="T55" fmla="*/ 347 h 182"/>
                    <a:gd name="T56" fmla="*/ 580 w 286"/>
                    <a:gd name="T57" fmla="*/ 331 h 182"/>
                    <a:gd name="T58" fmla="*/ 576 w 286"/>
                    <a:gd name="T59" fmla="*/ 307 h 182"/>
                    <a:gd name="T60" fmla="*/ 547 w 286"/>
                    <a:gd name="T61" fmla="*/ 292 h 182"/>
                    <a:gd name="T62" fmla="*/ 557 w 286"/>
                    <a:gd name="T63" fmla="*/ 240 h 182"/>
                    <a:gd name="T64" fmla="*/ 512 w 286"/>
                    <a:gd name="T65" fmla="*/ 215 h 182"/>
                    <a:gd name="T66" fmla="*/ 488 w 286"/>
                    <a:gd name="T67" fmla="*/ 176 h 182"/>
                    <a:gd name="T68" fmla="*/ 442 w 286"/>
                    <a:gd name="T69" fmla="*/ 136 h 182"/>
                    <a:gd name="T70" fmla="*/ 389 w 286"/>
                    <a:gd name="T71" fmla="*/ 94 h 182"/>
                    <a:gd name="T72" fmla="*/ 363 w 286"/>
                    <a:gd name="T73" fmla="*/ 86 h 182"/>
                    <a:gd name="T74" fmla="*/ 279 w 286"/>
                    <a:gd name="T75" fmla="*/ 39 h 182"/>
                    <a:gd name="T76" fmla="*/ 238 w 286"/>
                    <a:gd name="T77" fmla="*/ 10 h 182"/>
                    <a:gd name="T78" fmla="*/ 222 w 286"/>
                    <a:gd name="T79" fmla="*/ 0 h 182"/>
                    <a:gd name="T80" fmla="*/ 162 w 286"/>
                    <a:gd name="T81" fmla="*/ 25 h 182"/>
                    <a:gd name="T82" fmla="*/ 130 w 286"/>
                    <a:gd name="T83" fmla="*/ 79 h 182"/>
                    <a:gd name="T84" fmla="*/ 106 w 286"/>
                    <a:gd name="T85" fmla="*/ 6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3" name="Freeform 136"/>
                <p:cNvSpPr>
                  <a:spLocks/>
                </p:cNvSpPr>
                <p:nvPr userDrawn="1"/>
              </p:nvSpPr>
              <p:spPr bwMode="ltGray">
                <a:xfrm>
                  <a:off x="2766" y="2227"/>
                  <a:ext cx="96" cy="98"/>
                </a:xfrm>
                <a:custGeom>
                  <a:avLst/>
                  <a:gdLst>
                    <a:gd name="T0" fmla="*/ 1 w 78"/>
                    <a:gd name="T1" fmla="*/ 146 h 78"/>
                    <a:gd name="T2" fmla="*/ 62 w 78"/>
                    <a:gd name="T3" fmla="*/ 148 h 78"/>
                    <a:gd name="T4" fmla="*/ 103 w 78"/>
                    <a:gd name="T5" fmla="*/ 118 h 78"/>
                    <a:gd name="T6" fmla="*/ 130 w 78"/>
                    <a:gd name="T7" fmla="*/ 75 h 78"/>
                    <a:gd name="T8" fmla="*/ 98 w 78"/>
                    <a:gd name="T9" fmla="*/ 36 h 78"/>
                    <a:gd name="T10" fmla="*/ 98 w 78"/>
                    <a:gd name="T11" fmla="*/ 10 h 78"/>
                    <a:gd name="T12" fmla="*/ 162 w 78"/>
                    <a:gd name="T13" fmla="*/ 65 h 78"/>
                    <a:gd name="T14" fmla="*/ 153 w 78"/>
                    <a:gd name="T15" fmla="*/ 134 h 78"/>
                    <a:gd name="T16" fmla="*/ 76 w 78"/>
                    <a:gd name="T17" fmla="*/ 195 h 78"/>
                    <a:gd name="T18" fmla="*/ 21 w 78"/>
                    <a:gd name="T19" fmla="*/ 165 h 78"/>
                    <a:gd name="T20" fmla="*/ 7 w 78"/>
                    <a:gd name="T21" fmla="*/ 155 h 78"/>
                    <a:gd name="T22" fmla="*/ 1 w 78"/>
                    <a:gd name="T23" fmla="*/ 146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4" name="Freeform 137"/>
                <p:cNvSpPr>
                  <a:spLocks/>
                </p:cNvSpPr>
                <p:nvPr userDrawn="1"/>
              </p:nvSpPr>
              <p:spPr bwMode="ltGray">
                <a:xfrm>
                  <a:off x="2971" y="2018"/>
                  <a:ext cx="21" cy="23"/>
                </a:xfrm>
                <a:custGeom>
                  <a:avLst/>
                  <a:gdLst>
                    <a:gd name="T0" fmla="*/ 7 w 17"/>
                    <a:gd name="T1" fmla="*/ 10 h 18"/>
                    <a:gd name="T2" fmla="*/ 7 w 17"/>
                    <a:gd name="T3" fmla="*/ 37 h 18"/>
                    <a:gd name="T4" fmla="*/ 7 w 17"/>
                    <a:gd name="T5" fmla="*/ 1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5" name="Freeform 138"/>
                <p:cNvSpPr>
                  <a:spLocks/>
                </p:cNvSpPr>
                <p:nvPr userDrawn="1"/>
              </p:nvSpPr>
              <p:spPr bwMode="ltGray">
                <a:xfrm>
                  <a:off x="3091" y="2169"/>
                  <a:ext cx="32" cy="28"/>
                </a:xfrm>
                <a:custGeom>
                  <a:avLst/>
                  <a:gdLst>
                    <a:gd name="T0" fmla="*/ 18 w 26"/>
                    <a:gd name="T1" fmla="*/ 37 h 22"/>
                    <a:gd name="T2" fmla="*/ 32 w 26"/>
                    <a:gd name="T3" fmla="*/ 0 h 22"/>
                    <a:gd name="T4" fmla="*/ 32 w 26"/>
                    <a:gd name="T5" fmla="*/ 59 h 22"/>
                    <a:gd name="T6" fmla="*/ 18 w 26"/>
                    <a:gd name="T7" fmla="*/ 37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6" name="Freeform 139"/>
                <p:cNvSpPr>
                  <a:spLocks/>
                </p:cNvSpPr>
                <p:nvPr userDrawn="1"/>
              </p:nvSpPr>
              <p:spPr bwMode="ltGray">
                <a:xfrm>
                  <a:off x="2699" y="1829"/>
                  <a:ext cx="25" cy="19"/>
                </a:xfrm>
                <a:custGeom>
                  <a:avLst/>
                  <a:gdLst>
                    <a:gd name="T0" fmla="*/ 18 w 20"/>
                    <a:gd name="T1" fmla="*/ 30 h 15"/>
                    <a:gd name="T2" fmla="*/ 41 w 20"/>
                    <a:gd name="T3" fmla="*/ 6 h 15"/>
                    <a:gd name="T4" fmla="*/ 23 w 20"/>
                    <a:gd name="T5" fmla="*/ 30 h 15"/>
                    <a:gd name="T6" fmla="*/ 18 w 20"/>
                    <a:gd name="T7" fmla="*/ 3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7" name="Freeform 140"/>
                <p:cNvSpPr>
                  <a:spLocks/>
                </p:cNvSpPr>
                <p:nvPr userDrawn="1"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>
                    <a:gd name="T0" fmla="*/ 18 w 20"/>
                    <a:gd name="T1" fmla="*/ 30 h 15"/>
                    <a:gd name="T2" fmla="*/ 38 w 20"/>
                    <a:gd name="T3" fmla="*/ 6 h 15"/>
                    <a:gd name="T4" fmla="*/ 38 w 20"/>
                    <a:gd name="T5" fmla="*/ 37 h 15"/>
                    <a:gd name="T6" fmla="*/ 18 w 20"/>
                    <a:gd name="T7" fmla="*/ 3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8" name="Freeform 141"/>
                <p:cNvSpPr>
                  <a:spLocks/>
                </p:cNvSpPr>
                <p:nvPr userDrawn="1"/>
              </p:nvSpPr>
              <p:spPr bwMode="ltGray">
                <a:xfrm>
                  <a:off x="2270" y="1940"/>
                  <a:ext cx="99" cy="101"/>
                </a:xfrm>
                <a:custGeom>
                  <a:avLst/>
                  <a:gdLst>
                    <a:gd name="T0" fmla="*/ 0 w 80"/>
                    <a:gd name="T1" fmla="*/ 128 h 80"/>
                    <a:gd name="T2" fmla="*/ 32 w 80"/>
                    <a:gd name="T3" fmla="*/ 61 h 80"/>
                    <a:gd name="T4" fmla="*/ 62 w 80"/>
                    <a:gd name="T5" fmla="*/ 51 h 80"/>
                    <a:gd name="T6" fmla="*/ 111 w 80"/>
                    <a:gd name="T7" fmla="*/ 47 h 80"/>
                    <a:gd name="T8" fmla="*/ 136 w 80"/>
                    <a:gd name="T9" fmla="*/ 0 h 80"/>
                    <a:gd name="T10" fmla="*/ 188 w 80"/>
                    <a:gd name="T11" fmla="*/ 102 h 80"/>
                    <a:gd name="T12" fmla="*/ 166 w 80"/>
                    <a:gd name="T13" fmla="*/ 144 h 80"/>
                    <a:gd name="T14" fmla="*/ 127 w 80"/>
                    <a:gd name="T15" fmla="*/ 157 h 80"/>
                    <a:gd name="T16" fmla="*/ 111 w 80"/>
                    <a:gd name="T17" fmla="*/ 205 h 80"/>
                    <a:gd name="T18" fmla="*/ 77 w 80"/>
                    <a:gd name="T19" fmla="*/ 174 h 80"/>
                    <a:gd name="T20" fmla="*/ 89 w 80"/>
                    <a:gd name="T21" fmla="*/ 133 h 80"/>
                    <a:gd name="T22" fmla="*/ 71 w 80"/>
                    <a:gd name="T23" fmla="*/ 71 h 80"/>
                    <a:gd name="T24" fmla="*/ 47 w 80"/>
                    <a:gd name="T25" fmla="*/ 122 h 80"/>
                    <a:gd name="T26" fmla="*/ 19 w 80"/>
                    <a:gd name="T27" fmla="*/ 144 h 80"/>
                    <a:gd name="T28" fmla="*/ 0 w 80"/>
                    <a:gd name="T29" fmla="*/ 128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9" name="Freeform 142"/>
                <p:cNvSpPr>
                  <a:spLocks/>
                </p:cNvSpPr>
                <p:nvPr userDrawn="1"/>
              </p:nvSpPr>
              <p:spPr bwMode="ltGray">
                <a:xfrm>
                  <a:off x="2236" y="1724"/>
                  <a:ext cx="116" cy="219"/>
                </a:xfrm>
                <a:custGeom>
                  <a:avLst/>
                  <a:gdLst>
                    <a:gd name="T0" fmla="*/ 32 w 94"/>
                    <a:gd name="T1" fmla="*/ 240 h 174"/>
                    <a:gd name="T2" fmla="*/ 59 w 94"/>
                    <a:gd name="T3" fmla="*/ 322 h 174"/>
                    <a:gd name="T4" fmla="*/ 73 w 94"/>
                    <a:gd name="T5" fmla="*/ 271 h 174"/>
                    <a:gd name="T6" fmla="*/ 120 w 94"/>
                    <a:gd name="T7" fmla="*/ 252 h 174"/>
                    <a:gd name="T8" fmla="*/ 106 w 94"/>
                    <a:gd name="T9" fmla="*/ 311 h 174"/>
                    <a:gd name="T10" fmla="*/ 152 w 94"/>
                    <a:gd name="T11" fmla="*/ 317 h 174"/>
                    <a:gd name="T12" fmla="*/ 176 w 94"/>
                    <a:gd name="T13" fmla="*/ 356 h 174"/>
                    <a:gd name="T14" fmla="*/ 136 w 94"/>
                    <a:gd name="T15" fmla="*/ 371 h 174"/>
                    <a:gd name="T16" fmla="*/ 170 w 94"/>
                    <a:gd name="T17" fmla="*/ 437 h 174"/>
                    <a:gd name="T18" fmla="*/ 195 w 94"/>
                    <a:gd name="T19" fmla="*/ 386 h 174"/>
                    <a:gd name="T20" fmla="*/ 190 w 94"/>
                    <a:gd name="T21" fmla="*/ 281 h 174"/>
                    <a:gd name="T22" fmla="*/ 138 w 94"/>
                    <a:gd name="T23" fmla="*/ 264 h 174"/>
                    <a:gd name="T24" fmla="*/ 117 w 94"/>
                    <a:gd name="T25" fmla="*/ 206 h 174"/>
                    <a:gd name="T26" fmla="*/ 79 w 94"/>
                    <a:gd name="T27" fmla="*/ 206 h 174"/>
                    <a:gd name="T28" fmla="*/ 70 w 94"/>
                    <a:gd name="T29" fmla="*/ 176 h 174"/>
                    <a:gd name="T30" fmla="*/ 97 w 94"/>
                    <a:gd name="T31" fmla="*/ 106 h 174"/>
                    <a:gd name="T32" fmla="*/ 70 w 94"/>
                    <a:gd name="T33" fmla="*/ 0 h 174"/>
                    <a:gd name="T34" fmla="*/ 41 w 94"/>
                    <a:gd name="T35" fmla="*/ 55 h 174"/>
                    <a:gd name="T36" fmla="*/ 9 w 94"/>
                    <a:gd name="T37" fmla="*/ 116 h 174"/>
                    <a:gd name="T38" fmla="*/ 32 w 94"/>
                    <a:gd name="T39" fmla="*/ 191 h 174"/>
                    <a:gd name="T40" fmla="*/ 32 w 94"/>
                    <a:gd name="T41" fmla="*/ 240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0" name="Freeform 143"/>
                <p:cNvSpPr>
                  <a:spLocks/>
                </p:cNvSpPr>
                <p:nvPr userDrawn="1"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>
                    <a:gd name="T0" fmla="*/ 13 w 32"/>
                    <a:gd name="T1" fmla="*/ 60 h 50"/>
                    <a:gd name="T2" fmla="*/ 27 w 32"/>
                    <a:gd name="T3" fmla="*/ 0 h 50"/>
                    <a:gd name="T4" fmla="*/ 43 w 32"/>
                    <a:gd name="T5" fmla="*/ 40 h 50"/>
                    <a:gd name="T6" fmla="*/ 49 w 32"/>
                    <a:gd name="T7" fmla="*/ 60 h 50"/>
                    <a:gd name="T8" fmla="*/ 61 w 32"/>
                    <a:gd name="T9" fmla="*/ 67 h 50"/>
                    <a:gd name="T10" fmla="*/ 72 w 32"/>
                    <a:gd name="T11" fmla="*/ 96 h 50"/>
                    <a:gd name="T12" fmla="*/ 40 w 32"/>
                    <a:gd name="T13" fmla="*/ 126 h 50"/>
                    <a:gd name="T14" fmla="*/ 13 w 32"/>
                    <a:gd name="T15" fmla="*/ 6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1" name="Freeform 144"/>
                <p:cNvSpPr>
                  <a:spLocks/>
                </p:cNvSpPr>
                <p:nvPr userDrawn="1"/>
              </p:nvSpPr>
              <p:spPr bwMode="ltGray">
                <a:xfrm>
                  <a:off x="2186" y="1900"/>
                  <a:ext cx="53" cy="63"/>
                </a:xfrm>
                <a:custGeom>
                  <a:avLst/>
                  <a:gdLst>
                    <a:gd name="T0" fmla="*/ 0 w 43"/>
                    <a:gd name="T1" fmla="*/ 110 h 50"/>
                    <a:gd name="T2" fmla="*/ 51 w 43"/>
                    <a:gd name="T3" fmla="*/ 50 h 50"/>
                    <a:gd name="T4" fmla="*/ 83 w 43"/>
                    <a:gd name="T5" fmla="*/ 0 h 50"/>
                    <a:gd name="T6" fmla="*/ 57 w 43"/>
                    <a:gd name="T7" fmla="*/ 69 h 50"/>
                    <a:gd name="T8" fmla="*/ 2 w 43"/>
                    <a:gd name="T9" fmla="*/ 126 h 50"/>
                    <a:gd name="T10" fmla="*/ 0 w 43"/>
                    <a:gd name="T11" fmla="*/ 11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2" name="Freeform 145"/>
                <p:cNvSpPr>
                  <a:spLocks/>
                </p:cNvSpPr>
                <p:nvPr userDrawn="1"/>
              </p:nvSpPr>
              <p:spPr bwMode="ltGray">
                <a:xfrm>
                  <a:off x="4822" y="1824"/>
                  <a:ext cx="1268" cy="1779"/>
                </a:xfrm>
                <a:custGeom>
                  <a:avLst/>
                  <a:gdLst>
                    <a:gd name="T0" fmla="*/ 922 w 1026"/>
                    <a:gd name="T1" fmla="*/ 165 h 1413"/>
                    <a:gd name="T2" fmla="*/ 1042 w 1026"/>
                    <a:gd name="T3" fmla="*/ 0 h 1413"/>
                    <a:gd name="T4" fmla="*/ 1079 w 1026"/>
                    <a:gd name="T5" fmla="*/ 47 h 1413"/>
                    <a:gd name="T6" fmla="*/ 1139 w 1026"/>
                    <a:gd name="T7" fmla="*/ 38 h 1413"/>
                    <a:gd name="T8" fmla="*/ 1246 w 1026"/>
                    <a:gd name="T9" fmla="*/ 68 h 1413"/>
                    <a:gd name="T10" fmla="*/ 1336 w 1026"/>
                    <a:gd name="T11" fmla="*/ 84 h 1413"/>
                    <a:gd name="T12" fmla="*/ 1434 w 1026"/>
                    <a:gd name="T13" fmla="*/ 68 h 1413"/>
                    <a:gd name="T14" fmla="*/ 1561 w 1026"/>
                    <a:gd name="T15" fmla="*/ 280 h 1413"/>
                    <a:gd name="T16" fmla="*/ 1651 w 1026"/>
                    <a:gd name="T17" fmla="*/ 324 h 1413"/>
                    <a:gd name="T18" fmla="*/ 1762 w 1026"/>
                    <a:gd name="T19" fmla="*/ 339 h 1413"/>
                    <a:gd name="T20" fmla="*/ 1827 w 1026"/>
                    <a:gd name="T21" fmla="*/ 429 h 1413"/>
                    <a:gd name="T22" fmla="*/ 1876 w 1026"/>
                    <a:gd name="T23" fmla="*/ 573 h 1413"/>
                    <a:gd name="T24" fmla="*/ 1833 w 1026"/>
                    <a:gd name="T25" fmla="*/ 679 h 1413"/>
                    <a:gd name="T26" fmla="*/ 1945 w 1026"/>
                    <a:gd name="T27" fmla="*/ 739 h 1413"/>
                    <a:gd name="T28" fmla="*/ 2079 w 1026"/>
                    <a:gd name="T29" fmla="*/ 799 h 1413"/>
                    <a:gd name="T30" fmla="*/ 2086 w 1026"/>
                    <a:gd name="T31" fmla="*/ 837 h 1413"/>
                    <a:gd name="T32" fmla="*/ 2148 w 1026"/>
                    <a:gd name="T33" fmla="*/ 815 h 1413"/>
                    <a:gd name="T34" fmla="*/ 2311 w 1026"/>
                    <a:gd name="T35" fmla="*/ 949 h 1413"/>
                    <a:gd name="T36" fmla="*/ 2394 w 1026"/>
                    <a:gd name="T37" fmla="*/ 1026 h 1413"/>
                    <a:gd name="T38" fmla="*/ 2267 w 1026"/>
                    <a:gd name="T39" fmla="*/ 1319 h 1413"/>
                    <a:gd name="T40" fmla="*/ 2169 w 1026"/>
                    <a:gd name="T41" fmla="*/ 1425 h 1413"/>
                    <a:gd name="T42" fmla="*/ 2106 w 1026"/>
                    <a:gd name="T43" fmla="*/ 1620 h 1413"/>
                    <a:gd name="T44" fmla="*/ 1968 w 1026"/>
                    <a:gd name="T45" fmla="*/ 1862 h 1413"/>
                    <a:gd name="T46" fmla="*/ 1799 w 1026"/>
                    <a:gd name="T47" fmla="*/ 1989 h 1413"/>
                    <a:gd name="T48" fmla="*/ 1672 w 1026"/>
                    <a:gd name="T49" fmla="*/ 2036 h 1413"/>
                    <a:gd name="T50" fmla="*/ 1624 w 1026"/>
                    <a:gd name="T51" fmla="*/ 2104 h 1413"/>
                    <a:gd name="T52" fmla="*/ 1497 w 1026"/>
                    <a:gd name="T53" fmla="*/ 2278 h 1413"/>
                    <a:gd name="T54" fmla="*/ 1280 w 1026"/>
                    <a:gd name="T55" fmla="*/ 2480 h 1413"/>
                    <a:gd name="T56" fmla="*/ 1120 w 1026"/>
                    <a:gd name="T57" fmla="*/ 2571 h 1413"/>
                    <a:gd name="T58" fmla="*/ 1070 w 1026"/>
                    <a:gd name="T59" fmla="*/ 2621 h 1413"/>
                    <a:gd name="T60" fmla="*/ 938 w 1026"/>
                    <a:gd name="T61" fmla="*/ 2759 h 1413"/>
                    <a:gd name="T62" fmla="*/ 777 w 1026"/>
                    <a:gd name="T63" fmla="*/ 2827 h 1413"/>
                    <a:gd name="T64" fmla="*/ 680 w 1026"/>
                    <a:gd name="T65" fmla="*/ 2827 h 1413"/>
                    <a:gd name="T66" fmla="*/ 659 w 1026"/>
                    <a:gd name="T67" fmla="*/ 2956 h 1413"/>
                    <a:gd name="T68" fmla="*/ 533 w 1026"/>
                    <a:gd name="T69" fmla="*/ 3059 h 1413"/>
                    <a:gd name="T70" fmla="*/ 407 w 1026"/>
                    <a:gd name="T71" fmla="*/ 3135 h 1413"/>
                    <a:gd name="T72" fmla="*/ 365 w 1026"/>
                    <a:gd name="T73" fmla="*/ 3227 h 1413"/>
                    <a:gd name="T74" fmla="*/ 273 w 1026"/>
                    <a:gd name="T75" fmla="*/ 3300 h 1413"/>
                    <a:gd name="T76" fmla="*/ 147 w 1026"/>
                    <a:gd name="T77" fmla="*/ 3384 h 1413"/>
                    <a:gd name="T78" fmla="*/ 127 w 1026"/>
                    <a:gd name="T79" fmla="*/ 3466 h 1413"/>
                    <a:gd name="T80" fmla="*/ 90 w 1026"/>
                    <a:gd name="T81" fmla="*/ 3543 h 1413"/>
                    <a:gd name="T82" fmla="*/ 41 w 1026"/>
                    <a:gd name="T83" fmla="*/ 3445 h 1413"/>
                    <a:gd name="T84" fmla="*/ 49 w 1026"/>
                    <a:gd name="T85" fmla="*/ 3346 h 1413"/>
                    <a:gd name="T86" fmla="*/ 246 w 1026"/>
                    <a:gd name="T87" fmla="*/ 3053 h 1413"/>
                    <a:gd name="T88" fmla="*/ 467 w 1026"/>
                    <a:gd name="T89" fmla="*/ 2752 h 1413"/>
                    <a:gd name="T90" fmla="*/ 545 w 1026"/>
                    <a:gd name="T91" fmla="*/ 2630 h 1413"/>
                    <a:gd name="T92" fmla="*/ 734 w 1026"/>
                    <a:gd name="T93" fmla="*/ 2320 h 1413"/>
                    <a:gd name="T94" fmla="*/ 791 w 1026"/>
                    <a:gd name="T95" fmla="*/ 2216 h 1413"/>
                    <a:gd name="T96" fmla="*/ 889 w 1026"/>
                    <a:gd name="T97" fmla="*/ 2066 h 1413"/>
                    <a:gd name="T98" fmla="*/ 952 w 1026"/>
                    <a:gd name="T99" fmla="*/ 1909 h 1413"/>
                    <a:gd name="T100" fmla="*/ 966 w 1026"/>
                    <a:gd name="T101" fmla="*/ 1574 h 1413"/>
                    <a:gd name="T102" fmla="*/ 881 w 1026"/>
                    <a:gd name="T103" fmla="*/ 1433 h 1413"/>
                    <a:gd name="T104" fmla="*/ 861 w 1026"/>
                    <a:gd name="T105" fmla="*/ 1259 h 1413"/>
                    <a:gd name="T106" fmla="*/ 833 w 1026"/>
                    <a:gd name="T107" fmla="*/ 1168 h 1413"/>
                    <a:gd name="T108" fmla="*/ 770 w 1026"/>
                    <a:gd name="T109" fmla="*/ 1026 h 1413"/>
                    <a:gd name="T110" fmla="*/ 798 w 1026"/>
                    <a:gd name="T111" fmla="*/ 861 h 1413"/>
                    <a:gd name="T112" fmla="*/ 763 w 1026"/>
                    <a:gd name="T113" fmla="*/ 760 h 1413"/>
                    <a:gd name="T114" fmla="*/ 911 w 1026"/>
                    <a:gd name="T115" fmla="*/ 460 h 1413"/>
                    <a:gd name="T116" fmla="*/ 840 w 1026"/>
                    <a:gd name="T117" fmla="*/ 203 h 1413"/>
                    <a:gd name="T118" fmla="*/ 848 w 1026"/>
                    <a:gd name="T119" fmla="*/ 174 h 14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3" name="Freeform 146"/>
                <p:cNvSpPr>
                  <a:spLocks/>
                </p:cNvSpPr>
                <p:nvPr userDrawn="1"/>
              </p:nvSpPr>
              <p:spPr bwMode="ltGray">
                <a:xfrm>
                  <a:off x="5015" y="3516"/>
                  <a:ext cx="58" cy="49"/>
                </a:xfrm>
                <a:custGeom>
                  <a:avLst/>
                  <a:gdLst>
                    <a:gd name="T0" fmla="*/ 0 w 47"/>
                    <a:gd name="T1" fmla="*/ 60 h 39"/>
                    <a:gd name="T2" fmla="*/ 41 w 47"/>
                    <a:gd name="T3" fmla="*/ 0 h 39"/>
                    <a:gd name="T4" fmla="*/ 97 w 47"/>
                    <a:gd name="T5" fmla="*/ 45 h 39"/>
                    <a:gd name="T6" fmla="*/ 57 w 47"/>
                    <a:gd name="T7" fmla="*/ 98 h 39"/>
                    <a:gd name="T8" fmla="*/ 35 w 47"/>
                    <a:gd name="T9" fmla="*/ 90 h 39"/>
                    <a:gd name="T10" fmla="*/ 28 w 47"/>
                    <a:gd name="T11" fmla="*/ 68 h 39"/>
                    <a:gd name="T12" fmla="*/ 0 w 47"/>
                    <a:gd name="T13" fmla="*/ 60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4" name="Freeform 147"/>
                <p:cNvSpPr>
                  <a:spLocks/>
                </p:cNvSpPr>
                <p:nvPr userDrawn="1"/>
              </p:nvSpPr>
              <p:spPr bwMode="ltGray">
                <a:xfrm>
                  <a:off x="4077" y="903"/>
                  <a:ext cx="1217" cy="1062"/>
                </a:xfrm>
                <a:custGeom>
                  <a:avLst/>
                  <a:gdLst>
                    <a:gd name="T0" fmla="*/ 950 w 984"/>
                    <a:gd name="T1" fmla="*/ 16 h 844"/>
                    <a:gd name="T2" fmla="*/ 1175 w 984"/>
                    <a:gd name="T3" fmla="*/ 86 h 844"/>
                    <a:gd name="T4" fmla="*/ 1286 w 984"/>
                    <a:gd name="T5" fmla="*/ 94 h 844"/>
                    <a:gd name="T6" fmla="*/ 1352 w 984"/>
                    <a:gd name="T7" fmla="*/ 326 h 844"/>
                    <a:gd name="T8" fmla="*/ 1372 w 984"/>
                    <a:gd name="T9" fmla="*/ 225 h 844"/>
                    <a:gd name="T10" fmla="*/ 1416 w 984"/>
                    <a:gd name="T11" fmla="*/ 176 h 844"/>
                    <a:gd name="T12" fmla="*/ 1503 w 984"/>
                    <a:gd name="T13" fmla="*/ 317 h 844"/>
                    <a:gd name="T14" fmla="*/ 1595 w 984"/>
                    <a:gd name="T15" fmla="*/ 245 h 844"/>
                    <a:gd name="T16" fmla="*/ 1652 w 984"/>
                    <a:gd name="T17" fmla="*/ 215 h 844"/>
                    <a:gd name="T18" fmla="*/ 1782 w 984"/>
                    <a:gd name="T19" fmla="*/ 6 h 844"/>
                    <a:gd name="T20" fmla="*/ 1868 w 984"/>
                    <a:gd name="T21" fmla="*/ 176 h 844"/>
                    <a:gd name="T22" fmla="*/ 1868 w 984"/>
                    <a:gd name="T23" fmla="*/ 326 h 844"/>
                    <a:gd name="T24" fmla="*/ 1848 w 984"/>
                    <a:gd name="T25" fmla="*/ 396 h 844"/>
                    <a:gd name="T26" fmla="*/ 1791 w 984"/>
                    <a:gd name="T27" fmla="*/ 406 h 844"/>
                    <a:gd name="T28" fmla="*/ 1782 w 984"/>
                    <a:gd name="T29" fmla="*/ 466 h 844"/>
                    <a:gd name="T30" fmla="*/ 1877 w 984"/>
                    <a:gd name="T31" fmla="*/ 565 h 844"/>
                    <a:gd name="T32" fmla="*/ 1839 w 984"/>
                    <a:gd name="T33" fmla="*/ 808 h 844"/>
                    <a:gd name="T34" fmla="*/ 1943 w 984"/>
                    <a:gd name="T35" fmla="*/ 1038 h 844"/>
                    <a:gd name="T36" fmla="*/ 1997 w 984"/>
                    <a:gd name="T37" fmla="*/ 1127 h 844"/>
                    <a:gd name="T38" fmla="*/ 1943 w 984"/>
                    <a:gd name="T39" fmla="*/ 1127 h 844"/>
                    <a:gd name="T40" fmla="*/ 1746 w 984"/>
                    <a:gd name="T41" fmla="*/ 949 h 844"/>
                    <a:gd name="T42" fmla="*/ 1588 w 984"/>
                    <a:gd name="T43" fmla="*/ 1009 h 844"/>
                    <a:gd name="T44" fmla="*/ 1381 w 984"/>
                    <a:gd name="T45" fmla="*/ 1109 h 844"/>
                    <a:gd name="T46" fmla="*/ 1503 w 984"/>
                    <a:gd name="T47" fmla="*/ 1448 h 844"/>
                    <a:gd name="T48" fmla="*/ 1661 w 984"/>
                    <a:gd name="T49" fmla="*/ 1530 h 844"/>
                    <a:gd name="T50" fmla="*/ 1727 w 984"/>
                    <a:gd name="T51" fmla="*/ 1379 h 844"/>
                    <a:gd name="T52" fmla="*/ 1811 w 984"/>
                    <a:gd name="T53" fmla="*/ 1428 h 844"/>
                    <a:gd name="T54" fmla="*/ 1791 w 984"/>
                    <a:gd name="T55" fmla="*/ 1580 h 844"/>
                    <a:gd name="T56" fmla="*/ 1877 w 984"/>
                    <a:gd name="T57" fmla="*/ 1680 h 844"/>
                    <a:gd name="T58" fmla="*/ 1959 w 984"/>
                    <a:gd name="T59" fmla="*/ 1650 h 844"/>
                    <a:gd name="T60" fmla="*/ 2157 w 984"/>
                    <a:gd name="T61" fmla="*/ 2021 h 844"/>
                    <a:gd name="T62" fmla="*/ 2204 w 984"/>
                    <a:gd name="T63" fmla="*/ 2070 h 844"/>
                    <a:gd name="T64" fmla="*/ 2046 w 984"/>
                    <a:gd name="T65" fmla="*/ 2030 h 844"/>
                    <a:gd name="T66" fmla="*/ 1943 w 984"/>
                    <a:gd name="T67" fmla="*/ 1900 h 844"/>
                    <a:gd name="T68" fmla="*/ 1821 w 984"/>
                    <a:gd name="T69" fmla="*/ 1779 h 844"/>
                    <a:gd name="T70" fmla="*/ 1642 w 984"/>
                    <a:gd name="T71" fmla="*/ 1660 h 844"/>
                    <a:gd name="T72" fmla="*/ 1436 w 984"/>
                    <a:gd name="T73" fmla="*/ 1619 h 844"/>
                    <a:gd name="T74" fmla="*/ 1184 w 984"/>
                    <a:gd name="T75" fmla="*/ 1489 h 844"/>
                    <a:gd name="T76" fmla="*/ 1080 w 984"/>
                    <a:gd name="T77" fmla="*/ 1270 h 844"/>
                    <a:gd name="T78" fmla="*/ 1007 w 984"/>
                    <a:gd name="T79" fmla="*/ 1158 h 844"/>
                    <a:gd name="T80" fmla="*/ 893 w 984"/>
                    <a:gd name="T81" fmla="*/ 1078 h 844"/>
                    <a:gd name="T82" fmla="*/ 800 w 984"/>
                    <a:gd name="T83" fmla="*/ 927 h 844"/>
                    <a:gd name="T84" fmla="*/ 829 w 984"/>
                    <a:gd name="T85" fmla="*/ 1038 h 844"/>
                    <a:gd name="T86" fmla="*/ 977 w 984"/>
                    <a:gd name="T87" fmla="*/ 1239 h 844"/>
                    <a:gd name="T88" fmla="*/ 988 w 984"/>
                    <a:gd name="T89" fmla="*/ 1319 h 844"/>
                    <a:gd name="T90" fmla="*/ 921 w 984"/>
                    <a:gd name="T91" fmla="*/ 1249 h 844"/>
                    <a:gd name="T92" fmla="*/ 829 w 984"/>
                    <a:gd name="T93" fmla="*/ 1166 h 844"/>
                    <a:gd name="T94" fmla="*/ 735 w 984"/>
                    <a:gd name="T95" fmla="*/ 1009 h 844"/>
                    <a:gd name="T96" fmla="*/ 622 w 984"/>
                    <a:gd name="T97" fmla="*/ 866 h 844"/>
                    <a:gd name="T98" fmla="*/ 492 w 984"/>
                    <a:gd name="T99" fmla="*/ 786 h 844"/>
                    <a:gd name="T100" fmla="*/ 360 w 984"/>
                    <a:gd name="T101" fmla="*/ 595 h 844"/>
                    <a:gd name="T102" fmla="*/ 155 w 984"/>
                    <a:gd name="T103" fmla="*/ 165 h 844"/>
                    <a:gd name="T104" fmla="*/ 79 w 984"/>
                    <a:gd name="T105" fmla="*/ 94 h 844"/>
                    <a:gd name="T106" fmla="*/ 108 w 984"/>
                    <a:gd name="T107" fmla="*/ 55 h 844"/>
                    <a:gd name="T108" fmla="*/ 239 w 984"/>
                    <a:gd name="T109" fmla="*/ 176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5" name="Freeform 148"/>
                <p:cNvSpPr>
                  <a:spLocks/>
                </p:cNvSpPr>
                <p:nvPr userDrawn="1"/>
              </p:nvSpPr>
              <p:spPr bwMode="ltGray">
                <a:xfrm>
                  <a:off x="3702" y="1646"/>
                  <a:ext cx="44" cy="60"/>
                </a:xfrm>
                <a:custGeom>
                  <a:avLst/>
                  <a:gdLst>
                    <a:gd name="T0" fmla="*/ 13 w 36"/>
                    <a:gd name="T1" fmla="*/ 69 h 48"/>
                    <a:gd name="T2" fmla="*/ 22 w 36"/>
                    <a:gd name="T3" fmla="*/ 118 h 48"/>
                    <a:gd name="T4" fmla="*/ 13 w 36"/>
                    <a:gd name="T5" fmla="*/ 6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6" name="Freeform 149"/>
                <p:cNvSpPr>
                  <a:spLocks/>
                </p:cNvSpPr>
                <p:nvPr userDrawn="1"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>
                    <a:gd name="T0" fmla="*/ 0 w 36"/>
                    <a:gd name="T1" fmla="*/ 13 h 37"/>
                    <a:gd name="T2" fmla="*/ 27 w 36"/>
                    <a:gd name="T3" fmla="*/ 1 h 37"/>
                    <a:gd name="T4" fmla="*/ 81 w 36"/>
                    <a:gd name="T5" fmla="*/ 46 h 37"/>
                    <a:gd name="T6" fmla="*/ 18 w 36"/>
                    <a:gd name="T7" fmla="*/ 46 h 37"/>
                    <a:gd name="T8" fmla="*/ 0 w 36"/>
                    <a:gd name="T9" fmla="*/ 13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7" name="Freeform 150"/>
                <p:cNvSpPr>
                  <a:spLocks/>
                </p:cNvSpPr>
                <p:nvPr userDrawn="1"/>
              </p:nvSpPr>
              <p:spPr bwMode="ltGray">
                <a:xfrm>
                  <a:off x="5074" y="1513"/>
                  <a:ext cx="210" cy="121"/>
                </a:xfrm>
                <a:custGeom>
                  <a:avLst/>
                  <a:gdLst>
                    <a:gd name="T0" fmla="*/ 0 w 170"/>
                    <a:gd name="T1" fmla="*/ 124 h 96"/>
                    <a:gd name="T2" fmla="*/ 65 w 170"/>
                    <a:gd name="T3" fmla="*/ 63 h 96"/>
                    <a:gd name="T4" fmla="*/ 130 w 170"/>
                    <a:gd name="T5" fmla="*/ 53 h 96"/>
                    <a:gd name="T6" fmla="*/ 187 w 170"/>
                    <a:gd name="T7" fmla="*/ 23 h 96"/>
                    <a:gd name="T8" fmla="*/ 149 w 170"/>
                    <a:gd name="T9" fmla="*/ 63 h 96"/>
                    <a:gd name="T10" fmla="*/ 288 w 170"/>
                    <a:gd name="T11" fmla="*/ 124 h 96"/>
                    <a:gd name="T12" fmla="*/ 374 w 170"/>
                    <a:gd name="T13" fmla="*/ 164 h 96"/>
                    <a:gd name="T14" fmla="*/ 271 w 170"/>
                    <a:gd name="T15" fmla="*/ 194 h 96"/>
                    <a:gd name="T16" fmla="*/ 206 w 170"/>
                    <a:gd name="T17" fmla="*/ 145 h 96"/>
                    <a:gd name="T18" fmla="*/ 177 w 170"/>
                    <a:gd name="T19" fmla="*/ 134 h 96"/>
                    <a:gd name="T20" fmla="*/ 57 w 170"/>
                    <a:gd name="T21" fmla="*/ 105 h 96"/>
                    <a:gd name="T22" fmla="*/ 0 w 170"/>
                    <a:gd name="T23" fmla="*/ 124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8" name="Freeform 151"/>
                <p:cNvSpPr>
                  <a:spLocks/>
                </p:cNvSpPr>
                <p:nvPr userDrawn="1"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>
                    <a:gd name="T0" fmla="*/ 0 w 138"/>
                    <a:gd name="T1" fmla="*/ 0 h 44"/>
                    <a:gd name="T2" fmla="*/ 121 w 138"/>
                    <a:gd name="T3" fmla="*/ 10 h 44"/>
                    <a:gd name="T4" fmla="*/ 207 w 138"/>
                    <a:gd name="T5" fmla="*/ 64 h 44"/>
                    <a:gd name="T6" fmla="*/ 264 w 138"/>
                    <a:gd name="T7" fmla="*/ 52 h 44"/>
                    <a:gd name="T8" fmla="*/ 255 w 138"/>
                    <a:gd name="T9" fmla="*/ 115 h 44"/>
                    <a:gd name="T10" fmla="*/ 150 w 138"/>
                    <a:gd name="T11" fmla="*/ 106 h 44"/>
                    <a:gd name="T12" fmla="*/ 0 w 138"/>
                    <a:gd name="T13" fmla="*/ 95 h 44"/>
                    <a:gd name="T14" fmla="*/ 66 w 138"/>
                    <a:gd name="T15" fmla="*/ 5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9" name="Freeform 152"/>
                <p:cNvSpPr>
                  <a:spLocks/>
                </p:cNvSpPr>
                <p:nvPr userDrawn="1"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>
                    <a:gd name="T0" fmla="*/ 40 w 57"/>
                    <a:gd name="T1" fmla="*/ 63 h 42"/>
                    <a:gd name="T2" fmla="*/ 88 w 57"/>
                    <a:gd name="T3" fmla="*/ 32 h 42"/>
                    <a:gd name="T4" fmla="*/ 40 w 57"/>
                    <a:gd name="T5" fmla="*/ 6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0" name="Freeform 153"/>
                <p:cNvSpPr>
                  <a:spLocks/>
                </p:cNvSpPr>
                <p:nvPr userDrawn="1"/>
              </p:nvSpPr>
              <p:spPr bwMode="ltGray">
                <a:xfrm>
                  <a:off x="5159" y="1484"/>
                  <a:ext cx="48" cy="66"/>
                </a:xfrm>
                <a:custGeom>
                  <a:avLst/>
                  <a:gdLst>
                    <a:gd name="T0" fmla="*/ 42 w 39"/>
                    <a:gd name="T1" fmla="*/ 84 h 52"/>
                    <a:gd name="T2" fmla="*/ 42 w 39"/>
                    <a:gd name="T3" fmla="*/ 0 h 52"/>
                    <a:gd name="T4" fmla="*/ 42 w 39"/>
                    <a:gd name="T5" fmla="*/ 84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1" name="Freeform 154"/>
                <p:cNvSpPr>
                  <a:spLocks/>
                </p:cNvSpPr>
                <p:nvPr userDrawn="1"/>
              </p:nvSpPr>
              <p:spPr bwMode="ltGray">
                <a:xfrm>
                  <a:off x="5529" y="1685"/>
                  <a:ext cx="54" cy="100"/>
                </a:xfrm>
                <a:custGeom>
                  <a:avLst/>
                  <a:gdLst>
                    <a:gd name="T0" fmla="*/ 9 w 44"/>
                    <a:gd name="T1" fmla="*/ 23 h 80"/>
                    <a:gd name="T2" fmla="*/ 47 w 44"/>
                    <a:gd name="T3" fmla="*/ 80 h 80"/>
                    <a:gd name="T4" fmla="*/ 54 w 44"/>
                    <a:gd name="T5" fmla="*/ 119 h 80"/>
                    <a:gd name="T6" fmla="*/ 81 w 44"/>
                    <a:gd name="T7" fmla="*/ 130 h 80"/>
                    <a:gd name="T8" fmla="*/ 54 w 44"/>
                    <a:gd name="T9" fmla="*/ 179 h 80"/>
                    <a:gd name="T10" fmla="*/ 0 w 44"/>
                    <a:gd name="T11" fmla="*/ 51 h 80"/>
                    <a:gd name="T12" fmla="*/ 9 w 44"/>
                    <a:gd name="T13" fmla="*/ 2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2" name="Freeform 155"/>
                <p:cNvSpPr>
                  <a:spLocks/>
                </p:cNvSpPr>
                <p:nvPr userDrawn="1"/>
              </p:nvSpPr>
              <p:spPr bwMode="ltGray">
                <a:xfrm>
                  <a:off x="4164" y="90"/>
                  <a:ext cx="859" cy="473"/>
                </a:xfrm>
                <a:custGeom>
                  <a:avLst/>
                  <a:gdLst>
                    <a:gd name="T0" fmla="*/ 383 w 695"/>
                    <a:gd name="T1" fmla="*/ 0 h 376"/>
                    <a:gd name="T2" fmla="*/ 792 w 695"/>
                    <a:gd name="T3" fmla="*/ 171 h 376"/>
                    <a:gd name="T4" fmla="*/ 1128 w 695"/>
                    <a:gd name="T5" fmla="*/ 331 h 376"/>
                    <a:gd name="T6" fmla="*/ 1426 w 695"/>
                    <a:gd name="T7" fmla="*/ 502 h 376"/>
                    <a:gd name="T8" fmla="*/ 1373 w 695"/>
                    <a:gd name="T9" fmla="*/ 522 h 376"/>
                    <a:gd name="T10" fmla="*/ 1383 w 695"/>
                    <a:gd name="T11" fmla="*/ 620 h 376"/>
                    <a:gd name="T12" fmla="*/ 1392 w 695"/>
                    <a:gd name="T13" fmla="*/ 671 h 376"/>
                    <a:gd name="T14" fmla="*/ 1418 w 695"/>
                    <a:gd name="T15" fmla="*/ 761 h 376"/>
                    <a:gd name="T16" fmla="*/ 1456 w 695"/>
                    <a:gd name="T17" fmla="*/ 823 h 376"/>
                    <a:gd name="T18" fmla="*/ 1594 w 695"/>
                    <a:gd name="T19" fmla="*/ 893 h 376"/>
                    <a:gd name="T20" fmla="*/ 1578 w 695"/>
                    <a:gd name="T21" fmla="*/ 941 h 376"/>
                    <a:gd name="T22" fmla="*/ 1335 w 695"/>
                    <a:gd name="T23" fmla="*/ 852 h 376"/>
                    <a:gd name="T24" fmla="*/ 1258 w 695"/>
                    <a:gd name="T25" fmla="*/ 833 h 376"/>
                    <a:gd name="T26" fmla="*/ 1215 w 695"/>
                    <a:gd name="T27" fmla="*/ 761 h 376"/>
                    <a:gd name="T28" fmla="*/ 1205 w 695"/>
                    <a:gd name="T29" fmla="*/ 793 h 376"/>
                    <a:gd name="T30" fmla="*/ 1120 w 695"/>
                    <a:gd name="T31" fmla="*/ 741 h 376"/>
                    <a:gd name="T32" fmla="*/ 990 w 695"/>
                    <a:gd name="T33" fmla="*/ 662 h 376"/>
                    <a:gd name="T34" fmla="*/ 933 w 695"/>
                    <a:gd name="T35" fmla="*/ 591 h 376"/>
                    <a:gd name="T36" fmla="*/ 859 w 695"/>
                    <a:gd name="T37" fmla="*/ 562 h 376"/>
                    <a:gd name="T38" fmla="*/ 719 w 695"/>
                    <a:gd name="T39" fmla="*/ 481 h 376"/>
                    <a:gd name="T40" fmla="*/ 616 w 695"/>
                    <a:gd name="T41" fmla="*/ 419 h 376"/>
                    <a:gd name="T42" fmla="*/ 419 w 695"/>
                    <a:gd name="T43" fmla="*/ 340 h 376"/>
                    <a:gd name="T44" fmla="*/ 271 w 695"/>
                    <a:gd name="T45" fmla="*/ 331 h 376"/>
                    <a:gd name="T46" fmla="*/ 168 w 695"/>
                    <a:gd name="T47" fmla="*/ 331 h 376"/>
                    <a:gd name="T48" fmla="*/ 159 w 695"/>
                    <a:gd name="T49" fmla="*/ 301 h 376"/>
                    <a:gd name="T50" fmla="*/ 130 w 695"/>
                    <a:gd name="T51" fmla="*/ 281 h 376"/>
                    <a:gd name="T52" fmla="*/ 47 w 695"/>
                    <a:gd name="T53" fmla="*/ 252 h 376"/>
                    <a:gd name="T54" fmla="*/ 0 w 695"/>
                    <a:gd name="T55" fmla="*/ 148 h 376"/>
                    <a:gd name="T56" fmla="*/ 111 w 695"/>
                    <a:gd name="T57" fmla="*/ 99 h 376"/>
                    <a:gd name="T58" fmla="*/ 130 w 695"/>
                    <a:gd name="T59" fmla="*/ 130 h 376"/>
                    <a:gd name="T60" fmla="*/ 187 w 695"/>
                    <a:gd name="T61" fmla="*/ 109 h 376"/>
                    <a:gd name="T62" fmla="*/ 225 w 695"/>
                    <a:gd name="T63" fmla="*/ 118 h 376"/>
                    <a:gd name="T64" fmla="*/ 251 w 695"/>
                    <a:gd name="T65" fmla="*/ 130 h 376"/>
                    <a:gd name="T66" fmla="*/ 225 w 695"/>
                    <a:gd name="T67" fmla="*/ 49 h 376"/>
                    <a:gd name="T68" fmla="*/ 383 w 695"/>
                    <a:gd name="T69" fmla="*/ 0 h 3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3" name="Freeform 156"/>
                <p:cNvSpPr>
                  <a:spLocks/>
                </p:cNvSpPr>
                <p:nvPr userDrawn="1"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>
                    <a:gd name="T0" fmla="*/ 38 w 208"/>
                    <a:gd name="T1" fmla="*/ 64 h 118"/>
                    <a:gd name="T2" fmla="*/ 93 w 208"/>
                    <a:gd name="T3" fmla="*/ 55 h 118"/>
                    <a:gd name="T4" fmla="*/ 150 w 208"/>
                    <a:gd name="T5" fmla="*/ 25 h 118"/>
                    <a:gd name="T6" fmla="*/ 206 w 208"/>
                    <a:gd name="T7" fmla="*/ 6 h 118"/>
                    <a:gd name="T8" fmla="*/ 355 w 208"/>
                    <a:gd name="T9" fmla="*/ 16 h 118"/>
                    <a:gd name="T10" fmla="*/ 409 w 208"/>
                    <a:gd name="T11" fmla="*/ 36 h 118"/>
                    <a:gd name="T12" fmla="*/ 428 w 208"/>
                    <a:gd name="T13" fmla="*/ 173 h 118"/>
                    <a:gd name="T14" fmla="*/ 486 w 208"/>
                    <a:gd name="T15" fmla="*/ 253 h 118"/>
                    <a:gd name="T16" fmla="*/ 456 w 208"/>
                    <a:gd name="T17" fmla="*/ 262 h 118"/>
                    <a:gd name="T18" fmla="*/ 428 w 208"/>
                    <a:gd name="T19" fmla="*/ 253 h 118"/>
                    <a:gd name="T20" fmla="*/ 419 w 208"/>
                    <a:gd name="T21" fmla="*/ 282 h 118"/>
                    <a:gd name="T22" fmla="*/ 383 w 208"/>
                    <a:gd name="T23" fmla="*/ 292 h 118"/>
                    <a:gd name="T24" fmla="*/ 336 w 208"/>
                    <a:gd name="T25" fmla="*/ 223 h 118"/>
                    <a:gd name="T26" fmla="*/ 261 w 208"/>
                    <a:gd name="T27" fmla="*/ 173 h 118"/>
                    <a:gd name="T28" fmla="*/ 168 w 208"/>
                    <a:gd name="T29" fmla="*/ 154 h 118"/>
                    <a:gd name="T30" fmla="*/ 57 w 208"/>
                    <a:gd name="T31" fmla="*/ 124 h 118"/>
                    <a:gd name="T32" fmla="*/ 0 w 208"/>
                    <a:gd name="T33" fmla="*/ 104 h 118"/>
                    <a:gd name="T34" fmla="*/ 38 w 208"/>
                    <a:gd name="T35" fmla="*/ 64 h 1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4" name="Freeform 157"/>
                <p:cNvSpPr>
                  <a:spLocks/>
                </p:cNvSpPr>
                <p:nvPr userDrawn="1"/>
              </p:nvSpPr>
              <p:spPr bwMode="ltGray">
                <a:xfrm>
                  <a:off x="3759" y="347"/>
                  <a:ext cx="103" cy="90"/>
                </a:xfrm>
                <a:custGeom>
                  <a:avLst/>
                  <a:gdLst>
                    <a:gd name="T0" fmla="*/ 27 w 84"/>
                    <a:gd name="T1" fmla="*/ 20 h 72"/>
                    <a:gd name="T2" fmla="*/ 118 w 84"/>
                    <a:gd name="T3" fmla="*/ 30 h 72"/>
                    <a:gd name="T4" fmla="*/ 172 w 84"/>
                    <a:gd name="T5" fmla="*/ 69 h 72"/>
                    <a:gd name="T6" fmla="*/ 153 w 84"/>
                    <a:gd name="T7" fmla="*/ 118 h 72"/>
                    <a:gd name="T8" fmla="*/ 137 w 84"/>
                    <a:gd name="T9" fmla="*/ 176 h 72"/>
                    <a:gd name="T10" fmla="*/ 91 w 84"/>
                    <a:gd name="T11" fmla="*/ 166 h 72"/>
                    <a:gd name="T12" fmla="*/ 38 w 84"/>
                    <a:gd name="T13" fmla="*/ 126 h 72"/>
                    <a:gd name="T14" fmla="*/ 27 w 84"/>
                    <a:gd name="T15" fmla="*/ 2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5" name="Freeform 158"/>
                <p:cNvSpPr>
                  <a:spLocks/>
                </p:cNvSpPr>
                <p:nvPr userDrawn="1"/>
              </p:nvSpPr>
              <p:spPr bwMode="ltGray">
                <a:xfrm>
                  <a:off x="3745" y="280"/>
                  <a:ext cx="48" cy="62"/>
                </a:xfrm>
                <a:custGeom>
                  <a:avLst/>
                  <a:gdLst>
                    <a:gd name="T0" fmla="*/ 17 w 39"/>
                    <a:gd name="T1" fmla="*/ 85 h 49"/>
                    <a:gd name="T2" fmla="*/ 90 w 39"/>
                    <a:gd name="T3" fmla="*/ 54 h 49"/>
                    <a:gd name="T4" fmla="*/ 42 w 39"/>
                    <a:gd name="T5" fmla="*/ 125 h 49"/>
                    <a:gd name="T6" fmla="*/ 17 w 39"/>
                    <a:gd name="T7" fmla="*/ 115 h 49"/>
                    <a:gd name="T8" fmla="*/ 17 w 39"/>
                    <a:gd name="T9" fmla="*/ 85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6" name="Freeform 159"/>
                <p:cNvSpPr>
                  <a:spLocks/>
                </p:cNvSpPr>
                <p:nvPr userDrawn="1"/>
              </p:nvSpPr>
              <p:spPr bwMode="ltGray">
                <a:xfrm>
                  <a:off x="3823" y="294"/>
                  <a:ext cx="120" cy="69"/>
                </a:xfrm>
                <a:custGeom>
                  <a:avLst/>
                  <a:gdLst>
                    <a:gd name="T0" fmla="*/ 0 w 97"/>
                    <a:gd name="T1" fmla="*/ 25 h 55"/>
                    <a:gd name="T2" fmla="*/ 75 w 97"/>
                    <a:gd name="T3" fmla="*/ 16 h 55"/>
                    <a:gd name="T4" fmla="*/ 215 w 97"/>
                    <a:gd name="T5" fmla="*/ 64 h 55"/>
                    <a:gd name="T6" fmla="*/ 141 w 97"/>
                    <a:gd name="T7" fmla="*/ 85 h 55"/>
                    <a:gd name="T8" fmla="*/ 130 w 97"/>
                    <a:gd name="T9" fmla="*/ 115 h 55"/>
                    <a:gd name="T10" fmla="*/ 103 w 97"/>
                    <a:gd name="T11" fmla="*/ 124 h 55"/>
                    <a:gd name="T12" fmla="*/ 66 w 97"/>
                    <a:gd name="T13" fmla="*/ 75 h 55"/>
                    <a:gd name="T14" fmla="*/ 0 w 97"/>
                    <a:gd name="T15" fmla="*/ 25 h 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7" name="Freeform 160"/>
                <p:cNvSpPr>
                  <a:spLocks/>
                </p:cNvSpPr>
                <p:nvPr userDrawn="1"/>
              </p:nvSpPr>
              <p:spPr bwMode="ltGray">
                <a:xfrm>
                  <a:off x="3813" y="261"/>
                  <a:ext cx="32" cy="37"/>
                </a:xfrm>
                <a:custGeom>
                  <a:avLst/>
                  <a:gdLst>
                    <a:gd name="T0" fmla="*/ 9 w 26"/>
                    <a:gd name="T1" fmla="*/ 0 h 29"/>
                    <a:gd name="T2" fmla="*/ 0 w 26"/>
                    <a:gd name="T3" fmla="*/ 54 h 29"/>
                    <a:gd name="T4" fmla="*/ 9 w 26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8" name="Freeform 161"/>
                <p:cNvSpPr>
                  <a:spLocks/>
                </p:cNvSpPr>
                <p:nvPr userDrawn="1"/>
              </p:nvSpPr>
              <p:spPr bwMode="ltGray">
                <a:xfrm>
                  <a:off x="3892" y="183"/>
                  <a:ext cx="119" cy="100"/>
                </a:xfrm>
                <a:custGeom>
                  <a:avLst/>
                  <a:gdLst>
                    <a:gd name="T0" fmla="*/ 47 w 96"/>
                    <a:gd name="T1" fmla="*/ 77 h 79"/>
                    <a:gd name="T2" fmla="*/ 114 w 96"/>
                    <a:gd name="T3" fmla="*/ 56 h 79"/>
                    <a:gd name="T4" fmla="*/ 227 w 96"/>
                    <a:gd name="T5" fmla="*/ 108 h 79"/>
                    <a:gd name="T6" fmla="*/ 104 w 96"/>
                    <a:gd name="T7" fmla="*/ 147 h 79"/>
                    <a:gd name="T8" fmla="*/ 95 w 96"/>
                    <a:gd name="T9" fmla="*/ 116 h 79"/>
                    <a:gd name="T10" fmla="*/ 47 w 96"/>
                    <a:gd name="T11" fmla="*/ 7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9" name="Freeform 162"/>
                <p:cNvSpPr>
                  <a:spLocks/>
                </p:cNvSpPr>
                <p:nvPr userDrawn="1"/>
              </p:nvSpPr>
              <p:spPr bwMode="ltGray">
                <a:xfrm>
                  <a:off x="3959" y="280"/>
                  <a:ext cx="88" cy="58"/>
                </a:xfrm>
                <a:custGeom>
                  <a:avLst/>
                  <a:gdLst>
                    <a:gd name="T0" fmla="*/ 24 w 71"/>
                    <a:gd name="T1" fmla="*/ 13 h 46"/>
                    <a:gd name="T2" fmla="*/ 51 w 71"/>
                    <a:gd name="T3" fmla="*/ 1 h 46"/>
                    <a:gd name="T4" fmla="*/ 109 w 71"/>
                    <a:gd name="T5" fmla="*/ 42 h 46"/>
                    <a:gd name="T6" fmla="*/ 109 w 71"/>
                    <a:gd name="T7" fmla="*/ 115 h 46"/>
                    <a:gd name="T8" fmla="*/ 14 w 71"/>
                    <a:gd name="T9" fmla="*/ 84 h 46"/>
                    <a:gd name="T10" fmla="*/ 24 w 71"/>
                    <a:gd name="T11" fmla="*/ 13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0" name="Freeform 163"/>
                <p:cNvSpPr>
                  <a:spLocks/>
                </p:cNvSpPr>
                <p:nvPr userDrawn="1"/>
              </p:nvSpPr>
              <p:spPr bwMode="ltGray">
                <a:xfrm>
                  <a:off x="4016" y="344"/>
                  <a:ext cx="105" cy="77"/>
                </a:xfrm>
                <a:custGeom>
                  <a:avLst/>
                  <a:gdLst>
                    <a:gd name="T0" fmla="*/ 9 w 85"/>
                    <a:gd name="T1" fmla="*/ 6 h 61"/>
                    <a:gd name="T2" fmla="*/ 149 w 85"/>
                    <a:gd name="T3" fmla="*/ 77 h 61"/>
                    <a:gd name="T4" fmla="*/ 57 w 85"/>
                    <a:gd name="T5" fmla="*/ 86 h 61"/>
                    <a:gd name="T6" fmla="*/ 0 w 85"/>
                    <a:gd name="T7" fmla="*/ 37 h 61"/>
                    <a:gd name="T8" fmla="*/ 19 w 85"/>
                    <a:gd name="T9" fmla="*/ 6 h 61"/>
                    <a:gd name="T10" fmla="*/ 47 w 85"/>
                    <a:gd name="T11" fmla="*/ 16 h 61"/>
                    <a:gd name="T12" fmla="*/ 9 w 85"/>
                    <a:gd name="T13" fmla="*/ 6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1" name="Freeform 164"/>
                <p:cNvSpPr>
                  <a:spLocks/>
                </p:cNvSpPr>
                <p:nvPr userDrawn="1"/>
              </p:nvSpPr>
              <p:spPr bwMode="ltGray">
                <a:xfrm>
                  <a:off x="4084" y="344"/>
                  <a:ext cx="95" cy="58"/>
                </a:xfrm>
                <a:custGeom>
                  <a:avLst/>
                  <a:gdLst>
                    <a:gd name="T0" fmla="*/ 48 w 77"/>
                    <a:gd name="T1" fmla="*/ 16 h 46"/>
                    <a:gd name="T2" fmla="*/ 122 w 77"/>
                    <a:gd name="T3" fmla="*/ 37 h 46"/>
                    <a:gd name="T4" fmla="*/ 178 w 77"/>
                    <a:gd name="T5" fmla="*/ 55 h 46"/>
                    <a:gd name="T6" fmla="*/ 96 w 77"/>
                    <a:gd name="T7" fmla="*/ 97 h 46"/>
                    <a:gd name="T8" fmla="*/ 48 w 77"/>
                    <a:gd name="T9" fmla="*/ 1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2" name="Freeform 165"/>
                <p:cNvSpPr>
                  <a:spLocks/>
                </p:cNvSpPr>
                <p:nvPr userDrawn="1"/>
              </p:nvSpPr>
              <p:spPr bwMode="ltGray">
                <a:xfrm>
                  <a:off x="4070" y="291"/>
                  <a:ext cx="174" cy="47"/>
                </a:xfrm>
                <a:custGeom>
                  <a:avLst/>
                  <a:gdLst>
                    <a:gd name="T0" fmla="*/ 73 w 141"/>
                    <a:gd name="T1" fmla="*/ 41 h 37"/>
                    <a:gd name="T2" fmla="*/ 130 w 141"/>
                    <a:gd name="T3" fmla="*/ 41 h 37"/>
                    <a:gd name="T4" fmla="*/ 232 w 141"/>
                    <a:gd name="T5" fmla="*/ 0 h 37"/>
                    <a:gd name="T6" fmla="*/ 288 w 141"/>
                    <a:gd name="T7" fmla="*/ 10 h 37"/>
                    <a:gd name="T8" fmla="*/ 259 w 141"/>
                    <a:gd name="T9" fmla="*/ 84 h 37"/>
                    <a:gd name="T10" fmla="*/ 222 w 141"/>
                    <a:gd name="T11" fmla="*/ 74 h 37"/>
                    <a:gd name="T12" fmla="*/ 168 w 141"/>
                    <a:gd name="T13" fmla="*/ 94 h 37"/>
                    <a:gd name="T14" fmla="*/ 73 w 141"/>
                    <a:gd name="T15" fmla="*/ 41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3" name="Freeform 166"/>
                <p:cNvSpPr>
                  <a:spLocks/>
                </p:cNvSpPr>
                <p:nvPr userDrawn="1"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>
                    <a:gd name="T0" fmla="*/ 110 w 436"/>
                    <a:gd name="T1" fmla="*/ 160 h 214"/>
                    <a:gd name="T2" fmla="*/ 17 w 436"/>
                    <a:gd name="T3" fmla="*/ 79 h 214"/>
                    <a:gd name="T4" fmla="*/ 63 w 436"/>
                    <a:gd name="T5" fmla="*/ 49 h 214"/>
                    <a:gd name="T6" fmla="*/ 157 w 436"/>
                    <a:gd name="T7" fmla="*/ 79 h 214"/>
                    <a:gd name="T8" fmla="*/ 315 w 436"/>
                    <a:gd name="T9" fmla="*/ 99 h 214"/>
                    <a:gd name="T10" fmla="*/ 373 w 436"/>
                    <a:gd name="T11" fmla="*/ 118 h 214"/>
                    <a:gd name="T12" fmla="*/ 483 w 436"/>
                    <a:gd name="T13" fmla="*/ 140 h 214"/>
                    <a:gd name="T14" fmla="*/ 710 w 436"/>
                    <a:gd name="T15" fmla="*/ 231 h 214"/>
                    <a:gd name="T16" fmla="*/ 763 w 436"/>
                    <a:gd name="T17" fmla="*/ 210 h 214"/>
                    <a:gd name="T18" fmla="*/ 839 w 436"/>
                    <a:gd name="T19" fmla="*/ 231 h 214"/>
                    <a:gd name="T20" fmla="*/ 810 w 436"/>
                    <a:gd name="T21" fmla="*/ 309 h 214"/>
                    <a:gd name="T22" fmla="*/ 726 w 436"/>
                    <a:gd name="T23" fmla="*/ 270 h 214"/>
                    <a:gd name="T24" fmla="*/ 680 w 436"/>
                    <a:gd name="T25" fmla="*/ 279 h 214"/>
                    <a:gd name="T26" fmla="*/ 710 w 436"/>
                    <a:gd name="T27" fmla="*/ 290 h 214"/>
                    <a:gd name="T28" fmla="*/ 830 w 436"/>
                    <a:gd name="T29" fmla="*/ 349 h 214"/>
                    <a:gd name="T30" fmla="*/ 942 w 436"/>
                    <a:gd name="T31" fmla="*/ 410 h 214"/>
                    <a:gd name="T32" fmla="*/ 839 w 436"/>
                    <a:gd name="T33" fmla="*/ 469 h 214"/>
                    <a:gd name="T34" fmla="*/ 726 w 436"/>
                    <a:gd name="T35" fmla="*/ 400 h 214"/>
                    <a:gd name="T36" fmla="*/ 595 w 436"/>
                    <a:gd name="T37" fmla="*/ 430 h 214"/>
                    <a:gd name="T38" fmla="*/ 606 w 436"/>
                    <a:gd name="T39" fmla="*/ 370 h 214"/>
                    <a:gd name="T40" fmla="*/ 633 w 436"/>
                    <a:gd name="T41" fmla="*/ 349 h 214"/>
                    <a:gd name="T42" fmla="*/ 550 w 436"/>
                    <a:gd name="T43" fmla="*/ 331 h 214"/>
                    <a:gd name="T44" fmla="*/ 576 w 436"/>
                    <a:gd name="T45" fmla="*/ 309 h 214"/>
                    <a:gd name="T46" fmla="*/ 606 w 436"/>
                    <a:gd name="T47" fmla="*/ 300 h 214"/>
                    <a:gd name="T48" fmla="*/ 541 w 436"/>
                    <a:gd name="T49" fmla="*/ 260 h 214"/>
                    <a:gd name="T50" fmla="*/ 305 w 436"/>
                    <a:gd name="T51" fmla="*/ 160 h 214"/>
                    <a:gd name="T52" fmla="*/ 278 w 436"/>
                    <a:gd name="T53" fmla="*/ 170 h 214"/>
                    <a:gd name="T54" fmla="*/ 250 w 436"/>
                    <a:gd name="T55" fmla="*/ 160 h 214"/>
                    <a:gd name="T56" fmla="*/ 157 w 436"/>
                    <a:gd name="T57" fmla="*/ 191 h 214"/>
                    <a:gd name="T58" fmla="*/ 110 w 436"/>
                    <a:gd name="T59" fmla="*/ 160 h 2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4" name="Freeform 167"/>
                <p:cNvSpPr>
                  <a:spLocks/>
                </p:cNvSpPr>
                <p:nvPr userDrawn="1"/>
              </p:nvSpPr>
              <p:spPr bwMode="ltGray">
                <a:xfrm>
                  <a:off x="4409" y="429"/>
                  <a:ext cx="53" cy="49"/>
                </a:xfrm>
                <a:custGeom>
                  <a:avLst/>
                  <a:gdLst>
                    <a:gd name="T0" fmla="*/ 41 w 43"/>
                    <a:gd name="T1" fmla="*/ 68 h 39"/>
                    <a:gd name="T2" fmla="*/ 79 w 43"/>
                    <a:gd name="T3" fmla="*/ 48 h 39"/>
                    <a:gd name="T4" fmla="*/ 97 w 43"/>
                    <a:gd name="T5" fmla="*/ 78 h 39"/>
                    <a:gd name="T6" fmla="*/ 41 w 43"/>
                    <a:gd name="T7" fmla="*/ 68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5" name="Freeform 168"/>
                <p:cNvSpPr>
                  <a:spLocks/>
                </p:cNvSpPr>
                <p:nvPr userDrawn="1"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>
                    <a:gd name="T0" fmla="*/ 39 w 65"/>
                    <a:gd name="T1" fmla="*/ 30 h 44"/>
                    <a:gd name="T2" fmla="*/ 135 w 65"/>
                    <a:gd name="T3" fmla="*/ 39 h 44"/>
                    <a:gd name="T4" fmla="*/ 156 w 65"/>
                    <a:gd name="T5" fmla="*/ 69 h 44"/>
                    <a:gd name="T6" fmla="*/ 69 w 65"/>
                    <a:gd name="T7" fmla="*/ 108 h 44"/>
                    <a:gd name="T8" fmla="*/ 0 w 65"/>
                    <a:gd name="T9" fmla="*/ 30 h 44"/>
                    <a:gd name="T10" fmla="*/ 39 w 65"/>
                    <a:gd name="T11" fmla="*/ 3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6" name="Freeform 169"/>
                <p:cNvSpPr>
                  <a:spLocks/>
                </p:cNvSpPr>
                <p:nvPr userDrawn="1"/>
              </p:nvSpPr>
              <p:spPr bwMode="ltGray">
                <a:xfrm>
                  <a:off x="4476" y="568"/>
                  <a:ext cx="23" cy="29"/>
                </a:xfrm>
                <a:custGeom>
                  <a:avLst/>
                  <a:gdLst>
                    <a:gd name="T0" fmla="*/ 8 w 19"/>
                    <a:gd name="T1" fmla="*/ 20 h 23"/>
                    <a:gd name="T2" fmla="*/ 34 w 19"/>
                    <a:gd name="T3" fmla="*/ 10 h 23"/>
                    <a:gd name="T4" fmla="*/ 27 w 19"/>
                    <a:gd name="T5" fmla="*/ 50 h 23"/>
                    <a:gd name="T6" fmla="*/ 0 w 19"/>
                    <a:gd name="T7" fmla="*/ 40 h 23"/>
                    <a:gd name="T8" fmla="*/ 8 w 19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7" name="Freeform 170"/>
                <p:cNvSpPr>
                  <a:spLocks/>
                </p:cNvSpPr>
                <p:nvPr userDrawn="1"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>
                    <a:gd name="T0" fmla="*/ 19 w 192"/>
                    <a:gd name="T1" fmla="*/ 0 h 85"/>
                    <a:gd name="T2" fmla="*/ 160 w 192"/>
                    <a:gd name="T3" fmla="*/ 39 h 85"/>
                    <a:gd name="T4" fmla="*/ 188 w 192"/>
                    <a:gd name="T5" fmla="*/ 30 h 85"/>
                    <a:gd name="T6" fmla="*/ 207 w 192"/>
                    <a:gd name="T7" fmla="*/ 0 h 85"/>
                    <a:gd name="T8" fmla="*/ 294 w 192"/>
                    <a:gd name="T9" fmla="*/ 49 h 85"/>
                    <a:gd name="T10" fmla="*/ 321 w 192"/>
                    <a:gd name="T11" fmla="*/ 79 h 85"/>
                    <a:gd name="T12" fmla="*/ 377 w 192"/>
                    <a:gd name="T13" fmla="*/ 99 h 85"/>
                    <a:gd name="T14" fmla="*/ 454 w 192"/>
                    <a:gd name="T15" fmla="*/ 130 h 85"/>
                    <a:gd name="T16" fmla="*/ 415 w 192"/>
                    <a:gd name="T17" fmla="*/ 191 h 85"/>
                    <a:gd name="T18" fmla="*/ 358 w 192"/>
                    <a:gd name="T19" fmla="*/ 152 h 85"/>
                    <a:gd name="T20" fmla="*/ 264 w 192"/>
                    <a:gd name="T21" fmla="*/ 191 h 85"/>
                    <a:gd name="T22" fmla="*/ 237 w 192"/>
                    <a:gd name="T23" fmla="*/ 210 h 85"/>
                    <a:gd name="T24" fmla="*/ 180 w 192"/>
                    <a:gd name="T25" fmla="*/ 171 h 85"/>
                    <a:gd name="T26" fmla="*/ 169 w 192"/>
                    <a:gd name="T27" fmla="*/ 91 h 85"/>
                    <a:gd name="T28" fmla="*/ 77 w 192"/>
                    <a:gd name="T29" fmla="*/ 130 h 85"/>
                    <a:gd name="T30" fmla="*/ 0 w 192"/>
                    <a:gd name="T31" fmla="*/ 79 h 85"/>
                    <a:gd name="T32" fmla="*/ 19 w 192"/>
                    <a:gd name="T33" fmla="*/ 20 h 85"/>
                    <a:gd name="T34" fmla="*/ 47 w 192"/>
                    <a:gd name="T35" fmla="*/ 10 h 85"/>
                    <a:gd name="T36" fmla="*/ 19 w 19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8" name="Freeform 171"/>
                <p:cNvSpPr>
                  <a:spLocks/>
                </p:cNvSpPr>
                <p:nvPr userDrawn="1"/>
              </p:nvSpPr>
              <p:spPr bwMode="ltGray">
                <a:xfrm>
                  <a:off x="3341" y="415"/>
                  <a:ext cx="1895" cy="634"/>
                </a:xfrm>
                <a:custGeom>
                  <a:avLst/>
                  <a:gdLst>
                    <a:gd name="T0" fmla="*/ 695 w 1533"/>
                    <a:gd name="T1" fmla="*/ 206 h 504"/>
                    <a:gd name="T2" fmla="*/ 790 w 1533"/>
                    <a:gd name="T3" fmla="*/ 176 h 504"/>
                    <a:gd name="T4" fmla="*/ 891 w 1533"/>
                    <a:gd name="T5" fmla="*/ 106 h 504"/>
                    <a:gd name="T6" fmla="*/ 1209 w 1533"/>
                    <a:gd name="T7" fmla="*/ 165 h 504"/>
                    <a:gd name="T8" fmla="*/ 1499 w 1533"/>
                    <a:gd name="T9" fmla="*/ 155 h 504"/>
                    <a:gd name="T10" fmla="*/ 1517 w 1533"/>
                    <a:gd name="T11" fmla="*/ 6 h 504"/>
                    <a:gd name="T12" fmla="*/ 1677 w 1533"/>
                    <a:gd name="T13" fmla="*/ 136 h 504"/>
                    <a:gd name="T14" fmla="*/ 1790 w 1533"/>
                    <a:gd name="T15" fmla="*/ 75 h 504"/>
                    <a:gd name="T16" fmla="*/ 1807 w 1533"/>
                    <a:gd name="T17" fmla="*/ 55 h 504"/>
                    <a:gd name="T18" fmla="*/ 2021 w 1533"/>
                    <a:gd name="T19" fmla="*/ 176 h 504"/>
                    <a:gd name="T20" fmla="*/ 1975 w 1533"/>
                    <a:gd name="T21" fmla="*/ 225 h 504"/>
                    <a:gd name="T22" fmla="*/ 1957 w 1533"/>
                    <a:gd name="T23" fmla="*/ 337 h 504"/>
                    <a:gd name="T24" fmla="*/ 1994 w 1533"/>
                    <a:gd name="T25" fmla="*/ 507 h 504"/>
                    <a:gd name="T26" fmla="*/ 2189 w 1533"/>
                    <a:gd name="T27" fmla="*/ 615 h 504"/>
                    <a:gd name="T28" fmla="*/ 2498 w 1533"/>
                    <a:gd name="T29" fmla="*/ 677 h 504"/>
                    <a:gd name="T30" fmla="*/ 2629 w 1533"/>
                    <a:gd name="T31" fmla="*/ 816 h 504"/>
                    <a:gd name="T32" fmla="*/ 2591 w 1533"/>
                    <a:gd name="T33" fmla="*/ 687 h 504"/>
                    <a:gd name="T34" fmla="*/ 2452 w 1533"/>
                    <a:gd name="T35" fmla="*/ 486 h 504"/>
                    <a:gd name="T36" fmla="*/ 2357 w 1533"/>
                    <a:gd name="T37" fmla="*/ 337 h 504"/>
                    <a:gd name="T38" fmla="*/ 2480 w 1533"/>
                    <a:gd name="T39" fmla="*/ 366 h 504"/>
                    <a:gd name="T40" fmla="*/ 2677 w 1533"/>
                    <a:gd name="T41" fmla="*/ 376 h 504"/>
                    <a:gd name="T42" fmla="*/ 2864 w 1533"/>
                    <a:gd name="T43" fmla="*/ 496 h 504"/>
                    <a:gd name="T44" fmla="*/ 3087 w 1533"/>
                    <a:gd name="T45" fmla="*/ 595 h 504"/>
                    <a:gd name="T46" fmla="*/ 3404 w 1533"/>
                    <a:gd name="T47" fmla="*/ 835 h 504"/>
                    <a:gd name="T48" fmla="*/ 3561 w 1533"/>
                    <a:gd name="T49" fmla="*/ 906 h 504"/>
                    <a:gd name="T50" fmla="*/ 3255 w 1533"/>
                    <a:gd name="T51" fmla="*/ 747 h 504"/>
                    <a:gd name="T52" fmla="*/ 3078 w 1533"/>
                    <a:gd name="T53" fmla="*/ 998 h 504"/>
                    <a:gd name="T54" fmla="*/ 3273 w 1533"/>
                    <a:gd name="T55" fmla="*/ 1037 h 504"/>
                    <a:gd name="T56" fmla="*/ 3312 w 1533"/>
                    <a:gd name="T57" fmla="*/ 1176 h 504"/>
                    <a:gd name="T58" fmla="*/ 3246 w 1533"/>
                    <a:gd name="T59" fmla="*/ 1097 h 504"/>
                    <a:gd name="T60" fmla="*/ 2975 w 1533"/>
                    <a:gd name="T61" fmla="*/ 1166 h 504"/>
                    <a:gd name="T62" fmla="*/ 2864 w 1533"/>
                    <a:gd name="T63" fmla="*/ 1245 h 504"/>
                    <a:gd name="T64" fmla="*/ 2864 w 1533"/>
                    <a:gd name="T65" fmla="*/ 1106 h 504"/>
                    <a:gd name="T66" fmla="*/ 2742 w 1533"/>
                    <a:gd name="T67" fmla="*/ 1087 h 504"/>
                    <a:gd name="T68" fmla="*/ 2480 w 1533"/>
                    <a:gd name="T69" fmla="*/ 1026 h 504"/>
                    <a:gd name="T70" fmla="*/ 2218 w 1533"/>
                    <a:gd name="T71" fmla="*/ 835 h 504"/>
                    <a:gd name="T72" fmla="*/ 1910 w 1533"/>
                    <a:gd name="T73" fmla="*/ 687 h 504"/>
                    <a:gd name="T74" fmla="*/ 1799 w 1533"/>
                    <a:gd name="T75" fmla="*/ 615 h 504"/>
                    <a:gd name="T76" fmla="*/ 1592 w 1533"/>
                    <a:gd name="T77" fmla="*/ 565 h 504"/>
                    <a:gd name="T78" fmla="*/ 1443 w 1533"/>
                    <a:gd name="T79" fmla="*/ 416 h 504"/>
                    <a:gd name="T80" fmla="*/ 1397 w 1533"/>
                    <a:gd name="T81" fmla="*/ 447 h 504"/>
                    <a:gd name="T82" fmla="*/ 1218 w 1533"/>
                    <a:gd name="T83" fmla="*/ 386 h 504"/>
                    <a:gd name="T84" fmla="*/ 1182 w 1533"/>
                    <a:gd name="T85" fmla="*/ 255 h 504"/>
                    <a:gd name="T86" fmla="*/ 1088 w 1533"/>
                    <a:gd name="T87" fmla="*/ 234 h 504"/>
                    <a:gd name="T88" fmla="*/ 995 w 1533"/>
                    <a:gd name="T89" fmla="*/ 395 h 504"/>
                    <a:gd name="T90" fmla="*/ 891 w 1533"/>
                    <a:gd name="T91" fmla="*/ 605 h 504"/>
                    <a:gd name="T92" fmla="*/ 705 w 1533"/>
                    <a:gd name="T93" fmla="*/ 605 h 504"/>
                    <a:gd name="T94" fmla="*/ 555 w 1533"/>
                    <a:gd name="T95" fmla="*/ 638 h 504"/>
                    <a:gd name="T96" fmla="*/ 545 w 1533"/>
                    <a:gd name="T97" fmla="*/ 707 h 504"/>
                    <a:gd name="T98" fmla="*/ 286 w 1533"/>
                    <a:gd name="T99" fmla="*/ 865 h 504"/>
                    <a:gd name="T100" fmla="*/ 200 w 1533"/>
                    <a:gd name="T101" fmla="*/ 935 h 504"/>
                    <a:gd name="T102" fmla="*/ 415 w 1533"/>
                    <a:gd name="T103" fmla="*/ 717 h 504"/>
                    <a:gd name="T104" fmla="*/ 276 w 1533"/>
                    <a:gd name="T105" fmla="*/ 647 h 504"/>
                    <a:gd name="T106" fmla="*/ 79 w 1533"/>
                    <a:gd name="T107" fmla="*/ 615 h 504"/>
                    <a:gd name="T108" fmla="*/ 182 w 1533"/>
                    <a:gd name="T109" fmla="*/ 406 h 504"/>
                    <a:gd name="T110" fmla="*/ 89 w 1533"/>
                    <a:gd name="T111" fmla="*/ 317 h 504"/>
                    <a:gd name="T112" fmla="*/ 70 w 1533"/>
                    <a:gd name="T113" fmla="*/ 284 h 504"/>
                    <a:gd name="T114" fmla="*/ 145 w 1533"/>
                    <a:gd name="T115" fmla="*/ 125 h 5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9" name="Freeform 172"/>
                <p:cNvSpPr>
                  <a:spLocks/>
                </p:cNvSpPr>
                <p:nvPr userDrawn="1"/>
              </p:nvSpPr>
              <p:spPr bwMode="ltGray">
                <a:xfrm>
                  <a:off x="3828" y="548"/>
                  <a:ext cx="744" cy="423"/>
                </a:xfrm>
                <a:custGeom>
                  <a:avLst/>
                  <a:gdLst>
                    <a:gd name="T0" fmla="*/ 729 w 602"/>
                    <a:gd name="T1" fmla="*/ 845 h 336"/>
                    <a:gd name="T2" fmla="*/ 466 w 602"/>
                    <a:gd name="T3" fmla="*/ 704 h 336"/>
                    <a:gd name="T4" fmla="*/ 447 w 602"/>
                    <a:gd name="T5" fmla="*/ 672 h 336"/>
                    <a:gd name="T6" fmla="*/ 457 w 602"/>
                    <a:gd name="T7" fmla="*/ 642 h 336"/>
                    <a:gd name="T8" fmla="*/ 410 w 602"/>
                    <a:gd name="T9" fmla="*/ 632 h 336"/>
                    <a:gd name="T10" fmla="*/ 326 w 602"/>
                    <a:gd name="T11" fmla="*/ 593 h 336"/>
                    <a:gd name="T12" fmla="*/ 298 w 602"/>
                    <a:gd name="T13" fmla="*/ 602 h 336"/>
                    <a:gd name="T14" fmla="*/ 345 w 602"/>
                    <a:gd name="T15" fmla="*/ 653 h 336"/>
                    <a:gd name="T16" fmla="*/ 306 w 602"/>
                    <a:gd name="T17" fmla="*/ 642 h 336"/>
                    <a:gd name="T18" fmla="*/ 289 w 602"/>
                    <a:gd name="T19" fmla="*/ 563 h 336"/>
                    <a:gd name="T20" fmla="*/ 234 w 602"/>
                    <a:gd name="T21" fmla="*/ 483 h 336"/>
                    <a:gd name="T22" fmla="*/ 19 w 602"/>
                    <a:gd name="T23" fmla="*/ 351 h 336"/>
                    <a:gd name="T24" fmla="*/ 47 w 602"/>
                    <a:gd name="T25" fmla="*/ 252 h 336"/>
                    <a:gd name="T26" fmla="*/ 75 w 602"/>
                    <a:gd name="T27" fmla="*/ 10 h 336"/>
                    <a:gd name="T28" fmla="*/ 187 w 602"/>
                    <a:gd name="T29" fmla="*/ 0 h 336"/>
                    <a:gd name="T30" fmla="*/ 234 w 602"/>
                    <a:gd name="T31" fmla="*/ 49 h 336"/>
                    <a:gd name="T32" fmla="*/ 289 w 602"/>
                    <a:gd name="T33" fmla="*/ 69 h 336"/>
                    <a:gd name="T34" fmla="*/ 318 w 602"/>
                    <a:gd name="T35" fmla="*/ 79 h 336"/>
                    <a:gd name="T36" fmla="*/ 439 w 602"/>
                    <a:gd name="T37" fmla="*/ 183 h 336"/>
                    <a:gd name="T38" fmla="*/ 429 w 602"/>
                    <a:gd name="T39" fmla="*/ 222 h 336"/>
                    <a:gd name="T40" fmla="*/ 513 w 602"/>
                    <a:gd name="T41" fmla="*/ 262 h 336"/>
                    <a:gd name="T42" fmla="*/ 681 w 602"/>
                    <a:gd name="T43" fmla="*/ 292 h 336"/>
                    <a:gd name="T44" fmla="*/ 719 w 602"/>
                    <a:gd name="T45" fmla="*/ 331 h 336"/>
                    <a:gd name="T46" fmla="*/ 802 w 602"/>
                    <a:gd name="T47" fmla="*/ 282 h 336"/>
                    <a:gd name="T48" fmla="*/ 887 w 602"/>
                    <a:gd name="T49" fmla="*/ 341 h 336"/>
                    <a:gd name="T50" fmla="*/ 943 w 602"/>
                    <a:gd name="T51" fmla="*/ 361 h 336"/>
                    <a:gd name="T52" fmla="*/ 1017 w 602"/>
                    <a:gd name="T53" fmla="*/ 423 h 336"/>
                    <a:gd name="T54" fmla="*/ 1101 w 602"/>
                    <a:gd name="T55" fmla="*/ 483 h 336"/>
                    <a:gd name="T56" fmla="*/ 1147 w 602"/>
                    <a:gd name="T57" fmla="*/ 543 h 336"/>
                    <a:gd name="T58" fmla="*/ 1288 w 602"/>
                    <a:gd name="T59" fmla="*/ 612 h 336"/>
                    <a:gd name="T60" fmla="*/ 1249 w 602"/>
                    <a:gd name="T61" fmla="*/ 632 h 336"/>
                    <a:gd name="T62" fmla="*/ 1177 w 602"/>
                    <a:gd name="T63" fmla="*/ 572 h 336"/>
                    <a:gd name="T64" fmla="*/ 1147 w 602"/>
                    <a:gd name="T65" fmla="*/ 572 h 336"/>
                    <a:gd name="T66" fmla="*/ 1204 w 602"/>
                    <a:gd name="T67" fmla="*/ 662 h 336"/>
                    <a:gd name="T68" fmla="*/ 1362 w 602"/>
                    <a:gd name="T69" fmla="*/ 692 h 336"/>
                    <a:gd name="T70" fmla="*/ 1392 w 602"/>
                    <a:gd name="T71" fmla="*/ 764 h 336"/>
                    <a:gd name="T72" fmla="*/ 1278 w 602"/>
                    <a:gd name="T73" fmla="*/ 773 h 336"/>
                    <a:gd name="T74" fmla="*/ 729 w 602"/>
                    <a:gd name="T75" fmla="*/ 845 h 3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0" name="Freeform 173"/>
                <p:cNvSpPr>
                  <a:spLocks/>
                </p:cNvSpPr>
                <p:nvPr userDrawn="1"/>
              </p:nvSpPr>
              <p:spPr bwMode="ltGray">
                <a:xfrm>
                  <a:off x="3318" y="639"/>
                  <a:ext cx="41" cy="31"/>
                </a:xfrm>
                <a:custGeom>
                  <a:avLst/>
                  <a:gdLst>
                    <a:gd name="T0" fmla="*/ 66 w 33"/>
                    <a:gd name="T1" fmla="*/ 47 h 25"/>
                    <a:gd name="T2" fmla="*/ 57 w 33"/>
                    <a:gd name="T3" fmla="*/ 0 h 25"/>
                    <a:gd name="T4" fmla="*/ 77 w 33"/>
                    <a:gd name="T5" fmla="*/ 30 h 25"/>
                    <a:gd name="T6" fmla="*/ 66 w 33"/>
                    <a:gd name="T7" fmla="*/ 57 h 25"/>
                    <a:gd name="T8" fmla="*/ 66 w 33"/>
                    <a:gd name="T9" fmla="*/ 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1" name="Freeform 174"/>
                <p:cNvSpPr>
                  <a:spLocks/>
                </p:cNvSpPr>
                <p:nvPr userDrawn="1"/>
              </p:nvSpPr>
              <p:spPr bwMode="ltGray">
                <a:xfrm>
                  <a:off x="3128" y="468"/>
                  <a:ext cx="62" cy="20"/>
                </a:xfrm>
                <a:custGeom>
                  <a:avLst/>
                  <a:gdLst>
                    <a:gd name="T0" fmla="*/ 79 w 50"/>
                    <a:gd name="T1" fmla="*/ 39 h 16"/>
                    <a:gd name="T2" fmla="*/ 98 w 50"/>
                    <a:gd name="T3" fmla="*/ 0 h 16"/>
                    <a:gd name="T4" fmla="*/ 79 w 50"/>
                    <a:gd name="T5" fmla="*/ 39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2" name="Freeform 175"/>
                <p:cNvSpPr>
                  <a:spLocks/>
                </p:cNvSpPr>
                <p:nvPr userDrawn="1"/>
              </p:nvSpPr>
              <p:spPr bwMode="ltGray">
                <a:xfrm>
                  <a:off x="3110" y="867"/>
                  <a:ext cx="47" cy="47"/>
                </a:xfrm>
                <a:custGeom>
                  <a:avLst/>
                  <a:gdLst>
                    <a:gd name="T0" fmla="*/ 49 w 38"/>
                    <a:gd name="T1" fmla="*/ 53 h 38"/>
                    <a:gd name="T2" fmla="*/ 69 w 38"/>
                    <a:gd name="T3" fmla="*/ 17 h 38"/>
                    <a:gd name="T4" fmla="*/ 88 w 38"/>
                    <a:gd name="T5" fmla="*/ 46 h 38"/>
                    <a:gd name="T6" fmla="*/ 49 w 38"/>
                    <a:gd name="T7" fmla="*/ 53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3" name="Freeform 176"/>
                <p:cNvSpPr>
                  <a:spLocks/>
                </p:cNvSpPr>
                <p:nvPr userDrawn="1"/>
              </p:nvSpPr>
              <p:spPr bwMode="ltGray">
                <a:xfrm>
                  <a:off x="3175" y="880"/>
                  <a:ext cx="29" cy="26"/>
                </a:xfrm>
                <a:custGeom>
                  <a:avLst/>
                  <a:gdLst>
                    <a:gd name="T0" fmla="*/ 30 w 23"/>
                    <a:gd name="T1" fmla="*/ 46 h 20"/>
                    <a:gd name="T2" fmla="*/ 10 w 23"/>
                    <a:gd name="T3" fmla="*/ 12 h 20"/>
                    <a:gd name="T4" fmla="*/ 50 w 23"/>
                    <a:gd name="T5" fmla="*/ 22 h 20"/>
                    <a:gd name="T6" fmla="*/ 40 w 23"/>
                    <a:gd name="T7" fmla="*/ 57 h 20"/>
                    <a:gd name="T8" fmla="*/ 30 w 23"/>
                    <a:gd name="T9" fmla="*/ 4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4" name="Freeform 177"/>
                <p:cNvSpPr>
                  <a:spLocks/>
                </p:cNvSpPr>
                <p:nvPr userDrawn="1"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>
                    <a:gd name="T0" fmla="*/ 0 w 41"/>
                    <a:gd name="T1" fmla="*/ 66 h 29"/>
                    <a:gd name="T2" fmla="*/ 30 w 41"/>
                    <a:gd name="T3" fmla="*/ 77 h 29"/>
                    <a:gd name="T4" fmla="*/ 0 w 41"/>
                    <a:gd name="T5" fmla="*/ 6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5" name="Freeform 178"/>
                <p:cNvSpPr>
                  <a:spLocks/>
                </p:cNvSpPr>
                <p:nvPr userDrawn="1"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>
                    <a:gd name="T0" fmla="*/ 38 w 156"/>
                    <a:gd name="T1" fmla="*/ 79 h 56"/>
                    <a:gd name="T2" fmla="*/ 66 w 156"/>
                    <a:gd name="T3" fmla="*/ 0 h 56"/>
                    <a:gd name="T4" fmla="*/ 160 w 156"/>
                    <a:gd name="T5" fmla="*/ 30 h 56"/>
                    <a:gd name="T6" fmla="*/ 309 w 156"/>
                    <a:gd name="T7" fmla="*/ 49 h 56"/>
                    <a:gd name="T8" fmla="*/ 245 w 156"/>
                    <a:gd name="T9" fmla="*/ 69 h 56"/>
                    <a:gd name="T10" fmla="*/ 130 w 156"/>
                    <a:gd name="T11" fmla="*/ 69 h 56"/>
                    <a:gd name="T12" fmla="*/ 75 w 156"/>
                    <a:gd name="T13" fmla="*/ 88 h 56"/>
                    <a:gd name="T14" fmla="*/ 38 w 156"/>
                    <a:gd name="T15" fmla="*/ 79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6" name="Freeform 179"/>
                <p:cNvSpPr>
                  <a:spLocks/>
                </p:cNvSpPr>
                <p:nvPr userDrawn="1"/>
              </p:nvSpPr>
              <p:spPr bwMode="ltGray">
                <a:xfrm>
                  <a:off x="2184" y="226"/>
                  <a:ext cx="87" cy="33"/>
                </a:xfrm>
                <a:custGeom>
                  <a:avLst/>
                  <a:gdLst>
                    <a:gd name="T0" fmla="*/ 121 w 71"/>
                    <a:gd name="T1" fmla="*/ 41 h 26"/>
                    <a:gd name="T2" fmla="*/ 93 w 71"/>
                    <a:gd name="T3" fmla="*/ 0 h 26"/>
                    <a:gd name="T4" fmla="*/ 148 w 71"/>
                    <a:gd name="T5" fmla="*/ 22 h 26"/>
                    <a:gd name="T6" fmla="*/ 140 w 71"/>
                    <a:gd name="T7" fmla="*/ 61 h 26"/>
                    <a:gd name="T8" fmla="*/ 121 w 71"/>
                    <a:gd name="T9" fmla="*/ 4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7" name="Freeform 180"/>
                <p:cNvSpPr>
                  <a:spLocks/>
                </p:cNvSpPr>
                <p:nvPr userDrawn="1"/>
              </p:nvSpPr>
              <p:spPr bwMode="ltGray">
                <a:xfrm>
                  <a:off x="2216" y="256"/>
                  <a:ext cx="81" cy="50"/>
                </a:xfrm>
                <a:custGeom>
                  <a:avLst/>
                  <a:gdLst>
                    <a:gd name="T0" fmla="*/ 0 w 66"/>
                    <a:gd name="T1" fmla="*/ 30 h 40"/>
                    <a:gd name="T2" fmla="*/ 137 w 66"/>
                    <a:gd name="T3" fmla="*/ 20 h 40"/>
                    <a:gd name="T4" fmla="*/ 99 w 66"/>
                    <a:gd name="T5" fmla="*/ 99 h 40"/>
                    <a:gd name="T6" fmla="*/ 9 w 66"/>
                    <a:gd name="T7" fmla="*/ 49 h 40"/>
                    <a:gd name="T8" fmla="*/ 0 w 66"/>
                    <a:gd name="T9" fmla="*/ 3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8" name="Freeform 181"/>
                <p:cNvSpPr>
                  <a:spLocks/>
                </p:cNvSpPr>
                <p:nvPr userDrawn="1"/>
              </p:nvSpPr>
              <p:spPr bwMode="ltGray">
                <a:xfrm>
                  <a:off x="2285" y="286"/>
                  <a:ext cx="68" cy="36"/>
                </a:xfrm>
                <a:custGeom>
                  <a:avLst/>
                  <a:gdLst>
                    <a:gd name="T0" fmla="*/ 0 w 55"/>
                    <a:gd name="T1" fmla="*/ 54 h 28"/>
                    <a:gd name="T2" fmla="*/ 28 w 55"/>
                    <a:gd name="T3" fmla="*/ 22 h 28"/>
                    <a:gd name="T4" fmla="*/ 85 w 55"/>
                    <a:gd name="T5" fmla="*/ 0 h 28"/>
                    <a:gd name="T6" fmla="*/ 0 w 55"/>
                    <a:gd name="T7" fmla="*/ 54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9" name="Freeform 182"/>
                <p:cNvSpPr>
                  <a:spLocks/>
                </p:cNvSpPr>
                <p:nvPr userDrawn="1"/>
              </p:nvSpPr>
              <p:spPr bwMode="ltGray">
                <a:xfrm>
                  <a:off x="1385" y="327"/>
                  <a:ext cx="1964" cy="1132"/>
                </a:xfrm>
                <a:custGeom>
                  <a:avLst/>
                  <a:gdLst>
                    <a:gd name="T0" fmla="*/ 672 w 1589"/>
                    <a:gd name="T1" fmla="*/ 311 h 900"/>
                    <a:gd name="T2" fmla="*/ 765 w 1589"/>
                    <a:gd name="T3" fmla="*/ 270 h 900"/>
                    <a:gd name="T4" fmla="*/ 923 w 1589"/>
                    <a:gd name="T5" fmla="*/ 180 h 900"/>
                    <a:gd name="T6" fmla="*/ 719 w 1589"/>
                    <a:gd name="T7" fmla="*/ 479 h 900"/>
                    <a:gd name="T8" fmla="*/ 831 w 1589"/>
                    <a:gd name="T9" fmla="*/ 419 h 900"/>
                    <a:gd name="T10" fmla="*/ 943 w 1589"/>
                    <a:gd name="T11" fmla="*/ 380 h 900"/>
                    <a:gd name="T12" fmla="*/ 1111 w 1589"/>
                    <a:gd name="T13" fmla="*/ 221 h 900"/>
                    <a:gd name="T14" fmla="*/ 1138 w 1589"/>
                    <a:gd name="T15" fmla="*/ 262 h 900"/>
                    <a:gd name="T16" fmla="*/ 1288 w 1589"/>
                    <a:gd name="T17" fmla="*/ 140 h 900"/>
                    <a:gd name="T18" fmla="*/ 1831 w 1589"/>
                    <a:gd name="T19" fmla="*/ 20 h 900"/>
                    <a:gd name="T20" fmla="*/ 1681 w 1589"/>
                    <a:gd name="T21" fmla="*/ 231 h 900"/>
                    <a:gd name="T22" fmla="*/ 1950 w 1589"/>
                    <a:gd name="T23" fmla="*/ 171 h 900"/>
                    <a:gd name="T24" fmla="*/ 2184 w 1589"/>
                    <a:gd name="T25" fmla="*/ 191 h 900"/>
                    <a:gd name="T26" fmla="*/ 2222 w 1589"/>
                    <a:gd name="T27" fmla="*/ 301 h 900"/>
                    <a:gd name="T28" fmla="*/ 2315 w 1589"/>
                    <a:gd name="T29" fmla="*/ 280 h 900"/>
                    <a:gd name="T30" fmla="*/ 2446 w 1589"/>
                    <a:gd name="T31" fmla="*/ 250 h 900"/>
                    <a:gd name="T32" fmla="*/ 2550 w 1589"/>
                    <a:gd name="T33" fmla="*/ 191 h 900"/>
                    <a:gd name="T34" fmla="*/ 2568 w 1589"/>
                    <a:gd name="T35" fmla="*/ 270 h 900"/>
                    <a:gd name="T36" fmla="*/ 2680 w 1589"/>
                    <a:gd name="T37" fmla="*/ 250 h 900"/>
                    <a:gd name="T38" fmla="*/ 2838 w 1589"/>
                    <a:gd name="T39" fmla="*/ 331 h 900"/>
                    <a:gd name="T40" fmla="*/ 3016 w 1589"/>
                    <a:gd name="T41" fmla="*/ 380 h 900"/>
                    <a:gd name="T42" fmla="*/ 3146 w 1589"/>
                    <a:gd name="T43" fmla="*/ 370 h 900"/>
                    <a:gd name="T44" fmla="*/ 3567 w 1589"/>
                    <a:gd name="T45" fmla="*/ 522 h 900"/>
                    <a:gd name="T46" fmla="*/ 3520 w 1589"/>
                    <a:gd name="T47" fmla="*/ 581 h 900"/>
                    <a:gd name="T48" fmla="*/ 3443 w 1589"/>
                    <a:gd name="T49" fmla="*/ 701 h 900"/>
                    <a:gd name="T50" fmla="*/ 3137 w 1589"/>
                    <a:gd name="T51" fmla="*/ 800 h 900"/>
                    <a:gd name="T52" fmla="*/ 2997 w 1589"/>
                    <a:gd name="T53" fmla="*/ 941 h 900"/>
                    <a:gd name="T54" fmla="*/ 2921 w 1589"/>
                    <a:gd name="T55" fmla="*/ 1121 h 900"/>
                    <a:gd name="T56" fmla="*/ 2986 w 1589"/>
                    <a:gd name="T57" fmla="*/ 811 h 900"/>
                    <a:gd name="T58" fmla="*/ 2905 w 1589"/>
                    <a:gd name="T59" fmla="*/ 760 h 900"/>
                    <a:gd name="T60" fmla="*/ 2753 w 1589"/>
                    <a:gd name="T61" fmla="*/ 902 h 900"/>
                    <a:gd name="T62" fmla="*/ 2661 w 1589"/>
                    <a:gd name="T63" fmla="*/ 852 h 900"/>
                    <a:gd name="T64" fmla="*/ 2335 w 1589"/>
                    <a:gd name="T65" fmla="*/ 971 h 900"/>
                    <a:gd name="T66" fmla="*/ 2287 w 1589"/>
                    <a:gd name="T67" fmla="*/ 1060 h 900"/>
                    <a:gd name="T68" fmla="*/ 2409 w 1589"/>
                    <a:gd name="T69" fmla="*/ 1172 h 900"/>
                    <a:gd name="T70" fmla="*/ 2147 w 1589"/>
                    <a:gd name="T71" fmla="*/ 1643 h 900"/>
                    <a:gd name="T72" fmla="*/ 1985 w 1589"/>
                    <a:gd name="T73" fmla="*/ 1853 h 900"/>
                    <a:gd name="T74" fmla="*/ 1985 w 1589"/>
                    <a:gd name="T75" fmla="*/ 2028 h 900"/>
                    <a:gd name="T76" fmla="*/ 1905 w 1589"/>
                    <a:gd name="T77" fmla="*/ 1902 h 900"/>
                    <a:gd name="T78" fmla="*/ 1877 w 1589"/>
                    <a:gd name="T79" fmla="*/ 1784 h 900"/>
                    <a:gd name="T80" fmla="*/ 1624 w 1589"/>
                    <a:gd name="T81" fmla="*/ 1823 h 900"/>
                    <a:gd name="T82" fmla="*/ 1703 w 1589"/>
                    <a:gd name="T83" fmla="*/ 2058 h 900"/>
                    <a:gd name="T84" fmla="*/ 1718 w 1589"/>
                    <a:gd name="T85" fmla="*/ 2192 h 900"/>
                    <a:gd name="T86" fmla="*/ 561 w 1589"/>
                    <a:gd name="T87" fmla="*/ 361 h 9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0" name="Freeform 183"/>
                <p:cNvSpPr>
                  <a:spLocks/>
                </p:cNvSpPr>
                <p:nvPr userDrawn="1"/>
              </p:nvSpPr>
              <p:spPr bwMode="ltGray">
                <a:xfrm>
                  <a:off x="2655" y="878"/>
                  <a:ext cx="58" cy="208"/>
                </a:xfrm>
                <a:custGeom>
                  <a:avLst/>
                  <a:gdLst>
                    <a:gd name="T0" fmla="*/ 11 w 47"/>
                    <a:gd name="T1" fmla="*/ 395 h 165"/>
                    <a:gd name="T2" fmla="*/ 35 w 47"/>
                    <a:gd name="T3" fmla="*/ 272 h 165"/>
                    <a:gd name="T4" fmla="*/ 39 w 47"/>
                    <a:gd name="T5" fmla="*/ 171 h 165"/>
                    <a:gd name="T6" fmla="*/ 26 w 47"/>
                    <a:gd name="T7" fmla="*/ 100 h 165"/>
                    <a:gd name="T8" fmla="*/ 39 w 47"/>
                    <a:gd name="T9" fmla="*/ 30 h 165"/>
                    <a:gd name="T10" fmla="*/ 48 w 47"/>
                    <a:gd name="T11" fmla="*/ 0 h 165"/>
                    <a:gd name="T12" fmla="*/ 72 w 47"/>
                    <a:gd name="T13" fmla="*/ 77 h 165"/>
                    <a:gd name="T14" fmla="*/ 110 w 47"/>
                    <a:gd name="T15" fmla="*/ 248 h 165"/>
                    <a:gd name="T16" fmla="*/ 72 w 47"/>
                    <a:gd name="T17" fmla="*/ 272 h 165"/>
                    <a:gd name="T18" fmla="*/ 53 w 47"/>
                    <a:gd name="T19" fmla="*/ 318 h 165"/>
                    <a:gd name="T20" fmla="*/ 48 w 47"/>
                    <a:gd name="T21" fmla="*/ 332 h 165"/>
                    <a:gd name="T22" fmla="*/ 63 w 47"/>
                    <a:gd name="T23" fmla="*/ 339 h 165"/>
                    <a:gd name="T24" fmla="*/ 72 w 47"/>
                    <a:gd name="T25" fmla="*/ 368 h 165"/>
                    <a:gd name="T26" fmla="*/ 31 w 47"/>
                    <a:gd name="T27" fmla="*/ 376 h 165"/>
                    <a:gd name="T28" fmla="*/ 17 w 47"/>
                    <a:gd name="T29" fmla="*/ 405 h 165"/>
                    <a:gd name="T30" fmla="*/ 7 w 47"/>
                    <a:gd name="T31" fmla="*/ 390 h 165"/>
                    <a:gd name="T32" fmla="*/ 11 w 47"/>
                    <a:gd name="T33" fmla="*/ 39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1" name="Freeform 184"/>
                <p:cNvSpPr>
                  <a:spLocks/>
                </p:cNvSpPr>
                <p:nvPr userDrawn="1"/>
              </p:nvSpPr>
              <p:spPr bwMode="ltGray">
                <a:xfrm>
                  <a:off x="2621" y="1053"/>
                  <a:ext cx="171" cy="129"/>
                </a:xfrm>
                <a:custGeom>
                  <a:avLst/>
                  <a:gdLst>
                    <a:gd name="T0" fmla="*/ 62 w 138"/>
                    <a:gd name="T1" fmla="*/ 149 h 103"/>
                    <a:gd name="T2" fmla="*/ 71 w 138"/>
                    <a:gd name="T3" fmla="*/ 106 h 103"/>
                    <a:gd name="T4" fmla="*/ 118 w 138"/>
                    <a:gd name="T5" fmla="*/ 80 h 103"/>
                    <a:gd name="T6" fmla="*/ 128 w 138"/>
                    <a:gd name="T7" fmla="*/ 110 h 103"/>
                    <a:gd name="T8" fmla="*/ 156 w 138"/>
                    <a:gd name="T9" fmla="*/ 119 h 103"/>
                    <a:gd name="T10" fmla="*/ 188 w 138"/>
                    <a:gd name="T11" fmla="*/ 135 h 103"/>
                    <a:gd name="T12" fmla="*/ 274 w 138"/>
                    <a:gd name="T13" fmla="*/ 80 h 103"/>
                    <a:gd name="T14" fmla="*/ 307 w 138"/>
                    <a:gd name="T15" fmla="*/ 41 h 103"/>
                    <a:gd name="T16" fmla="*/ 326 w 138"/>
                    <a:gd name="T17" fmla="*/ 29 h 103"/>
                    <a:gd name="T18" fmla="*/ 249 w 138"/>
                    <a:gd name="T19" fmla="*/ 119 h 103"/>
                    <a:gd name="T20" fmla="*/ 198 w 138"/>
                    <a:gd name="T21" fmla="*/ 165 h 103"/>
                    <a:gd name="T22" fmla="*/ 156 w 138"/>
                    <a:gd name="T23" fmla="*/ 198 h 103"/>
                    <a:gd name="T24" fmla="*/ 112 w 138"/>
                    <a:gd name="T25" fmla="*/ 254 h 103"/>
                    <a:gd name="T26" fmla="*/ 62 w 138"/>
                    <a:gd name="T27" fmla="*/ 218 h 103"/>
                    <a:gd name="T28" fmla="*/ 47 w 138"/>
                    <a:gd name="T29" fmla="*/ 215 h 103"/>
                    <a:gd name="T30" fmla="*/ 51 w 138"/>
                    <a:gd name="T31" fmla="*/ 238 h 103"/>
                    <a:gd name="T32" fmla="*/ 0 w 138"/>
                    <a:gd name="T33" fmla="*/ 238 h 103"/>
                    <a:gd name="T34" fmla="*/ 24 w 138"/>
                    <a:gd name="T35" fmla="*/ 194 h 103"/>
                    <a:gd name="T36" fmla="*/ 62 w 138"/>
                    <a:gd name="T37" fmla="*/ 149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2" name="Freeform 185"/>
                <p:cNvSpPr>
                  <a:spLocks/>
                </p:cNvSpPr>
                <p:nvPr userDrawn="1"/>
              </p:nvSpPr>
              <p:spPr bwMode="ltGray">
                <a:xfrm>
                  <a:off x="2436" y="1175"/>
                  <a:ext cx="232" cy="269"/>
                </a:xfrm>
                <a:custGeom>
                  <a:avLst/>
                  <a:gdLst>
                    <a:gd name="T0" fmla="*/ 367 w 188"/>
                    <a:gd name="T1" fmla="*/ 60 h 214"/>
                    <a:gd name="T2" fmla="*/ 370 w 188"/>
                    <a:gd name="T3" fmla="*/ 16 h 214"/>
                    <a:gd name="T4" fmla="*/ 395 w 188"/>
                    <a:gd name="T5" fmla="*/ 0 h 214"/>
                    <a:gd name="T6" fmla="*/ 423 w 188"/>
                    <a:gd name="T7" fmla="*/ 60 h 214"/>
                    <a:gd name="T8" fmla="*/ 436 w 188"/>
                    <a:gd name="T9" fmla="*/ 106 h 214"/>
                    <a:gd name="T10" fmla="*/ 412 w 188"/>
                    <a:gd name="T11" fmla="*/ 146 h 214"/>
                    <a:gd name="T12" fmla="*/ 395 w 188"/>
                    <a:gd name="T13" fmla="*/ 191 h 214"/>
                    <a:gd name="T14" fmla="*/ 376 w 188"/>
                    <a:gd name="T15" fmla="*/ 314 h 214"/>
                    <a:gd name="T16" fmla="*/ 334 w 188"/>
                    <a:gd name="T17" fmla="*/ 339 h 214"/>
                    <a:gd name="T18" fmla="*/ 279 w 188"/>
                    <a:gd name="T19" fmla="*/ 343 h 214"/>
                    <a:gd name="T20" fmla="*/ 259 w 188"/>
                    <a:gd name="T21" fmla="*/ 309 h 214"/>
                    <a:gd name="T22" fmla="*/ 236 w 188"/>
                    <a:gd name="T23" fmla="*/ 365 h 214"/>
                    <a:gd name="T24" fmla="*/ 209 w 188"/>
                    <a:gd name="T25" fmla="*/ 376 h 214"/>
                    <a:gd name="T26" fmla="*/ 186 w 188"/>
                    <a:gd name="T27" fmla="*/ 331 h 214"/>
                    <a:gd name="T28" fmla="*/ 136 w 188"/>
                    <a:gd name="T29" fmla="*/ 361 h 214"/>
                    <a:gd name="T30" fmla="*/ 176 w 188"/>
                    <a:gd name="T31" fmla="*/ 354 h 214"/>
                    <a:gd name="T32" fmla="*/ 180 w 188"/>
                    <a:gd name="T33" fmla="*/ 400 h 214"/>
                    <a:gd name="T34" fmla="*/ 136 w 188"/>
                    <a:gd name="T35" fmla="*/ 416 h 214"/>
                    <a:gd name="T36" fmla="*/ 79 w 188"/>
                    <a:gd name="T37" fmla="*/ 416 h 214"/>
                    <a:gd name="T38" fmla="*/ 83 w 188"/>
                    <a:gd name="T39" fmla="*/ 386 h 214"/>
                    <a:gd name="T40" fmla="*/ 106 w 188"/>
                    <a:gd name="T41" fmla="*/ 361 h 214"/>
                    <a:gd name="T42" fmla="*/ 79 w 188"/>
                    <a:gd name="T43" fmla="*/ 370 h 214"/>
                    <a:gd name="T44" fmla="*/ 59 w 188"/>
                    <a:gd name="T45" fmla="*/ 416 h 214"/>
                    <a:gd name="T46" fmla="*/ 70 w 188"/>
                    <a:gd name="T47" fmla="*/ 474 h 214"/>
                    <a:gd name="T48" fmla="*/ 32 w 188"/>
                    <a:gd name="T49" fmla="*/ 499 h 214"/>
                    <a:gd name="T50" fmla="*/ 0 w 188"/>
                    <a:gd name="T51" fmla="*/ 534 h 214"/>
                    <a:gd name="T52" fmla="*/ 19 w 188"/>
                    <a:gd name="T53" fmla="*/ 469 h 214"/>
                    <a:gd name="T54" fmla="*/ 0 w 188"/>
                    <a:gd name="T55" fmla="*/ 410 h 214"/>
                    <a:gd name="T56" fmla="*/ 32 w 188"/>
                    <a:gd name="T57" fmla="*/ 380 h 214"/>
                    <a:gd name="T58" fmla="*/ 73 w 188"/>
                    <a:gd name="T59" fmla="*/ 333 h 214"/>
                    <a:gd name="T60" fmla="*/ 102 w 188"/>
                    <a:gd name="T61" fmla="*/ 294 h 214"/>
                    <a:gd name="T62" fmla="*/ 168 w 188"/>
                    <a:gd name="T63" fmla="*/ 290 h 214"/>
                    <a:gd name="T64" fmla="*/ 195 w 188"/>
                    <a:gd name="T65" fmla="*/ 279 h 214"/>
                    <a:gd name="T66" fmla="*/ 265 w 188"/>
                    <a:gd name="T67" fmla="*/ 195 h 214"/>
                    <a:gd name="T68" fmla="*/ 279 w 188"/>
                    <a:gd name="T69" fmla="*/ 231 h 214"/>
                    <a:gd name="T70" fmla="*/ 306 w 188"/>
                    <a:gd name="T71" fmla="*/ 191 h 214"/>
                    <a:gd name="T72" fmla="*/ 347 w 188"/>
                    <a:gd name="T73" fmla="*/ 135 h 214"/>
                    <a:gd name="T74" fmla="*/ 357 w 188"/>
                    <a:gd name="T75" fmla="*/ 106 h 214"/>
                    <a:gd name="T76" fmla="*/ 344 w 188"/>
                    <a:gd name="T77" fmla="*/ 94 h 214"/>
                    <a:gd name="T78" fmla="*/ 353 w 188"/>
                    <a:gd name="T79" fmla="*/ 79 h 214"/>
                    <a:gd name="T80" fmla="*/ 367 w 188"/>
                    <a:gd name="T81" fmla="*/ 6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3" name="Freeform 186"/>
                <p:cNvSpPr>
                  <a:spLocks/>
                </p:cNvSpPr>
                <p:nvPr userDrawn="1"/>
              </p:nvSpPr>
              <p:spPr bwMode="ltGray">
                <a:xfrm>
                  <a:off x="2592" y="1252"/>
                  <a:ext cx="16" cy="16"/>
                </a:xfrm>
                <a:custGeom>
                  <a:avLst/>
                  <a:gdLst>
                    <a:gd name="T0" fmla="*/ 0 w 13"/>
                    <a:gd name="T1" fmla="*/ 21 h 13"/>
                    <a:gd name="T2" fmla="*/ 9 w 13"/>
                    <a:gd name="T3" fmla="*/ 31 h 13"/>
                    <a:gd name="T4" fmla="*/ 0 w 13"/>
                    <a:gd name="T5" fmla="*/ 21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4" name="Freeform 187"/>
                <p:cNvSpPr>
                  <a:spLocks/>
                </p:cNvSpPr>
                <p:nvPr userDrawn="1"/>
              </p:nvSpPr>
              <p:spPr bwMode="ltGray">
                <a:xfrm>
                  <a:off x="1294" y="1437"/>
                  <a:ext cx="1003" cy="709"/>
                </a:xfrm>
                <a:custGeom>
                  <a:avLst/>
                  <a:gdLst>
                    <a:gd name="T0" fmla="*/ 1890 w 812"/>
                    <a:gd name="T1" fmla="*/ 65 h 564"/>
                    <a:gd name="T2" fmla="*/ 1811 w 812"/>
                    <a:gd name="T3" fmla="*/ 195 h 564"/>
                    <a:gd name="T4" fmla="*/ 1740 w 812"/>
                    <a:gd name="T5" fmla="*/ 303 h 564"/>
                    <a:gd name="T6" fmla="*/ 1681 w 812"/>
                    <a:gd name="T7" fmla="*/ 356 h 564"/>
                    <a:gd name="T8" fmla="*/ 1475 w 812"/>
                    <a:gd name="T9" fmla="*/ 449 h 564"/>
                    <a:gd name="T10" fmla="*/ 1472 w 812"/>
                    <a:gd name="T11" fmla="*/ 524 h 564"/>
                    <a:gd name="T12" fmla="*/ 1406 w 812"/>
                    <a:gd name="T13" fmla="*/ 573 h 564"/>
                    <a:gd name="T14" fmla="*/ 1444 w 812"/>
                    <a:gd name="T15" fmla="*/ 446 h 564"/>
                    <a:gd name="T16" fmla="*/ 1340 w 812"/>
                    <a:gd name="T17" fmla="*/ 469 h 564"/>
                    <a:gd name="T18" fmla="*/ 1296 w 812"/>
                    <a:gd name="T19" fmla="*/ 543 h 564"/>
                    <a:gd name="T20" fmla="*/ 1387 w 812"/>
                    <a:gd name="T21" fmla="*/ 699 h 564"/>
                    <a:gd name="T22" fmla="*/ 1383 w 812"/>
                    <a:gd name="T23" fmla="*/ 920 h 564"/>
                    <a:gd name="T24" fmla="*/ 1260 w 812"/>
                    <a:gd name="T25" fmla="*/ 1013 h 564"/>
                    <a:gd name="T26" fmla="*/ 1215 w 812"/>
                    <a:gd name="T27" fmla="*/ 964 h 564"/>
                    <a:gd name="T28" fmla="*/ 1122 w 812"/>
                    <a:gd name="T29" fmla="*/ 867 h 564"/>
                    <a:gd name="T30" fmla="*/ 1076 w 812"/>
                    <a:gd name="T31" fmla="*/ 867 h 564"/>
                    <a:gd name="T32" fmla="*/ 1049 w 812"/>
                    <a:gd name="T33" fmla="*/ 983 h 564"/>
                    <a:gd name="T34" fmla="*/ 1164 w 812"/>
                    <a:gd name="T35" fmla="*/ 1158 h 564"/>
                    <a:gd name="T36" fmla="*/ 1187 w 812"/>
                    <a:gd name="T37" fmla="*/ 1309 h 564"/>
                    <a:gd name="T38" fmla="*/ 1225 w 812"/>
                    <a:gd name="T39" fmla="*/ 1399 h 564"/>
                    <a:gd name="T40" fmla="*/ 1146 w 812"/>
                    <a:gd name="T41" fmla="*/ 1359 h 564"/>
                    <a:gd name="T42" fmla="*/ 1096 w 812"/>
                    <a:gd name="T43" fmla="*/ 1292 h 564"/>
                    <a:gd name="T44" fmla="*/ 982 w 812"/>
                    <a:gd name="T45" fmla="*/ 1058 h 564"/>
                    <a:gd name="T46" fmla="*/ 992 w 812"/>
                    <a:gd name="T47" fmla="*/ 774 h 564"/>
                    <a:gd name="T48" fmla="*/ 982 w 812"/>
                    <a:gd name="T49" fmla="*/ 670 h 564"/>
                    <a:gd name="T50" fmla="*/ 960 w 812"/>
                    <a:gd name="T51" fmla="*/ 689 h 564"/>
                    <a:gd name="T52" fmla="*/ 899 w 812"/>
                    <a:gd name="T53" fmla="*/ 664 h 564"/>
                    <a:gd name="T54" fmla="*/ 839 w 812"/>
                    <a:gd name="T55" fmla="*/ 425 h 564"/>
                    <a:gd name="T56" fmla="*/ 770 w 812"/>
                    <a:gd name="T57" fmla="*/ 416 h 564"/>
                    <a:gd name="T58" fmla="*/ 671 w 812"/>
                    <a:gd name="T59" fmla="*/ 430 h 564"/>
                    <a:gd name="T60" fmla="*/ 563 w 812"/>
                    <a:gd name="T61" fmla="*/ 580 h 564"/>
                    <a:gd name="T62" fmla="*/ 456 w 812"/>
                    <a:gd name="T63" fmla="*/ 670 h 564"/>
                    <a:gd name="T64" fmla="*/ 427 w 812"/>
                    <a:gd name="T65" fmla="*/ 683 h 564"/>
                    <a:gd name="T66" fmla="*/ 374 w 812"/>
                    <a:gd name="T67" fmla="*/ 818 h 564"/>
                    <a:gd name="T68" fmla="*/ 355 w 812"/>
                    <a:gd name="T69" fmla="*/ 884 h 564"/>
                    <a:gd name="T70" fmla="*/ 298 w 812"/>
                    <a:gd name="T71" fmla="*/ 1009 h 564"/>
                    <a:gd name="T72" fmla="*/ 219 w 812"/>
                    <a:gd name="T73" fmla="*/ 979 h 564"/>
                    <a:gd name="T74" fmla="*/ 154 w 812"/>
                    <a:gd name="T75" fmla="*/ 644 h 564"/>
                    <a:gd name="T76" fmla="*/ 168 w 812"/>
                    <a:gd name="T77" fmla="*/ 388 h 564"/>
                    <a:gd name="T78" fmla="*/ 103 w 812"/>
                    <a:gd name="T79" fmla="*/ 449 h 564"/>
                    <a:gd name="T80" fmla="*/ 47 w 812"/>
                    <a:gd name="T81" fmla="*/ 376 h 564"/>
                    <a:gd name="T82" fmla="*/ 57 w 812"/>
                    <a:gd name="T83" fmla="*/ 343 h 564"/>
                    <a:gd name="T84" fmla="*/ 0 w 812"/>
                    <a:gd name="T85" fmla="*/ 231 h 564"/>
                    <a:gd name="T86" fmla="*/ 1859 w 812"/>
                    <a:gd name="T87" fmla="*/ 1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5" name="Freeform 188"/>
                <p:cNvSpPr>
                  <a:spLocks/>
                </p:cNvSpPr>
                <p:nvPr userDrawn="1"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>
                    <a:gd name="T0" fmla="*/ 18 w 43"/>
                    <a:gd name="T1" fmla="*/ 29 h 85"/>
                    <a:gd name="T2" fmla="*/ 41 w 43"/>
                    <a:gd name="T3" fmla="*/ 8 h 85"/>
                    <a:gd name="T4" fmla="*/ 92 w 43"/>
                    <a:gd name="T5" fmla="*/ 84 h 85"/>
                    <a:gd name="T6" fmla="*/ 48 w 43"/>
                    <a:gd name="T7" fmla="*/ 214 h 85"/>
                    <a:gd name="T8" fmla="*/ 1 w 43"/>
                    <a:gd name="T9" fmla="*/ 174 h 85"/>
                    <a:gd name="T10" fmla="*/ 18 w 43"/>
                    <a:gd name="T11" fmla="*/ 2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6" name="Freeform 189"/>
                <p:cNvSpPr>
                  <a:spLocks/>
                </p:cNvSpPr>
                <p:nvPr userDrawn="1"/>
              </p:nvSpPr>
              <p:spPr bwMode="ltGray">
                <a:xfrm>
                  <a:off x="2239" y="1555"/>
                  <a:ext cx="55" cy="93"/>
                </a:xfrm>
                <a:custGeom>
                  <a:avLst/>
                  <a:gdLst>
                    <a:gd name="T0" fmla="*/ 31 w 44"/>
                    <a:gd name="T1" fmla="*/ 69 h 74"/>
                    <a:gd name="T2" fmla="*/ 70 w 44"/>
                    <a:gd name="T3" fmla="*/ 6 h 74"/>
                    <a:gd name="T4" fmla="*/ 106 w 44"/>
                    <a:gd name="T5" fmla="*/ 10 h 74"/>
                    <a:gd name="T6" fmla="*/ 95 w 44"/>
                    <a:gd name="T7" fmla="*/ 65 h 74"/>
                    <a:gd name="T8" fmla="*/ 31 w 44"/>
                    <a:gd name="T9" fmla="*/ 185 h 74"/>
                    <a:gd name="T10" fmla="*/ 18 w 44"/>
                    <a:gd name="T11" fmla="*/ 148 h 74"/>
                    <a:gd name="T12" fmla="*/ 8 w 44"/>
                    <a:gd name="T13" fmla="*/ 90 h 74"/>
                    <a:gd name="T14" fmla="*/ 31 w 44"/>
                    <a:gd name="T15" fmla="*/ 6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7" name="Freeform 190"/>
                <p:cNvSpPr>
                  <a:spLocks/>
                </p:cNvSpPr>
                <p:nvPr userDrawn="1"/>
              </p:nvSpPr>
              <p:spPr bwMode="ltGray">
                <a:xfrm>
                  <a:off x="2388" y="1512"/>
                  <a:ext cx="24" cy="38"/>
                </a:xfrm>
                <a:custGeom>
                  <a:avLst/>
                  <a:gdLst>
                    <a:gd name="T0" fmla="*/ 14 w 20"/>
                    <a:gd name="T1" fmla="*/ 41 h 30"/>
                    <a:gd name="T2" fmla="*/ 10 w 20"/>
                    <a:gd name="T3" fmla="*/ 77 h 30"/>
                    <a:gd name="T4" fmla="*/ 14 w 20"/>
                    <a:gd name="T5" fmla="*/ 41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8" name="Freeform 191"/>
                <p:cNvSpPr>
                  <a:spLocks/>
                </p:cNvSpPr>
                <p:nvPr userDrawn="1"/>
              </p:nvSpPr>
              <p:spPr bwMode="ltGray">
                <a:xfrm>
                  <a:off x="-306" y="1167"/>
                  <a:ext cx="1255" cy="1752"/>
                </a:xfrm>
                <a:custGeom>
                  <a:avLst/>
                  <a:gdLst>
                    <a:gd name="T0" fmla="*/ 1879 w 1015"/>
                    <a:gd name="T1" fmla="*/ 3021 h 1392"/>
                    <a:gd name="T2" fmla="*/ 1954 w 1015"/>
                    <a:gd name="T3" fmla="*/ 3262 h 1392"/>
                    <a:gd name="T4" fmla="*/ 1918 w 1015"/>
                    <a:gd name="T5" fmla="*/ 3413 h 1392"/>
                    <a:gd name="T6" fmla="*/ 1673 w 1015"/>
                    <a:gd name="T7" fmla="*/ 2210 h 1392"/>
                    <a:gd name="T8" fmla="*/ 1693 w 1015"/>
                    <a:gd name="T9" fmla="*/ 2148 h 1392"/>
                    <a:gd name="T10" fmla="*/ 1740 w 1015"/>
                    <a:gd name="T11" fmla="*/ 1967 h 1392"/>
                    <a:gd name="T12" fmla="*/ 1076 w 1015"/>
                    <a:gd name="T13" fmla="*/ 1366 h 1392"/>
                    <a:gd name="T14" fmla="*/ 982 w 1015"/>
                    <a:gd name="T15" fmla="*/ 1648 h 1392"/>
                    <a:gd name="T16" fmla="*/ 1039 w 1015"/>
                    <a:gd name="T17" fmla="*/ 2921 h 1392"/>
                    <a:gd name="T18" fmla="*/ 1039 w 1015"/>
                    <a:gd name="T19" fmla="*/ 2709 h 1392"/>
                    <a:gd name="T20" fmla="*/ 1056 w 1015"/>
                    <a:gd name="T21" fmla="*/ 2550 h 1392"/>
                    <a:gd name="T22" fmla="*/ 879 w 1015"/>
                    <a:gd name="T23" fmla="*/ 2148 h 1392"/>
                    <a:gd name="T24" fmla="*/ 822 w 1015"/>
                    <a:gd name="T25" fmla="*/ 2058 h 1392"/>
                    <a:gd name="T26" fmla="*/ 870 w 1015"/>
                    <a:gd name="T27" fmla="*/ 1909 h 1392"/>
                    <a:gd name="T28" fmla="*/ 879 w 1015"/>
                    <a:gd name="T29" fmla="*/ 1817 h 1392"/>
                    <a:gd name="T30" fmla="*/ 720 w 1015"/>
                    <a:gd name="T31" fmla="*/ 1736 h 1392"/>
                    <a:gd name="T32" fmla="*/ 543 w 1015"/>
                    <a:gd name="T33" fmla="*/ 1678 h 1392"/>
                    <a:gd name="T34" fmla="*/ 496 w 1015"/>
                    <a:gd name="T35" fmla="*/ 1717 h 1392"/>
                    <a:gd name="T36" fmla="*/ 328 w 1015"/>
                    <a:gd name="T37" fmla="*/ 1717 h 1392"/>
                    <a:gd name="T38" fmla="*/ 121 w 1015"/>
                    <a:gd name="T39" fmla="*/ 1606 h 1392"/>
                    <a:gd name="T40" fmla="*/ 66 w 1015"/>
                    <a:gd name="T41" fmla="*/ 1426 h 1392"/>
                    <a:gd name="T42" fmla="*/ 19 w 1015"/>
                    <a:gd name="T43" fmla="*/ 1317 h 1392"/>
                    <a:gd name="T44" fmla="*/ 47 w 1015"/>
                    <a:gd name="T45" fmla="*/ 1155 h 1392"/>
                    <a:gd name="T46" fmla="*/ 103 w 1015"/>
                    <a:gd name="T47" fmla="*/ 954 h 1392"/>
                    <a:gd name="T48" fmla="*/ 150 w 1015"/>
                    <a:gd name="T49" fmla="*/ 803 h 1392"/>
                    <a:gd name="T50" fmla="*/ 234 w 1015"/>
                    <a:gd name="T51" fmla="*/ 642 h 1392"/>
                    <a:gd name="T52" fmla="*/ 393 w 1015"/>
                    <a:gd name="T53" fmla="*/ 472 h 1392"/>
                    <a:gd name="T54" fmla="*/ 654 w 1015"/>
                    <a:gd name="T55" fmla="*/ 222 h 1392"/>
                    <a:gd name="T56" fmla="*/ 794 w 1015"/>
                    <a:gd name="T57" fmla="*/ 121 h 1392"/>
                    <a:gd name="T58" fmla="*/ 1113 w 1015"/>
                    <a:gd name="T59" fmla="*/ 20 h 1392"/>
                    <a:gd name="T60" fmla="*/ 1327 w 1015"/>
                    <a:gd name="T61" fmla="*/ 20 h 1392"/>
                    <a:gd name="T62" fmla="*/ 1392 w 1015"/>
                    <a:gd name="T63" fmla="*/ 140 h 1392"/>
                    <a:gd name="T64" fmla="*/ 1431 w 1015"/>
                    <a:gd name="T65" fmla="*/ 262 h 1392"/>
                    <a:gd name="T66" fmla="*/ 1628 w 1015"/>
                    <a:gd name="T67" fmla="*/ 271 h 1392"/>
                    <a:gd name="T68" fmla="*/ 1813 w 1015"/>
                    <a:gd name="T69" fmla="*/ 380 h 1392"/>
                    <a:gd name="T70" fmla="*/ 1954 w 1015"/>
                    <a:gd name="T71" fmla="*/ 400 h 1392"/>
                    <a:gd name="T72" fmla="*/ 1926 w 1015"/>
                    <a:gd name="T73" fmla="*/ 522 h 1392"/>
                    <a:gd name="T74" fmla="*/ 1954 w 1015"/>
                    <a:gd name="T75" fmla="*/ 1046 h 1392"/>
                    <a:gd name="T76" fmla="*/ 1999 w 1015"/>
                    <a:gd name="T77" fmla="*/ 1233 h 1392"/>
                    <a:gd name="T78" fmla="*/ 2151 w 1015"/>
                    <a:gd name="T79" fmla="*/ 1475 h 1392"/>
                    <a:gd name="T80" fmla="*/ 2336 w 1015"/>
                    <a:gd name="T81" fmla="*/ 1396 h 1392"/>
                    <a:gd name="T82" fmla="*/ 2336 w 1015"/>
                    <a:gd name="T83" fmla="*/ 1556 h 1392"/>
                    <a:gd name="T84" fmla="*/ 2159 w 1015"/>
                    <a:gd name="T85" fmla="*/ 1875 h 1392"/>
                    <a:gd name="T86" fmla="*/ 1973 w 1015"/>
                    <a:gd name="T87" fmla="*/ 2088 h 1392"/>
                    <a:gd name="T88" fmla="*/ 1918 w 1015"/>
                    <a:gd name="T89" fmla="*/ 2359 h 1392"/>
                    <a:gd name="T90" fmla="*/ 1999 w 1015"/>
                    <a:gd name="T91" fmla="*/ 2610 h 1392"/>
                    <a:gd name="T92" fmla="*/ 2029 w 1015"/>
                    <a:gd name="T93" fmla="*/ 2700 h 13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9" name="Freeform 192"/>
                <p:cNvSpPr>
                  <a:spLocks/>
                </p:cNvSpPr>
                <p:nvPr userDrawn="1"/>
              </p:nvSpPr>
              <p:spPr bwMode="ltGray">
                <a:xfrm>
                  <a:off x="179" y="1668"/>
                  <a:ext cx="529" cy="1417"/>
                </a:xfrm>
                <a:custGeom>
                  <a:avLst/>
                  <a:gdLst>
                    <a:gd name="T0" fmla="*/ 121 w 428"/>
                    <a:gd name="T1" fmla="*/ 1912 h 1126"/>
                    <a:gd name="T2" fmla="*/ 279 w 428"/>
                    <a:gd name="T3" fmla="*/ 2182 h 1126"/>
                    <a:gd name="T4" fmla="*/ 318 w 428"/>
                    <a:gd name="T5" fmla="*/ 2251 h 1126"/>
                    <a:gd name="T6" fmla="*/ 393 w 428"/>
                    <a:gd name="T7" fmla="*/ 2414 h 1126"/>
                    <a:gd name="T8" fmla="*/ 457 w 428"/>
                    <a:gd name="T9" fmla="*/ 2504 h 1126"/>
                    <a:gd name="T10" fmla="*/ 513 w 428"/>
                    <a:gd name="T11" fmla="*/ 2543 h 1126"/>
                    <a:gd name="T12" fmla="*/ 607 w 428"/>
                    <a:gd name="T13" fmla="*/ 2633 h 1126"/>
                    <a:gd name="T14" fmla="*/ 662 w 428"/>
                    <a:gd name="T15" fmla="*/ 2725 h 1126"/>
                    <a:gd name="T16" fmla="*/ 672 w 428"/>
                    <a:gd name="T17" fmla="*/ 2784 h 1126"/>
                    <a:gd name="T18" fmla="*/ 729 w 428"/>
                    <a:gd name="T19" fmla="*/ 2824 h 1126"/>
                    <a:gd name="T20" fmla="*/ 960 w 428"/>
                    <a:gd name="T21" fmla="*/ 2725 h 1126"/>
                    <a:gd name="T22" fmla="*/ 999 w 428"/>
                    <a:gd name="T23" fmla="*/ 2592 h 1126"/>
                    <a:gd name="T24" fmla="*/ 990 w 428"/>
                    <a:gd name="T25" fmla="*/ 2513 h 1126"/>
                    <a:gd name="T26" fmla="*/ 990 w 428"/>
                    <a:gd name="T27" fmla="*/ 2352 h 1126"/>
                    <a:gd name="T28" fmla="*/ 970 w 428"/>
                    <a:gd name="T29" fmla="*/ 2202 h 1126"/>
                    <a:gd name="T30" fmla="*/ 933 w 428"/>
                    <a:gd name="T31" fmla="*/ 1750 h 1126"/>
                    <a:gd name="T32" fmla="*/ 811 w 428"/>
                    <a:gd name="T33" fmla="*/ 1428 h 1126"/>
                    <a:gd name="T34" fmla="*/ 755 w 428"/>
                    <a:gd name="T35" fmla="*/ 1370 h 1126"/>
                    <a:gd name="T36" fmla="*/ 747 w 428"/>
                    <a:gd name="T37" fmla="*/ 1280 h 1126"/>
                    <a:gd name="T38" fmla="*/ 729 w 428"/>
                    <a:gd name="T39" fmla="*/ 1209 h 1126"/>
                    <a:gd name="T40" fmla="*/ 729 w 428"/>
                    <a:gd name="T41" fmla="*/ 1089 h 1126"/>
                    <a:gd name="T42" fmla="*/ 719 w 428"/>
                    <a:gd name="T43" fmla="*/ 1018 h 1126"/>
                    <a:gd name="T44" fmla="*/ 792 w 428"/>
                    <a:gd name="T45" fmla="*/ 958 h 1126"/>
                    <a:gd name="T46" fmla="*/ 897 w 428"/>
                    <a:gd name="T47" fmla="*/ 939 h 1126"/>
                    <a:gd name="T48" fmla="*/ 897 w 428"/>
                    <a:gd name="T49" fmla="*/ 648 h 1126"/>
                    <a:gd name="T50" fmla="*/ 187 w 428"/>
                    <a:gd name="T51" fmla="*/ 456 h 1126"/>
                    <a:gd name="T52" fmla="*/ 111 w 428"/>
                    <a:gd name="T53" fmla="*/ 466 h 1126"/>
                    <a:gd name="T54" fmla="*/ 57 w 428"/>
                    <a:gd name="T55" fmla="*/ 486 h 1126"/>
                    <a:gd name="T56" fmla="*/ 0 w 428"/>
                    <a:gd name="T57" fmla="*/ 709 h 1126"/>
                    <a:gd name="T58" fmla="*/ 393 w 428"/>
                    <a:gd name="T59" fmla="*/ 1842 h 1126"/>
                    <a:gd name="T60" fmla="*/ 121 w 428"/>
                    <a:gd name="T61" fmla="*/ 1912 h 11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0" name="Freeform 193"/>
                <p:cNvSpPr>
                  <a:spLocks/>
                </p:cNvSpPr>
                <p:nvPr userDrawn="1"/>
              </p:nvSpPr>
              <p:spPr bwMode="ltGray">
                <a:xfrm>
                  <a:off x="835" y="2472"/>
                  <a:ext cx="115" cy="358"/>
                </a:xfrm>
                <a:custGeom>
                  <a:avLst/>
                  <a:gdLst>
                    <a:gd name="T0" fmla="*/ 58 w 93"/>
                    <a:gd name="T1" fmla="*/ 209 h 284"/>
                    <a:gd name="T2" fmla="*/ 125 w 93"/>
                    <a:gd name="T3" fmla="*/ 68 h 284"/>
                    <a:gd name="T4" fmla="*/ 169 w 93"/>
                    <a:gd name="T5" fmla="*/ 18 h 284"/>
                    <a:gd name="T6" fmla="*/ 218 w 93"/>
                    <a:gd name="T7" fmla="*/ 139 h 284"/>
                    <a:gd name="T8" fmla="*/ 189 w 93"/>
                    <a:gd name="T9" fmla="*/ 251 h 284"/>
                    <a:gd name="T10" fmla="*/ 189 w 93"/>
                    <a:gd name="T11" fmla="*/ 410 h 284"/>
                    <a:gd name="T12" fmla="*/ 218 w 93"/>
                    <a:gd name="T13" fmla="*/ 502 h 284"/>
                    <a:gd name="T14" fmla="*/ 208 w 93"/>
                    <a:gd name="T15" fmla="*/ 684 h 284"/>
                    <a:gd name="T16" fmla="*/ 189 w 93"/>
                    <a:gd name="T17" fmla="*/ 715 h 284"/>
                    <a:gd name="T18" fmla="*/ 134 w 93"/>
                    <a:gd name="T19" fmla="*/ 695 h 284"/>
                    <a:gd name="T20" fmla="*/ 69 w 93"/>
                    <a:gd name="T21" fmla="*/ 584 h 284"/>
                    <a:gd name="T22" fmla="*/ 49 w 93"/>
                    <a:gd name="T23" fmla="*/ 453 h 284"/>
                    <a:gd name="T24" fmla="*/ 11 w 93"/>
                    <a:gd name="T25" fmla="*/ 300 h 284"/>
                    <a:gd name="T26" fmla="*/ 58 w 93"/>
                    <a:gd name="T27" fmla="*/ 209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1" name="Freeform 194"/>
                <p:cNvSpPr>
                  <a:spLocks/>
                </p:cNvSpPr>
                <p:nvPr userDrawn="1"/>
              </p:nvSpPr>
              <p:spPr bwMode="ltGray">
                <a:xfrm>
                  <a:off x="797" y="2459"/>
                  <a:ext cx="22" cy="25"/>
                </a:xfrm>
                <a:custGeom>
                  <a:avLst/>
                  <a:gdLst>
                    <a:gd name="T0" fmla="*/ 0 w 18"/>
                    <a:gd name="T1" fmla="*/ 36 h 20"/>
                    <a:gd name="T2" fmla="*/ 9 w 18"/>
                    <a:gd name="T3" fmla="*/ 6 h 20"/>
                    <a:gd name="T4" fmla="*/ 35 w 18"/>
                    <a:gd name="T5" fmla="*/ 16 h 20"/>
                    <a:gd name="T6" fmla="*/ 27 w 18"/>
                    <a:gd name="T7" fmla="*/ 45 h 20"/>
                    <a:gd name="T8" fmla="*/ 0 w 18"/>
                    <a:gd name="T9" fmla="*/ 3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2" name="Freeform 195"/>
                <p:cNvSpPr>
                  <a:spLocks/>
                </p:cNvSpPr>
                <p:nvPr userDrawn="1"/>
              </p:nvSpPr>
              <p:spPr bwMode="ltGray">
                <a:xfrm>
                  <a:off x="1011" y="2269"/>
                  <a:ext cx="23" cy="46"/>
                </a:xfrm>
                <a:custGeom>
                  <a:avLst/>
                  <a:gdLst>
                    <a:gd name="T0" fmla="*/ 15 w 19"/>
                    <a:gd name="T1" fmla="*/ 60 h 37"/>
                    <a:gd name="T2" fmla="*/ 41 w 19"/>
                    <a:gd name="T3" fmla="*/ 50 h 37"/>
                    <a:gd name="T4" fmla="*/ 15 w 19"/>
                    <a:gd name="T5" fmla="*/ 6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3" name="Freeform 196"/>
                <p:cNvSpPr>
                  <a:spLocks/>
                </p:cNvSpPr>
                <p:nvPr userDrawn="1"/>
              </p:nvSpPr>
              <p:spPr bwMode="ltGray">
                <a:xfrm>
                  <a:off x="985" y="1842"/>
                  <a:ext cx="27" cy="25"/>
                </a:xfrm>
                <a:custGeom>
                  <a:avLst/>
                  <a:gdLst>
                    <a:gd name="T0" fmla="*/ 27 w 22"/>
                    <a:gd name="T1" fmla="*/ 30 h 20"/>
                    <a:gd name="T2" fmla="*/ 38 w 22"/>
                    <a:gd name="T3" fmla="*/ 0 h 20"/>
                    <a:gd name="T4" fmla="*/ 47 w 22"/>
                    <a:gd name="T5" fmla="*/ 30 h 20"/>
                    <a:gd name="T6" fmla="*/ 18 w 22"/>
                    <a:gd name="T7" fmla="*/ 49 h 20"/>
                    <a:gd name="T8" fmla="*/ 27 w 22"/>
                    <a:gd name="T9" fmla="*/ 3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4" name="Freeform 197"/>
                <p:cNvSpPr>
                  <a:spLocks/>
                </p:cNvSpPr>
                <p:nvPr userDrawn="1"/>
              </p:nvSpPr>
              <p:spPr bwMode="ltGray">
                <a:xfrm>
                  <a:off x="-158" y="1316"/>
                  <a:ext cx="71" cy="38"/>
                </a:xfrm>
                <a:custGeom>
                  <a:avLst/>
                  <a:gdLst>
                    <a:gd name="T0" fmla="*/ 57 w 57"/>
                    <a:gd name="T1" fmla="*/ 47 h 30"/>
                    <a:gd name="T2" fmla="*/ 77 w 57"/>
                    <a:gd name="T3" fmla="*/ 16 h 30"/>
                    <a:gd name="T4" fmla="*/ 87 w 57"/>
                    <a:gd name="T5" fmla="*/ 77 h 30"/>
                    <a:gd name="T6" fmla="*/ 57 w 57"/>
                    <a:gd name="T7" fmla="*/ 47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5" name="Freeform 198"/>
                <p:cNvSpPr>
                  <a:spLocks/>
                </p:cNvSpPr>
                <p:nvPr userDrawn="1"/>
              </p:nvSpPr>
              <p:spPr bwMode="ltGray">
                <a:xfrm>
                  <a:off x="716" y="971"/>
                  <a:ext cx="857" cy="876"/>
                </a:xfrm>
                <a:custGeom>
                  <a:avLst/>
                  <a:gdLst>
                    <a:gd name="T0" fmla="*/ 1106 w 693"/>
                    <a:gd name="T1" fmla="*/ 1164 h 696"/>
                    <a:gd name="T2" fmla="*/ 919 w 693"/>
                    <a:gd name="T3" fmla="*/ 1134 h 696"/>
                    <a:gd name="T4" fmla="*/ 761 w 693"/>
                    <a:gd name="T5" fmla="*/ 1035 h 696"/>
                    <a:gd name="T6" fmla="*/ 621 w 693"/>
                    <a:gd name="T7" fmla="*/ 1003 h 696"/>
                    <a:gd name="T8" fmla="*/ 554 w 693"/>
                    <a:gd name="T9" fmla="*/ 1046 h 696"/>
                    <a:gd name="T10" fmla="*/ 610 w 693"/>
                    <a:gd name="T11" fmla="*/ 1074 h 696"/>
                    <a:gd name="T12" fmla="*/ 685 w 693"/>
                    <a:gd name="T13" fmla="*/ 1174 h 696"/>
                    <a:gd name="T14" fmla="*/ 751 w 693"/>
                    <a:gd name="T15" fmla="*/ 1194 h 696"/>
                    <a:gd name="T16" fmla="*/ 780 w 693"/>
                    <a:gd name="T17" fmla="*/ 1347 h 696"/>
                    <a:gd name="T18" fmla="*/ 732 w 693"/>
                    <a:gd name="T19" fmla="*/ 1386 h 696"/>
                    <a:gd name="T20" fmla="*/ 610 w 693"/>
                    <a:gd name="T21" fmla="*/ 1544 h 696"/>
                    <a:gd name="T22" fmla="*/ 526 w 693"/>
                    <a:gd name="T23" fmla="*/ 1575 h 696"/>
                    <a:gd name="T24" fmla="*/ 226 w 693"/>
                    <a:gd name="T25" fmla="*/ 1747 h 696"/>
                    <a:gd name="T26" fmla="*/ 179 w 693"/>
                    <a:gd name="T27" fmla="*/ 1544 h 696"/>
                    <a:gd name="T28" fmla="*/ 105 w 693"/>
                    <a:gd name="T29" fmla="*/ 1317 h 696"/>
                    <a:gd name="T30" fmla="*/ 78 w 693"/>
                    <a:gd name="T31" fmla="*/ 1125 h 696"/>
                    <a:gd name="T32" fmla="*/ 125 w 693"/>
                    <a:gd name="T33" fmla="*/ 863 h 696"/>
                    <a:gd name="T34" fmla="*/ 40 w 693"/>
                    <a:gd name="T35" fmla="*/ 984 h 696"/>
                    <a:gd name="T36" fmla="*/ 189 w 693"/>
                    <a:gd name="T37" fmla="*/ 702 h 696"/>
                    <a:gd name="T38" fmla="*/ 265 w 693"/>
                    <a:gd name="T39" fmla="*/ 512 h 696"/>
                    <a:gd name="T40" fmla="*/ 87 w 693"/>
                    <a:gd name="T41" fmla="*/ 512 h 696"/>
                    <a:gd name="T42" fmla="*/ 1 w 693"/>
                    <a:gd name="T43" fmla="*/ 492 h 696"/>
                    <a:gd name="T44" fmla="*/ 58 w 693"/>
                    <a:gd name="T45" fmla="*/ 351 h 696"/>
                    <a:gd name="T46" fmla="*/ 226 w 693"/>
                    <a:gd name="T47" fmla="*/ 281 h 696"/>
                    <a:gd name="T48" fmla="*/ 517 w 693"/>
                    <a:gd name="T49" fmla="*/ 311 h 696"/>
                    <a:gd name="T50" fmla="*/ 535 w 693"/>
                    <a:gd name="T51" fmla="*/ 161 h 696"/>
                    <a:gd name="T52" fmla="*/ 610 w 693"/>
                    <a:gd name="T53" fmla="*/ 0 h 696"/>
                    <a:gd name="T54" fmla="*/ 834 w 693"/>
                    <a:gd name="T55" fmla="*/ 110 h 696"/>
                    <a:gd name="T56" fmla="*/ 769 w 693"/>
                    <a:gd name="T57" fmla="*/ 222 h 696"/>
                    <a:gd name="T58" fmla="*/ 704 w 693"/>
                    <a:gd name="T59" fmla="*/ 442 h 696"/>
                    <a:gd name="T60" fmla="*/ 845 w 693"/>
                    <a:gd name="T61" fmla="*/ 483 h 696"/>
                    <a:gd name="T62" fmla="*/ 872 w 693"/>
                    <a:gd name="T63" fmla="*/ 341 h 696"/>
                    <a:gd name="T64" fmla="*/ 976 w 693"/>
                    <a:gd name="T65" fmla="*/ 232 h 696"/>
                    <a:gd name="T66" fmla="*/ 1164 w 693"/>
                    <a:gd name="T67" fmla="*/ 222 h 696"/>
                    <a:gd name="T68" fmla="*/ 1237 w 693"/>
                    <a:gd name="T69" fmla="*/ 130 h 696"/>
                    <a:gd name="T70" fmla="*/ 1265 w 693"/>
                    <a:gd name="T71" fmla="*/ 115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" name="Freeform 199"/>
                <p:cNvSpPr>
                  <a:spLocks/>
                </p:cNvSpPr>
                <p:nvPr userDrawn="1"/>
              </p:nvSpPr>
              <p:spPr bwMode="ltGray">
                <a:xfrm>
                  <a:off x="134" y="411"/>
                  <a:ext cx="1579" cy="837"/>
                </a:xfrm>
                <a:custGeom>
                  <a:avLst/>
                  <a:gdLst>
                    <a:gd name="T0" fmla="*/ 2955 w 1277"/>
                    <a:gd name="T1" fmla="*/ 145 h 665"/>
                    <a:gd name="T2" fmla="*/ 2720 w 1277"/>
                    <a:gd name="T3" fmla="*/ 123 h 665"/>
                    <a:gd name="T4" fmla="*/ 2524 w 1277"/>
                    <a:gd name="T5" fmla="*/ 214 h 665"/>
                    <a:gd name="T6" fmla="*/ 2393 w 1277"/>
                    <a:gd name="T7" fmla="*/ 253 h 665"/>
                    <a:gd name="T8" fmla="*/ 2292 w 1277"/>
                    <a:gd name="T9" fmla="*/ 342 h 665"/>
                    <a:gd name="T10" fmla="*/ 2301 w 1277"/>
                    <a:gd name="T11" fmla="*/ 244 h 665"/>
                    <a:gd name="T12" fmla="*/ 2236 w 1277"/>
                    <a:gd name="T13" fmla="*/ 93 h 665"/>
                    <a:gd name="T14" fmla="*/ 2310 w 1277"/>
                    <a:gd name="T15" fmla="*/ 31 h 665"/>
                    <a:gd name="T16" fmla="*/ 2095 w 1277"/>
                    <a:gd name="T17" fmla="*/ 74 h 665"/>
                    <a:gd name="T18" fmla="*/ 2160 w 1277"/>
                    <a:gd name="T19" fmla="*/ 13 h 665"/>
                    <a:gd name="T20" fmla="*/ 1908 w 1277"/>
                    <a:gd name="T21" fmla="*/ 103 h 665"/>
                    <a:gd name="T22" fmla="*/ 1590 w 1277"/>
                    <a:gd name="T23" fmla="*/ 293 h 665"/>
                    <a:gd name="T24" fmla="*/ 1298 w 1277"/>
                    <a:gd name="T25" fmla="*/ 405 h 665"/>
                    <a:gd name="T26" fmla="*/ 1365 w 1277"/>
                    <a:gd name="T27" fmla="*/ 464 h 665"/>
                    <a:gd name="T28" fmla="*/ 1337 w 1277"/>
                    <a:gd name="T29" fmla="*/ 594 h 665"/>
                    <a:gd name="T30" fmla="*/ 1486 w 1277"/>
                    <a:gd name="T31" fmla="*/ 545 h 665"/>
                    <a:gd name="T32" fmla="*/ 1654 w 1277"/>
                    <a:gd name="T33" fmla="*/ 385 h 665"/>
                    <a:gd name="T34" fmla="*/ 1965 w 1277"/>
                    <a:gd name="T35" fmla="*/ 233 h 665"/>
                    <a:gd name="T36" fmla="*/ 1720 w 1277"/>
                    <a:gd name="T37" fmla="*/ 485 h 665"/>
                    <a:gd name="T38" fmla="*/ 1945 w 1277"/>
                    <a:gd name="T39" fmla="*/ 446 h 665"/>
                    <a:gd name="T40" fmla="*/ 1777 w 1277"/>
                    <a:gd name="T41" fmla="*/ 534 h 665"/>
                    <a:gd name="T42" fmla="*/ 1552 w 1277"/>
                    <a:gd name="T43" fmla="*/ 594 h 665"/>
                    <a:gd name="T44" fmla="*/ 1402 w 1277"/>
                    <a:gd name="T45" fmla="*/ 706 h 665"/>
                    <a:gd name="T46" fmla="*/ 1262 w 1277"/>
                    <a:gd name="T47" fmla="*/ 725 h 665"/>
                    <a:gd name="T48" fmla="*/ 1272 w 1277"/>
                    <a:gd name="T49" fmla="*/ 564 h 665"/>
                    <a:gd name="T50" fmla="*/ 982 w 1277"/>
                    <a:gd name="T51" fmla="*/ 735 h 665"/>
                    <a:gd name="T52" fmla="*/ 738 w 1277"/>
                    <a:gd name="T53" fmla="*/ 865 h 665"/>
                    <a:gd name="T54" fmla="*/ 496 w 1277"/>
                    <a:gd name="T55" fmla="*/ 1096 h 665"/>
                    <a:gd name="T56" fmla="*/ 289 w 1277"/>
                    <a:gd name="T57" fmla="*/ 1147 h 665"/>
                    <a:gd name="T58" fmla="*/ 75 w 1277"/>
                    <a:gd name="T59" fmla="*/ 1328 h 665"/>
                    <a:gd name="T60" fmla="*/ 57 w 1277"/>
                    <a:gd name="T61" fmla="*/ 1529 h 665"/>
                    <a:gd name="T62" fmla="*/ 336 w 1277"/>
                    <a:gd name="T63" fmla="*/ 1417 h 665"/>
                    <a:gd name="T64" fmla="*/ 513 w 1277"/>
                    <a:gd name="T65" fmla="*/ 1279 h 665"/>
                    <a:gd name="T66" fmla="*/ 749 w 1277"/>
                    <a:gd name="T67" fmla="*/ 1177 h 665"/>
                    <a:gd name="T68" fmla="*/ 758 w 1277"/>
                    <a:gd name="T69" fmla="*/ 1468 h 665"/>
                    <a:gd name="T70" fmla="*/ 804 w 1277"/>
                    <a:gd name="T71" fmla="*/ 1497 h 665"/>
                    <a:gd name="T72" fmla="*/ 898 w 1277"/>
                    <a:gd name="T73" fmla="*/ 1417 h 665"/>
                    <a:gd name="T74" fmla="*/ 879 w 1277"/>
                    <a:gd name="T75" fmla="*/ 1217 h 665"/>
                    <a:gd name="T76" fmla="*/ 990 w 1277"/>
                    <a:gd name="T77" fmla="*/ 1298 h 665"/>
                    <a:gd name="T78" fmla="*/ 926 w 1277"/>
                    <a:gd name="T79" fmla="*/ 1497 h 665"/>
                    <a:gd name="T80" fmla="*/ 1039 w 1277"/>
                    <a:gd name="T81" fmla="*/ 1488 h 665"/>
                    <a:gd name="T82" fmla="*/ 1150 w 1277"/>
                    <a:gd name="T83" fmla="*/ 1447 h 665"/>
                    <a:gd name="T84" fmla="*/ 1365 w 1277"/>
                    <a:gd name="T85" fmla="*/ 1217 h 665"/>
                    <a:gd name="T86" fmla="*/ 1525 w 1277"/>
                    <a:gd name="T87" fmla="*/ 1226 h 665"/>
                    <a:gd name="T88" fmla="*/ 1525 w 1277"/>
                    <a:gd name="T89" fmla="*/ 1177 h 665"/>
                    <a:gd name="T90" fmla="*/ 1645 w 1277"/>
                    <a:gd name="T91" fmla="*/ 1126 h 665"/>
                    <a:gd name="T92" fmla="*/ 1965 w 1277"/>
                    <a:gd name="T93" fmla="*/ 1196 h 665"/>
                    <a:gd name="T94" fmla="*/ 2029 w 1277"/>
                    <a:gd name="T95" fmla="*/ 1257 h 665"/>
                    <a:gd name="T96" fmla="*/ 2048 w 1277"/>
                    <a:gd name="T97" fmla="*/ 1408 h 665"/>
                    <a:gd name="T98" fmla="*/ 2168 w 1277"/>
                    <a:gd name="T99" fmla="*/ 1339 h 665"/>
                    <a:gd name="T100" fmla="*/ 2431 w 1277"/>
                    <a:gd name="T101" fmla="*/ 1288 h 6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7" name="Freeform 200"/>
                <p:cNvSpPr>
                  <a:spLocks/>
                </p:cNvSpPr>
                <p:nvPr userDrawn="1"/>
              </p:nvSpPr>
              <p:spPr bwMode="ltGray">
                <a:xfrm>
                  <a:off x="443" y="624"/>
                  <a:ext cx="278" cy="214"/>
                </a:xfrm>
                <a:custGeom>
                  <a:avLst/>
                  <a:gdLst>
                    <a:gd name="T0" fmla="*/ 32 w 225"/>
                    <a:gd name="T1" fmla="*/ 391 h 170"/>
                    <a:gd name="T2" fmla="*/ 89 w 225"/>
                    <a:gd name="T3" fmla="*/ 371 h 170"/>
                    <a:gd name="T4" fmla="*/ 117 w 225"/>
                    <a:gd name="T5" fmla="*/ 361 h 170"/>
                    <a:gd name="T6" fmla="*/ 145 w 225"/>
                    <a:gd name="T7" fmla="*/ 292 h 170"/>
                    <a:gd name="T8" fmla="*/ 219 w 225"/>
                    <a:gd name="T9" fmla="*/ 252 h 170"/>
                    <a:gd name="T10" fmla="*/ 266 w 225"/>
                    <a:gd name="T11" fmla="*/ 201 h 170"/>
                    <a:gd name="T12" fmla="*/ 339 w 225"/>
                    <a:gd name="T13" fmla="*/ 79 h 170"/>
                    <a:gd name="T14" fmla="*/ 462 w 225"/>
                    <a:gd name="T15" fmla="*/ 0 h 170"/>
                    <a:gd name="T16" fmla="*/ 442 w 225"/>
                    <a:gd name="T17" fmla="*/ 49 h 170"/>
                    <a:gd name="T18" fmla="*/ 368 w 225"/>
                    <a:gd name="T19" fmla="*/ 99 h 170"/>
                    <a:gd name="T20" fmla="*/ 294 w 225"/>
                    <a:gd name="T21" fmla="*/ 262 h 170"/>
                    <a:gd name="T22" fmla="*/ 304 w 225"/>
                    <a:gd name="T23" fmla="*/ 292 h 170"/>
                    <a:gd name="T24" fmla="*/ 266 w 225"/>
                    <a:gd name="T25" fmla="*/ 351 h 170"/>
                    <a:gd name="T26" fmla="*/ 182 w 225"/>
                    <a:gd name="T27" fmla="*/ 410 h 170"/>
                    <a:gd name="T28" fmla="*/ 32 w 225"/>
                    <a:gd name="T29" fmla="*/ 391 h 1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8" name="Freeform 201"/>
                <p:cNvSpPr>
                  <a:spLocks/>
                </p:cNvSpPr>
                <p:nvPr userDrawn="1"/>
              </p:nvSpPr>
              <p:spPr bwMode="ltGray">
                <a:xfrm>
                  <a:off x="431" y="693"/>
                  <a:ext cx="146" cy="84"/>
                </a:xfrm>
                <a:custGeom>
                  <a:avLst/>
                  <a:gdLst>
                    <a:gd name="T0" fmla="*/ 30 w 118"/>
                    <a:gd name="T1" fmla="*/ 119 h 67"/>
                    <a:gd name="T2" fmla="*/ 111 w 118"/>
                    <a:gd name="T3" fmla="*/ 80 h 67"/>
                    <a:gd name="T4" fmla="*/ 225 w 118"/>
                    <a:gd name="T5" fmla="*/ 23 h 67"/>
                    <a:gd name="T6" fmla="*/ 254 w 118"/>
                    <a:gd name="T7" fmla="*/ 1 h 67"/>
                    <a:gd name="T8" fmla="*/ 272 w 118"/>
                    <a:gd name="T9" fmla="*/ 31 h 67"/>
                    <a:gd name="T10" fmla="*/ 178 w 118"/>
                    <a:gd name="T11" fmla="*/ 100 h 67"/>
                    <a:gd name="T12" fmla="*/ 103 w 118"/>
                    <a:gd name="T13" fmla="*/ 160 h 67"/>
                    <a:gd name="T14" fmla="*/ 66 w 118"/>
                    <a:gd name="T15" fmla="*/ 149 h 67"/>
                    <a:gd name="T16" fmla="*/ 38 w 118"/>
                    <a:gd name="T17" fmla="*/ 160 h 67"/>
                    <a:gd name="T18" fmla="*/ 30 w 118"/>
                    <a:gd name="T19" fmla="*/ 119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9" name="Freeform 202"/>
                <p:cNvSpPr>
                  <a:spLocks/>
                </p:cNvSpPr>
                <p:nvPr userDrawn="1"/>
              </p:nvSpPr>
              <p:spPr bwMode="ltGray">
                <a:xfrm>
                  <a:off x="648" y="408"/>
                  <a:ext cx="166" cy="94"/>
                </a:xfrm>
                <a:custGeom>
                  <a:avLst/>
                  <a:gdLst>
                    <a:gd name="T0" fmla="*/ 19 w 134"/>
                    <a:gd name="T1" fmla="*/ 154 h 74"/>
                    <a:gd name="T2" fmla="*/ 47 w 134"/>
                    <a:gd name="T3" fmla="*/ 81 h 74"/>
                    <a:gd name="T4" fmla="*/ 217 w 134"/>
                    <a:gd name="T5" fmla="*/ 60 h 74"/>
                    <a:gd name="T6" fmla="*/ 207 w 134"/>
                    <a:gd name="T7" fmla="*/ 133 h 74"/>
                    <a:gd name="T8" fmla="*/ 66 w 134"/>
                    <a:gd name="T9" fmla="*/ 184 h 74"/>
                    <a:gd name="T10" fmla="*/ 19 w 134"/>
                    <a:gd name="T11" fmla="*/ 154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0" name="Freeform 203"/>
                <p:cNvSpPr>
                  <a:spLocks/>
                </p:cNvSpPr>
                <p:nvPr userDrawn="1"/>
              </p:nvSpPr>
              <p:spPr bwMode="ltGray">
                <a:xfrm>
                  <a:off x="831" y="120"/>
                  <a:ext cx="435" cy="242"/>
                </a:xfrm>
                <a:custGeom>
                  <a:avLst/>
                  <a:gdLst>
                    <a:gd name="T0" fmla="*/ 0 w 352"/>
                    <a:gd name="T1" fmla="*/ 395 h 192"/>
                    <a:gd name="T2" fmla="*/ 19 w 352"/>
                    <a:gd name="T3" fmla="*/ 484 h 192"/>
                    <a:gd name="T4" fmla="*/ 93 w 352"/>
                    <a:gd name="T5" fmla="*/ 425 h 192"/>
                    <a:gd name="T6" fmla="*/ 298 w 352"/>
                    <a:gd name="T7" fmla="*/ 331 h 192"/>
                    <a:gd name="T8" fmla="*/ 365 w 352"/>
                    <a:gd name="T9" fmla="*/ 301 h 192"/>
                    <a:gd name="T10" fmla="*/ 419 w 352"/>
                    <a:gd name="T11" fmla="*/ 282 h 192"/>
                    <a:gd name="T12" fmla="*/ 439 w 352"/>
                    <a:gd name="T13" fmla="*/ 252 h 192"/>
                    <a:gd name="T14" fmla="*/ 523 w 352"/>
                    <a:gd name="T15" fmla="*/ 222 h 192"/>
                    <a:gd name="T16" fmla="*/ 634 w 352"/>
                    <a:gd name="T17" fmla="*/ 163 h 192"/>
                    <a:gd name="T18" fmla="*/ 822 w 352"/>
                    <a:gd name="T19" fmla="*/ 100 h 192"/>
                    <a:gd name="T20" fmla="*/ 754 w 352"/>
                    <a:gd name="T21" fmla="*/ 0 h 192"/>
                    <a:gd name="T22" fmla="*/ 466 w 352"/>
                    <a:gd name="T23" fmla="*/ 132 h 192"/>
                    <a:gd name="T24" fmla="*/ 177 w 352"/>
                    <a:gd name="T25" fmla="*/ 272 h 192"/>
                    <a:gd name="T26" fmla="*/ 0 w 352"/>
                    <a:gd name="T27" fmla="*/ 395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1" name="Freeform 204"/>
                <p:cNvSpPr>
                  <a:spLocks/>
                </p:cNvSpPr>
                <p:nvPr userDrawn="1"/>
              </p:nvSpPr>
              <p:spPr bwMode="ltGray">
                <a:xfrm>
                  <a:off x="1350" y="201"/>
                  <a:ext cx="232" cy="105"/>
                </a:xfrm>
                <a:custGeom>
                  <a:avLst/>
                  <a:gdLst>
                    <a:gd name="T0" fmla="*/ 19 w 187"/>
                    <a:gd name="T1" fmla="*/ 166 h 84"/>
                    <a:gd name="T2" fmla="*/ 133 w 187"/>
                    <a:gd name="T3" fmla="*/ 99 h 84"/>
                    <a:gd name="T4" fmla="*/ 180 w 187"/>
                    <a:gd name="T5" fmla="*/ 10 h 84"/>
                    <a:gd name="T6" fmla="*/ 237 w 187"/>
                    <a:gd name="T7" fmla="*/ 39 h 84"/>
                    <a:gd name="T8" fmla="*/ 324 w 187"/>
                    <a:gd name="T9" fmla="*/ 0 h 84"/>
                    <a:gd name="T10" fmla="*/ 388 w 187"/>
                    <a:gd name="T11" fmla="*/ 39 h 84"/>
                    <a:gd name="T12" fmla="*/ 435 w 187"/>
                    <a:gd name="T13" fmla="*/ 49 h 84"/>
                    <a:gd name="T14" fmla="*/ 427 w 187"/>
                    <a:gd name="T15" fmla="*/ 88 h 84"/>
                    <a:gd name="T16" fmla="*/ 388 w 187"/>
                    <a:gd name="T17" fmla="*/ 79 h 84"/>
                    <a:gd name="T18" fmla="*/ 303 w 187"/>
                    <a:gd name="T19" fmla="*/ 79 h 84"/>
                    <a:gd name="T20" fmla="*/ 237 w 187"/>
                    <a:gd name="T21" fmla="*/ 118 h 84"/>
                    <a:gd name="T22" fmla="*/ 294 w 187"/>
                    <a:gd name="T23" fmla="*/ 138 h 84"/>
                    <a:gd name="T24" fmla="*/ 217 w 187"/>
                    <a:gd name="T25" fmla="*/ 156 h 84"/>
                    <a:gd name="T26" fmla="*/ 141 w 187"/>
                    <a:gd name="T27" fmla="*/ 126 h 84"/>
                    <a:gd name="T28" fmla="*/ 124 w 187"/>
                    <a:gd name="T29" fmla="*/ 156 h 84"/>
                    <a:gd name="T30" fmla="*/ 66 w 187"/>
                    <a:gd name="T31" fmla="*/ 166 h 84"/>
                    <a:gd name="T32" fmla="*/ 19 w 187"/>
                    <a:gd name="T33" fmla="*/ 166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2" name="Freeform 205"/>
                <p:cNvSpPr>
                  <a:spLocks/>
                </p:cNvSpPr>
                <p:nvPr userDrawn="1"/>
              </p:nvSpPr>
              <p:spPr bwMode="ltGray">
                <a:xfrm>
                  <a:off x="1758" y="198"/>
                  <a:ext cx="220" cy="58"/>
                </a:xfrm>
                <a:custGeom>
                  <a:avLst/>
                  <a:gdLst>
                    <a:gd name="T0" fmla="*/ 14 w 178"/>
                    <a:gd name="T1" fmla="*/ 47 h 46"/>
                    <a:gd name="T2" fmla="*/ 182 w 178"/>
                    <a:gd name="T3" fmla="*/ 97 h 46"/>
                    <a:gd name="T4" fmla="*/ 266 w 178"/>
                    <a:gd name="T5" fmla="*/ 55 h 46"/>
                    <a:gd name="T6" fmla="*/ 387 w 178"/>
                    <a:gd name="T7" fmla="*/ 67 h 46"/>
                    <a:gd name="T8" fmla="*/ 323 w 178"/>
                    <a:gd name="T9" fmla="*/ 67 h 46"/>
                    <a:gd name="T10" fmla="*/ 200 w 178"/>
                    <a:gd name="T11" fmla="*/ 116 h 46"/>
                    <a:gd name="T12" fmla="*/ 2 w 178"/>
                    <a:gd name="T13" fmla="*/ 55 h 46"/>
                    <a:gd name="T14" fmla="*/ 14 w 178"/>
                    <a:gd name="T15" fmla="*/ 47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3" name="Freeform 206"/>
                <p:cNvSpPr>
                  <a:spLocks/>
                </p:cNvSpPr>
                <p:nvPr userDrawn="1"/>
              </p:nvSpPr>
              <p:spPr bwMode="ltGray">
                <a:xfrm>
                  <a:off x="1637" y="312"/>
                  <a:ext cx="297" cy="135"/>
                </a:xfrm>
                <a:custGeom>
                  <a:avLst/>
                  <a:gdLst>
                    <a:gd name="T0" fmla="*/ 85 w 240"/>
                    <a:gd name="T1" fmla="*/ 264 h 108"/>
                    <a:gd name="T2" fmla="*/ 0 w 240"/>
                    <a:gd name="T3" fmla="*/ 216 h 108"/>
                    <a:gd name="T4" fmla="*/ 66 w 240"/>
                    <a:gd name="T5" fmla="*/ 156 h 108"/>
                    <a:gd name="T6" fmla="*/ 77 w 240"/>
                    <a:gd name="T7" fmla="*/ 126 h 108"/>
                    <a:gd name="T8" fmla="*/ 130 w 240"/>
                    <a:gd name="T9" fmla="*/ 108 h 108"/>
                    <a:gd name="T10" fmla="*/ 141 w 240"/>
                    <a:gd name="T11" fmla="*/ 79 h 108"/>
                    <a:gd name="T12" fmla="*/ 394 w 240"/>
                    <a:gd name="T13" fmla="*/ 10 h 108"/>
                    <a:gd name="T14" fmla="*/ 423 w 240"/>
                    <a:gd name="T15" fmla="*/ 20 h 108"/>
                    <a:gd name="T16" fmla="*/ 478 w 240"/>
                    <a:gd name="T17" fmla="*/ 0 h 108"/>
                    <a:gd name="T18" fmla="*/ 505 w 240"/>
                    <a:gd name="T19" fmla="*/ 49 h 108"/>
                    <a:gd name="T20" fmla="*/ 337 w 240"/>
                    <a:gd name="T21" fmla="*/ 88 h 108"/>
                    <a:gd name="T22" fmla="*/ 150 w 240"/>
                    <a:gd name="T23" fmla="*/ 138 h 108"/>
                    <a:gd name="T24" fmla="*/ 121 w 240"/>
                    <a:gd name="T25" fmla="*/ 205 h 108"/>
                    <a:gd name="T26" fmla="*/ 85 w 240"/>
                    <a:gd name="T27" fmla="*/ 264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4" name="Freeform 207"/>
                <p:cNvSpPr>
                  <a:spLocks/>
                </p:cNvSpPr>
                <p:nvPr userDrawn="1"/>
              </p:nvSpPr>
              <p:spPr bwMode="ltGray">
                <a:xfrm>
                  <a:off x="481" y="1036"/>
                  <a:ext cx="39" cy="38"/>
                </a:xfrm>
                <a:custGeom>
                  <a:avLst/>
                  <a:gdLst>
                    <a:gd name="T0" fmla="*/ 8 w 31"/>
                    <a:gd name="T1" fmla="*/ 71 h 30"/>
                    <a:gd name="T2" fmla="*/ 78 w 31"/>
                    <a:gd name="T3" fmla="*/ 0 h 30"/>
                    <a:gd name="T4" fmla="*/ 48 w 31"/>
                    <a:gd name="T5" fmla="*/ 61 h 30"/>
                    <a:gd name="T6" fmla="*/ 8 w 31"/>
                    <a:gd name="T7" fmla="*/ 71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5" name="Freeform 208"/>
                <p:cNvSpPr>
                  <a:spLocks/>
                </p:cNvSpPr>
                <p:nvPr userDrawn="1"/>
              </p:nvSpPr>
              <p:spPr bwMode="ltGray">
                <a:xfrm>
                  <a:off x="438" y="1087"/>
                  <a:ext cx="55" cy="40"/>
                </a:xfrm>
                <a:custGeom>
                  <a:avLst/>
                  <a:gdLst>
                    <a:gd name="T0" fmla="*/ 16 w 44"/>
                    <a:gd name="T1" fmla="*/ 79 h 32"/>
                    <a:gd name="T2" fmla="*/ 55 w 44"/>
                    <a:gd name="T3" fmla="*/ 0 h 32"/>
                    <a:gd name="T4" fmla="*/ 94 w 44"/>
                    <a:gd name="T5" fmla="*/ 10 h 32"/>
                    <a:gd name="T6" fmla="*/ 16 w 44"/>
                    <a:gd name="T7" fmla="*/ 79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6" name="Freeform 209"/>
                <p:cNvSpPr>
                  <a:spLocks/>
                </p:cNvSpPr>
                <p:nvPr userDrawn="1"/>
              </p:nvSpPr>
              <p:spPr bwMode="ltGray">
                <a:xfrm>
                  <a:off x="617" y="1240"/>
                  <a:ext cx="94" cy="23"/>
                </a:xfrm>
                <a:custGeom>
                  <a:avLst/>
                  <a:gdLst>
                    <a:gd name="T0" fmla="*/ 88 w 76"/>
                    <a:gd name="T1" fmla="*/ 47 h 18"/>
                    <a:gd name="T2" fmla="*/ 58 w 76"/>
                    <a:gd name="T3" fmla="*/ 6 h 18"/>
                    <a:gd name="T4" fmla="*/ 88 w 76"/>
                    <a:gd name="T5" fmla="*/ 47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7" name="Freeform 210"/>
                <p:cNvSpPr>
                  <a:spLocks/>
                </p:cNvSpPr>
                <p:nvPr userDrawn="1"/>
              </p:nvSpPr>
              <p:spPr bwMode="ltGray">
                <a:xfrm>
                  <a:off x="777" y="1237"/>
                  <a:ext cx="52" cy="55"/>
                </a:xfrm>
                <a:custGeom>
                  <a:avLst/>
                  <a:gdLst>
                    <a:gd name="T0" fmla="*/ 0 w 42"/>
                    <a:gd name="T1" fmla="*/ 51 h 44"/>
                    <a:gd name="T2" fmla="*/ 30 w 42"/>
                    <a:gd name="T3" fmla="*/ 23 h 44"/>
                    <a:gd name="T4" fmla="*/ 0 w 42"/>
                    <a:gd name="T5" fmla="*/ 5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8" name="Freeform 211"/>
                <p:cNvSpPr>
                  <a:spLocks/>
                </p:cNvSpPr>
                <p:nvPr userDrawn="1"/>
              </p:nvSpPr>
              <p:spPr bwMode="ltGray">
                <a:xfrm>
                  <a:off x="353" y="1084"/>
                  <a:ext cx="38" cy="38"/>
                </a:xfrm>
                <a:custGeom>
                  <a:avLst/>
                  <a:gdLst>
                    <a:gd name="T0" fmla="*/ 16 w 31"/>
                    <a:gd name="T1" fmla="*/ 56 h 30"/>
                    <a:gd name="T2" fmla="*/ 71 w 31"/>
                    <a:gd name="T3" fmla="*/ 25 h 30"/>
                    <a:gd name="T4" fmla="*/ 16 w 31"/>
                    <a:gd name="T5" fmla="*/ 5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145620" name="Rectangle 2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2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8128552" y="1001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FFC51EC-718D-4C5B-8CD0-636A5FEB4802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/>
              <a:t>‹#›</a:t>
            </a:fld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/34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7" r:id="rId9"/>
  </p:sldLayoutIdLst>
  <p:transition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26" Type="http://schemas.openxmlformats.org/officeDocument/2006/relationships/image" Target="../media/image11.jpeg"/><Relationship Id="rId3" Type="http://schemas.openxmlformats.org/officeDocument/2006/relationships/image" Target="../media/image12.wmf"/><Relationship Id="rId21" Type="http://schemas.openxmlformats.org/officeDocument/2006/relationships/image" Target="../media/image30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5" Type="http://schemas.openxmlformats.org/officeDocument/2006/relationships/image" Target="../media/image34.w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.wmf"/><Relationship Id="rId20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24" Type="http://schemas.openxmlformats.org/officeDocument/2006/relationships/image" Target="../media/image33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23" Type="http://schemas.openxmlformats.org/officeDocument/2006/relationships/image" Target="../media/image32.wmf"/><Relationship Id="rId10" Type="http://schemas.openxmlformats.org/officeDocument/2006/relationships/image" Target="../media/image19.wmf"/><Relationship Id="rId19" Type="http://schemas.openxmlformats.org/officeDocument/2006/relationships/image" Target="../media/image28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Relationship Id="rId22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HGP創英角ｺﾞｼｯｸUB"/>
                <a:ea typeface="HGP創英角ｺﾞｼｯｸUB"/>
              </a:rPr>
              <a:t> 油圧制御部品 「バルブ穴径大」不良の撲滅  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590800" y="2933700"/>
            <a:ext cx="5295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32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東西工業　静岡工場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590800" y="3505200"/>
            <a:ext cx="655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280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第三製造課 佐藤係 山本組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28800" y="55626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ja-JP" sz="3200" b="1">
                <a:solidFill>
                  <a:srgbClr val="040000"/>
                </a:solidFill>
                <a:latin typeface="HG丸ｺﾞｼｯｸM-PRO" pitchFamily="50" charset="-128"/>
                <a:ea typeface="HG丸ｺﾞｼｯｸM-PRO" pitchFamily="50" charset="-128"/>
              </a:rPr>
              <a:t>           </a:t>
            </a:r>
            <a:r>
              <a:rPr lang="ja-JP" altLang="en-US" sz="3200" b="1">
                <a:solidFill>
                  <a:srgbClr val="040000"/>
                </a:solidFill>
                <a:latin typeface="HG丸ｺﾞｼｯｸM-PRO" pitchFamily="50" charset="-128"/>
                <a:ea typeface="HG丸ｺﾞｼｯｸM-PRO" pitchFamily="50" charset="-128"/>
              </a:rPr>
              <a:t>発    表     富士　太郎</a:t>
            </a:r>
          </a:p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ja-JP" altLang="en-US" sz="3200" b="1">
                <a:solidFill>
                  <a:srgbClr val="040000"/>
                </a:solidFill>
                <a:latin typeface="HG丸ｺﾞｼｯｸM-PRO" pitchFamily="50" charset="-128"/>
                <a:ea typeface="HG丸ｺﾞｼｯｸM-PRO" pitchFamily="50" charset="-128"/>
              </a:rPr>
              <a:t>           </a:t>
            </a:r>
            <a:r>
              <a:rPr lang="en-US" altLang="ja-JP" sz="3200" b="1">
                <a:solidFill>
                  <a:srgbClr val="040000"/>
                </a:solidFill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3200" b="1">
                <a:solidFill>
                  <a:srgbClr val="040000"/>
                </a:solidFill>
                <a:latin typeface="HG丸ｺﾞｼｯｸM-PRO" pitchFamily="50" charset="-128"/>
                <a:ea typeface="HG丸ｺﾞｼｯｸM-PRO" pitchFamily="50" charset="-128"/>
              </a:rPr>
              <a:t>担当     掛川　　明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381000" y="0"/>
            <a:ext cx="723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テーマ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2590800" y="4495800"/>
            <a:ext cx="518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ja-JP" altLang="en-US" sz="3600" b="1">
                <a:solidFill>
                  <a:srgbClr val="3333CC"/>
                </a:solidFill>
                <a:ea typeface="HGS創英角ｺﾞｼｯｸUB" pitchFamily="50" charset="-128"/>
              </a:rPr>
              <a:t>明朗快活　サークル</a:t>
            </a:r>
          </a:p>
        </p:txBody>
      </p:sp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ffectLst>
                  <a:outerShdw blurRad="38100" dist="38100" dir="2700000" algn="tl">
                    <a:srgbClr val="FFFFFF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　＃６穴径大になると・・・</a:t>
            </a:r>
            <a:endParaRPr lang="ja-JP" altLang="en-US" kern="0" dirty="0">
              <a:effectLst>
                <a:outerShdw blurRad="38100" dist="38100" dir="2700000" algn="tl">
                  <a:srgbClr val="FFFFFF"/>
                </a:outerShdw>
              </a:effectLst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253603" y="693080"/>
            <a:ext cx="8640960" cy="597666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Freeform 1026"/>
          <p:cNvSpPr>
            <a:spLocks/>
          </p:cNvSpPr>
          <p:nvPr/>
        </p:nvSpPr>
        <p:spPr bwMode="auto">
          <a:xfrm>
            <a:off x="1143000" y="4940300"/>
            <a:ext cx="7619306" cy="1035294"/>
          </a:xfrm>
          <a:custGeom>
            <a:avLst/>
            <a:gdLst>
              <a:gd name="T0" fmla="*/ 2147483647 w 5088"/>
              <a:gd name="T1" fmla="*/ 0 h 672"/>
              <a:gd name="T2" fmla="*/ 2147483647 w 5088"/>
              <a:gd name="T3" fmla="*/ 2147483647 h 672"/>
              <a:gd name="T4" fmla="*/ 2147483647 w 5088"/>
              <a:gd name="T5" fmla="*/ 2147483647 h 672"/>
              <a:gd name="T6" fmla="*/ 2147483647 w 5088"/>
              <a:gd name="T7" fmla="*/ 2147483647 h 672"/>
              <a:gd name="T8" fmla="*/ 2147483647 w 5088"/>
              <a:gd name="T9" fmla="*/ 2147483647 h 672"/>
              <a:gd name="T10" fmla="*/ 2147483647 w 5088"/>
              <a:gd name="T11" fmla="*/ 2147483647 h 672"/>
              <a:gd name="T12" fmla="*/ 2147483647 w 5088"/>
              <a:gd name="T13" fmla="*/ 2147483647 h 672"/>
              <a:gd name="T14" fmla="*/ 2147483647 w 5088"/>
              <a:gd name="T15" fmla="*/ 2147483647 h 672"/>
              <a:gd name="T16" fmla="*/ 0 w 5088"/>
              <a:gd name="T17" fmla="*/ 2147483647 h 672"/>
              <a:gd name="T18" fmla="*/ 0 w 5088"/>
              <a:gd name="T19" fmla="*/ 0 h 672"/>
              <a:gd name="T20" fmla="*/ 2147483647 w 5088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88" h="672">
                <a:moveTo>
                  <a:pt x="336" y="0"/>
                </a:moveTo>
                <a:lnTo>
                  <a:pt x="336" y="480"/>
                </a:lnTo>
                <a:lnTo>
                  <a:pt x="1296" y="480"/>
                </a:lnTo>
                <a:lnTo>
                  <a:pt x="2208" y="480"/>
                </a:lnTo>
                <a:lnTo>
                  <a:pt x="3600" y="480"/>
                </a:lnTo>
                <a:lnTo>
                  <a:pt x="4752" y="480"/>
                </a:lnTo>
                <a:lnTo>
                  <a:pt x="5088" y="480"/>
                </a:lnTo>
                <a:lnTo>
                  <a:pt x="5088" y="672"/>
                </a:lnTo>
                <a:lnTo>
                  <a:pt x="0" y="672"/>
                </a:lnTo>
                <a:lnTo>
                  <a:pt x="0" y="0"/>
                </a:lnTo>
                <a:lnTo>
                  <a:pt x="336" y="0"/>
                </a:lnTo>
                <a:close/>
              </a:path>
            </a:pathLst>
          </a:custGeom>
          <a:solidFill>
            <a:srgbClr val="99FFCC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endParaRPr lang="ja-JP" altLang="en-US"/>
          </a:p>
        </p:txBody>
      </p:sp>
      <p:sp>
        <p:nvSpPr>
          <p:cNvPr id="5" name="Rectangle 1005" descr="球"/>
          <p:cNvSpPr>
            <a:spLocks noChangeAspect="1" noChangeArrowheads="1"/>
          </p:cNvSpPr>
          <p:nvPr/>
        </p:nvSpPr>
        <p:spPr bwMode="auto">
          <a:xfrm>
            <a:off x="1182687" y="4946650"/>
            <a:ext cx="455613" cy="473075"/>
          </a:xfrm>
          <a:prstGeom prst="rect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油</a:t>
            </a:r>
          </a:p>
        </p:txBody>
      </p:sp>
      <p:sp>
        <p:nvSpPr>
          <p:cNvPr id="6" name="Rectangle 1007" descr="球"/>
          <p:cNvSpPr>
            <a:spLocks noChangeAspect="1" noChangeArrowheads="1"/>
          </p:cNvSpPr>
          <p:nvPr/>
        </p:nvSpPr>
        <p:spPr bwMode="auto">
          <a:xfrm>
            <a:off x="1143000" y="5734294"/>
            <a:ext cx="720725" cy="241300"/>
          </a:xfrm>
          <a:prstGeom prst="rect">
            <a:avLst/>
          </a:prstGeom>
          <a:pattFill prst="sphere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油</a:t>
            </a:r>
          </a:p>
        </p:txBody>
      </p:sp>
      <p:grpSp>
        <p:nvGrpSpPr>
          <p:cNvPr id="7" name="Group 1013"/>
          <p:cNvGrpSpPr>
            <a:grpSpLocks/>
          </p:cNvGrpSpPr>
          <p:nvPr/>
        </p:nvGrpSpPr>
        <p:grpSpPr bwMode="auto">
          <a:xfrm>
            <a:off x="1066800" y="1371600"/>
            <a:ext cx="2886075" cy="571500"/>
            <a:chOff x="672" y="864"/>
            <a:chExt cx="1818" cy="360"/>
          </a:xfrm>
        </p:grpSpPr>
        <p:sp>
          <p:nvSpPr>
            <p:cNvPr id="8" name="Oval 822"/>
            <p:cNvSpPr>
              <a:spLocks noChangeArrowheads="1"/>
            </p:cNvSpPr>
            <p:nvPr/>
          </p:nvSpPr>
          <p:spPr bwMode="auto">
            <a:xfrm flipH="1" flipV="1">
              <a:off x="1266" y="1032"/>
              <a:ext cx="102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" name="Oval 823"/>
            <p:cNvSpPr>
              <a:spLocks noChangeArrowheads="1"/>
            </p:cNvSpPr>
            <p:nvPr/>
          </p:nvSpPr>
          <p:spPr bwMode="auto">
            <a:xfrm flipH="1" flipV="1">
              <a:off x="1572" y="1032"/>
              <a:ext cx="108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" name="Oval 824"/>
            <p:cNvSpPr>
              <a:spLocks noChangeArrowheads="1"/>
            </p:cNvSpPr>
            <p:nvPr/>
          </p:nvSpPr>
          <p:spPr bwMode="auto">
            <a:xfrm flipH="1" flipV="1">
              <a:off x="1830" y="1032"/>
              <a:ext cx="108" cy="12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" name="Freeform 825"/>
            <p:cNvSpPr>
              <a:spLocks/>
            </p:cNvSpPr>
            <p:nvPr/>
          </p:nvSpPr>
          <p:spPr bwMode="auto">
            <a:xfrm flipH="1" flipV="1">
              <a:off x="672" y="864"/>
              <a:ext cx="1818" cy="360"/>
            </a:xfrm>
            <a:custGeom>
              <a:avLst/>
              <a:gdLst>
                <a:gd name="T0" fmla="*/ 198023 w 379"/>
                <a:gd name="T1" fmla="*/ 0 h 68"/>
                <a:gd name="T2" fmla="*/ 32786 w 379"/>
                <a:gd name="T3" fmla="*/ 0 h 68"/>
                <a:gd name="T4" fmla="*/ 32331 w 379"/>
                <a:gd name="T5" fmla="*/ 731 h 68"/>
                <a:gd name="T6" fmla="*/ 32331 w 379"/>
                <a:gd name="T7" fmla="*/ 3870 h 68"/>
                <a:gd name="T8" fmla="*/ 31774 w 379"/>
                <a:gd name="T9" fmla="*/ 4738 h 68"/>
                <a:gd name="T10" fmla="*/ 1103 w 379"/>
                <a:gd name="T11" fmla="*/ 4738 h 68"/>
                <a:gd name="T12" fmla="*/ 0 w 379"/>
                <a:gd name="T13" fmla="*/ 5495 h 68"/>
                <a:gd name="T14" fmla="*/ 1103 w 379"/>
                <a:gd name="T15" fmla="*/ 50310 h 68"/>
                <a:gd name="T16" fmla="*/ 26483 w 379"/>
                <a:gd name="T17" fmla="*/ 53423 h 68"/>
                <a:gd name="T18" fmla="*/ 26483 w 379"/>
                <a:gd name="T19" fmla="*/ 48658 h 68"/>
                <a:gd name="T20" fmla="*/ 29131 w 379"/>
                <a:gd name="T21" fmla="*/ 43920 h 68"/>
                <a:gd name="T22" fmla="*/ 199102 w 379"/>
                <a:gd name="T23" fmla="*/ 43920 h 68"/>
                <a:gd name="T24" fmla="*/ 200114 w 379"/>
                <a:gd name="T25" fmla="*/ 43189 h 68"/>
                <a:gd name="T26" fmla="*/ 200666 w 379"/>
                <a:gd name="T27" fmla="*/ 5495 h 68"/>
                <a:gd name="T28" fmla="*/ 200114 w 379"/>
                <a:gd name="T29" fmla="*/ 3870 h 68"/>
                <a:gd name="T30" fmla="*/ 199102 w 379"/>
                <a:gd name="T31" fmla="*/ 3870 h 68"/>
                <a:gd name="T32" fmla="*/ 199102 w 379"/>
                <a:gd name="T33" fmla="*/ 731 h 68"/>
                <a:gd name="T34" fmla="*/ 198023 w 379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9" h="68">
                  <a:moveTo>
                    <a:pt x="374" y="0"/>
                  </a:moveTo>
                  <a:lnTo>
                    <a:pt x="62" y="0"/>
                  </a:lnTo>
                  <a:lnTo>
                    <a:pt x="61" y="1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64"/>
                  </a:lnTo>
                  <a:lnTo>
                    <a:pt x="50" y="68"/>
                  </a:lnTo>
                  <a:lnTo>
                    <a:pt x="50" y="62"/>
                  </a:lnTo>
                  <a:lnTo>
                    <a:pt x="55" y="56"/>
                  </a:lnTo>
                  <a:lnTo>
                    <a:pt x="376" y="56"/>
                  </a:lnTo>
                  <a:lnTo>
                    <a:pt x="378" y="55"/>
                  </a:lnTo>
                  <a:lnTo>
                    <a:pt x="379" y="7"/>
                  </a:lnTo>
                  <a:lnTo>
                    <a:pt x="378" y="5"/>
                  </a:lnTo>
                  <a:lnTo>
                    <a:pt x="376" y="5"/>
                  </a:lnTo>
                  <a:lnTo>
                    <a:pt x="376" y="1"/>
                  </a:lnTo>
                  <a:lnTo>
                    <a:pt x="37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826"/>
            <p:cNvSpPr>
              <a:spLocks/>
            </p:cNvSpPr>
            <p:nvPr/>
          </p:nvSpPr>
          <p:spPr bwMode="auto">
            <a:xfrm flipH="1" flipV="1">
              <a:off x="684" y="1194"/>
              <a:ext cx="42" cy="30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6480 h 5"/>
                <a:gd name="T4" fmla="*/ 6090 w 8"/>
                <a:gd name="T5" fmla="*/ 648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5"/>
                  </a:lnTo>
                  <a:lnTo>
                    <a:pt x="8" y="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827"/>
            <p:cNvSpPr>
              <a:spLocks noChangeShapeType="1"/>
            </p:cNvSpPr>
            <p:nvPr/>
          </p:nvSpPr>
          <p:spPr bwMode="auto">
            <a:xfrm flipH="1" flipV="1">
              <a:off x="696" y="1062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828"/>
            <p:cNvSpPr>
              <a:spLocks/>
            </p:cNvSpPr>
            <p:nvPr/>
          </p:nvSpPr>
          <p:spPr bwMode="auto">
            <a:xfrm flipH="1" flipV="1">
              <a:off x="672" y="930"/>
              <a:ext cx="60" cy="132"/>
            </a:xfrm>
            <a:custGeom>
              <a:avLst/>
              <a:gdLst>
                <a:gd name="T0" fmla="*/ 7500 w 12"/>
                <a:gd name="T1" fmla="*/ 0 h 25"/>
                <a:gd name="T2" fmla="*/ 1250 w 12"/>
                <a:gd name="T3" fmla="*/ 0 h 25"/>
                <a:gd name="T4" fmla="*/ 0 w 12"/>
                <a:gd name="T5" fmla="*/ 723 h 25"/>
                <a:gd name="T6" fmla="*/ 0 w 12"/>
                <a:gd name="T7" fmla="*/ 1943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5">
                  <a:moveTo>
                    <a:pt x="1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829"/>
            <p:cNvSpPr>
              <a:spLocks/>
            </p:cNvSpPr>
            <p:nvPr/>
          </p:nvSpPr>
          <p:spPr bwMode="auto">
            <a:xfrm flipH="1" flipV="1">
              <a:off x="846" y="984"/>
              <a:ext cx="138" cy="240"/>
            </a:xfrm>
            <a:custGeom>
              <a:avLst/>
              <a:gdLst>
                <a:gd name="T0" fmla="*/ 14875 w 29"/>
                <a:gd name="T1" fmla="*/ 0 h 45"/>
                <a:gd name="T2" fmla="*/ 13790 w 29"/>
                <a:gd name="T3" fmla="*/ 35643 h 45"/>
                <a:gd name="T4" fmla="*/ 12815 w 29"/>
                <a:gd name="T5" fmla="*/ 36411 h 45"/>
                <a:gd name="T6" fmla="*/ 1085 w 29"/>
                <a:gd name="T7" fmla="*/ 36411 h 45"/>
                <a:gd name="T8" fmla="*/ 542 w 29"/>
                <a:gd name="T9" fmla="*/ 35643 h 45"/>
                <a:gd name="T10" fmla="*/ 0 w 29"/>
                <a:gd name="T11" fmla="*/ 25029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27" y="44"/>
                  </a:lnTo>
                  <a:lnTo>
                    <a:pt x="25" y="45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0" y="3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830"/>
            <p:cNvSpPr>
              <a:spLocks/>
            </p:cNvSpPr>
            <p:nvPr/>
          </p:nvSpPr>
          <p:spPr bwMode="auto">
            <a:xfrm flipH="1" flipV="1">
              <a:off x="978" y="1056"/>
              <a:ext cx="108" cy="168"/>
            </a:xfrm>
            <a:custGeom>
              <a:avLst/>
              <a:gdLst>
                <a:gd name="T0" fmla="*/ 10251 w 23"/>
                <a:gd name="T1" fmla="*/ 0 h 32"/>
                <a:gd name="T2" fmla="*/ 11180 w 23"/>
                <a:gd name="T3" fmla="*/ 24313 h 32"/>
                <a:gd name="T4" fmla="*/ 10673 w 23"/>
                <a:gd name="T5" fmla="*/ 23594 h 32"/>
                <a:gd name="T6" fmla="*/ 0 w 23"/>
                <a:gd name="T7" fmla="*/ 23594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2">
                  <a:moveTo>
                    <a:pt x="21" y="0"/>
                  </a:moveTo>
                  <a:lnTo>
                    <a:pt x="23" y="32"/>
                  </a:lnTo>
                  <a:lnTo>
                    <a:pt x="22" y="31"/>
                  </a:lnTo>
                  <a:lnTo>
                    <a:pt x="0" y="3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831"/>
            <p:cNvSpPr>
              <a:spLocks/>
            </p:cNvSpPr>
            <p:nvPr/>
          </p:nvSpPr>
          <p:spPr bwMode="auto">
            <a:xfrm flipH="1" flipV="1">
              <a:off x="1086" y="984"/>
              <a:ext cx="144" cy="240"/>
            </a:xfrm>
            <a:custGeom>
              <a:avLst/>
              <a:gdLst>
                <a:gd name="T0" fmla="*/ 17628 w 29"/>
                <a:gd name="T1" fmla="*/ 0 h 45"/>
                <a:gd name="T2" fmla="*/ 17012 w 29"/>
                <a:gd name="T3" fmla="*/ 35643 h 45"/>
                <a:gd name="T4" fmla="*/ 16396 w 29"/>
                <a:gd name="T5" fmla="*/ 36411 h 45"/>
                <a:gd name="T6" fmla="*/ 1231 w 29"/>
                <a:gd name="T7" fmla="*/ 36411 h 45"/>
                <a:gd name="T8" fmla="*/ 616 w 29"/>
                <a:gd name="T9" fmla="*/ 35643 h 45"/>
                <a:gd name="T10" fmla="*/ 0 w 29"/>
                <a:gd name="T11" fmla="*/ 25029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0" y="3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832"/>
            <p:cNvSpPr>
              <a:spLocks noChangeShapeType="1"/>
            </p:cNvSpPr>
            <p:nvPr/>
          </p:nvSpPr>
          <p:spPr bwMode="auto">
            <a:xfrm flipH="1" flipV="1">
              <a:off x="984" y="1008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833"/>
            <p:cNvSpPr>
              <a:spLocks noChangeShapeType="1"/>
            </p:cNvSpPr>
            <p:nvPr/>
          </p:nvSpPr>
          <p:spPr bwMode="auto">
            <a:xfrm flipH="1" flipV="1">
              <a:off x="1146" y="942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834"/>
            <p:cNvSpPr>
              <a:spLocks noChangeShapeType="1"/>
            </p:cNvSpPr>
            <p:nvPr/>
          </p:nvSpPr>
          <p:spPr bwMode="auto">
            <a:xfrm flipH="1" flipV="1">
              <a:off x="1038" y="94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835"/>
            <p:cNvSpPr>
              <a:spLocks noChangeShapeType="1"/>
            </p:cNvSpPr>
            <p:nvPr/>
          </p:nvSpPr>
          <p:spPr bwMode="auto">
            <a:xfrm flipH="1" flipV="1">
              <a:off x="948" y="942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836"/>
            <p:cNvSpPr>
              <a:spLocks noChangeShapeType="1"/>
            </p:cNvSpPr>
            <p:nvPr/>
          </p:nvSpPr>
          <p:spPr bwMode="auto">
            <a:xfrm flipV="1">
              <a:off x="864" y="93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Arc 837"/>
            <p:cNvSpPr>
              <a:spLocks/>
            </p:cNvSpPr>
            <p:nvPr/>
          </p:nvSpPr>
          <p:spPr bwMode="auto">
            <a:xfrm flipH="1">
              <a:off x="1230" y="984"/>
              <a:ext cx="180" cy="84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838"/>
            <p:cNvSpPr>
              <a:spLocks/>
            </p:cNvSpPr>
            <p:nvPr/>
          </p:nvSpPr>
          <p:spPr bwMode="auto">
            <a:xfrm flipH="1" flipV="1">
              <a:off x="1188" y="1014"/>
              <a:ext cx="72" cy="210"/>
            </a:xfrm>
            <a:custGeom>
              <a:avLst/>
              <a:gdLst>
                <a:gd name="T0" fmla="*/ 6864 w 15"/>
                <a:gd name="T1" fmla="*/ 0 h 40"/>
                <a:gd name="T2" fmla="*/ 7973 w 15"/>
                <a:gd name="T3" fmla="*/ 24313 h 40"/>
                <a:gd name="T4" fmla="*/ 7421 w 15"/>
                <a:gd name="T5" fmla="*/ 22880 h 40"/>
                <a:gd name="T6" fmla="*/ 2098 w 15"/>
                <a:gd name="T7" fmla="*/ 22880 h 40"/>
                <a:gd name="T8" fmla="*/ 1104 w 15"/>
                <a:gd name="T9" fmla="*/ 24313 h 40"/>
                <a:gd name="T10" fmla="*/ 0 w 15"/>
                <a:gd name="T11" fmla="*/ 26628 h 40"/>
                <a:gd name="T12" fmla="*/ 0 w 15"/>
                <a:gd name="T13" fmla="*/ 3040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40">
                  <a:moveTo>
                    <a:pt x="13" y="0"/>
                  </a:moveTo>
                  <a:lnTo>
                    <a:pt x="15" y="32"/>
                  </a:lnTo>
                  <a:lnTo>
                    <a:pt x="1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5"/>
                  </a:lnTo>
                  <a:lnTo>
                    <a:pt x="0" y="4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839"/>
            <p:cNvSpPr>
              <a:spLocks noChangeShapeType="1"/>
            </p:cNvSpPr>
            <p:nvPr/>
          </p:nvSpPr>
          <p:spPr bwMode="auto">
            <a:xfrm flipH="1">
              <a:off x="1266" y="1008"/>
              <a:ext cx="1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840"/>
            <p:cNvSpPr>
              <a:spLocks/>
            </p:cNvSpPr>
            <p:nvPr/>
          </p:nvSpPr>
          <p:spPr bwMode="auto">
            <a:xfrm flipH="1" flipV="1">
              <a:off x="1380" y="1014"/>
              <a:ext cx="54" cy="180"/>
            </a:xfrm>
            <a:custGeom>
              <a:avLst/>
              <a:gdLst>
                <a:gd name="T0" fmla="*/ 604 w 11"/>
                <a:gd name="T1" fmla="*/ 0 h 34"/>
                <a:gd name="T2" fmla="*/ 0 w 11"/>
                <a:gd name="T3" fmla="*/ 18836 h 34"/>
                <a:gd name="T4" fmla="*/ 0 w 11"/>
                <a:gd name="T5" fmla="*/ 20488 h 34"/>
                <a:gd name="T6" fmla="*/ 604 w 11"/>
                <a:gd name="T7" fmla="*/ 18836 h 34"/>
                <a:gd name="T8" fmla="*/ 4025 w 11"/>
                <a:gd name="T9" fmla="*/ 18836 h 34"/>
                <a:gd name="T10" fmla="*/ 5204 w 11"/>
                <a:gd name="T11" fmla="*/ 20488 h 34"/>
                <a:gd name="T12" fmla="*/ 6387 w 11"/>
                <a:gd name="T13" fmla="*/ 22844 h 34"/>
                <a:gd name="T14" fmla="*/ 6387 w 11"/>
                <a:gd name="T15" fmla="*/ 26709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34">
                  <a:moveTo>
                    <a:pt x="1" y="0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1" y="29"/>
                  </a:lnTo>
                  <a:lnTo>
                    <a:pt x="11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841"/>
            <p:cNvSpPr>
              <a:spLocks noChangeShapeType="1"/>
            </p:cNvSpPr>
            <p:nvPr/>
          </p:nvSpPr>
          <p:spPr bwMode="auto">
            <a:xfrm flipV="1">
              <a:off x="1410" y="984"/>
              <a:ext cx="12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842"/>
            <p:cNvSpPr>
              <a:spLocks/>
            </p:cNvSpPr>
            <p:nvPr/>
          </p:nvSpPr>
          <p:spPr bwMode="auto">
            <a:xfrm flipH="1" flipV="1">
              <a:off x="1386" y="1188"/>
              <a:ext cx="42" cy="36"/>
            </a:xfrm>
            <a:custGeom>
              <a:avLst/>
              <a:gdLst>
                <a:gd name="T0" fmla="*/ 4270 w 9"/>
                <a:gd name="T1" fmla="*/ 0 h 7"/>
                <a:gd name="T2" fmla="*/ 4270 w 9"/>
                <a:gd name="T3" fmla="*/ 3543 h 7"/>
                <a:gd name="T4" fmla="*/ 3766 w 9"/>
                <a:gd name="T5" fmla="*/ 4891 h 7"/>
                <a:gd name="T6" fmla="*/ 499 w 9"/>
                <a:gd name="T7" fmla="*/ 4891 h 7"/>
                <a:gd name="T8" fmla="*/ 0 w 9"/>
                <a:gd name="T9" fmla="*/ 3543 h 7"/>
                <a:gd name="T10" fmla="*/ 0 w 9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5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843"/>
            <p:cNvSpPr>
              <a:spLocks/>
            </p:cNvSpPr>
            <p:nvPr/>
          </p:nvSpPr>
          <p:spPr bwMode="auto">
            <a:xfrm flipH="1" flipV="1">
              <a:off x="1254" y="930"/>
              <a:ext cx="24" cy="42"/>
            </a:xfrm>
            <a:custGeom>
              <a:avLst/>
              <a:gdLst>
                <a:gd name="T0" fmla="*/ 0 w 6"/>
                <a:gd name="T1" fmla="*/ 9072 h 7"/>
                <a:gd name="T2" fmla="*/ 0 w 6"/>
                <a:gd name="T3" fmla="*/ 1296 h 7"/>
                <a:gd name="T4" fmla="*/ 256 w 6"/>
                <a:gd name="T5" fmla="*/ 0 h 7"/>
                <a:gd name="T6" fmla="*/ 1280 w 6"/>
                <a:gd name="T7" fmla="*/ 0 h 7"/>
                <a:gd name="T8" fmla="*/ 1536 w 6"/>
                <a:gd name="T9" fmla="*/ 1296 h 7"/>
                <a:gd name="T10" fmla="*/ 1536 w 6"/>
                <a:gd name="T11" fmla="*/ 907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844"/>
            <p:cNvSpPr>
              <a:spLocks/>
            </p:cNvSpPr>
            <p:nvPr/>
          </p:nvSpPr>
          <p:spPr bwMode="auto">
            <a:xfrm flipH="1" flipV="1">
              <a:off x="1488" y="930"/>
              <a:ext cx="24" cy="42"/>
            </a:xfrm>
            <a:custGeom>
              <a:avLst/>
              <a:gdLst>
                <a:gd name="T0" fmla="*/ 0 w 6"/>
                <a:gd name="T1" fmla="*/ 9072 h 7"/>
                <a:gd name="T2" fmla="*/ 0 w 6"/>
                <a:gd name="T3" fmla="*/ 1296 h 7"/>
                <a:gd name="T4" fmla="*/ 256 w 6"/>
                <a:gd name="T5" fmla="*/ 0 h 7"/>
                <a:gd name="T6" fmla="*/ 1280 w 6"/>
                <a:gd name="T7" fmla="*/ 0 h 7"/>
                <a:gd name="T8" fmla="*/ 1536 w 6"/>
                <a:gd name="T9" fmla="*/ 1296 h 7"/>
                <a:gd name="T10" fmla="*/ 1536 w 6"/>
                <a:gd name="T11" fmla="*/ 907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845"/>
            <p:cNvSpPr>
              <a:spLocks/>
            </p:cNvSpPr>
            <p:nvPr/>
          </p:nvSpPr>
          <p:spPr bwMode="auto">
            <a:xfrm flipH="1" flipV="1">
              <a:off x="1788" y="930"/>
              <a:ext cx="30" cy="42"/>
            </a:xfrm>
            <a:custGeom>
              <a:avLst/>
              <a:gdLst>
                <a:gd name="T0" fmla="*/ 0 w 6"/>
                <a:gd name="T1" fmla="*/ 9072 h 7"/>
                <a:gd name="T2" fmla="*/ 0 w 6"/>
                <a:gd name="T3" fmla="*/ 1296 h 7"/>
                <a:gd name="T4" fmla="*/ 625 w 6"/>
                <a:gd name="T5" fmla="*/ 0 h 7"/>
                <a:gd name="T6" fmla="*/ 3125 w 6"/>
                <a:gd name="T7" fmla="*/ 0 h 7"/>
                <a:gd name="T8" fmla="*/ 3750 w 6"/>
                <a:gd name="T9" fmla="*/ 1296 h 7"/>
                <a:gd name="T10" fmla="*/ 3750 w 6"/>
                <a:gd name="T11" fmla="*/ 907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846"/>
            <p:cNvSpPr>
              <a:spLocks/>
            </p:cNvSpPr>
            <p:nvPr/>
          </p:nvSpPr>
          <p:spPr bwMode="auto">
            <a:xfrm flipH="1" flipV="1">
              <a:off x="1524" y="1008"/>
              <a:ext cx="174" cy="210"/>
            </a:xfrm>
            <a:custGeom>
              <a:avLst/>
              <a:gdLst>
                <a:gd name="T0" fmla="*/ 18526 w 36"/>
                <a:gd name="T1" fmla="*/ 0 h 40"/>
                <a:gd name="T2" fmla="*/ 19648 w 36"/>
                <a:gd name="T3" fmla="*/ 23594 h 40"/>
                <a:gd name="T4" fmla="*/ 19087 w 36"/>
                <a:gd name="T5" fmla="*/ 21998 h 40"/>
                <a:gd name="T6" fmla="*/ 16936 w 36"/>
                <a:gd name="T7" fmla="*/ 21998 h 40"/>
                <a:gd name="T8" fmla="*/ 16375 w 36"/>
                <a:gd name="T9" fmla="*/ 24313 h 40"/>
                <a:gd name="T10" fmla="*/ 14790 w 36"/>
                <a:gd name="T11" fmla="*/ 27342 h 40"/>
                <a:gd name="T12" fmla="*/ 11963 w 36"/>
                <a:gd name="T13" fmla="*/ 28943 h 40"/>
                <a:gd name="T14" fmla="*/ 8690 w 36"/>
                <a:gd name="T15" fmla="*/ 30403 h 40"/>
                <a:gd name="T16" fmla="*/ 5418 w 36"/>
                <a:gd name="T17" fmla="*/ 29657 h 40"/>
                <a:gd name="T18" fmla="*/ 3272 w 36"/>
                <a:gd name="T19" fmla="*/ 28088 h 40"/>
                <a:gd name="T20" fmla="*/ 1706 w 36"/>
                <a:gd name="T21" fmla="*/ 26628 h 40"/>
                <a:gd name="T22" fmla="*/ 561 w 36"/>
                <a:gd name="T23" fmla="*/ 25027 h 40"/>
                <a:gd name="T24" fmla="*/ 0 w 36"/>
                <a:gd name="T25" fmla="*/ 26628 h 40"/>
                <a:gd name="T26" fmla="*/ 1121 w 36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40">
                  <a:moveTo>
                    <a:pt x="34" y="0"/>
                  </a:moveTo>
                  <a:lnTo>
                    <a:pt x="36" y="31"/>
                  </a:lnTo>
                  <a:lnTo>
                    <a:pt x="35" y="29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27" y="36"/>
                  </a:lnTo>
                  <a:lnTo>
                    <a:pt x="22" y="38"/>
                  </a:lnTo>
                  <a:lnTo>
                    <a:pt x="16" y="40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2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847"/>
            <p:cNvSpPr>
              <a:spLocks noChangeShapeType="1"/>
            </p:cNvSpPr>
            <p:nvPr/>
          </p:nvSpPr>
          <p:spPr bwMode="auto">
            <a:xfrm flipH="1" flipV="1">
              <a:off x="1380" y="93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848"/>
            <p:cNvSpPr>
              <a:spLocks/>
            </p:cNvSpPr>
            <p:nvPr/>
          </p:nvSpPr>
          <p:spPr bwMode="auto">
            <a:xfrm flipH="1" flipV="1">
              <a:off x="1356" y="984"/>
              <a:ext cx="192" cy="66"/>
            </a:xfrm>
            <a:custGeom>
              <a:avLst/>
              <a:gdLst>
                <a:gd name="T0" fmla="*/ 21245 w 40"/>
                <a:gd name="T1" fmla="*/ 10164 h 12"/>
                <a:gd name="T2" fmla="*/ 20136 w 40"/>
                <a:gd name="T3" fmla="*/ 10984 h 12"/>
                <a:gd name="T4" fmla="*/ 1104 w 40"/>
                <a:gd name="T5" fmla="*/ 10984 h 12"/>
                <a:gd name="T6" fmla="*/ 552 w 40"/>
                <a:gd name="T7" fmla="*/ 10164 h 12"/>
                <a:gd name="T8" fmla="*/ 552 w 40"/>
                <a:gd name="T9" fmla="*/ 1001 h 12"/>
                <a:gd name="T10" fmla="*/ 0 w 4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2">
                  <a:moveTo>
                    <a:pt x="40" y="11"/>
                  </a:moveTo>
                  <a:lnTo>
                    <a:pt x="38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849"/>
            <p:cNvSpPr>
              <a:spLocks/>
            </p:cNvSpPr>
            <p:nvPr/>
          </p:nvSpPr>
          <p:spPr bwMode="auto">
            <a:xfrm flipH="1" flipV="1">
              <a:off x="1542" y="984"/>
              <a:ext cx="138" cy="42"/>
            </a:xfrm>
            <a:custGeom>
              <a:avLst/>
              <a:gdLst>
                <a:gd name="T0" fmla="*/ 16516 w 28"/>
                <a:gd name="T1" fmla="*/ 0 h 7"/>
                <a:gd name="T2" fmla="*/ 14722 w 28"/>
                <a:gd name="T3" fmla="*/ 3888 h 7"/>
                <a:gd name="T4" fmla="*/ 12459 w 28"/>
                <a:gd name="T5" fmla="*/ 6480 h 7"/>
                <a:gd name="T6" fmla="*/ 9448 w 28"/>
                <a:gd name="T7" fmla="*/ 9072 h 7"/>
                <a:gd name="T8" fmla="*/ 4662 w 28"/>
                <a:gd name="T9" fmla="*/ 9072 h 7"/>
                <a:gd name="T10" fmla="*/ 2405 w 28"/>
                <a:gd name="T11" fmla="*/ 7776 h 7"/>
                <a:gd name="T12" fmla="*/ 0 w 28"/>
                <a:gd name="T13" fmla="*/ 5184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">
                  <a:moveTo>
                    <a:pt x="28" y="0"/>
                  </a:moveTo>
                  <a:lnTo>
                    <a:pt x="25" y="3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0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850"/>
            <p:cNvSpPr>
              <a:spLocks/>
            </p:cNvSpPr>
            <p:nvPr/>
          </p:nvSpPr>
          <p:spPr bwMode="auto">
            <a:xfrm flipH="1" flipV="1">
              <a:off x="1674" y="984"/>
              <a:ext cx="144" cy="72"/>
            </a:xfrm>
            <a:custGeom>
              <a:avLst/>
              <a:gdLst>
                <a:gd name="T0" fmla="*/ 15922 w 30"/>
                <a:gd name="T1" fmla="*/ 5616 h 13"/>
                <a:gd name="T2" fmla="*/ 15370 w 30"/>
                <a:gd name="T3" fmla="*/ 7482 h 13"/>
                <a:gd name="T4" fmla="*/ 15370 w 30"/>
                <a:gd name="T5" fmla="*/ 11226 h 13"/>
                <a:gd name="T6" fmla="*/ 14813 w 30"/>
                <a:gd name="T7" fmla="*/ 12240 h 13"/>
                <a:gd name="T8" fmla="*/ 1546 w 30"/>
                <a:gd name="T9" fmla="*/ 12240 h 13"/>
                <a:gd name="T10" fmla="*/ 1104 w 30"/>
                <a:gd name="T11" fmla="*/ 2886 h 13"/>
                <a:gd name="T12" fmla="*/ 0 w 3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3">
                  <a:moveTo>
                    <a:pt x="30" y="6"/>
                  </a:moveTo>
                  <a:lnTo>
                    <a:pt x="29" y="8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851"/>
            <p:cNvSpPr>
              <a:spLocks/>
            </p:cNvSpPr>
            <p:nvPr/>
          </p:nvSpPr>
          <p:spPr bwMode="auto">
            <a:xfrm flipH="1" flipV="1">
              <a:off x="1782" y="996"/>
              <a:ext cx="246" cy="228"/>
            </a:xfrm>
            <a:custGeom>
              <a:avLst/>
              <a:gdLst>
                <a:gd name="T0" fmla="*/ 26476 w 51"/>
                <a:gd name="T1" fmla="*/ 0 h 44"/>
                <a:gd name="T2" fmla="*/ 27620 w 51"/>
                <a:gd name="T3" fmla="*/ 23090 h 44"/>
                <a:gd name="T4" fmla="*/ 27036 w 51"/>
                <a:gd name="T5" fmla="*/ 21562 h 44"/>
                <a:gd name="T6" fmla="*/ 24918 w 51"/>
                <a:gd name="T7" fmla="*/ 21562 h 44"/>
                <a:gd name="T8" fmla="*/ 23799 w 51"/>
                <a:gd name="T9" fmla="*/ 22396 h 44"/>
                <a:gd name="T10" fmla="*/ 22777 w 51"/>
                <a:gd name="T11" fmla="*/ 24489 h 44"/>
                <a:gd name="T12" fmla="*/ 22777 w 51"/>
                <a:gd name="T13" fmla="*/ 30340 h 44"/>
                <a:gd name="T14" fmla="*/ 22217 w 51"/>
                <a:gd name="T15" fmla="*/ 31713 h 44"/>
                <a:gd name="T16" fmla="*/ 10332 w 51"/>
                <a:gd name="T17" fmla="*/ 31713 h 44"/>
                <a:gd name="T18" fmla="*/ 9213 w 51"/>
                <a:gd name="T19" fmla="*/ 30340 h 44"/>
                <a:gd name="T20" fmla="*/ 9213 w 51"/>
                <a:gd name="T21" fmla="*/ 25189 h 44"/>
                <a:gd name="T22" fmla="*/ 8075 w 51"/>
                <a:gd name="T23" fmla="*/ 23090 h 44"/>
                <a:gd name="T24" fmla="*/ 7071 w 51"/>
                <a:gd name="T25" fmla="*/ 21562 h 44"/>
                <a:gd name="T26" fmla="*/ 560 w 51"/>
                <a:gd name="T27" fmla="*/ 21562 h 44"/>
                <a:gd name="T28" fmla="*/ 0 w 51"/>
                <a:gd name="T29" fmla="*/ 22396 h 44"/>
                <a:gd name="T30" fmla="*/ 560 w 51"/>
                <a:gd name="T31" fmla="*/ 70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" h="44">
                  <a:moveTo>
                    <a:pt x="49" y="0"/>
                  </a:moveTo>
                  <a:lnTo>
                    <a:pt x="51" y="32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4" y="31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41" y="44"/>
                  </a:lnTo>
                  <a:lnTo>
                    <a:pt x="19" y="44"/>
                  </a:lnTo>
                  <a:lnTo>
                    <a:pt x="17" y="42"/>
                  </a:lnTo>
                  <a:lnTo>
                    <a:pt x="17" y="35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Arc 852"/>
            <p:cNvSpPr>
              <a:spLocks/>
            </p:cNvSpPr>
            <p:nvPr/>
          </p:nvSpPr>
          <p:spPr bwMode="auto">
            <a:xfrm flipH="1">
              <a:off x="1860" y="984"/>
              <a:ext cx="54" cy="24"/>
            </a:xfrm>
            <a:custGeom>
              <a:avLst/>
              <a:gdLst>
                <a:gd name="T0" fmla="*/ 0 w 33269"/>
                <a:gd name="T1" fmla="*/ 0 h 21600"/>
                <a:gd name="T2" fmla="*/ 0 w 33269"/>
                <a:gd name="T3" fmla="*/ 0 h 21600"/>
                <a:gd name="T4" fmla="*/ 0 w 3326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69" h="21600" fill="none" extrusionOk="0">
                  <a:moveTo>
                    <a:pt x="0" y="7697"/>
                  </a:moveTo>
                  <a:cubicBezTo>
                    <a:pt x="4104" y="2817"/>
                    <a:pt x="10154" y="-1"/>
                    <a:pt x="16531" y="0"/>
                  </a:cubicBezTo>
                  <a:cubicBezTo>
                    <a:pt x="23020" y="0"/>
                    <a:pt x="29166" y="2918"/>
                    <a:pt x="33268" y="7947"/>
                  </a:cubicBezTo>
                </a:path>
                <a:path w="33269" h="21600" stroke="0" extrusionOk="0">
                  <a:moveTo>
                    <a:pt x="0" y="7697"/>
                  </a:moveTo>
                  <a:cubicBezTo>
                    <a:pt x="4104" y="2817"/>
                    <a:pt x="10154" y="-1"/>
                    <a:pt x="16531" y="0"/>
                  </a:cubicBezTo>
                  <a:cubicBezTo>
                    <a:pt x="23020" y="0"/>
                    <a:pt x="29166" y="2918"/>
                    <a:pt x="33268" y="7947"/>
                  </a:cubicBezTo>
                  <a:lnTo>
                    <a:pt x="16531" y="21600"/>
                  </a:lnTo>
                  <a:lnTo>
                    <a:pt x="0" y="76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853"/>
            <p:cNvSpPr>
              <a:spLocks/>
            </p:cNvSpPr>
            <p:nvPr/>
          </p:nvSpPr>
          <p:spPr bwMode="auto">
            <a:xfrm flipH="1" flipV="1">
              <a:off x="1800" y="984"/>
              <a:ext cx="24" cy="42"/>
            </a:xfrm>
            <a:custGeom>
              <a:avLst/>
              <a:gdLst>
                <a:gd name="T0" fmla="*/ 3888 w 4"/>
                <a:gd name="T1" fmla="*/ 0 h 7"/>
                <a:gd name="T2" fmla="*/ 0 w 4"/>
                <a:gd name="T3" fmla="*/ 1296 h 7"/>
                <a:gd name="T4" fmla="*/ 1296 w 4"/>
                <a:gd name="T5" fmla="*/ 7776 h 7"/>
                <a:gd name="T6" fmla="*/ 2592 w 4"/>
                <a:gd name="T7" fmla="*/ 9072 h 7"/>
                <a:gd name="T8" fmla="*/ 5184 w 4"/>
                <a:gd name="T9" fmla="*/ 907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854"/>
            <p:cNvSpPr>
              <a:spLocks/>
            </p:cNvSpPr>
            <p:nvPr/>
          </p:nvSpPr>
          <p:spPr bwMode="auto">
            <a:xfrm flipH="1" flipV="1">
              <a:off x="1950" y="1014"/>
              <a:ext cx="60" cy="0"/>
            </a:xfrm>
            <a:custGeom>
              <a:avLst/>
              <a:gdLst>
                <a:gd name="T0" fmla="*/ 0 w 13"/>
                <a:gd name="T1" fmla="*/ 0 h 1"/>
                <a:gd name="T2" fmla="*/ 5008 w 13"/>
                <a:gd name="T3" fmla="*/ 0 h 1"/>
                <a:gd name="T4" fmla="*/ 5898 w 13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11" y="0"/>
                  </a:lnTo>
                  <a:lnTo>
                    <a:pt x="1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855"/>
            <p:cNvSpPr>
              <a:spLocks noChangeShapeType="1"/>
            </p:cNvSpPr>
            <p:nvPr/>
          </p:nvSpPr>
          <p:spPr bwMode="auto">
            <a:xfrm flipH="1" flipV="1">
              <a:off x="2046" y="996"/>
              <a:ext cx="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856"/>
            <p:cNvSpPr>
              <a:spLocks noChangeShapeType="1"/>
            </p:cNvSpPr>
            <p:nvPr/>
          </p:nvSpPr>
          <p:spPr bwMode="auto">
            <a:xfrm flipH="1" flipV="1">
              <a:off x="2094" y="1002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857"/>
            <p:cNvSpPr>
              <a:spLocks/>
            </p:cNvSpPr>
            <p:nvPr/>
          </p:nvSpPr>
          <p:spPr bwMode="auto">
            <a:xfrm flipH="1" flipV="1">
              <a:off x="2148" y="930"/>
              <a:ext cx="78" cy="132"/>
            </a:xfrm>
            <a:custGeom>
              <a:avLst/>
              <a:gdLst>
                <a:gd name="T0" fmla="*/ 7538 w 17"/>
                <a:gd name="T1" fmla="*/ 0 h 25"/>
                <a:gd name="T2" fmla="*/ 0 w 17"/>
                <a:gd name="T3" fmla="*/ 1943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0" y="2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858"/>
            <p:cNvSpPr>
              <a:spLocks/>
            </p:cNvSpPr>
            <p:nvPr/>
          </p:nvSpPr>
          <p:spPr bwMode="auto">
            <a:xfrm flipH="1" flipV="1">
              <a:off x="2010" y="984"/>
              <a:ext cx="138" cy="84"/>
            </a:xfrm>
            <a:custGeom>
              <a:avLst/>
              <a:gdLst>
                <a:gd name="T0" fmla="*/ 16516 w 28"/>
                <a:gd name="T1" fmla="*/ 0 h 15"/>
                <a:gd name="T2" fmla="*/ 16516 w 28"/>
                <a:gd name="T3" fmla="*/ 7902 h 15"/>
                <a:gd name="T4" fmla="*/ 15934 w 28"/>
                <a:gd name="T5" fmla="*/ 8781 h 15"/>
                <a:gd name="T6" fmla="*/ 15934 w 28"/>
                <a:gd name="T7" fmla="*/ 13703 h 15"/>
                <a:gd name="T8" fmla="*/ 15328 w 28"/>
                <a:gd name="T9" fmla="*/ 14739 h 15"/>
                <a:gd name="T10" fmla="*/ 1193 w 28"/>
                <a:gd name="T11" fmla="*/ 14739 h 15"/>
                <a:gd name="T12" fmla="*/ 0 w 28"/>
                <a:gd name="T13" fmla="*/ 13703 h 15"/>
                <a:gd name="T14" fmla="*/ 0 w 28"/>
                <a:gd name="T15" fmla="*/ 1064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lnTo>
                    <a:pt x="28" y="8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859"/>
            <p:cNvSpPr>
              <a:spLocks noChangeShapeType="1"/>
            </p:cNvSpPr>
            <p:nvPr/>
          </p:nvSpPr>
          <p:spPr bwMode="auto">
            <a:xfrm flipH="1" flipV="1">
              <a:off x="2136" y="1002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860"/>
            <p:cNvSpPr>
              <a:spLocks/>
            </p:cNvSpPr>
            <p:nvPr/>
          </p:nvSpPr>
          <p:spPr bwMode="auto">
            <a:xfrm flipH="1" flipV="1">
              <a:off x="2136" y="1038"/>
              <a:ext cx="252" cy="138"/>
            </a:xfrm>
            <a:custGeom>
              <a:avLst/>
              <a:gdLst>
                <a:gd name="T0" fmla="*/ 27550 w 52"/>
                <a:gd name="T1" fmla="*/ 0 h 26"/>
                <a:gd name="T2" fmla="*/ 28675 w 52"/>
                <a:gd name="T3" fmla="*/ 17494 h 26"/>
                <a:gd name="T4" fmla="*/ 28113 w 52"/>
                <a:gd name="T5" fmla="*/ 16592 h 26"/>
                <a:gd name="T6" fmla="*/ 2161 w 52"/>
                <a:gd name="T7" fmla="*/ 16592 h 26"/>
                <a:gd name="T8" fmla="*/ 562 w 52"/>
                <a:gd name="T9" fmla="*/ 18253 h 26"/>
                <a:gd name="T10" fmla="*/ 0 w 52"/>
                <a:gd name="T11" fmla="*/ 2062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26">
                  <a:moveTo>
                    <a:pt x="50" y="0"/>
                  </a:moveTo>
                  <a:lnTo>
                    <a:pt x="52" y="22"/>
                  </a:lnTo>
                  <a:lnTo>
                    <a:pt x="51" y="21"/>
                  </a:lnTo>
                  <a:lnTo>
                    <a:pt x="4" y="21"/>
                  </a:lnTo>
                  <a:lnTo>
                    <a:pt x="1" y="23"/>
                  </a:lnTo>
                  <a:lnTo>
                    <a:pt x="0" y="2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861"/>
            <p:cNvSpPr>
              <a:spLocks noChangeShapeType="1"/>
            </p:cNvSpPr>
            <p:nvPr/>
          </p:nvSpPr>
          <p:spPr bwMode="auto">
            <a:xfrm flipV="1">
              <a:off x="2286" y="876"/>
              <a:ext cx="6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862"/>
            <p:cNvSpPr>
              <a:spLocks/>
            </p:cNvSpPr>
            <p:nvPr/>
          </p:nvSpPr>
          <p:spPr bwMode="auto">
            <a:xfrm flipH="1" flipV="1">
              <a:off x="2214" y="906"/>
              <a:ext cx="36" cy="162"/>
            </a:xfrm>
            <a:custGeom>
              <a:avLst/>
              <a:gdLst>
                <a:gd name="T0" fmla="*/ 4891 w 7"/>
                <a:gd name="T1" fmla="*/ 0 h 31"/>
                <a:gd name="T2" fmla="*/ 2854 w 7"/>
                <a:gd name="T3" fmla="*/ 1421 h 31"/>
                <a:gd name="T4" fmla="*/ 2037 w 7"/>
                <a:gd name="T5" fmla="*/ 12699 h 31"/>
                <a:gd name="T6" fmla="*/ 689 w 7"/>
                <a:gd name="T7" fmla="*/ 14993 h 31"/>
                <a:gd name="T8" fmla="*/ 0 w 7"/>
                <a:gd name="T9" fmla="*/ 23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lnTo>
                    <a:pt x="4" y="2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3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863"/>
            <p:cNvSpPr>
              <a:spLocks/>
            </p:cNvSpPr>
            <p:nvPr/>
          </p:nvSpPr>
          <p:spPr bwMode="auto">
            <a:xfrm flipH="1" flipV="1">
              <a:off x="2262" y="1068"/>
              <a:ext cx="168" cy="126"/>
            </a:xfrm>
            <a:custGeom>
              <a:avLst/>
              <a:gdLst>
                <a:gd name="T0" fmla="*/ 0 w 36"/>
                <a:gd name="T1" fmla="*/ 0 h 24"/>
                <a:gd name="T2" fmla="*/ 0 w 36"/>
                <a:gd name="T3" fmla="*/ 7665 h 24"/>
                <a:gd name="T4" fmla="*/ 915 w 36"/>
                <a:gd name="T5" fmla="*/ 8405 h 24"/>
                <a:gd name="T6" fmla="*/ 6207 w 36"/>
                <a:gd name="T7" fmla="*/ 9125 h 24"/>
                <a:gd name="T8" fmla="*/ 8535 w 36"/>
                <a:gd name="T9" fmla="*/ 9839 h 24"/>
                <a:gd name="T10" fmla="*/ 17075 w 36"/>
                <a:gd name="T11" fmla="*/ 18249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lnTo>
                    <a:pt x="0" y="10"/>
                  </a:lnTo>
                  <a:lnTo>
                    <a:pt x="2" y="11"/>
                  </a:lnTo>
                  <a:lnTo>
                    <a:pt x="13" y="12"/>
                  </a:lnTo>
                  <a:lnTo>
                    <a:pt x="18" y="13"/>
                  </a:lnTo>
                  <a:lnTo>
                    <a:pt x="36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864"/>
            <p:cNvSpPr>
              <a:spLocks/>
            </p:cNvSpPr>
            <p:nvPr/>
          </p:nvSpPr>
          <p:spPr bwMode="auto">
            <a:xfrm flipH="1" flipV="1">
              <a:off x="2124" y="1194"/>
              <a:ext cx="72" cy="30"/>
            </a:xfrm>
            <a:custGeom>
              <a:avLst/>
              <a:gdLst>
                <a:gd name="T0" fmla="*/ 6561 w 16"/>
                <a:gd name="T1" fmla="*/ 0 h 6"/>
                <a:gd name="T2" fmla="*/ 5751 w 16"/>
                <a:gd name="T3" fmla="*/ 3125 h 6"/>
                <a:gd name="T4" fmla="*/ 5387 w 16"/>
                <a:gd name="T5" fmla="*/ 3750 h 6"/>
                <a:gd name="T6" fmla="*/ 0 w 16"/>
                <a:gd name="T7" fmla="*/ 375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4" y="5"/>
                  </a:lnTo>
                  <a:lnTo>
                    <a:pt x="13" y="6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" name="Text Box 1009"/>
          <p:cNvSpPr txBox="1">
            <a:spLocks noChangeArrowheads="1"/>
          </p:cNvSpPr>
          <p:nvPr/>
        </p:nvSpPr>
        <p:spPr bwMode="auto">
          <a:xfrm>
            <a:off x="2514600" y="1981200"/>
            <a:ext cx="1066800" cy="4699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>
                <a:solidFill>
                  <a:srgbClr val="FE2508"/>
                </a:solidFill>
                <a:latin typeface="Arial" charset="0"/>
              </a:rPr>
              <a:t>＃６穴</a:t>
            </a:r>
          </a:p>
        </p:txBody>
      </p:sp>
      <p:grpSp>
        <p:nvGrpSpPr>
          <p:cNvPr id="52" name="Group 1024"/>
          <p:cNvGrpSpPr>
            <a:grpSpLocks/>
          </p:cNvGrpSpPr>
          <p:nvPr/>
        </p:nvGrpSpPr>
        <p:grpSpPr bwMode="auto">
          <a:xfrm>
            <a:off x="533400" y="2590800"/>
            <a:ext cx="8143056" cy="2335213"/>
            <a:chOff x="336" y="1632"/>
            <a:chExt cx="5280" cy="1471"/>
          </a:xfrm>
        </p:grpSpPr>
        <p:sp>
          <p:nvSpPr>
            <p:cNvPr id="53" name="Rectangle 939" descr="25%"/>
            <p:cNvSpPr>
              <a:spLocks noChangeAspect="1" noChangeArrowheads="1"/>
            </p:cNvSpPr>
            <p:nvPr/>
          </p:nvSpPr>
          <p:spPr bwMode="auto">
            <a:xfrm>
              <a:off x="841" y="2505"/>
              <a:ext cx="93" cy="292"/>
            </a:xfrm>
            <a:prstGeom prst="rect">
              <a:avLst/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4" name="Rectangle 940" descr="25%"/>
            <p:cNvSpPr>
              <a:spLocks noChangeAspect="1" noChangeArrowheads="1"/>
            </p:cNvSpPr>
            <p:nvPr/>
          </p:nvSpPr>
          <p:spPr bwMode="auto">
            <a:xfrm>
              <a:off x="1267" y="2545"/>
              <a:ext cx="106" cy="199"/>
            </a:xfrm>
            <a:prstGeom prst="rect">
              <a:avLst/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5" name="Rectangle 941" descr="25%"/>
            <p:cNvSpPr>
              <a:spLocks noChangeAspect="1" noChangeArrowheads="1"/>
            </p:cNvSpPr>
            <p:nvPr/>
          </p:nvSpPr>
          <p:spPr bwMode="auto">
            <a:xfrm>
              <a:off x="1666" y="2545"/>
              <a:ext cx="638" cy="213"/>
            </a:xfrm>
            <a:prstGeom prst="rect">
              <a:avLst/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6" name="Rectangle 942" descr="25%"/>
            <p:cNvSpPr>
              <a:spLocks noChangeAspect="1" noChangeArrowheads="1"/>
            </p:cNvSpPr>
            <p:nvPr/>
          </p:nvSpPr>
          <p:spPr bwMode="auto">
            <a:xfrm>
              <a:off x="469" y="2452"/>
              <a:ext cx="266" cy="412"/>
            </a:xfrm>
            <a:prstGeom prst="rect">
              <a:avLst/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7" name="Rectangle 943" descr="25%"/>
            <p:cNvSpPr>
              <a:spLocks noChangeAspect="1" noChangeArrowheads="1"/>
            </p:cNvSpPr>
            <p:nvPr/>
          </p:nvSpPr>
          <p:spPr bwMode="auto">
            <a:xfrm>
              <a:off x="1054" y="2519"/>
              <a:ext cx="107" cy="265"/>
            </a:xfrm>
            <a:prstGeom prst="rect">
              <a:avLst/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8" name="Rectangle 944" descr="25%"/>
            <p:cNvSpPr>
              <a:spLocks noChangeAspect="1" noChangeArrowheads="1"/>
            </p:cNvSpPr>
            <p:nvPr/>
          </p:nvSpPr>
          <p:spPr bwMode="auto">
            <a:xfrm>
              <a:off x="1466" y="2545"/>
              <a:ext cx="107" cy="199"/>
            </a:xfrm>
            <a:prstGeom prst="rect">
              <a:avLst/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" name="Freeform 945"/>
            <p:cNvSpPr>
              <a:spLocks noChangeAspect="1"/>
            </p:cNvSpPr>
            <p:nvPr/>
          </p:nvSpPr>
          <p:spPr bwMode="auto">
            <a:xfrm>
              <a:off x="416" y="2120"/>
              <a:ext cx="5200" cy="983"/>
            </a:xfrm>
            <a:custGeom>
              <a:avLst/>
              <a:gdLst>
                <a:gd name="T0" fmla="*/ 5981769 w 488"/>
                <a:gd name="T1" fmla="*/ 327427 h 89"/>
                <a:gd name="T2" fmla="*/ 5917611 w 488"/>
                <a:gd name="T3" fmla="*/ 268138 h 89"/>
                <a:gd name="T4" fmla="*/ 5724017 w 488"/>
                <a:gd name="T5" fmla="*/ 253250 h 89"/>
                <a:gd name="T6" fmla="*/ 5634541 w 488"/>
                <a:gd name="T7" fmla="*/ 297783 h 89"/>
                <a:gd name="T8" fmla="*/ 5569147 w 488"/>
                <a:gd name="T9" fmla="*/ 268138 h 89"/>
                <a:gd name="T10" fmla="*/ 5440948 w 488"/>
                <a:gd name="T11" fmla="*/ 253250 h 89"/>
                <a:gd name="T12" fmla="*/ 5363512 w 488"/>
                <a:gd name="T13" fmla="*/ 297783 h 89"/>
                <a:gd name="T14" fmla="*/ 5311512 w 488"/>
                <a:gd name="T15" fmla="*/ 268138 h 89"/>
                <a:gd name="T16" fmla="*/ 5195354 w 488"/>
                <a:gd name="T17" fmla="*/ 253250 h 89"/>
                <a:gd name="T18" fmla="*/ 5131196 w 488"/>
                <a:gd name="T19" fmla="*/ 282894 h 89"/>
                <a:gd name="T20" fmla="*/ 5079196 w 488"/>
                <a:gd name="T21" fmla="*/ 268138 h 89"/>
                <a:gd name="T22" fmla="*/ 4963038 w 488"/>
                <a:gd name="T23" fmla="*/ 253250 h 89"/>
                <a:gd name="T24" fmla="*/ 4912178 w 488"/>
                <a:gd name="T25" fmla="*/ 282894 h 89"/>
                <a:gd name="T26" fmla="*/ 4860167 w 488"/>
                <a:gd name="T27" fmla="*/ 268138 h 89"/>
                <a:gd name="T28" fmla="*/ 4744009 w 488"/>
                <a:gd name="T29" fmla="*/ 253250 h 89"/>
                <a:gd name="T30" fmla="*/ 4679861 w 488"/>
                <a:gd name="T31" fmla="*/ 282894 h 89"/>
                <a:gd name="T32" fmla="*/ 4627861 w 488"/>
                <a:gd name="T33" fmla="*/ 268138 h 89"/>
                <a:gd name="T34" fmla="*/ 4512950 w 488"/>
                <a:gd name="T35" fmla="*/ 253250 h 89"/>
                <a:gd name="T36" fmla="*/ 4460950 w 488"/>
                <a:gd name="T37" fmla="*/ 282894 h 89"/>
                <a:gd name="T38" fmla="*/ 4396792 w 488"/>
                <a:gd name="T39" fmla="*/ 268138 h 89"/>
                <a:gd name="T40" fmla="*/ 4331504 w 488"/>
                <a:gd name="T41" fmla="*/ 238493 h 89"/>
                <a:gd name="T42" fmla="*/ 1830570 w 488"/>
                <a:gd name="T43" fmla="*/ 0 h 89"/>
                <a:gd name="T44" fmla="*/ 1805135 w 488"/>
                <a:gd name="T45" fmla="*/ 386706 h 89"/>
                <a:gd name="T46" fmla="*/ 1624936 w 488"/>
                <a:gd name="T47" fmla="*/ 401473 h 89"/>
                <a:gd name="T48" fmla="*/ 1586224 w 488"/>
                <a:gd name="T49" fmla="*/ 342183 h 89"/>
                <a:gd name="T50" fmla="*/ 1482096 w 488"/>
                <a:gd name="T51" fmla="*/ 282894 h 89"/>
                <a:gd name="T52" fmla="*/ 1367195 w 488"/>
                <a:gd name="T53" fmla="*/ 297783 h 89"/>
                <a:gd name="T54" fmla="*/ 1315184 w 488"/>
                <a:gd name="T55" fmla="*/ 327427 h 89"/>
                <a:gd name="T56" fmla="*/ 1251037 w 488"/>
                <a:gd name="T57" fmla="*/ 282894 h 89"/>
                <a:gd name="T58" fmla="*/ 1069591 w 488"/>
                <a:gd name="T59" fmla="*/ 297783 h 89"/>
                <a:gd name="T60" fmla="*/ 1018720 w 488"/>
                <a:gd name="T61" fmla="*/ 312539 h 89"/>
                <a:gd name="T62" fmla="*/ 980008 w 488"/>
                <a:gd name="T63" fmla="*/ 282894 h 89"/>
                <a:gd name="T64" fmla="*/ 863850 w 488"/>
                <a:gd name="T65" fmla="*/ 297783 h 89"/>
                <a:gd name="T66" fmla="*/ 811850 w 488"/>
                <a:gd name="T67" fmla="*/ 297783 h 89"/>
                <a:gd name="T68" fmla="*/ 722257 w 488"/>
                <a:gd name="T69" fmla="*/ 253250 h 89"/>
                <a:gd name="T70" fmla="*/ 606216 w 488"/>
                <a:gd name="T71" fmla="*/ 297783 h 89"/>
                <a:gd name="T72" fmla="*/ 542057 w 488"/>
                <a:gd name="T73" fmla="*/ 268138 h 89"/>
                <a:gd name="T74" fmla="*/ 399228 w 488"/>
                <a:gd name="T75" fmla="*/ 238493 h 89"/>
                <a:gd name="T76" fmla="*/ 335187 w 488"/>
                <a:gd name="T77" fmla="*/ 282894 h 89"/>
                <a:gd name="T78" fmla="*/ 283070 w 488"/>
                <a:gd name="T79" fmla="*/ 342183 h 89"/>
                <a:gd name="T80" fmla="*/ 25435 w 488"/>
                <a:gd name="T81" fmla="*/ 371828 h 89"/>
                <a:gd name="T82" fmla="*/ 0 w 488"/>
                <a:gd name="T83" fmla="*/ 1324454 h 89"/>
                <a:gd name="T84" fmla="*/ 6252798 w 488"/>
                <a:gd name="T85" fmla="*/ 371828 h 89"/>
                <a:gd name="T86" fmla="*/ 6214075 w 488"/>
                <a:gd name="T87" fmla="*/ 327427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8" h="89">
                  <a:moveTo>
                    <a:pt x="474" y="22"/>
                  </a:moveTo>
                  <a:lnTo>
                    <a:pt x="464" y="22"/>
                  </a:lnTo>
                  <a:lnTo>
                    <a:pt x="462" y="21"/>
                  </a:lnTo>
                  <a:lnTo>
                    <a:pt x="459" y="18"/>
                  </a:lnTo>
                  <a:lnTo>
                    <a:pt x="455" y="17"/>
                  </a:lnTo>
                  <a:lnTo>
                    <a:pt x="444" y="17"/>
                  </a:lnTo>
                  <a:lnTo>
                    <a:pt x="440" y="18"/>
                  </a:lnTo>
                  <a:lnTo>
                    <a:pt x="437" y="20"/>
                  </a:lnTo>
                  <a:lnTo>
                    <a:pt x="435" y="20"/>
                  </a:lnTo>
                  <a:lnTo>
                    <a:pt x="432" y="18"/>
                  </a:lnTo>
                  <a:lnTo>
                    <a:pt x="428" y="17"/>
                  </a:lnTo>
                  <a:lnTo>
                    <a:pt x="422" y="17"/>
                  </a:lnTo>
                  <a:lnTo>
                    <a:pt x="419" y="18"/>
                  </a:lnTo>
                  <a:lnTo>
                    <a:pt x="416" y="20"/>
                  </a:lnTo>
                  <a:lnTo>
                    <a:pt x="414" y="20"/>
                  </a:lnTo>
                  <a:lnTo>
                    <a:pt x="412" y="18"/>
                  </a:lnTo>
                  <a:lnTo>
                    <a:pt x="409" y="17"/>
                  </a:lnTo>
                  <a:lnTo>
                    <a:pt x="403" y="17"/>
                  </a:lnTo>
                  <a:lnTo>
                    <a:pt x="400" y="18"/>
                  </a:lnTo>
                  <a:lnTo>
                    <a:pt x="398" y="19"/>
                  </a:lnTo>
                  <a:lnTo>
                    <a:pt x="396" y="19"/>
                  </a:lnTo>
                  <a:lnTo>
                    <a:pt x="394" y="18"/>
                  </a:lnTo>
                  <a:lnTo>
                    <a:pt x="391" y="17"/>
                  </a:lnTo>
                  <a:lnTo>
                    <a:pt x="385" y="17"/>
                  </a:lnTo>
                  <a:lnTo>
                    <a:pt x="383" y="18"/>
                  </a:lnTo>
                  <a:lnTo>
                    <a:pt x="381" y="19"/>
                  </a:lnTo>
                  <a:lnTo>
                    <a:pt x="379" y="19"/>
                  </a:lnTo>
                  <a:lnTo>
                    <a:pt x="377" y="18"/>
                  </a:lnTo>
                  <a:lnTo>
                    <a:pt x="375" y="17"/>
                  </a:lnTo>
                  <a:lnTo>
                    <a:pt x="368" y="17"/>
                  </a:lnTo>
                  <a:lnTo>
                    <a:pt x="365" y="18"/>
                  </a:lnTo>
                  <a:lnTo>
                    <a:pt x="363" y="19"/>
                  </a:lnTo>
                  <a:lnTo>
                    <a:pt x="361" y="19"/>
                  </a:lnTo>
                  <a:lnTo>
                    <a:pt x="359" y="18"/>
                  </a:lnTo>
                  <a:lnTo>
                    <a:pt x="355" y="17"/>
                  </a:lnTo>
                  <a:lnTo>
                    <a:pt x="350" y="17"/>
                  </a:lnTo>
                  <a:lnTo>
                    <a:pt x="347" y="18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41" y="18"/>
                  </a:lnTo>
                  <a:lnTo>
                    <a:pt x="337" y="17"/>
                  </a:lnTo>
                  <a:lnTo>
                    <a:pt x="336" y="16"/>
                  </a:lnTo>
                  <a:lnTo>
                    <a:pt x="335" y="0"/>
                  </a:lnTo>
                  <a:lnTo>
                    <a:pt x="142" y="0"/>
                  </a:lnTo>
                  <a:lnTo>
                    <a:pt x="141" y="24"/>
                  </a:lnTo>
                  <a:lnTo>
                    <a:pt x="140" y="26"/>
                  </a:lnTo>
                  <a:lnTo>
                    <a:pt x="138" y="27"/>
                  </a:lnTo>
                  <a:lnTo>
                    <a:pt x="126" y="27"/>
                  </a:lnTo>
                  <a:lnTo>
                    <a:pt x="124" y="26"/>
                  </a:lnTo>
                  <a:lnTo>
                    <a:pt x="123" y="23"/>
                  </a:lnTo>
                  <a:lnTo>
                    <a:pt x="120" y="20"/>
                  </a:lnTo>
                  <a:lnTo>
                    <a:pt x="115" y="19"/>
                  </a:lnTo>
                  <a:lnTo>
                    <a:pt x="109" y="19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102" y="22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87" y="19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8" y="20"/>
                  </a:lnTo>
                  <a:lnTo>
                    <a:pt x="76" y="19"/>
                  </a:lnTo>
                  <a:lnTo>
                    <a:pt x="69" y="19"/>
                  </a:lnTo>
                  <a:lnTo>
                    <a:pt x="67" y="20"/>
                  </a:lnTo>
                  <a:lnTo>
                    <a:pt x="65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1" y="16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5" y="23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89"/>
                  </a:lnTo>
                  <a:lnTo>
                    <a:pt x="488" y="89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82" y="22"/>
                  </a:lnTo>
                  <a:lnTo>
                    <a:pt x="474" y="2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946"/>
            <p:cNvSpPr>
              <a:spLocks noChangeAspect="1"/>
            </p:cNvSpPr>
            <p:nvPr/>
          </p:nvSpPr>
          <p:spPr bwMode="auto">
            <a:xfrm>
              <a:off x="2717" y="2399"/>
              <a:ext cx="2872" cy="704"/>
            </a:xfrm>
            <a:custGeom>
              <a:avLst/>
              <a:gdLst>
                <a:gd name="T0" fmla="*/ 3431285 w 270"/>
                <a:gd name="T1" fmla="*/ 73205 h 64"/>
                <a:gd name="T2" fmla="*/ 3085847 w 270"/>
                <a:gd name="T3" fmla="*/ 14641 h 64"/>
                <a:gd name="T4" fmla="*/ 2918611 w 270"/>
                <a:gd name="T5" fmla="*/ 0 h 64"/>
                <a:gd name="T6" fmla="*/ 2906507 w 270"/>
                <a:gd name="T7" fmla="*/ 102487 h 64"/>
                <a:gd name="T8" fmla="*/ 2739282 w 270"/>
                <a:gd name="T9" fmla="*/ 14641 h 64"/>
                <a:gd name="T10" fmla="*/ 2636996 w 270"/>
                <a:gd name="T11" fmla="*/ 0 h 64"/>
                <a:gd name="T12" fmla="*/ 2624891 w 270"/>
                <a:gd name="T13" fmla="*/ 102487 h 64"/>
                <a:gd name="T14" fmla="*/ 2496130 w 270"/>
                <a:gd name="T15" fmla="*/ 14641 h 64"/>
                <a:gd name="T16" fmla="*/ 2393844 w 270"/>
                <a:gd name="T17" fmla="*/ 0 h 64"/>
                <a:gd name="T18" fmla="*/ 2380601 w 270"/>
                <a:gd name="T19" fmla="*/ 102487 h 64"/>
                <a:gd name="T20" fmla="*/ 2266327 w 270"/>
                <a:gd name="T21" fmla="*/ 14641 h 64"/>
                <a:gd name="T22" fmla="*/ 2176029 w 270"/>
                <a:gd name="T23" fmla="*/ 0 h 64"/>
                <a:gd name="T24" fmla="*/ 2163924 w 270"/>
                <a:gd name="T25" fmla="*/ 102487 h 64"/>
                <a:gd name="T26" fmla="*/ 2048406 w 270"/>
                <a:gd name="T27" fmla="*/ 14641 h 64"/>
                <a:gd name="T28" fmla="*/ 1946120 w 270"/>
                <a:gd name="T29" fmla="*/ 0 h 64"/>
                <a:gd name="T30" fmla="*/ 1932888 w 270"/>
                <a:gd name="T31" fmla="*/ 102487 h 64"/>
                <a:gd name="T32" fmla="*/ 1817359 w 270"/>
                <a:gd name="T33" fmla="*/ 14641 h 64"/>
                <a:gd name="T34" fmla="*/ 1728316 w 270"/>
                <a:gd name="T35" fmla="*/ 0 h 64"/>
                <a:gd name="T36" fmla="*/ 1715073 w 270"/>
                <a:gd name="T37" fmla="*/ 102487 h 64"/>
                <a:gd name="T38" fmla="*/ 1600683 w 270"/>
                <a:gd name="T39" fmla="*/ 14641 h 64"/>
                <a:gd name="T40" fmla="*/ 1498397 w 270"/>
                <a:gd name="T41" fmla="*/ 0 h 64"/>
                <a:gd name="T42" fmla="*/ 1485164 w 270"/>
                <a:gd name="T43" fmla="*/ 102487 h 64"/>
                <a:gd name="T44" fmla="*/ 1369636 w 270"/>
                <a:gd name="T45" fmla="*/ 14641 h 64"/>
                <a:gd name="T46" fmla="*/ 1242012 w 270"/>
                <a:gd name="T47" fmla="*/ 0 h 64"/>
                <a:gd name="T48" fmla="*/ 1228769 w 270"/>
                <a:gd name="T49" fmla="*/ 102487 h 64"/>
                <a:gd name="T50" fmla="*/ 1113251 w 270"/>
                <a:gd name="T51" fmla="*/ 14641 h 64"/>
                <a:gd name="T52" fmla="*/ 1010965 w 270"/>
                <a:gd name="T53" fmla="*/ 0 h 64"/>
                <a:gd name="T54" fmla="*/ 998967 w 270"/>
                <a:gd name="T55" fmla="*/ 102487 h 64"/>
                <a:gd name="T56" fmla="*/ 858100 w 270"/>
                <a:gd name="T57" fmla="*/ 14641 h 64"/>
                <a:gd name="T58" fmla="*/ 755815 w 270"/>
                <a:gd name="T59" fmla="*/ 0 h 64"/>
                <a:gd name="T60" fmla="*/ 742582 w 270"/>
                <a:gd name="T61" fmla="*/ 102487 h 64"/>
                <a:gd name="T62" fmla="*/ 601822 w 270"/>
                <a:gd name="T63" fmla="*/ 14641 h 64"/>
                <a:gd name="T64" fmla="*/ 383901 w 270"/>
                <a:gd name="T65" fmla="*/ 0 h 64"/>
                <a:gd name="T66" fmla="*/ 370669 w 270"/>
                <a:gd name="T67" fmla="*/ 161051 h 64"/>
                <a:gd name="T68" fmla="*/ 179340 w 270"/>
                <a:gd name="T69" fmla="*/ 73205 h 64"/>
                <a:gd name="T70" fmla="*/ 25231 w 270"/>
                <a:gd name="T71" fmla="*/ 58564 h 64"/>
                <a:gd name="T72" fmla="*/ 0 w 270"/>
                <a:gd name="T73" fmla="*/ 937024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0" h="64">
                  <a:moveTo>
                    <a:pt x="270" y="3"/>
                  </a:moveTo>
                  <a:lnTo>
                    <a:pt x="268" y="5"/>
                  </a:lnTo>
                  <a:lnTo>
                    <a:pt x="241" y="5"/>
                  </a:lnTo>
                  <a:lnTo>
                    <a:pt x="241" y="1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27" y="1"/>
                  </a:lnTo>
                  <a:lnTo>
                    <a:pt x="227" y="7"/>
                  </a:lnTo>
                  <a:lnTo>
                    <a:pt x="214" y="7"/>
                  </a:lnTo>
                  <a:lnTo>
                    <a:pt x="214" y="1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195" y="7"/>
                  </a:lnTo>
                  <a:lnTo>
                    <a:pt x="195" y="1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86" y="1"/>
                  </a:lnTo>
                  <a:lnTo>
                    <a:pt x="186" y="7"/>
                  </a:lnTo>
                  <a:lnTo>
                    <a:pt x="177" y="7"/>
                  </a:lnTo>
                  <a:lnTo>
                    <a:pt x="177" y="1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9" y="1"/>
                  </a:lnTo>
                  <a:lnTo>
                    <a:pt x="169" y="7"/>
                  </a:lnTo>
                  <a:lnTo>
                    <a:pt x="160" y="7"/>
                  </a:lnTo>
                  <a:lnTo>
                    <a:pt x="160" y="1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51" y="7"/>
                  </a:lnTo>
                  <a:lnTo>
                    <a:pt x="142" y="7"/>
                  </a:lnTo>
                  <a:lnTo>
                    <a:pt x="142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4" y="7"/>
                  </a:lnTo>
                  <a:lnTo>
                    <a:pt x="125" y="7"/>
                  </a:lnTo>
                  <a:lnTo>
                    <a:pt x="125" y="1"/>
                  </a:lnTo>
                  <a:lnTo>
                    <a:pt x="124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6" y="7"/>
                  </a:lnTo>
                  <a:lnTo>
                    <a:pt x="107" y="7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6" y="7"/>
                  </a:lnTo>
                  <a:lnTo>
                    <a:pt x="87" y="7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67" y="1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58" y="7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11"/>
                  </a:lnTo>
                  <a:lnTo>
                    <a:pt x="14" y="11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947"/>
            <p:cNvSpPr>
              <a:spLocks noChangeAspect="1"/>
            </p:cNvSpPr>
            <p:nvPr/>
          </p:nvSpPr>
          <p:spPr bwMode="auto">
            <a:xfrm>
              <a:off x="5483" y="2851"/>
              <a:ext cx="120" cy="252"/>
            </a:xfrm>
            <a:custGeom>
              <a:avLst/>
              <a:gdLst>
                <a:gd name="T0" fmla="*/ 120000 w 12"/>
                <a:gd name="T1" fmla="*/ 28936 h 23"/>
                <a:gd name="T2" fmla="*/ 80000 w 12"/>
                <a:gd name="T3" fmla="*/ 0 h 23"/>
                <a:gd name="T4" fmla="*/ 0 w 12"/>
                <a:gd name="T5" fmla="*/ 0 h 23"/>
                <a:gd name="T6" fmla="*/ 10000 w 12"/>
                <a:gd name="T7" fmla="*/ 331446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12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" y="2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948"/>
            <p:cNvSpPr>
              <a:spLocks noChangeAspect="1" noChangeShapeType="1"/>
            </p:cNvSpPr>
            <p:nvPr/>
          </p:nvSpPr>
          <p:spPr bwMode="auto">
            <a:xfrm>
              <a:off x="5563" y="2452"/>
              <a:ext cx="0" cy="3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949"/>
            <p:cNvSpPr>
              <a:spLocks noChangeAspect="1"/>
            </p:cNvSpPr>
            <p:nvPr/>
          </p:nvSpPr>
          <p:spPr bwMode="auto">
            <a:xfrm>
              <a:off x="5284" y="2851"/>
              <a:ext cx="106" cy="252"/>
            </a:xfrm>
            <a:custGeom>
              <a:avLst/>
              <a:gdLst>
                <a:gd name="T0" fmla="*/ 19563 w 9"/>
                <a:gd name="T1" fmla="*/ 331446 h 23"/>
                <a:gd name="T2" fmla="*/ 0 w 9"/>
                <a:gd name="T3" fmla="*/ 0 h 23"/>
                <a:gd name="T4" fmla="*/ 173122 w 9"/>
                <a:gd name="T5" fmla="*/ 0 h 23"/>
                <a:gd name="T6" fmla="*/ 153559 w 9"/>
                <a:gd name="T7" fmla="*/ 331446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8" y="2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950"/>
            <p:cNvSpPr>
              <a:spLocks noChangeAspect="1"/>
            </p:cNvSpPr>
            <p:nvPr/>
          </p:nvSpPr>
          <p:spPr bwMode="auto">
            <a:xfrm>
              <a:off x="5004" y="2837"/>
              <a:ext cx="120" cy="266"/>
            </a:xfrm>
            <a:custGeom>
              <a:avLst/>
              <a:gdLst>
                <a:gd name="T0" fmla="*/ 110000 w 12"/>
                <a:gd name="T1" fmla="*/ 362137 h 24"/>
                <a:gd name="T2" fmla="*/ 120000 w 12"/>
                <a:gd name="T3" fmla="*/ 0 h 24"/>
                <a:gd name="T4" fmla="*/ 0 w 12"/>
                <a:gd name="T5" fmla="*/ 0 h 24"/>
                <a:gd name="T6" fmla="*/ 0 w 12"/>
                <a:gd name="T7" fmla="*/ 91271 h 24"/>
                <a:gd name="T8" fmla="*/ 30000 w 12"/>
                <a:gd name="T9" fmla="*/ 121119 h 24"/>
                <a:gd name="T10" fmla="*/ 40000 w 12"/>
                <a:gd name="T11" fmla="*/ 151099 h 24"/>
                <a:gd name="T12" fmla="*/ 50000 w 12"/>
                <a:gd name="T13" fmla="*/ 34715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4">
                  <a:moveTo>
                    <a:pt x="11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2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951"/>
            <p:cNvSpPr>
              <a:spLocks noChangeAspect="1"/>
            </p:cNvSpPr>
            <p:nvPr/>
          </p:nvSpPr>
          <p:spPr bwMode="auto">
            <a:xfrm>
              <a:off x="4805" y="2837"/>
              <a:ext cx="93" cy="253"/>
            </a:xfrm>
            <a:custGeom>
              <a:avLst/>
              <a:gdLst>
                <a:gd name="T0" fmla="*/ 10995 w 9"/>
                <a:gd name="T1" fmla="*/ 336743 h 23"/>
                <a:gd name="T2" fmla="*/ 0 w 9"/>
                <a:gd name="T3" fmla="*/ 0 h 23"/>
                <a:gd name="T4" fmla="*/ 102610 w 9"/>
                <a:gd name="T5" fmla="*/ 0 h 23"/>
                <a:gd name="T6" fmla="*/ 102610 w 9"/>
                <a:gd name="T7" fmla="*/ 87846 h 23"/>
                <a:gd name="T8" fmla="*/ 91615 w 9"/>
                <a:gd name="T9" fmla="*/ 102487 h 23"/>
                <a:gd name="T10" fmla="*/ 79443 w 9"/>
                <a:gd name="T11" fmla="*/ 33674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2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952"/>
            <p:cNvSpPr>
              <a:spLocks noChangeAspect="1"/>
            </p:cNvSpPr>
            <p:nvPr/>
          </p:nvSpPr>
          <p:spPr bwMode="auto">
            <a:xfrm>
              <a:off x="4605" y="2837"/>
              <a:ext cx="93" cy="266"/>
            </a:xfrm>
            <a:custGeom>
              <a:avLst/>
              <a:gdLst>
                <a:gd name="T0" fmla="*/ 18926 w 8"/>
                <a:gd name="T1" fmla="*/ 362137 h 24"/>
                <a:gd name="T2" fmla="*/ 0 w 8"/>
                <a:gd name="T3" fmla="*/ 0 h 24"/>
                <a:gd name="T4" fmla="*/ 146091 w 8"/>
                <a:gd name="T5" fmla="*/ 0 h 24"/>
                <a:gd name="T6" fmla="*/ 127305 w 8"/>
                <a:gd name="T7" fmla="*/ 36213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953"/>
            <p:cNvSpPr>
              <a:spLocks noChangeAspect="1"/>
            </p:cNvSpPr>
            <p:nvPr/>
          </p:nvSpPr>
          <p:spPr bwMode="auto">
            <a:xfrm>
              <a:off x="4419" y="2837"/>
              <a:ext cx="80" cy="266"/>
            </a:xfrm>
            <a:custGeom>
              <a:avLst/>
              <a:gdLst>
                <a:gd name="T0" fmla="*/ 10000 w 8"/>
                <a:gd name="T1" fmla="*/ 362137 h 24"/>
                <a:gd name="T2" fmla="*/ 0 w 8"/>
                <a:gd name="T3" fmla="*/ 0 h 24"/>
                <a:gd name="T4" fmla="*/ 80000 w 8"/>
                <a:gd name="T5" fmla="*/ 0 h 24"/>
                <a:gd name="T6" fmla="*/ 70000 w 8"/>
                <a:gd name="T7" fmla="*/ 36213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954"/>
            <p:cNvSpPr>
              <a:spLocks noChangeAspect="1"/>
            </p:cNvSpPr>
            <p:nvPr/>
          </p:nvSpPr>
          <p:spPr bwMode="auto">
            <a:xfrm>
              <a:off x="4233" y="2837"/>
              <a:ext cx="80" cy="266"/>
            </a:xfrm>
            <a:custGeom>
              <a:avLst/>
              <a:gdLst>
                <a:gd name="T0" fmla="*/ 10000 w 8"/>
                <a:gd name="T1" fmla="*/ 362137 h 24"/>
                <a:gd name="T2" fmla="*/ 0 w 8"/>
                <a:gd name="T3" fmla="*/ 0 h 24"/>
                <a:gd name="T4" fmla="*/ 80000 w 8"/>
                <a:gd name="T5" fmla="*/ 0 h 24"/>
                <a:gd name="T6" fmla="*/ 70000 w 8"/>
                <a:gd name="T7" fmla="*/ 36213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955"/>
            <p:cNvSpPr>
              <a:spLocks noChangeAspect="1"/>
            </p:cNvSpPr>
            <p:nvPr/>
          </p:nvSpPr>
          <p:spPr bwMode="auto">
            <a:xfrm>
              <a:off x="4047" y="2837"/>
              <a:ext cx="79" cy="266"/>
            </a:xfrm>
            <a:custGeom>
              <a:avLst/>
              <a:gdLst>
                <a:gd name="T0" fmla="*/ 9658 w 8"/>
                <a:gd name="T1" fmla="*/ 362137 h 24"/>
                <a:gd name="T2" fmla="*/ 0 w 8"/>
                <a:gd name="T3" fmla="*/ 0 h 24"/>
                <a:gd name="T4" fmla="*/ 76067 w 8"/>
                <a:gd name="T5" fmla="*/ 0 h 24"/>
                <a:gd name="T6" fmla="*/ 66409 w 8"/>
                <a:gd name="T7" fmla="*/ 36213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956"/>
            <p:cNvSpPr>
              <a:spLocks noChangeAspect="1"/>
            </p:cNvSpPr>
            <p:nvPr/>
          </p:nvSpPr>
          <p:spPr bwMode="auto">
            <a:xfrm>
              <a:off x="3860" y="2837"/>
              <a:ext cx="80" cy="266"/>
            </a:xfrm>
            <a:custGeom>
              <a:avLst/>
              <a:gdLst>
                <a:gd name="T0" fmla="*/ 10000 w 8"/>
                <a:gd name="T1" fmla="*/ 362137 h 24"/>
                <a:gd name="T2" fmla="*/ 0 w 8"/>
                <a:gd name="T3" fmla="*/ 0 h 24"/>
                <a:gd name="T4" fmla="*/ 80000 w 8"/>
                <a:gd name="T5" fmla="*/ 0 h 24"/>
                <a:gd name="T6" fmla="*/ 70000 w 8"/>
                <a:gd name="T7" fmla="*/ 36213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957"/>
            <p:cNvSpPr>
              <a:spLocks noChangeAspect="1"/>
            </p:cNvSpPr>
            <p:nvPr/>
          </p:nvSpPr>
          <p:spPr bwMode="auto">
            <a:xfrm>
              <a:off x="3648" y="2837"/>
              <a:ext cx="79" cy="266"/>
            </a:xfrm>
            <a:custGeom>
              <a:avLst/>
              <a:gdLst>
                <a:gd name="T0" fmla="*/ 9658 w 8"/>
                <a:gd name="T1" fmla="*/ 362137 h 24"/>
                <a:gd name="T2" fmla="*/ 0 w 8"/>
                <a:gd name="T3" fmla="*/ 0 h 24"/>
                <a:gd name="T4" fmla="*/ 76067 w 8"/>
                <a:gd name="T5" fmla="*/ 0 h 24"/>
                <a:gd name="T6" fmla="*/ 66409 w 8"/>
                <a:gd name="T7" fmla="*/ 36213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958"/>
            <p:cNvSpPr>
              <a:spLocks noChangeAspect="1"/>
            </p:cNvSpPr>
            <p:nvPr/>
          </p:nvSpPr>
          <p:spPr bwMode="auto">
            <a:xfrm>
              <a:off x="3422" y="2837"/>
              <a:ext cx="119" cy="266"/>
            </a:xfrm>
            <a:custGeom>
              <a:avLst/>
              <a:gdLst>
                <a:gd name="T0" fmla="*/ 136699 w 11"/>
                <a:gd name="T1" fmla="*/ 362137 h 24"/>
                <a:gd name="T2" fmla="*/ 150622 w 11"/>
                <a:gd name="T3" fmla="*/ 0 h 24"/>
                <a:gd name="T4" fmla="*/ 0 w 11"/>
                <a:gd name="T5" fmla="*/ 0 h 24"/>
                <a:gd name="T6" fmla="*/ 13923 w 11"/>
                <a:gd name="T7" fmla="*/ 106256 h 24"/>
                <a:gd name="T8" fmla="*/ 27857 w 11"/>
                <a:gd name="T9" fmla="*/ 121119 h 24"/>
                <a:gd name="T10" fmla="*/ 40492 w 11"/>
                <a:gd name="T11" fmla="*/ 151099 h 24"/>
                <a:gd name="T12" fmla="*/ 54415 w 11"/>
                <a:gd name="T13" fmla="*/ 36213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959"/>
            <p:cNvSpPr>
              <a:spLocks noChangeAspect="1"/>
            </p:cNvSpPr>
            <p:nvPr/>
          </p:nvSpPr>
          <p:spPr bwMode="auto">
            <a:xfrm>
              <a:off x="3209" y="2837"/>
              <a:ext cx="119" cy="253"/>
            </a:xfrm>
            <a:custGeom>
              <a:avLst/>
              <a:gdLst>
                <a:gd name="T0" fmla="*/ 136699 w 11"/>
                <a:gd name="T1" fmla="*/ 296379 h 24"/>
                <a:gd name="T2" fmla="*/ 150622 w 11"/>
                <a:gd name="T3" fmla="*/ 0 h 24"/>
                <a:gd name="T4" fmla="*/ 0 w 11"/>
                <a:gd name="T5" fmla="*/ 0 h 24"/>
                <a:gd name="T6" fmla="*/ 13923 w 11"/>
                <a:gd name="T7" fmla="*/ 86684 h 24"/>
                <a:gd name="T8" fmla="*/ 27857 w 11"/>
                <a:gd name="T9" fmla="*/ 98459 h 24"/>
                <a:gd name="T10" fmla="*/ 40492 w 11"/>
                <a:gd name="T11" fmla="*/ 123021 h 24"/>
                <a:gd name="T12" fmla="*/ 54415 w 11"/>
                <a:gd name="T13" fmla="*/ 29637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960"/>
            <p:cNvSpPr>
              <a:spLocks noChangeAspect="1"/>
            </p:cNvSpPr>
            <p:nvPr/>
          </p:nvSpPr>
          <p:spPr bwMode="auto">
            <a:xfrm>
              <a:off x="2863" y="2811"/>
              <a:ext cx="146" cy="292"/>
            </a:xfrm>
            <a:custGeom>
              <a:avLst/>
              <a:gdLst>
                <a:gd name="T0" fmla="*/ 11315 w 14"/>
                <a:gd name="T1" fmla="*/ 369358 h 27"/>
                <a:gd name="T2" fmla="*/ 0 w 14"/>
                <a:gd name="T3" fmla="*/ 0 h 27"/>
                <a:gd name="T4" fmla="*/ 165637 w 14"/>
                <a:gd name="T5" fmla="*/ 0 h 27"/>
                <a:gd name="T6" fmla="*/ 165637 w 14"/>
                <a:gd name="T7" fmla="*/ 82225 h 27"/>
                <a:gd name="T8" fmla="*/ 154218 w 14"/>
                <a:gd name="T9" fmla="*/ 96144 h 27"/>
                <a:gd name="T10" fmla="*/ 106580 w 14"/>
                <a:gd name="T11" fmla="*/ 96144 h 27"/>
                <a:gd name="T12" fmla="*/ 94180 w 14"/>
                <a:gd name="T13" fmla="*/ 122694 h 27"/>
                <a:gd name="T14" fmla="*/ 82761 w 14"/>
                <a:gd name="T15" fmla="*/ 35544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7">
                  <a:moveTo>
                    <a:pt x="1" y="2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9"/>
                  </a:lnTo>
                  <a:lnTo>
                    <a:pt x="7" y="2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961"/>
            <p:cNvSpPr>
              <a:spLocks noChangeAspect="1"/>
            </p:cNvSpPr>
            <p:nvPr/>
          </p:nvSpPr>
          <p:spPr bwMode="auto">
            <a:xfrm>
              <a:off x="2517" y="2651"/>
              <a:ext cx="120" cy="452"/>
            </a:xfrm>
            <a:custGeom>
              <a:avLst/>
              <a:gdLst>
                <a:gd name="T0" fmla="*/ 0 w 11"/>
                <a:gd name="T1" fmla="*/ 605625 h 41"/>
                <a:gd name="T2" fmla="*/ 14280 w 11"/>
                <a:gd name="T3" fmla="*/ 44241 h 41"/>
                <a:gd name="T4" fmla="*/ 28560 w 11"/>
                <a:gd name="T5" fmla="*/ 14707 h 41"/>
                <a:gd name="T6" fmla="*/ 57120 w 11"/>
                <a:gd name="T7" fmla="*/ 0 h 41"/>
                <a:gd name="T8" fmla="*/ 98662 w 11"/>
                <a:gd name="T9" fmla="*/ 0 h 41"/>
                <a:gd name="T10" fmla="*/ 127222 w 11"/>
                <a:gd name="T11" fmla="*/ 14707 h 41"/>
                <a:gd name="T12" fmla="*/ 141502 w 11"/>
                <a:gd name="T13" fmla="*/ 44241 h 41"/>
                <a:gd name="T14" fmla="*/ 155782 w 11"/>
                <a:gd name="T15" fmla="*/ 605625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962"/>
            <p:cNvSpPr>
              <a:spLocks noChangeAspect="1"/>
            </p:cNvSpPr>
            <p:nvPr/>
          </p:nvSpPr>
          <p:spPr bwMode="auto">
            <a:xfrm>
              <a:off x="1746" y="2890"/>
              <a:ext cx="479" cy="213"/>
            </a:xfrm>
            <a:custGeom>
              <a:avLst/>
              <a:gdLst>
                <a:gd name="T0" fmla="*/ 0 w 45"/>
                <a:gd name="T1" fmla="*/ 300117 h 19"/>
                <a:gd name="T2" fmla="*/ 13252 w 45"/>
                <a:gd name="T3" fmla="*/ 47880 h 19"/>
                <a:gd name="T4" fmla="*/ 25376 w 45"/>
                <a:gd name="T5" fmla="*/ 15459 h 19"/>
                <a:gd name="T6" fmla="*/ 51892 w 45"/>
                <a:gd name="T7" fmla="*/ 0 h 19"/>
                <a:gd name="T8" fmla="*/ 525846 w 45"/>
                <a:gd name="T9" fmla="*/ 0 h 19"/>
                <a:gd name="T10" fmla="*/ 552362 w 45"/>
                <a:gd name="T11" fmla="*/ 15459 h 19"/>
                <a:gd name="T12" fmla="*/ 564486 w 45"/>
                <a:gd name="T13" fmla="*/ 47880 h 19"/>
                <a:gd name="T14" fmla="*/ 577738 w 45"/>
                <a:gd name="T15" fmla="*/ 30011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9">
                  <a:moveTo>
                    <a:pt x="0" y="19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5" y="19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963"/>
            <p:cNvSpPr>
              <a:spLocks noChangeAspect="1"/>
            </p:cNvSpPr>
            <p:nvPr/>
          </p:nvSpPr>
          <p:spPr bwMode="auto">
            <a:xfrm>
              <a:off x="3701" y="2120"/>
              <a:ext cx="186" cy="186"/>
            </a:xfrm>
            <a:custGeom>
              <a:avLst/>
              <a:gdLst>
                <a:gd name="T0" fmla="*/ 0 w 17"/>
                <a:gd name="T1" fmla="*/ 0 h 17"/>
                <a:gd name="T2" fmla="*/ 14366 w 17"/>
                <a:gd name="T3" fmla="*/ 214753 h 17"/>
                <a:gd name="T4" fmla="*/ 28852 w 17"/>
                <a:gd name="T5" fmla="*/ 229240 h 17"/>
                <a:gd name="T6" fmla="*/ 57583 w 17"/>
                <a:gd name="T7" fmla="*/ 243605 h 17"/>
                <a:gd name="T8" fmla="*/ 186033 w 17"/>
                <a:gd name="T9" fmla="*/ 243605 h 17"/>
                <a:gd name="T10" fmla="*/ 214753 w 17"/>
                <a:gd name="T11" fmla="*/ 229240 h 17"/>
                <a:gd name="T12" fmla="*/ 229240 w 17"/>
                <a:gd name="T13" fmla="*/ 200399 h 17"/>
                <a:gd name="T14" fmla="*/ 243605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7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964"/>
            <p:cNvSpPr>
              <a:spLocks noChangeAspect="1"/>
            </p:cNvSpPr>
            <p:nvPr/>
          </p:nvSpPr>
          <p:spPr bwMode="auto">
            <a:xfrm>
              <a:off x="3302" y="2120"/>
              <a:ext cx="332" cy="226"/>
            </a:xfrm>
            <a:custGeom>
              <a:avLst/>
              <a:gdLst>
                <a:gd name="T0" fmla="*/ 407867 w 31"/>
                <a:gd name="T1" fmla="*/ 0 h 20"/>
                <a:gd name="T2" fmla="*/ 394330 w 31"/>
                <a:gd name="T3" fmla="*/ 227932 h 20"/>
                <a:gd name="T4" fmla="*/ 382057 w 31"/>
                <a:gd name="T5" fmla="*/ 261132 h 20"/>
                <a:gd name="T6" fmla="*/ 354983 w 31"/>
                <a:gd name="T7" fmla="*/ 277087 h 20"/>
                <a:gd name="T8" fmla="*/ 302227 w 31"/>
                <a:gd name="T9" fmla="*/ 277087 h 20"/>
                <a:gd name="T10" fmla="*/ 276417 w 31"/>
                <a:gd name="T11" fmla="*/ 292919 h 20"/>
                <a:gd name="T12" fmla="*/ 249353 w 31"/>
                <a:gd name="T13" fmla="*/ 310287 h 20"/>
                <a:gd name="T14" fmla="*/ 237080 w 31"/>
                <a:gd name="T15" fmla="*/ 326118 h 20"/>
                <a:gd name="T16" fmla="*/ 197733 w 31"/>
                <a:gd name="T17" fmla="*/ 326118 h 20"/>
                <a:gd name="T18" fmla="*/ 184206 w 31"/>
                <a:gd name="T19" fmla="*/ 310287 h 20"/>
                <a:gd name="T20" fmla="*/ 158514 w 31"/>
                <a:gd name="T21" fmla="*/ 292919 h 20"/>
                <a:gd name="T22" fmla="*/ 117914 w 31"/>
                <a:gd name="T23" fmla="*/ 277087 h 20"/>
                <a:gd name="T24" fmla="*/ 52874 w 31"/>
                <a:gd name="T25" fmla="*/ 277087 h 20"/>
                <a:gd name="T26" fmla="*/ 25810 w 31"/>
                <a:gd name="T27" fmla="*/ 261132 h 20"/>
                <a:gd name="T28" fmla="*/ 13537 w 31"/>
                <a:gd name="T29" fmla="*/ 227932 h 20"/>
                <a:gd name="T30" fmla="*/ 0 w 3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0" y="14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965"/>
            <p:cNvSpPr>
              <a:spLocks noChangeAspect="1"/>
            </p:cNvSpPr>
            <p:nvPr/>
          </p:nvSpPr>
          <p:spPr bwMode="auto">
            <a:xfrm>
              <a:off x="2730" y="2120"/>
              <a:ext cx="452" cy="266"/>
            </a:xfrm>
            <a:custGeom>
              <a:avLst/>
              <a:gdLst>
                <a:gd name="T0" fmla="*/ 563343 w 42"/>
                <a:gd name="T1" fmla="*/ 0 h 24"/>
                <a:gd name="T2" fmla="*/ 549675 w 42"/>
                <a:gd name="T3" fmla="*/ 211038 h 24"/>
                <a:gd name="T4" fmla="*/ 536007 w 42"/>
                <a:gd name="T5" fmla="*/ 241018 h 24"/>
                <a:gd name="T6" fmla="*/ 509834 w 42"/>
                <a:gd name="T7" fmla="*/ 256003 h 24"/>
                <a:gd name="T8" fmla="*/ 375138 w 42"/>
                <a:gd name="T9" fmla="*/ 256003 h 24"/>
                <a:gd name="T10" fmla="*/ 321630 w 42"/>
                <a:gd name="T11" fmla="*/ 287324 h 24"/>
                <a:gd name="T12" fmla="*/ 281671 w 42"/>
                <a:gd name="T13" fmla="*/ 332156 h 24"/>
                <a:gd name="T14" fmla="*/ 254218 w 42"/>
                <a:gd name="T15" fmla="*/ 362137 h 24"/>
                <a:gd name="T16" fmla="*/ 228045 w 42"/>
                <a:gd name="T17" fmla="*/ 362137 h 24"/>
                <a:gd name="T18" fmla="*/ 188204 w 42"/>
                <a:gd name="T19" fmla="*/ 332156 h 24"/>
                <a:gd name="T20" fmla="*/ 147094 w 42"/>
                <a:gd name="T21" fmla="*/ 317172 h 24"/>
                <a:gd name="T22" fmla="*/ 53627 w 42"/>
                <a:gd name="T23" fmla="*/ 317172 h 24"/>
                <a:gd name="T24" fmla="*/ 27454 w 42"/>
                <a:gd name="T25" fmla="*/ 302309 h 24"/>
                <a:gd name="T26" fmla="*/ 13668 w 42"/>
                <a:gd name="T27" fmla="*/ 272340 h 24"/>
                <a:gd name="T28" fmla="*/ 0 w 42"/>
                <a:gd name="T29" fmla="*/ 0 h 24"/>
                <a:gd name="T30" fmla="*/ 563343 w 42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lnTo>
                    <a:pt x="41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28" y="17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966"/>
            <p:cNvSpPr>
              <a:spLocks noChangeAspect="1"/>
            </p:cNvSpPr>
            <p:nvPr/>
          </p:nvSpPr>
          <p:spPr bwMode="auto">
            <a:xfrm>
              <a:off x="2477" y="2120"/>
              <a:ext cx="186" cy="438"/>
            </a:xfrm>
            <a:custGeom>
              <a:avLst/>
              <a:gdLst>
                <a:gd name="T0" fmla="*/ 205230 w 18"/>
                <a:gd name="T1" fmla="*/ 0 h 40"/>
                <a:gd name="T2" fmla="*/ 194225 w 18"/>
                <a:gd name="T3" fmla="*/ 359708 h 40"/>
                <a:gd name="T4" fmla="*/ 182053 w 18"/>
                <a:gd name="T5" fmla="*/ 388605 h 40"/>
                <a:gd name="T6" fmla="*/ 171058 w 18"/>
                <a:gd name="T7" fmla="*/ 417502 h 40"/>
                <a:gd name="T8" fmla="*/ 171058 w 18"/>
                <a:gd name="T9" fmla="*/ 531765 h 40"/>
                <a:gd name="T10" fmla="*/ 159950 w 18"/>
                <a:gd name="T11" fmla="*/ 560662 h 40"/>
                <a:gd name="T12" fmla="*/ 136782 w 18"/>
                <a:gd name="T13" fmla="*/ 575050 h 40"/>
                <a:gd name="T14" fmla="*/ 79443 w 18"/>
                <a:gd name="T15" fmla="*/ 575050 h 40"/>
                <a:gd name="T16" fmla="*/ 57340 w 18"/>
                <a:gd name="T17" fmla="*/ 560662 h 40"/>
                <a:gd name="T18" fmla="*/ 45270 w 18"/>
                <a:gd name="T19" fmla="*/ 531765 h 40"/>
                <a:gd name="T20" fmla="*/ 45270 w 18"/>
                <a:gd name="T21" fmla="*/ 417502 h 40"/>
                <a:gd name="T22" fmla="*/ 34172 w 18"/>
                <a:gd name="T23" fmla="*/ 374216 h 40"/>
                <a:gd name="T24" fmla="*/ 10995 w 18"/>
                <a:gd name="T25" fmla="*/ 330810 h 40"/>
                <a:gd name="T26" fmla="*/ 0 w 18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7" y="2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37"/>
                  </a:lnTo>
                  <a:lnTo>
                    <a:pt x="14" y="39"/>
                  </a:lnTo>
                  <a:lnTo>
                    <a:pt x="12" y="40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967"/>
            <p:cNvSpPr>
              <a:spLocks noChangeAspect="1"/>
            </p:cNvSpPr>
            <p:nvPr/>
          </p:nvSpPr>
          <p:spPr bwMode="auto">
            <a:xfrm>
              <a:off x="2078" y="2120"/>
              <a:ext cx="333" cy="292"/>
            </a:xfrm>
            <a:custGeom>
              <a:avLst/>
              <a:gdLst>
                <a:gd name="T0" fmla="*/ 375229 w 32"/>
                <a:gd name="T1" fmla="*/ 13919 h 27"/>
                <a:gd name="T2" fmla="*/ 363959 w 32"/>
                <a:gd name="T3" fmla="*/ 232746 h 27"/>
                <a:gd name="T4" fmla="*/ 351617 w 32"/>
                <a:gd name="T5" fmla="*/ 259296 h 27"/>
                <a:gd name="T6" fmla="*/ 327901 w 32"/>
                <a:gd name="T7" fmla="*/ 273215 h 27"/>
                <a:gd name="T8" fmla="*/ 269314 w 32"/>
                <a:gd name="T9" fmla="*/ 273215 h 27"/>
                <a:gd name="T10" fmla="*/ 223079 w 32"/>
                <a:gd name="T11" fmla="*/ 287133 h 27"/>
                <a:gd name="T12" fmla="*/ 188207 w 32"/>
                <a:gd name="T13" fmla="*/ 328889 h 27"/>
                <a:gd name="T14" fmla="*/ 164492 w 32"/>
                <a:gd name="T15" fmla="*/ 355440 h 27"/>
                <a:gd name="T16" fmla="*/ 140890 w 32"/>
                <a:gd name="T17" fmla="*/ 369358 h 27"/>
                <a:gd name="T18" fmla="*/ 47328 w 32"/>
                <a:gd name="T19" fmla="*/ 369358 h 27"/>
                <a:gd name="T20" fmla="*/ 23716 w 32"/>
                <a:gd name="T21" fmla="*/ 355440 h 27"/>
                <a:gd name="T22" fmla="*/ 11260 w 32"/>
                <a:gd name="T23" fmla="*/ 328889 h 27"/>
                <a:gd name="T24" fmla="*/ 0 w 32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27">
                  <a:moveTo>
                    <a:pt x="32" y="1"/>
                  </a:moveTo>
                  <a:lnTo>
                    <a:pt x="31" y="17"/>
                  </a:lnTo>
                  <a:lnTo>
                    <a:pt x="30" y="19"/>
                  </a:lnTo>
                  <a:lnTo>
                    <a:pt x="28" y="20"/>
                  </a:lnTo>
                  <a:lnTo>
                    <a:pt x="23" y="20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968"/>
            <p:cNvSpPr>
              <a:spLocks noChangeAspect="1" noChangeShapeType="1"/>
            </p:cNvSpPr>
            <p:nvPr/>
          </p:nvSpPr>
          <p:spPr bwMode="auto">
            <a:xfrm>
              <a:off x="2304" y="2359"/>
              <a:ext cx="0" cy="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969"/>
            <p:cNvSpPr>
              <a:spLocks noChangeAspect="1" noChangeShapeType="1"/>
            </p:cNvSpPr>
            <p:nvPr/>
          </p:nvSpPr>
          <p:spPr bwMode="auto">
            <a:xfrm>
              <a:off x="2397" y="2333"/>
              <a:ext cx="0" cy="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970"/>
            <p:cNvSpPr>
              <a:spLocks noChangeAspect="1"/>
            </p:cNvSpPr>
            <p:nvPr/>
          </p:nvSpPr>
          <p:spPr bwMode="auto">
            <a:xfrm>
              <a:off x="429" y="2333"/>
              <a:ext cx="266" cy="79"/>
            </a:xfrm>
            <a:custGeom>
              <a:avLst/>
              <a:gdLst>
                <a:gd name="T0" fmla="*/ 320381 w 25"/>
                <a:gd name="T1" fmla="*/ 0 h 8"/>
                <a:gd name="T2" fmla="*/ 51849 w 25"/>
                <a:gd name="T3" fmla="*/ 0 h 8"/>
                <a:gd name="T4" fmla="*/ 25249 w 25"/>
                <a:gd name="T5" fmla="*/ 9658 h 8"/>
                <a:gd name="T6" fmla="*/ 13247 w 25"/>
                <a:gd name="T7" fmla="*/ 28865 h 8"/>
                <a:gd name="T8" fmla="*/ 0 w 25"/>
                <a:gd name="T9" fmla="*/ 7606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8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971"/>
            <p:cNvSpPr>
              <a:spLocks noChangeAspect="1" noChangeShapeType="1"/>
            </p:cNvSpPr>
            <p:nvPr/>
          </p:nvSpPr>
          <p:spPr bwMode="auto">
            <a:xfrm flipH="1">
              <a:off x="535" y="2864"/>
              <a:ext cx="14" cy="2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972"/>
            <p:cNvSpPr>
              <a:spLocks noChangeAspect="1" noChangeShapeType="1"/>
            </p:cNvSpPr>
            <p:nvPr/>
          </p:nvSpPr>
          <p:spPr bwMode="auto">
            <a:xfrm>
              <a:off x="642" y="2864"/>
              <a:ext cx="13" cy="2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973"/>
            <p:cNvSpPr>
              <a:spLocks noChangeAspect="1" noChangeShapeType="1"/>
            </p:cNvSpPr>
            <p:nvPr/>
          </p:nvSpPr>
          <p:spPr bwMode="auto">
            <a:xfrm>
              <a:off x="1679" y="2758"/>
              <a:ext cx="6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974"/>
            <p:cNvSpPr>
              <a:spLocks noChangeAspect="1" noChangeShapeType="1"/>
            </p:cNvSpPr>
            <p:nvPr/>
          </p:nvSpPr>
          <p:spPr bwMode="auto">
            <a:xfrm>
              <a:off x="1466" y="2758"/>
              <a:ext cx="9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Line 975"/>
            <p:cNvSpPr>
              <a:spLocks noChangeAspect="1" noChangeShapeType="1"/>
            </p:cNvSpPr>
            <p:nvPr/>
          </p:nvSpPr>
          <p:spPr bwMode="auto">
            <a:xfrm>
              <a:off x="1666" y="2545"/>
              <a:ext cx="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976"/>
            <p:cNvSpPr>
              <a:spLocks noChangeAspect="1" noChangeShapeType="1"/>
            </p:cNvSpPr>
            <p:nvPr/>
          </p:nvSpPr>
          <p:spPr bwMode="auto">
            <a:xfrm>
              <a:off x="1453" y="2545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977"/>
            <p:cNvSpPr>
              <a:spLocks noChangeAspect="1" noChangeShapeType="1"/>
            </p:cNvSpPr>
            <p:nvPr/>
          </p:nvSpPr>
          <p:spPr bwMode="auto">
            <a:xfrm>
              <a:off x="1254" y="2758"/>
              <a:ext cx="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978"/>
            <p:cNvSpPr>
              <a:spLocks noChangeAspect="1" noChangeShapeType="1"/>
            </p:cNvSpPr>
            <p:nvPr/>
          </p:nvSpPr>
          <p:spPr bwMode="auto">
            <a:xfrm>
              <a:off x="1240" y="2545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Line 979"/>
            <p:cNvSpPr>
              <a:spLocks noChangeAspect="1" noChangeShapeType="1"/>
            </p:cNvSpPr>
            <p:nvPr/>
          </p:nvSpPr>
          <p:spPr bwMode="auto">
            <a:xfrm>
              <a:off x="1054" y="2797"/>
              <a:ext cx="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Line 980"/>
            <p:cNvSpPr>
              <a:spLocks noChangeAspect="1" noChangeShapeType="1"/>
            </p:cNvSpPr>
            <p:nvPr/>
          </p:nvSpPr>
          <p:spPr bwMode="auto">
            <a:xfrm>
              <a:off x="1054" y="2519"/>
              <a:ext cx="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Line 981"/>
            <p:cNvSpPr>
              <a:spLocks noChangeAspect="1" noChangeShapeType="1"/>
            </p:cNvSpPr>
            <p:nvPr/>
          </p:nvSpPr>
          <p:spPr bwMode="auto">
            <a:xfrm>
              <a:off x="841" y="2811"/>
              <a:ext cx="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Line 982"/>
            <p:cNvSpPr>
              <a:spLocks noChangeAspect="1" noChangeShapeType="1"/>
            </p:cNvSpPr>
            <p:nvPr/>
          </p:nvSpPr>
          <p:spPr bwMode="auto">
            <a:xfrm>
              <a:off x="841" y="2492"/>
              <a:ext cx="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Line 983"/>
            <p:cNvSpPr>
              <a:spLocks noChangeAspect="1" noChangeShapeType="1"/>
            </p:cNvSpPr>
            <p:nvPr/>
          </p:nvSpPr>
          <p:spPr bwMode="auto">
            <a:xfrm>
              <a:off x="469" y="2452"/>
              <a:ext cx="0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984"/>
            <p:cNvSpPr>
              <a:spLocks noChangeAspect="1" noChangeShapeType="1"/>
            </p:cNvSpPr>
            <p:nvPr/>
          </p:nvSpPr>
          <p:spPr bwMode="auto">
            <a:xfrm>
              <a:off x="642" y="2864"/>
              <a:ext cx="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Freeform 985"/>
            <p:cNvSpPr>
              <a:spLocks noChangeAspect="1"/>
            </p:cNvSpPr>
            <p:nvPr/>
          </p:nvSpPr>
          <p:spPr bwMode="auto">
            <a:xfrm>
              <a:off x="2291" y="2426"/>
              <a:ext cx="160" cy="677"/>
            </a:xfrm>
            <a:custGeom>
              <a:avLst/>
              <a:gdLst>
                <a:gd name="T0" fmla="*/ 0 w 15"/>
                <a:gd name="T1" fmla="*/ 925526 h 61"/>
                <a:gd name="T2" fmla="*/ 13312 w 15"/>
                <a:gd name="T3" fmla="*/ 45082 h 61"/>
                <a:gd name="T4" fmla="*/ 25483 w 15"/>
                <a:gd name="T5" fmla="*/ 15027 h 61"/>
                <a:gd name="T6" fmla="*/ 52224 w 15"/>
                <a:gd name="T7" fmla="*/ 0 h 61"/>
                <a:gd name="T8" fmla="*/ 141995 w 15"/>
                <a:gd name="T9" fmla="*/ 0 h 61"/>
                <a:gd name="T10" fmla="*/ 168736 w 15"/>
                <a:gd name="T11" fmla="*/ 15027 h 61"/>
                <a:gd name="T12" fmla="*/ 180789 w 15"/>
                <a:gd name="T13" fmla="*/ 45082 h 61"/>
                <a:gd name="T14" fmla="*/ 194219 w 15"/>
                <a:gd name="T15" fmla="*/ 925526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61">
                  <a:moveTo>
                    <a:pt x="0" y="6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61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986"/>
            <p:cNvSpPr>
              <a:spLocks noChangeAspect="1"/>
            </p:cNvSpPr>
            <p:nvPr/>
          </p:nvSpPr>
          <p:spPr bwMode="auto">
            <a:xfrm>
              <a:off x="1533" y="2412"/>
              <a:ext cx="146" cy="691"/>
            </a:xfrm>
            <a:custGeom>
              <a:avLst/>
              <a:gdLst>
                <a:gd name="T0" fmla="*/ 0 w 14"/>
                <a:gd name="T1" fmla="*/ 956578 h 62"/>
                <a:gd name="T2" fmla="*/ 11315 w 14"/>
                <a:gd name="T3" fmla="*/ 710136 h 62"/>
                <a:gd name="T4" fmla="*/ 23819 w 14"/>
                <a:gd name="T5" fmla="*/ 678339 h 62"/>
                <a:gd name="T6" fmla="*/ 35123 w 14"/>
                <a:gd name="T7" fmla="*/ 647902 h 62"/>
                <a:gd name="T8" fmla="*/ 47638 w 14"/>
                <a:gd name="T9" fmla="*/ 45706 h 62"/>
                <a:gd name="T10" fmla="*/ 58942 w 14"/>
                <a:gd name="T11" fmla="*/ 15280 h 62"/>
                <a:gd name="T12" fmla="*/ 82761 w 14"/>
                <a:gd name="T13" fmla="*/ 0 h 62"/>
                <a:gd name="T14" fmla="*/ 117999 w 14"/>
                <a:gd name="T15" fmla="*/ 0 h 62"/>
                <a:gd name="T16" fmla="*/ 141818 w 14"/>
                <a:gd name="T17" fmla="*/ 15280 h 62"/>
                <a:gd name="T18" fmla="*/ 154218 w 14"/>
                <a:gd name="T19" fmla="*/ 45706 h 62"/>
                <a:gd name="T20" fmla="*/ 165637 w 14"/>
                <a:gd name="T21" fmla="*/ 956578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62">
                  <a:moveTo>
                    <a:pt x="0" y="62"/>
                  </a:moveTo>
                  <a:lnTo>
                    <a:pt x="1" y="46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6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987"/>
            <p:cNvSpPr>
              <a:spLocks noChangeAspect="1"/>
            </p:cNvSpPr>
            <p:nvPr/>
          </p:nvSpPr>
          <p:spPr bwMode="auto">
            <a:xfrm>
              <a:off x="1347" y="2412"/>
              <a:ext cx="119" cy="691"/>
            </a:xfrm>
            <a:custGeom>
              <a:avLst/>
              <a:gdLst>
                <a:gd name="T0" fmla="*/ 0 w 11"/>
                <a:gd name="T1" fmla="*/ 3308002 h 41"/>
                <a:gd name="T2" fmla="*/ 13923 w 11"/>
                <a:gd name="T3" fmla="*/ 244277 h 41"/>
                <a:gd name="T4" fmla="*/ 27857 w 11"/>
                <a:gd name="T5" fmla="*/ 81521 h 41"/>
                <a:gd name="T6" fmla="*/ 54415 w 11"/>
                <a:gd name="T7" fmla="*/ 0 h 41"/>
                <a:gd name="T8" fmla="*/ 96206 w 11"/>
                <a:gd name="T9" fmla="*/ 0 h 41"/>
                <a:gd name="T10" fmla="*/ 122765 w 11"/>
                <a:gd name="T11" fmla="*/ 81521 h 41"/>
                <a:gd name="T12" fmla="*/ 136699 w 11"/>
                <a:gd name="T13" fmla="*/ 244277 h 41"/>
                <a:gd name="T14" fmla="*/ 150622 w 11"/>
                <a:gd name="T15" fmla="*/ 330800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988"/>
            <p:cNvSpPr>
              <a:spLocks noChangeAspect="1"/>
            </p:cNvSpPr>
            <p:nvPr/>
          </p:nvSpPr>
          <p:spPr bwMode="auto">
            <a:xfrm>
              <a:off x="1134" y="2412"/>
              <a:ext cx="120" cy="691"/>
            </a:xfrm>
            <a:custGeom>
              <a:avLst/>
              <a:gdLst>
                <a:gd name="T0" fmla="*/ 0 w 11"/>
                <a:gd name="T1" fmla="*/ 3308002 h 41"/>
                <a:gd name="T2" fmla="*/ 14280 w 11"/>
                <a:gd name="T3" fmla="*/ 244277 h 41"/>
                <a:gd name="T4" fmla="*/ 28560 w 11"/>
                <a:gd name="T5" fmla="*/ 81521 h 41"/>
                <a:gd name="T6" fmla="*/ 57120 w 11"/>
                <a:gd name="T7" fmla="*/ 0 h 41"/>
                <a:gd name="T8" fmla="*/ 98662 w 11"/>
                <a:gd name="T9" fmla="*/ 0 h 41"/>
                <a:gd name="T10" fmla="*/ 127222 w 11"/>
                <a:gd name="T11" fmla="*/ 81521 h 41"/>
                <a:gd name="T12" fmla="*/ 141502 w 11"/>
                <a:gd name="T13" fmla="*/ 244277 h 41"/>
                <a:gd name="T14" fmla="*/ 155782 w 11"/>
                <a:gd name="T15" fmla="*/ 330800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989"/>
            <p:cNvSpPr>
              <a:spLocks noChangeAspect="1"/>
            </p:cNvSpPr>
            <p:nvPr/>
          </p:nvSpPr>
          <p:spPr bwMode="auto">
            <a:xfrm>
              <a:off x="921" y="2412"/>
              <a:ext cx="133" cy="691"/>
            </a:xfrm>
            <a:custGeom>
              <a:avLst/>
              <a:gdLst>
                <a:gd name="T0" fmla="*/ 0 w 13"/>
                <a:gd name="T1" fmla="*/ 911769 h 63"/>
                <a:gd name="T2" fmla="*/ 10681 w 13"/>
                <a:gd name="T3" fmla="*/ 43555 h 63"/>
                <a:gd name="T4" fmla="*/ 21454 w 13"/>
                <a:gd name="T5" fmla="*/ 14555 h 63"/>
                <a:gd name="T6" fmla="*/ 43859 w 13"/>
                <a:gd name="T7" fmla="*/ 0 h 63"/>
                <a:gd name="T8" fmla="*/ 98492 w 13"/>
                <a:gd name="T9" fmla="*/ 0 h 63"/>
                <a:gd name="T10" fmla="*/ 120999 w 13"/>
                <a:gd name="T11" fmla="*/ 14555 h 63"/>
                <a:gd name="T12" fmla="*/ 131670 w 13"/>
                <a:gd name="T13" fmla="*/ 43555 h 63"/>
                <a:gd name="T14" fmla="*/ 142453 w 13"/>
                <a:gd name="T15" fmla="*/ 91176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990"/>
            <p:cNvSpPr>
              <a:spLocks noChangeAspect="1"/>
            </p:cNvSpPr>
            <p:nvPr/>
          </p:nvSpPr>
          <p:spPr bwMode="auto">
            <a:xfrm>
              <a:off x="429" y="2864"/>
              <a:ext cx="120" cy="13"/>
            </a:xfrm>
            <a:custGeom>
              <a:avLst/>
              <a:gdLst>
                <a:gd name="T0" fmla="*/ 0 w 11"/>
                <a:gd name="T1" fmla="*/ 3595 h 2"/>
                <a:gd name="T2" fmla="*/ 42840 w 11"/>
                <a:gd name="T3" fmla="*/ 0 h 2"/>
                <a:gd name="T4" fmla="*/ 155782 w 1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3" y="0"/>
                  </a:lnTo>
                  <a:lnTo>
                    <a:pt x="11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991"/>
            <p:cNvSpPr>
              <a:spLocks noChangeAspect="1"/>
            </p:cNvSpPr>
            <p:nvPr/>
          </p:nvSpPr>
          <p:spPr bwMode="auto">
            <a:xfrm>
              <a:off x="429" y="2426"/>
              <a:ext cx="306" cy="26"/>
            </a:xfrm>
            <a:custGeom>
              <a:avLst/>
              <a:gdLst>
                <a:gd name="T0" fmla="*/ 0 w 29"/>
                <a:gd name="T1" fmla="*/ 0 h 2"/>
                <a:gd name="T2" fmla="*/ 37627 w 29"/>
                <a:gd name="T3" fmla="*/ 57122 h 2"/>
                <a:gd name="T4" fmla="*/ 359518 w 29"/>
                <a:gd name="T5" fmla="*/ 5712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">
                  <a:moveTo>
                    <a:pt x="0" y="0"/>
                  </a:moveTo>
                  <a:lnTo>
                    <a:pt x="3" y="2"/>
                  </a:lnTo>
                  <a:lnTo>
                    <a:pt x="29" y="2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992"/>
            <p:cNvSpPr>
              <a:spLocks noChangeAspect="1"/>
            </p:cNvSpPr>
            <p:nvPr/>
          </p:nvSpPr>
          <p:spPr bwMode="auto">
            <a:xfrm>
              <a:off x="735" y="2399"/>
              <a:ext cx="106" cy="691"/>
            </a:xfrm>
            <a:custGeom>
              <a:avLst/>
              <a:gdLst>
                <a:gd name="T0" fmla="*/ 0 w 11"/>
                <a:gd name="T1" fmla="*/ 911769 h 63"/>
                <a:gd name="T2" fmla="*/ 8914 w 11"/>
                <a:gd name="T3" fmla="*/ 43555 h 63"/>
                <a:gd name="T4" fmla="*/ 16989 w 11"/>
                <a:gd name="T5" fmla="*/ 14555 h 63"/>
                <a:gd name="T6" fmla="*/ 34913 w 11"/>
                <a:gd name="T7" fmla="*/ 0 h 63"/>
                <a:gd name="T8" fmla="*/ 59986 w 11"/>
                <a:gd name="T9" fmla="*/ 0 h 63"/>
                <a:gd name="T10" fmla="*/ 77814 w 11"/>
                <a:gd name="T11" fmla="*/ 14555 h 63"/>
                <a:gd name="T12" fmla="*/ 85899 w 11"/>
                <a:gd name="T13" fmla="*/ 43555 h 63"/>
                <a:gd name="T14" fmla="*/ 94812 w 11"/>
                <a:gd name="T15" fmla="*/ 91176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6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Line 993"/>
            <p:cNvSpPr>
              <a:spLocks noChangeAspect="1" noChangeShapeType="1"/>
            </p:cNvSpPr>
            <p:nvPr/>
          </p:nvSpPr>
          <p:spPr bwMode="auto">
            <a:xfrm flipH="1">
              <a:off x="336" y="2651"/>
              <a:ext cx="210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AutoShape 999"/>
            <p:cNvSpPr>
              <a:spLocks noChangeAspect="1" noChangeArrowheads="1"/>
            </p:cNvSpPr>
            <p:nvPr/>
          </p:nvSpPr>
          <p:spPr bwMode="auto">
            <a:xfrm>
              <a:off x="1041" y="2226"/>
              <a:ext cx="785" cy="186"/>
            </a:xfrm>
            <a:prstGeom prst="leftRightArrow">
              <a:avLst>
                <a:gd name="adj1" fmla="val 50000"/>
                <a:gd name="adj2" fmla="val 84409"/>
              </a:avLst>
            </a:prstGeom>
            <a:solidFill>
              <a:srgbClr val="FF99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9" name="Text Box 1008"/>
            <p:cNvSpPr txBox="1">
              <a:spLocks noChangeArrowheads="1"/>
            </p:cNvSpPr>
            <p:nvPr/>
          </p:nvSpPr>
          <p:spPr bwMode="auto">
            <a:xfrm>
              <a:off x="480" y="1632"/>
              <a:ext cx="27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kumimoji="0" lang="ja-JP" altLang="ja-JP" sz="1600" b="1"/>
            </a:p>
          </p:txBody>
        </p:sp>
      </p:grpSp>
      <p:grpSp>
        <p:nvGrpSpPr>
          <p:cNvPr id="110" name="Group 994"/>
          <p:cNvGrpSpPr>
            <a:grpSpLocks noChangeAspect="1"/>
          </p:cNvGrpSpPr>
          <p:nvPr/>
        </p:nvGrpSpPr>
        <p:grpSpPr bwMode="auto">
          <a:xfrm>
            <a:off x="535322" y="3933056"/>
            <a:ext cx="2343150" cy="674688"/>
            <a:chOff x="43" y="273"/>
            <a:chExt cx="139" cy="39"/>
          </a:xfrm>
        </p:grpSpPr>
        <p:sp>
          <p:nvSpPr>
            <p:cNvPr id="111" name="Rectangle 995"/>
            <p:cNvSpPr>
              <a:spLocks noChangeAspect="1" noChangeArrowheads="1"/>
            </p:cNvSpPr>
            <p:nvPr/>
          </p:nvSpPr>
          <p:spPr bwMode="auto">
            <a:xfrm>
              <a:off x="43" y="281"/>
              <a:ext cx="139" cy="18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2" name="Rectangle 996"/>
            <p:cNvSpPr>
              <a:spLocks noChangeAspect="1" noChangeArrowheads="1"/>
            </p:cNvSpPr>
            <p:nvPr/>
          </p:nvSpPr>
          <p:spPr bwMode="auto">
            <a:xfrm>
              <a:off x="94" y="277"/>
              <a:ext cx="11" cy="27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3" name="Rectangle 997"/>
            <p:cNvSpPr>
              <a:spLocks noChangeAspect="1" noChangeArrowheads="1"/>
            </p:cNvSpPr>
            <p:nvPr/>
          </p:nvSpPr>
          <p:spPr bwMode="auto">
            <a:xfrm>
              <a:off x="76" y="277"/>
              <a:ext cx="11" cy="27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4" name="Rectangle 998"/>
            <p:cNvSpPr>
              <a:spLocks noChangeAspect="1" noChangeArrowheads="1"/>
            </p:cNvSpPr>
            <p:nvPr/>
          </p:nvSpPr>
          <p:spPr bwMode="auto">
            <a:xfrm>
              <a:off x="55" y="273"/>
              <a:ext cx="12" cy="39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15" name="Group 1028"/>
          <p:cNvGrpSpPr>
            <a:grpSpLocks/>
          </p:cNvGrpSpPr>
          <p:nvPr/>
        </p:nvGrpSpPr>
        <p:grpSpPr bwMode="auto">
          <a:xfrm>
            <a:off x="3308481" y="4314825"/>
            <a:ext cx="5791200" cy="2354263"/>
            <a:chOff x="2095" y="2693"/>
            <a:chExt cx="3648" cy="1483"/>
          </a:xfrm>
        </p:grpSpPr>
        <p:grpSp>
          <p:nvGrpSpPr>
            <p:cNvPr id="116" name="Group 1029"/>
            <p:cNvGrpSpPr>
              <a:grpSpLocks/>
            </p:cNvGrpSpPr>
            <p:nvPr/>
          </p:nvGrpSpPr>
          <p:grpSpPr bwMode="auto">
            <a:xfrm>
              <a:off x="2095" y="2693"/>
              <a:ext cx="3648" cy="1452"/>
              <a:chOff x="1952" y="2213"/>
              <a:chExt cx="3432" cy="1452"/>
            </a:xfrm>
          </p:grpSpPr>
          <p:sp>
            <p:nvSpPr>
              <p:cNvPr id="118" name="AutoShape 1030"/>
              <p:cNvSpPr>
                <a:spLocks noChangeArrowheads="1"/>
              </p:cNvSpPr>
              <p:nvPr/>
            </p:nvSpPr>
            <p:spPr bwMode="auto">
              <a:xfrm>
                <a:off x="1952" y="2213"/>
                <a:ext cx="3432" cy="1452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19" name="Text Box 1031"/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1920" cy="912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0" lang="ja-JP" altLang="en-US" sz="2000" b="1" dirty="0"/>
                  <a:t>＃６穴径大の不具合品が</a:t>
                </a:r>
              </a:p>
              <a:p>
                <a:pPr algn="l">
                  <a:spcBef>
                    <a:spcPct val="0"/>
                  </a:spcBef>
                </a:pPr>
                <a:r>
                  <a:rPr kumimoji="0" lang="ja-JP" altLang="en-US" sz="2000" b="1" dirty="0"/>
                  <a:t>流出すると、走行不能などの市場クレームが発生する</a:t>
                </a:r>
              </a:p>
            </p:txBody>
          </p:sp>
        </p:grpSp>
        <p:sp>
          <p:nvSpPr>
            <p:cNvPr id="117" name="Oval 1032"/>
            <p:cNvSpPr>
              <a:spLocks noChangeArrowheads="1"/>
            </p:cNvSpPr>
            <p:nvPr/>
          </p:nvSpPr>
          <p:spPr bwMode="auto">
            <a:xfrm>
              <a:off x="3168" y="3744"/>
              <a:ext cx="2448" cy="432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b="1"/>
                <a:t>全数検査を実施中</a:t>
              </a:r>
            </a:p>
          </p:txBody>
        </p:sp>
      </p:grpSp>
      <p:pic>
        <p:nvPicPr>
          <p:cNvPr id="120" name="Picture 1058" descr="handdo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0832">
            <a:off x="386964" y="2824733"/>
            <a:ext cx="570363" cy="8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9283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2118 4.8148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080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228600"/>
            <a:ext cx="8686800" cy="6858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kern="0"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ja-JP" altLang="en-US" sz="3200" kern="0">
                <a:latin typeface="HG正楷書体-PRO" pitchFamily="66" charset="-128"/>
                <a:ea typeface="HG正楷書体-PRO" pitchFamily="66" charset="-128"/>
              </a:rPr>
              <a:t>部品　加工不良実績</a:t>
            </a:r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7315200" y="0"/>
            <a:ext cx="1600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/>
              <a:t>作成日</a:t>
            </a:r>
          </a:p>
          <a:p>
            <a:pPr algn="l" eaLnBrk="1" hangingPunct="1"/>
            <a:r>
              <a:rPr lang="ja-JP" altLang="en-US" sz="1600"/>
              <a:t>‘０５    ９／１４</a:t>
            </a:r>
          </a:p>
        </p:txBody>
      </p:sp>
      <p:sp>
        <p:nvSpPr>
          <p:cNvPr id="5" name="AutoShape 35"/>
          <p:cNvSpPr>
            <a:spLocks noChangeArrowheads="1"/>
          </p:cNvSpPr>
          <p:nvPr/>
        </p:nvSpPr>
        <p:spPr bwMode="auto">
          <a:xfrm>
            <a:off x="76200" y="76200"/>
            <a:ext cx="2971800" cy="838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現状の把握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602784" cy="56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52152"/>
      </p:ext>
    </p:extLst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5638800"/>
            <a:ext cx="9144000" cy="823913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800" b="1" i="1" dirty="0">
                <a:solidFill>
                  <a:srgbClr val="FE2508"/>
                </a:solidFill>
                <a:latin typeface="Arial" charset="0"/>
              </a:rPr>
              <a:t>＃６穴径大不良が慢性化！！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152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kern="0">
                <a:effectLst>
                  <a:outerShdw blurRad="38100" dist="38100" dir="2700000" algn="tl">
                    <a:srgbClr val="FFFFFF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ja-JP" altLang="en-US" sz="3200" kern="0">
                <a:effectLst>
                  <a:outerShdw blurRad="38100" dist="38100" dir="2700000" algn="tl">
                    <a:srgbClr val="FFFFFF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部品　加工不良実績（現状把握）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40232" y="808037"/>
            <a:ext cx="1600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 dirty="0"/>
              <a:t>作成日</a:t>
            </a:r>
          </a:p>
          <a:p>
            <a:pPr algn="l" eaLnBrk="1" hangingPunct="1"/>
            <a:r>
              <a:rPr lang="ja-JP" altLang="en-US" sz="1600" b="1" dirty="0"/>
              <a:t>‘０５    ９／１４</a:t>
            </a:r>
          </a:p>
        </p:txBody>
      </p:sp>
      <p:sp>
        <p:nvSpPr>
          <p:cNvPr id="9" name="AutoShape 87"/>
          <p:cNvSpPr>
            <a:spLocks noChangeArrowheads="1"/>
          </p:cNvSpPr>
          <p:nvPr/>
        </p:nvSpPr>
        <p:spPr bwMode="auto">
          <a:xfrm>
            <a:off x="228600" y="990600"/>
            <a:ext cx="5105400" cy="4572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spcBef>
                <a:spcPct val="0"/>
              </a:spcBef>
              <a:defRPr/>
            </a:pPr>
            <a:r>
              <a:rPr lang="ja-JP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月の平均加工数　１００００個</a:t>
            </a:r>
          </a:p>
        </p:txBody>
      </p:sp>
      <p:graphicFrame>
        <p:nvGraphicFramePr>
          <p:cNvPr id="11" name="グラフ 10"/>
          <p:cNvGraphicFramePr/>
          <p:nvPr>
            <p:extLst>
              <p:ext uri="{D42A27DB-BD31-4B8C-83A1-F6EECF244321}">
                <p14:modId xmlns:p14="http://schemas.microsoft.com/office/powerpoint/2010/main" val="2172496558"/>
              </p:ext>
            </p:extLst>
          </p:nvPr>
        </p:nvGraphicFramePr>
        <p:xfrm>
          <a:off x="1432056" y="15113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1432056" y="1816100"/>
            <a:ext cx="453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050" dirty="0"/>
              <a:t>（台）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96000" y="2482808"/>
            <a:ext cx="2286000" cy="914400"/>
          </a:xfrm>
          <a:prstGeom prst="wedgeRoundRectCallout">
            <a:avLst>
              <a:gd name="adj1" fmla="val -107408"/>
              <a:gd name="adj2" fmla="val 164159"/>
              <a:gd name="adj3" fmla="val 16667"/>
            </a:avLst>
          </a:prstGeom>
          <a:solidFill>
            <a:srgbClr val="FFFFFF"/>
          </a:solidFill>
          <a:ln w="38100">
            <a:solidFill>
              <a:srgbClr val="FE25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3200" b="1" i="1">
                <a:solidFill>
                  <a:srgbClr val="FE2508"/>
                </a:solidFill>
                <a:latin typeface="Arial" charset="0"/>
              </a:rPr>
              <a:t>＃６穴径大</a:t>
            </a:r>
          </a:p>
        </p:txBody>
      </p:sp>
      <p:pic>
        <p:nvPicPr>
          <p:cNvPr id="10" name="Picture 1058" descr="handdo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0635">
            <a:off x="1880790" y="4805903"/>
            <a:ext cx="570363" cy="9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2455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38802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59753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ea typeface="HG丸ｺﾞｼｯｸM-PRO" pitchFamily="50" charset="-128"/>
              </a:rPr>
              <a:t>人（作業者）による発生状況はどうか？</a:t>
            </a:r>
          </a:p>
        </p:txBody>
      </p: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7620000" y="1835150"/>
            <a:ext cx="1201738" cy="1744663"/>
            <a:chOff x="4800" y="1156"/>
            <a:chExt cx="757" cy="1099"/>
          </a:xfrm>
        </p:grpSpPr>
        <p:sp>
          <p:nvSpPr>
            <p:cNvPr id="15481" name="AutoShape 41"/>
            <p:cNvSpPr>
              <a:spLocks noChangeAspect="1" noChangeArrowheads="1"/>
            </p:cNvSpPr>
            <p:nvPr/>
          </p:nvSpPr>
          <p:spPr bwMode="auto">
            <a:xfrm flipH="1">
              <a:off x="4800" y="1156"/>
              <a:ext cx="757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482" name="Freeform 42"/>
            <p:cNvSpPr>
              <a:spLocks/>
            </p:cNvSpPr>
            <p:nvPr/>
          </p:nvSpPr>
          <p:spPr bwMode="auto">
            <a:xfrm flipH="1">
              <a:off x="4867" y="1587"/>
              <a:ext cx="563" cy="589"/>
            </a:xfrm>
            <a:custGeom>
              <a:avLst/>
              <a:gdLst>
                <a:gd name="T0" fmla="*/ 88 w 847"/>
                <a:gd name="T1" fmla="*/ 7 h 949"/>
                <a:gd name="T2" fmla="*/ 74 w 847"/>
                <a:gd name="T3" fmla="*/ 10 h 949"/>
                <a:gd name="T4" fmla="*/ 54 w 847"/>
                <a:gd name="T5" fmla="*/ 1 h 949"/>
                <a:gd name="T6" fmla="*/ 58 w 847"/>
                <a:gd name="T7" fmla="*/ 0 h 949"/>
                <a:gd name="T8" fmla="*/ 62 w 847"/>
                <a:gd name="T9" fmla="*/ 1 h 949"/>
                <a:gd name="T10" fmla="*/ 54 w 847"/>
                <a:gd name="T11" fmla="*/ 2 h 949"/>
                <a:gd name="T12" fmla="*/ 57 w 847"/>
                <a:gd name="T13" fmla="*/ 15 h 949"/>
                <a:gd name="T14" fmla="*/ 74 w 847"/>
                <a:gd name="T15" fmla="*/ 23 h 949"/>
                <a:gd name="T16" fmla="*/ 74 w 847"/>
                <a:gd name="T17" fmla="*/ 23 h 949"/>
                <a:gd name="T18" fmla="*/ 57 w 847"/>
                <a:gd name="T19" fmla="*/ 15 h 949"/>
                <a:gd name="T20" fmla="*/ 39 w 847"/>
                <a:gd name="T21" fmla="*/ 12 h 949"/>
                <a:gd name="T22" fmla="*/ 22 w 847"/>
                <a:gd name="T23" fmla="*/ 20 h 949"/>
                <a:gd name="T24" fmla="*/ 7 w 847"/>
                <a:gd name="T25" fmla="*/ 29 h 949"/>
                <a:gd name="T26" fmla="*/ 2 w 847"/>
                <a:gd name="T27" fmla="*/ 34 h 949"/>
                <a:gd name="T28" fmla="*/ 0 w 847"/>
                <a:gd name="T29" fmla="*/ 40 h 949"/>
                <a:gd name="T30" fmla="*/ 2 w 847"/>
                <a:gd name="T31" fmla="*/ 45 h 949"/>
                <a:gd name="T32" fmla="*/ 2 w 847"/>
                <a:gd name="T33" fmla="*/ 50 h 949"/>
                <a:gd name="T34" fmla="*/ 1 w 847"/>
                <a:gd name="T35" fmla="*/ 69 h 949"/>
                <a:gd name="T36" fmla="*/ 5 w 847"/>
                <a:gd name="T37" fmla="*/ 88 h 949"/>
                <a:gd name="T38" fmla="*/ 17 w 847"/>
                <a:gd name="T39" fmla="*/ 122 h 949"/>
                <a:gd name="T40" fmla="*/ 38 w 847"/>
                <a:gd name="T41" fmla="*/ 141 h 949"/>
                <a:gd name="T42" fmla="*/ 66 w 847"/>
                <a:gd name="T43" fmla="*/ 140 h 949"/>
                <a:gd name="T44" fmla="*/ 95 w 847"/>
                <a:gd name="T45" fmla="*/ 135 h 949"/>
                <a:gd name="T46" fmla="*/ 122 w 847"/>
                <a:gd name="T47" fmla="*/ 127 h 949"/>
                <a:gd name="T48" fmla="*/ 133 w 847"/>
                <a:gd name="T49" fmla="*/ 114 h 949"/>
                <a:gd name="T50" fmla="*/ 128 w 847"/>
                <a:gd name="T51" fmla="*/ 98 h 949"/>
                <a:gd name="T52" fmla="*/ 116 w 847"/>
                <a:gd name="T53" fmla="*/ 89 h 949"/>
                <a:gd name="T54" fmla="*/ 116 w 847"/>
                <a:gd name="T55" fmla="*/ 89 h 949"/>
                <a:gd name="T56" fmla="*/ 134 w 847"/>
                <a:gd name="T57" fmla="*/ 90 h 949"/>
                <a:gd name="T58" fmla="*/ 147 w 847"/>
                <a:gd name="T59" fmla="*/ 89 h 949"/>
                <a:gd name="T60" fmla="*/ 156 w 847"/>
                <a:gd name="T61" fmla="*/ 85 h 949"/>
                <a:gd name="T62" fmla="*/ 163 w 847"/>
                <a:gd name="T63" fmla="*/ 79 h 949"/>
                <a:gd name="T64" fmla="*/ 166 w 847"/>
                <a:gd name="T65" fmla="*/ 73 h 949"/>
                <a:gd name="T66" fmla="*/ 164 w 847"/>
                <a:gd name="T67" fmla="*/ 66 h 949"/>
                <a:gd name="T68" fmla="*/ 154 w 847"/>
                <a:gd name="T69" fmla="*/ 55 h 949"/>
                <a:gd name="T70" fmla="*/ 135 w 847"/>
                <a:gd name="T71" fmla="*/ 36 h 949"/>
                <a:gd name="T72" fmla="*/ 112 w 847"/>
                <a:gd name="T73" fmla="*/ 20 h 949"/>
                <a:gd name="T74" fmla="*/ 112 w 847"/>
                <a:gd name="T75" fmla="*/ 12 h 949"/>
                <a:gd name="T76" fmla="*/ 96 w 847"/>
                <a:gd name="T77" fmla="*/ 9 h 9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949">
                  <a:moveTo>
                    <a:pt x="493" y="60"/>
                  </a:moveTo>
                  <a:lnTo>
                    <a:pt x="451" y="49"/>
                  </a:lnTo>
                  <a:lnTo>
                    <a:pt x="439" y="88"/>
                  </a:lnTo>
                  <a:lnTo>
                    <a:pt x="382" y="64"/>
                  </a:lnTo>
                  <a:lnTo>
                    <a:pt x="328" y="39"/>
                  </a:lnTo>
                  <a:lnTo>
                    <a:pt x="277" y="11"/>
                  </a:lnTo>
                  <a:lnTo>
                    <a:pt x="286" y="3"/>
                  </a:lnTo>
                  <a:lnTo>
                    <a:pt x="298" y="0"/>
                  </a:lnTo>
                  <a:lnTo>
                    <a:pt x="311" y="0"/>
                  </a:lnTo>
                  <a:lnTo>
                    <a:pt x="321" y="2"/>
                  </a:lnTo>
                  <a:lnTo>
                    <a:pt x="284" y="10"/>
                  </a:lnTo>
                  <a:lnTo>
                    <a:pt x="275" y="17"/>
                  </a:lnTo>
                  <a:lnTo>
                    <a:pt x="253" y="66"/>
                  </a:lnTo>
                  <a:lnTo>
                    <a:pt x="293" y="99"/>
                  </a:lnTo>
                  <a:lnTo>
                    <a:pt x="335" y="128"/>
                  </a:lnTo>
                  <a:lnTo>
                    <a:pt x="382" y="153"/>
                  </a:lnTo>
                  <a:lnTo>
                    <a:pt x="430" y="175"/>
                  </a:lnTo>
                  <a:lnTo>
                    <a:pt x="382" y="153"/>
                  </a:lnTo>
                  <a:lnTo>
                    <a:pt x="337" y="128"/>
                  </a:lnTo>
                  <a:lnTo>
                    <a:pt x="293" y="100"/>
                  </a:lnTo>
                  <a:lnTo>
                    <a:pt x="253" y="69"/>
                  </a:lnTo>
                  <a:lnTo>
                    <a:pt x="202" y="84"/>
                  </a:lnTo>
                  <a:lnTo>
                    <a:pt x="154" y="106"/>
                  </a:lnTo>
                  <a:lnTo>
                    <a:pt x="111" y="133"/>
                  </a:lnTo>
                  <a:lnTo>
                    <a:pt x="70" y="162"/>
                  </a:lnTo>
                  <a:lnTo>
                    <a:pt x="35" y="198"/>
                  </a:lnTo>
                  <a:lnTo>
                    <a:pt x="19" y="212"/>
                  </a:lnTo>
                  <a:lnTo>
                    <a:pt x="9" y="228"/>
                  </a:lnTo>
                  <a:lnTo>
                    <a:pt x="2" y="247"/>
                  </a:lnTo>
                  <a:lnTo>
                    <a:pt x="0" y="267"/>
                  </a:lnTo>
                  <a:lnTo>
                    <a:pt x="3" y="286"/>
                  </a:lnTo>
                  <a:lnTo>
                    <a:pt x="11" y="301"/>
                  </a:lnTo>
                  <a:lnTo>
                    <a:pt x="12" y="318"/>
                  </a:lnTo>
                  <a:lnTo>
                    <a:pt x="11" y="336"/>
                  </a:lnTo>
                  <a:lnTo>
                    <a:pt x="5" y="400"/>
                  </a:lnTo>
                  <a:lnTo>
                    <a:pt x="5" y="464"/>
                  </a:lnTo>
                  <a:lnTo>
                    <a:pt x="11" y="528"/>
                  </a:lnTo>
                  <a:lnTo>
                    <a:pt x="23" y="592"/>
                  </a:lnTo>
                  <a:lnTo>
                    <a:pt x="49" y="710"/>
                  </a:lnTo>
                  <a:lnTo>
                    <a:pt x="82" y="827"/>
                  </a:lnTo>
                  <a:lnTo>
                    <a:pt x="121" y="943"/>
                  </a:lnTo>
                  <a:lnTo>
                    <a:pt x="195" y="949"/>
                  </a:lnTo>
                  <a:lnTo>
                    <a:pt x="268" y="949"/>
                  </a:lnTo>
                  <a:lnTo>
                    <a:pt x="342" y="943"/>
                  </a:lnTo>
                  <a:lnTo>
                    <a:pt x="416" y="930"/>
                  </a:lnTo>
                  <a:lnTo>
                    <a:pt x="488" y="913"/>
                  </a:lnTo>
                  <a:lnTo>
                    <a:pt x="556" y="888"/>
                  </a:lnTo>
                  <a:lnTo>
                    <a:pt x="623" y="858"/>
                  </a:lnTo>
                  <a:lnTo>
                    <a:pt x="686" y="822"/>
                  </a:lnTo>
                  <a:lnTo>
                    <a:pt x="681" y="768"/>
                  </a:lnTo>
                  <a:lnTo>
                    <a:pt x="670" y="713"/>
                  </a:lnTo>
                  <a:lnTo>
                    <a:pt x="658" y="659"/>
                  </a:lnTo>
                  <a:lnTo>
                    <a:pt x="640" y="606"/>
                  </a:lnTo>
                  <a:lnTo>
                    <a:pt x="598" y="602"/>
                  </a:lnTo>
                  <a:lnTo>
                    <a:pt x="558" y="593"/>
                  </a:lnTo>
                  <a:lnTo>
                    <a:pt x="598" y="602"/>
                  </a:lnTo>
                  <a:lnTo>
                    <a:pt x="640" y="606"/>
                  </a:lnTo>
                  <a:lnTo>
                    <a:pt x="683" y="606"/>
                  </a:lnTo>
                  <a:lnTo>
                    <a:pt x="725" y="601"/>
                  </a:lnTo>
                  <a:lnTo>
                    <a:pt x="753" y="596"/>
                  </a:lnTo>
                  <a:lnTo>
                    <a:pt x="779" y="588"/>
                  </a:lnTo>
                  <a:lnTo>
                    <a:pt x="802" y="573"/>
                  </a:lnTo>
                  <a:lnTo>
                    <a:pt x="821" y="554"/>
                  </a:lnTo>
                  <a:lnTo>
                    <a:pt x="833" y="531"/>
                  </a:lnTo>
                  <a:lnTo>
                    <a:pt x="842" y="510"/>
                  </a:lnTo>
                  <a:lnTo>
                    <a:pt x="847" y="490"/>
                  </a:lnTo>
                  <a:lnTo>
                    <a:pt x="846" y="468"/>
                  </a:lnTo>
                  <a:lnTo>
                    <a:pt x="840" y="448"/>
                  </a:lnTo>
                  <a:lnTo>
                    <a:pt x="830" y="428"/>
                  </a:lnTo>
                  <a:lnTo>
                    <a:pt x="788" y="365"/>
                  </a:lnTo>
                  <a:lnTo>
                    <a:pt x="740" y="303"/>
                  </a:lnTo>
                  <a:lnTo>
                    <a:pt x="690" y="245"/>
                  </a:lnTo>
                  <a:lnTo>
                    <a:pt x="635" y="189"/>
                  </a:lnTo>
                  <a:lnTo>
                    <a:pt x="577" y="136"/>
                  </a:lnTo>
                  <a:lnTo>
                    <a:pt x="590" y="99"/>
                  </a:lnTo>
                  <a:lnTo>
                    <a:pt x="574" y="84"/>
                  </a:lnTo>
                  <a:lnTo>
                    <a:pt x="554" y="74"/>
                  </a:lnTo>
                  <a:lnTo>
                    <a:pt x="493" y="60"/>
                  </a:lnTo>
                  <a:close/>
                </a:path>
              </a:pathLst>
            </a:custGeom>
            <a:solidFill>
              <a:srgbClr val="E6E6E6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3" name="Freeform 43"/>
            <p:cNvSpPr>
              <a:spLocks/>
            </p:cNvSpPr>
            <p:nvPr/>
          </p:nvSpPr>
          <p:spPr bwMode="auto">
            <a:xfrm flipH="1">
              <a:off x="5103" y="1624"/>
              <a:ext cx="36" cy="66"/>
            </a:xfrm>
            <a:custGeom>
              <a:avLst/>
              <a:gdLst>
                <a:gd name="T0" fmla="*/ 13 w 51"/>
                <a:gd name="T1" fmla="*/ 0 h 99"/>
                <a:gd name="T2" fmla="*/ 6 w 51"/>
                <a:gd name="T3" fmla="*/ 19 h 99"/>
                <a:gd name="T4" fmla="*/ 0 w 51"/>
                <a:gd name="T5" fmla="*/ 5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99">
                  <a:moveTo>
                    <a:pt x="51" y="0"/>
                  </a:moveTo>
                  <a:lnTo>
                    <a:pt x="21" y="99"/>
                  </a:lnTo>
                  <a:lnTo>
                    <a:pt x="0" y="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4" name="Freeform 44"/>
            <p:cNvSpPr>
              <a:spLocks/>
            </p:cNvSpPr>
            <p:nvPr/>
          </p:nvSpPr>
          <p:spPr bwMode="auto">
            <a:xfrm flipH="1">
              <a:off x="5060" y="1733"/>
              <a:ext cx="13" cy="36"/>
            </a:xfrm>
            <a:custGeom>
              <a:avLst/>
              <a:gdLst>
                <a:gd name="T0" fmla="*/ 0 w 21"/>
                <a:gd name="T1" fmla="*/ 0 h 60"/>
                <a:gd name="T2" fmla="*/ 1 w 21"/>
                <a:gd name="T3" fmla="*/ 2 h 60"/>
                <a:gd name="T4" fmla="*/ 2 w 21"/>
                <a:gd name="T5" fmla="*/ 4 h 60"/>
                <a:gd name="T6" fmla="*/ 3 w 21"/>
                <a:gd name="T7" fmla="*/ 5 h 60"/>
                <a:gd name="T8" fmla="*/ 2 w 21"/>
                <a:gd name="T9" fmla="*/ 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60">
                  <a:moveTo>
                    <a:pt x="0" y="0"/>
                  </a:moveTo>
                  <a:lnTo>
                    <a:pt x="10" y="13"/>
                  </a:lnTo>
                  <a:lnTo>
                    <a:pt x="17" y="28"/>
                  </a:lnTo>
                  <a:lnTo>
                    <a:pt x="21" y="42"/>
                  </a:lnTo>
                  <a:lnTo>
                    <a:pt x="17" y="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5" name="Freeform 45"/>
            <p:cNvSpPr>
              <a:spLocks/>
            </p:cNvSpPr>
            <p:nvPr/>
          </p:nvSpPr>
          <p:spPr bwMode="auto">
            <a:xfrm flipH="1">
              <a:off x="5012" y="1812"/>
              <a:ext cx="394" cy="243"/>
            </a:xfrm>
            <a:custGeom>
              <a:avLst/>
              <a:gdLst>
                <a:gd name="T0" fmla="*/ 78 w 593"/>
                <a:gd name="T1" fmla="*/ 11 h 393"/>
                <a:gd name="T2" fmla="*/ 84 w 593"/>
                <a:gd name="T3" fmla="*/ 7 h 393"/>
                <a:gd name="T4" fmla="*/ 88 w 593"/>
                <a:gd name="T5" fmla="*/ 4 h 393"/>
                <a:gd name="T6" fmla="*/ 90 w 593"/>
                <a:gd name="T7" fmla="*/ 0 h 393"/>
                <a:gd name="T8" fmla="*/ 97 w 593"/>
                <a:gd name="T9" fmla="*/ 1 h 393"/>
                <a:gd name="T10" fmla="*/ 102 w 593"/>
                <a:gd name="T11" fmla="*/ 1 h 393"/>
                <a:gd name="T12" fmla="*/ 108 w 593"/>
                <a:gd name="T13" fmla="*/ 4 h 393"/>
                <a:gd name="T14" fmla="*/ 112 w 593"/>
                <a:gd name="T15" fmla="*/ 7 h 393"/>
                <a:gd name="T16" fmla="*/ 116 w 593"/>
                <a:gd name="T17" fmla="*/ 11 h 393"/>
                <a:gd name="T18" fmla="*/ 107 w 593"/>
                <a:gd name="T19" fmla="*/ 25 h 393"/>
                <a:gd name="T20" fmla="*/ 98 w 593"/>
                <a:gd name="T21" fmla="*/ 38 h 393"/>
                <a:gd name="T22" fmla="*/ 86 w 593"/>
                <a:gd name="T23" fmla="*/ 51 h 393"/>
                <a:gd name="T24" fmla="*/ 81 w 593"/>
                <a:gd name="T25" fmla="*/ 54 h 393"/>
                <a:gd name="T26" fmla="*/ 75 w 593"/>
                <a:gd name="T27" fmla="*/ 56 h 393"/>
                <a:gd name="T28" fmla="*/ 68 w 593"/>
                <a:gd name="T29" fmla="*/ 58 h 393"/>
                <a:gd name="T30" fmla="*/ 62 w 593"/>
                <a:gd name="T31" fmla="*/ 58 h 393"/>
                <a:gd name="T32" fmla="*/ 56 w 593"/>
                <a:gd name="T33" fmla="*/ 57 h 393"/>
                <a:gd name="T34" fmla="*/ 47 w 593"/>
                <a:gd name="T35" fmla="*/ 53 h 393"/>
                <a:gd name="T36" fmla="*/ 38 w 593"/>
                <a:gd name="T37" fmla="*/ 49 h 393"/>
                <a:gd name="T38" fmla="*/ 31 w 593"/>
                <a:gd name="T39" fmla="*/ 43 h 393"/>
                <a:gd name="T40" fmla="*/ 25 w 593"/>
                <a:gd name="T41" fmla="*/ 38 h 393"/>
                <a:gd name="T42" fmla="*/ 17 w 593"/>
                <a:gd name="T43" fmla="*/ 30 h 393"/>
                <a:gd name="T44" fmla="*/ 10 w 593"/>
                <a:gd name="T45" fmla="*/ 22 h 393"/>
                <a:gd name="T46" fmla="*/ 5 w 593"/>
                <a:gd name="T47" fmla="*/ 14 h 393"/>
                <a:gd name="T48" fmla="*/ 0 w 593"/>
                <a:gd name="T49" fmla="*/ 13 h 393"/>
                <a:gd name="T50" fmla="*/ 1 w 593"/>
                <a:gd name="T51" fmla="*/ 14 h 393"/>
                <a:gd name="T52" fmla="*/ 2 w 593"/>
                <a:gd name="T53" fmla="*/ 15 h 393"/>
                <a:gd name="T54" fmla="*/ 3 w 593"/>
                <a:gd name="T55" fmla="*/ 15 h 393"/>
                <a:gd name="T56" fmla="*/ 0 w 593"/>
                <a:gd name="T57" fmla="*/ 17 h 393"/>
                <a:gd name="T58" fmla="*/ 6 w 593"/>
                <a:gd name="T59" fmla="*/ 23 h 3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3" h="393">
                  <a:moveTo>
                    <a:pt x="403" y="73"/>
                  </a:moveTo>
                  <a:lnTo>
                    <a:pt x="430" y="53"/>
                  </a:lnTo>
                  <a:lnTo>
                    <a:pt x="451" y="28"/>
                  </a:lnTo>
                  <a:lnTo>
                    <a:pt x="465" y="0"/>
                  </a:lnTo>
                  <a:lnTo>
                    <a:pt x="496" y="3"/>
                  </a:lnTo>
                  <a:lnTo>
                    <a:pt x="526" y="12"/>
                  </a:lnTo>
                  <a:lnTo>
                    <a:pt x="554" y="28"/>
                  </a:lnTo>
                  <a:lnTo>
                    <a:pt x="577" y="47"/>
                  </a:lnTo>
                  <a:lnTo>
                    <a:pt x="593" y="71"/>
                  </a:lnTo>
                  <a:lnTo>
                    <a:pt x="549" y="167"/>
                  </a:lnTo>
                  <a:lnTo>
                    <a:pt x="500" y="262"/>
                  </a:lnTo>
                  <a:lnTo>
                    <a:pt x="444" y="354"/>
                  </a:lnTo>
                  <a:lnTo>
                    <a:pt x="417" y="371"/>
                  </a:lnTo>
                  <a:lnTo>
                    <a:pt x="386" y="385"/>
                  </a:lnTo>
                  <a:lnTo>
                    <a:pt x="352" y="391"/>
                  </a:lnTo>
                  <a:lnTo>
                    <a:pt x="317" y="393"/>
                  </a:lnTo>
                  <a:lnTo>
                    <a:pt x="284" y="388"/>
                  </a:lnTo>
                  <a:lnTo>
                    <a:pt x="238" y="363"/>
                  </a:lnTo>
                  <a:lnTo>
                    <a:pt x="196" y="334"/>
                  </a:lnTo>
                  <a:lnTo>
                    <a:pt x="158" y="299"/>
                  </a:lnTo>
                  <a:lnTo>
                    <a:pt x="126" y="262"/>
                  </a:lnTo>
                  <a:lnTo>
                    <a:pt x="86" y="209"/>
                  </a:lnTo>
                  <a:lnTo>
                    <a:pt x="51" y="153"/>
                  </a:lnTo>
                  <a:lnTo>
                    <a:pt x="23" y="93"/>
                  </a:lnTo>
                  <a:lnTo>
                    <a:pt x="0" y="89"/>
                  </a:lnTo>
                  <a:lnTo>
                    <a:pt x="2" y="98"/>
                  </a:lnTo>
                  <a:lnTo>
                    <a:pt x="9" y="104"/>
                  </a:lnTo>
                  <a:lnTo>
                    <a:pt x="17" y="109"/>
                  </a:lnTo>
                  <a:lnTo>
                    <a:pt x="0" y="120"/>
                  </a:lnTo>
                  <a:lnTo>
                    <a:pt x="31" y="1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6" name="Freeform 46"/>
            <p:cNvSpPr>
              <a:spLocks/>
            </p:cNvSpPr>
            <p:nvPr/>
          </p:nvSpPr>
          <p:spPr bwMode="auto">
            <a:xfrm flipH="1">
              <a:off x="5157" y="1927"/>
              <a:ext cx="18" cy="43"/>
            </a:xfrm>
            <a:custGeom>
              <a:avLst/>
              <a:gdLst>
                <a:gd name="T0" fmla="*/ 0 w 34"/>
                <a:gd name="T1" fmla="*/ 0 h 64"/>
                <a:gd name="T2" fmla="*/ 1 w 34"/>
                <a:gd name="T3" fmla="*/ 2 h 64"/>
                <a:gd name="T4" fmla="*/ 2 w 34"/>
                <a:gd name="T5" fmla="*/ 6 h 64"/>
                <a:gd name="T6" fmla="*/ 3 w 34"/>
                <a:gd name="T7" fmla="*/ 9 h 64"/>
                <a:gd name="T8" fmla="*/ 3 w 34"/>
                <a:gd name="T9" fmla="*/ 1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4">
                  <a:moveTo>
                    <a:pt x="0" y="0"/>
                  </a:moveTo>
                  <a:lnTo>
                    <a:pt x="15" y="12"/>
                  </a:lnTo>
                  <a:lnTo>
                    <a:pt x="25" y="28"/>
                  </a:lnTo>
                  <a:lnTo>
                    <a:pt x="32" y="45"/>
                  </a:lnTo>
                  <a:lnTo>
                    <a:pt x="34" y="6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7" name="Freeform 47"/>
            <p:cNvSpPr>
              <a:spLocks/>
            </p:cNvSpPr>
            <p:nvPr/>
          </p:nvSpPr>
          <p:spPr bwMode="auto">
            <a:xfrm flipH="1">
              <a:off x="5175" y="1939"/>
              <a:ext cx="19" cy="31"/>
            </a:xfrm>
            <a:custGeom>
              <a:avLst/>
              <a:gdLst>
                <a:gd name="T0" fmla="*/ 0 w 28"/>
                <a:gd name="T1" fmla="*/ 0 h 51"/>
                <a:gd name="T2" fmla="*/ 3 w 28"/>
                <a:gd name="T3" fmla="*/ 1 h 51"/>
                <a:gd name="T4" fmla="*/ 5 w 28"/>
                <a:gd name="T5" fmla="*/ 2 h 51"/>
                <a:gd name="T6" fmla="*/ 6 w 28"/>
                <a:gd name="T7" fmla="*/ 4 h 51"/>
                <a:gd name="T8" fmla="*/ 5 w 28"/>
                <a:gd name="T9" fmla="*/ 5 h 51"/>
                <a:gd name="T10" fmla="*/ 5 w 28"/>
                <a:gd name="T11" fmla="*/ 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1">
                  <a:moveTo>
                    <a:pt x="0" y="0"/>
                  </a:moveTo>
                  <a:lnTo>
                    <a:pt x="14" y="6"/>
                  </a:lnTo>
                  <a:lnTo>
                    <a:pt x="24" y="15"/>
                  </a:lnTo>
                  <a:lnTo>
                    <a:pt x="28" y="26"/>
                  </a:lnTo>
                  <a:lnTo>
                    <a:pt x="26" y="39"/>
                  </a:lnTo>
                  <a:lnTo>
                    <a:pt x="21" y="5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8" name="Freeform 48"/>
            <p:cNvSpPr>
              <a:spLocks/>
            </p:cNvSpPr>
            <p:nvPr/>
          </p:nvSpPr>
          <p:spPr bwMode="auto">
            <a:xfrm flipH="1">
              <a:off x="5188" y="1939"/>
              <a:ext cx="24" cy="18"/>
            </a:xfrm>
            <a:custGeom>
              <a:avLst/>
              <a:gdLst>
                <a:gd name="T0" fmla="*/ 0 w 28"/>
                <a:gd name="T1" fmla="*/ 0 h 37"/>
                <a:gd name="T2" fmla="*/ 7 w 28"/>
                <a:gd name="T3" fmla="*/ 0 h 37"/>
                <a:gd name="T4" fmla="*/ 13 w 28"/>
                <a:gd name="T5" fmla="*/ 0 h 37"/>
                <a:gd name="T6" fmla="*/ 15 w 28"/>
                <a:gd name="T7" fmla="*/ 0 h 37"/>
                <a:gd name="T8" fmla="*/ 15 w 28"/>
                <a:gd name="T9" fmla="*/ 1 h 37"/>
                <a:gd name="T10" fmla="*/ 13 w 28"/>
                <a:gd name="T11" fmla="*/ 1 h 37"/>
                <a:gd name="T12" fmla="*/ 8 w 28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7">
                  <a:moveTo>
                    <a:pt x="0" y="0"/>
                  </a:moveTo>
                  <a:lnTo>
                    <a:pt x="12" y="1"/>
                  </a:lnTo>
                  <a:lnTo>
                    <a:pt x="23" y="6"/>
                  </a:lnTo>
                  <a:lnTo>
                    <a:pt x="28" y="12"/>
                  </a:lnTo>
                  <a:lnTo>
                    <a:pt x="28" y="22"/>
                  </a:lnTo>
                  <a:lnTo>
                    <a:pt x="23" y="30"/>
                  </a:lnTo>
                  <a:lnTo>
                    <a:pt x="14" y="3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89" name="Freeform 49"/>
            <p:cNvSpPr>
              <a:spLocks/>
            </p:cNvSpPr>
            <p:nvPr/>
          </p:nvSpPr>
          <p:spPr bwMode="auto">
            <a:xfrm flipH="1">
              <a:off x="4927" y="1842"/>
              <a:ext cx="30" cy="24"/>
            </a:xfrm>
            <a:custGeom>
              <a:avLst/>
              <a:gdLst>
                <a:gd name="T0" fmla="*/ 0 w 43"/>
                <a:gd name="T1" fmla="*/ 0 h 42"/>
                <a:gd name="T2" fmla="*/ 3 w 43"/>
                <a:gd name="T3" fmla="*/ 0 h 42"/>
                <a:gd name="T4" fmla="*/ 6 w 43"/>
                <a:gd name="T5" fmla="*/ 1 h 42"/>
                <a:gd name="T6" fmla="*/ 8 w 43"/>
                <a:gd name="T7" fmla="*/ 1 h 42"/>
                <a:gd name="T8" fmla="*/ 10 w 43"/>
                <a:gd name="T9" fmla="*/ 2 h 42"/>
                <a:gd name="T10" fmla="*/ 10 w 43"/>
                <a:gd name="T11" fmla="*/ 3 h 42"/>
                <a:gd name="T12" fmla="*/ 10 w 43"/>
                <a:gd name="T13" fmla="*/ 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2">
                  <a:moveTo>
                    <a:pt x="0" y="0"/>
                  </a:moveTo>
                  <a:lnTo>
                    <a:pt x="14" y="0"/>
                  </a:lnTo>
                  <a:lnTo>
                    <a:pt x="26" y="3"/>
                  </a:lnTo>
                  <a:lnTo>
                    <a:pt x="36" y="9"/>
                  </a:lnTo>
                  <a:lnTo>
                    <a:pt x="42" y="19"/>
                  </a:lnTo>
                  <a:lnTo>
                    <a:pt x="43" y="29"/>
                  </a:lnTo>
                  <a:lnTo>
                    <a:pt x="42" y="4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0" name="Freeform 50"/>
            <p:cNvSpPr>
              <a:spLocks/>
            </p:cNvSpPr>
            <p:nvPr/>
          </p:nvSpPr>
          <p:spPr bwMode="auto">
            <a:xfrm flipH="1">
              <a:off x="4951" y="1848"/>
              <a:ext cx="19" cy="12"/>
            </a:xfrm>
            <a:custGeom>
              <a:avLst/>
              <a:gdLst>
                <a:gd name="T0" fmla="*/ 0 w 35"/>
                <a:gd name="T1" fmla="*/ 0 h 25"/>
                <a:gd name="T2" fmla="*/ 1 w 35"/>
                <a:gd name="T3" fmla="*/ 0 h 25"/>
                <a:gd name="T4" fmla="*/ 2 w 35"/>
                <a:gd name="T5" fmla="*/ 0 h 25"/>
                <a:gd name="T6" fmla="*/ 3 w 35"/>
                <a:gd name="T7" fmla="*/ 0 h 25"/>
                <a:gd name="T8" fmla="*/ 3 w 3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14" y="0"/>
                  </a:lnTo>
                  <a:lnTo>
                    <a:pt x="24" y="4"/>
                  </a:lnTo>
                  <a:lnTo>
                    <a:pt x="33" y="12"/>
                  </a:lnTo>
                  <a:lnTo>
                    <a:pt x="35" y="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1" name="Freeform 51"/>
            <p:cNvSpPr>
              <a:spLocks/>
            </p:cNvSpPr>
            <p:nvPr/>
          </p:nvSpPr>
          <p:spPr bwMode="auto">
            <a:xfrm flipH="1">
              <a:off x="4970" y="1854"/>
              <a:ext cx="12" cy="12"/>
            </a:xfrm>
            <a:custGeom>
              <a:avLst/>
              <a:gdLst>
                <a:gd name="T0" fmla="*/ 0 w 18"/>
                <a:gd name="T1" fmla="*/ 0 h 20"/>
                <a:gd name="T2" fmla="*/ 2 w 18"/>
                <a:gd name="T3" fmla="*/ 1 h 20"/>
                <a:gd name="T4" fmla="*/ 3 w 18"/>
                <a:gd name="T5" fmla="*/ 2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11" y="8"/>
                  </a:lnTo>
                  <a:lnTo>
                    <a:pt x="18" y="2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2" name="Freeform 52"/>
            <p:cNvSpPr>
              <a:spLocks/>
            </p:cNvSpPr>
            <p:nvPr/>
          </p:nvSpPr>
          <p:spPr bwMode="auto">
            <a:xfrm flipH="1">
              <a:off x="5157" y="2127"/>
              <a:ext cx="200" cy="25"/>
            </a:xfrm>
            <a:custGeom>
              <a:avLst/>
              <a:gdLst>
                <a:gd name="T0" fmla="*/ 0 w 293"/>
                <a:gd name="T1" fmla="*/ 6 h 36"/>
                <a:gd name="T2" fmla="*/ 11 w 293"/>
                <a:gd name="T3" fmla="*/ 8 h 36"/>
                <a:gd name="T4" fmla="*/ 21 w 293"/>
                <a:gd name="T5" fmla="*/ 8 h 36"/>
                <a:gd name="T6" fmla="*/ 33 w 293"/>
                <a:gd name="T7" fmla="*/ 8 h 36"/>
                <a:gd name="T8" fmla="*/ 43 w 293"/>
                <a:gd name="T9" fmla="*/ 6 h 36"/>
                <a:gd name="T10" fmla="*/ 53 w 293"/>
                <a:gd name="T11" fmla="*/ 3 h 36"/>
                <a:gd name="T12" fmla="*/ 64 w 293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3" h="36">
                  <a:moveTo>
                    <a:pt x="0" y="26"/>
                  </a:moveTo>
                  <a:lnTo>
                    <a:pt x="49" y="33"/>
                  </a:lnTo>
                  <a:lnTo>
                    <a:pt x="100" y="36"/>
                  </a:lnTo>
                  <a:lnTo>
                    <a:pt x="149" y="34"/>
                  </a:lnTo>
                  <a:lnTo>
                    <a:pt x="198" y="28"/>
                  </a:lnTo>
                  <a:lnTo>
                    <a:pt x="245" y="15"/>
                  </a:lnTo>
                  <a:lnTo>
                    <a:pt x="29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3" name="Freeform 53"/>
            <p:cNvSpPr>
              <a:spLocks/>
            </p:cNvSpPr>
            <p:nvPr/>
          </p:nvSpPr>
          <p:spPr bwMode="auto">
            <a:xfrm flipH="1">
              <a:off x="5103" y="1721"/>
              <a:ext cx="24" cy="115"/>
            </a:xfrm>
            <a:custGeom>
              <a:avLst/>
              <a:gdLst>
                <a:gd name="T0" fmla="*/ 0 w 39"/>
                <a:gd name="T1" fmla="*/ 0 h 188"/>
                <a:gd name="T2" fmla="*/ 2 w 39"/>
                <a:gd name="T3" fmla="*/ 4 h 188"/>
                <a:gd name="T4" fmla="*/ 4 w 39"/>
                <a:gd name="T5" fmla="*/ 9 h 188"/>
                <a:gd name="T6" fmla="*/ 6 w 39"/>
                <a:gd name="T7" fmla="*/ 13 h 188"/>
                <a:gd name="T8" fmla="*/ 6 w 39"/>
                <a:gd name="T9" fmla="*/ 17 h 188"/>
                <a:gd name="T10" fmla="*/ 6 w 39"/>
                <a:gd name="T11" fmla="*/ 21 h 188"/>
                <a:gd name="T12" fmla="*/ 4 w 39"/>
                <a:gd name="T13" fmla="*/ 26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88">
                  <a:moveTo>
                    <a:pt x="0" y="0"/>
                  </a:moveTo>
                  <a:lnTo>
                    <a:pt x="18" y="30"/>
                  </a:lnTo>
                  <a:lnTo>
                    <a:pt x="30" y="60"/>
                  </a:lnTo>
                  <a:lnTo>
                    <a:pt x="37" y="91"/>
                  </a:lnTo>
                  <a:lnTo>
                    <a:pt x="39" y="124"/>
                  </a:lnTo>
                  <a:lnTo>
                    <a:pt x="36" y="155"/>
                  </a:lnTo>
                  <a:lnTo>
                    <a:pt x="27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4" name="Freeform 54"/>
            <p:cNvSpPr>
              <a:spLocks/>
            </p:cNvSpPr>
            <p:nvPr/>
          </p:nvSpPr>
          <p:spPr bwMode="auto">
            <a:xfrm flipH="1">
              <a:off x="5048" y="1982"/>
              <a:ext cx="31" cy="152"/>
            </a:xfrm>
            <a:custGeom>
              <a:avLst/>
              <a:gdLst>
                <a:gd name="T0" fmla="*/ 0 w 44"/>
                <a:gd name="T1" fmla="*/ 0 h 242"/>
                <a:gd name="T2" fmla="*/ 4 w 44"/>
                <a:gd name="T3" fmla="*/ 9 h 242"/>
                <a:gd name="T4" fmla="*/ 8 w 44"/>
                <a:gd name="T5" fmla="*/ 19 h 242"/>
                <a:gd name="T6" fmla="*/ 10 w 44"/>
                <a:gd name="T7" fmla="*/ 28 h 242"/>
                <a:gd name="T8" fmla="*/ 11 w 44"/>
                <a:gd name="T9" fmla="*/ 38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42">
                  <a:moveTo>
                    <a:pt x="0" y="0"/>
                  </a:moveTo>
                  <a:lnTo>
                    <a:pt x="18" y="59"/>
                  </a:lnTo>
                  <a:lnTo>
                    <a:pt x="32" y="119"/>
                  </a:lnTo>
                  <a:lnTo>
                    <a:pt x="40" y="181"/>
                  </a:lnTo>
                  <a:lnTo>
                    <a:pt x="44" y="24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5" name="Freeform 55"/>
            <p:cNvSpPr>
              <a:spLocks/>
            </p:cNvSpPr>
            <p:nvPr/>
          </p:nvSpPr>
          <p:spPr bwMode="auto">
            <a:xfrm flipH="1">
              <a:off x="4982" y="2073"/>
              <a:ext cx="48" cy="24"/>
            </a:xfrm>
            <a:custGeom>
              <a:avLst/>
              <a:gdLst>
                <a:gd name="T0" fmla="*/ 14 w 73"/>
                <a:gd name="T1" fmla="*/ 0 h 39"/>
                <a:gd name="T2" fmla="*/ 11 w 73"/>
                <a:gd name="T3" fmla="*/ 2 h 39"/>
                <a:gd name="T4" fmla="*/ 8 w 73"/>
                <a:gd name="T5" fmla="*/ 4 h 39"/>
                <a:gd name="T6" fmla="*/ 4 w 73"/>
                <a:gd name="T7" fmla="*/ 6 h 39"/>
                <a:gd name="T8" fmla="*/ 0 w 73"/>
                <a:gd name="T9" fmla="*/ 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9">
                  <a:moveTo>
                    <a:pt x="73" y="0"/>
                  </a:moveTo>
                  <a:lnTo>
                    <a:pt x="59" y="14"/>
                  </a:lnTo>
                  <a:lnTo>
                    <a:pt x="42" y="27"/>
                  </a:lnTo>
                  <a:lnTo>
                    <a:pt x="22" y="35"/>
                  </a:lnTo>
                  <a:lnTo>
                    <a:pt x="0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6" name="Freeform 56"/>
            <p:cNvSpPr>
              <a:spLocks/>
            </p:cNvSpPr>
            <p:nvPr/>
          </p:nvSpPr>
          <p:spPr bwMode="auto">
            <a:xfrm flipH="1">
              <a:off x="5054" y="1678"/>
              <a:ext cx="61" cy="18"/>
            </a:xfrm>
            <a:custGeom>
              <a:avLst/>
              <a:gdLst>
                <a:gd name="T0" fmla="*/ 23 w 84"/>
                <a:gd name="T1" fmla="*/ 0 h 27"/>
                <a:gd name="T2" fmla="*/ 20 w 84"/>
                <a:gd name="T3" fmla="*/ 3 h 27"/>
                <a:gd name="T4" fmla="*/ 15 w 84"/>
                <a:gd name="T5" fmla="*/ 5 h 27"/>
                <a:gd name="T6" fmla="*/ 11 w 84"/>
                <a:gd name="T7" fmla="*/ 5 h 27"/>
                <a:gd name="T8" fmla="*/ 5 w 84"/>
                <a:gd name="T9" fmla="*/ 5 h 27"/>
                <a:gd name="T10" fmla="*/ 0 w 84"/>
                <a:gd name="T11" fmla="*/ 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27">
                  <a:moveTo>
                    <a:pt x="84" y="0"/>
                  </a:moveTo>
                  <a:lnTo>
                    <a:pt x="70" y="14"/>
                  </a:lnTo>
                  <a:lnTo>
                    <a:pt x="54" y="24"/>
                  </a:lnTo>
                  <a:lnTo>
                    <a:pt x="37" y="27"/>
                  </a:lnTo>
                  <a:lnTo>
                    <a:pt x="19" y="27"/>
                  </a:lnTo>
                  <a:lnTo>
                    <a:pt x="0" y="2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7" name="Freeform 57"/>
            <p:cNvSpPr>
              <a:spLocks/>
            </p:cNvSpPr>
            <p:nvPr/>
          </p:nvSpPr>
          <p:spPr bwMode="auto">
            <a:xfrm flipH="1">
              <a:off x="5139" y="1769"/>
              <a:ext cx="152" cy="170"/>
            </a:xfrm>
            <a:custGeom>
              <a:avLst/>
              <a:gdLst>
                <a:gd name="T0" fmla="*/ 41 w 233"/>
                <a:gd name="T1" fmla="*/ 20 h 270"/>
                <a:gd name="T2" fmla="*/ 36 w 233"/>
                <a:gd name="T3" fmla="*/ 12 h 270"/>
                <a:gd name="T4" fmla="*/ 29 w 233"/>
                <a:gd name="T5" fmla="*/ 6 h 270"/>
                <a:gd name="T6" fmla="*/ 23 w 233"/>
                <a:gd name="T7" fmla="*/ 2 h 270"/>
                <a:gd name="T8" fmla="*/ 16 w 233"/>
                <a:gd name="T9" fmla="*/ 0 h 270"/>
                <a:gd name="T10" fmla="*/ 15 w 233"/>
                <a:gd name="T11" fmla="*/ 3 h 270"/>
                <a:gd name="T12" fmla="*/ 16 w 233"/>
                <a:gd name="T13" fmla="*/ 5 h 270"/>
                <a:gd name="T14" fmla="*/ 26 w 233"/>
                <a:gd name="T15" fmla="*/ 6 h 270"/>
                <a:gd name="T16" fmla="*/ 25 w 233"/>
                <a:gd name="T17" fmla="*/ 6 h 270"/>
                <a:gd name="T18" fmla="*/ 16 w 233"/>
                <a:gd name="T19" fmla="*/ 4 h 270"/>
                <a:gd name="T20" fmla="*/ 7 w 233"/>
                <a:gd name="T21" fmla="*/ 6 h 270"/>
                <a:gd name="T22" fmla="*/ 1 w 233"/>
                <a:gd name="T23" fmla="*/ 9 h 270"/>
                <a:gd name="T24" fmla="*/ 1 w 233"/>
                <a:gd name="T25" fmla="*/ 13 h 270"/>
                <a:gd name="T26" fmla="*/ 3 w 233"/>
                <a:gd name="T27" fmla="*/ 16 h 270"/>
                <a:gd name="T28" fmla="*/ 14 w 233"/>
                <a:gd name="T29" fmla="*/ 14 h 270"/>
                <a:gd name="T30" fmla="*/ 12 w 233"/>
                <a:gd name="T31" fmla="*/ 14 h 270"/>
                <a:gd name="T32" fmla="*/ 1 w 233"/>
                <a:gd name="T33" fmla="*/ 20 h 270"/>
                <a:gd name="T34" fmla="*/ 3 w 233"/>
                <a:gd name="T35" fmla="*/ 25 h 270"/>
                <a:gd name="T36" fmla="*/ 8 w 233"/>
                <a:gd name="T37" fmla="*/ 26 h 270"/>
                <a:gd name="T38" fmla="*/ 16 w 233"/>
                <a:gd name="T39" fmla="*/ 23 h 270"/>
                <a:gd name="T40" fmla="*/ 27 w 233"/>
                <a:gd name="T41" fmla="*/ 20 h 270"/>
                <a:gd name="T42" fmla="*/ 9 w 233"/>
                <a:gd name="T43" fmla="*/ 27 h 270"/>
                <a:gd name="T44" fmla="*/ 8 w 233"/>
                <a:gd name="T45" fmla="*/ 30 h 270"/>
                <a:gd name="T46" fmla="*/ 10 w 233"/>
                <a:gd name="T47" fmla="*/ 34 h 270"/>
                <a:gd name="T48" fmla="*/ 15 w 233"/>
                <a:gd name="T49" fmla="*/ 35 h 270"/>
                <a:gd name="T50" fmla="*/ 23 w 233"/>
                <a:gd name="T51" fmla="*/ 31 h 270"/>
                <a:gd name="T52" fmla="*/ 22 w 233"/>
                <a:gd name="T53" fmla="*/ 32 h 270"/>
                <a:gd name="T54" fmla="*/ 14 w 233"/>
                <a:gd name="T55" fmla="*/ 38 h 270"/>
                <a:gd name="T56" fmla="*/ 17 w 233"/>
                <a:gd name="T57" fmla="*/ 42 h 270"/>
                <a:gd name="T58" fmla="*/ 22 w 233"/>
                <a:gd name="T59" fmla="*/ 42 h 270"/>
                <a:gd name="T60" fmla="*/ 29 w 233"/>
                <a:gd name="T61" fmla="*/ 39 h 270"/>
                <a:gd name="T62" fmla="*/ 37 w 233"/>
                <a:gd name="T63" fmla="*/ 32 h 270"/>
                <a:gd name="T64" fmla="*/ 42 w 233"/>
                <a:gd name="T65" fmla="*/ 24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3" h="270">
                  <a:moveTo>
                    <a:pt x="233" y="151"/>
                  </a:moveTo>
                  <a:lnTo>
                    <a:pt x="228" y="125"/>
                  </a:lnTo>
                  <a:lnTo>
                    <a:pt x="215" y="100"/>
                  </a:lnTo>
                  <a:lnTo>
                    <a:pt x="200" y="76"/>
                  </a:lnTo>
                  <a:lnTo>
                    <a:pt x="180" y="56"/>
                  </a:lnTo>
                  <a:lnTo>
                    <a:pt x="156" y="39"/>
                  </a:lnTo>
                  <a:lnTo>
                    <a:pt x="145" y="23"/>
                  </a:lnTo>
                  <a:lnTo>
                    <a:pt x="129" y="11"/>
                  </a:lnTo>
                  <a:lnTo>
                    <a:pt x="110" y="3"/>
                  </a:lnTo>
                  <a:lnTo>
                    <a:pt x="89" y="0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6" y="23"/>
                  </a:lnTo>
                  <a:lnTo>
                    <a:pt x="91" y="30"/>
                  </a:lnTo>
                  <a:lnTo>
                    <a:pt x="117" y="30"/>
                  </a:lnTo>
                  <a:lnTo>
                    <a:pt x="142" y="36"/>
                  </a:lnTo>
                  <a:lnTo>
                    <a:pt x="164" y="47"/>
                  </a:lnTo>
                  <a:lnTo>
                    <a:pt x="140" y="36"/>
                  </a:lnTo>
                  <a:lnTo>
                    <a:pt x="115" y="30"/>
                  </a:lnTo>
                  <a:lnTo>
                    <a:pt x="87" y="28"/>
                  </a:lnTo>
                  <a:lnTo>
                    <a:pt x="61" y="31"/>
                  </a:lnTo>
                  <a:lnTo>
                    <a:pt x="36" y="39"/>
                  </a:lnTo>
                  <a:lnTo>
                    <a:pt x="14" y="51"/>
                  </a:lnTo>
                  <a:lnTo>
                    <a:pt x="3" y="61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8" y="95"/>
                  </a:lnTo>
                  <a:lnTo>
                    <a:pt x="19" y="103"/>
                  </a:lnTo>
                  <a:lnTo>
                    <a:pt x="33" y="104"/>
                  </a:lnTo>
                  <a:lnTo>
                    <a:pt x="75" y="87"/>
                  </a:lnTo>
                  <a:lnTo>
                    <a:pt x="121" y="78"/>
                  </a:lnTo>
                  <a:lnTo>
                    <a:pt x="64" y="94"/>
                  </a:lnTo>
                  <a:lnTo>
                    <a:pt x="12" y="115"/>
                  </a:lnTo>
                  <a:lnTo>
                    <a:pt x="5" y="128"/>
                  </a:lnTo>
                  <a:lnTo>
                    <a:pt x="7" y="143"/>
                  </a:lnTo>
                  <a:lnTo>
                    <a:pt x="14" y="156"/>
                  </a:lnTo>
                  <a:lnTo>
                    <a:pt x="26" y="165"/>
                  </a:lnTo>
                  <a:lnTo>
                    <a:pt x="42" y="170"/>
                  </a:lnTo>
                  <a:lnTo>
                    <a:pt x="57" y="167"/>
                  </a:lnTo>
                  <a:lnTo>
                    <a:pt x="86" y="150"/>
                  </a:lnTo>
                  <a:lnTo>
                    <a:pt x="115" y="136"/>
                  </a:lnTo>
                  <a:lnTo>
                    <a:pt x="149" y="125"/>
                  </a:lnTo>
                  <a:lnTo>
                    <a:pt x="98" y="147"/>
                  </a:lnTo>
                  <a:lnTo>
                    <a:pt x="49" y="172"/>
                  </a:lnTo>
                  <a:lnTo>
                    <a:pt x="43" y="183"/>
                  </a:lnTo>
                  <a:lnTo>
                    <a:pt x="43" y="195"/>
                  </a:lnTo>
                  <a:lnTo>
                    <a:pt x="47" y="206"/>
                  </a:lnTo>
                  <a:lnTo>
                    <a:pt x="57" y="215"/>
                  </a:lnTo>
                  <a:lnTo>
                    <a:pt x="70" y="220"/>
                  </a:lnTo>
                  <a:lnTo>
                    <a:pt x="84" y="220"/>
                  </a:lnTo>
                  <a:lnTo>
                    <a:pt x="96" y="215"/>
                  </a:lnTo>
                  <a:lnTo>
                    <a:pt x="128" y="197"/>
                  </a:lnTo>
                  <a:lnTo>
                    <a:pt x="159" y="183"/>
                  </a:lnTo>
                  <a:lnTo>
                    <a:pt x="119" y="203"/>
                  </a:lnTo>
                  <a:lnTo>
                    <a:pt x="82" y="228"/>
                  </a:lnTo>
                  <a:lnTo>
                    <a:pt x="78" y="240"/>
                  </a:lnTo>
                  <a:lnTo>
                    <a:pt x="82" y="253"/>
                  </a:lnTo>
                  <a:lnTo>
                    <a:pt x="93" y="264"/>
                  </a:lnTo>
                  <a:lnTo>
                    <a:pt x="105" y="270"/>
                  </a:lnTo>
                  <a:lnTo>
                    <a:pt x="121" y="270"/>
                  </a:lnTo>
                  <a:lnTo>
                    <a:pt x="135" y="265"/>
                  </a:lnTo>
                  <a:lnTo>
                    <a:pt x="161" y="248"/>
                  </a:lnTo>
                  <a:lnTo>
                    <a:pt x="186" y="228"/>
                  </a:lnTo>
                  <a:lnTo>
                    <a:pt x="205" y="204"/>
                  </a:lnTo>
                  <a:lnTo>
                    <a:pt x="221" y="179"/>
                  </a:lnTo>
                  <a:lnTo>
                    <a:pt x="233" y="151"/>
                  </a:lnTo>
                  <a:close/>
                </a:path>
              </a:pathLst>
            </a:custGeom>
            <a:solidFill>
              <a:srgbClr val="FDEAA6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8" name="Freeform 58"/>
            <p:cNvSpPr>
              <a:spLocks/>
            </p:cNvSpPr>
            <p:nvPr/>
          </p:nvSpPr>
          <p:spPr bwMode="auto">
            <a:xfrm flipH="1">
              <a:off x="4964" y="1775"/>
              <a:ext cx="139" cy="85"/>
            </a:xfrm>
            <a:custGeom>
              <a:avLst/>
              <a:gdLst>
                <a:gd name="T0" fmla="*/ 1 w 203"/>
                <a:gd name="T1" fmla="*/ 10 h 134"/>
                <a:gd name="T2" fmla="*/ 0 w 203"/>
                <a:gd name="T3" fmla="*/ 8 h 134"/>
                <a:gd name="T4" fmla="*/ 1 w 203"/>
                <a:gd name="T5" fmla="*/ 5 h 134"/>
                <a:gd name="T6" fmla="*/ 2 w 203"/>
                <a:gd name="T7" fmla="*/ 3 h 134"/>
                <a:gd name="T8" fmla="*/ 5 w 203"/>
                <a:gd name="T9" fmla="*/ 1 h 134"/>
                <a:gd name="T10" fmla="*/ 10 w 203"/>
                <a:gd name="T11" fmla="*/ 1 h 134"/>
                <a:gd name="T12" fmla="*/ 5 w 203"/>
                <a:gd name="T13" fmla="*/ 5 h 134"/>
                <a:gd name="T14" fmla="*/ 10 w 203"/>
                <a:gd name="T15" fmla="*/ 1 h 134"/>
                <a:gd name="T16" fmla="*/ 16 w 203"/>
                <a:gd name="T17" fmla="*/ 0 h 134"/>
                <a:gd name="T18" fmla="*/ 21 w 203"/>
                <a:gd name="T19" fmla="*/ 1 h 134"/>
                <a:gd name="T20" fmla="*/ 27 w 203"/>
                <a:gd name="T21" fmla="*/ 2 h 134"/>
                <a:gd name="T22" fmla="*/ 32 w 203"/>
                <a:gd name="T23" fmla="*/ 4 h 134"/>
                <a:gd name="T24" fmla="*/ 37 w 203"/>
                <a:gd name="T25" fmla="*/ 6 h 134"/>
                <a:gd name="T26" fmla="*/ 41 w 203"/>
                <a:gd name="T27" fmla="*/ 10 h 134"/>
                <a:gd name="T28" fmla="*/ 44 w 203"/>
                <a:gd name="T29" fmla="*/ 13 h 134"/>
                <a:gd name="T30" fmla="*/ 45 w 203"/>
                <a:gd name="T31" fmla="*/ 17 h 134"/>
                <a:gd name="T32" fmla="*/ 42 w 203"/>
                <a:gd name="T33" fmla="*/ 19 h 134"/>
                <a:gd name="T34" fmla="*/ 38 w 203"/>
                <a:gd name="T35" fmla="*/ 20 h 134"/>
                <a:gd name="T36" fmla="*/ 34 w 203"/>
                <a:gd name="T37" fmla="*/ 22 h 134"/>
                <a:gd name="T38" fmla="*/ 29 w 203"/>
                <a:gd name="T39" fmla="*/ 22 h 134"/>
                <a:gd name="T40" fmla="*/ 27 w 203"/>
                <a:gd name="T41" fmla="*/ 18 h 134"/>
                <a:gd name="T42" fmla="*/ 22 w 203"/>
                <a:gd name="T43" fmla="*/ 15 h 134"/>
                <a:gd name="T44" fmla="*/ 18 w 203"/>
                <a:gd name="T45" fmla="*/ 13 h 134"/>
                <a:gd name="T46" fmla="*/ 12 w 203"/>
                <a:gd name="T47" fmla="*/ 11 h 134"/>
                <a:gd name="T48" fmla="*/ 7 w 203"/>
                <a:gd name="T49" fmla="*/ 10 h 134"/>
                <a:gd name="T50" fmla="*/ 1 w 203"/>
                <a:gd name="T51" fmla="*/ 10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3" h="134">
                  <a:moveTo>
                    <a:pt x="1" y="62"/>
                  </a:moveTo>
                  <a:lnTo>
                    <a:pt x="0" y="47"/>
                  </a:lnTo>
                  <a:lnTo>
                    <a:pt x="1" y="31"/>
                  </a:lnTo>
                  <a:lnTo>
                    <a:pt x="12" y="17"/>
                  </a:lnTo>
                  <a:lnTo>
                    <a:pt x="24" y="8"/>
                  </a:lnTo>
                  <a:lnTo>
                    <a:pt x="42" y="2"/>
                  </a:lnTo>
                  <a:lnTo>
                    <a:pt x="22" y="30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96" y="2"/>
                  </a:lnTo>
                  <a:lnTo>
                    <a:pt x="122" y="9"/>
                  </a:lnTo>
                  <a:lnTo>
                    <a:pt x="147" y="22"/>
                  </a:lnTo>
                  <a:lnTo>
                    <a:pt x="168" y="37"/>
                  </a:lnTo>
                  <a:lnTo>
                    <a:pt x="186" y="58"/>
                  </a:lnTo>
                  <a:lnTo>
                    <a:pt x="198" y="80"/>
                  </a:lnTo>
                  <a:lnTo>
                    <a:pt x="203" y="105"/>
                  </a:lnTo>
                  <a:lnTo>
                    <a:pt x="191" y="117"/>
                  </a:lnTo>
                  <a:lnTo>
                    <a:pt x="173" y="128"/>
                  </a:lnTo>
                  <a:lnTo>
                    <a:pt x="154" y="133"/>
                  </a:lnTo>
                  <a:lnTo>
                    <a:pt x="133" y="134"/>
                  </a:lnTo>
                  <a:lnTo>
                    <a:pt x="121" y="114"/>
                  </a:lnTo>
                  <a:lnTo>
                    <a:pt x="101" y="95"/>
                  </a:lnTo>
                  <a:lnTo>
                    <a:pt x="80" y="81"/>
                  </a:lnTo>
                  <a:lnTo>
                    <a:pt x="56" y="70"/>
                  </a:lnTo>
                  <a:lnTo>
                    <a:pt x="29" y="64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DEAA6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99" name="Freeform 59"/>
            <p:cNvSpPr>
              <a:spLocks/>
            </p:cNvSpPr>
            <p:nvPr/>
          </p:nvSpPr>
          <p:spPr bwMode="auto">
            <a:xfrm flipH="1">
              <a:off x="4964" y="1186"/>
              <a:ext cx="384" cy="225"/>
            </a:xfrm>
            <a:custGeom>
              <a:avLst/>
              <a:gdLst>
                <a:gd name="T0" fmla="*/ 60 w 681"/>
                <a:gd name="T1" fmla="*/ 35 h 357"/>
                <a:gd name="T2" fmla="*/ 67 w 681"/>
                <a:gd name="T3" fmla="*/ 40 h 357"/>
                <a:gd name="T4" fmla="*/ 68 w 681"/>
                <a:gd name="T5" fmla="*/ 42 h 357"/>
                <a:gd name="T6" fmla="*/ 69 w 681"/>
                <a:gd name="T7" fmla="*/ 45 h 357"/>
                <a:gd name="T8" fmla="*/ 68 w 681"/>
                <a:gd name="T9" fmla="*/ 47 h 357"/>
                <a:gd name="T10" fmla="*/ 67 w 681"/>
                <a:gd name="T11" fmla="*/ 50 h 357"/>
                <a:gd name="T12" fmla="*/ 65 w 681"/>
                <a:gd name="T13" fmla="*/ 51 h 357"/>
                <a:gd name="T14" fmla="*/ 59 w 681"/>
                <a:gd name="T15" fmla="*/ 51 h 357"/>
                <a:gd name="T16" fmla="*/ 59 w 681"/>
                <a:gd name="T17" fmla="*/ 49 h 357"/>
                <a:gd name="T18" fmla="*/ 59 w 681"/>
                <a:gd name="T19" fmla="*/ 47 h 357"/>
                <a:gd name="T20" fmla="*/ 58 w 681"/>
                <a:gd name="T21" fmla="*/ 45 h 357"/>
                <a:gd name="T22" fmla="*/ 56 w 681"/>
                <a:gd name="T23" fmla="*/ 42 h 357"/>
                <a:gd name="T24" fmla="*/ 55 w 681"/>
                <a:gd name="T25" fmla="*/ 42 h 357"/>
                <a:gd name="T26" fmla="*/ 47 w 681"/>
                <a:gd name="T27" fmla="*/ 42 h 357"/>
                <a:gd name="T28" fmla="*/ 39 w 681"/>
                <a:gd name="T29" fmla="*/ 43 h 357"/>
                <a:gd name="T30" fmla="*/ 32 w 681"/>
                <a:gd name="T31" fmla="*/ 45 h 357"/>
                <a:gd name="T32" fmla="*/ 24 w 681"/>
                <a:gd name="T33" fmla="*/ 48 h 357"/>
                <a:gd name="T34" fmla="*/ 17 w 681"/>
                <a:gd name="T35" fmla="*/ 51 h 357"/>
                <a:gd name="T36" fmla="*/ 6 w 681"/>
                <a:gd name="T37" fmla="*/ 56 h 357"/>
                <a:gd name="T38" fmla="*/ 4 w 681"/>
                <a:gd name="T39" fmla="*/ 52 h 357"/>
                <a:gd name="T40" fmla="*/ 2 w 681"/>
                <a:gd name="T41" fmla="*/ 48 h 357"/>
                <a:gd name="T42" fmla="*/ 1 w 681"/>
                <a:gd name="T43" fmla="*/ 43 h 357"/>
                <a:gd name="T44" fmla="*/ 0 w 681"/>
                <a:gd name="T45" fmla="*/ 38 h 357"/>
                <a:gd name="T46" fmla="*/ 1 w 681"/>
                <a:gd name="T47" fmla="*/ 33 h 357"/>
                <a:gd name="T48" fmla="*/ 1 w 681"/>
                <a:gd name="T49" fmla="*/ 28 h 357"/>
                <a:gd name="T50" fmla="*/ 3 w 681"/>
                <a:gd name="T51" fmla="*/ 24 h 357"/>
                <a:gd name="T52" fmla="*/ 5 w 681"/>
                <a:gd name="T53" fmla="*/ 20 h 357"/>
                <a:gd name="T54" fmla="*/ 8 w 681"/>
                <a:gd name="T55" fmla="*/ 16 h 357"/>
                <a:gd name="T56" fmla="*/ 11 w 681"/>
                <a:gd name="T57" fmla="*/ 12 h 357"/>
                <a:gd name="T58" fmla="*/ 15 w 681"/>
                <a:gd name="T59" fmla="*/ 8 h 357"/>
                <a:gd name="T60" fmla="*/ 20 w 681"/>
                <a:gd name="T61" fmla="*/ 5 h 357"/>
                <a:gd name="T62" fmla="*/ 24 w 681"/>
                <a:gd name="T63" fmla="*/ 3 h 357"/>
                <a:gd name="T64" fmla="*/ 29 w 681"/>
                <a:gd name="T65" fmla="*/ 1 h 357"/>
                <a:gd name="T66" fmla="*/ 34 w 681"/>
                <a:gd name="T67" fmla="*/ 0 h 357"/>
                <a:gd name="T68" fmla="*/ 39 w 681"/>
                <a:gd name="T69" fmla="*/ 1 h 357"/>
                <a:gd name="T70" fmla="*/ 44 w 681"/>
                <a:gd name="T71" fmla="*/ 1 h 357"/>
                <a:gd name="T72" fmla="*/ 48 w 681"/>
                <a:gd name="T73" fmla="*/ 3 h 357"/>
                <a:gd name="T74" fmla="*/ 53 w 681"/>
                <a:gd name="T75" fmla="*/ 6 h 357"/>
                <a:gd name="T76" fmla="*/ 55 w 681"/>
                <a:gd name="T77" fmla="*/ 8 h 357"/>
                <a:gd name="T78" fmla="*/ 57 w 681"/>
                <a:gd name="T79" fmla="*/ 10 h 357"/>
                <a:gd name="T80" fmla="*/ 59 w 681"/>
                <a:gd name="T81" fmla="*/ 13 h 357"/>
                <a:gd name="T82" fmla="*/ 59 w 681"/>
                <a:gd name="T83" fmla="*/ 16 h 357"/>
                <a:gd name="T84" fmla="*/ 60 w 681"/>
                <a:gd name="T85" fmla="*/ 20 h 357"/>
                <a:gd name="T86" fmla="*/ 60 w 681"/>
                <a:gd name="T87" fmla="*/ 24 h 357"/>
                <a:gd name="T88" fmla="*/ 60 w 681"/>
                <a:gd name="T89" fmla="*/ 35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1" h="357">
                  <a:moveTo>
                    <a:pt x="595" y="226"/>
                  </a:moveTo>
                  <a:lnTo>
                    <a:pt x="663" y="257"/>
                  </a:lnTo>
                  <a:lnTo>
                    <a:pt x="675" y="268"/>
                  </a:lnTo>
                  <a:lnTo>
                    <a:pt x="681" y="282"/>
                  </a:lnTo>
                  <a:lnTo>
                    <a:pt x="675" y="299"/>
                  </a:lnTo>
                  <a:lnTo>
                    <a:pt x="663" y="315"/>
                  </a:lnTo>
                  <a:lnTo>
                    <a:pt x="645" y="324"/>
                  </a:lnTo>
                  <a:lnTo>
                    <a:pt x="581" y="324"/>
                  </a:lnTo>
                  <a:lnTo>
                    <a:pt x="582" y="310"/>
                  </a:lnTo>
                  <a:lnTo>
                    <a:pt x="581" y="295"/>
                  </a:lnTo>
                  <a:lnTo>
                    <a:pt x="573" y="281"/>
                  </a:lnTo>
                  <a:lnTo>
                    <a:pt x="561" y="270"/>
                  </a:lnTo>
                  <a:lnTo>
                    <a:pt x="547" y="262"/>
                  </a:lnTo>
                  <a:lnTo>
                    <a:pt x="470" y="265"/>
                  </a:lnTo>
                  <a:lnTo>
                    <a:pt x="393" y="273"/>
                  </a:lnTo>
                  <a:lnTo>
                    <a:pt x="316" y="287"/>
                  </a:lnTo>
                  <a:lnTo>
                    <a:pt x="242" y="304"/>
                  </a:lnTo>
                  <a:lnTo>
                    <a:pt x="168" y="326"/>
                  </a:lnTo>
                  <a:lnTo>
                    <a:pt x="58" y="357"/>
                  </a:lnTo>
                  <a:lnTo>
                    <a:pt x="37" y="332"/>
                  </a:lnTo>
                  <a:lnTo>
                    <a:pt x="19" y="304"/>
                  </a:lnTo>
                  <a:lnTo>
                    <a:pt x="7" y="273"/>
                  </a:lnTo>
                  <a:lnTo>
                    <a:pt x="0" y="242"/>
                  </a:lnTo>
                  <a:lnTo>
                    <a:pt x="3" y="211"/>
                  </a:lnTo>
                  <a:lnTo>
                    <a:pt x="12" y="179"/>
                  </a:lnTo>
                  <a:lnTo>
                    <a:pt x="28" y="151"/>
                  </a:lnTo>
                  <a:lnTo>
                    <a:pt x="49" y="125"/>
                  </a:lnTo>
                  <a:lnTo>
                    <a:pt x="77" y="104"/>
                  </a:lnTo>
                  <a:lnTo>
                    <a:pt x="112" y="75"/>
                  </a:lnTo>
                  <a:lnTo>
                    <a:pt x="152" y="50"/>
                  </a:lnTo>
                  <a:lnTo>
                    <a:pt x="196" y="30"/>
                  </a:lnTo>
                  <a:lnTo>
                    <a:pt x="240" y="16"/>
                  </a:lnTo>
                  <a:lnTo>
                    <a:pt x="288" y="5"/>
                  </a:lnTo>
                  <a:lnTo>
                    <a:pt x="337" y="0"/>
                  </a:lnTo>
                  <a:lnTo>
                    <a:pt x="386" y="1"/>
                  </a:lnTo>
                  <a:lnTo>
                    <a:pt x="433" y="8"/>
                  </a:lnTo>
                  <a:lnTo>
                    <a:pt x="481" y="20"/>
                  </a:lnTo>
                  <a:lnTo>
                    <a:pt x="524" y="36"/>
                  </a:lnTo>
                  <a:lnTo>
                    <a:pt x="547" y="48"/>
                  </a:lnTo>
                  <a:lnTo>
                    <a:pt x="565" y="65"/>
                  </a:lnTo>
                  <a:lnTo>
                    <a:pt x="579" y="84"/>
                  </a:lnTo>
                  <a:lnTo>
                    <a:pt x="589" y="104"/>
                  </a:lnTo>
                  <a:lnTo>
                    <a:pt x="595" y="128"/>
                  </a:lnTo>
                  <a:lnTo>
                    <a:pt x="595" y="150"/>
                  </a:lnTo>
                  <a:lnTo>
                    <a:pt x="595" y="226"/>
                  </a:lnTo>
                  <a:close/>
                </a:path>
              </a:pathLst>
            </a:custGeom>
            <a:solidFill>
              <a:srgbClr val="E6E6E6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0" name="Freeform 60"/>
            <p:cNvSpPr>
              <a:spLocks/>
            </p:cNvSpPr>
            <p:nvPr/>
          </p:nvSpPr>
          <p:spPr bwMode="auto">
            <a:xfrm flipH="1">
              <a:off x="4969" y="1344"/>
              <a:ext cx="81" cy="30"/>
            </a:xfrm>
            <a:custGeom>
              <a:avLst/>
              <a:gdLst>
                <a:gd name="T0" fmla="*/ 15 w 143"/>
                <a:gd name="T1" fmla="*/ 8 h 47"/>
                <a:gd name="T2" fmla="*/ 14 w 143"/>
                <a:gd name="T3" fmla="*/ 5 h 47"/>
                <a:gd name="T4" fmla="*/ 13 w 143"/>
                <a:gd name="T5" fmla="*/ 3 h 47"/>
                <a:gd name="T6" fmla="*/ 11 w 143"/>
                <a:gd name="T7" fmla="*/ 1 h 47"/>
                <a:gd name="T8" fmla="*/ 10 w 143"/>
                <a:gd name="T9" fmla="*/ 0 h 47"/>
                <a:gd name="T10" fmla="*/ 8 w 143"/>
                <a:gd name="T11" fmla="*/ 0 h 47"/>
                <a:gd name="T12" fmla="*/ 0 w 143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47">
                  <a:moveTo>
                    <a:pt x="143" y="47"/>
                  </a:moveTo>
                  <a:lnTo>
                    <a:pt x="137" y="30"/>
                  </a:lnTo>
                  <a:lnTo>
                    <a:pt x="127" y="16"/>
                  </a:lnTo>
                  <a:lnTo>
                    <a:pt x="111" y="5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1" name="Freeform 61"/>
            <p:cNvSpPr>
              <a:spLocks/>
            </p:cNvSpPr>
            <p:nvPr/>
          </p:nvSpPr>
          <p:spPr bwMode="auto">
            <a:xfrm flipH="1">
              <a:off x="5015" y="1314"/>
              <a:ext cx="232" cy="66"/>
            </a:xfrm>
            <a:custGeom>
              <a:avLst/>
              <a:gdLst>
                <a:gd name="T0" fmla="*/ 41 w 415"/>
                <a:gd name="T1" fmla="*/ 4 h 108"/>
                <a:gd name="T2" fmla="*/ 36 w 415"/>
                <a:gd name="T3" fmla="*/ 2 h 108"/>
                <a:gd name="T4" fmla="*/ 33 w 415"/>
                <a:gd name="T5" fmla="*/ 1 h 108"/>
                <a:gd name="T6" fmla="*/ 29 w 415"/>
                <a:gd name="T7" fmla="*/ 0 h 108"/>
                <a:gd name="T8" fmla="*/ 25 w 415"/>
                <a:gd name="T9" fmla="*/ 0 h 108"/>
                <a:gd name="T10" fmla="*/ 21 w 415"/>
                <a:gd name="T11" fmla="*/ 1 h 108"/>
                <a:gd name="T12" fmla="*/ 17 w 415"/>
                <a:gd name="T13" fmla="*/ 2 h 108"/>
                <a:gd name="T14" fmla="*/ 12 w 415"/>
                <a:gd name="T15" fmla="*/ 4 h 108"/>
                <a:gd name="T16" fmla="*/ 8 w 415"/>
                <a:gd name="T17" fmla="*/ 8 h 108"/>
                <a:gd name="T18" fmla="*/ 4 w 415"/>
                <a:gd name="T19" fmla="*/ 11 h 108"/>
                <a:gd name="T20" fmla="*/ 0 w 415"/>
                <a:gd name="T21" fmla="*/ 15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5" h="108">
                  <a:moveTo>
                    <a:pt x="415" y="25"/>
                  </a:moveTo>
                  <a:lnTo>
                    <a:pt x="376" y="13"/>
                  </a:lnTo>
                  <a:lnTo>
                    <a:pt x="337" y="3"/>
                  </a:lnTo>
                  <a:lnTo>
                    <a:pt x="297" y="0"/>
                  </a:lnTo>
                  <a:lnTo>
                    <a:pt x="257" y="0"/>
                  </a:lnTo>
                  <a:lnTo>
                    <a:pt x="218" y="5"/>
                  </a:lnTo>
                  <a:lnTo>
                    <a:pt x="169" y="16"/>
                  </a:lnTo>
                  <a:lnTo>
                    <a:pt x="123" y="33"/>
                  </a:lnTo>
                  <a:lnTo>
                    <a:pt x="79" y="55"/>
                  </a:lnTo>
                  <a:lnTo>
                    <a:pt x="37" y="80"/>
                  </a:lnTo>
                  <a:lnTo>
                    <a:pt x="0" y="10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2" name="Freeform 62"/>
            <p:cNvSpPr>
              <a:spLocks/>
            </p:cNvSpPr>
            <p:nvPr/>
          </p:nvSpPr>
          <p:spPr bwMode="auto">
            <a:xfrm flipH="1">
              <a:off x="5045" y="1204"/>
              <a:ext cx="25" cy="116"/>
            </a:xfrm>
            <a:custGeom>
              <a:avLst/>
              <a:gdLst>
                <a:gd name="T0" fmla="*/ 0 w 44"/>
                <a:gd name="T1" fmla="*/ 0 h 184"/>
                <a:gd name="T2" fmla="*/ 2 w 44"/>
                <a:gd name="T3" fmla="*/ 3 h 184"/>
                <a:gd name="T4" fmla="*/ 3 w 44"/>
                <a:gd name="T5" fmla="*/ 6 h 184"/>
                <a:gd name="T6" fmla="*/ 4 w 44"/>
                <a:gd name="T7" fmla="*/ 9 h 184"/>
                <a:gd name="T8" fmla="*/ 5 w 44"/>
                <a:gd name="T9" fmla="*/ 13 h 184"/>
                <a:gd name="T10" fmla="*/ 5 w 44"/>
                <a:gd name="T11" fmla="*/ 16 h 184"/>
                <a:gd name="T12" fmla="*/ 5 w 44"/>
                <a:gd name="T13" fmla="*/ 29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84">
                  <a:moveTo>
                    <a:pt x="0" y="0"/>
                  </a:moveTo>
                  <a:lnTo>
                    <a:pt x="16" y="17"/>
                  </a:lnTo>
                  <a:lnTo>
                    <a:pt x="30" y="37"/>
                  </a:lnTo>
                  <a:lnTo>
                    <a:pt x="39" y="59"/>
                  </a:lnTo>
                  <a:lnTo>
                    <a:pt x="44" y="83"/>
                  </a:lnTo>
                  <a:lnTo>
                    <a:pt x="44" y="106"/>
                  </a:lnTo>
                  <a:lnTo>
                    <a:pt x="44" y="18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3" name="Freeform 63"/>
            <p:cNvSpPr>
              <a:spLocks/>
            </p:cNvSpPr>
            <p:nvPr/>
          </p:nvSpPr>
          <p:spPr bwMode="auto">
            <a:xfrm flipH="1">
              <a:off x="5166" y="1229"/>
              <a:ext cx="106" cy="97"/>
            </a:xfrm>
            <a:custGeom>
              <a:avLst/>
              <a:gdLst>
                <a:gd name="T0" fmla="*/ 0 w 196"/>
                <a:gd name="T1" fmla="*/ 0 h 162"/>
                <a:gd name="T2" fmla="*/ 3 w 196"/>
                <a:gd name="T3" fmla="*/ 1 h 162"/>
                <a:gd name="T4" fmla="*/ 5 w 196"/>
                <a:gd name="T5" fmla="*/ 1 h 162"/>
                <a:gd name="T6" fmla="*/ 8 w 196"/>
                <a:gd name="T7" fmla="*/ 3 h 162"/>
                <a:gd name="T8" fmla="*/ 10 w 196"/>
                <a:gd name="T9" fmla="*/ 5 h 162"/>
                <a:gd name="T10" fmla="*/ 12 w 196"/>
                <a:gd name="T11" fmla="*/ 8 h 162"/>
                <a:gd name="T12" fmla="*/ 13 w 196"/>
                <a:gd name="T13" fmla="*/ 11 h 162"/>
                <a:gd name="T14" fmla="*/ 17 w 196"/>
                <a:gd name="T15" fmla="*/ 21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162">
                  <a:moveTo>
                    <a:pt x="0" y="0"/>
                  </a:moveTo>
                  <a:lnTo>
                    <a:pt x="31" y="3"/>
                  </a:lnTo>
                  <a:lnTo>
                    <a:pt x="63" y="11"/>
                  </a:lnTo>
                  <a:lnTo>
                    <a:pt x="91" y="23"/>
                  </a:lnTo>
                  <a:lnTo>
                    <a:pt x="117" y="40"/>
                  </a:lnTo>
                  <a:lnTo>
                    <a:pt x="138" y="62"/>
                  </a:lnTo>
                  <a:lnTo>
                    <a:pt x="156" y="86"/>
                  </a:lnTo>
                  <a:lnTo>
                    <a:pt x="196" y="1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4" name="Freeform 64"/>
            <p:cNvSpPr>
              <a:spLocks/>
            </p:cNvSpPr>
            <p:nvPr/>
          </p:nvSpPr>
          <p:spPr bwMode="auto">
            <a:xfrm flipH="1">
              <a:off x="5055" y="1216"/>
              <a:ext cx="156" cy="31"/>
            </a:xfrm>
            <a:custGeom>
              <a:avLst/>
              <a:gdLst>
                <a:gd name="T0" fmla="*/ 25 w 286"/>
                <a:gd name="T1" fmla="*/ 3 h 48"/>
                <a:gd name="T2" fmla="*/ 22 w 286"/>
                <a:gd name="T3" fmla="*/ 1 h 48"/>
                <a:gd name="T4" fmla="*/ 19 w 286"/>
                <a:gd name="T5" fmla="*/ 1 h 48"/>
                <a:gd name="T6" fmla="*/ 15 w 286"/>
                <a:gd name="T7" fmla="*/ 0 h 48"/>
                <a:gd name="T8" fmla="*/ 12 w 286"/>
                <a:gd name="T9" fmla="*/ 1 h 48"/>
                <a:gd name="T10" fmla="*/ 9 w 286"/>
                <a:gd name="T11" fmla="*/ 2 h 48"/>
                <a:gd name="T12" fmla="*/ 5 w 286"/>
                <a:gd name="T13" fmla="*/ 4 h 48"/>
                <a:gd name="T14" fmla="*/ 0 w 286"/>
                <a:gd name="T15" fmla="*/ 8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6" h="48">
                  <a:moveTo>
                    <a:pt x="286" y="17"/>
                  </a:moveTo>
                  <a:lnTo>
                    <a:pt x="250" y="8"/>
                  </a:lnTo>
                  <a:lnTo>
                    <a:pt x="213" y="1"/>
                  </a:lnTo>
                  <a:lnTo>
                    <a:pt x="174" y="0"/>
                  </a:lnTo>
                  <a:lnTo>
                    <a:pt x="135" y="3"/>
                  </a:lnTo>
                  <a:lnTo>
                    <a:pt x="99" y="11"/>
                  </a:lnTo>
                  <a:lnTo>
                    <a:pt x="64" y="23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5" name="Freeform 65"/>
            <p:cNvSpPr>
              <a:spLocks/>
            </p:cNvSpPr>
            <p:nvPr/>
          </p:nvSpPr>
          <p:spPr bwMode="auto">
            <a:xfrm flipH="1">
              <a:off x="5181" y="1295"/>
              <a:ext cx="152" cy="73"/>
            </a:xfrm>
            <a:custGeom>
              <a:avLst/>
              <a:gdLst>
                <a:gd name="T0" fmla="*/ 27 w 271"/>
                <a:gd name="T1" fmla="*/ 0 h 123"/>
                <a:gd name="T2" fmla="*/ 19 w 271"/>
                <a:gd name="T3" fmla="*/ 5 h 123"/>
                <a:gd name="T4" fmla="*/ 10 w 271"/>
                <a:gd name="T5" fmla="*/ 12 h 123"/>
                <a:gd name="T6" fmla="*/ 0 w 271"/>
                <a:gd name="T7" fmla="*/ 15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1" h="123">
                  <a:moveTo>
                    <a:pt x="271" y="0"/>
                  </a:moveTo>
                  <a:lnTo>
                    <a:pt x="183" y="45"/>
                  </a:lnTo>
                  <a:lnTo>
                    <a:pt x="97" y="92"/>
                  </a:lnTo>
                  <a:lnTo>
                    <a:pt x="0" y="12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6" name="Freeform 66"/>
            <p:cNvSpPr>
              <a:spLocks/>
            </p:cNvSpPr>
            <p:nvPr/>
          </p:nvSpPr>
          <p:spPr bwMode="auto">
            <a:xfrm flipH="1">
              <a:off x="5095" y="1241"/>
              <a:ext cx="31" cy="42"/>
            </a:xfrm>
            <a:custGeom>
              <a:avLst/>
              <a:gdLst>
                <a:gd name="T0" fmla="*/ 3 w 54"/>
                <a:gd name="T1" fmla="*/ 0 h 70"/>
                <a:gd name="T2" fmla="*/ 6 w 54"/>
                <a:gd name="T3" fmla="*/ 4 h 70"/>
                <a:gd name="T4" fmla="*/ 3 w 54"/>
                <a:gd name="T5" fmla="*/ 9 h 70"/>
                <a:gd name="T6" fmla="*/ 0 w 54"/>
                <a:gd name="T7" fmla="*/ 5 h 70"/>
                <a:gd name="T8" fmla="*/ 3 w 54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70">
                  <a:moveTo>
                    <a:pt x="25" y="0"/>
                  </a:moveTo>
                  <a:lnTo>
                    <a:pt x="54" y="31"/>
                  </a:lnTo>
                  <a:lnTo>
                    <a:pt x="32" y="70"/>
                  </a:lnTo>
                  <a:lnTo>
                    <a:pt x="0" y="3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7" name="Freeform 67"/>
            <p:cNvSpPr>
              <a:spLocks/>
            </p:cNvSpPr>
            <p:nvPr/>
          </p:nvSpPr>
          <p:spPr bwMode="auto">
            <a:xfrm flipH="1">
              <a:off x="5105" y="1283"/>
              <a:ext cx="36" cy="25"/>
            </a:xfrm>
            <a:custGeom>
              <a:avLst/>
              <a:gdLst>
                <a:gd name="T0" fmla="*/ 4 w 65"/>
                <a:gd name="T1" fmla="*/ 5 h 42"/>
                <a:gd name="T2" fmla="*/ 0 w 65"/>
                <a:gd name="T3" fmla="*/ 5 h 42"/>
                <a:gd name="T4" fmla="*/ 2 w 65"/>
                <a:gd name="T5" fmla="*/ 1 h 42"/>
                <a:gd name="T6" fmla="*/ 6 w 65"/>
                <a:gd name="T7" fmla="*/ 0 h 42"/>
                <a:gd name="T8" fmla="*/ 4 w 65"/>
                <a:gd name="T9" fmla="*/ 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2">
                  <a:moveTo>
                    <a:pt x="47" y="38"/>
                  </a:moveTo>
                  <a:lnTo>
                    <a:pt x="0" y="42"/>
                  </a:lnTo>
                  <a:lnTo>
                    <a:pt x="19" y="3"/>
                  </a:lnTo>
                  <a:lnTo>
                    <a:pt x="65" y="0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8" name="Freeform 68"/>
            <p:cNvSpPr>
              <a:spLocks/>
            </p:cNvSpPr>
            <p:nvPr/>
          </p:nvSpPr>
          <p:spPr bwMode="auto">
            <a:xfrm flipH="1">
              <a:off x="5065" y="1283"/>
              <a:ext cx="40" cy="18"/>
            </a:xfrm>
            <a:custGeom>
              <a:avLst/>
              <a:gdLst>
                <a:gd name="T0" fmla="*/ 2 w 74"/>
                <a:gd name="T1" fmla="*/ 2 h 38"/>
                <a:gd name="T2" fmla="*/ 6 w 74"/>
                <a:gd name="T3" fmla="*/ 2 h 38"/>
                <a:gd name="T4" fmla="*/ 4 w 74"/>
                <a:gd name="T5" fmla="*/ 0 h 38"/>
                <a:gd name="T6" fmla="*/ 0 w 74"/>
                <a:gd name="T7" fmla="*/ 0 h 38"/>
                <a:gd name="T8" fmla="*/ 2 w 74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8">
                  <a:moveTo>
                    <a:pt x="26" y="38"/>
                  </a:moveTo>
                  <a:lnTo>
                    <a:pt x="74" y="35"/>
                  </a:lnTo>
                  <a:lnTo>
                    <a:pt x="47" y="0"/>
                  </a:lnTo>
                  <a:lnTo>
                    <a:pt x="0" y="3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09" name="Freeform 69"/>
            <p:cNvSpPr>
              <a:spLocks/>
            </p:cNvSpPr>
            <p:nvPr/>
          </p:nvSpPr>
          <p:spPr bwMode="auto">
            <a:xfrm flipH="1">
              <a:off x="5166" y="1295"/>
              <a:ext cx="167" cy="110"/>
            </a:xfrm>
            <a:custGeom>
              <a:avLst/>
              <a:gdLst>
                <a:gd name="T0" fmla="*/ 0 w 298"/>
                <a:gd name="T1" fmla="*/ 19 h 177"/>
                <a:gd name="T2" fmla="*/ 11 w 298"/>
                <a:gd name="T3" fmla="*/ 13 h 177"/>
                <a:gd name="T4" fmla="*/ 16 w 298"/>
                <a:gd name="T5" fmla="*/ 9 h 177"/>
                <a:gd name="T6" fmla="*/ 21 w 298"/>
                <a:gd name="T7" fmla="*/ 4 h 177"/>
                <a:gd name="T8" fmla="*/ 27 w 298"/>
                <a:gd name="T9" fmla="*/ 0 h 177"/>
                <a:gd name="T10" fmla="*/ 30 w 298"/>
                <a:gd name="T11" fmla="*/ 8 h 177"/>
                <a:gd name="T12" fmla="*/ 25 w 298"/>
                <a:gd name="T13" fmla="*/ 10 h 177"/>
                <a:gd name="T14" fmla="*/ 22 w 298"/>
                <a:gd name="T15" fmla="*/ 13 h 177"/>
                <a:gd name="T16" fmla="*/ 18 w 298"/>
                <a:gd name="T17" fmla="*/ 16 h 177"/>
                <a:gd name="T18" fmla="*/ 16 w 298"/>
                <a:gd name="T19" fmla="*/ 20 h 177"/>
                <a:gd name="T20" fmla="*/ 10 w 298"/>
                <a:gd name="T21" fmla="*/ 23 h 177"/>
                <a:gd name="T22" fmla="*/ 3 w 298"/>
                <a:gd name="T23" fmla="*/ 26 h 177"/>
                <a:gd name="T24" fmla="*/ 0 w 298"/>
                <a:gd name="T25" fmla="*/ 19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8" h="177">
                  <a:moveTo>
                    <a:pt x="0" y="124"/>
                  </a:moveTo>
                  <a:lnTo>
                    <a:pt x="109" y="89"/>
                  </a:lnTo>
                  <a:lnTo>
                    <a:pt x="161" y="56"/>
                  </a:lnTo>
                  <a:lnTo>
                    <a:pt x="216" y="28"/>
                  </a:lnTo>
                  <a:lnTo>
                    <a:pt x="274" y="0"/>
                  </a:lnTo>
                  <a:lnTo>
                    <a:pt x="298" y="53"/>
                  </a:lnTo>
                  <a:lnTo>
                    <a:pt x="259" y="68"/>
                  </a:lnTo>
                  <a:lnTo>
                    <a:pt x="223" y="85"/>
                  </a:lnTo>
                  <a:lnTo>
                    <a:pt x="189" y="107"/>
                  </a:lnTo>
                  <a:lnTo>
                    <a:pt x="158" y="132"/>
                  </a:lnTo>
                  <a:lnTo>
                    <a:pt x="96" y="154"/>
                  </a:lnTo>
                  <a:lnTo>
                    <a:pt x="35" y="17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0" name="Freeform 70"/>
            <p:cNvSpPr>
              <a:spLocks/>
            </p:cNvSpPr>
            <p:nvPr/>
          </p:nvSpPr>
          <p:spPr bwMode="auto">
            <a:xfrm flipH="1">
              <a:off x="5015" y="1289"/>
              <a:ext cx="30" cy="37"/>
            </a:xfrm>
            <a:custGeom>
              <a:avLst/>
              <a:gdLst>
                <a:gd name="T0" fmla="*/ 0 w 51"/>
                <a:gd name="T1" fmla="*/ 0 h 66"/>
                <a:gd name="T2" fmla="*/ 6 w 51"/>
                <a:gd name="T3" fmla="*/ 1 h 66"/>
                <a:gd name="T4" fmla="*/ 6 w 51"/>
                <a:gd name="T5" fmla="*/ 7 h 66"/>
                <a:gd name="T6" fmla="*/ 0 w 51"/>
                <a:gd name="T7" fmla="*/ 4 h 66"/>
                <a:gd name="T8" fmla="*/ 0 w 51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6">
                  <a:moveTo>
                    <a:pt x="0" y="0"/>
                  </a:moveTo>
                  <a:lnTo>
                    <a:pt x="51" y="13"/>
                  </a:lnTo>
                  <a:lnTo>
                    <a:pt x="51" y="66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1" name="Freeform 71"/>
            <p:cNvSpPr>
              <a:spLocks/>
            </p:cNvSpPr>
            <p:nvPr/>
          </p:nvSpPr>
          <p:spPr bwMode="auto">
            <a:xfrm flipH="1">
              <a:off x="4989" y="1350"/>
              <a:ext cx="374" cy="322"/>
            </a:xfrm>
            <a:custGeom>
              <a:avLst/>
              <a:gdLst>
                <a:gd name="T0" fmla="*/ 59 w 669"/>
                <a:gd name="T1" fmla="*/ 2 h 518"/>
                <a:gd name="T2" fmla="*/ 60 w 669"/>
                <a:gd name="T3" fmla="*/ 9 h 518"/>
                <a:gd name="T4" fmla="*/ 60 w 669"/>
                <a:gd name="T5" fmla="*/ 15 h 518"/>
                <a:gd name="T6" fmla="*/ 63 w 669"/>
                <a:gd name="T7" fmla="*/ 19 h 518"/>
                <a:gd name="T8" fmla="*/ 65 w 669"/>
                <a:gd name="T9" fmla="*/ 25 h 518"/>
                <a:gd name="T10" fmla="*/ 64 w 669"/>
                <a:gd name="T11" fmla="*/ 31 h 518"/>
                <a:gd name="T12" fmla="*/ 61 w 669"/>
                <a:gd name="T13" fmla="*/ 36 h 518"/>
                <a:gd name="T14" fmla="*/ 59 w 669"/>
                <a:gd name="T15" fmla="*/ 42 h 518"/>
                <a:gd name="T16" fmla="*/ 59 w 669"/>
                <a:gd name="T17" fmla="*/ 50 h 518"/>
                <a:gd name="T18" fmla="*/ 56 w 669"/>
                <a:gd name="T19" fmla="*/ 57 h 518"/>
                <a:gd name="T20" fmla="*/ 51 w 669"/>
                <a:gd name="T21" fmla="*/ 62 h 518"/>
                <a:gd name="T22" fmla="*/ 46 w 669"/>
                <a:gd name="T23" fmla="*/ 64 h 518"/>
                <a:gd name="T24" fmla="*/ 45 w 669"/>
                <a:gd name="T25" fmla="*/ 75 h 518"/>
                <a:gd name="T26" fmla="*/ 40 w 669"/>
                <a:gd name="T27" fmla="*/ 77 h 518"/>
                <a:gd name="T28" fmla="*/ 34 w 669"/>
                <a:gd name="T29" fmla="*/ 76 h 518"/>
                <a:gd name="T30" fmla="*/ 30 w 669"/>
                <a:gd name="T31" fmla="*/ 71 h 518"/>
                <a:gd name="T32" fmla="*/ 27 w 669"/>
                <a:gd name="T33" fmla="*/ 61 h 518"/>
                <a:gd name="T34" fmla="*/ 22 w 669"/>
                <a:gd name="T35" fmla="*/ 55 h 518"/>
                <a:gd name="T36" fmla="*/ 17 w 669"/>
                <a:gd name="T37" fmla="*/ 47 h 518"/>
                <a:gd name="T38" fmla="*/ 12 w 669"/>
                <a:gd name="T39" fmla="*/ 47 h 518"/>
                <a:gd name="T40" fmla="*/ 7 w 669"/>
                <a:gd name="T41" fmla="*/ 44 h 518"/>
                <a:gd name="T42" fmla="*/ 2 w 669"/>
                <a:gd name="T43" fmla="*/ 37 h 518"/>
                <a:gd name="T44" fmla="*/ 1 w 669"/>
                <a:gd name="T45" fmla="*/ 30 h 518"/>
                <a:gd name="T46" fmla="*/ 0 w 669"/>
                <a:gd name="T47" fmla="*/ 24 h 518"/>
                <a:gd name="T48" fmla="*/ 1 w 669"/>
                <a:gd name="T49" fmla="*/ 19 h 518"/>
                <a:gd name="T50" fmla="*/ 4 w 669"/>
                <a:gd name="T51" fmla="*/ 15 h 518"/>
                <a:gd name="T52" fmla="*/ 9 w 669"/>
                <a:gd name="T53" fmla="*/ 14 h 518"/>
                <a:gd name="T54" fmla="*/ 13 w 669"/>
                <a:gd name="T55" fmla="*/ 16 h 518"/>
                <a:gd name="T56" fmla="*/ 16 w 669"/>
                <a:gd name="T57" fmla="*/ 27 h 518"/>
                <a:gd name="T58" fmla="*/ 16 w 669"/>
                <a:gd name="T59" fmla="*/ 21 h 518"/>
                <a:gd name="T60" fmla="*/ 13 w 669"/>
                <a:gd name="T61" fmla="*/ 14 h 518"/>
                <a:gd name="T62" fmla="*/ 20 w 669"/>
                <a:gd name="T63" fmla="*/ 10 h 518"/>
                <a:gd name="T64" fmla="*/ 22 w 669"/>
                <a:gd name="T65" fmla="*/ 7 h 518"/>
                <a:gd name="T66" fmla="*/ 37 w 669"/>
                <a:gd name="T67" fmla="*/ 2 h 518"/>
                <a:gd name="T68" fmla="*/ 53 w 669"/>
                <a:gd name="T69" fmla="*/ 0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69" h="518">
                  <a:moveTo>
                    <a:pt x="584" y="2"/>
                  </a:moveTo>
                  <a:lnTo>
                    <a:pt x="600" y="17"/>
                  </a:lnTo>
                  <a:lnTo>
                    <a:pt x="611" y="36"/>
                  </a:lnTo>
                  <a:lnTo>
                    <a:pt x="616" y="56"/>
                  </a:lnTo>
                  <a:lnTo>
                    <a:pt x="616" y="78"/>
                  </a:lnTo>
                  <a:lnTo>
                    <a:pt x="611" y="98"/>
                  </a:lnTo>
                  <a:lnTo>
                    <a:pt x="632" y="109"/>
                  </a:lnTo>
                  <a:lnTo>
                    <a:pt x="651" y="125"/>
                  </a:lnTo>
                  <a:lnTo>
                    <a:pt x="663" y="145"/>
                  </a:lnTo>
                  <a:lnTo>
                    <a:pt x="669" y="167"/>
                  </a:lnTo>
                  <a:lnTo>
                    <a:pt x="667" y="189"/>
                  </a:lnTo>
                  <a:lnTo>
                    <a:pt x="660" y="211"/>
                  </a:lnTo>
                  <a:lnTo>
                    <a:pt x="644" y="228"/>
                  </a:lnTo>
                  <a:lnTo>
                    <a:pt x="625" y="242"/>
                  </a:lnTo>
                  <a:lnTo>
                    <a:pt x="602" y="251"/>
                  </a:lnTo>
                  <a:lnTo>
                    <a:pt x="605" y="279"/>
                  </a:lnTo>
                  <a:lnTo>
                    <a:pt x="604" y="306"/>
                  </a:lnTo>
                  <a:lnTo>
                    <a:pt x="597" y="332"/>
                  </a:lnTo>
                  <a:lnTo>
                    <a:pt x="584" y="359"/>
                  </a:lnTo>
                  <a:lnTo>
                    <a:pt x="572" y="381"/>
                  </a:lnTo>
                  <a:lnTo>
                    <a:pt x="553" y="399"/>
                  </a:lnTo>
                  <a:lnTo>
                    <a:pt x="530" y="413"/>
                  </a:lnTo>
                  <a:lnTo>
                    <a:pt x="505" y="423"/>
                  </a:lnTo>
                  <a:lnTo>
                    <a:pt x="477" y="429"/>
                  </a:lnTo>
                  <a:lnTo>
                    <a:pt x="488" y="490"/>
                  </a:lnTo>
                  <a:lnTo>
                    <a:pt x="465" y="505"/>
                  </a:lnTo>
                  <a:lnTo>
                    <a:pt x="437" y="515"/>
                  </a:lnTo>
                  <a:lnTo>
                    <a:pt x="409" y="518"/>
                  </a:lnTo>
                  <a:lnTo>
                    <a:pt x="381" y="515"/>
                  </a:lnTo>
                  <a:lnTo>
                    <a:pt x="353" y="507"/>
                  </a:lnTo>
                  <a:lnTo>
                    <a:pt x="328" y="493"/>
                  </a:lnTo>
                  <a:lnTo>
                    <a:pt x="309" y="474"/>
                  </a:lnTo>
                  <a:lnTo>
                    <a:pt x="312" y="423"/>
                  </a:lnTo>
                  <a:lnTo>
                    <a:pt x="281" y="407"/>
                  </a:lnTo>
                  <a:lnTo>
                    <a:pt x="251" y="388"/>
                  </a:lnTo>
                  <a:lnTo>
                    <a:pt x="223" y="365"/>
                  </a:lnTo>
                  <a:lnTo>
                    <a:pt x="200" y="340"/>
                  </a:lnTo>
                  <a:lnTo>
                    <a:pt x="181" y="312"/>
                  </a:lnTo>
                  <a:lnTo>
                    <a:pt x="151" y="315"/>
                  </a:lnTo>
                  <a:lnTo>
                    <a:pt x="121" y="312"/>
                  </a:lnTo>
                  <a:lnTo>
                    <a:pt x="93" y="304"/>
                  </a:lnTo>
                  <a:lnTo>
                    <a:pt x="67" y="290"/>
                  </a:lnTo>
                  <a:lnTo>
                    <a:pt x="44" y="271"/>
                  </a:lnTo>
                  <a:lnTo>
                    <a:pt x="26" y="250"/>
                  </a:lnTo>
                  <a:lnTo>
                    <a:pt x="14" y="225"/>
                  </a:lnTo>
                  <a:lnTo>
                    <a:pt x="9" y="200"/>
                  </a:lnTo>
                  <a:lnTo>
                    <a:pt x="2" y="181"/>
                  </a:lnTo>
                  <a:lnTo>
                    <a:pt x="0" y="161"/>
                  </a:lnTo>
                  <a:lnTo>
                    <a:pt x="5" y="142"/>
                  </a:lnTo>
                  <a:lnTo>
                    <a:pt x="14" y="125"/>
                  </a:lnTo>
                  <a:lnTo>
                    <a:pt x="30" y="111"/>
                  </a:lnTo>
                  <a:lnTo>
                    <a:pt x="48" y="100"/>
                  </a:lnTo>
                  <a:lnTo>
                    <a:pt x="69" y="94"/>
                  </a:lnTo>
                  <a:lnTo>
                    <a:pt x="91" y="94"/>
                  </a:lnTo>
                  <a:lnTo>
                    <a:pt x="112" y="98"/>
                  </a:lnTo>
                  <a:lnTo>
                    <a:pt x="132" y="108"/>
                  </a:lnTo>
                  <a:lnTo>
                    <a:pt x="148" y="122"/>
                  </a:lnTo>
                  <a:lnTo>
                    <a:pt x="165" y="178"/>
                  </a:lnTo>
                  <a:lnTo>
                    <a:pt x="165" y="176"/>
                  </a:lnTo>
                  <a:lnTo>
                    <a:pt x="161" y="140"/>
                  </a:lnTo>
                  <a:lnTo>
                    <a:pt x="157" y="116"/>
                  </a:lnTo>
                  <a:lnTo>
                    <a:pt x="137" y="92"/>
                  </a:lnTo>
                  <a:lnTo>
                    <a:pt x="165" y="80"/>
                  </a:lnTo>
                  <a:lnTo>
                    <a:pt x="202" y="67"/>
                  </a:lnTo>
                  <a:lnTo>
                    <a:pt x="211" y="58"/>
                  </a:lnTo>
                  <a:lnTo>
                    <a:pt x="223" y="51"/>
                  </a:lnTo>
                  <a:lnTo>
                    <a:pt x="300" y="31"/>
                  </a:lnTo>
                  <a:lnTo>
                    <a:pt x="377" y="14"/>
                  </a:lnTo>
                  <a:lnTo>
                    <a:pt x="456" y="5"/>
                  </a:lnTo>
                  <a:lnTo>
                    <a:pt x="537" y="0"/>
                  </a:lnTo>
                  <a:lnTo>
                    <a:pt x="584" y="2"/>
                  </a:lnTo>
                  <a:close/>
                </a:path>
              </a:pathLst>
            </a:custGeom>
            <a:solidFill>
              <a:srgbClr val="FDEAA6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2" name="Freeform 72"/>
            <p:cNvSpPr>
              <a:spLocks/>
            </p:cNvSpPr>
            <p:nvPr/>
          </p:nvSpPr>
          <p:spPr bwMode="auto">
            <a:xfrm flipH="1">
              <a:off x="5282" y="1453"/>
              <a:ext cx="61" cy="61"/>
            </a:xfrm>
            <a:custGeom>
              <a:avLst/>
              <a:gdLst>
                <a:gd name="T0" fmla="*/ 10 w 105"/>
                <a:gd name="T1" fmla="*/ 3 h 95"/>
                <a:gd name="T2" fmla="*/ 9 w 105"/>
                <a:gd name="T3" fmla="*/ 1 h 95"/>
                <a:gd name="T4" fmla="*/ 7 w 105"/>
                <a:gd name="T5" fmla="*/ 0 h 95"/>
                <a:gd name="T6" fmla="*/ 5 w 105"/>
                <a:gd name="T7" fmla="*/ 0 h 95"/>
                <a:gd name="T8" fmla="*/ 3 w 105"/>
                <a:gd name="T9" fmla="*/ 1 h 95"/>
                <a:gd name="T10" fmla="*/ 1 w 105"/>
                <a:gd name="T11" fmla="*/ 3 h 95"/>
                <a:gd name="T12" fmla="*/ 1 w 105"/>
                <a:gd name="T13" fmla="*/ 6 h 95"/>
                <a:gd name="T14" fmla="*/ 0 w 105"/>
                <a:gd name="T15" fmla="*/ 8 h 95"/>
                <a:gd name="T16" fmla="*/ 1 w 105"/>
                <a:gd name="T17" fmla="*/ 12 h 95"/>
                <a:gd name="T18" fmla="*/ 2 w 105"/>
                <a:gd name="T19" fmla="*/ 13 h 95"/>
                <a:gd name="T20" fmla="*/ 3 w 105"/>
                <a:gd name="T21" fmla="*/ 15 h 95"/>
                <a:gd name="T22" fmla="*/ 5 w 105"/>
                <a:gd name="T23" fmla="*/ 16 h 95"/>
                <a:gd name="T24" fmla="*/ 8 w 105"/>
                <a:gd name="T25" fmla="*/ 16 h 95"/>
                <a:gd name="T26" fmla="*/ 9 w 105"/>
                <a:gd name="T27" fmla="*/ 14 h 95"/>
                <a:gd name="T28" fmla="*/ 11 w 105"/>
                <a:gd name="T29" fmla="*/ 12 h 95"/>
                <a:gd name="T30" fmla="*/ 12 w 105"/>
                <a:gd name="T31" fmla="*/ 10 h 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" h="95">
                  <a:moveTo>
                    <a:pt x="91" y="14"/>
                  </a:moveTo>
                  <a:lnTo>
                    <a:pt x="75" y="3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23" y="8"/>
                  </a:lnTo>
                  <a:lnTo>
                    <a:pt x="9" y="19"/>
                  </a:lnTo>
                  <a:lnTo>
                    <a:pt x="2" y="34"/>
                  </a:lnTo>
                  <a:lnTo>
                    <a:pt x="0" y="52"/>
                  </a:lnTo>
                  <a:lnTo>
                    <a:pt x="3" y="67"/>
                  </a:lnTo>
                  <a:lnTo>
                    <a:pt x="14" y="81"/>
                  </a:lnTo>
                  <a:lnTo>
                    <a:pt x="30" y="91"/>
                  </a:lnTo>
                  <a:lnTo>
                    <a:pt x="49" y="95"/>
                  </a:lnTo>
                  <a:lnTo>
                    <a:pt x="66" y="94"/>
                  </a:lnTo>
                  <a:lnTo>
                    <a:pt x="84" y="86"/>
                  </a:lnTo>
                  <a:lnTo>
                    <a:pt x="96" y="73"/>
                  </a:lnTo>
                  <a:lnTo>
                    <a:pt x="105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3" name="Freeform 73"/>
            <p:cNvSpPr>
              <a:spLocks/>
            </p:cNvSpPr>
            <p:nvPr/>
          </p:nvSpPr>
          <p:spPr bwMode="auto">
            <a:xfrm flipH="1">
              <a:off x="4994" y="1435"/>
              <a:ext cx="26" cy="37"/>
            </a:xfrm>
            <a:custGeom>
              <a:avLst/>
              <a:gdLst>
                <a:gd name="T0" fmla="*/ 0 w 42"/>
                <a:gd name="T1" fmla="*/ 1 h 53"/>
                <a:gd name="T2" fmla="*/ 2 w 42"/>
                <a:gd name="T3" fmla="*/ 0 h 53"/>
                <a:gd name="T4" fmla="*/ 4 w 42"/>
                <a:gd name="T5" fmla="*/ 1 h 53"/>
                <a:gd name="T6" fmla="*/ 6 w 42"/>
                <a:gd name="T7" fmla="*/ 2 h 53"/>
                <a:gd name="T8" fmla="*/ 6 w 42"/>
                <a:gd name="T9" fmla="*/ 5 h 53"/>
                <a:gd name="T10" fmla="*/ 6 w 42"/>
                <a:gd name="T11" fmla="*/ 8 h 53"/>
                <a:gd name="T12" fmla="*/ 6 w 42"/>
                <a:gd name="T13" fmla="*/ 10 h 53"/>
                <a:gd name="T14" fmla="*/ 4 w 42"/>
                <a:gd name="T15" fmla="*/ 12 h 53"/>
                <a:gd name="T16" fmla="*/ 2 w 42"/>
                <a:gd name="T17" fmla="*/ 13 h 53"/>
                <a:gd name="T18" fmla="*/ 0 w 42"/>
                <a:gd name="T19" fmla="*/ 1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53">
                  <a:moveTo>
                    <a:pt x="0" y="3"/>
                  </a:moveTo>
                  <a:lnTo>
                    <a:pt x="13" y="0"/>
                  </a:lnTo>
                  <a:lnTo>
                    <a:pt x="27" y="3"/>
                  </a:lnTo>
                  <a:lnTo>
                    <a:pt x="37" y="9"/>
                  </a:lnTo>
                  <a:lnTo>
                    <a:pt x="42" y="20"/>
                  </a:lnTo>
                  <a:lnTo>
                    <a:pt x="42" y="33"/>
                  </a:lnTo>
                  <a:lnTo>
                    <a:pt x="37" y="44"/>
                  </a:lnTo>
                  <a:lnTo>
                    <a:pt x="27" y="50"/>
                  </a:lnTo>
                  <a:lnTo>
                    <a:pt x="13" y="53"/>
                  </a:lnTo>
                  <a:lnTo>
                    <a:pt x="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4" name="Freeform 74"/>
            <p:cNvSpPr>
              <a:spLocks/>
            </p:cNvSpPr>
            <p:nvPr/>
          </p:nvSpPr>
          <p:spPr bwMode="auto">
            <a:xfrm flipH="1">
              <a:off x="5025" y="1423"/>
              <a:ext cx="0" cy="49"/>
            </a:xfrm>
            <a:custGeom>
              <a:avLst/>
              <a:gdLst>
                <a:gd name="T0" fmla="*/ 0 w 1"/>
                <a:gd name="T1" fmla="*/ 0 h 86"/>
                <a:gd name="T2" fmla="*/ 0 w 1"/>
                <a:gd name="T3" fmla="*/ 3 h 86"/>
                <a:gd name="T4" fmla="*/ 0 w 1"/>
                <a:gd name="T5" fmla="*/ 6 h 86"/>
                <a:gd name="T6" fmla="*/ 1 w 1"/>
                <a:gd name="T7" fmla="*/ 9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86">
                  <a:moveTo>
                    <a:pt x="0" y="0"/>
                  </a:moveTo>
                  <a:lnTo>
                    <a:pt x="0" y="28"/>
                  </a:lnTo>
                  <a:lnTo>
                    <a:pt x="0" y="58"/>
                  </a:lnTo>
                  <a:lnTo>
                    <a:pt x="1" y="8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5" name="Freeform 75"/>
            <p:cNvSpPr>
              <a:spLocks/>
            </p:cNvSpPr>
            <p:nvPr/>
          </p:nvSpPr>
          <p:spPr bwMode="auto">
            <a:xfrm flipH="1">
              <a:off x="5136" y="1405"/>
              <a:ext cx="50" cy="79"/>
            </a:xfrm>
            <a:custGeom>
              <a:avLst/>
              <a:gdLst>
                <a:gd name="T0" fmla="*/ 6 w 98"/>
                <a:gd name="T1" fmla="*/ 12 h 125"/>
                <a:gd name="T2" fmla="*/ 7 w 98"/>
                <a:gd name="T3" fmla="*/ 9 h 125"/>
                <a:gd name="T4" fmla="*/ 7 w 98"/>
                <a:gd name="T5" fmla="*/ 7 h 125"/>
                <a:gd name="T6" fmla="*/ 7 w 98"/>
                <a:gd name="T7" fmla="*/ 4 h 125"/>
                <a:gd name="T8" fmla="*/ 6 w 98"/>
                <a:gd name="T9" fmla="*/ 3 h 125"/>
                <a:gd name="T10" fmla="*/ 5 w 98"/>
                <a:gd name="T11" fmla="*/ 1 h 125"/>
                <a:gd name="T12" fmla="*/ 5 w 98"/>
                <a:gd name="T13" fmla="*/ 0 h 125"/>
                <a:gd name="T14" fmla="*/ 4 w 98"/>
                <a:gd name="T15" fmla="*/ 1 h 125"/>
                <a:gd name="T16" fmla="*/ 3 w 98"/>
                <a:gd name="T17" fmla="*/ 1 h 125"/>
                <a:gd name="T18" fmla="*/ 2 w 98"/>
                <a:gd name="T19" fmla="*/ 3 h 125"/>
                <a:gd name="T20" fmla="*/ 1 w 98"/>
                <a:gd name="T21" fmla="*/ 5 h 125"/>
                <a:gd name="T22" fmla="*/ 1 w 98"/>
                <a:gd name="T23" fmla="*/ 8 h 125"/>
                <a:gd name="T24" fmla="*/ 0 w 98"/>
                <a:gd name="T25" fmla="*/ 11 h 125"/>
                <a:gd name="T26" fmla="*/ 0 w 98"/>
                <a:gd name="T27" fmla="*/ 13 h 125"/>
                <a:gd name="T28" fmla="*/ 1 w 98"/>
                <a:gd name="T29" fmla="*/ 16 h 125"/>
                <a:gd name="T30" fmla="*/ 1 w 98"/>
                <a:gd name="T31" fmla="*/ 18 h 125"/>
                <a:gd name="T32" fmla="*/ 2 w 98"/>
                <a:gd name="T33" fmla="*/ 19 h 125"/>
                <a:gd name="T34" fmla="*/ 2 w 98"/>
                <a:gd name="T35" fmla="*/ 20 h 125"/>
                <a:gd name="T36" fmla="*/ 3 w 98"/>
                <a:gd name="T37" fmla="*/ 20 h 125"/>
                <a:gd name="T38" fmla="*/ 4 w 98"/>
                <a:gd name="T39" fmla="*/ 19 h 125"/>
                <a:gd name="T40" fmla="*/ 5 w 98"/>
                <a:gd name="T41" fmla="*/ 17 h 125"/>
                <a:gd name="T42" fmla="*/ 6 w 98"/>
                <a:gd name="T43" fmla="*/ 15 h 125"/>
                <a:gd name="T44" fmla="*/ 6 w 98"/>
                <a:gd name="T45" fmla="*/ 12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125">
                  <a:moveTo>
                    <a:pt x="91" y="76"/>
                  </a:moveTo>
                  <a:lnTo>
                    <a:pt x="97" y="59"/>
                  </a:lnTo>
                  <a:lnTo>
                    <a:pt x="98" y="42"/>
                  </a:lnTo>
                  <a:lnTo>
                    <a:pt x="97" y="26"/>
                  </a:lnTo>
                  <a:lnTo>
                    <a:pt x="90" y="14"/>
                  </a:lnTo>
                  <a:lnTo>
                    <a:pt x="79" y="5"/>
                  </a:lnTo>
                  <a:lnTo>
                    <a:pt x="67" y="0"/>
                  </a:lnTo>
                  <a:lnTo>
                    <a:pt x="55" y="1"/>
                  </a:lnTo>
                  <a:lnTo>
                    <a:pt x="41" y="8"/>
                  </a:lnTo>
                  <a:lnTo>
                    <a:pt x="27" y="19"/>
                  </a:lnTo>
                  <a:lnTo>
                    <a:pt x="14" y="33"/>
                  </a:lnTo>
                  <a:lnTo>
                    <a:pt x="6" y="48"/>
                  </a:lnTo>
                  <a:lnTo>
                    <a:pt x="0" y="67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9" y="112"/>
                  </a:lnTo>
                  <a:lnTo>
                    <a:pt x="18" y="120"/>
                  </a:lnTo>
                  <a:lnTo>
                    <a:pt x="30" y="125"/>
                  </a:lnTo>
                  <a:lnTo>
                    <a:pt x="44" y="123"/>
                  </a:lnTo>
                  <a:lnTo>
                    <a:pt x="58" y="117"/>
                  </a:lnTo>
                  <a:lnTo>
                    <a:pt x="72" y="108"/>
                  </a:lnTo>
                  <a:lnTo>
                    <a:pt x="83" y="94"/>
                  </a:lnTo>
                  <a:lnTo>
                    <a:pt x="91" y="7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6" name="Freeform 76"/>
            <p:cNvSpPr>
              <a:spLocks/>
            </p:cNvSpPr>
            <p:nvPr/>
          </p:nvSpPr>
          <p:spPr bwMode="auto">
            <a:xfrm flipH="1">
              <a:off x="5136" y="1411"/>
              <a:ext cx="30" cy="42"/>
            </a:xfrm>
            <a:custGeom>
              <a:avLst/>
              <a:gdLst>
                <a:gd name="T0" fmla="*/ 5 w 54"/>
                <a:gd name="T1" fmla="*/ 6 h 67"/>
                <a:gd name="T2" fmla="*/ 5 w 54"/>
                <a:gd name="T3" fmla="*/ 4 h 67"/>
                <a:gd name="T4" fmla="*/ 5 w 54"/>
                <a:gd name="T5" fmla="*/ 3 h 67"/>
                <a:gd name="T6" fmla="*/ 4 w 54"/>
                <a:gd name="T7" fmla="*/ 1 h 67"/>
                <a:gd name="T8" fmla="*/ 4 w 54"/>
                <a:gd name="T9" fmla="*/ 0 h 67"/>
                <a:gd name="T10" fmla="*/ 3 w 54"/>
                <a:gd name="T11" fmla="*/ 0 h 67"/>
                <a:gd name="T12" fmla="*/ 2 w 54"/>
                <a:gd name="T13" fmla="*/ 1 h 67"/>
                <a:gd name="T14" fmla="*/ 1 w 54"/>
                <a:gd name="T15" fmla="*/ 3 h 67"/>
                <a:gd name="T16" fmla="*/ 1 w 54"/>
                <a:gd name="T17" fmla="*/ 4 h 67"/>
                <a:gd name="T18" fmla="*/ 0 w 54"/>
                <a:gd name="T19" fmla="*/ 6 h 67"/>
                <a:gd name="T20" fmla="*/ 0 w 54"/>
                <a:gd name="T21" fmla="*/ 8 h 67"/>
                <a:gd name="T22" fmla="*/ 1 w 54"/>
                <a:gd name="T23" fmla="*/ 9 h 67"/>
                <a:gd name="T24" fmla="*/ 1 w 54"/>
                <a:gd name="T25" fmla="*/ 10 h 67"/>
                <a:gd name="T26" fmla="*/ 2 w 54"/>
                <a:gd name="T27" fmla="*/ 10 h 67"/>
                <a:gd name="T28" fmla="*/ 3 w 54"/>
                <a:gd name="T29" fmla="*/ 9 h 67"/>
                <a:gd name="T30" fmla="*/ 4 w 54"/>
                <a:gd name="T31" fmla="*/ 8 h 67"/>
                <a:gd name="T32" fmla="*/ 5 w 54"/>
                <a:gd name="T33" fmla="*/ 6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67">
                  <a:moveTo>
                    <a:pt x="51" y="42"/>
                  </a:moveTo>
                  <a:lnTo>
                    <a:pt x="54" y="28"/>
                  </a:lnTo>
                  <a:lnTo>
                    <a:pt x="52" y="15"/>
                  </a:lnTo>
                  <a:lnTo>
                    <a:pt x="49" y="6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10" y="14"/>
                  </a:lnTo>
                  <a:lnTo>
                    <a:pt x="3" y="26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5" y="62"/>
                  </a:lnTo>
                  <a:lnTo>
                    <a:pt x="12" y="67"/>
                  </a:lnTo>
                  <a:lnTo>
                    <a:pt x="23" y="67"/>
                  </a:lnTo>
                  <a:lnTo>
                    <a:pt x="33" y="62"/>
                  </a:lnTo>
                  <a:lnTo>
                    <a:pt x="44" y="53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7" name="Freeform 77"/>
            <p:cNvSpPr>
              <a:spLocks/>
            </p:cNvSpPr>
            <p:nvPr/>
          </p:nvSpPr>
          <p:spPr bwMode="auto">
            <a:xfrm flipH="1">
              <a:off x="5136" y="1411"/>
              <a:ext cx="20" cy="24"/>
            </a:xfrm>
            <a:custGeom>
              <a:avLst/>
              <a:gdLst>
                <a:gd name="T0" fmla="*/ 4 w 33"/>
                <a:gd name="T1" fmla="*/ 3 h 41"/>
                <a:gd name="T2" fmla="*/ 4 w 33"/>
                <a:gd name="T3" fmla="*/ 2 h 41"/>
                <a:gd name="T4" fmla="*/ 4 w 33"/>
                <a:gd name="T5" fmla="*/ 1 h 41"/>
                <a:gd name="T6" fmla="*/ 3 w 33"/>
                <a:gd name="T7" fmla="*/ 0 h 41"/>
                <a:gd name="T8" fmla="*/ 2 w 33"/>
                <a:gd name="T9" fmla="*/ 0 h 41"/>
                <a:gd name="T10" fmla="*/ 1 w 33"/>
                <a:gd name="T11" fmla="*/ 1 h 41"/>
                <a:gd name="T12" fmla="*/ 1 w 33"/>
                <a:gd name="T13" fmla="*/ 2 h 41"/>
                <a:gd name="T14" fmla="*/ 0 w 33"/>
                <a:gd name="T15" fmla="*/ 3 h 41"/>
                <a:gd name="T16" fmla="*/ 1 w 33"/>
                <a:gd name="T17" fmla="*/ 4 h 41"/>
                <a:gd name="T18" fmla="*/ 1 w 33"/>
                <a:gd name="T19" fmla="*/ 5 h 41"/>
                <a:gd name="T20" fmla="*/ 2 w 33"/>
                <a:gd name="T21" fmla="*/ 5 h 41"/>
                <a:gd name="T22" fmla="*/ 3 w 33"/>
                <a:gd name="T23" fmla="*/ 4 h 41"/>
                <a:gd name="T24" fmla="*/ 4 w 33"/>
                <a:gd name="T25" fmla="*/ 3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41">
                  <a:moveTo>
                    <a:pt x="32" y="25"/>
                  </a:moveTo>
                  <a:lnTo>
                    <a:pt x="33" y="14"/>
                  </a:lnTo>
                  <a:lnTo>
                    <a:pt x="32" y="5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9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9" y="41"/>
                  </a:lnTo>
                  <a:lnTo>
                    <a:pt x="16" y="41"/>
                  </a:lnTo>
                  <a:lnTo>
                    <a:pt x="25" y="35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8" name="Freeform 78"/>
            <p:cNvSpPr>
              <a:spLocks/>
            </p:cNvSpPr>
            <p:nvPr/>
          </p:nvSpPr>
          <p:spPr bwMode="auto">
            <a:xfrm flipH="1">
              <a:off x="5035" y="1405"/>
              <a:ext cx="40" cy="60"/>
            </a:xfrm>
            <a:custGeom>
              <a:avLst/>
              <a:gdLst>
                <a:gd name="T0" fmla="*/ 1 w 77"/>
                <a:gd name="T1" fmla="*/ 8 h 99"/>
                <a:gd name="T2" fmla="*/ 0 w 77"/>
                <a:gd name="T3" fmla="*/ 5 h 99"/>
                <a:gd name="T4" fmla="*/ 0 w 77"/>
                <a:gd name="T5" fmla="*/ 4 h 99"/>
                <a:gd name="T6" fmla="*/ 1 w 77"/>
                <a:gd name="T7" fmla="*/ 2 h 99"/>
                <a:gd name="T8" fmla="*/ 1 w 77"/>
                <a:gd name="T9" fmla="*/ 1 h 99"/>
                <a:gd name="T10" fmla="*/ 2 w 77"/>
                <a:gd name="T11" fmla="*/ 0 h 99"/>
                <a:gd name="T12" fmla="*/ 3 w 77"/>
                <a:gd name="T13" fmla="*/ 1 h 99"/>
                <a:gd name="T14" fmla="*/ 4 w 77"/>
                <a:gd name="T15" fmla="*/ 1 h 99"/>
                <a:gd name="T16" fmla="*/ 5 w 77"/>
                <a:gd name="T17" fmla="*/ 3 h 99"/>
                <a:gd name="T18" fmla="*/ 5 w 77"/>
                <a:gd name="T19" fmla="*/ 5 h 99"/>
                <a:gd name="T20" fmla="*/ 6 w 77"/>
                <a:gd name="T21" fmla="*/ 7 h 99"/>
                <a:gd name="T22" fmla="*/ 6 w 77"/>
                <a:gd name="T23" fmla="*/ 10 h 99"/>
                <a:gd name="T24" fmla="*/ 5 w 77"/>
                <a:gd name="T25" fmla="*/ 12 h 99"/>
                <a:gd name="T26" fmla="*/ 5 w 77"/>
                <a:gd name="T27" fmla="*/ 13 h 99"/>
                <a:gd name="T28" fmla="*/ 4 w 77"/>
                <a:gd name="T29" fmla="*/ 13 h 99"/>
                <a:gd name="T30" fmla="*/ 3 w 77"/>
                <a:gd name="T31" fmla="*/ 13 h 99"/>
                <a:gd name="T32" fmla="*/ 2 w 77"/>
                <a:gd name="T33" fmla="*/ 12 h 99"/>
                <a:gd name="T34" fmla="*/ 1 w 77"/>
                <a:gd name="T35" fmla="*/ 10 h 99"/>
                <a:gd name="T36" fmla="*/ 1 w 77"/>
                <a:gd name="T37" fmla="*/ 8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" h="99">
                  <a:moveTo>
                    <a:pt x="5" y="60"/>
                  </a:moveTo>
                  <a:lnTo>
                    <a:pt x="0" y="42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14" y="3"/>
                  </a:lnTo>
                  <a:lnTo>
                    <a:pt x="26" y="0"/>
                  </a:lnTo>
                  <a:lnTo>
                    <a:pt x="39" y="2"/>
                  </a:lnTo>
                  <a:lnTo>
                    <a:pt x="53" y="10"/>
                  </a:lnTo>
                  <a:lnTo>
                    <a:pt x="65" y="22"/>
                  </a:lnTo>
                  <a:lnTo>
                    <a:pt x="74" y="38"/>
                  </a:lnTo>
                  <a:lnTo>
                    <a:pt x="77" y="55"/>
                  </a:lnTo>
                  <a:lnTo>
                    <a:pt x="77" y="72"/>
                  </a:lnTo>
                  <a:lnTo>
                    <a:pt x="74" y="85"/>
                  </a:lnTo>
                  <a:lnTo>
                    <a:pt x="65" y="94"/>
                  </a:lnTo>
                  <a:lnTo>
                    <a:pt x="53" y="99"/>
                  </a:lnTo>
                  <a:lnTo>
                    <a:pt x="39" y="95"/>
                  </a:lnTo>
                  <a:lnTo>
                    <a:pt x="26" y="88"/>
                  </a:lnTo>
                  <a:lnTo>
                    <a:pt x="14" y="75"/>
                  </a:lnTo>
                  <a:lnTo>
                    <a:pt x="5" y="6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19" name="Freeform 79"/>
            <p:cNvSpPr>
              <a:spLocks/>
            </p:cNvSpPr>
            <p:nvPr/>
          </p:nvSpPr>
          <p:spPr bwMode="auto">
            <a:xfrm flipH="1">
              <a:off x="5050" y="1405"/>
              <a:ext cx="25" cy="36"/>
            </a:xfrm>
            <a:custGeom>
              <a:avLst/>
              <a:gdLst>
                <a:gd name="T0" fmla="*/ 1 w 42"/>
                <a:gd name="T1" fmla="*/ 6 h 55"/>
                <a:gd name="T2" fmla="*/ 0 w 42"/>
                <a:gd name="T3" fmla="*/ 4 h 55"/>
                <a:gd name="T4" fmla="*/ 0 w 42"/>
                <a:gd name="T5" fmla="*/ 2 h 55"/>
                <a:gd name="T6" fmla="*/ 1 w 42"/>
                <a:gd name="T7" fmla="*/ 1 h 55"/>
                <a:gd name="T8" fmla="*/ 2 w 42"/>
                <a:gd name="T9" fmla="*/ 0 h 55"/>
                <a:gd name="T10" fmla="*/ 3 w 42"/>
                <a:gd name="T11" fmla="*/ 1 h 55"/>
                <a:gd name="T12" fmla="*/ 4 w 42"/>
                <a:gd name="T13" fmla="*/ 2 h 55"/>
                <a:gd name="T14" fmla="*/ 5 w 42"/>
                <a:gd name="T15" fmla="*/ 4 h 55"/>
                <a:gd name="T16" fmla="*/ 5 w 42"/>
                <a:gd name="T17" fmla="*/ 6 h 55"/>
                <a:gd name="T18" fmla="*/ 5 w 42"/>
                <a:gd name="T19" fmla="*/ 8 h 55"/>
                <a:gd name="T20" fmla="*/ 5 w 42"/>
                <a:gd name="T21" fmla="*/ 9 h 55"/>
                <a:gd name="T22" fmla="*/ 4 w 42"/>
                <a:gd name="T23" fmla="*/ 10 h 55"/>
                <a:gd name="T24" fmla="*/ 2 w 42"/>
                <a:gd name="T25" fmla="*/ 9 h 55"/>
                <a:gd name="T26" fmla="*/ 1 w 42"/>
                <a:gd name="T27" fmla="*/ 8 h 55"/>
                <a:gd name="T28" fmla="*/ 1 w 42"/>
                <a:gd name="T29" fmla="*/ 6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55">
                  <a:moveTo>
                    <a:pt x="2" y="34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5" y="3"/>
                  </a:lnTo>
                  <a:lnTo>
                    <a:pt x="34" y="11"/>
                  </a:lnTo>
                  <a:lnTo>
                    <a:pt x="41" y="22"/>
                  </a:lnTo>
                  <a:lnTo>
                    <a:pt x="42" y="34"/>
                  </a:lnTo>
                  <a:lnTo>
                    <a:pt x="42" y="45"/>
                  </a:lnTo>
                  <a:lnTo>
                    <a:pt x="35" y="51"/>
                  </a:lnTo>
                  <a:lnTo>
                    <a:pt x="28" y="55"/>
                  </a:lnTo>
                  <a:lnTo>
                    <a:pt x="18" y="51"/>
                  </a:lnTo>
                  <a:lnTo>
                    <a:pt x="9" y="45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0" name="Freeform 80"/>
            <p:cNvSpPr>
              <a:spLocks/>
            </p:cNvSpPr>
            <p:nvPr/>
          </p:nvSpPr>
          <p:spPr bwMode="auto">
            <a:xfrm flipH="1">
              <a:off x="5060" y="1411"/>
              <a:ext cx="15" cy="18"/>
            </a:xfrm>
            <a:custGeom>
              <a:avLst/>
              <a:gdLst>
                <a:gd name="T0" fmla="*/ 1 w 28"/>
                <a:gd name="T1" fmla="*/ 2 h 32"/>
                <a:gd name="T2" fmla="*/ 0 w 28"/>
                <a:gd name="T3" fmla="*/ 1 h 32"/>
                <a:gd name="T4" fmla="*/ 1 w 28"/>
                <a:gd name="T5" fmla="*/ 1 h 32"/>
                <a:gd name="T6" fmla="*/ 1 w 28"/>
                <a:gd name="T7" fmla="*/ 0 h 32"/>
                <a:gd name="T8" fmla="*/ 1 w 28"/>
                <a:gd name="T9" fmla="*/ 0 h 32"/>
                <a:gd name="T10" fmla="*/ 2 w 28"/>
                <a:gd name="T11" fmla="*/ 1 h 32"/>
                <a:gd name="T12" fmla="*/ 2 w 28"/>
                <a:gd name="T13" fmla="*/ 1 h 32"/>
                <a:gd name="T14" fmla="*/ 2 w 28"/>
                <a:gd name="T15" fmla="*/ 2 h 32"/>
                <a:gd name="T16" fmla="*/ 2 w 28"/>
                <a:gd name="T17" fmla="*/ 3 h 32"/>
                <a:gd name="T18" fmla="*/ 2 w 28"/>
                <a:gd name="T19" fmla="*/ 3 h 32"/>
                <a:gd name="T20" fmla="*/ 1 w 28"/>
                <a:gd name="T21" fmla="*/ 3 h 32"/>
                <a:gd name="T22" fmla="*/ 1 w 28"/>
                <a:gd name="T23" fmla="*/ 3 h 32"/>
                <a:gd name="T24" fmla="*/ 1 w 28"/>
                <a:gd name="T25" fmla="*/ 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32">
                  <a:moveTo>
                    <a:pt x="2" y="20"/>
                  </a:moveTo>
                  <a:lnTo>
                    <a:pt x="0" y="11"/>
                  </a:lnTo>
                  <a:lnTo>
                    <a:pt x="2" y="3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4"/>
                  </a:lnTo>
                  <a:lnTo>
                    <a:pt x="27" y="12"/>
                  </a:lnTo>
                  <a:lnTo>
                    <a:pt x="28" y="20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2"/>
                  </a:lnTo>
                  <a:lnTo>
                    <a:pt x="7" y="28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1" name="Freeform 81"/>
            <p:cNvSpPr>
              <a:spLocks/>
            </p:cNvSpPr>
            <p:nvPr/>
          </p:nvSpPr>
          <p:spPr bwMode="auto">
            <a:xfrm flipH="1">
              <a:off x="5055" y="1526"/>
              <a:ext cx="116" cy="55"/>
            </a:xfrm>
            <a:custGeom>
              <a:avLst/>
              <a:gdLst>
                <a:gd name="T0" fmla="*/ 20 w 207"/>
                <a:gd name="T1" fmla="*/ 6 h 84"/>
                <a:gd name="T2" fmla="*/ 16 w 207"/>
                <a:gd name="T3" fmla="*/ 3 h 84"/>
                <a:gd name="T4" fmla="*/ 12 w 207"/>
                <a:gd name="T5" fmla="*/ 2 h 84"/>
                <a:gd name="T6" fmla="*/ 6 w 207"/>
                <a:gd name="T7" fmla="*/ 1 h 84"/>
                <a:gd name="T8" fmla="*/ 0 w 207"/>
                <a:gd name="T9" fmla="*/ 0 h 84"/>
                <a:gd name="T10" fmla="*/ 1 w 207"/>
                <a:gd name="T11" fmla="*/ 5 h 84"/>
                <a:gd name="T12" fmla="*/ 2 w 207"/>
                <a:gd name="T13" fmla="*/ 8 h 84"/>
                <a:gd name="T14" fmla="*/ 4 w 207"/>
                <a:gd name="T15" fmla="*/ 12 h 84"/>
                <a:gd name="T16" fmla="*/ 6 w 207"/>
                <a:gd name="T17" fmla="*/ 14 h 84"/>
                <a:gd name="T18" fmla="*/ 9 w 207"/>
                <a:gd name="T19" fmla="*/ 15 h 84"/>
                <a:gd name="T20" fmla="*/ 12 w 207"/>
                <a:gd name="T21" fmla="*/ 16 h 84"/>
                <a:gd name="T22" fmla="*/ 15 w 207"/>
                <a:gd name="T23" fmla="*/ 14 h 84"/>
                <a:gd name="T24" fmla="*/ 17 w 207"/>
                <a:gd name="T25" fmla="*/ 12 h 84"/>
                <a:gd name="T26" fmla="*/ 19 w 207"/>
                <a:gd name="T27" fmla="*/ 9 h 84"/>
                <a:gd name="T28" fmla="*/ 20 w 207"/>
                <a:gd name="T29" fmla="*/ 6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84">
                  <a:moveTo>
                    <a:pt x="207" y="31"/>
                  </a:moveTo>
                  <a:lnTo>
                    <a:pt x="163" y="19"/>
                  </a:lnTo>
                  <a:lnTo>
                    <a:pt x="119" y="11"/>
                  </a:lnTo>
                  <a:lnTo>
                    <a:pt x="60" y="5"/>
                  </a:lnTo>
                  <a:lnTo>
                    <a:pt x="0" y="0"/>
                  </a:lnTo>
                  <a:lnTo>
                    <a:pt x="7" y="25"/>
                  </a:lnTo>
                  <a:lnTo>
                    <a:pt x="21" y="45"/>
                  </a:lnTo>
                  <a:lnTo>
                    <a:pt x="40" y="62"/>
                  </a:lnTo>
                  <a:lnTo>
                    <a:pt x="63" y="77"/>
                  </a:lnTo>
                  <a:lnTo>
                    <a:pt x="91" y="83"/>
                  </a:lnTo>
                  <a:lnTo>
                    <a:pt x="118" y="84"/>
                  </a:lnTo>
                  <a:lnTo>
                    <a:pt x="146" y="78"/>
                  </a:lnTo>
                  <a:lnTo>
                    <a:pt x="170" y="67"/>
                  </a:lnTo>
                  <a:lnTo>
                    <a:pt x="191" y="52"/>
                  </a:lnTo>
                  <a:lnTo>
                    <a:pt x="207" y="3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2" name="Freeform 82"/>
            <p:cNvSpPr>
              <a:spLocks/>
            </p:cNvSpPr>
            <p:nvPr/>
          </p:nvSpPr>
          <p:spPr bwMode="auto">
            <a:xfrm flipH="1">
              <a:off x="5141" y="1380"/>
              <a:ext cx="65" cy="13"/>
            </a:xfrm>
            <a:custGeom>
              <a:avLst/>
              <a:gdLst>
                <a:gd name="T0" fmla="*/ 0 w 114"/>
                <a:gd name="T1" fmla="*/ 5 h 18"/>
                <a:gd name="T2" fmla="*/ 2 w 114"/>
                <a:gd name="T3" fmla="*/ 2 h 18"/>
                <a:gd name="T4" fmla="*/ 5 w 114"/>
                <a:gd name="T5" fmla="*/ 0 h 18"/>
                <a:gd name="T6" fmla="*/ 7 w 114"/>
                <a:gd name="T7" fmla="*/ 0 h 18"/>
                <a:gd name="T8" fmla="*/ 10 w 114"/>
                <a:gd name="T9" fmla="*/ 2 h 18"/>
                <a:gd name="T10" fmla="*/ 12 w 114"/>
                <a:gd name="T11" fmla="*/ 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8">
                  <a:moveTo>
                    <a:pt x="0" y="18"/>
                  </a:moveTo>
                  <a:lnTo>
                    <a:pt x="21" y="7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91" y="7"/>
                  </a:lnTo>
                  <a:lnTo>
                    <a:pt x="114" y="18"/>
                  </a:lnTo>
                </a:path>
              </a:pathLst>
            </a:custGeom>
            <a:noFill/>
            <a:ln w="555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3" name="Freeform 83"/>
            <p:cNvSpPr>
              <a:spLocks/>
            </p:cNvSpPr>
            <p:nvPr/>
          </p:nvSpPr>
          <p:spPr bwMode="auto">
            <a:xfrm flipH="1">
              <a:off x="5009" y="1374"/>
              <a:ext cx="61" cy="6"/>
            </a:xfrm>
            <a:custGeom>
              <a:avLst/>
              <a:gdLst>
                <a:gd name="T0" fmla="*/ 9 w 116"/>
                <a:gd name="T1" fmla="*/ 0 h 16"/>
                <a:gd name="T2" fmla="*/ 7 w 116"/>
                <a:gd name="T3" fmla="*/ 0 h 16"/>
                <a:gd name="T4" fmla="*/ 5 w 116"/>
                <a:gd name="T5" fmla="*/ 0 h 16"/>
                <a:gd name="T6" fmla="*/ 4 w 116"/>
                <a:gd name="T7" fmla="*/ 0 h 16"/>
                <a:gd name="T8" fmla="*/ 2 w 116"/>
                <a:gd name="T9" fmla="*/ 0 h 16"/>
                <a:gd name="T10" fmla="*/ 0 w 1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16">
                  <a:moveTo>
                    <a:pt x="116" y="16"/>
                  </a:moveTo>
                  <a:lnTo>
                    <a:pt x="93" y="5"/>
                  </a:lnTo>
                  <a:lnTo>
                    <a:pt x="70" y="0"/>
                  </a:lnTo>
                  <a:lnTo>
                    <a:pt x="46" y="0"/>
                  </a:lnTo>
                  <a:lnTo>
                    <a:pt x="23" y="5"/>
                  </a:lnTo>
                  <a:lnTo>
                    <a:pt x="0" y="16"/>
                  </a:lnTo>
                </a:path>
              </a:pathLst>
            </a:custGeom>
            <a:noFill/>
            <a:ln w="555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4" name="Freeform 84"/>
            <p:cNvSpPr>
              <a:spLocks/>
            </p:cNvSpPr>
            <p:nvPr/>
          </p:nvSpPr>
          <p:spPr bwMode="auto">
            <a:xfrm flipH="1">
              <a:off x="5070" y="1563"/>
              <a:ext cx="71" cy="18"/>
            </a:xfrm>
            <a:custGeom>
              <a:avLst/>
              <a:gdLst>
                <a:gd name="T0" fmla="*/ 0 w 132"/>
                <a:gd name="T1" fmla="*/ 2 h 31"/>
                <a:gd name="T2" fmla="*/ 2 w 132"/>
                <a:gd name="T3" fmla="*/ 1 h 31"/>
                <a:gd name="T4" fmla="*/ 4 w 132"/>
                <a:gd name="T5" fmla="*/ 1 h 31"/>
                <a:gd name="T6" fmla="*/ 6 w 132"/>
                <a:gd name="T7" fmla="*/ 0 h 31"/>
                <a:gd name="T8" fmla="*/ 9 w 132"/>
                <a:gd name="T9" fmla="*/ 1 h 31"/>
                <a:gd name="T10" fmla="*/ 11 w 132"/>
                <a:gd name="T11" fmla="*/ 1 h 31"/>
                <a:gd name="T12" fmla="*/ 9 w 132"/>
                <a:gd name="T13" fmla="*/ 2 h 31"/>
                <a:gd name="T14" fmla="*/ 8 w 132"/>
                <a:gd name="T15" fmla="*/ 3 h 31"/>
                <a:gd name="T16" fmla="*/ 6 w 132"/>
                <a:gd name="T17" fmla="*/ 3 h 31"/>
                <a:gd name="T18" fmla="*/ 4 w 132"/>
                <a:gd name="T19" fmla="*/ 3 h 31"/>
                <a:gd name="T20" fmla="*/ 2 w 132"/>
                <a:gd name="T21" fmla="*/ 3 h 31"/>
                <a:gd name="T22" fmla="*/ 0 w 132"/>
                <a:gd name="T23" fmla="*/ 2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2" h="31">
                  <a:moveTo>
                    <a:pt x="0" y="17"/>
                  </a:moveTo>
                  <a:lnTo>
                    <a:pt x="25" y="7"/>
                  </a:lnTo>
                  <a:lnTo>
                    <a:pt x="51" y="1"/>
                  </a:lnTo>
                  <a:lnTo>
                    <a:pt x="79" y="0"/>
                  </a:lnTo>
                  <a:lnTo>
                    <a:pt x="105" y="1"/>
                  </a:lnTo>
                  <a:lnTo>
                    <a:pt x="132" y="7"/>
                  </a:lnTo>
                  <a:lnTo>
                    <a:pt x="112" y="20"/>
                  </a:lnTo>
                  <a:lnTo>
                    <a:pt x="91" y="28"/>
                  </a:lnTo>
                  <a:lnTo>
                    <a:pt x="68" y="31"/>
                  </a:lnTo>
                  <a:lnTo>
                    <a:pt x="44" y="31"/>
                  </a:lnTo>
                  <a:lnTo>
                    <a:pt x="21" y="2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5" name="Freeform 85"/>
            <p:cNvSpPr>
              <a:spLocks/>
            </p:cNvSpPr>
            <p:nvPr/>
          </p:nvSpPr>
          <p:spPr bwMode="auto">
            <a:xfrm flipH="1">
              <a:off x="5080" y="1435"/>
              <a:ext cx="20" cy="12"/>
            </a:xfrm>
            <a:custGeom>
              <a:avLst/>
              <a:gdLst>
                <a:gd name="T0" fmla="*/ 0 w 37"/>
                <a:gd name="T1" fmla="*/ 8 h 14"/>
                <a:gd name="T2" fmla="*/ 1 w 37"/>
                <a:gd name="T3" fmla="*/ 3 h 14"/>
                <a:gd name="T4" fmla="*/ 1 w 37"/>
                <a:gd name="T5" fmla="*/ 0 h 14"/>
                <a:gd name="T6" fmla="*/ 2 w 37"/>
                <a:gd name="T7" fmla="*/ 0 h 14"/>
                <a:gd name="T8" fmla="*/ 3 w 37"/>
                <a:gd name="T9" fmla="*/ 3 h 14"/>
                <a:gd name="T10" fmla="*/ 3 w 37"/>
                <a:gd name="T11" fmla="*/ 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4">
                  <a:moveTo>
                    <a:pt x="0" y="14"/>
                  </a:moveTo>
                  <a:lnTo>
                    <a:pt x="3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7" y="1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6" name="Freeform 86"/>
            <p:cNvSpPr>
              <a:spLocks/>
            </p:cNvSpPr>
            <p:nvPr/>
          </p:nvSpPr>
          <p:spPr bwMode="auto">
            <a:xfrm flipH="1">
              <a:off x="5085" y="1441"/>
              <a:ext cx="15" cy="12"/>
            </a:xfrm>
            <a:custGeom>
              <a:avLst/>
              <a:gdLst>
                <a:gd name="T0" fmla="*/ 0 w 26"/>
                <a:gd name="T1" fmla="*/ 4 h 17"/>
                <a:gd name="T2" fmla="*/ 0 w 26"/>
                <a:gd name="T3" fmla="*/ 2 h 17"/>
                <a:gd name="T4" fmla="*/ 1 w 26"/>
                <a:gd name="T5" fmla="*/ 1 h 17"/>
                <a:gd name="T6" fmla="*/ 1 w 26"/>
                <a:gd name="T7" fmla="*/ 0 h 17"/>
                <a:gd name="T8" fmla="*/ 2 w 26"/>
                <a:gd name="T9" fmla="*/ 1 h 17"/>
                <a:gd name="T10" fmla="*/ 3 w 26"/>
                <a:gd name="T11" fmla="*/ 2 h 17"/>
                <a:gd name="T12" fmla="*/ 3 w 26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7">
                  <a:moveTo>
                    <a:pt x="0" y="17"/>
                  </a:moveTo>
                  <a:lnTo>
                    <a:pt x="0" y="9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1" y="3"/>
                  </a:lnTo>
                  <a:lnTo>
                    <a:pt x="26" y="9"/>
                  </a:lnTo>
                  <a:lnTo>
                    <a:pt x="26" y="17"/>
                  </a:lnTo>
                </a:path>
              </a:pathLst>
            </a:cu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7" name="Freeform 87"/>
            <p:cNvSpPr>
              <a:spLocks/>
            </p:cNvSpPr>
            <p:nvPr/>
          </p:nvSpPr>
          <p:spPr bwMode="auto">
            <a:xfrm flipH="1">
              <a:off x="5085" y="1447"/>
              <a:ext cx="15" cy="6"/>
            </a:xfrm>
            <a:custGeom>
              <a:avLst/>
              <a:gdLst>
                <a:gd name="T0" fmla="*/ 0 w 26"/>
                <a:gd name="T1" fmla="*/ 48 h 3"/>
                <a:gd name="T2" fmla="*/ 1 w 26"/>
                <a:gd name="T3" fmla="*/ 0 h 3"/>
                <a:gd name="T4" fmla="*/ 2 w 26"/>
                <a:gd name="T5" fmla="*/ 0 h 3"/>
                <a:gd name="T6" fmla="*/ 3 w 26"/>
                <a:gd name="T7" fmla="*/ 4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">
                  <a:moveTo>
                    <a:pt x="0" y="3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3"/>
                  </a:lnTo>
                </a:path>
              </a:pathLst>
            </a:custGeom>
            <a:noFill/>
            <a:ln w="11113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8" name="Freeform 88"/>
            <p:cNvSpPr>
              <a:spLocks/>
            </p:cNvSpPr>
            <p:nvPr/>
          </p:nvSpPr>
          <p:spPr bwMode="auto">
            <a:xfrm flipH="1">
              <a:off x="5070" y="1447"/>
              <a:ext cx="46" cy="61"/>
            </a:xfrm>
            <a:custGeom>
              <a:avLst/>
              <a:gdLst>
                <a:gd name="T0" fmla="*/ 5 w 79"/>
                <a:gd name="T1" fmla="*/ 0 h 100"/>
                <a:gd name="T2" fmla="*/ 5 w 79"/>
                <a:gd name="T3" fmla="*/ 5 h 100"/>
                <a:gd name="T4" fmla="*/ 7 w 79"/>
                <a:gd name="T5" fmla="*/ 7 h 100"/>
                <a:gd name="T6" fmla="*/ 9 w 79"/>
                <a:gd name="T7" fmla="*/ 9 h 100"/>
                <a:gd name="T8" fmla="*/ 8 w 79"/>
                <a:gd name="T9" fmla="*/ 11 h 100"/>
                <a:gd name="T10" fmla="*/ 7 w 79"/>
                <a:gd name="T11" fmla="*/ 13 h 100"/>
                <a:gd name="T12" fmla="*/ 5 w 79"/>
                <a:gd name="T13" fmla="*/ 13 h 100"/>
                <a:gd name="T14" fmla="*/ 3 w 79"/>
                <a:gd name="T15" fmla="*/ 14 h 100"/>
                <a:gd name="T16" fmla="*/ 2 w 79"/>
                <a:gd name="T17" fmla="*/ 13 h 100"/>
                <a:gd name="T18" fmla="*/ 0 w 79"/>
                <a:gd name="T19" fmla="*/ 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100">
                  <a:moveTo>
                    <a:pt x="38" y="0"/>
                  </a:moveTo>
                  <a:lnTo>
                    <a:pt x="38" y="36"/>
                  </a:lnTo>
                  <a:lnTo>
                    <a:pt x="58" y="52"/>
                  </a:lnTo>
                  <a:lnTo>
                    <a:pt x="79" y="67"/>
                  </a:lnTo>
                  <a:lnTo>
                    <a:pt x="72" y="80"/>
                  </a:lnTo>
                  <a:lnTo>
                    <a:pt x="61" y="91"/>
                  </a:lnTo>
                  <a:lnTo>
                    <a:pt x="45" y="97"/>
                  </a:lnTo>
                  <a:lnTo>
                    <a:pt x="30" y="100"/>
                  </a:lnTo>
                  <a:lnTo>
                    <a:pt x="14" y="97"/>
                  </a:lnTo>
                  <a:lnTo>
                    <a:pt x="0" y="8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29" name="Freeform 89"/>
            <p:cNvSpPr>
              <a:spLocks/>
            </p:cNvSpPr>
            <p:nvPr/>
          </p:nvSpPr>
          <p:spPr bwMode="auto">
            <a:xfrm flipH="1">
              <a:off x="5156" y="1508"/>
              <a:ext cx="55" cy="43"/>
            </a:xfrm>
            <a:custGeom>
              <a:avLst/>
              <a:gdLst>
                <a:gd name="T0" fmla="*/ 9 w 100"/>
                <a:gd name="T1" fmla="*/ 0 h 68"/>
                <a:gd name="T2" fmla="*/ 7 w 100"/>
                <a:gd name="T3" fmla="*/ 0 h 68"/>
                <a:gd name="T4" fmla="*/ 5 w 100"/>
                <a:gd name="T5" fmla="*/ 1 h 68"/>
                <a:gd name="T6" fmla="*/ 3 w 100"/>
                <a:gd name="T7" fmla="*/ 3 h 68"/>
                <a:gd name="T8" fmla="*/ 2 w 100"/>
                <a:gd name="T9" fmla="*/ 5 h 68"/>
                <a:gd name="T10" fmla="*/ 1 w 100"/>
                <a:gd name="T11" fmla="*/ 8 h 68"/>
                <a:gd name="T12" fmla="*/ 0 w 100"/>
                <a:gd name="T13" fmla="*/ 1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8">
                  <a:moveTo>
                    <a:pt x="100" y="0"/>
                  </a:moveTo>
                  <a:lnTo>
                    <a:pt x="78" y="0"/>
                  </a:lnTo>
                  <a:lnTo>
                    <a:pt x="55" y="5"/>
                  </a:lnTo>
                  <a:lnTo>
                    <a:pt x="35" y="16"/>
                  </a:lnTo>
                  <a:lnTo>
                    <a:pt x="18" y="30"/>
                  </a:lnTo>
                  <a:lnTo>
                    <a:pt x="7" y="47"/>
                  </a:lnTo>
                  <a:lnTo>
                    <a:pt x="0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0" name="Freeform 90"/>
            <p:cNvSpPr>
              <a:spLocks/>
            </p:cNvSpPr>
            <p:nvPr/>
          </p:nvSpPr>
          <p:spPr bwMode="auto">
            <a:xfrm flipH="1">
              <a:off x="5035" y="1514"/>
              <a:ext cx="30" cy="55"/>
            </a:xfrm>
            <a:custGeom>
              <a:avLst/>
              <a:gdLst>
                <a:gd name="T0" fmla="*/ 0 w 51"/>
                <a:gd name="T1" fmla="*/ 0 h 89"/>
                <a:gd name="T2" fmla="*/ 2 w 51"/>
                <a:gd name="T3" fmla="*/ 1 h 89"/>
                <a:gd name="T4" fmla="*/ 4 w 51"/>
                <a:gd name="T5" fmla="*/ 2 h 89"/>
                <a:gd name="T6" fmla="*/ 5 w 51"/>
                <a:gd name="T7" fmla="*/ 5 h 89"/>
                <a:gd name="T8" fmla="*/ 6 w 51"/>
                <a:gd name="T9" fmla="*/ 7 h 89"/>
                <a:gd name="T10" fmla="*/ 5 w 51"/>
                <a:gd name="T11" fmla="*/ 11 h 89"/>
                <a:gd name="T12" fmla="*/ 5 w 51"/>
                <a:gd name="T13" fmla="*/ 13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89">
                  <a:moveTo>
                    <a:pt x="0" y="0"/>
                  </a:moveTo>
                  <a:lnTo>
                    <a:pt x="20" y="6"/>
                  </a:lnTo>
                  <a:lnTo>
                    <a:pt x="35" y="19"/>
                  </a:lnTo>
                  <a:lnTo>
                    <a:pt x="46" y="34"/>
                  </a:lnTo>
                  <a:lnTo>
                    <a:pt x="51" y="53"/>
                  </a:lnTo>
                  <a:lnTo>
                    <a:pt x="48" y="72"/>
                  </a:lnTo>
                  <a:lnTo>
                    <a:pt x="39" y="8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1" name="Freeform 91"/>
            <p:cNvSpPr>
              <a:spLocks/>
            </p:cNvSpPr>
            <p:nvPr/>
          </p:nvSpPr>
          <p:spPr bwMode="auto">
            <a:xfrm flipH="1">
              <a:off x="5105" y="1362"/>
              <a:ext cx="11" cy="24"/>
            </a:xfrm>
            <a:custGeom>
              <a:avLst/>
              <a:gdLst>
                <a:gd name="T0" fmla="*/ 0 w 17"/>
                <a:gd name="T1" fmla="*/ 0 h 32"/>
                <a:gd name="T2" fmla="*/ 2 w 17"/>
                <a:gd name="T3" fmla="*/ 2 h 32"/>
                <a:gd name="T4" fmla="*/ 3 w 17"/>
                <a:gd name="T5" fmla="*/ 5 h 32"/>
                <a:gd name="T6" fmla="*/ 3 w 17"/>
                <a:gd name="T7" fmla="*/ 8 h 32"/>
                <a:gd name="T8" fmla="*/ 3 w 17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9" y="5"/>
                  </a:lnTo>
                  <a:lnTo>
                    <a:pt x="16" y="13"/>
                  </a:lnTo>
                  <a:lnTo>
                    <a:pt x="17" y="22"/>
                  </a:lnTo>
                  <a:lnTo>
                    <a:pt x="14" y="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2" name="Freeform 92"/>
            <p:cNvSpPr>
              <a:spLocks/>
            </p:cNvSpPr>
            <p:nvPr/>
          </p:nvSpPr>
          <p:spPr bwMode="auto">
            <a:xfrm flipH="1">
              <a:off x="5080" y="1362"/>
              <a:ext cx="5" cy="18"/>
            </a:xfrm>
            <a:custGeom>
              <a:avLst/>
              <a:gdLst>
                <a:gd name="T0" fmla="*/ 0 w 12"/>
                <a:gd name="T1" fmla="*/ 0 h 29"/>
                <a:gd name="T2" fmla="*/ 0 w 12"/>
                <a:gd name="T3" fmla="*/ 2 h 29"/>
                <a:gd name="T4" fmla="*/ 0 w 12"/>
                <a:gd name="T5" fmla="*/ 4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9">
                  <a:moveTo>
                    <a:pt x="12" y="0"/>
                  </a:moveTo>
                  <a:lnTo>
                    <a:pt x="5" y="14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3" name="Freeform 93"/>
            <p:cNvSpPr>
              <a:spLocks/>
            </p:cNvSpPr>
            <p:nvPr/>
          </p:nvSpPr>
          <p:spPr bwMode="auto">
            <a:xfrm flipH="1">
              <a:off x="5085" y="1356"/>
              <a:ext cx="10" cy="24"/>
            </a:xfrm>
            <a:custGeom>
              <a:avLst/>
              <a:gdLst>
                <a:gd name="T0" fmla="*/ 4 w 14"/>
                <a:gd name="T1" fmla="*/ 0 h 33"/>
                <a:gd name="T2" fmla="*/ 2 w 14"/>
                <a:gd name="T3" fmla="*/ 2 h 33"/>
                <a:gd name="T4" fmla="*/ 0 w 14"/>
                <a:gd name="T5" fmla="*/ 4 h 33"/>
                <a:gd name="T6" fmla="*/ 0 w 14"/>
                <a:gd name="T7" fmla="*/ 7 h 33"/>
                <a:gd name="T8" fmla="*/ 1 w 14"/>
                <a:gd name="T9" fmla="*/ 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7" y="7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" y="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4" name="Freeform 94"/>
            <p:cNvSpPr>
              <a:spLocks/>
            </p:cNvSpPr>
            <p:nvPr/>
          </p:nvSpPr>
          <p:spPr bwMode="auto">
            <a:xfrm flipH="1">
              <a:off x="5100" y="1362"/>
              <a:ext cx="5" cy="18"/>
            </a:xfrm>
            <a:custGeom>
              <a:avLst/>
              <a:gdLst>
                <a:gd name="T0" fmla="*/ 0 w 14"/>
                <a:gd name="T1" fmla="*/ 0 h 22"/>
                <a:gd name="T2" fmla="*/ 0 w 14"/>
                <a:gd name="T3" fmla="*/ 2 h 22"/>
                <a:gd name="T4" fmla="*/ 0 w 14"/>
                <a:gd name="T5" fmla="*/ 6 h 22"/>
                <a:gd name="T6" fmla="*/ 0 w 14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9" y="5"/>
                  </a:lnTo>
                  <a:lnTo>
                    <a:pt x="14" y="14"/>
                  </a:lnTo>
                  <a:lnTo>
                    <a:pt x="12" y="2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5" name="Freeform 95"/>
            <p:cNvSpPr>
              <a:spLocks/>
            </p:cNvSpPr>
            <p:nvPr/>
          </p:nvSpPr>
          <p:spPr bwMode="auto">
            <a:xfrm flipH="1">
              <a:off x="5227" y="1520"/>
              <a:ext cx="10" cy="24"/>
            </a:xfrm>
            <a:custGeom>
              <a:avLst/>
              <a:gdLst>
                <a:gd name="T0" fmla="*/ 1 w 26"/>
                <a:gd name="T1" fmla="*/ 0 h 32"/>
                <a:gd name="T2" fmla="*/ 0 w 26"/>
                <a:gd name="T3" fmla="*/ 3 h 32"/>
                <a:gd name="T4" fmla="*/ 0 w 26"/>
                <a:gd name="T5" fmla="*/ 6 h 32"/>
                <a:gd name="T6" fmla="*/ 0 w 26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lnTo>
                    <a:pt x="14" y="9"/>
                  </a:lnTo>
                  <a:lnTo>
                    <a:pt x="5" y="20"/>
                  </a:lnTo>
                  <a:lnTo>
                    <a:pt x="0" y="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6" name="Freeform 96"/>
            <p:cNvSpPr>
              <a:spLocks/>
            </p:cNvSpPr>
            <p:nvPr/>
          </p:nvSpPr>
          <p:spPr bwMode="auto">
            <a:xfrm flipH="1">
              <a:off x="5009" y="1186"/>
              <a:ext cx="334" cy="213"/>
            </a:xfrm>
            <a:custGeom>
              <a:avLst/>
              <a:gdLst>
                <a:gd name="T0" fmla="*/ 65598 w 50"/>
                <a:gd name="T1" fmla="*/ 0 h 26"/>
                <a:gd name="T2" fmla="*/ 53634 w 50"/>
                <a:gd name="T3" fmla="*/ 0 h 26"/>
                <a:gd name="T4" fmla="*/ 39940 w 50"/>
                <a:gd name="T5" fmla="*/ 4432 h 26"/>
                <a:gd name="T6" fmla="*/ 25925 w 50"/>
                <a:gd name="T7" fmla="*/ 13755 h 26"/>
                <a:gd name="T8" fmla="*/ 15798 w 50"/>
                <a:gd name="T9" fmla="*/ 26912 h 26"/>
                <a:gd name="T10" fmla="*/ 8029 w 50"/>
                <a:gd name="T11" fmla="*/ 45099 h 26"/>
                <a:gd name="T12" fmla="*/ 2098 w 50"/>
                <a:gd name="T13" fmla="*/ 53889 h 26"/>
                <a:gd name="T14" fmla="*/ 0 w 50"/>
                <a:gd name="T15" fmla="*/ 72010 h 26"/>
                <a:gd name="T16" fmla="*/ 0 w 50"/>
                <a:gd name="T17" fmla="*/ 90197 h 26"/>
                <a:gd name="T18" fmla="*/ 8029 w 50"/>
                <a:gd name="T19" fmla="*/ 117117 h 26"/>
                <a:gd name="T20" fmla="*/ 31904 w 50"/>
                <a:gd name="T21" fmla="*/ 103354 h 26"/>
                <a:gd name="T22" fmla="*/ 37842 w 50"/>
                <a:gd name="T23" fmla="*/ 90197 h 26"/>
                <a:gd name="T24" fmla="*/ 53634 w 50"/>
                <a:gd name="T25" fmla="*/ 80809 h 26"/>
                <a:gd name="T26" fmla="*/ 61710 w 50"/>
                <a:gd name="T27" fmla="*/ 72010 h 26"/>
                <a:gd name="T28" fmla="*/ 77775 w 50"/>
                <a:gd name="T29" fmla="*/ 67652 h 26"/>
                <a:gd name="T30" fmla="*/ 93620 w 50"/>
                <a:gd name="T31" fmla="*/ 72010 h 26"/>
                <a:gd name="T32" fmla="*/ 99552 w 50"/>
                <a:gd name="T33" fmla="*/ 76442 h 26"/>
                <a:gd name="T34" fmla="*/ 99552 w 50"/>
                <a:gd name="T35" fmla="*/ 58256 h 26"/>
                <a:gd name="T36" fmla="*/ 99552 w 50"/>
                <a:gd name="T37" fmla="*/ 36308 h 26"/>
                <a:gd name="T38" fmla="*/ 95671 w 50"/>
                <a:gd name="T39" fmla="*/ 18121 h 26"/>
                <a:gd name="T40" fmla="*/ 85544 w 50"/>
                <a:gd name="T41" fmla="*/ 8790 h 26"/>
                <a:gd name="T42" fmla="*/ 69746 w 50"/>
                <a:gd name="T43" fmla="*/ 0 h 26"/>
                <a:gd name="T44" fmla="*/ 65598 w 50"/>
                <a:gd name="T45" fmla="*/ 0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" h="26">
                  <a:moveTo>
                    <a:pt x="33" y="0"/>
                  </a:moveTo>
                  <a:lnTo>
                    <a:pt x="27" y="0"/>
                  </a:lnTo>
                  <a:lnTo>
                    <a:pt x="20" y="1"/>
                  </a:lnTo>
                  <a:lnTo>
                    <a:pt x="13" y="3"/>
                  </a:lnTo>
                  <a:lnTo>
                    <a:pt x="8" y="6"/>
                  </a:lnTo>
                  <a:lnTo>
                    <a:pt x="4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9" y="15"/>
                  </a:lnTo>
                  <a:lnTo>
                    <a:pt x="47" y="16"/>
                  </a:lnTo>
                  <a:lnTo>
                    <a:pt x="50" y="17"/>
                  </a:lnTo>
                  <a:lnTo>
                    <a:pt x="50" y="13"/>
                  </a:lnTo>
                  <a:lnTo>
                    <a:pt x="50" y="8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7" name="Freeform 97"/>
            <p:cNvSpPr>
              <a:spLocks/>
            </p:cNvSpPr>
            <p:nvPr/>
          </p:nvSpPr>
          <p:spPr bwMode="auto">
            <a:xfrm flipH="1">
              <a:off x="5161" y="1222"/>
              <a:ext cx="111" cy="110"/>
            </a:xfrm>
            <a:custGeom>
              <a:avLst/>
              <a:gdLst>
                <a:gd name="T0" fmla="*/ 0 w 17"/>
                <a:gd name="T1" fmla="*/ 0 h 14"/>
                <a:gd name="T2" fmla="*/ 12791 w 17"/>
                <a:gd name="T3" fmla="*/ 7779 h 14"/>
                <a:gd name="T4" fmla="*/ 20039 w 17"/>
                <a:gd name="T5" fmla="*/ 18889 h 14"/>
                <a:gd name="T6" fmla="*/ 25321 w 17"/>
                <a:gd name="T7" fmla="*/ 34446 h 14"/>
                <a:gd name="T8" fmla="*/ 30910 w 17"/>
                <a:gd name="T9" fmla="*/ 5334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7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8" name="Freeform 98"/>
            <p:cNvSpPr>
              <a:spLocks/>
            </p:cNvSpPr>
            <p:nvPr/>
          </p:nvSpPr>
          <p:spPr bwMode="auto">
            <a:xfrm flipH="1">
              <a:off x="5040" y="1204"/>
              <a:ext cx="20" cy="104"/>
            </a:xfrm>
            <a:custGeom>
              <a:avLst/>
              <a:gdLst>
                <a:gd name="T0" fmla="*/ 0 w 3"/>
                <a:gd name="T1" fmla="*/ 0 h 13"/>
                <a:gd name="T2" fmla="*/ 2087 w 3"/>
                <a:gd name="T3" fmla="*/ 12288 h 13"/>
                <a:gd name="T4" fmla="*/ 5913 w 3"/>
                <a:gd name="T5" fmla="*/ 24576 h 13"/>
                <a:gd name="T6" fmla="*/ 5913 w 3"/>
                <a:gd name="T7" fmla="*/ 53248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3" y="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39" name="Freeform 99"/>
            <p:cNvSpPr>
              <a:spLocks/>
            </p:cNvSpPr>
            <p:nvPr/>
          </p:nvSpPr>
          <p:spPr bwMode="auto">
            <a:xfrm flipH="1">
              <a:off x="5055" y="1210"/>
              <a:ext cx="151" cy="37"/>
            </a:xfrm>
            <a:custGeom>
              <a:avLst/>
              <a:gdLst>
                <a:gd name="T0" fmla="*/ 0 w 23"/>
                <a:gd name="T1" fmla="*/ 29267 h 4"/>
                <a:gd name="T2" fmla="*/ 9355 w 23"/>
                <a:gd name="T3" fmla="*/ 15059 h 4"/>
                <a:gd name="T4" fmla="*/ 20385 w 23"/>
                <a:gd name="T5" fmla="*/ 0 h 4"/>
                <a:gd name="T6" fmla="*/ 29694 w 23"/>
                <a:gd name="T7" fmla="*/ 0 h 4"/>
                <a:gd name="T8" fmla="*/ 42713 w 23"/>
                <a:gd name="T9" fmla="*/ 1505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">
                  <a:moveTo>
                    <a:pt x="0" y="4"/>
                  </a:moveTo>
                  <a:lnTo>
                    <a:pt x="5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0" name="Freeform 100"/>
            <p:cNvSpPr>
              <a:spLocks/>
            </p:cNvSpPr>
            <p:nvPr/>
          </p:nvSpPr>
          <p:spPr bwMode="auto">
            <a:xfrm flipH="1">
              <a:off x="4964" y="1308"/>
              <a:ext cx="268" cy="66"/>
            </a:xfrm>
            <a:custGeom>
              <a:avLst/>
              <a:gdLst>
                <a:gd name="T0" fmla="*/ 0 w 41"/>
                <a:gd name="T1" fmla="*/ 37092 h 8"/>
                <a:gd name="T2" fmla="*/ 7262 w 41"/>
                <a:gd name="T3" fmla="*/ 23009 h 8"/>
                <a:gd name="T4" fmla="*/ 18159 w 41"/>
                <a:gd name="T5" fmla="*/ 9529 h 8"/>
                <a:gd name="T6" fmla="*/ 31023 w 41"/>
                <a:gd name="T7" fmla="*/ 0 h 8"/>
                <a:gd name="T8" fmla="*/ 41873 w 41"/>
                <a:gd name="T9" fmla="*/ 0 h 8"/>
                <a:gd name="T10" fmla="*/ 60333 w 41"/>
                <a:gd name="T11" fmla="*/ 9529 h 8"/>
                <a:gd name="T12" fmla="*/ 71223 w 41"/>
                <a:gd name="T13" fmla="*/ 18513 h 8"/>
                <a:gd name="T14" fmla="*/ 74857 w 41"/>
                <a:gd name="T15" fmla="*/ 28108 h 8"/>
                <a:gd name="T16" fmla="*/ 72889 w 41"/>
                <a:gd name="T17" fmla="*/ 37092 h 8"/>
                <a:gd name="T18" fmla="*/ 67595 w 41"/>
                <a:gd name="T19" fmla="*/ 23009 h 8"/>
                <a:gd name="T20" fmla="*/ 62000 w 41"/>
                <a:gd name="T21" fmla="*/ 23009 h 8"/>
                <a:gd name="T22" fmla="*/ 43841 w 41"/>
                <a:gd name="T23" fmla="*/ 23009 h 8"/>
                <a:gd name="T24" fmla="*/ 27388 w 41"/>
                <a:gd name="T25" fmla="*/ 28108 h 8"/>
                <a:gd name="T26" fmla="*/ 0 w 41"/>
                <a:gd name="T27" fmla="*/ 37092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8">
                  <a:moveTo>
                    <a:pt x="0" y="8"/>
                  </a:moveTo>
                  <a:lnTo>
                    <a:pt x="4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0" y="8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24" y="5"/>
                  </a:lnTo>
                  <a:lnTo>
                    <a:pt x="15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1" name="Freeform 101"/>
            <p:cNvSpPr>
              <a:spLocks/>
            </p:cNvSpPr>
            <p:nvPr/>
          </p:nvSpPr>
          <p:spPr bwMode="auto">
            <a:xfrm flipH="1">
              <a:off x="4969" y="1350"/>
              <a:ext cx="61" cy="36"/>
            </a:xfrm>
            <a:custGeom>
              <a:avLst/>
              <a:gdLst>
                <a:gd name="T0" fmla="*/ 0 w 9"/>
                <a:gd name="T1" fmla="*/ 0 h 4"/>
                <a:gd name="T2" fmla="*/ 12769 w 9"/>
                <a:gd name="T3" fmla="*/ 0 h 4"/>
                <a:gd name="T4" fmla="*/ 18971 w 9"/>
                <a:gd name="T5" fmla="*/ 19683 h 4"/>
                <a:gd name="T6" fmla="*/ 14654 w 9"/>
                <a:gd name="T7" fmla="*/ 26244 h 4"/>
                <a:gd name="T8" fmla="*/ 12769 w 9"/>
                <a:gd name="T9" fmla="*/ 26244 h 4"/>
                <a:gd name="T10" fmla="*/ 8404 w 9"/>
                <a:gd name="T11" fmla="*/ 13122 h 4"/>
                <a:gd name="T12" fmla="*/ 0 w 9"/>
                <a:gd name="T13" fmla="*/ 1312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2" name="Freeform 102"/>
            <p:cNvSpPr>
              <a:spLocks/>
            </p:cNvSpPr>
            <p:nvPr/>
          </p:nvSpPr>
          <p:spPr bwMode="auto">
            <a:xfrm flipH="1">
              <a:off x="4867" y="1593"/>
              <a:ext cx="563" cy="583"/>
            </a:xfrm>
            <a:custGeom>
              <a:avLst/>
              <a:gdLst>
                <a:gd name="T0" fmla="*/ 86092 w 72"/>
                <a:gd name="T1" fmla="*/ 0 h 71"/>
                <a:gd name="T2" fmla="*/ 82237 w 72"/>
                <a:gd name="T3" fmla="*/ 18270 h 71"/>
                <a:gd name="T4" fmla="*/ 55948 w 72"/>
                <a:gd name="T5" fmla="*/ 27105 h 71"/>
                <a:gd name="T6" fmla="*/ 22504 w 72"/>
                <a:gd name="T7" fmla="*/ 45375 h 71"/>
                <a:gd name="T8" fmla="*/ 7640 w 72"/>
                <a:gd name="T9" fmla="*/ 68096 h 71"/>
                <a:gd name="T10" fmla="*/ 0 w 72"/>
                <a:gd name="T11" fmla="*/ 81924 h 71"/>
                <a:gd name="T12" fmla="*/ 0 w 72"/>
                <a:gd name="T13" fmla="*/ 95201 h 71"/>
                <a:gd name="T14" fmla="*/ 3855 w 72"/>
                <a:gd name="T15" fmla="*/ 122914 h 71"/>
                <a:gd name="T16" fmla="*/ 0 w 72"/>
                <a:gd name="T17" fmla="*/ 168290 h 71"/>
                <a:gd name="T18" fmla="*/ 11010 w 72"/>
                <a:gd name="T19" fmla="*/ 227559 h 71"/>
                <a:gd name="T20" fmla="*/ 30144 w 72"/>
                <a:gd name="T21" fmla="*/ 286220 h 71"/>
                <a:gd name="T22" fmla="*/ 41091 w 72"/>
                <a:gd name="T23" fmla="*/ 322760 h 71"/>
                <a:gd name="T24" fmla="*/ 67443 w 72"/>
                <a:gd name="T25" fmla="*/ 322760 h 71"/>
                <a:gd name="T26" fmla="*/ 115681 w 72"/>
                <a:gd name="T27" fmla="*/ 322760 h 71"/>
                <a:gd name="T28" fmla="*/ 141978 w 72"/>
                <a:gd name="T29" fmla="*/ 318310 h 71"/>
                <a:gd name="T30" fmla="*/ 179276 w 72"/>
                <a:gd name="T31" fmla="*/ 304490 h 71"/>
                <a:gd name="T32" fmla="*/ 220422 w 72"/>
                <a:gd name="T33" fmla="*/ 281835 h 71"/>
                <a:gd name="T34" fmla="*/ 217060 w 72"/>
                <a:gd name="T35" fmla="*/ 263565 h 71"/>
                <a:gd name="T36" fmla="*/ 209420 w 72"/>
                <a:gd name="T37" fmla="*/ 213739 h 71"/>
                <a:gd name="T38" fmla="*/ 205565 w 72"/>
                <a:gd name="T39" fmla="*/ 204838 h 71"/>
                <a:gd name="T40" fmla="*/ 224215 w 72"/>
                <a:gd name="T41" fmla="*/ 204838 h 71"/>
                <a:gd name="T42" fmla="*/ 246711 w 72"/>
                <a:gd name="T43" fmla="*/ 199846 h 71"/>
                <a:gd name="T44" fmla="*/ 269153 w 72"/>
                <a:gd name="T45" fmla="*/ 181576 h 71"/>
                <a:gd name="T46" fmla="*/ 269153 w 72"/>
                <a:gd name="T47" fmla="*/ 150020 h 71"/>
                <a:gd name="T48" fmla="*/ 250504 w 72"/>
                <a:gd name="T49" fmla="*/ 117930 h 71"/>
                <a:gd name="T50" fmla="*/ 224215 w 72"/>
                <a:gd name="T51" fmla="*/ 86374 h 71"/>
                <a:gd name="T52" fmla="*/ 183124 w 72"/>
                <a:gd name="T53" fmla="*/ 40991 h 71"/>
                <a:gd name="T54" fmla="*/ 186916 w 72"/>
                <a:gd name="T55" fmla="*/ 27105 h 71"/>
                <a:gd name="T56" fmla="*/ 175969 w 72"/>
                <a:gd name="T57" fmla="*/ 18270 h 71"/>
                <a:gd name="T58" fmla="*/ 160627 w 72"/>
                <a:gd name="T59" fmla="*/ 18270 h 71"/>
                <a:gd name="T60" fmla="*/ 141978 w 72"/>
                <a:gd name="T61" fmla="*/ 8835 h 71"/>
                <a:gd name="T62" fmla="*/ 141978 w 72"/>
                <a:gd name="T63" fmla="*/ 36548 h 71"/>
                <a:gd name="T64" fmla="*/ 138185 w 72"/>
                <a:gd name="T65" fmla="*/ 22721 h 71"/>
                <a:gd name="T66" fmla="*/ 127175 w 72"/>
                <a:gd name="T67" fmla="*/ 18270 h 71"/>
                <a:gd name="T68" fmla="*/ 112381 w 72"/>
                <a:gd name="T69" fmla="*/ 13820 h 71"/>
                <a:gd name="T70" fmla="*/ 86092 w 72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" h="71">
                  <a:moveTo>
                    <a:pt x="23" y="0"/>
                  </a:moveTo>
                  <a:lnTo>
                    <a:pt x="22" y="4"/>
                  </a:lnTo>
                  <a:lnTo>
                    <a:pt x="15" y="6"/>
                  </a:lnTo>
                  <a:lnTo>
                    <a:pt x="6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0" y="37"/>
                  </a:lnTo>
                  <a:lnTo>
                    <a:pt x="3" y="50"/>
                  </a:lnTo>
                  <a:lnTo>
                    <a:pt x="8" y="63"/>
                  </a:lnTo>
                  <a:lnTo>
                    <a:pt x="11" y="71"/>
                  </a:lnTo>
                  <a:lnTo>
                    <a:pt x="18" y="71"/>
                  </a:lnTo>
                  <a:lnTo>
                    <a:pt x="31" y="71"/>
                  </a:lnTo>
                  <a:lnTo>
                    <a:pt x="38" y="70"/>
                  </a:lnTo>
                  <a:lnTo>
                    <a:pt x="48" y="67"/>
                  </a:lnTo>
                  <a:lnTo>
                    <a:pt x="59" y="62"/>
                  </a:lnTo>
                  <a:lnTo>
                    <a:pt x="58" y="58"/>
                  </a:lnTo>
                  <a:lnTo>
                    <a:pt x="56" y="47"/>
                  </a:lnTo>
                  <a:lnTo>
                    <a:pt x="55" y="45"/>
                  </a:lnTo>
                  <a:lnTo>
                    <a:pt x="60" y="45"/>
                  </a:lnTo>
                  <a:lnTo>
                    <a:pt x="66" y="44"/>
                  </a:lnTo>
                  <a:lnTo>
                    <a:pt x="72" y="40"/>
                  </a:lnTo>
                  <a:lnTo>
                    <a:pt x="72" y="33"/>
                  </a:lnTo>
                  <a:lnTo>
                    <a:pt x="67" y="26"/>
                  </a:lnTo>
                  <a:lnTo>
                    <a:pt x="60" y="19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8" y="2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3" name="Freeform 103"/>
            <p:cNvSpPr>
              <a:spLocks/>
            </p:cNvSpPr>
            <p:nvPr/>
          </p:nvSpPr>
          <p:spPr bwMode="auto">
            <a:xfrm flipH="1">
              <a:off x="5012" y="1818"/>
              <a:ext cx="394" cy="231"/>
            </a:xfrm>
            <a:custGeom>
              <a:avLst/>
              <a:gdLst>
                <a:gd name="T0" fmla="*/ 10623 w 51"/>
                <a:gd name="T1" fmla="*/ 48542 h 29"/>
                <a:gd name="T2" fmla="*/ 0 w 51"/>
                <a:gd name="T3" fmla="*/ 32356 h 29"/>
                <a:gd name="T4" fmla="*/ 10623 w 51"/>
                <a:gd name="T5" fmla="*/ 28301 h 29"/>
                <a:gd name="T6" fmla="*/ 17962 w 51"/>
                <a:gd name="T7" fmla="*/ 48542 h 29"/>
                <a:gd name="T8" fmla="*/ 42853 w 51"/>
                <a:gd name="T9" fmla="*/ 84387 h 29"/>
                <a:gd name="T10" fmla="*/ 71438 w 51"/>
                <a:gd name="T11" fmla="*/ 104627 h 29"/>
                <a:gd name="T12" fmla="*/ 88990 w 51"/>
                <a:gd name="T13" fmla="*/ 116751 h 29"/>
                <a:gd name="T14" fmla="*/ 113874 w 51"/>
                <a:gd name="T15" fmla="*/ 116751 h 29"/>
                <a:gd name="T16" fmla="*/ 135544 w 51"/>
                <a:gd name="T17" fmla="*/ 108689 h 29"/>
                <a:gd name="T18" fmla="*/ 146166 w 51"/>
                <a:gd name="T19" fmla="*/ 84387 h 29"/>
                <a:gd name="T20" fmla="*/ 160428 w 51"/>
                <a:gd name="T21" fmla="*/ 60148 h 29"/>
                <a:gd name="T22" fmla="*/ 181673 w 51"/>
                <a:gd name="T23" fmla="*/ 20240 h 29"/>
                <a:gd name="T24" fmla="*/ 174751 w 51"/>
                <a:gd name="T25" fmla="*/ 12116 h 29"/>
                <a:gd name="T26" fmla="*/ 160428 w 51"/>
                <a:gd name="T27" fmla="*/ 4062 h 29"/>
                <a:gd name="T28" fmla="*/ 146166 w 51"/>
                <a:gd name="T29" fmla="*/ 0 h 29"/>
                <a:gd name="T30" fmla="*/ 138765 w 51"/>
                <a:gd name="T31" fmla="*/ 0 h 29"/>
                <a:gd name="T32" fmla="*/ 131843 w 51"/>
                <a:gd name="T33" fmla="*/ 12116 h 29"/>
                <a:gd name="T34" fmla="*/ 121275 w 51"/>
                <a:gd name="T35" fmla="*/ 28301 h 29"/>
                <a:gd name="T36" fmla="*/ 113874 w 51"/>
                <a:gd name="T37" fmla="*/ 44479 h 29"/>
                <a:gd name="T38" fmla="*/ 92690 w 51"/>
                <a:gd name="T39" fmla="*/ 56595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" h="29">
                  <a:moveTo>
                    <a:pt x="3" y="12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2" y="21"/>
                  </a:lnTo>
                  <a:lnTo>
                    <a:pt x="20" y="26"/>
                  </a:lnTo>
                  <a:lnTo>
                    <a:pt x="25" y="29"/>
                  </a:lnTo>
                  <a:lnTo>
                    <a:pt x="32" y="29"/>
                  </a:lnTo>
                  <a:lnTo>
                    <a:pt x="38" y="27"/>
                  </a:lnTo>
                  <a:lnTo>
                    <a:pt x="41" y="21"/>
                  </a:lnTo>
                  <a:lnTo>
                    <a:pt x="45" y="15"/>
                  </a:lnTo>
                  <a:lnTo>
                    <a:pt x="51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34" y="7"/>
                  </a:lnTo>
                  <a:lnTo>
                    <a:pt x="32" y="11"/>
                  </a:lnTo>
                  <a:lnTo>
                    <a:pt x="26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4" name="Freeform 104"/>
            <p:cNvSpPr>
              <a:spLocks/>
            </p:cNvSpPr>
            <p:nvPr/>
          </p:nvSpPr>
          <p:spPr bwMode="auto">
            <a:xfrm flipH="1">
              <a:off x="5163" y="2127"/>
              <a:ext cx="182" cy="25"/>
            </a:xfrm>
            <a:custGeom>
              <a:avLst/>
              <a:gdLst>
                <a:gd name="T0" fmla="*/ 0 w 23"/>
                <a:gd name="T1" fmla="*/ 9858 h 3"/>
                <a:gd name="T2" fmla="*/ 15842 w 23"/>
                <a:gd name="T3" fmla="*/ 14442 h 3"/>
                <a:gd name="T4" fmla="*/ 39138 w 23"/>
                <a:gd name="T5" fmla="*/ 14442 h 3"/>
                <a:gd name="T6" fmla="*/ 62932 w 23"/>
                <a:gd name="T7" fmla="*/ 9858 h 3"/>
                <a:gd name="T8" fmla="*/ 90169 w 2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4" y="3"/>
                  </a:lnTo>
                  <a:lnTo>
                    <a:pt x="10" y="3"/>
                  </a:lnTo>
                  <a:lnTo>
                    <a:pt x="16" y="2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5" name="Freeform 105"/>
            <p:cNvSpPr>
              <a:spLocks/>
            </p:cNvSpPr>
            <p:nvPr/>
          </p:nvSpPr>
          <p:spPr bwMode="auto">
            <a:xfrm flipH="1">
              <a:off x="4976" y="2067"/>
              <a:ext cx="42" cy="24"/>
            </a:xfrm>
            <a:custGeom>
              <a:avLst/>
              <a:gdLst>
                <a:gd name="T0" fmla="*/ 24906 w 5"/>
                <a:gd name="T1" fmla="*/ 0 h 3"/>
                <a:gd name="T2" fmla="*/ 14818 w 5"/>
                <a:gd name="T3" fmla="*/ 8192 h 3"/>
                <a:gd name="T4" fmla="*/ 0 w 5"/>
                <a:gd name="T5" fmla="*/ 1228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2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6" name="Freeform 106"/>
            <p:cNvSpPr>
              <a:spLocks/>
            </p:cNvSpPr>
            <p:nvPr/>
          </p:nvSpPr>
          <p:spPr bwMode="auto">
            <a:xfrm flipH="1">
              <a:off x="5042" y="1976"/>
              <a:ext cx="37" cy="158"/>
            </a:xfrm>
            <a:custGeom>
              <a:avLst/>
              <a:gdLst>
                <a:gd name="T0" fmla="*/ 0 w 5"/>
                <a:gd name="T1" fmla="*/ 0 h 19"/>
                <a:gd name="T2" fmla="*/ 8924 w 5"/>
                <a:gd name="T3" fmla="*/ 28764 h 19"/>
                <a:gd name="T4" fmla="*/ 12158 w 5"/>
                <a:gd name="T5" fmla="*/ 57537 h 19"/>
                <a:gd name="T6" fmla="*/ 15007 w 5"/>
                <a:gd name="T7" fmla="*/ 9086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3" y="6"/>
                  </a:lnTo>
                  <a:lnTo>
                    <a:pt x="4" y="12"/>
                  </a:lnTo>
                  <a:lnTo>
                    <a:pt x="5" y="1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7" name="Freeform 107"/>
            <p:cNvSpPr>
              <a:spLocks/>
            </p:cNvSpPr>
            <p:nvPr/>
          </p:nvSpPr>
          <p:spPr bwMode="auto">
            <a:xfrm flipH="1">
              <a:off x="5103" y="1715"/>
              <a:ext cx="24" cy="91"/>
            </a:xfrm>
            <a:custGeom>
              <a:avLst/>
              <a:gdLst>
                <a:gd name="T0" fmla="*/ 0 w 3"/>
                <a:gd name="T1" fmla="*/ 0 h 11"/>
                <a:gd name="T2" fmla="*/ 8192 w 3"/>
                <a:gd name="T3" fmla="*/ 18680 h 11"/>
                <a:gd name="T4" fmla="*/ 12288 w 3"/>
                <a:gd name="T5" fmla="*/ 5153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2" y="4"/>
                  </a:lnTo>
                  <a:lnTo>
                    <a:pt x="3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8" name="Freeform 108"/>
            <p:cNvSpPr>
              <a:spLocks/>
            </p:cNvSpPr>
            <p:nvPr/>
          </p:nvSpPr>
          <p:spPr bwMode="auto">
            <a:xfrm flipH="1">
              <a:off x="5139" y="1630"/>
              <a:ext cx="121" cy="66"/>
            </a:xfrm>
            <a:custGeom>
              <a:avLst/>
              <a:gdLst>
                <a:gd name="T0" fmla="*/ 0 w 15"/>
                <a:gd name="T1" fmla="*/ 0 h 8"/>
                <a:gd name="T2" fmla="*/ 12624 w 15"/>
                <a:gd name="T3" fmla="*/ 14025 h 8"/>
                <a:gd name="T4" fmla="*/ 29411 w 15"/>
                <a:gd name="T5" fmla="*/ 23009 h 8"/>
                <a:gd name="T6" fmla="*/ 63509 w 15"/>
                <a:gd name="T7" fmla="*/ 3709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5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49" name="Freeform 109"/>
            <p:cNvSpPr>
              <a:spLocks/>
            </p:cNvSpPr>
            <p:nvPr/>
          </p:nvSpPr>
          <p:spPr bwMode="auto">
            <a:xfrm flipH="1">
              <a:off x="5054" y="1678"/>
              <a:ext cx="55" cy="18"/>
            </a:xfrm>
            <a:custGeom>
              <a:avLst/>
              <a:gdLst>
                <a:gd name="T0" fmla="*/ 0 w 7"/>
                <a:gd name="T1" fmla="*/ 13122 h 2"/>
                <a:gd name="T2" fmla="*/ 15062 w 7"/>
                <a:gd name="T3" fmla="*/ 13122 h 2"/>
                <a:gd name="T4" fmla="*/ 26667 w 7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4" y="2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0" name="Freeform 110"/>
            <p:cNvSpPr>
              <a:spLocks/>
            </p:cNvSpPr>
            <p:nvPr/>
          </p:nvSpPr>
          <p:spPr bwMode="auto">
            <a:xfrm flipH="1">
              <a:off x="5103" y="1630"/>
              <a:ext cx="36" cy="54"/>
            </a:xfrm>
            <a:custGeom>
              <a:avLst/>
              <a:gdLst>
                <a:gd name="T0" fmla="*/ 0 w 5"/>
                <a:gd name="T1" fmla="*/ 6904 h 7"/>
                <a:gd name="T2" fmla="*/ 8194 w 5"/>
                <a:gd name="T3" fmla="*/ 24817 h 7"/>
                <a:gd name="T4" fmla="*/ 13428 w 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lnTo>
                    <a:pt x="3" y="7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1" name="Freeform 111"/>
            <p:cNvSpPr>
              <a:spLocks/>
            </p:cNvSpPr>
            <p:nvPr/>
          </p:nvSpPr>
          <p:spPr bwMode="auto">
            <a:xfrm flipH="1">
              <a:off x="5054" y="1733"/>
              <a:ext cx="19" cy="42"/>
            </a:xfrm>
            <a:custGeom>
              <a:avLst/>
              <a:gdLst>
                <a:gd name="T0" fmla="*/ 0 w 2"/>
                <a:gd name="T1" fmla="*/ 0 h 5"/>
                <a:gd name="T2" fmla="*/ 16340 w 2"/>
                <a:gd name="T3" fmla="*/ 10088 h 5"/>
                <a:gd name="T4" fmla="*/ 8579 w 2"/>
                <a:gd name="T5" fmla="*/ 2490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2"/>
                  </a:lnTo>
                  <a:lnTo>
                    <a:pt x="1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2" name="Freeform 112"/>
            <p:cNvSpPr>
              <a:spLocks/>
            </p:cNvSpPr>
            <p:nvPr/>
          </p:nvSpPr>
          <p:spPr bwMode="auto">
            <a:xfrm flipH="1">
              <a:off x="4933" y="1842"/>
              <a:ext cx="18" cy="24"/>
            </a:xfrm>
            <a:custGeom>
              <a:avLst/>
              <a:gdLst>
                <a:gd name="T0" fmla="*/ 0 w 3"/>
                <a:gd name="T1" fmla="*/ 0 h 3"/>
                <a:gd name="T2" fmla="*/ 2592 w 3"/>
                <a:gd name="T3" fmla="*/ 0 h 3"/>
                <a:gd name="T4" fmla="*/ 3888 w 3"/>
                <a:gd name="T5" fmla="*/ 1228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3" name="Freeform 113"/>
            <p:cNvSpPr>
              <a:spLocks/>
            </p:cNvSpPr>
            <p:nvPr/>
          </p:nvSpPr>
          <p:spPr bwMode="auto">
            <a:xfrm flipH="1">
              <a:off x="4939" y="1951"/>
              <a:ext cx="115" cy="13"/>
            </a:xfrm>
            <a:custGeom>
              <a:avLst/>
              <a:gdLst>
                <a:gd name="T0" fmla="*/ 0 w 15"/>
                <a:gd name="T1" fmla="*/ 0 h 1"/>
                <a:gd name="T2" fmla="*/ 17104 w 15"/>
                <a:gd name="T3" fmla="*/ 28561 h 1"/>
                <a:gd name="T4" fmla="*/ 31096 w 15"/>
                <a:gd name="T5" fmla="*/ 28561 h 1"/>
                <a:gd name="T6" fmla="*/ 51842 w 1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4" name="Line 114"/>
            <p:cNvSpPr>
              <a:spLocks noChangeShapeType="1"/>
            </p:cNvSpPr>
            <p:nvPr/>
          </p:nvSpPr>
          <p:spPr bwMode="auto">
            <a:xfrm flipH="1">
              <a:off x="4945" y="1848"/>
              <a:ext cx="19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5" name="Line 115"/>
            <p:cNvSpPr>
              <a:spLocks noChangeShapeType="1"/>
            </p:cNvSpPr>
            <p:nvPr/>
          </p:nvSpPr>
          <p:spPr bwMode="auto">
            <a:xfrm flipH="1">
              <a:off x="4964" y="1854"/>
              <a:ext cx="1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6" name="Freeform 116"/>
            <p:cNvSpPr>
              <a:spLocks/>
            </p:cNvSpPr>
            <p:nvPr/>
          </p:nvSpPr>
          <p:spPr bwMode="auto">
            <a:xfrm flipH="1">
              <a:off x="4970" y="1775"/>
              <a:ext cx="127" cy="91"/>
            </a:xfrm>
            <a:custGeom>
              <a:avLst/>
              <a:gdLst>
                <a:gd name="T0" fmla="*/ 51538 w 16"/>
                <a:gd name="T1" fmla="*/ 47014 h 11"/>
                <a:gd name="T2" fmla="*/ 63508 w 16"/>
                <a:gd name="T3" fmla="*/ 41885 h 11"/>
                <a:gd name="T4" fmla="*/ 63508 w 16"/>
                <a:gd name="T5" fmla="*/ 28334 h 11"/>
                <a:gd name="T6" fmla="*/ 55507 w 16"/>
                <a:gd name="T7" fmla="*/ 14163 h 11"/>
                <a:gd name="T8" fmla="*/ 43537 w 16"/>
                <a:gd name="T9" fmla="*/ 4517 h 11"/>
                <a:gd name="T10" fmla="*/ 28035 w 16"/>
                <a:gd name="T11" fmla="*/ 4517 h 11"/>
                <a:gd name="T12" fmla="*/ 20034 w 16"/>
                <a:gd name="T13" fmla="*/ 0 h 11"/>
                <a:gd name="T14" fmla="*/ 12033 w 16"/>
                <a:gd name="T15" fmla="*/ 4517 h 11"/>
                <a:gd name="T16" fmla="*/ 4032 w 16"/>
                <a:gd name="T17" fmla="*/ 4517 h 11"/>
                <a:gd name="T18" fmla="*/ 0 w 16"/>
                <a:gd name="T19" fmla="*/ 14163 h 11"/>
                <a:gd name="T20" fmla="*/ 0 w 16"/>
                <a:gd name="T21" fmla="*/ 23197 h 11"/>
                <a:gd name="T22" fmla="*/ 8001 w 16"/>
                <a:gd name="T23" fmla="*/ 23197 h 11"/>
                <a:gd name="T24" fmla="*/ 20034 w 16"/>
                <a:gd name="T25" fmla="*/ 28334 h 11"/>
                <a:gd name="T26" fmla="*/ 35536 w 16"/>
                <a:gd name="T27" fmla="*/ 37368 h 11"/>
                <a:gd name="T28" fmla="*/ 43537 w 16"/>
                <a:gd name="T29" fmla="*/ 51531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11">
                  <a:moveTo>
                    <a:pt x="13" y="10"/>
                  </a:moveTo>
                  <a:lnTo>
                    <a:pt x="16" y="9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6"/>
                  </a:lnTo>
                  <a:lnTo>
                    <a:pt x="9" y="8"/>
                  </a:lnTo>
                  <a:lnTo>
                    <a:pt x="11" y="11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7" name="Freeform 117"/>
            <p:cNvSpPr>
              <a:spLocks/>
            </p:cNvSpPr>
            <p:nvPr/>
          </p:nvSpPr>
          <p:spPr bwMode="auto">
            <a:xfrm flipH="1">
              <a:off x="5079" y="1781"/>
              <a:ext cx="6" cy="25"/>
            </a:xfrm>
            <a:custGeom>
              <a:avLst/>
              <a:gdLst>
                <a:gd name="T0" fmla="*/ 1296 w 1"/>
                <a:gd name="T1" fmla="*/ 0 h 3"/>
                <a:gd name="T2" fmla="*/ 0 w 1"/>
                <a:gd name="T3" fmla="*/ 1444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8" name="Freeform 118"/>
            <p:cNvSpPr>
              <a:spLocks/>
            </p:cNvSpPr>
            <p:nvPr/>
          </p:nvSpPr>
          <p:spPr bwMode="auto">
            <a:xfrm flipH="1">
              <a:off x="5133" y="1781"/>
              <a:ext cx="158" cy="146"/>
            </a:xfrm>
            <a:custGeom>
              <a:avLst/>
              <a:gdLst>
                <a:gd name="T0" fmla="*/ 73960 w 20"/>
                <a:gd name="T1" fmla="*/ 38950 h 18"/>
                <a:gd name="T2" fmla="*/ 66091 w 20"/>
                <a:gd name="T3" fmla="*/ 17106 h 18"/>
                <a:gd name="T4" fmla="*/ 54731 w 20"/>
                <a:gd name="T5" fmla="*/ 8549 h 18"/>
                <a:gd name="T6" fmla="*/ 38947 w 20"/>
                <a:gd name="T7" fmla="*/ 4275 h 18"/>
                <a:gd name="T8" fmla="*/ 27152 w 20"/>
                <a:gd name="T9" fmla="*/ 0 h 18"/>
                <a:gd name="T10" fmla="*/ 11858 w 20"/>
                <a:gd name="T11" fmla="*/ 4275 h 18"/>
                <a:gd name="T12" fmla="*/ 0 w 20"/>
                <a:gd name="T13" fmla="*/ 12832 h 18"/>
                <a:gd name="T14" fmla="*/ 7861 w 20"/>
                <a:gd name="T15" fmla="*/ 26118 h 18"/>
                <a:gd name="T16" fmla="*/ 38947 w 20"/>
                <a:gd name="T17" fmla="*/ 17106 h 18"/>
                <a:gd name="T18" fmla="*/ 7861 w 20"/>
                <a:gd name="T19" fmla="*/ 26118 h 18"/>
                <a:gd name="T20" fmla="*/ 3934 w 20"/>
                <a:gd name="T21" fmla="*/ 38950 h 18"/>
                <a:gd name="T22" fmla="*/ 11858 w 20"/>
                <a:gd name="T23" fmla="*/ 47499 h 18"/>
                <a:gd name="T24" fmla="*/ 23155 w 20"/>
                <a:gd name="T25" fmla="*/ 43224 h 18"/>
                <a:gd name="T26" fmla="*/ 46871 w 20"/>
                <a:gd name="T27" fmla="*/ 34675 h 18"/>
                <a:gd name="T28" fmla="*/ 23155 w 20"/>
                <a:gd name="T29" fmla="*/ 43224 h 18"/>
                <a:gd name="T30" fmla="*/ 15792 w 20"/>
                <a:gd name="T31" fmla="*/ 51773 h 18"/>
                <a:gd name="T32" fmla="*/ 15792 w 20"/>
                <a:gd name="T33" fmla="*/ 60858 h 18"/>
                <a:gd name="T34" fmla="*/ 27152 w 20"/>
                <a:gd name="T35" fmla="*/ 65132 h 18"/>
                <a:gd name="T36" fmla="*/ 50805 w 20"/>
                <a:gd name="T37" fmla="*/ 51773 h 18"/>
                <a:gd name="T38" fmla="*/ 27152 w 20"/>
                <a:gd name="T39" fmla="*/ 69342 h 18"/>
                <a:gd name="T40" fmla="*/ 35013 w 20"/>
                <a:gd name="T41" fmla="*/ 77899 h 18"/>
                <a:gd name="T42" fmla="*/ 42873 w 20"/>
                <a:gd name="T43" fmla="*/ 77899 h 18"/>
                <a:gd name="T44" fmla="*/ 66091 w 20"/>
                <a:gd name="T45" fmla="*/ 65132 h 18"/>
                <a:gd name="T46" fmla="*/ 77886 w 20"/>
                <a:gd name="T47" fmla="*/ 43224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18">
                  <a:moveTo>
                    <a:pt x="19" y="9"/>
                  </a:moveTo>
                  <a:lnTo>
                    <a:pt x="17" y="4"/>
                  </a:lnTo>
                  <a:lnTo>
                    <a:pt x="14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10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3" y="12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7" y="15"/>
                  </a:lnTo>
                  <a:lnTo>
                    <a:pt x="20" y="1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59" name="Freeform 119"/>
            <p:cNvSpPr>
              <a:spLocks/>
            </p:cNvSpPr>
            <p:nvPr/>
          </p:nvSpPr>
          <p:spPr bwMode="auto">
            <a:xfrm flipH="1">
              <a:off x="5169" y="1769"/>
              <a:ext cx="67" cy="31"/>
            </a:xfrm>
            <a:custGeom>
              <a:avLst/>
              <a:gdLst>
                <a:gd name="T0" fmla="*/ 39346 w 8"/>
                <a:gd name="T1" fmla="*/ 14415 h 4"/>
                <a:gd name="T2" fmla="*/ 24690 w 8"/>
                <a:gd name="T3" fmla="*/ 3728 h 4"/>
                <a:gd name="T4" fmla="*/ 0 w 8"/>
                <a:gd name="T5" fmla="*/ 0 h 4"/>
                <a:gd name="T6" fmla="*/ 0 w 8"/>
                <a:gd name="T7" fmla="*/ 7448 h 4"/>
                <a:gd name="T8" fmla="*/ 14656 w 8"/>
                <a:gd name="T9" fmla="*/ 10695 h 4"/>
                <a:gd name="T10" fmla="*/ 39346 w 8"/>
                <a:gd name="T11" fmla="*/ 1441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0" name="Line 120"/>
            <p:cNvSpPr>
              <a:spLocks noChangeShapeType="1"/>
            </p:cNvSpPr>
            <p:nvPr/>
          </p:nvSpPr>
          <p:spPr bwMode="auto">
            <a:xfrm flipH="1">
              <a:off x="5157" y="1927"/>
              <a:ext cx="1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1" name="Line 121"/>
            <p:cNvSpPr>
              <a:spLocks noChangeShapeType="1"/>
            </p:cNvSpPr>
            <p:nvPr/>
          </p:nvSpPr>
          <p:spPr bwMode="auto">
            <a:xfrm flipH="1">
              <a:off x="5169" y="1939"/>
              <a:ext cx="19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2" name="Line 122"/>
            <p:cNvSpPr>
              <a:spLocks noChangeShapeType="1"/>
            </p:cNvSpPr>
            <p:nvPr/>
          </p:nvSpPr>
          <p:spPr bwMode="auto">
            <a:xfrm>
              <a:off x="5188" y="1939"/>
              <a:ext cx="18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3" name="Freeform 123"/>
            <p:cNvSpPr>
              <a:spLocks/>
            </p:cNvSpPr>
            <p:nvPr/>
          </p:nvSpPr>
          <p:spPr bwMode="auto">
            <a:xfrm flipH="1">
              <a:off x="5018" y="1630"/>
              <a:ext cx="418" cy="419"/>
            </a:xfrm>
            <a:custGeom>
              <a:avLst/>
              <a:gdLst>
                <a:gd name="T0" fmla="*/ 143807 w 54"/>
                <a:gd name="T1" fmla="*/ 33504 h 52"/>
                <a:gd name="T2" fmla="*/ 125710 w 54"/>
                <a:gd name="T3" fmla="*/ 29282 h 52"/>
                <a:gd name="T4" fmla="*/ 93237 w 54"/>
                <a:gd name="T5" fmla="*/ 12530 h 52"/>
                <a:gd name="T6" fmla="*/ 68188 w 54"/>
                <a:gd name="T7" fmla="*/ 16752 h 52"/>
                <a:gd name="T8" fmla="*/ 35708 w 54"/>
                <a:gd name="T9" fmla="*/ 42400 h 52"/>
                <a:gd name="T10" fmla="*/ 25049 w 54"/>
                <a:gd name="T11" fmla="*/ 63301 h 52"/>
                <a:gd name="T12" fmla="*/ 32472 w 54"/>
                <a:gd name="T13" fmla="*/ 92583 h 52"/>
                <a:gd name="T14" fmla="*/ 68188 w 54"/>
                <a:gd name="T15" fmla="*/ 155892 h 52"/>
                <a:gd name="T16" fmla="*/ 103896 w 54"/>
                <a:gd name="T17" fmla="*/ 189912 h 52"/>
                <a:gd name="T18" fmla="*/ 125710 w 54"/>
                <a:gd name="T19" fmla="*/ 194061 h 52"/>
                <a:gd name="T20" fmla="*/ 143807 w 54"/>
                <a:gd name="T21" fmla="*/ 181016 h 52"/>
                <a:gd name="T22" fmla="*/ 179516 w 54"/>
                <a:gd name="T23" fmla="*/ 105177 h 52"/>
                <a:gd name="T24" fmla="*/ 186947 w 54"/>
                <a:gd name="T25" fmla="*/ 109859 h 52"/>
                <a:gd name="T26" fmla="*/ 193898 w 54"/>
                <a:gd name="T27" fmla="*/ 122453 h 52"/>
                <a:gd name="T28" fmla="*/ 168849 w 54"/>
                <a:gd name="T29" fmla="*/ 164264 h 52"/>
                <a:gd name="T30" fmla="*/ 150759 w 54"/>
                <a:gd name="T31" fmla="*/ 206664 h 52"/>
                <a:gd name="T32" fmla="*/ 132661 w 54"/>
                <a:gd name="T33" fmla="*/ 219193 h 52"/>
                <a:gd name="T34" fmla="*/ 107612 w 54"/>
                <a:gd name="T35" fmla="*/ 219193 h 52"/>
                <a:gd name="T36" fmla="*/ 86286 w 54"/>
                <a:gd name="T37" fmla="*/ 206664 h 52"/>
                <a:gd name="T38" fmla="*/ 53806 w 54"/>
                <a:gd name="T39" fmla="*/ 185690 h 52"/>
                <a:gd name="T40" fmla="*/ 28765 w 54"/>
                <a:gd name="T41" fmla="*/ 139140 h 52"/>
                <a:gd name="T42" fmla="*/ 25049 w 54"/>
                <a:gd name="T43" fmla="*/ 126611 h 52"/>
                <a:gd name="T44" fmla="*/ 10667 w 54"/>
                <a:gd name="T45" fmla="*/ 88433 h 52"/>
                <a:gd name="T46" fmla="*/ 0 w 54"/>
                <a:gd name="T47" fmla="*/ 67459 h 52"/>
                <a:gd name="T48" fmla="*/ 6951 w 54"/>
                <a:gd name="T49" fmla="*/ 46549 h 52"/>
                <a:gd name="T50" fmla="*/ 25049 w 54"/>
                <a:gd name="T51" fmla="*/ 25124 h 52"/>
                <a:gd name="T52" fmla="*/ 53806 w 54"/>
                <a:gd name="T53" fmla="*/ 8372 h 52"/>
                <a:gd name="T54" fmla="*/ 75619 w 54"/>
                <a:gd name="T55" fmla="*/ 0 h 52"/>
                <a:gd name="T56" fmla="*/ 82570 w 54"/>
                <a:gd name="T57" fmla="*/ 0 h 52"/>
                <a:gd name="T58" fmla="*/ 90002 w 54"/>
                <a:gd name="T59" fmla="*/ 1253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4" h="52">
                  <a:moveTo>
                    <a:pt x="40" y="8"/>
                  </a:moveTo>
                  <a:lnTo>
                    <a:pt x="35" y="7"/>
                  </a:lnTo>
                  <a:lnTo>
                    <a:pt x="26" y="3"/>
                  </a:lnTo>
                  <a:lnTo>
                    <a:pt x="19" y="4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9" y="22"/>
                  </a:lnTo>
                  <a:lnTo>
                    <a:pt x="19" y="37"/>
                  </a:lnTo>
                  <a:lnTo>
                    <a:pt x="29" y="45"/>
                  </a:lnTo>
                  <a:lnTo>
                    <a:pt x="35" y="46"/>
                  </a:lnTo>
                  <a:lnTo>
                    <a:pt x="40" y="43"/>
                  </a:lnTo>
                  <a:lnTo>
                    <a:pt x="50" y="25"/>
                  </a:lnTo>
                  <a:lnTo>
                    <a:pt x="52" y="26"/>
                  </a:lnTo>
                  <a:lnTo>
                    <a:pt x="54" y="29"/>
                  </a:lnTo>
                  <a:lnTo>
                    <a:pt x="47" y="39"/>
                  </a:lnTo>
                  <a:lnTo>
                    <a:pt x="42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24" y="49"/>
                  </a:lnTo>
                  <a:lnTo>
                    <a:pt x="15" y="44"/>
                  </a:lnTo>
                  <a:lnTo>
                    <a:pt x="8" y="33"/>
                  </a:lnTo>
                  <a:lnTo>
                    <a:pt x="7" y="30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3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4" name="Freeform 124"/>
            <p:cNvSpPr>
              <a:spLocks/>
            </p:cNvSpPr>
            <p:nvPr/>
          </p:nvSpPr>
          <p:spPr bwMode="auto">
            <a:xfrm flipH="1">
              <a:off x="5115" y="1593"/>
              <a:ext cx="145" cy="103"/>
            </a:xfrm>
            <a:custGeom>
              <a:avLst/>
              <a:gdLst>
                <a:gd name="T0" fmla="*/ 4157 w 18"/>
                <a:gd name="T1" fmla="*/ 0 h 12"/>
                <a:gd name="T2" fmla="*/ 0 w 18"/>
                <a:gd name="T3" fmla="*/ 21510 h 12"/>
                <a:gd name="T4" fmla="*/ 16739 w 18"/>
                <a:gd name="T5" fmla="*/ 37938 h 12"/>
                <a:gd name="T6" fmla="*/ 59055 w 18"/>
                <a:gd name="T7" fmla="*/ 65130 h 12"/>
                <a:gd name="T8" fmla="*/ 75795 w 18"/>
                <a:gd name="T9" fmla="*/ 65130 h 12"/>
                <a:gd name="T10" fmla="*/ 63268 w 18"/>
                <a:gd name="T11" fmla="*/ 43612 h 12"/>
                <a:gd name="T12" fmla="*/ 63268 w 18"/>
                <a:gd name="T13" fmla="*/ 27183 h 12"/>
                <a:gd name="T14" fmla="*/ 29266 w 18"/>
                <a:gd name="T15" fmla="*/ 10755 h 12"/>
                <a:gd name="T16" fmla="*/ 4157 w 1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2">
                  <a:moveTo>
                    <a:pt x="1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7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5" name="Freeform 125"/>
            <p:cNvSpPr>
              <a:spLocks/>
            </p:cNvSpPr>
            <p:nvPr/>
          </p:nvSpPr>
          <p:spPr bwMode="auto">
            <a:xfrm flipH="1">
              <a:off x="5048" y="1630"/>
              <a:ext cx="67" cy="66"/>
            </a:xfrm>
            <a:custGeom>
              <a:avLst/>
              <a:gdLst>
                <a:gd name="T0" fmla="*/ 6209 w 9"/>
                <a:gd name="T1" fmla="*/ 0 h 8"/>
                <a:gd name="T2" fmla="*/ 0 w 9"/>
                <a:gd name="T3" fmla="*/ 32604 h 8"/>
                <a:gd name="T4" fmla="*/ 15239 w 9"/>
                <a:gd name="T5" fmla="*/ 37092 h 8"/>
                <a:gd name="T6" fmla="*/ 27656 w 9"/>
                <a:gd name="T7" fmla="*/ 23009 h 8"/>
                <a:gd name="T8" fmla="*/ 27656 w 9"/>
                <a:gd name="T9" fmla="*/ 4496 h 8"/>
                <a:gd name="T10" fmla="*/ 18566 w 9"/>
                <a:gd name="T11" fmla="*/ 0 h 8"/>
                <a:gd name="T12" fmla="*/ 6209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66" name="Freeform 126"/>
            <p:cNvSpPr>
              <a:spLocks/>
            </p:cNvSpPr>
            <p:nvPr/>
          </p:nvSpPr>
          <p:spPr bwMode="auto">
            <a:xfrm flipH="1">
              <a:off x="4861" y="1672"/>
              <a:ext cx="199" cy="292"/>
            </a:xfrm>
            <a:custGeom>
              <a:avLst/>
              <a:gdLst>
                <a:gd name="T0" fmla="*/ 0 w 26"/>
                <a:gd name="T1" fmla="*/ 8549 h 36"/>
                <a:gd name="T2" fmla="*/ 34504 w 26"/>
                <a:gd name="T3" fmla="*/ 47499 h 36"/>
                <a:gd name="T4" fmla="*/ 65027 w 26"/>
                <a:gd name="T5" fmla="*/ 82174 h 36"/>
                <a:gd name="T6" fmla="*/ 78911 w 26"/>
                <a:gd name="T7" fmla="*/ 108356 h 36"/>
                <a:gd name="T8" fmla="*/ 75337 w 26"/>
                <a:gd name="T9" fmla="*/ 129672 h 36"/>
                <a:gd name="T10" fmla="*/ 61858 w 26"/>
                <a:gd name="T11" fmla="*/ 138749 h 36"/>
                <a:gd name="T12" fmla="*/ 44813 w 26"/>
                <a:gd name="T13" fmla="*/ 143031 h 36"/>
                <a:gd name="T14" fmla="*/ 6735 w 26"/>
                <a:gd name="T15" fmla="*/ 138749 h 36"/>
                <a:gd name="T16" fmla="*/ 3574 w 26"/>
                <a:gd name="T17" fmla="*/ 147306 h 36"/>
                <a:gd name="T18" fmla="*/ 24194 w 26"/>
                <a:gd name="T19" fmla="*/ 155790 h 36"/>
                <a:gd name="T20" fmla="*/ 47982 w 26"/>
                <a:gd name="T21" fmla="*/ 151580 h 36"/>
                <a:gd name="T22" fmla="*/ 68601 w 26"/>
                <a:gd name="T23" fmla="*/ 147306 h 36"/>
                <a:gd name="T24" fmla="*/ 85647 w 26"/>
                <a:gd name="T25" fmla="*/ 133947 h 36"/>
                <a:gd name="T26" fmla="*/ 89221 w 26"/>
                <a:gd name="T27" fmla="*/ 104082 h 36"/>
                <a:gd name="T28" fmla="*/ 68601 w 26"/>
                <a:gd name="T29" fmla="*/ 73616 h 36"/>
                <a:gd name="T30" fmla="*/ 44813 w 26"/>
                <a:gd name="T31" fmla="*/ 38950 h 36"/>
                <a:gd name="T32" fmla="*/ 6735 w 26"/>
                <a:gd name="T33" fmla="*/ 0 h 36"/>
                <a:gd name="T34" fmla="*/ 0 w 26"/>
                <a:gd name="T35" fmla="*/ 8549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36">
                  <a:moveTo>
                    <a:pt x="0" y="2"/>
                  </a:moveTo>
                  <a:lnTo>
                    <a:pt x="10" y="11"/>
                  </a:lnTo>
                  <a:lnTo>
                    <a:pt x="19" y="19"/>
                  </a:lnTo>
                  <a:lnTo>
                    <a:pt x="23" y="25"/>
                  </a:lnTo>
                  <a:lnTo>
                    <a:pt x="22" y="30"/>
                  </a:lnTo>
                  <a:lnTo>
                    <a:pt x="18" y="32"/>
                  </a:lnTo>
                  <a:lnTo>
                    <a:pt x="13" y="33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7" y="36"/>
                  </a:lnTo>
                  <a:lnTo>
                    <a:pt x="14" y="35"/>
                  </a:lnTo>
                  <a:lnTo>
                    <a:pt x="20" y="34"/>
                  </a:lnTo>
                  <a:lnTo>
                    <a:pt x="25" y="31"/>
                  </a:lnTo>
                  <a:lnTo>
                    <a:pt x="26" y="24"/>
                  </a:lnTo>
                  <a:lnTo>
                    <a:pt x="20" y="17"/>
                  </a:lnTo>
                  <a:lnTo>
                    <a:pt x="13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401" name="Group 127"/>
          <p:cNvGrpSpPr>
            <a:grpSpLocks/>
          </p:cNvGrpSpPr>
          <p:nvPr/>
        </p:nvGrpSpPr>
        <p:grpSpPr bwMode="auto">
          <a:xfrm>
            <a:off x="7620000" y="4121150"/>
            <a:ext cx="1082675" cy="1687513"/>
            <a:chOff x="4800" y="2596"/>
            <a:chExt cx="682" cy="1063"/>
          </a:xfrm>
        </p:grpSpPr>
        <p:sp>
          <p:nvSpPr>
            <p:cNvPr id="15426" name="Freeform 128"/>
            <p:cNvSpPr>
              <a:spLocks noChangeAspect="1"/>
            </p:cNvSpPr>
            <p:nvPr/>
          </p:nvSpPr>
          <p:spPr bwMode="auto">
            <a:xfrm rot="767878" flipH="1">
              <a:off x="5048" y="3097"/>
              <a:ext cx="9" cy="44"/>
            </a:xfrm>
            <a:custGeom>
              <a:avLst/>
              <a:gdLst>
                <a:gd name="T0" fmla="*/ 0 w 21"/>
                <a:gd name="T1" fmla="*/ 0 h 74"/>
                <a:gd name="T2" fmla="*/ 0 w 21"/>
                <a:gd name="T3" fmla="*/ 1 h 74"/>
                <a:gd name="T4" fmla="*/ 0 w 21"/>
                <a:gd name="T5" fmla="*/ 3 h 74"/>
                <a:gd name="T6" fmla="*/ 0 w 21"/>
                <a:gd name="T7" fmla="*/ 5 h 74"/>
                <a:gd name="T8" fmla="*/ 1 w 21"/>
                <a:gd name="T9" fmla="*/ 7 h 74"/>
                <a:gd name="T10" fmla="*/ 0 w 21"/>
                <a:gd name="T11" fmla="*/ 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74">
                  <a:moveTo>
                    <a:pt x="0" y="0"/>
                  </a:moveTo>
                  <a:lnTo>
                    <a:pt x="13" y="11"/>
                  </a:lnTo>
                  <a:lnTo>
                    <a:pt x="18" y="24"/>
                  </a:lnTo>
                  <a:lnTo>
                    <a:pt x="18" y="37"/>
                  </a:lnTo>
                  <a:lnTo>
                    <a:pt x="21" y="56"/>
                  </a:lnTo>
                  <a:lnTo>
                    <a:pt x="18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27" name="Freeform 129"/>
            <p:cNvSpPr>
              <a:spLocks noChangeAspect="1"/>
            </p:cNvSpPr>
            <p:nvPr/>
          </p:nvSpPr>
          <p:spPr bwMode="auto">
            <a:xfrm rot="767878" flipH="1">
              <a:off x="4968" y="3123"/>
              <a:ext cx="53" cy="246"/>
            </a:xfrm>
            <a:custGeom>
              <a:avLst/>
              <a:gdLst>
                <a:gd name="T0" fmla="*/ 4 w 74"/>
                <a:gd name="T1" fmla="*/ 0 h 412"/>
                <a:gd name="T2" fmla="*/ 7 w 74"/>
                <a:gd name="T3" fmla="*/ 13 h 412"/>
                <a:gd name="T4" fmla="*/ 7 w 74"/>
                <a:gd name="T5" fmla="*/ 24 h 412"/>
                <a:gd name="T6" fmla="*/ 4 w 74"/>
                <a:gd name="T7" fmla="*/ 37 h 412"/>
                <a:gd name="T8" fmla="*/ 0 w 74"/>
                <a:gd name="T9" fmla="*/ 50 h 412"/>
                <a:gd name="T10" fmla="*/ 6 w 74"/>
                <a:gd name="T11" fmla="*/ 51 h 412"/>
                <a:gd name="T12" fmla="*/ 12 w 74"/>
                <a:gd name="T13" fmla="*/ 53 h 412"/>
                <a:gd name="T14" fmla="*/ 19 w 74"/>
                <a:gd name="T15" fmla="*/ 52 h 4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412">
                  <a:moveTo>
                    <a:pt x="18" y="0"/>
                  </a:moveTo>
                  <a:lnTo>
                    <a:pt x="26" y="97"/>
                  </a:lnTo>
                  <a:lnTo>
                    <a:pt x="26" y="195"/>
                  </a:lnTo>
                  <a:lnTo>
                    <a:pt x="18" y="293"/>
                  </a:lnTo>
                  <a:lnTo>
                    <a:pt x="0" y="390"/>
                  </a:lnTo>
                  <a:lnTo>
                    <a:pt x="21" y="404"/>
                  </a:lnTo>
                  <a:lnTo>
                    <a:pt x="47" y="412"/>
                  </a:lnTo>
                  <a:lnTo>
                    <a:pt x="74" y="40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28" name="Freeform 130"/>
            <p:cNvSpPr>
              <a:spLocks noChangeAspect="1"/>
            </p:cNvSpPr>
            <p:nvPr/>
          </p:nvSpPr>
          <p:spPr bwMode="auto">
            <a:xfrm rot="767878" flipH="1">
              <a:off x="5013" y="3255"/>
              <a:ext cx="44" cy="9"/>
            </a:xfrm>
            <a:custGeom>
              <a:avLst/>
              <a:gdLst>
                <a:gd name="T0" fmla="*/ 15 w 63"/>
                <a:gd name="T1" fmla="*/ 0 h 10"/>
                <a:gd name="T2" fmla="*/ 11 w 63"/>
                <a:gd name="T3" fmla="*/ 5 h 10"/>
                <a:gd name="T4" fmla="*/ 7 w 63"/>
                <a:gd name="T5" fmla="*/ 6 h 10"/>
                <a:gd name="T6" fmla="*/ 3 w 63"/>
                <a:gd name="T7" fmla="*/ 5 h 10"/>
                <a:gd name="T8" fmla="*/ 0 w 63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0">
                  <a:moveTo>
                    <a:pt x="63" y="0"/>
                  </a:moveTo>
                  <a:lnTo>
                    <a:pt x="47" y="7"/>
                  </a:lnTo>
                  <a:lnTo>
                    <a:pt x="32" y="10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29" name="Freeform 131"/>
            <p:cNvSpPr>
              <a:spLocks noChangeAspect="1"/>
            </p:cNvSpPr>
            <p:nvPr/>
          </p:nvSpPr>
          <p:spPr bwMode="auto">
            <a:xfrm rot="767878" flipH="1">
              <a:off x="5013" y="3264"/>
              <a:ext cx="35" cy="17"/>
            </a:xfrm>
            <a:custGeom>
              <a:avLst/>
              <a:gdLst>
                <a:gd name="T0" fmla="*/ 14 w 47"/>
                <a:gd name="T1" fmla="*/ 12 h 19"/>
                <a:gd name="T2" fmla="*/ 9 w 47"/>
                <a:gd name="T3" fmla="*/ 12 h 19"/>
                <a:gd name="T4" fmla="*/ 3 w 47"/>
                <a:gd name="T5" fmla="*/ 9 h 19"/>
                <a:gd name="T6" fmla="*/ 0 w 4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9">
                  <a:moveTo>
                    <a:pt x="47" y="19"/>
                  </a:moveTo>
                  <a:lnTo>
                    <a:pt x="29" y="19"/>
                  </a:lnTo>
                  <a:lnTo>
                    <a:pt x="10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0" name="Freeform 132"/>
            <p:cNvSpPr>
              <a:spLocks noChangeAspect="1"/>
            </p:cNvSpPr>
            <p:nvPr/>
          </p:nvSpPr>
          <p:spPr bwMode="auto">
            <a:xfrm rot="767878" flipH="1">
              <a:off x="5013" y="3246"/>
              <a:ext cx="26" cy="0"/>
            </a:xfrm>
            <a:custGeom>
              <a:avLst/>
              <a:gdLst>
                <a:gd name="T0" fmla="*/ 0 w 37"/>
                <a:gd name="T1" fmla="*/ 0 h 6"/>
                <a:gd name="T2" fmla="*/ 3 w 37"/>
                <a:gd name="T3" fmla="*/ 0 h 6"/>
                <a:gd name="T4" fmla="*/ 6 w 37"/>
                <a:gd name="T5" fmla="*/ 0 h 6"/>
                <a:gd name="T6" fmla="*/ 9 w 3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">
                  <a:moveTo>
                    <a:pt x="0" y="0"/>
                  </a:moveTo>
                  <a:lnTo>
                    <a:pt x="11" y="6"/>
                  </a:lnTo>
                  <a:lnTo>
                    <a:pt x="24" y="6"/>
                  </a:lnTo>
                  <a:lnTo>
                    <a:pt x="3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1" name="Freeform 133"/>
            <p:cNvSpPr>
              <a:spLocks noChangeAspect="1"/>
            </p:cNvSpPr>
            <p:nvPr/>
          </p:nvSpPr>
          <p:spPr bwMode="auto">
            <a:xfrm rot="767878" flipH="1">
              <a:off x="5048" y="2719"/>
              <a:ext cx="35" cy="44"/>
            </a:xfrm>
            <a:custGeom>
              <a:avLst/>
              <a:gdLst>
                <a:gd name="T0" fmla="*/ 11 w 45"/>
                <a:gd name="T1" fmla="*/ 1 h 71"/>
                <a:gd name="T2" fmla="*/ 7 w 45"/>
                <a:gd name="T3" fmla="*/ 0 h 71"/>
                <a:gd name="T4" fmla="*/ 3 w 45"/>
                <a:gd name="T5" fmla="*/ 1 h 71"/>
                <a:gd name="T6" fmla="*/ 0 w 45"/>
                <a:gd name="T7" fmla="*/ 2 h 71"/>
                <a:gd name="T8" fmla="*/ 0 w 45"/>
                <a:gd name="T9" fmla="*/ 5 h 71"/>
                <a:gd name="T10" fmla="*/ 2 w 45"/>
                <a:gd name="T11" fmla="*/ 7 h 71"/>
                <a:gd name="T12" fmla="*/ 5 w 45"/>
                <a:gd name="T13" fmla="*/ 9 h 71"/>
                <a:gd name="T14" fmla="*/ 9 w 45"/>
                <a:gd name="T15" fmla="*/ 11 h 71"/>
                <a:gd name="T16" fmla="*/ 14 w 45"/>
                <a:gd name="T17" fmla="*/ 11 h 71"/>
                <a:gd name="T18" fmla="*/ 16 w 45"/>
                <a:gd name="T19" fmla="*/ 9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71">
                  <a:moveTo>
                    <a:pt x="29" y="5"/>
                  </a:moveTo>
                  <a:lnTo>
                    <a:pt x="19" y="0"/>
                  </a:lnTo>
                  <a:lnTo>
                    <a:pt x="8" y="5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6" y="50"/>
                  </a:lnTo>
                  <a:lnTo>
                    <a:pt x="14" y="63"/>
                  </a:lnTo>
                  <a:lnTo>
                    <a:pt x="27" y="71"/>
                  </a:lnTo>
                  <a:lnTo>
                    <a:pt x="37" y="71"/>
                  </a:lnTo>
                  <a:lnTo>
                    <a:pt x="45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2" name="Freeform 134"/>
            <p:cNvSpPr>
              <a:spLocks noChangeAspect="1"/>
            </p:cNvSpPr>
            <p:nvPr/>
          </p:nvSpPr>
          <p:spPr bwMode="auto">
            <a:xfrm rot="767878" flipH="1">
              <a:off x="4968" y="2798"/>
              <a:ext cx="470" cy="325"/>
            </a:xfrm>
            <a:custGeom>
              <a:avLst/>
              <a:gdLst>
                <a:gd name="T0" fmla="*/ 197 w 606"/>
                <a:gd name="T1" fmla="*/ 3 h 535"/>
                <a:gd name="T2" fmla="*/ 202 w 606"/>
                <a:gd name="T3" fmla="*/ 10 h 535"/>
                <a:gd name="T4" fmla="*/ 208 w 606"/>
                <a:gd name="T5" fmla="*/ 16 h 535"/>
                <a:gd name="T6" fmla="*/ 217 w 606"/>
                <a:gd name="T7" fmla="*/ 21 h 535"/>
                <a:gd name="T8" fmla="*/ 217 w 606"/>
                <a:gd name="T9" fmla="*/ 29 h 535"/>
                <a:gd name="T10" fmla="*/ 206 w 606"/>
                <a:gd name="T11" fmla="*/ 33 h 535"/>
                <a:gd name="T12" fmla="*/ 198 w 606"/>
                <a:gd name="T13" fmla="*/ 39 h 535"/>
                <a:gd name="T14" fmla="*/ 196 w 606"/>
                <a:gd name="T15" fmla="*/ 47 h 535"/>
                <a:gd name="T16" fmla="*/ 184 w 606"/>
                <a:gd name="T17" fmla="*/ 53 h 535"/>
                <a:gd name="T18" fmla="*/ 163 w 606"/>
                <a:gd name="T19" fmla="*/ 59 h 535"/>
                <a:gd name="T20" fmla="*/ 138 w 606"/>
                <a:gd name="T21" fmla="*/ 60 h 535"/>
                <a:gd name="T22" fmla="*/ 140 w 606"/>
                <a:gd name="T23" fmla="*/ 66 h 535"/>
                <a:gd name="T24" fmla="*/ 131 w 606"/>
                <a:gd name="T25" fmla="*/ 71 h 535"/>
                <a:gd name="T26" fmla="*/ 116 w 606"/>
                <a:gd name="T27" fmla="*/ 73 h 535"/>
                <a:gd name="T28" fmla="*/ 100 w 606"/>
                <a:gd name="T29" fmla="*/ 71 h 535"/>
                <a:gd name="T30" fmla="*/ 90 w 606"/>
                <a:gd name="T31" fmla="*/ 66 h 535"/>
                <a:gd name="T32" fmla="*/ 90 w 606"/>
                <a:gd name="T33" fmla="*/ 61 h 535"/>
                <a:gd name="T34" fmla="*/ 83 w 606"/>
                <a:gd name="T35" fmla="*/ 56 h 535"/>
                <a:gd name="T36" fmla="*/ 66 w 606"/>
                <a:gd name="T37" fmla="*/ 49 h 535"/>
                <a:gd name="T38" fmla="*/ 47 w 606"/>
                <a:gd name="T39" fmla="*/ 44 h 535"/>
                <a:gd name="T40" fmla="*/ 26 w 606"/>
                <a:gd name="T41" fmla="*/ 41 h 535"/>
                <a:gd name="T42" fmla="*/ 10 w 606"/>
                <a:gd name="T43" fmla="*/ 36 h 535"/>
                <a:gd name="T44" fmla="*/ 2 w 606"/>
                <a:gd name="T45" fmla="*/ 28 h 535"/>
                <a:gd name="T46" fmla="*/ 0 w 606"/>
                <a:gd name="T47" fmla="*/ 21 h 535"/>
                <a:gd name="T48" fmla="*/ 9 w 606"/>
                <a:gd name="T49" fmla="*/ 16 h 535"/>
                <a:gd name="T50" fmla="*/ 26 w 606"/>
                <a:gd name="T51" fmla="*/ 13 h 535"/>
                <a:gd name="T52" fmla="*/ 41 w 606"/>
                <a:gd name="T53" fmla="*/ 15 h 535"/>
                <a:gd name="T54" fmla="*/ 54 w 606"/>
                <a:gd name="T55" fmla="*/ 25 h 535"/>
                <a:gd name="T56" fmla="*/ 63 w 606"/>
                <a:gd name="T57" fmla="*/ 21 h 535"/>
                <a:gd name="T58" fmla="*/ 65 w 606"/>
                <a:gd name="T59" fmla="*/ 13 h 535"/>
                <a:gd name="T60" fmla="*/ 67 w 606"/>
                <a:gd name="T61" fmla="*/ 9 h 535"/>
                <a:gd name="T62" fmla="*/ 98 w 606"/>
                <a:gd name="T63" fmla="*/ 4 h 535"/>
                <a:gd name="T64" fmla="*/ 150 w 606"/>
                <a:gd name="T65" fmla="*/ 1 h 535"/>
                <a:gd name="T66" fmla="*/ 192 w 606"/>
                <a:gd name="T67" fmla="*/ 1 h 5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6" h="535">
                  <a:moveTo>
                    <a:pt x="528" y="2"/>
                  </a:moveTo>
                  <a:lnTo>
                    <a:pt x="545" y="24"/>
                  </a:lnTo>
                  <a:lnTo>
                    <a:pt x="556" y="47"/>
                  </a:lnTo>
                  <a:lnTo>
                    <a:pt x="558" y="76"/>
                  </a:lnTo>
                  <a:lnTo>
                    <a:pt x="552" y="101"/>
                  </a:lnTo>
                  <a:lnTo>
                    <a:pt x="575" y="114"/>
                  </a:lnTo>
                  <a:lnTo>
                    <a:pt x="593" y="134"/>
                  </a:lnTo>
                  <a:lnTo>
                    <a:pt x="601" y="158"/>
                  </a:lnTo>
                  <a:lnTo>
                    <a:pt x="606" y="181"/>
                  </a:lnTo>
                  <a:lnTo>
                    <a:pt x="599" y="207"/>
                  </a:lnTo>
                  <a:lnTo>
                    <a:pt x="586" y="229"/>
                  </a:lnTo>
                  <a:lnTo>
                    <a:pt x="569" y="246"/>
                  </a:lnTo>
                  <a:lnTo>
                    <a:pt x="545" y="257"/>
                  </a:lnTo>
                  <a:lnTo>
                    <a:pt x="547" y="285"/>
                  </a:lnTo>
                  <a:lnTo>
                    <a:pt x="547" y="313"/>
                  </a:lnTo>
                  <a:lnTo>
                    <a:pt x="541" y="341"/>
                  </a:lnTo>
                  <a:lnTo>
                    <a:pt x="530" y="367"/>
                  </a:lnTo>
                  <a:lnTo>
                    <a:pt x="509" y="393"/>
                  </a:lnTo>
                  <a:lnTo>
                    <a:pt x="481" y="414"/>
                  </a:lnTo>
                  <a:lnTo>
                    <a:pt x="450" y="429"/>
                  </a:lnTo>
                  <a:lnTo>
                    <a:pt x="416" y="438"/>
                  </a:lnTo>
                  <a:lnTo>
                    <a:pt x="381" y="438"/>
                  </a:lnTo>
                  <a:lnTo>
                    <a:pt x="388" y="462"/>
                  </a:lnTo>
                  <a:lnTo>
                    <a:pt x="388" y="483"/>
                  </a:lnTo>
                  <a:lnTo>
                    <a:pt x="377" y="505"/>
                  </a:lnTo>
                  <a:lnTo>
                    <a:pt x="362" y="522"/>
                  </a:lnTo>
                  <a:lnTo>
                    <a:pt x="340" y="533"/>
                  </a:lnTo>
                  <a:lnTo>
                    <a:pt x="319" y="535"/>
                  </a:lnTo>
                  <a:lnTo>
                    <a:pt x="295" y="533"/>
                  </a:lnTo>
                  <a:lnTo>
                    <a:pt x="276" y="522"/>
                  </a:lnTo>
                  <a:lnTo>
                    <a:pt x="258" y="505"/>
                  </a:lnTo>
                  <a:lnTo>
                    <a:pt x="248" y="486"/>
                  </a:lnTo>
                  <a:lnTo>
                    <a:pt x="248" y="468"/>
                  </a:lnTo>
                  <a:lnTo>
                    <a:pt x="250" y="451"/>
                  </a:lnTo>
                  <a:lnTo>
                    <a:pt x="261" y="436"/>
                  </a:lnTo>
                  <a:lnTo>
                    <a:pt x="230" y="412"/>
                  </a:lnTo>
                  <a:lnTo>
                    <a:pt x="202" y="386"/>
                  </a:lnTo>
                  <a:lnTo>
                    <a:pt x="181" y="354"/>
                  </a:lnTo>
                  <a:lnTo>
                    <a:pt x="163" y="319"/>
                  </a:lnTo>
                  <a:lnTo>
                    <a:pt x="131" y="322"/>
                  </a:lnTo>
                  <a:lnTo>
                    <a:pt x="101" y="317"/>
                  </a:lnTo>
                  <a:lnTo>
                    <a:pt x="73" y="304"/>
                  </a:lnTo>
                  <a:lnTo>
                    <a:pt x="47" y="287"/>
                  </a:lnTo>
                  <a:lnTo>
                    <a:pt x="28" y="263"/>
                  </a:lnTo>
                  <a:lnTo>
                    <a:pt x="12" y="235"/>
                  </a:lnTo>
                  <a:lnTo>
                    <a:pt x="6" y="203"/>
                  </a:lnTo>
                  <a:lnTo>
                    <a:pt x="0" y="181"/>
                  </a:lnTo>
                  <a:lnTo>
                    <a:pt x="0" y="155"/>
                  </a:lnTo>
                  <a:lnTo>
                    <a:pt x="8" y="134"/>
                  </a:lnTo>
                  <a:lnTo>
                    <a:pt x="23" y="114"/>
                  </a:lnTo>
                  <a:lnTo>
                    <a:pt x="45" y="101"/>
                  </a:lnTo>
                  <a:lnTo>
                    <a:pt x="69" y="97"/>
                  </a:lnTo>
                  <a:lnTo>
                    <a:pt x="92" y="99"/>
                  </a:lnTo>
                  <a:lnTo>
                    <a:pt x="114" y="108"/>
                  </a:lnTo>
                  <a:lnTo>
                    <a:pt x="131" y="125"/>
                  </a:lnTo>
                  <a:lnTo>
                    <a:pt x="148" y="181"/>
                  </a:lnTo>
                  <a:lnTo>
                    <a:pt x="179" y="181"/>
                  </a:lnTo>
                  <a:lnTo>
                    <a:pt x="174" y="153"/>
                  </a:lnTo>
                  <a:lnTo>
                    <a:pt x="174" y="123"/>
                  </a:lnTo>
                  <a:lnTo>
                    <a:pt x="179" y="95"/>
                  </a:lnTo>
                  <a:lnTo>
                    <a:pt x="179" y="78"/>
                  </a:lnTo>
                  <a:lnTo>
                    <a:pt x="187" y="63"/>
                  </a:lnTo>
                  <a:lnTo>
                    <a:pt x="200" y="54"/>
                  </a:lnTo>
                  <a:lnTo>
                    <a:pt x="271" y="32"/>
                  </a:lnTo>
                  <a:lnTo>
                    <a:pt x="340" y="15"/>
                  </a:lnTo>
                  <a:lnTo>
                    <a:pt x="414" y="4"/>
                  </a:lnTo>
                  <a:lnTo>
                    <a:pt x="485" y="0"/>
                  </a:lnTo>
                  <a:lnTo>
                    <a:pt x="528" y="2"/>
                  </a:lnTo>
                  <a:close/>
                </a:path>
              </a:pathLst>
            </a:custGeom>
            <a:solidFill>
              <a:srgbClr val="FDEAA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3" name="Freeform 135"/>
            <p:cNvSpPr>
              <a:spLocks noChangeAspect="1"/>
            </p:cNvSpPr>
            <p:nvPr/>
          </p:nvSpPr>
          <p:spPr bwMode="auto">
            <a:xfrm rot="767878" flipH="1">
              <a:off x="5340" y="2947"/>
              <a:ext cx="36" cy="44"/>
            </a:xfrm>
            <a:custGeom>
              <a:avLst/>
              <a:gdLst>
                <a:gd name="T0" fmla="*/ 20 w 37"/>
                <a:gd name="T1" fmla="*/ 1 h 61"/>
                <a:gd name="T2" fmla="*/ 15 w 37"/>
                <a:gd name="T3" fmla="*/ 0 h 61"/>
                <a:gd name="T4" fmla="*/ 7 w 37"/>
                <a:gd name="T5" fmla="*/ 1 h 61"/>
                <a:gd name="T6" fmla="*/ 2 w 37"/>
                <a:gd name="T7" fmla="*/ 4 h 61"/>
                <a:gd name="T8" fmla="*/ 0 w 37"/>
                <a:gd name="T9" fmla="*/ 7 h 61"/>
                <a:gd name="T10" fmla="*/ 5 w 37"/>
                <a:gd name="T11" fmla="*/ 12 h 61"/>
                <a:gd name="T12" fmla="*/ 13 w 37"/>
                <a:gd name="T13" fmla="*/ 14 h 61"/>
                <a:gd name="T14" fmla="*/ 18 w 37"/>
                <a:gd name="T15" fmla="*/ 17 h 61"/>
                <a:gd name="T16" fmla="*/ 26 w 37"/>
                <a:gd name="T17" fmla="*/ 16 h 61"/>
                <a:gd name="T18" fmla="*/ 33 w 37"/>
                <a:gd name="T19" fmla="*/ 14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61">
                  <a:moveTo>
                    <a:pt x="24" y="5"/>
                  </a:moveTo>
                  <a:lnTo>
                    <a:pt x="15" y="0"/>
                  </a:lnTo>
                  <a:lnTo>
                    <a:pt x="7" y="5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5" y="44"/>
                  </a:lnTo>
                  <a:lnTo>
                    <a:pt x="13" y="54"/>
                  </a:lnTo>
                  <a:lnTo>
                    <a:pt x="22" y="61"/>
                  </a:lnTo>
                  <a:lnTo>
                    <a:pt x="30" y="59"/>
                  </a:lnTo>
                  <a:lnTo>
                    <a:pt x="37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4" name="Freeform 136"/>
            <p:cNvSpPr>
              <a:spLocks noChangeAspect="1"/>
            </p:cNvSpPr>
            <p:nvPr/>
          </p:nvSpPr>
          <p:spPr bwMode="auto">
            <a:xfrm rot="767878" flipH="1">
              <a:off x="5004" y="2842"/>
              <a:ext cx="9" cy="26"/>
            </a:xfrm>
            <a:custGeom>
              <a:avLst/>
              <a:gdLst>
                <a:gd name="T0" fmla="*/ 0 w 19"/>
                <a:gd name="T1" fmla="*/ 0 h 54"/>
                <a:gd name="T2" fmla="*/ 0 w 19"/>
                <a:gd name="T3" fmla="*/ 0 h 54"/>
                <a:gd name="T4" fmla="*/ 0 w 19"/>
                <a:gd name="T5" fmla="*/ 0 h 54"/>
                <a:gd name="T6" fmla="*/ 1 w 19"/>
                <a:gd name="T7" fmla="*/ 0 h 54"/>
                <a:gd name="T8" fmla="*/ 1 w 19"/>
                <a:gd name="T9" fmla="*/ 1 h 54"/>
                <a:gd name="T10" fmla="*/ 1 w 19"/>
                <a:gd name="T11" fmla="*/ 2 h 54"/>
                <a:gd name="T12" fmla="*/ 0 w 19"/>
                <a:gd name="T13" fmla="*/ 3 h 54"/>
                <a:gd name="T14" fmla="*/ 0 w 19"/>
                <a:gd name="T15" fmla="*/ 3 h 54"/>
                <a:gd name="T16" fmla="*/ 0 w 19"/>
                <a:gd name="T17" fmla="*/ 3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54">
                  <a:moveTo>
                    <a:pt x="0" y="4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17" y="15"/>
                  </a:lnTo>
                  <a:lnTo>
                    <a:pt x="19" y="28"/>
                  </a:lnTo>
                  <a:lnTo>
                    <a:pt x="17" y="41"/>
                  </a:lnTo>
                  <a:lnTo>
                    <a:pt x="12" y="51"/>
                  </a:lnTo>
                  <a:lnTo>
                    <a:pt x="6" y="54"/>
                  </a:lnTo>
                  <a:lnTo>
                    <a:pt x="0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5" name="Freeform 137"/>
            <p:cNvSpPr>
              <a:spLocks noChangeAspect="1"/>
            </p:cNvSpPr>
            <p:nvPr/>
          </p:nvSpPr>
          <p:spPr bwMode="auto">
            <a:xfrm rot="767878" flipH="1">
              <a:off x="5030" y="2833"/>
              <a:ext cx="0" cy="53"/>
            </a:xfrm>
            <a:custGeom>
              <a:avLst/>
              <a:gdLst>
                <a:gd name="T0" fmla="*/ 0 w 2"/>
                <a:gd name="T1" fmla="*/ 0 h 86"/>
                <a:gd name="T2" fmla="*/ 0 w 2"/>
                <a:gd name="T3" fmla="*/ 4 h 86"/>
                <a:gd name="T4" fmla="*/ 0 w 2"/>
                <a:gd name="T5" fmla="*/ 9 h 86"/>
                <a:gd name="T6" fmla="*/ 1 w 2"/>
                <a:gd name="T7" fmla="*/ 12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6">
                  <a:moveTo>
                    <a:pt x="0" y="0"/>
                  </a:moveTo>
                  <a:lnTo>
                    <a:pt x="0" y="30"/>
                  </a:lnTo>
                  <a:lnTo>
                    <a:pt x="0" y="58"/>
                  </a:lnTo>
                  <a:lnTo>
                    <a:pt x="2" y="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6" name="Freeform 138"/>
            <p:cNvSpPr>
              <a:spLocks noChangeAspect="1"/>
            </p:cNvSpPr>
            <p:nvPr/>
          </p:nvSpPr>
          <p:spPr bwMode="auto">
            <a:xfrm rot="767878" flipH="1">
              <a:off x="5004" y="2877"/>
              <a:ext cx="97" cy="53"/>
            </a:xfrm>
            <a:custGeom>
              <a:avLst/>
              <a:gdLst>
                <a:gd name="T0" fmla="*/ 0 w 121"/>
                <a:gd name="T1" fmla="*/ 0 h 91"/>
                <a:gd name="T2" fmla="*/ 3 w 121"/>
                <a:gd name="T3" fmla="*/ 1 h 91"/>
                <a:gd name="T4" fmla="*/ 17 w 121"/>
                <a:gd name="T5" fmla="*/ 1 h 91"/>
                <a:gd name="T6" fmla="*/ 30 w 121"/>
                <a:gd name="T7" fmla="*/ 2 h 91"/>
                <a:gd name="T8" fmla="*/ 43 w 121"/>
                <a:gd name="T9" fmla="*/ 3 h 91"/>
                <a:gd name="T10" fmla="*/ 47 w 121"/>
                <a:gd name="T11" fmla="*/ 3 h 91"/>
                <a:gd name="T12" fmla="*/ 51 w 121"/>
                <a:gd name="T13" fmla="*/ 5 h 91"/>
                <a:gd name="T14" fmla="*/ 51 w 121"/>
                <a:gd name="T15" fmla="*/ 6 h 91"/>
                <a:gd name="T16" fmla="*/ 47 w 121"/>
                <a:gd name="T17" fmla="*/ 8 h 91"/>
                <a:gd name="T18" fmla="*/ 43 w 121"/>
                <a:gd name="T19" fmla="*/ 8 h 91"/>
                <a:gd name="T20" fmla="*/ 23 w 121"/>
                <a:gd name="T21" fmla="*/ 1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" h="91">
                  <a:moveTo>
                    <a:pt x="0" y="0"/>
                  </a:moveTo>
                  <a:lnTo>
                    <a:pt x="8" y="11"/>
                  </a:lnTo>
                  <a:lnTo>
                    <a:pt x="41" y="9"/>
                  </a:lnTo>
                  <a:lnTo>
                    <a:pt x="73" y="13"/>
                  </a:lnTo>
                  <a:lnTo>
                    <a:pt x="103" y="22"/>
                  </a:lnTo>
                  <a:lnTo>
                    <a:pt x="114" y="28"/>
                  </a:lnTo>
                  <a:lnTo>
                    <a:pt x="121" y="39"/>
                  </a:lnTo>
                  <a:lnTo>
                    <a:pt x="121" y="52"/>
                  </a:lnTo>
                  <a:lnTo>
                    <a:pt x="114" y="63"/>
                  </a:lnTo>
                  <a:lnTo>
                    <a:pt x="103" y="67"/>
                  </a:lnTo>
                  <a:lnTo>
                    <a:pt x="56" y="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7" name="Freeform 139"/>
            <p:cNvSpPr>
              <a:spLocks noChangeAspect="1"/>
            </p:cNvSpPr>
            <p:nvPr/>
          </p:nvSpPr>
          <p:spPr bwMode="auto">
            <a:xfrm rot="767878" flipH="1">
              <a:off x="5181" y="2851"/>
              <a:ext cx="88" cy="9"/>
            </a:xfrm>
            <a:custGeom>
              <a:avLst/>
              <a:gdLst>
                <a:gd name="T0" fmla="*/ 0 w 121"/>
                <a:gd name="T1" fmla="*/ 4 h 12"/>
                <a:gd name="T2" fmla="*/ 9 w 121"/>
                <a:gd name="T3" fmla="*/ 2 h 12"/>
                <a:gd name="T4" fmla="*/ 17 w 121"/>
                <a:gd name="T5" fmla="*/ 0 h 12"/>
                <a:gd name="T6" fmla="*/ 25 w 121"/>
                <a:gd name="T7" fmla="*/ 2 h 12"/>
                <a:gd name="T8" fmla="*/ 34 w 12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">
                  <a:moveTo>
                    <a:pt x="0" y="12"/>
                  </a:moveTo>
                  <a:lnTo>
                    <a:pt x="30" y="4"/>
                  </a:lnTo>
                  <a:lnTo>
                    <a:pt x="61" y="0"/>
                  </a:lnTo>
                  <a:lnTo>
                    <a:pt x="91" y="2"/>
                  </a:lnTo>
                  <a:lnTo>
                    <a:pt x="121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8" name="Freeform 140"/>
            <p:cNvSpPr>
              <a:spLocks noChangeAspect="1"/>
            </p:cNvSpPr>
            <p:nvPr/>
          </p:nvSpPr>
          <p:spPr bwMode="auto">
            <a:xfrm rot="767878" flipH="1" flipV="1">
              <a:off x="5021" y="2974"/>
              <a:ext cx="124" cy="26"/>
            </a:xfrm>
            <a:custGeom>
              <a:avLst/>
              <a:gdLst>
                <a:gd name="T0" fmla="*/ 54 w 164"/>
                <a:gd name="T1" fmla="*/ 7 h 39"/>
                <a:gd name="T2" fmla="*/ 48 w 164"/>
                <a:gd name="T3" fmla="*/ 4 h 39"/>
                <a:gd name="T4" fmla="*/ 39 w 164"/>
                <a:gd name="T5" fmla="*/ 1 h 39"/>
                <a:gd name="T6" fmla="*/ 31 w 164"/>
                <a:gd name="T7" fmla="*/ 0 h 39"/>
                <a:gd name="T8" fmla="*/ 22 w 164"/>
                <a:gd name="T9" fmla="*/ 0 h 39"/>
                <a:gd name="T10" fmla="*/ 14 w 164"/>
                <a:gd name="T11" fmla="*/ 1 h 39"/>
                <a:gd name="T12" fmla="*/ 6 w 164"/>
                <a:gd name="T13" fmla="*/ 4 h 39"/>
                <a:gd name="T14" fmla="*/ 0 w 164"/>
                <a:gd name="T15" fmla="*/ 7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39">
                  <a:moveTo>
                    <a:pt x="164" y="39"/>
                  </a:moveTo>
                  <a:lnTo>
                    <a:pt x="145" y="19"/>
                  </a:lnTo>
                  <a:lnTo>
                    <a:pt x="121" y="8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3" y="8"/>
                  </a:lnTo>
                  <a:lnTo>
                    <a:pt x="20" y="19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39" name="Freeform 141"/>
            <p:cNvSpPr>
              <a:spLocks noChangeAspect="1"/>
            </p:cNvSpPr>
            <p:nvPr/>
          </p:nvSpPr>
          <p:spPr bwMode="auto">
            <a:xfrm rot="767878" flipH="1">
              <a:off x="5181" y="2860"/>
              <a:ext cx="35" cy="43"/>
            </a:xfrm>
            <a:custGeom>
              <a:avLst/>
              <a:gdLst>
                <a:gd name="T0" fmla="*/ 10 w 51"/>
                <a:gd name="T1" fmla="*/ 6 h 71"/>
                <a:gd name="T2" fmla="*/ 11 w 51"/>
                <a:gd name="T3" fmla="*/ 4 h 71"/>
                <a:gd name="T4" fmla="*/ 11 w 51"/>
                <a:gd name="T5" fmla="*/ 2 h 71"/>
                <a:gd name="T6" fmla="*/ 10 w 51"/>
                <a:gd name="T7" fmla="*/ 1 h 71"/>
                <a:gd name="T8" fmla="*/ 7 w 51"/>
                <a:gd name="T9" fmla="*/ 0 h 71"/>
                <a:gd name="T10" fmla="*/ 5 w 51"/>
                <a:gd name="T11" fmla="*/ 1 h 71"/>
                <a:gd name="T12" fmla="*/ 2 w 51"/>
                <a:gd name="T13" fmla="*/ 2 h 71"/>
                <a:gd name="T14" fmla="*/ 1 w 51"/>
                <a:gd name="T15" fmla="*/ 4 h 71"/>
                <a:gd name="T16" fmla="*/ 0 w 51"/>
                <a:gd name="T17" fmla="*/ 6 h 71"/>
                <a:gd name="T18" fmla="*/ 1 w 51"/>
                <a:gd name="T19" fmla="*/ 8 h 71"/>
                <a:gd name="T20" fmla="*/ 1 w 51"/>
                <a:gd name="T21" fmla="*/ 9 h 71"/>
                <a:gd name="T22" fmla="*/ 4 w 51"/>
                <a:gd name="T23" fmla="*/ 10 h 71"/>
                <a:gd name="T24" fmla="*/ 7 w 51"/>
                <a:gd name="T25" fmla="*/ 9 h 71"/>
                <a:gd name="T26" fmla="*/ 8 w 51"/>
                <a:gd name="T27" fmla="*/ 8 h 71"/>
                <a:gd name="T28" fmla="*/ 10 w 51"/>
                <a:gd name="T29" fmla="*/ 6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71">
                  <a:moveTo>
                    <a:pt x="47" y="43"/>
                  </a:moveTo>
                  <a:lnTo>
                    <a:pt x="51" y="28"/>
                  </a:lnTo>
                  <a:lnTo>
                    <a:pt x="49" y="15"/>
                  </a:lnTo>
                  <a:lnTo>
                    <a:pt x="43" y="5"/>
                  </a:lnTo>
                  <a:lnTo>
                    <a:pt x="32" y="0"/>
                  </a:lnTo>
                  <a:lnTo>
                    <a:pt x="21" y="5"/>
                  </a:lnTo>
                  <a:lnTo>
                    <a:pt x="10" y="15"/>
                  </a:lnTo>
                  <a:lnTo>
                    <a:pt x="4" y="28"/>
                  </a:lnTo>
                  <a:lnTo>
                    <a:pt x="0" y="43"/>
                  </a:lnTo>
                  <a:lnTo>
                    <a:pt x="2" y="58"/>
                  </a:lnTo>
                  <a:lnTo>
                    <a:pt x="8" y="67"/>
                  </a:lnTo>
                  <a:lnTo>
                    <a:pt x="19" y="71"/>
                  </a:lnTo>
                  <a:lnTo>
                    <a:pt x="30" y="67"/>
                  </a:lnTo>
                  <a:lnTo>
                    <a:pt x="38" y="58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0" name="Freeform 142"/>
            <p:cNvSpPr>
              <a:spLocks noChangeAspect="1"/>
            </p:cNvSpPr>
            <p:nvPr/>
          </p:nvSpPr>
          <p:spPr bwMode="auto">
            <a:xfrm rot="767878" flipH="1">
              <a:off x="5181" y="2868"/>
              <a:ext cx="18" cy="27"/>
            </a:xfrm>
            <a:custGeom>
              <a:avLst/>
              <a:gdLst>
                <a:gd name="T0" fmla="*/ 4 w 30"/>
                <a:gd name="T1" fmla="*/ 5 h 41"/>
                <a:gd name="T2" fmla="*/ 4 w 30"/>
                <a:gd name="T3" fmla="*/ 3 h 41"/>
                <a:gd name="T4" fmla="*/ 4 w 30"/>
                <a:gd name="T5" fmla="*/ 1 h 41"/>
                <a:gd name="T6" fmla="*/ 3 w 30"/>
                <a:gd name="T7" fmla="*/ 0 h 41"/>
                <a:gd name="T8" fmla="*/ 2 w 30"/>
                <a:gd name="T9" fmla="*/ 0 h 41"/>
                <a:gd name="T10" fmla="*/ 1 w 30"/>
                <a:gd name="T11" fmla="*/ 1 h 41"/>
                <a:gd name="T12" fmla="*/ 1 w 30"/>
                <a:gd name="T13" fmla="*/ 3 h 41"/>
                <a:gd name="T14" fmla="*/ 0 w 30"/>
                <a:gd name="T15" fmla="*/ 5 h 41"/>
                <a:gd name="T16" fmla="*/ 1 w 30"/>
                <a:gd name="T17" fmla="*/ 7 h 41"/>
                <a:gd name="T18" fmla="*/ 1 w 30"/>
                <a:gd name="T19" fmla="*/ 8 h 41"/>
                <a:gd name="T20" fmla="*/ 2 w 30"/>
                <a:gd name="T21" fmla="*/ 8 h 41"/>
                <a:gd name="T22" fmla="*/ 3 w 30"/>
                <a:gd name="T23" fmla="*/ 6 h 41"/>
                <a:gd name="T24" fmla="*/ 4 w 30"/>
                <a:gd name="T25" fmla="*/ 5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41">
                  <a:moveTo>
                    <a:pt x="28" y="26"/>
                  </a:moveTo>
                  <a:lnTo>
                    <a:pt x="30" y="15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6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5" y="41"/>
                  </a:lnTo>
                  <a:lnTo>
                    <a:pt x="21" y="34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1" name="Freeform 143"/>
            <p:cNvSpPr>
              <a:spLocks noChangeAspect="1"/>
            </p:cNvSpPr>
            <p:nvPr/>
          </p:nvSpPr>
          <p:spPr bwMode="auto">
            <a:xfrm rot="767878" flipH="1">
              <a:off x="5057" y="2824"/>
              <a:ext cx="35" cy="44"/>
            </a:xfrm>
            <a:custGeom>
              <a:avLst/>
              <a:gdLst>
                <a:gd name="T0" fmla="*/ 12 w 48"/>
                <a:gd name="T1" fmla="*/ 8 h 67"/>
                <a:gd name="T2" fmla="*/ 14 w 48"/>
                <a:gd name="T3" fmla="*/ 5 h 67"/>
                <a:gd name="T4" fmla="*/ 13 w 48"/>
                <a:gd name="T5" fmla="*/ 3 h 67"/>
                <a:gd name="T6" fmla="*/ 11 w 48"/>
                <a:gd name="T7" fmla="*/ 1 h 67"/>
                <a:gd name="T8" fmla="*/ 9 w 48"/>
                <a:gd name="T9" fmla="*/ 0 h 67"/>
                <a:gd name="T10" fmla="*/ 5 w 48"/>
                <a:gd name="T11" fmla="*/ 1 h 67"/>
                <a:gd name="T12" fmla="*/ 3 w 48"/>
                <a:gd name="T13" fmla="*/ 3 h 67"/>
                <a:gd name="T14" fmla="*/ 1 w 48"/>
                <a:gd name="T15" fmla="*/ 5 h 67"/>
                <a:gd name="T16" fmla="*/ 0 w 48"/>
                <a:gd name="T17" fmla="*/ 8 h 67"/>
                <a:gd name="T18" fmla="*/ 1 w 48"/>
                <a:gd name="T19" fmla="*/ 10 h 67"/>
                <a:gd name="T20" fmla="*/ 3 w 48"/>
                <a:gd name="T21" fmla="*/ 12 h 67"/>
                <a:gd name="T22" fmla="*/ 5 w 48"/>
                <a:gd name="T23" fmla="*/ 12 h 67"/>
                <a:gd name="T24" fmla="*/ 8 w 48"/>
                <a:gd name="T25" fmla="*/ 12 h 67"/>
                <a:gd name="T26" fmla="*/ 11 w 48"/>
                <a:gd name="T27" fmla="*/ 10 h 67"/>
                <a:gd name="T28" fmla="*/ 12 w 48"/>
                <a:gd name="T29" fmla="*/ 8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67">
                  <a:moveTo>
                    <a:pt x="43" y="41"/>
                  </a:moveTo>
                  <a:lnTo>
                    <a:pt x="48" y="26"/>
                  </a:lnTo>
                  <a:lnTo>
                    <a:pt x="45" y="13"/>
                  </a:lnTo>
                  <a:lnTo>
                    <a:pt x="39" y="5"/>
                  </a:lnTo>
                  <a:lnTo>
                    <a:pt x="30" y="0"/>
                  </a:lnTo>
                  <a:lnTo>
                    <a:pt x="19" y="5"/>
                  </a:lnTo>
                  <a:lnTo>
                    <a:pt x="11" y="13"/>
                  </a:lnTo>
                  <a:lnTo>
                    <a:pt x="4" y="26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9" y="63"/>
                  </a:lnTo>
                  <a:lnTo>
                    <a:pt x="17" y="67"/>
                  </a:lnTo>
                  <a:lnTo>
                    <a:pt x="28" y="63"/>
                  </a:lnTo>
                  <a:lnTo>
                    <a:pt x="37" y="54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2" name="Freeform 144"/>
            <p:cNvSpPr>
              <a:spLocks noChangeAspect="1"/>
            </p:cNvSpPr>
            <p:nvPr/>
          </p:nvSpPr>
          <p:spPr bwMode="auto">
            <a:xfrm rot="767878" flipH="1">
              <a:off x="5057" y="2833"/>
              <a:ext cx="26" cy="27"/>
            </a:xfrm>
            <a:custGeom>
              <a:avLst/>
              <a:gdLst>
                <a:gd name="T0" fmla="*/ 19 w 28"/>
                <a:gd name="T1" fmla="*/ 5 h 41"/>
                <a:gd name="T2" fmla="*/ 20 w 28"/>
                <a:gd name="T3" fmla="*/ 3 h 41"/>
                <a:gd name="T4" fmla="*/ 19 w 28"/>
                <a:gd name="T5" fmla="*/ 1 h 41"/>
                <a:gd name="T6" fmla="*/ 14 w 28"/>
                <a:gd name="T7" fmla="*/ 0 h 41"/>
                <a:gd name="T8" fmla="*/ 7 w 28"/>
                <a:gd name="T9" fmla="*/ 1 h 41"/>
                <a:gd name="T10" fmla="*/ 2 w 28"/>
                <a:gd name="T11" fmla="*/ 3 h 41"/>
                <a:gd name="T12" fmla="*/ 0 w 28"/>
                <a:gd name="T13" fmla="*/ 5 h 41"/>
                <a:gd name="T14" fmla="*/ 5 w 28"/>
                <a:gd name="T15" fmla="*/ 7 h 41"/>
                <a:gd name="T16" fmla="*/ 7 w 28"/>
                <a:gd name="T17" fmla="*/ 8 h 41"/>
                <a:gd name="T18" fmla="*/ 16 w 28"/>
                <a:gd name="T19" fmla="*/ 7 h 41"/>
                <a:gd name="T20" fmla="*/ 19 w 28"/>
                <a:gd name="T21" fmla="*/ 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41">
                  <a:moveTo>
                    <a:pt x="26" y="25"/>
                  </a:moveTo>
                  <a:lnTo>
                    <a:pt x="28" y="13"/>
                  </a:lnTo>
                  <a:lnTo>
                    <a:pt x="26" y="4"/>
                  </a:lnTo>
                  <a:lnTo>
                    <a:pt x="18" y="0"/>
                  </a:lnTo>
                  <a:lnTo>
                    <a:pt x="9" y="6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5" y="38"/>
                  </a:lnTo>
                  <a:lnTo>
                    <a:pt x="11" y="41"/>
                  </a:lnTo>
                  <a:lnTo>
                    <a:pt x="20" y="36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3" name="Freeform 145"/>
            <p:cNvSpPr>
              <a:spLocks noChangeAspect="1"/>
            </p:cNvSpPr>
            <p:nvPr/>
          </p:nvSpPr>
          <p:spPr bwMode="auto">
            <a:xfrm rot="767878" flipH="1">
              <a:off x="5004" y="2622"/>
              <a:ext cx="478" cy="238"/>
            </a:xfrm>
            <a:custGeom>
              <a:avLst/>
              <a:gdLst>
                <a:gd name="T0" fmla="*/ 190 w 619"/>
                <a:gd name="T1" fmla="*/ 25 h 395"/>
                <a:gd name="T2" fmla="*/ 213 w 619"/>
                <a:gd name="T3" fmla="*/ 28 h 395"/>
                <a:gd name="T4" fmla="*/ 218 w 619"/>
                <a:gd name="T5" fmla="*/ 29 h 395"/>
                <a:gd name="T6" fmla="*/ 220 w 619"/>
                <a:gd name="T7" fmla="*/ 31 h 395"/>
                <a:gd name="T8" fmla="*/ 219 w 619"/>
                <a:gd name="T9" fmla="*/ 33 h 395"/>
                <a:gd name="T10" fmla="*/ 216 w 619"/>
                <a:gd name="T11" fmla="*/ 35 h 395"/>
                <a:gd name="T12" fmla="*/ 212 w 619"/>
                <a:gd name="T13" fmla="*/ 37 h 395"/>
                <a:gd name="T14" fmla="*/ 195 w 619"/>
                <a:gd name="T15" fmla="*/ 39 h 395"/>
                <a:gd name="T16" fmla="*/ 189 w 619"/>
                <a:gd name="T17" fmla="*/ 36 h 395"/>
                <a:gd name="T18" fmla="*/ 182 w 619"/>
                <a:gd name="T19" fmla="*/ 33 h 395"/>
                <a:gd name="T20" fmla="*/ 174 w 619"/>
                <a:gd name="T21" fmla="*/ 32 h 395"/>
                <a:gd name="T22" fmla="*/ 164 w 619"/>
                <a:gd name="T23" fmla="*/ 31 h 395"/>
                <a:gd name="T24" fmla="*/ 155 w 619"/>
                <a:gd name="T25" fmla="*/ 32 h 395"/>
                <a:gd name="T26" fmla="*/ 122 w 619"/>
                <a:gd name="T27" fmla="*/ 35 h 395"/>
                <a:gd name="T28" fmla="*/ 89 w 619"/>
                <a:gd name="T29" fmla="*/ 39 h 395"/>
                <a:gd name="T30" fmla="*/ 57 w 619"/>
                <a:gd name="T31" fmla="*/ 45 h 395"/>
                <a:gd name="T32" fmla="*/ 18 w 619"/>
                <a:gd name="T33" fmla="*/ 52 h 395"/>
                <a:gd name="T34" fmla="*/ 10 w 619"/>
                <a:gd name="T35" fmla="*/ 47 h 395"/>
                <a:gd name="T36" fmla="*/ 4 w 619"/>
                <a:gd name="T37" fmla="*/ 42 h 395"/>
                <a:gd name="T38" fmla="*/ 2 w 619"/>
                <a:gd name="T39" fmla="*/ 37 h 395"/>
                <a:gd name="T40" fmla="*/ 0 w 619"/>
                <a:gd name="T41" fmla="*/ 33 h 395"/>
                <a:gd name="T42" fmla="*/ 2 w 619"/>
                <a:gd name="T43" fmla="*/ 28 h 395"/>
                <a:gd name="T44" fmla="*/ 5 w 619"/>
                <a:gd name="T45" fmla="*/ 24 h 395"/>
                <a:gd name="T46" fmla="*/ 11 w 619"/>
                <a:gd name="T47" fmla="*/ 20 h 395"/>
                <a:gd name="T48" fmla="*/ 19 w 619"/>
                <a:gd name="T49" fmla="*/ 17 h 395"/>
                <a:gd name="T50" fmla="*/ 36 w 619"/>
                <a:gd name="T51" fmla="*/ 12 h 395"/>
                <a:gd name="T52" fmla="*/ 53 w 619"/>
                <a:gd name="T53" fmla="*/ 8 h 395"/>
                <a:gd name="T54" fmla="*/ 74 w 619"/>
                <a:gd name="T55" fmla="*/ 5 h 395"/>
                <a:gd name="T56" fmla="*/ 94 w 619"/>
                <a:gd name="T57" fmla="*/ 2 h 395"/>
                <a:gd name="T58" fmla="*/ 115 w 619"/>
                <a:gd name="T59" fmla="*/ 1 h 395"/>
                <a:gd name="T60" fmla="*/ 137 w 619"/>
                <a:gd name="T61" fmla="*/ 0 h 395"/>
                <a:gd name="T62" fmla="*/ 158 w 619"/>
                <a:gd name="T63" fmla="*/ 1 h 395"/>
                <a:gd name="T64" fmla="*/ 167 w 619"/>
                <a:gd name="T65" fmla="*/ 2 h 395"/>
                <a:gd name="T66" fmla="*/ 175 w 619"/>
                <a:gd name="T67" fmla="*/ 5 h 395"/>
                <a:gd name="T68" fmla="*/ 181 w 619"/>
                <a:gd name="T69" fmla="*/ 7 h 395"/>
                <a:gd name="T70" fmla="*/ 185 w 619"/>
                <a:gd name="T71" fmla="*/ 11 h 395"/>
                <a:gd name="T72" fmla="*/ 187 w 619"/>
                <a:gd name="T73" fmla="*/ 14 h 395"/>
                <a:gd name="T74" fmla="*/ 190 w 619"/>
                <a:gd name="T75" fmla="*/ 25 h 3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19" h="395">
                  <a:moveTo>
                    <a:pt x="535" y="188"/>
                  </a:moveTo>
                  <a:lnTo>
                    <a:pt x="600" y="210"/>
                  </a:lnTo>
                  <a:lnTo>
                    <a:pt x="613" y="218"/>
                  </a:lnTo>
                  <a:lnTo>
                    <a:pt x="619" y="231"/>
                  </a:lnTo>
                  <a:lnTo>
                    <a:pt x="617" y="251"/>
                  </a:lnTo>
                  <a:lnTo>
                    <a:pt x="608" y="268"/>
                  </a:lnTo>
                  <a:lnTo>
                    <a:pt x="596" y="279"/>
                  </a:lnTo>
                  <a:lnTo>
                    <a:pt x="546" y="292"/>
                  </a:lnTo>
                  <a:lnTo>
                    <a:pt x="531" y="270"/>
                  </a:lnTo>
                  <a:lnTo>
                    <a:pt x="511" y="253"/>
                  </a:lnTo>
                  <a:lnTo>
                    <a:pt x="488" y="242"/>
                  </a:lnTo>
                  <a:lnTo>
                    <a:pt x="462" y="238"/>
                  </a:lnTo>
                  <a:lnTo>
                    <a:pt x="436" y="242"/>
                  </a:lnTo>
                  <a:lnTo>
                    <a:pt x="343" y="266"/>
                  </a:lnTo>
                  <a:lnTo>
                    <a:pt x="250" y="296"/>
                  </a:lnTo>
                  <a:lnTo>
                    <a:pt x="160" y="335"/>
                  </a:lnTo>
                  <a:lnTo>
                    <a:pt x="50" y="395"/>
                  </a:lnTo>
                  <a:lnTo>
                    <a:pt x="28" y="359"/>
                  </a:lnTo>
                  <a:lnTo>
                    <a:pt x="11" y="320"/>
                  </a:lnTo>
                  <a:lnTo>
                    <a:pt x="4" y="277"/>
                  </a:lnTo>
                  <a:lnTo>
                    <a:pt x="0" y="244"/>
                  </a:lnTo>
                  <a:lnTo>
                    <a:pt x="4" y="212"/>
                  </a:lnTo>
                  <a:lnTo>
                    <a:pt x="15" y="182"/>
                  </a:lnTo>
                  <a:lnTo>
                    <a:pt x="30" y="154"/>
                  </a:lnTo>
                  <a:lnTo>
                    <a:pt x="52" y="128"/>
                  </a:lnTo>
                  <a:lnTo>
                    <a:pt x="99" y="91"/>
                  </a:lnTo>
                  <a:lnTo>
                    <a:pt x="151" y="59"/>
                  </a:lnTo>
                  <a:lnTo>
                    <a:pt x="207" y="35"/>
                  </a:lnTo>
                  <a:lnTo>
                    <a:pt x="265" y="15"/>
                  </a:lnTo>
                  <a:lnTo>
                    <a:pt x="324" y="5"/>
                  </a:lnTo>
                  <a:lnTo>
                    <a:pt x="384" y="0"/>
                  </a:lnTo>
                  <a:lnTo>
                    <a:pt x="445" y="5"/>
                  </a:lnTo>
                  <a:lnTo>
                    <a:pt x="470" y="15"/>
                  </a:lnTo>
                  <a:lnTo>
                    <a:pt x="492" y="35"/>
                  </a:lnTo>
                  <a:lnTo>
                    <a:pt x="507" y="56"/>
                  </a:lnTo>
                  <a:lnTo>
                    <a:pt x="518" y="82"/>
                  </a:lnTo>
                  <a:lnTo>
                    <a:pt x="524" y="110"/>
                  </a:lnTo>
                  <a:lnTo>
                    <a:pt x="53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4" name="Freeform 146"/>
            <p:cNvSpPr>
              <a:spLocks noChangeAspect="1"/>
            </p:cNvSpPr>
            <p:nvPr/>
          </p:nvSpPr>
          <p:spPr bwMode="auto">
            <a:xfrm rot="767878" flipH="1">
              <a:off x="5004" y="2719"/>
              <a:ext cx="106" cy="18"/>
            </a:xfrm>
            <a:custGeom>
              <a:avLst/>
              <a:gdLst>
                <a:gd name="T0" fmla="*/ 48 w 138"/>
                <a:gd name="T1" fmla="*/ 5 h 28"/>
                <a:gd name="T2" fmla="*/ 45 w 138"/>
                <a:gd name="T3" fmla="*/ 2 h 28"/>
                <a:gd name="T4" fmla="*/ 40 w 138"/>
                <a:gd name="T5" fmla="*/ 1 h 28"/>
                <a:gd name="T6" fmla="*/ 35 w 138"/>
                <a:gd name="T7" fmla="*/ 0 h 28"/>
                <a:gd name="T8" fmla="*/ 28 w 138"/>
                <a:gd name="T9" fmla="*/ 1 h 28"/>
                <a:gd name="T10" fmla="*/ 0 w 138"/>
                <a:gd name="T11" fmla="*/ 3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28">
                  <a:moveTo>
                    <a:pt x="138" y="28"/>
                  </a:moveTo>
                  <a:lnTo>
                    <a:pt x="127" y="13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80" y="2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5" name="Freeform 147"/>
            <p:cNvSpPr>
              <a:spLocks noChangeAspect="1"/>
            </p:cNvSpPr>
            <p:nvPr/>
          </p:nvSpPr>
          <p:spPr bwMode="auto">
            <a:xfrm rot="767878" flipH="1">
              <a:off x="5057" y="2719"/>
              <a:ext cx="283" cy="88"/>
            </a:xfrm>
            <a:custGeom>
              <a:avLst/>
              <a:gdLst>
                <a:gd name="T0" fmla="*/ 138 w 360"/>
                <a:gd name="T1" fmla="*/ 2 h 149"/>
                <a:gd name="T2" fmla="*/ 120 w 360"/>
                <a:gd name="T3" fmla="*/ 1 h 149"/>
                <a:gd name="T4" fmla="*/ 103 w 360"/>
                <a:gd name="T5" fmla="*/ 0 h 149"/>
                <a:gd name="T6" fmla="*/ 85 w 360"/>
                <a:gd name="T7" fmla="*/ 1 h 149"/>
                <a:gd name="T8" fmla="*/ 68 w 360"/>
                <a:gd name="T9" fmla="*/ 2 h 149"/>
                <a:gd name="T10" fmla="*/ 49 w 360"/>
                <a:gd name="T11" fmla="*/ 5 h 149"/>
                <a:gd name="T12" fmla="*/ 31 w 360"/>
                <a:gd name="T13" fmla="*/ 8 h 149"/>
                <a:gd name="T14" fmla="*/ 14 w 360"/>
                <a:gd name="T15" fmla="*/ 13 h 149"/>
                <a:gd name="T16" fmla="*/ 0 w 360"/>
                <a:gd name="T17" fmla="*/ 18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0" h="149">
                  <a:moveTo>
                    <a:pt x="360" y="13"/>
                  </a:moveTo>
                  <a:lnTo>
                    <a:pt x="315" y="2"/>
                  </a:lnTo>
                  <a:lnTo>
                    <a:pt x="270" y="0"/>
                  </a:lnTo>
                  <a:lnTo>
                    <a:pt x="224" y="4"/>
                  </a:lnTo>
                  <a:lnTo>
                    <a:pt x="179" y="15"/>
                  </a:lnTo>
                  <a:lnTo>
                    <a:pt x="127" y="39"/>
                  </a:lnTo>
                  <a:lnTo>
                    <a:pt x="80" y="69"/>
                  </a:lnTo>
                  <a:lnTo>
                    <a:pt x="37" y="106"/>
                  </a:lnTo>
                  <a:lnTo>
                    <a:pt x="0" y="1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6" name="Freeform 148"/>
            <p:cNvSpPr>
              <a:spLocks noChangeAspect="1"/>
            </p:cNvSpPr>
            <p:nvPr/>
          </p:nvSpPr>
          <p:spPr bwMode="auto">
            <a:xfrm rot="767878" flipH="1">
              <a:off x="5119" y="2596"/>
              <a:ext cx="53" cy="105"/>
            </a:xfrm>
            <a:custGeom>
              <a:avLst/>
              <a:gdLst>
                <a:gd name="T0" fmla="*/ 0 w 66"/>
                <a:gd name="T1" fmla="*/ 0 h 172"/>
                <a:gd name="T2" fmla="*/ 9 w 66"/>
                <a:gd name="T3" fmla="*/ 2 h 172"/>
                <a:gd name="T4" fmla="*/ 16 w 66"/>
                <a:gd name="T5" fmla="*/ 5 h 172"/>
                <a:gd name="T6" fmla="*/ 20 w 66"/>
                <a:gd name="T7" fmla="*/ 9 h 172"/>
                <a:gd name="T8" fmla="*/ 23 w 66"/>
                <a:gd name="T9" fmla="*/ 13 h 172"/>
                <a:gd name="T10" fmla="*/ 28 w 66"/>
                <a:gd name="T11" fmla="*/ 24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72">
                  <a:moveTo>
                    <a:pt x="0" y="0"/>
                  </a:moveTo>
                  <a:lnTo>
                    <a:pt x="21" y="17"/>
                  </a:lnTo>
                  <a:lnTo>
                    <a:pt x="38" y="41"/>
                  </a:lnTo>
                  <a:lnTo>
                    <a:pt x="49" y="67"/>
                  </a:lnTo>
                  <a:lnTo>
                    <a:pt x="56" y="97"/>
                  </a:lnTo>
                  <a:lnTo>
                    <a:pt x="66" y="1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7" name="Freeform 149"/>
            <p:cNvSpPr>
              <a:spLocks noChangeAspect="1"/>
            </p:cNvSpPr>
            <p:nvPr/>
          </p:nvSpPr>
          <p:spPr bwMode="auto">
            <a:xfrm rot="767878" flipH="1">
              <a:off x="5252" y="2684"/>
              <a:ext cx="133" cy="88"/>
            </a:xfrm>
            <a:custGeom>
              <a:avLst/>
              <a:gdLst>
                <a:gd name="T0" fmla="*/ 0 w 175"/>
                <a:gd name="T1" fmla="*/ 0 h 142"/>
                <a:gd name="T2" fmla="*/ 10 w 175"/>
                <a:gd name="T3" fmla="*/ 1 h 142"/>
                <a:gd name="T4" fmla="*/ 19 w 175"/>
                <a:gd name="T5" fmla="*/ 1 h 142"/>
                <a:gd name="T6" fmla="*/ 28 w 175"/>
                <a:gd name="T7" fmla="*/ 4 h 142"/>
                <a:gd name="T8" fmla="*/ 36 w 175"/>
                <a:gd name="T9" fmla="*/ 7 h 142"/>
                <a:gd name="T10" fmla="*/ 42 w 175"/>
                <a:gd name="T11" fmla="*/ 11 h 142"/>
                <a:gd name="T12" fmla="*/ 59 w 175"/>
                <a:gd name="T13" fmla="*/ 21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42">
                  <a:moveTo>
                    <a:pt x="0" y="0"/>
                  </a:moveTo>
                  <a:lnTo>
                    <a:pt x="30" y="2"/>
                  </a:lnTo>
                  <a:lnTo>
                    <a:pt x="58" y="11"/>
                  </a:lnTo>
                  <a:lnTo>
                    <a:pt x="86" y="26"/>
                  </a:lnTo>
                  <a:lnTo>
                    <a:pt x="108" y="45"/>
                  </a:lnTo>
                  <a:lnTo>
                    <a:pt x="125" y="71"/>
                  </a:lnTo>
                  <a:lnTo>
                    <a:pt x="175" y="1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8" name="Freeform 150"/>
            <p:cNvSpPr>
              <a:spLocks noChangeAspect="1"/>
            </p:cNvSpPr>
            <p:nvPr/>
          </p:nvSpPr>
          <p:spPr bwMode="auto">
            <a:xfrm rot="767878" flipH="1">
              <a:off x="5154" y="2640"/>
              <a:ext cx="195" cy="44"/>
            </a:xfrm>
            <a:custGeom>
              <a:avLst/>
              <a:gdLst>
                <a:gd name="T0" fmla="*/ 89 w 253"/>
                <a:gd name="T1" fmla="*/ 1 h 74"/>
                <a:gd name="T2" fmla="*/ 75 w 253"/>
                <a:gd name="T3" fmla="*/ 0 h 74"/>
                <a:gd name="T4" fmla="*/ 61 w 253"/>
                <a:gd name="T5" fmla="*/ 0 h 74"/>
                <a:gd name="T6" fmla="*/ 45 w 253"/>
                <a:gd name="T7" fmla="*/ 1 h 74"/>
                <a:gd name="T8" fmla="*/ 32 w 253"/>
                <a:gd name="T9" fmla="*/ 3 h 74"/>
                <a:gd name="T10" fmla="*/ 18 w 253"/>
                <a:gd name="T11" fmla="*/ 5 h 74"/>
                <a:gd name="T12" fmla="*/ 0 w 253"/>
                <a:gd name="T13" fmla="*/ 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" h="74">
                  <a:moveTo>
                    <a:pt x="253" y="7"/>
                  </a:moveTo>
                  <a:lnTo>
                    <a:pt x="212" y="0"/>
                  </a:lnTo>
                  <a:lnTo>
                    <a:pt x="171" y="0"/>
                  </a:lnTo>
                  <a:lnTo>
                    <a:pt x="130" y="9"/>
                  </a:lnTo>
                  <a:lnTo>
                    <a:pt x="89" y="22"/>
                  </a:lnTo>
                  <a:lnTo>
                    <a:pt x="52" y="41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49" name="Freeform 151"/>
            <p:cNvSpPr>
              <a:spLocks noChangeAspect="1"/>
            </p:cNvSpPr>
            <p:nvPr/>
          </p:nvSpPr>
          <p:spPr bwMode="auto">
            <a:xfrm rot="767878" flipH="1">
              <a:off x="5261" y="2754"/>
              <a:ext cx="177" cy="97"/>
            </a:xfrm>
            <a:custGeom>
              <a:avLst/>
              <a:gdLst>
                <a:gd name="T0" fmla="*/ 86 w 225"/>
                <a:gd name="T1" fmla="*/ 0 h 157"/>
                <a:gd name="T2" fmla="*/ 59 w 225"/>
                <a:gd name="T3" fmla="*/ 9 h 157"/>
                <a:gd name="T4" fmla="*/ 31 w 225"/>
                <a:gd name="T5" fmla="*/ 17 h 157"/>
                <a:gd name="T6" fmla="*/ 0 w 225"/>
                <a:gd name="T7" fmla="*/ 23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" h="157">
                  <a:moveTo>
                    <a:pt x="225" y="0"/>
                  </a:moveTo>
                  <a:lnTo>
                    <a:pt x="154" y="56"/>
                  </a:lnTo>
                  <a:lnTo>
                    <a:pt x="82" y="114"/>
                  </a:lnTo>
                  <a:lnTo>
                    <a:pt x="0" y="1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0" name="Line 152"/>
            <p:cNvSpPr>
              <a:spLocks noChangeAspect="1" noChangeShapeType="1"/>
            </p:cNvSpPr>
            <p:nvPr/>
          </p:nvSpPr>
          <p:spPr bwMode="auto">
            <a:xfrm rot="767878" flipH="1">
              <a:off x="5030" y="3501"/>
              <a:ext cx="0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1" name="Freeform 153"/>
            <p:cNvSpPr>
              <a:spLocks noChangeAspect="1"/>
            </p:cNvSpPr>
            <p:nvPr/>
          </p:nvSpPr>
          <p:spPr bwMode="auto">
            <a:xfrm rot="767878" flipH="1">
              <a:off x="4800" y="3053"/>
              <a:ext cx="593" cy="606"/>
            </a:xfrm>
            <a:custGeom>
              <a:avLst/>
              <a:gdLst>
                <a:gd name="T0" fmla="*/ 90 w 764"/>
                <a:gd name="T1" fmla="*/ 9 h 993"/>
                <a:gd name="T2" fmla="*/ 93 w 764"/>
                <a:gd name="T3" fmla="*/ 5 h 993"/>
                <a:gd name="T4" fmla="*/ 99 w 764"/>
                <a:gd name="T5" fmla="*/ 2 h 993"/>
                <a:gd name="T6" fmla="*/ 104 w 764"/>
                <a:gd name="T7" fmla="*/ 0 h 993"/>
                <a:gd name="T8" fmla="*/ 154 w 764"/>
                <a:gd name="T9" fmla="*/ 12 h 993"/>
                <a:gd name="T10" fmla="*/ 167 w 764"/>
                <a:gd name="T11" fmla="*/ 7 h 993"/>
                <a:gd name="T12" fmla="*/ 175 w 764"/>
                <a:gd name="T13" fmla="*/ 11 h 993"/>
                <a:gd name="T14" fmla="*/ 182 w 764"/>
                <a:gd name="T15" fmla="*/ 10 h 993"/>
                <a:gd name="T16" fmla="*/ 190 w 764"/>
                <a:gd name="T17" fmla="*/ 11 h 993"/>
                <a:gd name="T18" fmla="*/ 198 w 764"/>
                <a:gd name="T19" fmla="*/ 12 h 993"/>
                <a:gd name="T20" fmla="*/ 203 w 764"/>
                <a:gd name="T21" fmla="*/ 14 h 993"/>
                <a:gd name="T22" fmla="*/ 204 w 764"/>
                <a:gd name="T23" fmla="*/ 18 h 993"/>
                <a:gd name="T24" fmla="*/ 203 w 764"/>
                <a:gd name="T25" fmla="*/ 23 h 993"/>
                <a:gd name="T26" fmla="*/ 224 w 764"/>
                <a:gd name="T27" fmla="*/ 32 h 993"/>
                <a:gd name="T28" fmla="*/ 243 w 764"/>
                <a:gd name="T29" fmla="*/ 43 h 993"/>
                <a:gd name="T30" fmla="*/ 259 w 764"/>
                <a:gd name="T31" fmla="*/ 54 h 993"/>
                <a:gd name="T32" fmla="*/ 273 w 764"/>
                <a:gd name="T33" fmla="*/ 65 h 993"/>
                <a:gd name="T34" fmla="*/ 277 w 764"/>
                <a:gd name="T35" fmla="*/ 68 h 993"/>
                <a:gd name="T36" fmla="*/ 277 w 764"/>
                <a:gd name="T37" fmla="*/ 73 h 993"/>
                <a:gd name="T38" fmla="*/ 276 w 764"/>
                <a:gd name="T39" fmla="*/ 77 h 993"/>
                <a:gd name="T40" fmla="*/ 271 w 764"/>
                <a:gd name="T41" fmla="*/ 80 h 993"/>
                <a:gd name="T42" fmla="*/ 264 w 764"/>
                <a:gd name="T43" fmla="*/ 84 h 993"/>
                <a:gd name="T44" fmla="*/ 255 w 764"/>
                <a:gd name="T45" fmla="*/ 86 h 993"/>
                <a:gd name="T46" fmla="*/ 245 w 764"/>
                <a:gd name="T47" fmla="*/ 87 h 993"/>
                <a:gd name="T48" fmla="*/ 233 w 764"/>
                <a:gd name="T49" fmla="*/ 88 h 993"/>
                <a:gd name="T50" fmla="*/ 220 w 764"/>
                <a:gd name="T51" fmla="*/ 88 h 993"/>
                <a:gd name="T52" fmla="*/ 208 w 764"/>
                <a:gd name="T53" fmla="*/ 88 h 993"/>
                <a:gd name="T54" fmla="*/ 195 w 764"/>
                <a:gd name="T55" fmla="*/ 87 h 993"/>
                <a:gd name="T56" fmla="*/ 187 w 764"/>
                <a:gd name="T57" fmla="*/ 87 h 993"/>
                <a:gd name="T58" fmla="*/ 181 w 764"/>
                <a:gd name="T59" fmla="*/ 87 h 993"/>
                <a:gd name="T60" fmla="*/ 203 w 764"/>
                <a:gd name="T61" fmla="*/ 89 h 993"/>
                <a:gd name="T62" fmla="*/ 208 w 764"/>
                <a:gd name="T63" fmla="*/ 97 h 993"/>
                <a:gd name="T64" fmla="*/ 210 w 764"/>
                <a:gd name="T65" fmla="*/ 104 h 993"/>
                <a:gd name="T66" fmla="*/ 210 w 764"/>
                <a:gd name="T67" fmla="*/ 112 h 993"/>
                <a:gd name="T68" fmla="*/ 209 w 764"/>
                <a:gd name="T69" fmla="*/ 120 h 993"/>
                <a:gd name="T70" fmla="*/ 192 w 764"/>
                <a:gd name="T71" fmla="*/ 124 h 993"/>
                <a:gd name="T72" fmla="*/ 175 w 764"/>
                <a:gd name="T73" fmla="*/ 129 h 993"/>
                <a:gd name="T74" fmla="*/ 157 w 764"/>
                <a:gd name="T75" fmla="*/ 133 h 993"/>
                <a:gd name="T76" fmla="*/ 136 w 764"/>
                <a:gd name="T77" fmla="*/ 135 h 993"/>
                <a:gd name="T78" fmla="*/ 116 w 764"/>
                <a:gd name="T79" fmla="*/ 137 h 993"/>
                <a:gd name="T80" fmla="*/ 95 w 764"/>
                <a:gd name="T81" fmla="*/ 138 h 993"/>
                <a:gd name="T82" fmla="*/ 74 w 764"/>
                <a:gd name="T83" fmla="*/ 137 h 993"/>
                <a:gd name="T84" fmla="*/ 53 w 764"/>
                <a:gd name="T85" fmla="*/ 136 h 993"/>
                <a:gd name="T86" fmla="*/ 33 w 764"/>
                <a:gd name="T87" fmla="*/ 134 h 993"/>
                <a:gd name="T88" fmla="*/ 14 w 764"/>
                <a:gd name="T89" fmla="*/ 131 h 993"/>
                <a:gd name="T90" fmla="*/ 6 w 764"/>
                <a:gd name="T91" fmla="*/ 112 h 993"/>
                <a:gd name="T92" fmla="*/ 2 w 764"/>
                <a:gd name="T93" fmla="*/ 93 h 993"/>
                <a:gd name="T94" fmla="*/ 0 w 764"/>
                <a:gd name="T95" fmla="*/ 75 h 993"/>
                <a:gd name="T96" fmla="*/ 2 w 764"/>
                <a:gd name="T97" fmla="*/ 56 h 993"/>
                <a:gd name="T98" fmla="*/ 6 w 764"/>
                <a:gd name="T99" fmla="*/ 38 h 993"/>
                <a:gd name="T100" fmla="*/ 5 w 764"/>
                <a:gd name="T101" fmla="*/ 34 h 993"/>
                <a:gd name="T102" fmla="*/ 5 w 764"/>
                <a:gd name="T103" fmla="*/ 31 h 993"/>
                <a:gd name="T104" fmla="*/ 9 w 764"/>
                <a:gd name="T105" fmla="*/ 27 h 993"/>
                <a:gd name="T106" fmla="*/ 14 w 764"/>
                <a:gd name="T107" fmla="*/ 25 h 993"/>
                <a:gd name="T108" fmla="*/ 31 w 764"/>
                <a:gd name="T109" fmla="*/ 20 h 993"/>
                <a:gd name="T110" fmla="*/ 50 w 764"/>
                <a:gd name="T111" fmla="*/ 15 h 993"/>
                <a:gd name="T112" fmla="*/ 70 w 764"/>
                <a:gd name="T113" fmla="*/ 12 h 993"/>
                <a:gd name="T114" fmla="*/ 90 w 764"/>
                <a:gd name="T115" fmla="*/ 9 h 9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64" h="993">
                  <a:moveTo>
                    <a:pt x="248" y="63"/>
                  </a:moveTo>
                  <a:lnTo>
                    <a:pt x="257" y="39"/>
                  </a:lnTo>
                  <a:lnTo>
                    <a:pt x="270" y="17"/>
                  </a:lnTo>
                  <a:lnTo>
                    <a:pt x="287" y="0"/>
                  </a:lnTo>
                  <a:lnTo>
                    <a:pt x="427" y="87"/>
                  </a:lnTo>
                  <a:lnTo>
                    <a:pt x="460" y="48"/>
                  </a:lnTo>
                  <a:lnTo>
                    <a:pt x="481" y="78"/>
                  </a:lnTo>
                  <a:lnTo>
                    <a:pt x="503" y="76"/>
                  </a:lnTo>
                  <a:lnTo>
                    <a:pt x="524" y="80"/>
                  </a:lnTo>
                  <a:lnTo>
                    <a:pt x="544" y="89"/>
                  </a:lnTo>
                  <a:lnTo>
                    <a:pt x="559" y="102"/>
                  </a:lnTo>
                  <a:lnTo>
                    <a:pt x="563" y="132"/>
                  </a:lnTo>
                  <a:lnTo>
                    <a:pt x="559" y="164"/>
                  </a:lnTo>
                  <a:lnTo>
                    <a:pt x="617" y="233"/>
                  </a:lnTo>
                  <a:lnTo>
                    <a:pt x="669" y="309"/>
                  </a:lnTo>
                  <a:lnTo>
                    <a:pt x="714" y="387"/>
                  </a:lnTo>
                  <a:lnTo>
                    <a:pt x="753" y="466"/>
                  </a:lnTo>
                  <a:lnTo>
                    <a:pt x="764" y="494"/>
                  </a:lnTo>
                  <a:lnTo>
                    <a:pt x="764" y="525"/>
                  </a:lnTo>
                  <a:lnTo>
                    <a:pt x="759" y="553"/>
                  </a:lnTo>
                  <a:lnTo>
                    <a:pt x="746" y="579"/>
                  </a:lnTo>
                  <a:lnTo>
                    <a:pt x="727" y="602"/>
                  </a:lnTo>
                  <a:lnTo>
                    <a:pt x="703" y="620"/>
                  </a:lnTo>
                  <a:lnTo>
                    <a:pt x="675" y="630"/>
                  </a:lnTo>
                  <a:lnTo>
                    <a:pt x="641" y="637"/>
                  </a:lnTo>
                  <a:lnTo>
                    <a:pt x="606" y="639"/>
                  </a:lnTo>
                  <a:lnTo>
                    <a:pt x="572" y="637"/>
                  </a:lnTo>
                  <a:lnTo>
                    <a:pt x="537" y="630"/>
                  </a:lnTo>
                  <a:lnTo>
                    <a:pt x="516" y="628"/>
                  </a:lnTo>
                  <a:lnTo>
                    <a:pt x="498" y="622"/>
                  </a:lnTo>
                  <a:lnTo>
                    <a:pt x="559" y="645"/>
                  </a:lnTo>
                  <a:lnTo>
                    <a:pt x="572" y="699"/>
                  </a:lnTo>
                  <a:lnTo>
                    <a:pt x="578" y="753"/>
                  </a:lnTo>
                  <a:lnTo>
                    <a:pt x="580" y="807"/>
                  </a:lnTo>
                  <a:lnTo>
                    <a:pt x="576" y="863"/>
                  </a:lnTo>
                  <a:lnTo>
                    <a:pt x="531" y="900"/>
                  </a:lnTo>
                  <a:lnTo>
                    <a:pt x="483" y="932"/>
                  </a:lnTo>
                  <a:lnTo>
                    <a:pt x="432" y="958"/>
                  </a:lnTo>
                  <a:lnTo>
                    <a:pt x="375" y="976"/>
                  </a:lnTo>
                  <a:lnTo>
                    <a:pt x="319" y="989"/>
                  </a:lnTo>
                  <a:lnTo>
                    <a:pt x="263" y="993"/>
                  </a:lnTo>
                  <a:lnTo>
                    <a:pt x="205" y="991"/>
                  </a:lnTo>
                  <a:lnTo>
                    <a:pt x="147" y="980"/>
                  </a:lnTo>
                  <a:lnTo>
                    <a:pt x="93" y="965"/>
                  </a:lnTo>
                  <a:lnTo>
                    <a:pt x="39" y="941"/>
                  </a:lnTo>
                  <a:lnTo>
                    <a:pt x="17" y="807"/>
                  </a:lnTo>
                  <a:lnTo>
                    <a:pt x="4" y="674"/>
                  </a:lnTo>
                  <a:lnTo>
                    <a:pt x="0" y="540"/>
                  </a:lnTo>
                  <a:lnTo>
                    <a:pt x="4" y="406"/>
                  </a:lnTo>
                  <a:lnTo>
                    <a:pt x="17" y="272"/>
                  </a:lnTo>
                  <a:lnTo>
                    <a:pt x="13" y="248"/>
                  </a:lnTo>
                  <a:lnTo>
                    <a:pt x="15" y="223"/>
                  </a:lnTo>
                  <a:lnTo>
                    <a:pt x="24" y="199"/>
                  </a:lnTo>
                  <a:lnTo>
                    <a:pt x="39" y="179"/>
                  </a:lnTo>
                  <a:lnTo>
                    <a:pt x="86" y="141"/>
                  </a:lnTo>
                  <a:lnTo>
                    <a:pt x="136" y="108"/>
                  </a:lnTo>
                  <a:lnTo>
                    <a:pt x="192" y="82"/>
                  </a:lnTo>
                  <a:lnTo>
                    <a:pt x="248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2" name="Freeform 154"/>
            <p:cNvSpPr>
              <a:spLocks noChangeAspect="1"/>
            </p:cNvSpPr>
            <p:nvPr/>
          </p:nvSpPr>
          <p:spPr bwMode="auto">
            <a:xfrm rot="767878" flipH="1">
              <a:off x="5092" y="3255"/>
              <a:ext cx="151" cy="167"/>
            </a:xfrm>
            <a:custGeom>
              <a:avLst/>
              <a:gdLst>
                <a:gd name="T0" fmla="*/ 72 w 194"/>
                <a:gd name="T1" fmla="*/ 22 h 272"/>
                <a:gd name="T2" fmla="*/ 70 w 194"/>
                <a:gd name="T3" fmla="*/ 17 h 272"/>
                <a:gd name="T4" fmla="*/ 65 w 194"/>
                <a:gd name="T5" fmla="*/ 12 h 272"/>
                <a:gd name="T6" fmla="*/ 58 w 194"/>
                <a:gd name="T7" fmla="*/ 9 h 272"/>
                <a:gd name="T8" fmla="*/ 48 w 194"/>
                <a:gd name="T9" fmla="*/ 6 h 272"/>
                <a:gd name="T10" fmla="*/ 48 w 194"/>
                <a:gd name="T11" fmla="*/ 4 h 272"/>
                <a:gd name="T12" fmla="*/ 45 w 194"/>
                <a:gd name="T13" fmla="*/ 1 h 272"/>
                <a:gd name="T14" fmla="*/ 40 w 194"/>
                <a:gd name="T15" fmla="*/ 1 h 272"/>
                <a:gd name="T16" fmla="*/ 34 w 194"/>
                <a:gd name="T17" fmla="*/ 0 h 272"/>
                <a:gd name="T18" fmla="*/ 29 w 194"/>
                <a:gd name="T19" fmla="*/ 2 h 272"/>
                <a:gd name="T20" fmla="*/ 12 w 194"/>
                <a:gd name="T21" fmla="*/ 4 h 272"/>
                <a:gd name="T22" fmla="*/ 5 w 194"/>
                <a:gd name="T23" fmla="*/ 4 h 272"/>
                <a:gd name="T24" fmla="*/ 2 w 194"/>
                <a:gd name="T25" fmla="*/ 6 h 272"/>
                <a:gd name="T26" fmla="*/ 0 w 194"/>
                <a:gd name="T27" fmla="*/ 9 h 272"/>
                <a:gd name="T28" fmla="*/ 2 w 194"/>
                <a:gd name="T29" fmla="*/ 11 h 272"/>
                <a:gd name="T30" fmla="*/ 5 w 194"/>
                <a:gd name="T31" fmla="*/ 13 h 272"/>
                <a:gd name="T32" fmla="*/ 2 w 194"/>
                <a:gd name="T33" fmla="*/ 15 h 272"/>
                <a:gd name="T34" fmla="*/ 0 w 194"/>
                <a:gd name="T35" fmla="*/ 17 h 272"/>
                <a:gd name="T36" fmla="*/ 0 w 194"/>
                <a:gd name="T37" fmla="*/ 18 h 272"/>
                <a:gd name="T38" fmla="*/ 2 w 194"/>
                <a:gd name="T39" fmla="*/ 20 h 272"/>
                <a:gd name="T40" fmla="*/ 7 w 194"/>
                <a:gd name="T41" fmla="*/ 21 h 272"/>
                <a:gd name="T42" fmla="*/ 12 w 194"/>
                <a:gd name="T43" fmla="*/ 22 h 272"/>
                <a:gd name="T44" fmla="*/ 9 w 194"/>
                <a:gd name="T45" fmla="*/ 24 h 272"/>
                <a:gd name="T46" fmla="*/ 10 w 194"/>
                <a:gd name="T47" fmla="*/ 27 h 272"/>
                <a:gd name="T48" fmla="*/ 14 w 194"/>
                <a:gd name="T49" fmla="*/ 29 h 272"/>
                <a:gd name="T50" fmla="*/ 20 w 194"/>
                <a:gd name="T51" fmla="*/ 30 h 272"/>
                <a:gd name="T52" fmla="*/ 26 w 194"/>
                <a:gd name="T53" fmla="*/ 30 h 272"/>
                <a:gd name="T54" fmla="*/ 23 w 194"/>
                <a:gd name="T55" fmla="*/ 31 h 272"/>
                <a:gd name="T56" fmla="*/ 20 w 194"/>
                <a:gd name="T57" fmla="*/ 33 h 272"/>
                <a:gd name="T58" fmla="*/ 20 w 194"/>
                <a:gd name="T59" fmla="*/ 36 h 272"/>
                <a:gd name="T60" fmla="*/ 24 w 194"/>
                <a:gd name="T61" fmla="*/ 37 h 272"/>
                <a:gd name="T62" fmla="*/ 29 w 194"/>
                <a:gd name="T63" fmla="*/ 39 h 272"/>
                <a:gd name="T64" fmla="*/ 34 w 194"/>
                <a:gd name="T65" fmla="*/ 39 h 272"/>
                <a:gd name="T66" fmla="*/ 40 w 194"/>
                <a:gd name="T67" fmla="*/ 38 h 272"/>
                <a:gd name="T68" fmla="*/ 43 w 194"/>
                <a:gd name="T69" fmla="*/ 37 h 272"/>
                <a:gd name="T70" fmla="*/ 53 w 194"/>
                <a:gd name="T71" fmla="*/ 34 h 272"/>
                <a:gd name="T72" fmla="*/ 62 w 194"/>
                <a:gd name="T73" fmla="*/ 31 h 272"/>
                <a:gd name="T74" fmla="*/ 68 w 194"/>
                <a:gd name="T75" fmla="*/ 26 h 272"/>
                <a:gd name="T76" fmla="*/ 72 w 194"/>
                <a:gd name="T77" fmla="*/ 22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4" h="272">
                  <a:moveTo>
                    <a:pt x="194" y="155"/>
                  </a:moveTo>
                  <a:lnTo>
                    <a:pt x="190" y="121"/>
                  </a:lnTo>
                  <a:lnTo>
                    <a:pt x="179" y="88"/>
                  </a:lnTo>
                  <a:lnTo>
                    <a:pt x="158" y="60"/>
                  </a:lnTo>
                  <a:lnTo>
                    <a:pt x="132" y="39"/>
                  </a:lnTo>
                  <a:lnTo>
                    <a:pt x="132" y="24"/>
                  </a:lnTo>
                  <a:lnTo>
                    <a:pt x="123" y="9"/>
                  </a:lnTo>
                  <a:lnTo>
                    <a:pt x="110" y="2"/>
                  </a:lnTo>
                  <a:lnTo>
                    <a:pt x="93" y="0"/>
                  </a:lnTo>
                  <a:lnTo>
                    <a:pt x="78" y="15"/>
                  </a:lnTo>
                  <a:lnTo>
                    <a:pt x="33" y="24"/>
                  </a:lnTo>
                  <a:lnTo>
                    <a:pt x="15" y="30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5" y="80"/>
                  </a:lnTo>
                  <a:lnTo>
                    <a:pt x="15" y="93"/>
                  </a:lnTo>
                  <a:lnTo>
                    <a:pt x="7" y="103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7" y="142"/>
                  </a:lnTo>
                  <a:lnTo>
                    <a:pt x="18" y="151"/>
                  </a:lnTo>
                  <a:lnTo>
                    <a:pt x="33" y="155"/>
                  </a:lnTo>
                  <a:lnTo>
                    <a:pt x="26" y="170"/>
                  </a:lnTo>
                  <a:lnTo>
                    <a:pt x="28" y="188"/>
                  </a:lnTo>
                  <a:lnTo>
                    <a:pt x="39" y="203"/>
                  </a:lnTo>
                  <a:lnTo>
                    <a:pt x="54" y="209"/>
                  </a:lnTo>
                  <a:lnTo>
                    <a:pt x="71" y="209"/>
                  </a:lnTo>
                  <a:lnTo>
                    <a:pt x="61" y="220"/>
                  </a:lnTo>
                  <a:lnTo>
                    <a:pt x="54" y="235"/>
                  </a:lnTo>
                  <a:lnTo>
                    <a:pt x="56" y="250"/>
                  </a:lnTo>
                  <a:lnTo>
                    <a:pt x="65" y="261"/>
                  </a:lnTo>
                  <a:lnTo>
                    <a:pt x="78" y="270"/>
                  </a:lnTo>
                  <a:lnTo>
                    <a:pt x="93" y="272"/>
                  </a:lnTo>
                  <a:lnTo>
                    <a:pt x="106" y="267"/>
                  </a:lnTo>
                  <a:lnTo>
                    <a:pt x="117" y="257"/>
                  </a:lnTo>
                  <a:lnTo>
                    <a:pt x="145" y="237"/>
                  </a:lnTo>
                  <a:lnTo>
                    <a:pt x="169" y="216"/>
                  </a:lnTo>
                  <a:lnTo>
                    <a:pt x="186" y="185"/>
                  </a:lnTo>
                  <a:lnTo>
                    <a:pt x="194" y="155"/>
                  </a:lnTo>
                  <a:close/>
                </a:path>
              </a:pathLst>
            </a:custGeom>
            <a:solidFill>
              <a:srgbClr val="FDEAA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3" name="Freeform 155"/>
            <p:cNvSpPr>
              <a:spLocks noChangeAspect="1"/>
            </p:cNvSpPr>
            <p:nvPr/>
          </p:nvSpPr>
          <p:spPr bwMode="auto">
            <a:xfrm rot="767878" flipH="1">
              <a:off x="5154" y="3264"/>
              <a:ext cx="45" cy="8"/>
            </a:xfrm>
            <a:custGeom>
              <a:avLst/>
              <a:gdLst>
                <a:gd name="T0" fmla="*/ 0 w 54"/>
                <a:gd name="T1" fmla="*/ 0 h 15"/>
                <a:gd name="T2" fmla="*/ 9 w 54"/>
                <a:gd name="T3" fmla="*/ 1 h 15"/>
                <a:gd name="T4" fmla="*/ 19 w 54"/>
                <a:gd name="T5" fmla="*/ 1 h 15"/>
                <a:gd name="T6" fmla="*/ 27 w 54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5">
                  <a:moveTo>
                    <a:pt x="0" y="0"/>
                  </a:moveTo>
                  <a:lnTo>
                    <a:pt x="19" y="2"/>
                  </a:lnTo>
                  <a:lnTo>
                    <a:pt x="39" y="6"/>
                  </a:lnTo>
                  <a:lnTo>
                    <a:pt x="54" y="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4" name="Freeform 156"/>
            <p:cNvSpPr>
              <a:spLocks noChangeAspect="1"/>
            </p:cNvSpPr>
            <p:nvPr/>
          </p:nvSpPr>
          <p:spPr bwMode="auto">
            <a:xfrm rot="767878" flipH="1">
              <a:off x="5163" y="3299"/>
              <a:ext cx="80" cy="9"/>
            </a:xfrm>
            <a:custGeom>
              <a:avLst/>
              <a:gdLst>
                <a:gd name="T0" fmla="*/ 0 w 95"/>
                <a:gd name="T1" fmla="*/ 2 h 18"/>
                <a:gd name="T2" fmla="*/ 16 w 95"/>
                <a:gd name="T3" fmla="*/ 1 h 18"/>
                <a:gd name="T4" fmla="*/ 32 w 95"/>
                <a:gd name="T5" fmla="*/ 0 h 18"/>
                <a:gd name="T6" fmla="*/ 47 w 95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18">
                  <a:moveTo>
                    <a:pt x="0" y="18"/>
                  </a:moveTo>
                  <a:lnTo>
                    <a:pt x="31" y="7"/>
                  </a:lnTo>
                  <a:lnTo>
                    <a:pt x="63" y="0"/>
                  </a:lnTo>
                  <a:lnTo>
                    <a:pt x="95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5" name="Freeform 157"/>
            <p:cNvSpPr>
              <a:spLocks noChangeAspect="1"/>
            </p:cNvSpPr>
            <p:nvPr/>
          </p:nvSpPr>
          <p:spPr bwMode="auto">
            <a:xfrm rot="767878" flipH="1">
              <a:off x="5137" y="3334"/>
              <a:ext cx="79" cy="9"/>
            </a:xfrm>
            <a:custGeom>
              <a:avLst/>
              <a:gdLst>
                <a:gd name="T0" fmla="*/ 0 w 99"/>
                <a:gd name="T1" fmla="*/ 1 h 23"/>
                <a:gd name="T2" fmla="*/ 9 w 99"/>
                <a:gd name="T3" fmla="*/ 0 h 23"/>
                <a:gd name="T4" fmla="*/ 19 w 99"/>
                <a:gd name="T5" fmla="*/ 0 h 23"/>
                <a:gd name="T6" fmla="*/ 30 w 99"/>
                <a:gd name="T7" fmla="*/ 0 h 23"/>
                <a:gd name="T8" fmla="*/ 40 w 9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3">
                  <a:moveTo>
                    <a:pt x="0" y="23"/>
                  </a:moveTo>
                  <a:lnTo>
                    <a:pt x="21" y="10"/>
                  </a:lnTo>
                  <a:lnTo>
                    <a:pt x="47" y="2"/>
                  </a:lnTo>
                  <a:lnTo>
                    <a:pt x="73" y="0"/>
                  </a:lnTo>
                  <a:lnTo>
                    <a:pt x="9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6" name="Freeform 158"/>
            <p:cNvSpPr>
              <a:spLocks noChangeAspect="1"/>
            </p:cNvSpPr>
            <p:nvPr/>
          </p:nvSpPr>
          <p:spPr bwMode="auto">
            <a:xfrm rot="767878" flipH="1">
              <a:off x="5137" y="3360"/>
              <a:ext cx="53" cy="18"/>
            </a:xfrm>
            <a:custGeom>
              <a:avLst/>
              <a:gdLst>
                <a:gd name="T0" fmla="*/ 0 w 61"/>
                <a:gd name="T1" fmla="*/ 4 h 30"/>
                <a:gd name="T2" fmla="*/ 16 w 61"/>
                <a:gd name="T3" fmla="*/ 2 h 30"/>
                <a:gd name="T4" fmla="*/ 35 w 6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30">
                  <a:moveTo>
                    <a:pt x="0" y="30"/>
                  </a:moveTo>
                  <a:lnTo>
                    <a:pt x="28" y="13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7" name="Freeform 159"/>
            <p:cNvSpPr>
              <a:spLocks noChangeAspect="1"/>
            </p:cNvSpPr>
            <p:nvPr/>
          </p:nvSpPr>
          <p:spPr bwMode="auto">
            <a:xfrm rot="767878" flipH="1">
              <a:off x="4915" y="3220"/>
              <a:ext cx="142" cy="88"/>
            </a:xfrm>
            <a:custGeom>
              <a:avLst/>
              <a:gdLst>
                <a:gd name="T0" fmla="*/ 0 w 176"/>
                <a:gd name="T1" fmla="*/ 11 h 133"/>
                <a:gd name="T2" fmla="*/ 0 w 176"/>
                <a:gd name="T3" fmla="*/ 6 h 133"/>
                <a:gd name="T4" fmla="*/ 3 w 176"/>
                <a:gd name="T5" fmla="*/ 3 h 133"/>
                <a:gd name="T6" fmla="*/ 9 w 176"/>
                <a:gd name="T7" fmla="*/ 0 h 133"/>
                <a:gd name="T8" fmla="*/ 23 w 176"/>
                <a:gd name="T9" fmla="*/ 1 h 133"/>
                <a:gd name="T10" fmla="*/ 37 w 176"/>
                <a:gd name="T11" fmla="*/ 2 h 133"/>
                <a:gd name="T12" fmla="*/ 50 w 176"/>
                <a:gd name="T13" fmla="*/ 6 h 133"/>
                <a:gd name="T14" fmla="*/ 61 w 176"/>
                <a:gd name="T15" fmla="*/ 9 h 133"/>
                <a:gd name="T16" fmla="*/ 69 w 176"/>
                <a:gd name="T17" fmla="*/ 15 h 133"/>
                <a:gd name="T18" fmla="*/ 75 w 176"/>
                <a:gd name="T19" fmla="*/ 21 h 133"/>
                <a:gd name="T20" fmla="*/ 69 w 176"/>
                <a:gd name="T21" fmla="*/ 22 h 133"/>
                <a:gd name="T22" fmla="*/ 61 w 176"/>
                <a:gd name="T23" fmla="*/ 25 h 133"/>
                <a:gd name="T24" fmla="*/ 51 w 176"/>
                <a:gd name="T25" fmla="*/ 25 h 133"/>
                <a:gd name="T26" fmla="*/ 42 w 176"/>
                <a:gd name="T27" fmla="*/ 25 h 133"/>
                <a:gd name="T28" fmla="*/ 34 w 176"/>
                <a:gd name="T29" fmla="*/ 20 h 133"/>
                <a:gd name="T30" fmla="*/ 23 w 176"/>
                <a:gd name="T31" fmla="*/ 16 h 133"/>
                <a:gd name="T32" fmla="*/ 12 w 176"/>
                <a:gd name="T33" fmla="*/ 13 h 133"/>
                <a:gd name="T34" fmla="*/ 0 w 176"/>
                <a:gd name="T35" fmla="*/ 11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" h="133">
                  <a:moveTo>
                    <a:pt x="0" y="54"/>
                  </a:moveTo>
                  <a:lnTo>
                    <a:pt x="0" y="32"/>
                  </a:lnTo>
                  <a:lnTo>
                    <a:pt x="8" y="13"/>
                  </a:lnTo>
                  <a:lnTo>
                    <a:pt x="21" y="0"/>
                  </a:lnTo>
                  <a:lnTo>
                    <a:pt x="56" y="2"/>
                  </a:lnTo>
                  <a:lnTo>
                    <a:pt x="88" y="10"/>
                  </a:lnTo>
                  <a:lnTo>
                    <a:pt x="118" y="28"/>
                  </a:lnTo>
                  <a:lnTo>
                    <a:pt x="144" y="49"/>
                  </a:lnTo>
                  <a:lnTo>
                    <a:pt x="164" y="77"/>
                  </a:lnTo>
                  <a:lnTo>
                    <a:pt x="176" y="108"/>
                  </a:lnTo>
                  <a:lnTo>
                    <a:pt x="161" y="120"/>
                  </a:lnTo>
                  <a:lnTo>
                    <a:pt x="142" y="131"/>
                  </a:lnTo>
                  <a:lnTo>
                    <a:pt x="120" y="133"/>
                  </a:lnTo>
                  <a:lnTo>
                    <a:pt x="99" y="131"/>
                  </a:lnTo>
                  <a:lnTo>
                    <a:pt x="79" y="105"/>
                  </a:lnTo>
                  <a:lnTo>
                    <a:pt x="56" y="84"/>
                  </a:lnTo>
                  <a:lnTo>
                    <a:pt x="30" y="6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DEAA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8" name="Freeform 160"/>
            <p:cNvSpPr>
              <a:spLocks noChangeAspect="1"/>
            </p:cNvSpPr>
            <p:nvPr/>
          </p:nvSpPr>
          <p:spPr bwMode="auto">
            <a:xfrm rot="767878" flipH="1">
              <a:off x="5030" y="3229"/>
              <a:ext cx="18" cy="17"/>
            </a:xfrm>
            <a:custGeom>
              <a:avLst/>
              <a:gdLst>
                <a:gd name="T0" fmla="*/ 8 w 24"/>
                <a:gd name="T1" fmla="*/ 0 h 30"/>
                <a:gd name="T2" fmla="*/ 5 w 24"/>
                <a:gd name="T3" fmla="*/ 1 h 30"/>
                <a:gd name="T4" fmla="*/ 2 w 24"/>
                <a:gd name="T5" fmla="*/ 2 h 30"/>
                <a:gd name="T6" fmla="*/ 0 w 24"/>
                <a:gd name="T7" fmla="*/ 3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0">
                  <a:moveTo>
                    <a:pt x="24" y="0"/>
                  </a:moveTo>
                  <a:lnTo>
                    <a:pt x="13" y="6"/>
                  </a:lnTo>
                  <a:lnTo>
                    <a:pt x="7" y="17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59" name="Freeform 161"/>
            <p:cNvSpPr>
              <a:spLocks noChangeAspect="1"/>
            </p:cNvSpPr>
            <p:nvPr/>
          </p:nvSpPr>
          <p:spPr bwMode="auto">
            <a:xfrm rot="767878" flipH="1">
              <a:off x="4924" y="3290"/>
              <a:ext cx="425" cy="246"/>
            </a:xfrm>
            <a:custGeom>
              <a:avLst/>
              <a:gdLst>
                <a:gd name="T0" fmla="*/ 0 w 544"/>
                <a:gd name="T1" fmla="*/ 9 h 403"/>
                <a:gd name="T2" fmla="*/ 9 w 544"/>
                <a:gd name="T3" fmla="*/ 11 h 403"/>
                <a:gd name="T4" fmla="*/ 14 w 544"/>
                <a:gd name="T5" fmla="*/ 18 h 403"/>
                <a:gd name="T6" fmla="*/ 23 w 544"/>
                <a:gd name="T7" fmla="*/ 26 h 403"/>
                <a:gd name="T8" fmla="*/ 34 w 544"/>
                <a:gd name="T9" fmla="*/ 33 h 403"/>
                <a:gd name="T10" fmla="*/ 46 w 544"/>
                <a:gd name="T11" fmla="*/ 40 h 403"/>
                <a:gd name="T12" fmla="*/ 61 w 544"/>
                <a:gd name="T13" fmla="*/ 46 h 403"/>
                <a:gd name="T14" fmla="*/ 77 w 544"/>
                <a:gd name="T15" fmla="*/ 51 h 403"/>
                <a:gd name="T16" fmla="*/ 95 w 544"/>
                <a:gd name="T17" fmla="*/ 56 h 403"/>
                <a:gd name="T18" fmla="*/ 109 w 544"/>
                <a:gd name="T19" fmla="*/ 56 h 403"/>
                <a:gd name="T20" fmla="*/ 122 w 544"/>
                <a:gd name="T21" fmla="*/ 54 h 403"/>
                <a:gd name="T22" fmla="*/ 134 w 544"/>
                <a:gd name="T23" fmla="*/ 52 h 403"/>
                <a:gd name="T24" fmla="*/ 145 w 544"/>
                <a:gd name="T25" fmla="*/ 48 h 403"/>
                <a:gd name="T26" fmla="*/ 165 w 544"/>
                <a:gd name="T27" fmla="*/ 37 h 403"/>
                <a:gd name="T28" fmla="*/ 184 w 544"/>
                <a:gd name="T29" fmla="*/ 25 h 403"/>
                <a:gd name="T30" fmla="*/ 202 w 544"/>
                <a:gd name="T31" fmla="*/ 13 h 403"/>
                <a:gd name="T32" fmla="*/ 190 w 544"/>
                <a:gd name="T33" fmla="*/ 8 h 403"/>
                <a:gd name="T34" fmla="*/ 176 w 544"/>
                <a:gd name="T35" fmla="*/ 3 h 403"/>
                <a:gd name="T36" fmla="*/ 159 w 544"/>
                <a:gd name="T37" fmla="*/ 0 h 403"/>
                <a:gd name="T38" fmla="*/ 133 w 544"/>
                <a:gd name="T39" fmla="*/ 13 h 4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4" h="403">
                  <a:moveTo>
                    <a:pt x="0" y="62"/>
                  </a:moveTo>
                  <a:lnTo>
                    <a:pt x="24" y="77"/>
                  </a:lnTo>
                  <a:lnTo>
                    <a:pt x="39" y="133"/>
                  </a:lnTo>
                  <a:lnTo>
                    <a:pt x="61" y="187"/>
                  </a:lnTo>
                  <a:lnTo>
                    <a:pt x="91" y="239"/>
                  </a:lnTo>
                  <a:lnTo>
                    <a:pt x="123" y="287"/>
                  </a:lnTo>
                  <a:lnTo>
                    <a:pt x="164" y="332"/>
                  </a:lnTo>
                  <a:lnTo>
                    <a:pt x="208" y="371"/>
                  </a:lnTo>
                  <a:lnTo>
                    <a:pt x="255" y="403"/>
                  </a:lnTo>
                  <a:lnTo>
                    <a:pt x="292" y="401"/>
                  </a:lnTo>
                  <a:lnTo>
                    <a:pt x="328" y="390"/>
                  </a:lnTo>
                  <a:lnTo>
                    <a:pt x="361" y="373"/>
                  </a:lnTo>
                  <a:lnTo>
                    <a:pt x="389" y="349"/>
                  </a:lnTo>
                  <a:lnTo>
                    <a:pt x="443" y="265"/>
                  </a:lnTo>
                  <a:lnTo>
                    <a:pt x="494" y="181"/>
                  </a:lnTo>
                  <a:lnTo>
                    <a:pt x="544" y="92"/>
                  </a:lnTo>
                  <a:lnTo>
                    <a:pt x="510" y="56"/>
                  </a:lnTo>
                  <a:lnTo>
                    <a:pt x="471" y="25"/>
                  </a:lnTo>
                  <a:lnTo>
                    <a:pt x="428" y="0"/>
                  </a:lnTo>
                  <a:lnTo>
                    <a:pt x="356" y="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0" name="Freeform 162"/>
            <p:cNvSpPr>
              <a:spLocks noChangeAspect="1"/>
            </p:cNvSpPr>
            <p:nvPr/>
          </p:nvSpPr>
          <p:spPr bwMode="auto">
            <a:xfrm rot="767878" flipH="1">
              <a:off x="5030" y="3308"/>
              <a:ext cx="45" cy="17"/>
            </a:xfrm>
            <a:custGeom>
              <a:avLst/>
              <a:gdLst>
                <a:gd name="T0" fmla="*/ 0 w 54"/>
                <a:gd name="T1" fmla="*/ 0 h 38"/>
                <a:gd name="T2" fmla="*/ 8 w 54"/>
                <a:gd name="T3" fmla="*/ 0 h 38"/>
                <a:gd name="T4" fmla="*/ 16 w 54"/>
                <a:gd name="T5" fmla="*/ 0 h 38"/>
                <a:gd name="T6" fmla="*/ 23 w 54"/>
                <a:gd name="T7" fmla="*/ 1 h 38"/>
                <a:gd name="T8" fmla="*/ 27 w 54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8">
                  <a:moveTo>
                    <a:pt x="0" y="0"/>
                  </a:moveTo>
                  <a:lnTo>
                    <a:pt x="17" y="4"/>
                  </a:lnTo>
                  <a:lnTo>
                    <a:pt x="33" y="12"/>
                  </a:lnTo>
                  <a:lnTo>
                    <a:pt x="46" y="23"/>
                  </a:lnTo>
                  <a:lnTo>
                    <a:pt x="54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1" name="Line 163"/>
            <p:cNvSpPr>
              <a:spLocks noChangeAspect="1" noChangeShapeType="1"/>
            </p:cNvSpPr>
            <p:nvPr/>
          </p:nvSpPr>
          <p:spPr bwMode="auto">
            <a:xfrm rot="767878" flipH="1">
              <a:off x="5013" y="3193"/>
              <a:ext cx="17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2" name="Freeform 164"/>
            <p:cNvSpPr>
              <a:spLocks noChangeAspect="1"/>
            </p:cNvSpPr>
            <p:nvPr/>
          </p:nvSpPr>
          <p:spPr bwMode="auto">
            <a:xfrm rot="767878" flipH="1">
              <a:off x="5119" y="3413"/>
              <a:ext cx="18" cy="35"/>
            </a:xfrm>
            <a:custGeom>
              <a:avLst/>
              <a:gdLst>
                <a:gd name="T0" fmla="*/ 0 w 17"/>
                <a:gd name="T1" fmla="*/ 0 h 62"/>
                <a:gd name="T2" fmla="*/ 15 w 17"/>
                <a:gd name="T3" fmla="*/ 1 h 62"/>
                <a:gd name="T4" fmla="*/ 21 w 17"/>
                <a:gd name="T5" fmla="*/ 3 h 62"/>
                <a:gd name="T6" fmla="*/ 21 w 17"/>
                <a:gd name="T7" fmla="*/ 5 h 62"/>
                <a:gd name="T8" fmla="*/ 19 w 17"/>
                <a:gd name="T9" fmla="*/ 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2">
                  <a:moveTo>
                    <a:pt x="0" y="0"/>
                  </a:moveTo>
                  <a:lnTo>
                    <a:pt x="11" y="13"/>
                  </a:lnTo>
                  <a:lnTo>
                    <a:pt x="17" y="28"/>
                  </a:lnTo>
                  <a:lnTo>
                    <a:pt x="17" y="45"/>
                  </a:lnTo>
                  <a:lnTo>
                    <a:pt x="15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3" name="Freeform 165"/>
            <p:cNvSpPr>
              <a:spLocks noChangeAspect="1"/>
            </p:cNvSpPr>
            <p:nvPr/>
          </p:nvSpPr>
          <p:spPr bwMode="auto">
            <a:xfrm rot="767878" flipH="1">
              <a:off x="5092" y="3387"/>
              <a:ext cx="27" cy="52"/>
            </a:xfrm>
            <a:custGeom>
              <a:avLst/>
              <a:gdLst>
                <a:gd name="T0" fmla="*/ 0 w 39"/>
                <a:gd name="T1" fmla="*/ 0 h 77"/>
                <a:gd name="T2" fmla="*/ 6 w 39"/>
                <a:gd name="T3" fmla="*/ 7 h 77"/>
                <a:gd name="T4" fmla="*/ 9 w 39"/>
                <a:gd name="T5" fmla="*/ 1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77">
                  <a:moveTo>
                    <a:pt x="0" y="0"/>
                  </a:moveTo>
                  <a:lnTo>
                    <a:pt x="24" y="36"/>
                  </a:lnTo>
                  <a:lnTo>
                    <a:pt x="39" y="7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4" name="Freeform 166"/>
            <p:cNvSpPr>
              <a:spLocks noChangeAspect="1"/>
            </p:cNvSpPr>
            <p:nvPr/>
          </p:nvSpPr>
          <p:spPr bwMode="auto">
            <a:xfrm rot="767878" flipH="1">
              <a:off x="5145" y="3413"/>
              <a:ext cx="9" cy="18"/>
            </a:xfrm>
            <a:custGeom>
              <a:avLst/>
              <a:gdLst>
                <a:gd name="T0" fmla="*/ 0 w 6"/>
                <a:gd name="T1" fmla="*/ 0 h 39"/>
                <a:gd name="T2" fmla="*/ 32 w 6"/>
                <a:gd name="T3" fmla="*/ 0 h 39"/>
                <a:gd name="T4" fmla="*/ 32 w 6"/>
                <a:gd name="T5" fmla="*/ 1 h 39"/>
                <a:gd name="T6" fmla="*/ 0 w 6"/>
                <a:gd name="T7" fmla="*/ 2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9">
                  <a:moveTo>
                    <a:pt x="0" y="0"/>
                  </a:moveTo>
                  <a:lnTo>
                    <a:pt x="6" y="13"/>
                  </a:lnTo>
                  <a:lnTo>
                    <a:pt x="6" y="26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5" name="Freeform 167"/>
            <p:cNvSpPr>
              <a:spLocks noChangeAspect="1"/>
            </p:cNvSpPr>
            <p:nvPr/>
          </p:nvSpPr>
          <p:spPr bwMode="auto">
            <a:xfrm rot="767878" flipH="1">
              <a:off x="5075" y="3097"/>
              <a:ext cx="44" cy="44"/>
            </a:xfrm>
            <a:custGeom>
              <a:avLst/>
              <a:gdLst>
                <a:gd name="T0" fmla="*/ 24 w 54"/>
                <a:gd name="T1" fmla="*/ 0 h 78"/>
                <a:gd name="T2" fmla="*/ 13 w 54"/>
                <a:gd name="T3" fmla="*/ 4 h 78"/>
                <a:gd name="T4" fmla="*/ 0 w 54"/>
                <a:gd name="T5" fmla="*/ 8 h 78"/>
                <a:gd name="T6" fmla="*/ 0 w 54"/>
                <a:gd name="T7" fmla="*/ 3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78">
                  <a:moveTo>
                    <a:pt x="54" y="0"/>
                  </a:moveTo>
                  <a:lnTo>
                    <a:pt x="30" y="41"/>
                  </a:lnTo>
                  <a:lnTo>
                    <a:pt x="0" y="78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6" name="Freeform 168"/>
            <p:cNvSpPr>
              <a:spLocks noChangeAspect="1"/>
            </p:cNvSpPr>
            <p:nvPr/>
          </p:nvSpPr>
          <p:spPr bwMode="auto">
            <a:xfrm rot="767878" flipH="1">
              <a:off x="5207" y="3114"/>
              <a:ext cx="36" cy="27"/>
            </a:xfrm>
            <a:custGeom>
              <a:avLst/>
              <a:gdLst>
                <a:gd name="T0" fmla="*/ 0 w 46"/>
                <a:gd name="T1" fmla="*/ 0 h 39"/>
                <a:gd name="T2" fmla="*/ 4 w 46"/>
                <a:gd name="T3" fmla="*/ 4 h 39"/>
                <a:gd name="T4" fmla="*/ 10 w 46"/>
                <a:gd name="T5" fmla="*/ 7 h 39"/>
                <a:gd name="T6" fmla="*/ 17 w 46"/>
                <a:gd name="T7" fmla="*/ 9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9">
                  <a:moveTo>
                    <a:pt x="0" y="0"/>
                  </a:moveTo>
                  <a:lnTo>
                    <a:pt x="11" y="17"/>
                  </a:lnTo>
                  <a:lnTo>
                    <a:pt x="28" y="30"/>
                  </a:lnTo>
                  <a:lnTo>
                    <a:pt x="46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7" name="Line 169"/>
            <p:cNvSpPr>
              <a:spLocks noChangeAspect="1" noChangeShapeType="1"/>
            </p:cNvSpPr>
            <p:nvPr/>
          </p:nvSpPr>
          <p:spPr bwMode="auto">
            <a:xfrm rot="767878" flipH="1">
              <a:off x="5083" y="3141"/>
              <a:ext cx="9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8" name="Freeform 170"/>
            <p:cNvSpPr>
              <a:spLocks noChangeAspect="1"/>
            </p:cNvSpPr>
            <p:nvPr/>
          </p:nvSpPr>
          <p:spPr bwMode="auto">
            <a:xfrm rot="767878" flipH="1">
              <a:off x="5340" y="3369"/>
              <a:ext cx="18" cy="35"/>
            </a:xfrm>
            <a:custGeom>
              <a:avLst/>
              <a:gdLst>
                <a:gd name="T0" fmla="*/ 0 w 20"/>
                <a:gd name="T1" fmla="*/ 0 h 64"/>
                <a:gd name="T2" fmla="*/ 6 w 20"/>
                <a:gd name="T3" fmla="*/ 1 h 64"/>
                <a:gd name="T4" fmla="*/ 12 w 20"/>
                <a:gd name="T5" fmla="*/ 3 h 64"/>
                <a:gd name="T6" fmla="*/ 13 w 20"/>
                <a:gd name="T7" fmla="*/ 4 h 64"/>
                <a:gd name="T8" fmla="*/ 12 w 20"/>
                <a:gd name="T9" fmla="*/ 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64">
                  <a:moveTo>
                    <a:pt x="0" y="0"/>
                  </a:moveTo>
                  <a:lnTo>
                    <a:pt x="10" y="13"/>
                  </a:lnTo>
                  <a:lnTo>
                    <a:pt x="17" y="30"/>
                  </a:lnTo>
                  <a:lnTo>
                    <a:pt x="20" y="45"/>
                  </a:lnTo>
                  <a:lnTo>
                    <a:pt x="17" y="6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9" name="Freeform 171"/>
            <p:cNvSpPr>
              <a:spLocks noChangeAspect="1"/>
            </p:cNvSpPr>
            <p:nvPr/>
          </p:nvSpPr>
          <p:spPr bwMode="auto">
            <a:xfrm rot="767878" flipH="1">
              <a:off x="5172" y="3448"/>
              <a:ext cx="27" cy="35"/>
            </a:xfrm>
            <a:custGeom>
              <a:avLst/>
              <a:gdLst>
                <a:gd name="T0" fmla="*/ 0 w 42"/>
                <a:gd name="T1" fmla="*/ 0 h 45"/>
                <a:gd name="T2" fmla="*/ 2 w 42"/>
                <a:gd name="T3" fmla="*/ 0 h 45"/>
                <a:gd name="T4" fmla="*/ 4 w 42"/>
                <a:gd name="T5" fmla="*/ 2 h 45"/>
                <a:gd name="T6" fmla="*/ 6 w 42"/>
                <a:gd name="T7" fmla="*/ 4 h 45"/>
                <a:gd name="T8" fmla="*/ 7 w 42"/>
                <a:gd name="T9" fmla="*/ 7 h 45"/>
                <a:gd name="T10" fmla="*/ 7 w 42"/>
                <a:gd name="T11" fmla="*/ 12 h 45"/>
                <a:gd name="T12" fmla="*/ 7 w 42"/>
                <a:gd name="T13" fmla="*/ 1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lnTo>
                    <a:pt x="13" y="0"/>
                  </a:lnTo>
                  <a:lnTo>
                    <a:pt x="25" y="3"/>
                  </a:lnTo>
                  <a:lnTo>
                    <a:pt x="35" y="10"/>
                  </a:lnTo>
                  <a:lnTo>
                    <a:pt x="41" y="20"/>
                  </a:lnTo>
                  <a:lnTo>
                    <a:pt x="42" y="32"/>
                  </a:lnTo>
                  <a:lnTo>
                    <a:pt x="41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5470" name="Group 172"/>
            <p:cNvGrpSpPr>
              <a:grpSpLocks noChangeAspect="1"/>
            </p:cNvGrpSpPr>
            <p:nvPr/>
          </p:nvGrpSpPr>
          <p:grpSpPr bwMode="auto">
            <a:xfrm rot="767878" flipH="1">
              <a:off x="5013" y="2824"/>
              <a:ext cx="256" cy="18"/>
              <a:chOff x="3172" y="1618"/>
              <a:chExt cx="339" cy="28"/>
            </a:xfrm>
          </p:grpSpPr>
          <p:sp>
            <p:nvSpPr>
              <p:cNvPr id="15479" name="Freeform 173"/>
              <p:cNvSpPr>
                <a:spLocks noChangeAspect="1"/>
              </p:cNvSpPr>
              <p:nvPr/>
            </p:nvSpPr>
            <p:spPr bwMode="auto">
              <a:xfrm>
                <a:off x="3172" y="1634"/>
                <a:ext cx="121" cy="12"/>
              </a:xfrm>
              <a:custGeom>
                <a:avLst/>
                <a:gdLst>
                  <a:gd name="T0" fmla="*/ 0 w 121"/>
                  <a:gd name="T1" fmla="*/ 12 h 12"/>
                  <a:gd name="T2" fmla="*/ 30 w 121"/>
                  <a:gd name="T3" fmla="*/ 4 h 12"/>
                  <a:gd name="T4" fmla="*/ 61 w 121"/>
                  <a:gd name="T5" fmla="*/ 0 h 12"/>
                  <a:gd name="T6" fmla="*/ 91 w 121"/>
                  <a:gd name="T7" fmla="*/ 2 h 12"/>
                  <a:gd name="T8" fmla="*/ 121 w 121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12">
                    <a:moveTo>
                      <a:pt x="0" y="12"/>
                    </a:moveTo>
                    <a:lnTo>
                      <a:pt x="30" y="4"/>
                    </a:lnTo>
                    <a:lnTo>
                      <a:pt x="61" y="0"/>
                    </a:lnTo>
                    <a:lnTo>
                      <a:pt x="91" y="2"/>
                    </a:lnTo>
                    <a:lnTo>
                      <a:pt x="121" y="10"/>
                    </a:lnTo>
                  </a:path>
                </a:pathLst>
              </a:custGeom>
              <a:noFill/>
              <a:ln w="555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80" name="Freeform 174"/>
              <p:cNvSpPr>
                <a:spLocks noChangeAspect="1"/>
              </p:cNvSpPr>
              <p:nvPr/>
            </p:nvSpPr>
            <p:spPr bwMode="auto">
              <a:xfrm>
                <a:off x="3392" y="1618"/>
                <a:ext cx="119" cy="16"/>
              </a:xfrm>
              <a:custGeom>
                <a:avLst/>
                <a:gdLst>
                  <a:gd name="T0" fmla="*/ 119 w 119"/>
                  <a:gd name="T1" fmla="*/ 7 h 16"/>
                  <a:gd name="T2" fmla="*/ 89 w 119"/>
                  <a:gd name="T3" fmla="*/ 0 h 16"/>
                  <a:gd name="T4" fmla="*/ 59 w 119"/>
                  <a:gd name="T5" fmla="*/ 0 h 16"/>
                  <a:gd name="T6" fmla="*/ 28 w 119"/>
                  <a:gd name="T7" fmla="*/ 5 h 16"/>
                  <a:gd name="T8" fmla="*/ 0 w 119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6">
                    <a:moveTo>
                      <a:pt x="119" y="7"/>
                    </a:moveTo>
                    <a:lnTo>
                      <a:pt x="89" y="0"/>
                    </a:lnTo>
                    <a:lnTo>
                      <a:pt x="59" y="0"/>
                    </a:lnTo>
                    <a:lnTo>
                      <a:pt x="28" y="5"/>
                    </a:lnTo>
                    <a:lnTo>
                      <a:pt x="0" y="16"/>
                    </a:lnTo>
                  </a:path>
                </a:pathLst>
              </a:custGeom>
              <a:noFill/>
              <a:ln w="555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471" name="Freeform 175"/>
            <p:cNvSpPr>
              <a:spLocks noChangeAspect="1"/>
            </p:cNvSpPr>
            <p:nvPr/>
          </p:nvSpPr>
          <p:spPr bwMode="auto">
            <a:xfrm rot="767878" flipH="1">
              <a:off x="4977" y="2763"/>
              <a:ext cx="425" cy="140"/>
            </a:xfrm>
            <a:custGeom>
              <a:avLst/>
              <a:gdLst>
                <a:gd name="T0" fmla="*/ 142 w 550"/>
                <a:gd name="T1" fmla="*/ 0 h 231"/>
                <a:gd name="T2" fmla="*/ 165 w 550"/>
                <a:gd name="T3" fmla="*/ 1 h 231"/>
                <a:gd name="T4" fmla="*/ 184 w 550"/>
                <a:gd name="T5" fmla="*/ 6 h 231"/>
                <a:gd name="T6" fmla="*/ 196 w 550"/>
                <a:gd name="T7" fmla="*/ 13 h 231"/>
                <a:gd name="T8" fmla="*/ 171 w 550"/>
                <a:gd name="T9" fmla="*/ 8 h 231"/>
                <a:gd name="T10" fmla="*/ 165 w 550"/>
                <a:gd name="T11" fmla="*/ 11 h 231"/>
                <a:gd name="T12" fmla="*/ 165 w 550"/>
                <a:gd name="T13" fmla="*/ 13 h 231"/>
                <a:gd name="T14" fmla="*/ 150 w 550"/>
                <a:gd name="T15" fmla="*/ 8 h 231"/>
                <a:gd name="T16" fmla="*/ 131 w 550"/>
                <a:gd name="T17" fmla="*/ 8 h 231"/>
                <a:gd name="T18" fmla="*/ 152 w 550"/>
                <a:gd name="T19" fmla="*/ 19 h 231"/>
                <a:gd name="T20" fmla="*/ 138 w 550"/>
                <a:gd name="T21" fmla="*/ 13 h 231"/>
                <a:gd name="T22" fmla="*/ 120 w 550"/>
                <a:gd name="T23" fmla="*/ 9 h 231"/>
                <a:gd name="T24" fmla="*/ 117 w 550"/>
                <a:gd name="T25" fmla="*/ 10 h 231"/>
                <a:gd name="T26" fmla="*/ 128 w 550"/>
                <a:gd name="T27" fmla="*/ 15 h 231"/>
                <a:gd name="T28" fmla="*/ 123 w 550"/>
                <a:gd name="T29" fmla="*/ 16 h 231"/>
                <a:gd name="T30" fmla="*/ 103 w 550"/>
                <a:gd name="T31" fmla="*/ 12 h 231"/>
                <a:gd name="T32" fmla="*/ 80 w 550"/>
                <a:gd name="T33" fmla="*/ 10 h 231"/>
                <a:gd name="T34" fmla="*/ 99 w 550"/>
                <a:gd name="T35" fmla="*/ 17 h 231"/>
                <a:gd name="T36" fmla="*/ 80 w 550"/>
                <a:gd name="T37" fmla="*/ 13 h 231"/>
                <a:gd name="T38" fmla="*/ 60 w 550"/>
                <a:gd name="T39" fmla="*/ 12 h 231"/>
                <a:gd name="T40" fmla="*/ 70 w 550"/>
                <a:gd name="T41" fmla="*/ 15 h 231"/>
                <a:gd name="T42" fmla="*/ 77 w 550"/>
                <a:gd name="T43" fmla="*/ 19 h 231"/>
                <a:gd name="T44" fmla="*/ 66 w 550"/>
                <a:gd name="T45" fmla="*/ 15 h 231"/>
                <a:gd name="T46" fmla="*/ 52 w 550"/>
                <a:gd name="T47" fmla="*/ 14 h 231"/>
                <a:gd name="T48" fmla="*/ 39 w 550"/>
                <a:gd name="T49" fmla="*/ 17 h 231"/>
                <a:gd name="T50" fmla="*/ 36 w 550"/>
                <a:gd name="T51" fmla="*/ 27 h 231"/>
                <a:gd name="T52" fmla="*/ 26 w 550"/>
                <a:gd name="T53" fmla="*/ 32 h 231"/>
                <a:gd name="T54" fmla="*/ 19 w 550"/>
                <a:gd name="T55" fmla="*/ 22 h 231"/>
                <a:gd name="T56" fmla="*/ 7 w 550"/>
                <a:gd name="T57" fmla="*/ 20 h 231"/>
                <a:gd name="T58" fmla="*/ 25 w 550"/>
                <a:gd name="T59" fmla="*/ 15 h 231"/>
                <a:gd name="T60" fmla="*/ 77 w 550"/>
                <a:gd name="T61" fmla="*/ 7 h 231"/>
                <a:gd name="T62" fmla="*/ 131 w 550"/>
                <a:gd name="T63" fmla="*/ 1 h 2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0" h="231">
                  <a:moveTo>
                    <a:pt x="367" y="5"/>
                  </a:moveTo>
                  <a:lnTo>
                    <a:pt x="399" y="0"/>
                  </a:lnTo>
                  <a:lnTo>
                    <a:pt x="432" y="0"/>
                  </a:lnTo>
                  <a:lnTo>
                    <a:pt x="462" y="9"/>
                  </a:lnTo>
                  <a:lnTo>
                    <a:pt x="490" y="24"/>
                  </a:lnTo>
                  <a:lnTo>
                    <a:pt x="516" y="43"/>
                  </a:lnTo>
                  <a:lnTo>
                    <a:pt x="535" y="67"/>
                  </a:lnTo>
                  <a:lnTo>
                    <a:pt x="550" y="97"/>
                  </a:lnTo>
                  <a:lnTo>
                    <a:pt x="518" y="74"/>
                  </a:lnTo>
                  <a:lnTo>
                    <a:pt x="479" y="56"/>
                  </a:lnTo>
                  <a:lnTo>
                    <a:pt x="440" y="48"/>
                  </a:lnTo>
                  <a:lnTo>
                    <a:pt x="462" y="82"/>
                  </a:lnTo>
                  <a:lnTo>
                    <a:pt x="477" y="121"/>
                  </a:lnTo>
                  <a:lnTo>
                    <a:pt x="464" y="95"/>
                  </a:lnTo>
                  <a:lnTo>
                    <a:pt x="445" y="76"/>
                  </a:lnTo>
                  <a:lnTo>
                    <a:pt x="421" y="63"/>
                  </a:lnTo>
                  <a:lnTo>
                    <a:pt x="395" y="56"/>
                  </a:lnTo>
                  <a:lnTo>
                    <a:pt x="367" y="61"/>
                  </a:lnTo>
                  <a:lnTo>
                    <a:pt x="401" y="97"/>
                  </a:lnTo>
                  <a:lnTo>
                    <a:pt x="427" y="138"/>
                  </a:lnTo>
                  <a:lnTo>
                    <a:pt x="410" y="115"/>
                  </a:lnTo>
                  <a:lnTo>
                    <a:pt x="388" y="93"/>
                  </a:lnTo>
                  <a:lnTo>
                    <a:pt x="363" y="78"/>
                  </a:lnTo>
                  <a:lnTo>
                    <a:pt x="335" y="65"/>
                  </a:lnTo>
                  <a:lnTo>
                    <a:pt x="306" y="61"/>
                  </a:lnTo>
                  <a:lnTo>
                    <a:pt x="328" y="74"/>
                  </a:lnTo>
                  <a:lnTo>
                    <a:pt x="347" y="91"/>
                  </a:lnTo>
                  <a:lnTo>
                    <a:pt x="360" y="115"/>
                  </a:lnTo>
                  <a:lnTo>
                    <a:pt x="367" y="138"/>
                  </a:lnTo>
                  <a:lnTo>
                    <a:pt x="345" y="117"/>
                  </a:lnTo>
                  <a:lnTo>
                    <a:pt x="319" y="99"/>
                  </a:lnTo>
                  <a:lnTo>
                    <a:pt x="289" y="87"/>
                  </a:lnTo>
                  <a:lnTo>
                    <a:pt x="259" y="78"/>
                  </a:lnTo>
                  <a:lnTo>
                    <a:pt x="227" y="78"/>
                  </a:lnTo>
                  <a:lnTo>
                    <a:pt x="253" y="99"/>
                  </a:lnTo>
                  <a:lnTo>
                    <a:pt x="276" y="128"/>
                  </a:lnTo>
                  <a:lnTo>
                    <a:pt x="253" y="106"/>
                  </a:lnTo>
                  <a:lnTo>
                    <a:pt x="225" y="93"/>
                  </a:lnTo>
                  <a:lnTo>
                    <a:pt x="196" y="89"/>
                  </a:lnTo>
                  <a:lnTo>
                    <a:pt x="166" y="91"/>
                  </a:lnTo>
                  <a:lnTo>
                    <a:pt x="184" y="95"/>
                  </a:lnTo>
                  <a:lnTo>
                    <a:pt x="196" y="106"/>
                  </a:lnTo>
                  <a:lnTo>
                    <a:pt x="207" y="121"/>
                  </a:lnTo>
                  <a:lnTo>
                    <a:pt x="214" y="138"/>
                  </a:lnTo>
                  <a:lnTo>
                    <a:pt x="203" y="121"/>
                  </a:lnTo>
                  <a:lnTo>
                    <a:pt x="186" y="108"/>
                  </a:lnTo>
                  <a:lnTo>
                    <a:pt x="166" y="102"/>
                  </a:lnTo>
                  <a:lnTo>
                    <a:pt x="145" y="104"/>
                  </a:lnTo>
                  <a:lnTo>
                    <a:pt x="125" y="112"/>
                  </a:lnTo>
                  <a:lnTo>
                    <a:pt x="110" y="128"/>
                  </a:lnTo>
                  <a:lnTo>
                    <a:pt x="104" y="162"/>
                  </a:lnTo>
                  <a:lnTo>
                    <a:pt x="102" y="197"/>
                  </a:lnTo>
                  <a:lnTo>
                    <a:pt x="104" y="231"/>
                  </a:lnTo>
                  <a:lnTo>
                    <a:pt x="74" y="231"/>
                  </a:lnTo>
                  <a:lnTo>
                    <a:pt x="61" y="181"/>
                  </a:lnTo>
                  <a:lnTo>
                    <a:pt x="52" y="166"/>
                  </a:lnTo>
                  <a:lnTo>
                    <a:pt x="37" y="156"/>
                  </a:lnTo>
                  <a:lnTo>
                    <a:pt x="20" y="149"/>
                  </a:lnTo>
                  <a:lnTo>
                    <a:pt x="0" y="151"/>
                  </a:lnTo>
                  <a:lnTo>
                    <a:pt x="69" y="112"/>
                  </a:lnTo>
                  <a:lnTo>
                    <a:pt x="140" y="78"/>
                  </a:lnTo>
                  <a:lnTo>
                    <a:pt x="214" y="48"/>
                  </a:lnTo>
                  <a:lnTo>
                    <a:pt x="289" y="24"/>
                  </a:lnTo>
                  <a:lnTo>
                    <a:pt x="367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2" name="Freeform 176"/>
            <p:cNvSpPr>
              <a:spLocks/>
            </p:cNvSpPr>
            <p:nvPr/>
          </p:nvSpPr>
          <p:spPr bwMode="auto">
            <a:xfrm flipH="1">
              <a:off x="5021" y="2693"/>
              <a:ext cx="293" cy="140"/>
            </a:xfrm>
            <a:custGeom>
              <a:avLst/>
              <a:gdLst>
                <a:gd name="T0" fmla="*/ 0 w 33"/>
                <a:gd name="T1" fmla="*/ 93791 h 16"/>
                <a:gd name="T2" fmla="*/ 30827 w 33"/>
                <a:gd name="T3" fmla="*/ 58958 h 16"/>
                <a:gd name="T4" fmla="*/ 55972 w 33"/>
                <a:gd name="T5" fmla="*/ 35525 h 16"/>
                <a:gd name="T6" fmla="*/ 99407 w 33"/>
                <a:gd name="T7" fmla="*/ 17456 h 16"/>
                <a:gd name="T8" fmla="*/ 142762 w 33"/>
                <a:gd name="T9" fmla="*/ 6046 h 16"/>
                <a:gd name="T10" fmla="*/ 174299 w 33"/>
                <a:gd name="T11" fmla="*/ 0 h 16"/>
                <a:gd name="T12" fmla="*/ 205047 w 33"/>
                <a:gd name="T13" fmla="*/ 6046 h 16"/>
                <a:gd name="T14" fmla="*/ 161683 w 33"/>
                <a:gd name="T15" fmla="*/ 23433 h 16"/>
                <a:gd name="T16" fmla="*/ 86799 w 33"/>
                <a:gd name="T17" fmla="*/ 46935 h 16"/>
                <a:gd name="T18" fmla="*/ 0 w 33"/>
                <a:gd name="T19" fmla="*/ 9379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5" y="10"/>
                  </a:lnTo>
                  <a:lnTo>
                    <a:pt x="9" y="6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26" y="4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3" name="Freeform 177"/>
            <p:cNvSpPr>
              <a:spLocks/>
            </p:cNvSpPr>
            <p:nvPr/>
          </p:nvSpPr>
          <p:spPr bwMode="auto">
            <a:xfrm flipH="1">
              <a:off x="5004" y="2710"/>
              <a:ext cx="62" cy="27"/>
            </a:xfrm>
            <a:custGeom>
              <a:avLst/>
              <a:gdLst>
                <a:gd name="T0" fmla="*/ 0 w 7"/>
                <a:gd name="T1" fmla="*/ 13122 h 3"/>
                <a:gd name="T2" fmla="*/ 30593 w 7"/>
                <a:gd name="T3" fmla="*/ 19683 h 3"/>
                <a:gd name="T4" fmla="*/ 43072 w 7"/>
                <a:gd name="T5" fmla="*/ 13122 h 3"/>
                <a:gd name="T6" fmla="*/ 30593 w 7"/>
                <a:gd name="T7" fmla="*/ 0 h 3"/>
                <a:gd name="T8" fmla="*/ 43072 w 7"/>
                <a:gd name="T9" fmla="*/ 0 h 3"/>
                <a:gd name="T10" fmla="*/ 6280 w 7"/>
                <a:gd name="T11" fmla="*/ 1312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" y="2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4" name="Freeform 178"/>
            <p:cNvSpPr>
              <a:spLocks/>
            </p:cNvSpPr>
            <p:nvPr/>
          </p:nvSpPr>
          <p:spPr bwMode="auto">
            <a:xfrm flipH="1">
              <a:off x="4951" y="3079"/>
              <a:ext cx="460" cy="466"/>
            </a:xfrm>
            <a:custGeom>
              <a:avLst/>
              <a:gdLst>
                <a:gd name="T0" fmla="*/ 214572 w 52"/>
                <a:gd name="T1" fmla="*/ 53731 h 53"/>
                <a:gd name="T2" fmla="*/ 140548 w 52"/>
                <a:gd name="T3" fmla="*/ 36023 h 53"/>
                <a:gd name="T4" fmla="*/ 103845 w 52"/>
                <a:gd name="T5" fmla="*/ 47541 h 53"/>
                <a:gd name="T6" fmla="*/ 55403 w 52"/>
                <a:gd name="T7" fmla="*/ 89753 h 53"/>
                <a:gd name="T8" fmla="*/ 36703 w 52"/>
                <a:gd name="T9" fmla="*/ 125776 h 53"/>
                <a:gd name="T10" fmla="*/ 79589 w 52"/>
                <a:gd name="T11" fmla="*/ 197136 h 53"/>
                <a:gd name="T12" fmla="*/ 128729 w 52"/>
                <a:gd name="T13" fmla="*/ 250787 h 53"/>
                <a:gd name="T14" fmla="*/ 177870 w 52"/>
                <a:gd name="T15" fmla="*/ 274597 h 53"/>
                <a:gd name="T16" fmla="*/ 214572 w 52"/>
                <a:gd name="T17" fmla="*/ 280699 h 53"/>
                <a:gd name="T18" fmla="*/ 245092 w 52"/>
                <a:gd name="T19" fmla="*/ 256968 h 53"/>
                <a:gd name="T20" fmla="*/ 281715 w 52"/>
                <a:gd name="T21" fmla="*/ 185538 h 53"/>
                <a:gd name="T22" fmla="*/ 294241 w 52"/>
                <a:gd name="T23" fmla="*/ 143405 h 53"/>
                <a:gd name="T24" fmla="*/ 318417 w 52"/>
                <a:gd name="T25" fmla="*/ 155618 h 53"/>
                <a:gd name="T26" fmla="*/ 287978 w 52"/>
                <a:gd name="T27" fmla="*/ 220946 h 53"/>
                <a:gd name="T28" fmla="*/ 263093 w 52"/>
                <a:gd name="T29" fmla="*/ 274597 h 53"/>
                <a:gd name="T30" fmla="*/ 220128 w 52"/>
                <a:gd name="T31" fmla="*/ 304509 h 53"/>
                <a:gd name="T32" fmla="*/ 195872 w 52"/>
                <a:gd name="T33" fmla="*/ 316731 h 53"/>
                <a:gd name="T34" fmla="*/ 140548 w 52"/>
                <a:gd name="T35" fmla="*/ 292991 h 53"/>
                <a:gd name="T36" fmla="*/ 92106 w 52"/>
                <a:gd name="T37" fmla="*/ 263079 h 53"/>
                <a:gd name="T38" fmla="*/ 49140 w 52"/>
                <a:gd name="T39" fmla="*/ 227048 h 53"/>
                <a:gd name="T40" fmla="*/ 55403 w 52"/>
                <a:gd name="T41" fmla="*/ 215459 h 53"/>
                <a:gd name="T42" fmla="*/ 42886 w 52"/>
                <a:gd name="T43" fmla="*/ 197136 h 53"/>
                <a:gd name="T44" fmla="*/ 6263 w 52"/>
                <a:gd name="T45" fmla="*/ 143405 h 53"/>
                <a:gd name="T46" fmla="*/ 0 w 52"/>
                <a:gd name="T47" fmla="*/ 101271 h 53"/>
                <a:gd name="T48" fmla="*/ 24256 w 52"/>
                <a:gd name="T49" fmla="*/ 77462 h 53"/>
                <a:gd name="T50" fmla="*/ 92106 w 52"/>
                <a:gd name="T51" fmla="*/ 36023 h 53"/>
                <a:gd name="T52" fmla="*/ 110108 w 52"/>
                <a:gd name="T53" fmla="*/ 23810 h 53"/>
                <a:gd name="T54" fmla="*/ 116283 w 52"/>
                <a:gd name="T55" fmla="*/ 0 h 53"/>
                <a:gd name="T56" fmla="*/ 195872 w 52"/>
                <a:gd name="T57" fmla="*/ 17699 h 53"/>
                <a:gd name="T58" fmla="*/ 214572 w 52"/>
                <a:gd name="T59" fmla="*/ 53731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" h="53">
                  <a:moveTo>
                    <a:pt x="35" y="9"/>
                  </a:moveTo>
                  <a:lnTo>
                    <a:pt x="23" y="6"/>
                  </a:lnTo>
                  <a:lnTo>
                    <a:pt x="17" y="8"/>
                  </a:lnTo>
                  <a:lnTo>
                    <a:pt x="9" y="15"/>
                  </a:lnTo>
                  <a:lnTo>
                    <a:pt x="6" y="21"/>
                  </a:lnTo>
                  <a:lnTo>
                    <a:pt x="13" y="33"/>
                  </a:lnTo>
                  <a:lnTo>
                    <a:pt x="21" y="42"/>
                  </a:lnTo>
                  <a:lnTo>
                    <a:pt x="29" y="46"/>
                  </a:lnTo>
                  <a:lnTo>
                    <a:pt x="35" y="47"/>
                  </a:lnTo>
                  <a:lnTo>
                    <a:pt x="40" y="43"/>
                  </a:lnTo>
                  <a:lnTo>
                    <a:pt x="46" y="31"/>
                  </a:lnTo>
                  <a:lnTo>
                    <a:pt x="48" y="24"/>
                  </a:lnTo>
                  <a:lnTo>
                    <a:pt x="52" y="26"/>
                  </a:lnTo>
                  <a:lnTo>
                    <a:pt x="47" y="37"/>
                  </a:lnTo>
                  <a:lnTo>
                    <a:pt x="43" y="46"/>
                  </a:lnTo>
                  <a:lnTo>
                    <a:pt x="36" y="51"/>
                  </a:lnTo>
                  <a:lnTo>
                    <a:pt x="32" y="53"/>
                  </a:lnTo>
                  <a:lnTo>
                    <a:pt x="23" y="49"/>
                  </a:lnTo>
                  <a:lnTo>
                    <a:pt x="15" y="44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9" y="0"/>
                  </a:lnTo>
                  <a:lnTo>
                    <a:pt x="32" y="3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5" name="Freeform 179"/>
            <p:cNvSpPr>
              <a:spLocks noChangeAspect="1"/>
            </p:cNvSpPr>
            <p:nvPr/>
          </p:nvSpPr>
          <p:spPr bwMode="auto">
            <a:xfrm rot="767878" flipH="1">
              <a:off x="5207" y="3466"/>
              <a:ext cx="18" cy="17"/>
            </a:xfrm>
            <a:custGeom>
              <a:avLst/>
              <a:gdLst>
                <a:gd name="T0" fmla="*/ 0 w 17"/>
                <a:gd name="T1" fmla="*/ 0 h 22"/>
                <a:gd name="T2" fmla="*/ 15 w 17"/>
                <a:gd name="T3" fmla="*/ 3 h 22"/>
                <a:gd name="T4" fmla="*/ 21 w 17"/>
                <a:gd name="T5" fmla="*/ 8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lnTo>
                    <a:pt x="11" y="8"/>
                  </a:lnTo>
                  <a:lnTo>
                    <a:pt x="17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6" name="Freeform 180"/>
            <p:cNvSpPr>
              <a:spLocks noChangeAspect="1"/>
            </p:cNvSpPr>
            <p:nvPr/>
          </p:nvSpPr>
          <p:spPr bwMode="auto">
            <a:xfrm rot="767878" flipH="1">
              <a:off x="5190" y="3457"/>
              <a:ext cx="26" cy="18"/>
            </a:xfrm>
            <a:custGeom>
              <a:avLst/>
              <a:gdLst>
                <a:gd name="T0" fmla="*/ 0 w 33"/>
                <a:gd name="T1" fmla="*/ 0 h 27"/>
                <a:gd name="T2" fmla="*/ 5 w 33"/>
                <a:gd name="T3" fmla="*/ 0 h 27"/>
                <a:gd name="T4" fmla="*/ 9 w 33"/>
                <a:gd name="T5" fmla="*/ 1 h 27"/>
                <a:gd name="T6" fmla="*/ 13 w 33"/>
                <a:gd name="T7" fmla="*/ 3 h 27"/>
                <a:gd name="T8" fmla="*/ 13 w 33"/>
                <a:gd name="T9" fmla="*/ 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lnTo>
                    <a:pt x="13" y="0"/>
                  </a:lnTo>
                  <a:lnTo>
                    <a:pt x="23" y="5"/>
                  </a:lnTo>
                  <a:lnTo>
                    <a:pt x="32" y="13"/>
                  </a:lnTo>
                  <a:lnTo>
                    <a:pt x="33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7" name="Freeform 181"/>
            <p:cNvSpPr>
              <a:spLocks/>
            </p:cNvSpPr>
            <p:nvPr/>
          </p:nvSpPr>
          <p:spPr bwMode="auto">
            <a:xfrm flipH="1">
              <a:off x="5066" y="3079"/>
              <a:ext cx="44" cy="70"/>
            </a:xfrm>
            <a:custGeom>
              <a:avLst/>
              <a:gdLst>
                <a:gd name="T0" fmla="*/ 0 w 5"/>
                <a:gd name="T1" fmla="*/ 23433 h 8"/>
                <a:gd name="T2" fmla="*/ 6116 w 5"/>
                <a:gd name="T3" fmla="*/ 0 h 8"/>
                <a:gd name="T4" fmla="*/ 29973 w 5"/>
                <a:gd name="T5" fmla="*/ 12101 h 8"/>
                <a:gd name="T6" fmla="*/ 12232 w 5"/>
                <a:gd name="T7" fmla="*/ 46935 h 8"/>
                <a:gd name="T8" fmla="*/ 0 w 5"/>
                <a:gd name="T9" fmla="*/ 2343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78" name="Freeform 182"/>
            <p:cNvSpPr>
              <a:spLocks/>
            </p:cNvSpPr>
            <p:nvPr/>
          </p:nvSpPr>
          <p:spPr bwMode="auto">
            <a:xfrm flipH="1">
              <a:off x="4809" y="3088"/>
              <a:ext cx="257" cy="325"/>
            </a:xfrm>
            <a:custGeom>
              <a:avLst/>
              <a:gdLst>
                <a:gd name="T0" fmla="*/ 0 w 29"/>
                <a:gd name="T1" fmla="*/ 17594 h 37"/>
                <a:gd name="T2" fmla="*/ 18770 w 29"/>
                <a:gd name="T3" fmla="*/ 17594 h 37"/>
                <a:gd name="T4" fmla="*/ 24344 w 29"/>
                <a:gd name="T5" fmla="*/ 35952 h 37"/>
                <a:gd name="T6" fmla="*/ 43114 w 29"/>
                <a:gd name="T7" fmla="*/ 47450 h 37"/>
                <a:gd name="T8" fmla="*/ 116944 w 29"/>
                <a:gd name="T9" fmla="*/ 95594 h 37"/>
                <a:gd name="T10" fmla="*/ 160058 w 29"/>
                <a:gd name="T11" fmla="*/ 136869 h 37"/>
                <a:gd name="T12" fmla="*/ 160058 w 29"/>
                <a:gd name="T13" fmla="*/ 160638 h 37"/>
                <a:gd name="T14" fmla="*/ 154484 w 29"/>
                <a:gd name="T15" fmla="*/ 178926 h 37"/>
                <a:gd name="T16" fmla="*/ 111361 w 29"/>
                <a:gd name="T17" fmla="*/ 190415 h 37"/>
                <a:gd name="T18" fmla="*/ 61964 w 29"/>
                <a:gd name="T19" fmla="*/ 196511 h 37"/>
                <a:gd name="T20" fmla="*/ 55680 w 29"/>
                <a:gd name="T21" fmla="*/ 220280 h 37"/>
                <a:gd name="T22" fmla="*/ 98794 w 29"/>
                <a:gd name="T23" fmla="*/ 214184 h 37"/>
                <a:gd name="T24" fmla="*/ 141997 w 29"/>
                <a:gd name="T25" fmla="*/ 202607 h 37"/>
                <a:gd name="T26" fmla="*/ 178907 w 29"/>
                <a:gd name="T27" fmla="*/ 178926 h 37"/>
                <a:gd name="T28" fmla="*/ 178907 w 29"/>
                <a:gd name="T29" fmla="*/ 142965 h 37"/>
                <a:gd name="T30" fmla="*/ 166341 w 29"/>
                <a:gd name="T31" fmla="*/ 119284 h 37"/>
                <a:gd name="T32" fmla="*/ 116944 w 29"/>
                <a:gd name="T33" fmla="*/ 77236 h 37"/>
                <a:gd name="T34" fmla="*/ 61964 w 29"/>
                <a:gd name="T35" fmla="*/ 41354 h 37"/>
                <a:gd name="T36" fmla="*/ 36911 w 29"/>
                <a:gd name="T37" fmla="*/ 23690 h 37"/>
                <a:gd name="T38" fmla="*/ 30627 w 29"/>
                <a:gd name="T39" fmla="*/ 0 h 37"/>
                <a:gd name="T40" fmla="*/ 6283 w 29"/>
                <a:gd name="T41" fmla="*/ 0 h 37"/>
                <a:gd name="T42" fmla="*/ 0 w 29"/>
                <a:gd name="T43" fmla="*/ 17594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" h="37">
                  <a:moveTo>
                    <a:pt x="0" y="3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7" y="8"/>
                  </a:lnTo>
                  <a:lnTo>
                    <a:pt x="19" y="16"/>
                  </a:lnTo>
                  <a:lnTo>
                    <a:pt x="26" y="23"/>
                  </a:lnTo>
                  <a:lnTo>
                    <a:pt x="26" y="27"/>
                  </a:lnTo>
                  <a:lnTo>
                    <a:pt x="25" y="30"/>
                  </a:lnTo>
                  <a:lnTo>
                    <a:pt x="18" y="32"/>
                  </a:lnTo>
                  <a:lnTo>
                    <a:pt x="10" y="33"/>
                  </a:lnTo>
                  <a:lnTo>
                    <a:pt x="9" y="37"/>
                  </a:lnTo>
                  <a:lnTo>
                    <a:pt x="16" y="36"/>
                  </a:lnTo>
                  <a:lnTo>
                    <a:pt x="23" y="34"/>
                  </a:lnTo>
                  <a:lnTo>
                    <a:pt x="29" y="30"/>
                  </a:lnTo>
                  <a:lnTo>
                    <a:pt x="29" y="24"/>
                  </a:lnTo>
                  <a:lnTo>
                    <a:pt x="27" y="20"/>
                  </a:lnTo>
                  <a:lnTo>
                    <a:pt x="19" y="13"/>
                  </a:lnTo>
                  <a:lnTo>
                    <a:pt x="10" y="7"/>
                  </a:lnTo>
                  <a:lnTo>
                    <a:pt x="6" y="4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402" name="Rectangle 183"/>
          <p:cNvSpPr>
            <a:spLocks noChangeArrowheads="1"/>
          </p:cNvSpPr>
          <p:nvPr/>
        </p:nvSpPr>
        <p:spPr bwMode="auto">
          <a:xfrm>
            <a:off x="7254875" y="3451225"/>
            <a:ext cx="1873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8280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b="1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</a:rPr>
              <a:t>ﾍﾞﾃﾗﾝ作業者</a:t>
            </a:r>
          </a:p>
        </p:txBody>
      </p:sp>
      <p:sp>
        <p:nvSpPr>
          <p:cNvPr id="15403" name="Rectangle 184"/>
          <p:cNvSpPr>
            <a:spLocks noChangeArrowheads="1"/>
          </p:cNvSpPr>
          <p:nvPr/>
        </p:nvSpPr>
        <p:spPr bwMode="auto">
          <a:xfrm>
            <a:off x="7334250" y="5889625"/>
            <a:ext cx="17160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8280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b="1">
                <a:solidFill>
                  <a:srgbClr val="FF3399"/>
                </a:solidFill>
                <a:latin typeface="HG丸ｺﾞｼｯｸM-PRO" pitchFamily="50" charset="-128"/>
                <a:ea typeface="HG丸ｺﾞｼｯｸM-PRO" pitchFamily="50" charset="-128"/>
              </a:rPr>
              <a:t>新人作業者</a:t>
            </a:r>
          </a:p>
        </p:txBody>
      </p:sp>
      <p:graphicFrame>
        <p:nvGraphicFramePr>
          <p:cNvPr id="207" name="グラフ 206"/>
          <p:cNvGraphicFramePr/>
          <p:nvPr>
            <p:extLst>
              <p:ext uri="{D42A27DB-BD31-4B8C-83A1-F6EECF244321}">
                <p14:modId xmlns:p14="http://schemas.microsoft.com/office/powerpoint/2010/main" val="1268504273"/>
              </p:ext>
            </p:extLst>
          </p:nvPr>
        </p:nvGraphicFramePr>
        <p:xfrm>
          <a:off x="318526" y="1059635"/>
          <a:ext cx="6986164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584" y="1242757"/>
            <a:ext cx="73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 dirty="0">
                <a:latin typeface="Arial" charset="0"/>
              </a:rPr>
              <a:t>（個）</a:t>
            </a:r>
          </a:p>
        </p:txBody>
      </p:sp>
      <p:sp>
        <p:nvSpPr>
          <p:cNvPr id="215225" name="AutoShape 185"/>
          <p:cNvSpPr>
            <a:spLocks noChangeArrowheads="1"/>
          </p:cNvSpPr>
          <p:nvPr/>
        </p:nvSpPr>
        <p:spPr bwMode="auto">
          <a:xfrm>
            <a:off x="4591844" y="1991927"/>
            <a:ext cx="2895600" cy="1219200"/>
          </a:xfrm>
          <a:prstGeom prst="wedgeRoundRectCallout">
            <a:avLst>
              <a:gd name="adj1" fmla="val 62447"/>
              <a:gd name="adj2" fmla="val -18548"/>
              <a:gd name="adj3" fmla="val 16667"/>
            </a:avLst>
          </a:prstGeom>
          <a:solidFill>
            <a:srgbClr val="FFFF00"/>
          </a:solidFill>
          <a:ln w="38100">
            <a:solidFill>
              <a:srgbClr val="FE25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ja-JP" altLang="en-US" sz="2800" b="1">
                <a:latin typeface="Arial" charset="0"/>
              </a:rPr>
              <a:t>変わらねぇら～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1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55626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ea typeface="HG丸ｺﾞｼｯｸM-PRO" pitchFamily="50" charset="-128"/>
              </a:rPr>
              <a:t>粗材（型）による発生状況はどうか？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4213580822"/>
              </p:ext>
            </p:extLst>
          </p:nvPr>
        </p:nvGraphicFramePr>
        <p:xfrm>
          <a:off x="1115616" y="13407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73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 dirty="0">
                <a:latin typeface="Arial" charset="0"/>
              </a:rPr>
              <a:t>（個）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7170738" y="2362200"/>
            <a:ext cx="1752600" cy="2057400"/>
            <a:chOff x="4517" y="1488"/>
            <a:chExt cx="1104" cy="1296"/>
          </a:xfrm>
        </p:grpSpPr>
        <p:sp>
          <p:nvSpPr>
            <p:cNvPr id="7" name="Freeform 74"/>
            <p:cNvSpPr>
              <a:spLocks noChangeAspect="1"/>
            </p:cNvSpPr>
            <p:nvPr/>
          </p:nvSpPr>
          <p:spPr bwMode="auto">
            <a:xfrm rot="1075798" flipH="1">
              <a:off x="4926" y="1603"/>
              <a:ext cx="41" cy="51"/>
            </a:xfrm>
            <a:custGeom>
              <a:avLst/>
              <a:gdLst>
                <a:gd name="T0" fmla="*/ 20 w 45"/>
                <a:gd name="T1" fmla="*/ 1 h 71"/>
                <a:gd name="T2" fmla="*/ 13 w 45"/>
                <a:gd name="T3" fmla="*/ 0 h 71"/>
                <a:gd name="T4" fmla="*/ 5 w 45"/>
                <a:gd name="T5" fmla="*/ 1 h 71"/>
                <a:gd name="T6" fmla="*/ 0 w 45"/>
                <a:gd name="T7" fmla="*/ 4 h 71"/>
                <a:gd name="T8" fmla="*/ 0 w 45"/>
                <a:gd name="T9" fmla="*/ 9 h 71"/>
                <a:gd name="T10" fmla="*/ 5 w 45"/>
                <a:gd name="T11" fmla="*/ 14 h 71"/>
                <a:gd name="T12" fmla="*/ 10 w 45"/>
                <a:gd name="T13" fmla="*/ 17 h 71"/>
                <a:gd name="T14" fmla="*/ 19 w 45"/>
                <a:gd name="T15" fmla="*/ 19 h 71"/>
                <a:gd name="T16" fmla="*/ 26 w 45"/>
                <a:gd name="T17" fmla="*/ 19 h 71"/>
                <a:gd name="T18" fmla="*/ 31 w 45"/>
                <a:gd name="T19" fmla="*/ 16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71">
                  <a:moveTo>
                    <a:pt x="29" y="5"/>
                  </a:moveTo>
                  <a:lnTo>
                    <a:pt x="19" y="0"/>
                  </a:lnTo>
                  <a:lnTo>
                    <a:pt x="8" y="5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6" y="50"/>
                  </a:lnTo>
                  <a:lnTo>
                    <a:pt x="14" y="63"/>
                  </a:lnTo>
                  <a:lnTo>
                    <a:pt x="27" y="71"/>
                  </a:lnTo>
                  <a:lnTo>
                    <a:pt x="37" y="71"/>
                  </a:lnTo>
                  <a:lnTo>
                    <a:pt x="45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75"/>
            <p:cNvSpPr>
              <a:spLocks noChangeAspect="1"/>
            </p:cNvSpPr>
            <p:nvPr/>
          </p:nvSpPr>
          <p:spPr bwMode="auto">
            <a:xfrm rot="1075798" flipH="1">
              <a:off x="4806" y="1725"/>
              <a:ext cx="605" cy="414"/>
            </a:xfrm>
            <a:custGeom>
              <a:avLst/>
              <a:gdLst>
                <a:gd name="T0" fmla="*/ 541 w 606"/>
                <a:gd name="T1" fmla="*/ 9 h 535"/>
                <a:gd name="T2" fmla="*/ 554 w 606"/>
                <a:gd name="T3" fmla="*/ 28 h 535"/>
                <a:gd name="T4" fmla="*/ 571 w 606"/>
                <a:gd name="T5" fmla="*/ 41 h 535"/>
                <a:gd name="T6" fmla="*/ 597 w 606"/>
                <a:gd name="T7" fmla="*/ 56 h 535"/>
                <a:gd name="T8" fmla="*/ 595 w 606"/>
                <a:gd name="T9" fmla="*/ 74 h 535"/>
                <a:gd name="T10" fmla="*/ 565 w 606"/>
                <a:gd name="T11" fmla="*/ 88 h 535"/>
                <a:gd name="T12" fmla="*/ 543 w 606"/>
                <a:gd name="T13" fmla="*/ 102 h 535"/>
                <a:gd name="T14" fmla="*/ 537 w 606"/>
                <a:gd name="T15" fmla="*/ 122 h 535"/>
                <a:gd name="T16" fmla="*/ 505 w 606"/>
                <a:gd name="T17" fmla="*/ 141 h 535"/>
                <a:gd name="T18" fmla="*/ 446 w 606"/>
                <a:gd name="T19" fmla="*/ 154 h 535"/>
                <a:gd name="T20" fmla="*/ 377 w 606"/>
                <a:gd name="T21" fmla="*/ 157 h 535"/>
                <a:gd name="T22" fmla="*/ 384 w 606"/>
                <a:gd name="T23" fmla="*/ 173 h 535"/>
                <a:gd name="T24" fmla="*/ 358 w 606"/>
                <a:gd name="T25" fmla="*/ 187 h 535"/>
                <a:gd name="T26" fmla="*/ 315 w 606"/>
                <a:gd name="T27" fmla="*/ 192 h 535"/>
                <a:gd name="T28" fmla="*/ 276 w 606"/>
                <a:gd name="T29" fmla="*/ 187 h 535"/>
                <a:gd name="T30" fmla="*/ 248 w 606"/>
                <a:gd name="T31" fmla="*/ 174 h 535"/>
                <a:gd name="T32" fmla="*/ 250 w 606"/>
                <a:gd name="T33" fmla="*/ 162 h 535"/>
                <a:gd name="T34" fmla="*/ 230 w 606"/>
                <a:gd name="T35" fmla="*/ 148 h 535"/>
                <a:gd name="T36" fmla="*/ 181 w 606"/>
                <a:gd name="T37" fmla="*/ 127 h 535"/>
                <a:gd name="T38" fmla="*/ 131 w 606"/>
                <a:gd name="T39" fmla="*/ 115 h 535"/>
                <a:gd name="T40" fmla="*/ 73 w 606"/>
                <a:gd name="T41" fmla="*/ 109 h 535"/>
                <a:gd name="T42" fmla="*/ 28 w 606"/>
                <a:gd name="T43" fmla="*/ 94 h 535"/>
                <a:gd name="T44" fmla="*/ 6 w 606"/>
                <a:gd name="T45" fmla="*/ 73 h 535"/>
                <a:gd name="T46" fmla="*/ 0 w 606"/>
                <a:gd name="T47" fmla="*/ 56 h 535"/>
                <a:gd name="T48" fmla="*/ 23 w 606"/>
                <a:gd name="T49" fmla="*/ 41 h 535"/>
                <a:gd name="T50" fmla="*/ 69 w 606"/>
                <a:gd name="T51" fmla="*/ 35 h 535"/>
                <a:gd name="T52" fmla="*/ 114 w 606"/>
                <a:gd name="T53" fmla="*/ 39 h 535"/>
                <a:gd name="T54" fmla="*/ 148 w 606"/>
                <a:gd name="T55" fmla="*/ 65 h 535"/>
                <a:gd name="T56" fmla="*/ 174 w 606"/>
                <a:gd name="T57" fmla="*/ 54 h 535"/>
                <a:gd name="T58" fmla="*/ 179 w 606"/>
                <a:gd name="T59" fmla="*/ 34 h 535"/>
                <a:gd name="T60" fmla="*/ 187 w 606"/>
                <a:gd name="T61" fmla="*/ 22 h 535"/>
                <a:gd name="T62" fmla="*/ 271 w 606"/>
                <a:gd name="T63" fmla="*/ 12 h 535"/>
                <a:gd name="T64" fmla="*/ 410 w 606"/>
                <a:gd name="T65" fmla="*/ 2 h 535"/>
                <a:gd name="T66" fmla="*/ 524 w 606"/>
                <a:gd name="T67" fmla="*/ 2 h 5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6" h="535">
                  <a:moveTo>
                    <a:pt x="528" y="2"/>
                  </a:moveTo>
                  <a:lnTo>
                    <a:pt x="545" y="24"/>
                  </a:lnTo>
                  <a:lnTo>
                    <a:pt x="556" y="47"/>
                  </a:lnTo>
                  <a:lnTo>
                    <a:pt x="558" y="76"/>
                  </a:lnTo>
                  <a:lnTo>
                    <a:pt x="552" y="101"/>
                  </a:lnTo>
                  <a:lnTo>
                    <a:pt x="575" y="114"/>
                  </a:lnTo>
                  <a:lnTo>
                    <a:pt x="593" y="134"/>
                  </a:lnTo>
                  <a:lnTo>
                    <a:pt x="601" y="158"/>
                  </a:lnTo>
                  <a:lnTo>
                    <a:pt x="606" y="181"/>
                  </a:lnTo>
                  <a:lnTo>
                    <a:pt x="599" y="207"/>
                  </a:lnTo>
                  <a:lnTo>
                    <a:pt x="586" y="229"/>
                  </a:lnTo>
                  <a:lnTo>
                    <a:pt x="569" y="246"/>
                  </a:lnTo>
                  <a:lnTo>
                    <a:pt x="545" y="257"/>
                  </a:lnTo>
                  <a:lnTo>
                    <a:pt x="547" y="285"/>
                  </a:lnTo>
                  <a:lnTo>
                    <a:pt x="547" y="313"/>
                  </a:lnTo>
                  <a:lnTo>
                    <a:pt x="541" y="341"/>
                  </a:lnTo>
                  <a:lnTo>
                    <a:pt x="530" y="367"/>
                  </a:lnTo>
                  <a:lnTo>
                    <a:pt x="509" y="393"/>
                  </a:lnTo>
                  <a:lnTo>
                    <a:pt x="481" y="414"/>
                  </a:lnTo>
                  <a:lnTo>
                    <a:pt x="450" y="429"/>
                  </a:lnTo>
                  <a:lnTo>
                    <a:pt x="416" y="438"/>
                  </a:lnTo>
                  <a:lnTo>
                    <a:pt x="381" y="438"/>
                  </a:lnTo>
                  <a:lnTo>
                    <a:pt x="388" y="462"/>
                  </a:lnTo>
                  <a:lnTo>
                    <a:pt x="388" y="483"/>
                  </a:lnTo>
                  <a:lnTo>
                    <a:pt x="377" y="505"/>
                  </a:lnTo>
                  <a:lnTo>
                    <a:pt x="362" y="522"/>
                  </a:lnTo>
                  <a:lnTo>
                    <a:pt x="340" y="533"/>
                  </a:lnTo>
                  <a:lnTo>
                    <a:pt x="319" y="535"/>
                  </a:lnTo>
                  <a:lnTo>
                    <a:pt x="295" y="533"/>
                  </a:lnTo>
                  <a:lnTo>
                    <a:pt x="276" y="522"/>
                  </a:lnTo>
                  <a:lnTo>
                    <a:pt x="258" y="505"/>
                  </a:lnTo>
                  <a:lnTo>
                    <a:pt x="248" y="486"/>
                  </a:lnTo>
                  <a:lnTo>
                    <a:pt x="248" y="468"/>
                  </a:lnTo>
                  <a:lnTo>
                    <a:pt x="250" y="451"/>
                  </a:lnTo>
                  <a:lnTo>
                    <a:pt x="261" y="436"/>
                  </a:lnTo>
                  <a:lnTo>
                    <a:pt x="230" y="412"/>
                  </a:lnTo>
                  <a:lnTo>
                    <a:pt x="202" y="386"/>
                  </a:lnTo>
                  <a:lnTo>
                    <a:pt x="181" y="354"/>
                  </a:lnTo>
                  <a:lnTo>
                    <a:pt x="163" y="319"/>
                  </a:lnTo>
                  <a:lnTo>
                    <a:pt x="131" y="322"/>
                  </a:lnTo>
                  <a:lnTo>
                    <a:pt x="101" y="317"/>
                  </a:lnTo>
                  <a:lnTo>
                    <a:pt x="73" y="304"/>
                  </a:lnTo>
                  <a:lnTo>
                    <a:pt x="47" y="287"/>
                  </a:lnTo>
                  <a:lnTo>
                    <a:pt x="28" y="263"/>
                  </a:lnTo>
                  <a:lnTo>
                    <a:pt x="12" y="235"/>
                  </a:lnTo>
                  <a:lnTo>
                    <a:pt x="6" y="203"/>
                  </a:lnTo>
                  <a:lnTo>
                    <a:pt x="0" y="181"/>
                  </a:lnTo>
                  <a:lnTo>
                    <a:pt x="0" y="155"/>
                  </a:lnTo>
                  <a:lnTo>
                    <a:pt x="8" y="134"/>
                  </a:lnTo>
                  <a:lnTo>
                    <a:pt x="23" y="114"/>
                  </a:lnTo>
                  <a:lnTo>
                    <a:pt x="45" y="101"/>
                  </a:lnTo>
                  <a:lnTo>
                    <a:pt x="69" y="97"/>
                  </a:lnTo>
                  <a:lnTo>
                    <a:pt x="92" y="99"/>
                  </a:lnTo>
                  <a:lnTo>
                    <a:pt x="114" y="108"/>
                  </a:lnTo>
                  <a:lnTo>
                    <a:pt x="131" y="125"/>
                  </a:lnTo>
                  <a:lnTo>
                    <a:pt x="148" y="181"/>
                  </a:lnTo>
                  <a:lnTo>
                    <a:pt x="179" y="181"/>
                  </a:lnTo>
                  <a:lnTo>
                    <a:pt x="174" y="153"/>
                  </a:lnTo>
                  <a:lnTo>
                    <a:pt x="174" y="123"/>
                  </a:lnTo>
                  <a:lnTo>
                    <a:pt x="179" y="95"/>
                  </a:lnTo>
                  <a:lnTo>
                    <a:pt x="179" y="78"/>
                  </a:lnTo>
                  <a:lnTo>
                    <a:pt x="187" y="63"/>
                  </a:lnTo>
                  <a:lnTo>
                    <a:pt x="200" y="54"/>
                  </a:lnTo>
                  <a:lnTo>
                    <a:pt x="271" y="32"/>
                  </a:lnTo>
                  <a:lnTo>
                    <a:pt x="340" y="15"/>
                  </a:lnTo>
                  <a:lnTo>
                    <a:pt x="414" y="4"/>
                  </a:lnTo>
                  <a:lnTo>
                    <a:pt x="485" y="0"/>
                  </a:lnTo>
                  <a:lnTo>
                    <a:pt x="528" y="2"/>
                  </a:lnTo>
                  <a:close/>
                </a:path>
              </a:pathLst>
            </a:custGeom>
            <a:solidFill>
              <a:srgbClr val="FDEAA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76"/>
            <p:cNvSpPr>
              <a:spLocks noChangeAspect="1"/>
            </p:cNvSpPr>
            <p:nvPr/>
          </p:nvSpPr>
          <p:spPr bwMode="auto">
            <a:xfrm rot="1075798" flipH="1">
              <a:off x="5277" y="1946"/>
              <a:ext cx="40" cy="51"/>
            </a:xfrm>
            <a:custGeom>
              <a:avLst/>
              <a:gdLst>
                <a:gd name="T0" fmla="*/ 32 w 37"/>
                <a:gd name="T1" fmla="*/ 3 h 61"/>
                <a:gd name="T2" fmla="*/ 19 w 37"/>
                <a:gd name="T3" fmla="*/ 0 h 61"/>
                <a:gd name="T4" fmla="*/ 11 w 37"/>
                <a:gd name="T5" fmla="*/ 3 h 61"/>
                <a:gd name="T6" fmla="*/ 2 w 37"/>
                <a:gd name="T7" fmla="*/ 8 h 61"/>
                <a:gd name="T8" fmla="*/ 0 w 37"/>
                <a:gd name="T9" fmla="*/ 13 h 61"/>
                <a:gd name="T10" fmla="*/ 5 w 37"/>
                <a:gd name="T11" fmla="*/ 22 h 61"/>
                <a:gd name="T12" fmla="*/ 17 w 37"/>
                <a:gd name="T13" fmla="*/ 27 h 61"/>
                <a:gd name="T14" fmla="*/ 30 w 37"/>
                <a:gd name="T15" fmla="*/ 30 h 61"/>
                <a:gd name="T16" fmla="*/ 41 w 37"/>
                <a:gd name="T17" fmla="*/ 28 h 61"/>
                <a:gd name="T18" fmla="*/ 50 w 37"/>
                <a:gd name="T19" fmla="*/ 2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61">
                  <a:moveTo>
                    <a:pt x="24" y="5"/>
                  </a:moveTo>
                  <a:lnTo>
                    <a:pt x="15" y="0"/>
                  </a:lnTo>
                  <a:lnTo>
                    <a:pt x="7" y="5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5" y="44"/>
                  </a:lnTo>
                  <a:lnTo>
                    <a:pt x="13" y="54"/>
                  </a:lnTo>
                  <a:lnTo>
                    <a:pt x="22" y="61"/>
                  </a:lnTo>
                  <a:lnTo>
                    <a:pt x="30" y="59"/>
                  </a:lnTo>
                  <a:lnTo>
                    <a:pt x="37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77"/>
            <p:cNvSpPr>
              <a:spLocks noChangeAspect="1"/>
            </p:cNvSpPr>
            <p:nvPr/>
          </p:nvSpPr>
          <p:spPr bwMode="auto">
            <a:xfrm rot="1075798" flipH="1">
              <a:off x="4856" y="1743"/>
              <a:ext cx="8" cy="32"/>
            </a:xfrm>
            <a:custGeom>
              <a:avLst/>
              <a:gdLst>
                <a:gd name="T0" fmla="*/ 0 w 19"/>
                <a:gd name="T1" fmla="*/ 1 h 54"/>
                <a:gd name="T2" fmla="*/ 0 w 19"/>
                <a:gd name="T3" fmla="*/ 0 h 54"/>
                <a:gd name="T4" fmla="*/ 0 w 19"/>
                <a:gd name="T5" fmla="*/ 1 h 54"/>
                <a:gd name="T6" fmla="*/ 0 w 19"/>
                <a:gd name="T7" fmla="*/ 2 h 54"/>
                <a:gd name="T8" fmla="*/ 0 w 19"/>
                <a:gd name="T9" fmla="*/ 4 h 54"/>
                <a:gd name="T10" fmla="*/ 0 w 19"/>
                <a:gd name="T11" fmla="*/ 5 h 54"/>
                <a:gd name="T12" fmla="*/ 0 w 19"/>
                <a:gd name="T13" fmla="*/ 7 h 54"/>
                <a:gd name="T14" fmla="*/ 0 w 19"/>
                <a:gd name="T15" fmla="*/ 7 h 54"/>
                <a:gd name="T16" fmla="*/ 0 w 19"/>
                <a:gd name="T17" fmla="*/ 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54">
                  <a:moveTo>
                    <a:pt x="0" y="4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17" y="15"/>
                  </a:lnTo>
                  <a:lnTo>
                    <a:pt x="19" y="28"/>
                  </a:lnTo>
                  <a:lnTo>
                    <a:pt x="17" y="41"/>
                  </a:lnTo>
                  <a:lnTo>
                    <a:pt x="12" y="51"/>
                  </a:lnTo>
                  <a:lnTo>
                    <a:pt x="6" y="54"/>
                  </a:lnTo>
                  <a:lnTo>
                    <a:pt x="0" y="5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78"/>
            <p:cNvSpPr>
              <a:spLocks noChangeAspect="1"/>
            </p:cNvSpPr>
            <p:nvPr/>
          </p:nvSpPr>
          <p:spPr bwMode="auto">
            <a:xfrm rot="1075798" flipH="1">
              <a:off x="4889" y="1732"/>
              <a:ext cx="7" cy="69"/>
            </a:xfrm>
            <a:custGeom>
              <a:avLst/>
              <a:gdLst>
                <a:gd name="T0" fmla="*/ 0 w 2"/>
                <a:gd name="T1" fmla="*/ 0 h 86"/>
                <a:gd name="T2" fmla="*/ 0 w 2"/>
                <a:gd name="T3" fmla="*/ 12 h 86"/>
                <a:gd name="T4" fmla="*/ 0 w 2"/>
                <a:gd name="T5" fmla="*/ 24 h 86"/>
                <a:gd name="T6" fmla="*/ 308 w 2"/>
                <a:gd name="T7" fmla="*/ 35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6">
                  <a:moveTo>
                    <a:pt x="0" y="0"/>
                  </a:moveTo>
                  <a:lnTo>
                    <a:pt x="0" y="30"/>
                  </a:lnTo>
                  <a:lnTo>
                    <a:pt x="0" y="58"/>
                  </a:lnTo>
                  <a:lnTo>
                    <a:pt x="2" y="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79"/>
            <p:cNvSpPr>
              <a:spLocks noChangeAspect="1"/>
            </p:cNvSpPr>
            <p:nvPr/>
          </p:nvSpPr>
          <p:spPr bwMode="auto">
            <a:xfrm rot="1075798" flipH="1">
              <a:off x="4873" y="1793"/>
              <a:ext cx="122" cy="69"/>
            </a:xfrm>
            <a:custGeom>
              <a:avLst/>
              <a:gdLst>
                <a:gd name="T0" fmla="*/ 0 w 121"/>
                <a:gd name="T1" fmla="*/ 0 h 91"/>
                <a:gd name="T2" fmla="*/ 8 w 121"/>
                <a:gd name="T3" fmla="*/ 4 h 91"/>
                <a:gd name="T4" fmla="*/ 41 w 121"/>
                <a:gd name="T5" fmla="*/ 3 h 91"/>
                <a:gd name="T6" fmla="*/ 77 w 121"/>
                <a:gd name="T7" fmla="*/ 5 h 91"/>
                <a:gd name="T8" fmla="*/ 107 w 121"/>
                <a:gd name="T9" fmla="*/ 8 h 91"/>
                <a:gd name="T10" fmla="*/ 118 w 121"/>
                <a:gd name="T11" fmla="*/ 9 h 91"/>
                <a:gd name="T12" fmla="*/ 125 w 121"/>
                <a:gd name="T13" fmla="*/ 13 h 91"/>
                <a:gd name="T14" fmla="*/ 125 w 121"/>
                <a:gd name="T15" fmla="*/ 17 h 91"/>
                <a:gd name="T16" fmla="*/ 118 w 121"/>
                <a:gd name="T17" fmla="*/ 20 h 91"/>
                <a:gd name="T18" fmla="*/ 107 w 121"/>
                <a:gd name="T19" fmla="*/ 23 h 91"/>
                <a:gd name="T20" fmla="*/ 56 w 121"/>
                <a:gd name="T21" fmla="*/ 3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" h="91">
                  <a:moveTo>
                    <a:pt x="0" y="0"/>
                  </a:moveTo>
                  <a:lnTo>
                    <a:pt x="8" y="11"/>
                  </a:lnTo>
                  <a:lnTo>
                    <a:pt x="41" y="9"/>
                  </a:lnTo>
                  <a:lnTo>
                    <a:pt x="73" y="13"/>
                  </a:lnTo>
                  <a:lnTo>
                    <a:pt x="103" y="22"/>
                  </a:lnTo>
                  <a:lnTo>
                    <a:pt x="114" y="28"/>
                  </a:lnTo>
                  <a:lnTo>
                    <a:pt x="121" y="39"/>
                  </a:lnTo>
                  <a:lnTo>
                    <a:pt x="121" y="52"/>
                  </a:lnTo>
                  <a:lnTo>
                    <a:pt x="114" y="63"/>
                  </a:lnTo>
                  <a:lnTo>
                    <a:pt x="103" y="67"/>
                  </a:lnTo>
                  <a:lnTo>
                    <a:pt x="56" y="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80"/>
            <p:cNvSpPr>
              <a:spLocks noChangeAspect="1"/>
            </p:cNvSpPr>
            <p:nvPr/>
          </p:nvSpPr>
          <p:spPr bwMode="auto">
            <a:xfrm rot="1075798" flipH="1">
              <a:off x="5079" y="1786"/>
              <a:ext cx="115" cy="13"/>
            </a:xfrm>
            <a:custGeom>
              <a:avLst/>
              <a:gdLst>
                <a:gd name="T0" fmla="*/ 0 w 121"/>
                <a:gd name="T1" fmla="*/ 16 h 12"/>
                <a:gd name="T2" fmla="*/ 26 w 121"/>
                <a:gd name="T3" fmla="*/ 4 h 12"/>
                <a:gd name="T4" fmla="*/ 49 w 121"/>
                <a:gd name="T5" fmla="*/ 0 h 12"/>
                <a:gd name="T6" fmla="*/ 74 w 121"/>
                <a:gd name="T7" fmla="*/ 2 h 12"/>
                <a:gd name="T8" fmla="*/ 99 w 121"/>
                <a:gd name="T9" fmla="*/ 1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">
                  <a:moveTo>
                    <a:pt x="0" y="12"/>
                  </a:moveTo>
                  <a:lnTo>
                    <a:pt x="30" y="4"/>
                  </a:lnTo>
                  <a:lnTo>
                    <a:pt x="61" y="0"/>
                  </a:lnTo>
                  <a:lnTo>
                    <a:pt x="91" y="2"/>
                  </a:lnTo>
                  <a:lnTo>
                    <a:pt x="121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81"/>
            <p:cNvSpPr>
              <a:spLocks noChangeAspect="1"/>
            </p:cNvSpPr>
            <p:nvPr/>
          </p:nvSpPr>
          <p:spPr bwMode="auto">
            <a:xfrm rot="1075798" flipH="1">
              <a:off x="5082" y="1807"/>
              <a:ext cx="48" cy="56"/>
            </a:xfrm>
            <a:custGeom>
              <a:avLst/>
              <a:gdLst>
                <a:gd name="T0" fmla="*/ 37 w 51"/>
                <a:gd name="T1" fmla="*/ 17 h 71"/>
                <a:gd name="T2" fmla="*/ 40 w 51"/>
                <a:gd name="T3" fmla="*/ 10 h 71"/>
                <a:gd name="T4" fmla="*/ 38 w 51"/>
                <a:gd name="T5" fmla="*/ 6 h 71"/>
                <a:gd name="T6" fmla="*/ 34 w 51"/>
                <a:gd name="T7" fmla="*/ 2 h 71"/>
                <a:gd name="T8" fmla="*/ 24 w 51"/>
                <a:gd name="T9" fmla="*/ 0 h 71"/>
                <a:gd name="T10" fmla="*/ 17 w 51"/>
                <a:gd name="T11" fmla="*/ 2 h 71"/>
                <a:gd name="T12" fmla="*/ 8 w 51"/>
                <a:gd name="T13" fmla="*/ 6 h 71"/>
                <a:gd name="T14" fmla="*/ 4 w 51"/>
                <a:gd name="T15" fmla="*/ 10 h 71"/>
                <a:gd name="T16" fmla="*/ 0 w 51"/>
                <a:gd name="T17" fmla="*/ 17 h 71"/>
                <a:gd name="T18" fmla="*/ 2 w 51"/>
                <a:gd name="T19" fmla="*/ 22 h 71"/>
                <a:gd name="T20" fmla="*/ 8 w 51"/>
                <a:gd name="T21" fmla="*/ 26 h 71"/>
                <a:gd name="T22" fmla="*/ 15 w 51"/>
                <a:gd name="T23" fmla="*/ 28 h 71"/>
                <a:gd name="T24" fmla="*/ 23 w 51"/>
                <a:gd name="T25" fmla="*/ 26 h 71"/>
                <a:gd name="T26" fmla="*/ 30 w 51"/>
                <a:gd name="T27" fmla="*/ 22 h 71"/>
                <a:gd name="T28" fmla="*/ 37 w 51"/>
                <a:gd name="T29" fmla="*/ 17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71">
                  <a:moveTo>
                    <a:pt x="47" y="43"/>
                  </a:moveTo>
                  <a:lnTo>
                    <a:pt x="51" y="28"/>
                  </a:lnTo>
                  <a:lnTo>
                    <a:pt x="49" y="15"/>
                  </a:lnTo>
                  <a:lnTo>
                    <a:pt x="43" y="5"/>
                  </a:lnTo>
                  <a:lnTo>
                    <a:pt x="32" y="0"/>
                  </a:lnTo>
                  <a:lnTo>
                    <a:pt x="21" y="5"/>
                  </a:lnTo>
                  <a:lnTo>
                    <a:pt x="10" y="15"/>
                  </a:lnTo>
                  <a:lnTo>
                    <a:pt x="4" y="28"/>
                  </a:lnTo>
                  <a:lnTo>
                    <a:pt x="0" y="43"/>
                  </a:lnTo>
                  <a:lnTo>
                    <a:pt x="2" y="58"/>
                  </a:lnTo>
                  <a:lnTo>
                    <a:pt x="8" y="67"/>
                  </a:lnTo>
                  <a:lnTo>
                    <a:pt x="19" y="71"/>
                  </a:lnTo>
                  <a:lnTo>
                    <a:pt x="30" y="67"/>
                  </a:lnTo>
                  <a:lnTo>
                    <a:pt x="38" y="58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82"/>
            <p:cNvSpPr>
              <a:spLocks noChangeAspect="1"/>
            </p:cNvSpPr>
            <p:nvPr/>
          </p:nvSpPr>
          <p:spPr bwMode="auto">
            <a:xfrm rot="1075798" flipH="1">
              <a:off x="5079" y="1822"/>
              <a:ext cx="21" cy="32"/>
            </a:xfrm>
            <a:custGeom>
              <a:avLst/>
              <a:gdLst>
                <a:gd name="T0" fmla="*/ 7 w 30"/>
                <a:gd name="T1" fmla="*/ 9 h 41"/>
                <a:gd name="T2" fmla="*/ 8 w 30"/>
                <a:gd name="T3" fmla="*/ 5 h 41"/>
                <a:gd name="T4" fmla="*/ 7 w 30"/>
                <a:gd name="T5" fmla="*/ 2 h 41"/>
                <a:gd name="T6" fmla="*/ 6 w 30"/>
                <a:gd name="T7" fmla="*/ 0 h 41"/>
                <a:gd name="T8" fmla="*/ 4 w 30"/>
                <a:gd name="T9" fmla="*/ 0 h 41"/>
                <a:gd name="T10" fmla="*/ 1 w 30"/>
                <a:gd name="T11" fmla="*/ 2 h 41"/>
                <a:gd name="T12" fmla="*/ 1 w 30"/>
                <a:gd name="T13" fmla="*/ 5 h 41"/>
                <a:gd name="T14" fmla="*/ 0 w 30"/>
                <a:gd name="T15" fmla="*/ 9 h 41"/>
                <a:gd name="T16" fmla="*/ 1 w 30"/>
                <a:gd name="T17" fmla="*/ 13 h 41"/>
                <a:gd name="T18" fmla="*/ 1 w 30"/>
                <a:gd name="T19" fmla="*/ 16 h 41"/>
                <a:gd name="T20" fmla="*/ 4 w 30"/>
                <a:gd name="T21" fmla="*/ 16 h 41"/>
                <a:gd name="T22" fmla="*/ 6 w 30"/>
                <a:gd name="T23" fmla="*/ 12 h 41"/>
                <a:gd name="T24" fmla="*/ 7 w 30"/>
                <a:gd name="T25" fmla="*/ 9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41">
                  <a:moveTo>
                    <a:pt x="28" y="26"/>
                  </a:moveTo>
                  <a:lnTo>
                    <a:pt x="30" y="15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6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5" y="41"/>
                  </a:lnTo>
                  <a:lnTo>
                    <a:pt x="21" y="34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83"/>
            <p:cNvSpPr>
              <a:spLocks noChangeAspect="1"/>
            </p:cNvSpPr>
            <p:nvPr/>
          </p:nvSpPr>
          <p:spPr bwMode="auto">
            <a:xfrm rot="1075798" flipH="1">
              <a:off x="4920" y="1728"/>
              <a:ext cx="47" cy="57"/>
            </a:xfrm>
            <a:custGeom>
              <a:avLst/>
              <a:gdLst>
                <a:gd name="T0" fmla="*/ 39 w 48"/>
                <a:gd name="T1" fmla="*/ 22 h 67"/>
                <a:gd name="T2" fmla="*/ 44 w 48"/>
                <a:gd name="T3" fmla="*/ 14 h 67"/>
                <a:gd name="T4" fmla="*/ 41 w 48"/>
                <a:gd name="T5" fmla="*/ 7 h 67"/>
                <a:gd name="T6" fmla="*/ 35 w 48"/>
                <a:gd name="T7" fmla="*/ 3 h 67"/>
                <a:gd name="T8" fmla="*/ 26 w 48"/>
                <a:gd name="T9" fmla="*/ 0 h 67"/>
                <a:gd name="T10" fmla="*/ 19 w 48"/>
                <a:gd name="T11" fmla="*/ 3 h 67"/>
                <a:gd name="T12" fmla="*/ 11 w 48"/>
                <a:gd name="T13" fmla="*/ 7 h 67"/>
                <a:gd name="T14" fmla="*/ 4 w 48"/>
                <a:gd name="T15" fmla="*/ 14 h 67"/>
                <a:gd name="T16" fmla="*/ 0 w 48"/>
                <a:gd name="T17" fmla="*/ 22 h 67"/>
                <a:gd name="T18" fmla="*/ 2 w 48"/>
                <a:gd name="T19" fmla="*/ 28 h 67"/>
                <a:gd name="T20" fmla="*/ 9 w 48"/>
                <a:gd name="T21" fmla="*/ 33 h 67"/>
                <a:gd name="T22" fmla="*/ 17 w 48"/>
                <a:gd name="T23" fmla="*/ 35 h 67"/>
                <a:gd name="T24" fmla="*/ 24 w 48"/>
                <a:gd name="T25" fmla="*/ 33 h 67"/>
                <a:gd name="T26" fmla="*/ 33 w 48"/>
                <a:gd name="T27" fmla="*/ 28 h 67"/>
                <a:gd name="T28" fmla="*/ 39 w 48"/>
                <a:gd name="T29" fmla="*/ 22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67">
                  <a:moveTo>
                    <a:pt x="43" y="41"/>
                  </a:moveTo>
                  <a:lnTo>
                    <a:pt x="48" y="26"/>
                  </a:lnTo>
                  <a:lnTo>
                    <a:pt x="45" y="13"/>
                  </a:lnTo>
                  <a:lnTo>
                    <a:pt x="39" y="5"/>
                  </a:lnTo>
                  <a:lnTo>
                    <a:pt x="30" y="0"/>
                  </a:lnTo>
                  <a:lnTo>
                    <a:pt x="19" y="5"/>
                  </a:lnTo>
                  <a:lnTo>
                    <a:pt x="11" y="13"/>
                  </a:lnTo>
                  <a:lnTo>
                    <a:pt x="4" y="26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9" y="63"/>
                  </a:lnTo>
                  <a:lnTo>
                    <a:pt x="17" y="67"/>
                  </a:lnTo>
                  <a:lnTo>
                    <a:pt x="28" y="63"/>
                  </a:lnTo>
                  <a:lnTo>
                    <a:pt x="37" y="54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84"/>
            <p:cNvSpPr>
              <a:spLocks noChangeAspect="1"/>
            </p:cNvSpPr>
            <p:nvPr/>
          </p:nvSpPr>
          <p:spPr bwMode="auto">
            <a:xfrm rot="1075798" flipH="1">
              <a:off x="4927" y="1754"/>
              <a:ext cx="34" cy="32"/>
            </a:xfrm>
            <a:custGeom>
              <a:avLst/>
              <a:gdLst>
                <a:gd name="T0" fmla="*/ 57 w 28"/>
                <a:gd name="T1" fmla="*/ 9 h 41"/>
                <a:gd name="T2" fmla="*/ 61 w 28"/>
                <a:gd name="T3" fmla="*/ 5 h 41"/>
                <a:gd name="T4" fmla="*/ 57 w 28"/>
                <a:gd name="T5" fmla="*/ 2 h 41"/>
                <a:gd name="T6" fmla="*/ 40 w 28"/>
                <a:gd name="T7" fmla="*/ 0 h 41"/>
                <a:gd name="T8" fmla="*/ 19 w 28"/>
                <a:gd name="T9" fmla="*/ 2 h 41"/>
                <a:gd name="T10" fmla="*/ 2 w 28"/>
                <a:gd name="T11" fmla="*/ 6 h 41"/>
                <a:gd name="T12" fmla="*/ 0 w 28"/>
                <a:gd name="T13" fmla="*/ 10 h 41"/>
                <a:gd name="T14" fmla="*/ 11 w 28"/>
                <a:gd name="T15" fmla="*/ 14 h 41"/>
                <a:gd name="T16" fmla="*/ 23 w 28"/>
                <a:gd name="T17" fmla="*/ 16 h 41"/>
                <a:gd name="T18" fmla="*/ 43 w 28"/>
                <a:gd name="T19" fmla="*/ 13 h 41"/>
                <a:gd name="T20" fmla="*/ 57 w 28"/>
                <a:gd name="T21" fmla="*/ 9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41">
                  <a:moveTo>
                    <a:pt x="26" y="25"/>
                  </a:moveTo>
                  <a:lnTo>
                    <a:pt x="28" y="13"/>
                  </a:lnTo>
                  <a:lnTo>
                    <a:pt x="26" y="4"/>
                  </a:lnTo>
                  <a:lnTo>
                    <a:pt x="18" y="0"/>
                  </a:lnTo>
                  <a:lnTo>
                    <a:pt x="9" y="6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5" y="38"/>
                  </a:lnTo>
                  <a:lnTo>
                    <a:pt x="11" y="41"/>
                  </a:lnTo>
                  <a:lnTo>
                    <a:pt x="20" y="36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85"/>
            <p:cNvSpPr>
              <a:spLocks noChangeAspect="1"/>
            </p:cNvSpPr>
            <p:nvPr/>
          </p:nvSpPr>
          <p:spPr bwMode="auto">
            <a:xfrm rot="1075798" flipH="1">
              <a:off x="4833" y="1523"/>
              <a:ext cx="605" cy="300"/>
            </a:xfrm>
            <a:custGeom>
              <a:avLst/>
              <a:gdLst>
                <a:gd name="T0" fmla="*/ 488 w 619"/>
                <a:gd name="T1" fmla="*/ 63 h 395"/>
                <a:gd name="T2" fmla="*/ 547 w 619"/>
                <a:gd name="T3" fmla="*/ 70 h 395"/>
                <a:gd name="T4" fmla="*/ 559 w 619"/>
                <a:gd name="T5" fmla="*/ 73 h 395"/>
                <a:gd name="T6" fmla="*/ 565 w 619"/>
                <a:gd name="T7" fmla="*/ 77 h 395"/>
                <a:gd name="T8" fmla="*/ 563 w 619"/>
                <a:gd name="T9" fmla="*/ 84 h 395"/>
                <a:gd name="T10" fmla="*/ 555 w 619"/>
                <a:gd name="T11" fmla="*/ 90 h 395"/>
                <a:gd name="T12" fmla="*/ 544 w 619"/>
                <a:gd name="T13" fmla="*/ 93 h 395"/>
                <a:gd name="T14" fmla="*/ 498 w 619"/>
                <a:gd name="T15" fmla="*/ 97 h 395"/>
                <a:gd name="T16" fmla="*/ 485 w 619"/>
                <a:gd name="T17" fmla="*/ 90 h 395"/>
                <a:gd name="T18" fmla="*/ 466 w 619"/>
                <a:gd name="T19" fmla="*/ 84 h 395"/>
                <a:gd name="T20" fmla="*/ 445 w 619"/>
                <a:gd name="T21" fmla="*/ 81 h 395"/>
                <a:gd name="T22" fmla="*/ 422 w 619"/>
                <a:gd name="T23" fmla="*/ 79 h 395"/>
                <a:gd name="T24" fmla="*/ 398 w 619"/>
                <a:gd name="T25" fmla="*/ 81 h 395"/>
                <a:gd name="T26" fmla="*/ 313 w 619"/>
                <a:gd name="T27" fmla="*/ 88 h 395"/>
                <a:gd name="T28" fmla="*/ 228 w 619"/>
                <a:gd name="T29" fmla="*/ 99 h 395"/>
                <a:gd name="T30" fmla="*/ 146 w 619"/>
                <a:gd name="T31" fmla="*/ 112 h 395"/>
                <a:gd name="T32" fmla="*/ 46 w 619"/>
                <a:gd name="T33" fmla="*/ 131 h 395"/>
                <a:gd name="T34" fmla="*/ 24 w 619"/>
                <a:gd name="T35" fmla="*/ 119 h 395"/>
                <a:gd name="T36" fmla="*/ 11 w 619"/>
                <a:gd name="T37" fmla="*/ 107 h 395"/>
                <a:gd name="T38" fmla="*/ 4 w 619"/>
                <a:gd name="T39" fmla="*/ 92 h 395"/>
                <a:gd name="T40" fmla="*/ 0 w 619"/>
                <a:gd name="T41" fmla="*/ 81 h 395"/>
                <a:gd name="T42" fmla="*/ 4 w 619"/>
                <a:gd name="T43" fmla="*/ 71 h 395"/>
                <a:gd name="T44" fmla="*/ 15 w 619"/>
                <a:gd name="T45" fmla="*/ 61 h 395"/>
                <a:gd name="T46" fmla="*/ 26 w 619"/>
                <a:gd name="T47" fmla="*/ 52 h 395"/>
                <a:gd name="T48" fmla="*/ 48 w 619"/>
                <a:gd name="T49" fmla="*/ 43 h 395"/>
                <a:gd name="T50" fmla="*/ 91 w 619"/>
                <a:gd name="T51" fmla="*/ 30 h 395"/>
                <a:gd name="T52" fmla="*/ 139 w 619"/>
                <a:gd name="T53" fmla="*/ 20 h 395"/>
                <a:gd name="T54" fmla="*/ 189 w 619"/>
                <a:gd name="T55" fmla="*/ 12 h 395"/>
                <a:gd name="T56" fmla="*/ 241 w 619"/>
                <a:gd name="T57" fmla="*/ 5 h 395"/>
                <a:gd name="T58" fmla="*/ 296 w 619"/>
                <a:gd name="T59" fmla="*/ 2 h 395"/>
                <a:gd name="T60" fmla="*/ 351 w 619"/>
                <a:gd name="T61" fmla="*/ 0 h 395"/>
                <a:gd name="T62" fmla="*/ 406 w 619"/>
                <a:gd name="T63" fmla="*/ 2 h 395"/>
                <a:gd name="T64" fmla="*/ 429 w 619"/>
                <a:gd name="T65" fmla="*/ 5 h 395"/>
                <a:gd name="T66" fmla="*/ 449 w 619"/>
                <a:gd name="T67" fmla="*/ 12 h 395"/>
                <a:gd name="T68" fmla="*/ 463 w 619"/>
                <a:gd name="T69" fmla="*/ 19 h 395"/>
                <a:gd name="T70" fmla="*/ 473 w 619"/>
                <a:gd name="T71" fmla="*/ 27 h 395"/>
                <a:gd name="T72" fmla="*/ 478 w 619"/>
                <a:gd name="T73" fmla="*/ 37 h 395"/>
                <a:gd name="T74" fmla="*/ 488 w 619"/>
                <a:gd name="T75" fmla="*/ 63 h 3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19" h="395">
                  <a:moveTo>
                    <a:pt x="535" y="188"/>
                  </a:moveTo>
                  <a:lnTo>
                    <a:pt x="600" y="210"/>
                  </a:lnTo>
                  <a:lnTo>
                    <a:pt x="613" y="218"/>
                  </a:lnTo>
                  <a:lnTo>
                    <a:pt x="619" y="231"/>
                  </a:lnTo>
                  <a:lnTo>
                    <a:pt x="617" y="251"/>
                  </a:lnTo>
                  <a:lnTo>
                    <a:pt x="608" y="268"/>
                  </a:lnTo>
                  <a:lnTo>
                    <a:pt x="596" y="279"/>
                  </a:lnTo>
                  <a:lnTo>
                    <a:pt x="546" y="292"/>
                  </a:lnTo>
                  <a:lnTo>
                    <a:pt x="531" y="270"/>
                  </a:lnTo>
                  <a:lnTo>
                    <a:pt x="511" y="253"/>
                  </a:lnTo>
                  <a:lnTo>
                    <a:pt x="488" y="242"/>
                  </a:lnTo>
                  <a:lnTo>
                    <a:pt x="462" y="238"/>
                  </a:lnTo>
                  <a:lnTo>
                    <a:pt x="436" y="242"/>
                  </a:lnTo>
                  <a:lnTo>
                    <a:pt x="343" y="266"/>
                  </a:lnTo>
                  <a:lnTo>
                    <a:pt x="250" y="296"/>
                  </a:lnTo>
                  <a:lnTo>
                    <a:pt x="160" y="335"/>
                  </a:lnTo>
                  <a:lnTo>
                    <a:pt x="50" y="395"/>
                  </a:lnTo>
                  <a:lnTo>
                    <a:pt x="28" y="359"/>
                  </a:lnTo>
                  <a:lnTo>
                    <a:pt x="11" y="320"/>
                  </a:lnTo>
                  <a:lnTo>
                    <a:pt x="4" y="277"/>
                  </a:lnTo>
                  <a:lnTo>
                    <a:pt x="0" y="244"/>
                  </a:lnTo>
                  <a:lnTo>
                    <a:pt x="4" y="212"/>
                  </a:lnTo>
                  <a:lnTo>
                    <a:pt x="15" y="182"/>
                  </a:lnTo>
                  <a:lnTo>
                    <a:pt x="30" y="154"/>
                  </a:lnTo>
                  <a:lnTo>
                    <a:pt x="52" y="128"/>
                  </a:lnTo>
                  <a:lnTo>
                    <a:pt x="99" y="91"/>
                  </a:lnTo>
                  <a:lnTo>
                    <a:pt x="151" y="59"/>
                  </a:lnTo>
                  <a:lnTo>
                    <a:pt x="207" y="35"/>
                  </a:lnTo>
                  <a:lnTo>
                    <a:pt x="265" y="15"/>
                  </a:lnTo>
                  <a:lnTo>
                    <a:pt x="324" y="5"/>
                  </a:lnTo>
                  <a:lnTo>
                    <a:pt x="384" y="0"/>
                  </a:lnTo>
                  <a:lnTo>
                    <a:pt x="445" y="5"/>
                  </a:lnTo>
                  <a:lnTo>
                    <a:pt x="470" y="15"/>
                  </a:lnTo>
                  <a:lnTo>
                    <a:pt x="492" y="35"/>
                  </a:lnTo>
                  <a:lnTo>
                    <a:pt x="507" y="56"/>
                  </a:lnTo>
                  <a:lnTo>
                    <a:pt x="518" y="82"/>
                  </a:lnTo>
                  <a:lnTo>
                    <a:pt x="524" y="110"/>
                  </a:lnTo>
                  <a:lnTo>
                    <a:pt x="53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86"/>
            <p:cNvSpPr>
              <a:spLocks noChangeAspect="1"/>
            </p:cNvSpPr>
            <p:nvPr/>
          </p:nvSpPr>
          <p:spPr bwMode="auto">
            <a:xfrm rot="1075798" flipH="1">
              <a:off x="4873" y="1597"/>
              <a:ext cx="130" cy="25"/>
            </a:xfrm>
            <a:custGeom>
              <a:avLst/>
              <a:gdLst>
                <a:gd name="T0" fmla="*/ 108 w 138"/>
                <a:gd name="T1" fmla="*/ 18 h 28"/>
                <a:gd name="T2" fmla="*/ 100 w 138"/>
                <a:gd name="T3" fmla="*/ 9 h 28"/>
                <a:gd name="T4" fmla="*/ 89 w 138"/>
                <a:gd name="T5" fmla="*/ 2 h 28"/>
                <a:gd name="T6" fmla="*/ 76 w 138"/>
                <a:gd name="T7" fmla="*/ 0 h 28"/>
                <a:gd name="T8" fmla="*/ 63 w 138"/>
                <a:gd name="T9" fmla="*/ 2 h 28"/>
                <a:gd name="T10" fmla="*/ 0 w 138"/>
                <a:gd name="T11" fmla="*/ 1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28">
                  <a:moveTo>
                    <a:pt x="138" y="28"/>
                  </a:moveTo>
                  <a:lnTo>
                    <a:pt x="127" y="13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80" y="2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87"/>
            <p:cNvSpPr>
              <a:spLocks noChangeAspect="1"/>
            </p:cNvSpPr>
            <p:nvPr/>
          </p:nvSpPr>
          <p:spPr bwMode="auto">
            <a:xfrm rot="1075798" flipH="1">
              <a:off x="4918" y="1637"/>
              <a:ext cx="362" cy="113"/>
            </a:xfrm>
            <a:custGeom>
              <a:avLst/>
              <a:gdLst>
                <a:gd name="T0" fmla="*/ 368 w 360"/>
                <a:gd name="T1" fmla="*/ 5 h 149"/>
                <a:gd name="T2" fmla="*/ 323 w 360"/>
                <a:gd name="T3" fmla="*/ 2 h 149"/>
                <a:gd name="T4" fmla="*/ 278 w 360"/>
                <a:gd name="T5" fmla="*/ 0 h 149"/>
                <a:gd name="T6" fmla="*/ 228 w 360"/>
                <a:gd name="T7" fmla="*/ 2 h 149"/>
                <a:gd name="T8" fmla="*/ 183 w 360"/>
                <a:gd name="T9" fmla="*/ 5 h 149"/>
                <a:gd name="T10" fmla="*/ 131 w 360"/>
                <a:gd name="T11" fmla="*/ 13 h 149"/>
                <a:gd name="T12" fmla="*/ 80 w 360"/>
                <a:gd name="T13" fmla="*/ 23 h 149"/>
                <a:gd name="T14" fmla="*/ 37 w 360"/>
                <a:gd name="T15" fmla="*/ 35 h 149"/>
                <a:gd name="T16" fmla="*/ 0 w 360"/>
                <a:gd name="T17" fmla="*/ 49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0" h="149">
                  <a:moveTo>
                    <a:pt x="360" y="13"/>
                  </a:moveTo>
                  <a:lnTo>
                    <a:pt x="315" y="2"/>
                  </a:lnTo>
                  <a:lnTo>
                    <a:pt x="270" y="0"/>
                  </a:lnTo>
                  <a:lnTo>
                    <a:pt x="224" y="4"/>
                  </a:lnTo>
                  <a:lnTo>
                    <a:pt x="179" y="15"/>
                  </a:lnTo>
                  <a:lnTo>
                    <a:pt x="127" y="39"/>
                  </a:lnTo>
                  <a:lnTo>
                    <a:pt x="80" y="69"/>
                  </a:lnTo>
                  <a:lnTo>
                    <a:pt x="37" y="106"/>
                  </a:lnTo>
                  <a:lnTo>
                    <a:pt x="0" y="1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88"/>
            <p:cNvSpPr>
              <a:spLocks noChangeAspect="1"/>
            </p:cNvSpPr>
            <p:nvPr/>
          </p:nvSpPr>
          <p:spPr bwMode="auto">
            <a:xfrm rot="1075798" flipH="1">
              <a:off x="5004" y="1488"/>
              <a:ext cx="68" cy="131"/>
            </a:xfrm>
            <a:custGeom>
              <a:avLst/>
              <a:gdLst>
                <a:gd name="T0" fmla="*/ 0 w 66"/>
                <a:gd name="T1" fmla="*/ 0 h 172"/>
                <a:gd name="T2" fmla="*/ 25 w 66"/>
                <a:gd name="T3" fmla="*/ 6 h 172"/>
                <a:gd name="T4" fmla="*/ 42 w 66"/>
                <a:gd name="T5" fmla="*/ 14 h 172"/>
                <a:gd name="T6" fmla="*/ 56 w 66"/>
                <a:gd name="T7" fmla="*/ 23 h 172"/>
                <a:gd name="T8" fmla="*/ 64 w 66"/>
                <a:gd name="T9" fmla="*/ 33 h 172"/>
                <a:gd name="T10" fmla="*/ 74 w 66"/>
                <a:gd name="T11" fmla="*/ 58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72">
                  <a:moveTo>
                    <a:pt x="0" y="0"/>
                  </a:moveTo>
                  <a:lnTo>
                    <a:pt x="21" y="17"/>
                  </a:lnTo>
                  <a:lnTo>
                    <a:pt x="38" y="41"/>
                  </a:lnTo>
                  <a:lnTo>
                    <a:pt x="49" y="67"/>
                  </a:lnTo>
                  <a:lnTo>
                    <a:pt x="56" y="97"/>
                  </a:lnTo>
                  <a:lnTo>
                    <a:pt x="66" y="1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89"/>
            <p:cNvSpPr>
              <a:spLocks noChangeAspect="1"/>
            </p:cNvSpPr>
            <p:nvPr/>
          </p:nvSpPr>
          <p:spPr bwMode="auto">
            <a:xfrm rot="1075798" flipH="1">
              <a:off x="5155" y="1605"/>
              <a:ext cx="163" cy="113"/>
            </a:xfrm>
            <a:custGeom>
              <a:avLst/>
              <a:gdLst>
                <a:gd name="T0" fmla="*/ 0 w 175"/>
                <a:gd name="T1" fmla="*/ 0 h 142"/>
                <a:gd name="T2" fmla="*/ 22 w 175"/>
                <a:gd name="T3" fmla="*/ 2 h 142"/>
                <a:gd name="T4" fmla="*/ 44 w 175"/>
                <a:gd name="T5" fmla="*/ 5 h 142"/>
                <a:gd name="T6" fmla="*/ 65 w 175"/>
                <a:gd name="T7" fmla="*/ 11 h 142"/>
                <a:gd name="T8" fmla="*/ 82 w 175"/>
                <a:gd name="T9" fmla="*/ 18 h 142"/>
                <a:gd name="T10" fmla="*/ 94 w 175"/>
                <a:gd name="T11" fmla="*/ 29 h 142"/>
                <a:gd name="T12" fmla="*/ 132 w 175"/>
                <a:gd name="T13" fmla="*/ 57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42">
                  <a:moveTo>
                    <a:pt x="0" y="0"/>
                  </a:moveTo>
                  <a:lnTo>
                    <a:pt x="30" y="2"/>
                  </a:lnTo>
                  <a:lnTo>
                    <a:pt x="58" y="11"/>
                  </a:lnTo>
                  <a:lnTo>
                    <a:pt x="86" y="26"/>
                  </a:lnTo>
                  <a:lnTo>
                    <a:pt x="108" y="45"/>
                  </a:lnTo>
                  <a:lnTo>
                    <a:pt x="125" y="71"/>
                  </a:lnTo>
                  <a:lnTo>
                    <a:pt x="175" y="1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90"/>
            <p:cNvSpPr>
              <a:spLocks noChangeAspect="1"/>
            </p:cNvSpPr>
            <p:nvPr/>
          </p:nvSpPr>
          <p:spPr bwMode="auto">
            <a:xfrm rot="1075798" flipH="1">
              <a:off x="5066" y="1532"/>
              <a:ext cx="245" cy="51"/>
            </a:xfrm>
            <a:custGeom>
              <a:avLst/>
              <a:gdLst>
                <a:gd name="T0" fmla="*/ 223 w 253"/>
                <a:gd name="T1" fmla="*/ 1 h 74"/>
                <a:gd name="T2" fmla="*/ 187 w 253"/>
                <a:gd name="T3" fmla="*/ 0 h 74"/>
                <a:gd name="T4" fmla="*/ 151 w 253"/>
                <a:gd name="T5" fmla="*/ 0 h 74"/>
                <a:gd name="T6" fmla="*/ 114 w 253"/>
                <a:gd name="T7" fmla="*/ 2 h 74"/>
                <a:gd name="T8" fmla="*/ 77 w 253"/>
                <a:gd name="T9" fmla="*/ 5 h 74"/>
                <a:gd name="T10" fmla="*/ 45 w 253"/>
                <a:gd name="T11" fmla="*/ 9 h 74"/>
                <a:gd name="T12" fmla="*/ 0 w 253"/>
                <a:gd name="T13" fmla="*/ 1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" h="74">
                  <a:moveTo>
                    <a:pt x="253" y="7"/>
                  </a:moveTo>
                  <a:lnTo>
                    <a:pt x="212" y="0"/>
                  </a:lnTo>
                  <a:lnTo>
                    <a:pt x="171" y="0"/>
                  </a:lnTo>
                  <a:lnTo>
                    <a:pt x="130" y="9"/>
                  </a:lnTo>
                  <a:lnTo>
                    <a:pt x="89" y="22"/>
                  </a:lnTo>
                  <a:lnTo>
                    <a:pt x="52" y="41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91"/>
            <p:cNvSpPr>
              <a:spLocks noChangeAspect="1"/>
            </p:cNvSpPr>
            <p:nvPr/>
          </p:nvSpPr>
          <p:spPr bwMode="auto">
            <a:xfrm rot="1075798" flipH="1">
              <a:off x="5162" y="1702"/>
              <a:ext cx="224" cy="126"/>
            </a:xfrm>
            <a:custGeom>
              <a:avLst/>
              <a:gdLst>
                <a:gd name="T0" fmla="*/ 221 w 225"/>
                <a:gd name="T1" fmla="*/ 0 h 157"/>
                <a:gd name="T2" fmla="*/ 150 w 225"/>
                <a:gd name="T3" fmla="*/ 23 h 157"/>
                <a:gd name="T4" fmla="*/ 82 w 225"/>
                <a:gd name="T5" fmla="*/ 47 h 157"/>
                <a:gd name="T6" fmla="*/ 0 w 225"/>
                <a:gd name="T7" fmla="*/ 65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" h="157">
                  <a:moveTo>
                    <a:pt x="225" y="0"/>
                  </a:moveTo>
                  <a:lnTo>
                    <a:pt x="154" y="56"/>
                  </a:lnTo>
                  <a:lnTo>
                    <a:pt x="82" y="114"/>
                  </a:lnTo>
                  <a:lnTo>
                    <a:pt x="0" y="1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 rot="1574019" flipH="1">
              <a:off x="4877" y="1742"/>
              <a:ext cx="326" cy="25"/>
              <a:chOff x="3076" y="2476"/>
              <a:chExt cx="246" cy="23"/>
            </a:xfrm>
          </p:grpSpPr>
          <p:sp>
            <p:nvSpPr>
              <p:cNvPr id="56" name="Freeform 93"/>
              <p:cNvSpPr>
                <a:spLocks noChangeAspect="1"/>
              </p:cNvSpPr>
              <p:nvPr/>
            </p:nvSpPr>
            <p:spPr bwMode="auto">
              <a:xfrm rot="498222">
                <a:off x="3076" y="2476"/>
                <a:ext cx="88" cy="9"/>
              </a:xfrm>
              <a:custGeom>
                <a:avLst/>
                <a:gdLst>
                  <a:gd name="T0" fmla="*/ 0 w 121"/>
                  <a:gd name="T1" fmla="*/ 4 h 12"/>
                  <a:gd name="T2" fmla="*/ 9 w 121"/>
                  <a:gd name="T3" fmla="*/ 2 h 12"/>
                  <a:gd name="T4" fmla="*/ 17 w 121"/>
                  <a:gd name="T5" fmla="*/ 0 h 12"/>
                  <a:gd name="T6" fmla="*/ 25 w 121"/>
                  <a:gd name="T7" fmla="*/ 2 h 12"/>
                  <a:gd name="T8" fmla="*/ 34 w 121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12">
                    <a:moveTo>
                      <a:pt x="0" y="12"/>
                    </a:moveTo>
                    <a:lnTo>
                      <a:pt x="30" y="4"/>
                    </a:lnTo>
                    <a:lnTo>
                      <a:pt x="61" y="0"/>
                    </a:lnTo>
                    <a:lnTo>
                      <a:pt x="91" y="2"/>
                    </a:lnTo>
                    <a:lnTo>
                      <a:pt x="121" y="10"/>
                    </a:lnTo>
                  </a:path>
                </a:pathLst>
              </a:custGeom>
              <a:noFill/>
              <a:ln w="555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94"/>
              <p:cNvSpPr>
                <a:spLocks noChangeAspect="1"/>
              </p:cNvSpPr>
              <p:nvPr/>
            </p:nvSpPr>
            <p:spPr bwMode="auto">
              <a:xfrm rot="498222">
                <a:off x="3236" y="2487"/>
                <a:ext cx="86" cy="12"/>
              </a:xfrm>
              <a:custGeom>
                <a:avLst/>
                <a:gdLst>
                  <a:gd name="T0" fmla="*/ 33 w 119"/>
                  <a:gd name="T1" fmla="*/ 2 h 16"/>
                  <a:gd name="T2" fmla="*/ 24 w 119"/>
                  <a:gd name="T3" fmla="*/ 0 h 16"/>
                  <a:gd name="T4" fmla="*/ 16 w 119"/>
                  <a:gd name="T5" fmla="*/ 0 h 16"/>
                  <a:gd name="T6" fmla="*/ 7 w 119"/>
                  <a:gd name="T7" fmla="*/ 2 h 16"/>
                  <a:gd name="T8" fmla="*/ 0 w 119"/>
                  <a:gd name="T9" fmla="*/ 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6">
                    <a:moveTo>
                      <a:pt x="119" y="7"/>
                    </a:moveTo>
                    <a:lnTo>
                      <a:pt x="89" y="0"/>
                    </a:lnTo>
                    <a:lnTo>
                      <a:pt x="59" y="0"/>
                    </a:lnTo>
                    <a:lnTo>
                      <a:pt x="28" y="5"/>
                    </a:lnTo>
                    <a:lnTo>
                      <a:pt x="0" y="16"/>
                    </a:lnTo>
                  </a:path>
                </a:pathLst>
              </a:custGeom>
              <a:noFill/>
              <a:ln w="555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6" name="Freeform 95"/>
            <p:cNvSpPr>
              <a:spLocks noChangeAspect="1"/>
            </p:cNvSpPr>
            <p:nvPr/>
          </p:nvSpPr>
          <p:spPr bwMode="auto">
            <a:xfrm rot="1574019">
              <a:off x="4811" y="1699"/>
              <a:ext cx="544" cy="145"/>
            </a:xfrm>
            <a:custGeom>
              <a:avLst/>
              <a:gdLst>
                <a:gd name="T0" fmla="*/ 272 w 428"/>
                <a:gd name="T1" fmla="*/ 0 h 152"/>
                <a:gd name="T2" fmla="*/ 145 w 428"/>
                <a:gd name="T3" fmla="*/ 10 h 152"/>
                <a:gd name="T4" fmla="*/ 50 w 428"/>
                <a:gd name="T5" fmla="*/ 40 h 152"/>
                <a:gd name="T6" fmla="*/ 0 w 428"/>
                <a:gd name="T7" fmla="*/ 79 h 152"/>
                <a:gd name="T8" fmla="*/ 127 w 428"/>
                <a:gd name="T9" fmla="*/ 46 h 152"/>
                <a:gd name="T10" fmla="*/ 169 w 428"/>
                <a:gd name="T11" fmla="*/ 61 h 152"/>
                <a:gd name="T12" fmla="*/ 173 w 428"/>
                <a:gd name="T13" fmla="*/ 70 h 152"/>
                <a:gd name="T14" fmla="*/ 244 w 428"/>
                <a:gd name="T15" fmla="*/ 45 h 152"/>
                <a:gd name="T16" fmla="*/ 356 w 428"/>
                <a:gd name="T17" fmla="*/ 37 h 152"/>
                <a:gd name="T18" fmla="*/ 257 w 428"/>
                <a:gd name="T19" fmla="*/ 94 h 152"/>
                <a:gd name="T20" fmla="*/ 324 w 428"/>
                <a:gd name="T21" fmla="*/ 61 h 152"/>
                <a:gd name="T22" fmla="*/ 422 w 428"/>
                <a:gd name="T23" fmla="*/ 38 h 152"/>
                <a:gd name="T24" fmla="*/ 435 w 428"/>
                <a:gd name="T25" fmla="*/ 44 h 152"/>
                <a:gd name="T26" fmla="*/ 386 w 428"/>
                <a:gd name="T27" fmla="*/ 73 h 152"/>
                <a:gd name="T28" fmla="*/ 416 w 428"/>
                <a:gd name="T29" fmla="*/ 73 h 152"/>
                <a:gd name="T30" fmla="*/ 520 w 428"/>
                <a:gd name="T31" fmla="*/ 48 h 152"/>
                <a:gd name="T32" fmla="*/ 643 w 428"/>
                <a:gd name="T33" fmla="*/ 35 h 152"/>
                <a:gd name="T34" fmla="*/ 559 w 428"/>
                <a:gd name="T35" fmla="*/ 73 h 152"/>
                <a:gd name="T36" fmla="*/ 646 w 428"/>
                <a:gd name="T37" fmla="*/ 46 h 152"/>
                <a:gd name="T38" fmla="*/ 768 w 428"/>
                <a:gd name="T39" fmla="*/ 39 h 152"/>
                <a:gd name="T40" fmla="*/ 713 w 428"/>
                <a:gd name="T41" fmla="*/ 52 h 152"/>
                <a:gd name="T42" fmla="*/ 686 w 428"/>
                <a:gd name="T43" fmla="*/ 74 h 152"/>
                <a:gd name="T44" fmla="*/ 733 w 428"/>
                <a:gd name="T45" fmla="*/ 51 h 152"/>
                <a:gd name="T46" fmla="*/ 811 w 428"/>
                <a:gd name="T47" fmla="*/ 46 h 152"/>
                <a:gd name="T48" fmla="*/ 894 w 428"/>
                <a:gd name="T49" fmla="*/ 59 h 152"/>
                <a:gd name="T50" fmla="*/ 925 w 428"/>
                <a:gd name="T51" fmla="*/ 103 h 152"/>
                <a:gd name="T52" fmla="*/ 1032 w 428"/>
                <a:gd name="T53" fmla="*/ 116 h 152"/>
                <a:gd name="T54" fmla="*/ 1071 w 428"/>
                <a:gd name="T55" fmla="*/ 67 h 152"/>
                <a:gd name="T56" fmla="*/ 1077 w 428"/>
                <a:gd name="T57" fmla="*/ 65 h 152"/>
                <a:gd name="T58" fmla="*/ 965 w 428"/>
                <a:gd name="T59" fmla="*/ 45 h 152"/>
                <a:gd name="T60" fmla="*/ 657 w 428"/>
                <a:gd name="T61" fmla="*/ 14 h 152"/>
                <a:gd name="T62" fmla="*/ 336 w 428"/>
                <a:gd name="T63" fmla="*/ 1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8" h="152">
                  <a:moveTo>
                    <a:pt x="129" y="1"/>
                  </a:moveTo>
                  <a:lnTo>
                    <a:pt x="104" y="0"/>
                  </a:lnTo>
                  <a:lnTo>
                    <a:pt x="79" y="4"/>
                  </a:lnTo>
                  <a:lnTo>
                    <a:pt x="56" y="14"/>
                  </a:lnTo>
                  <a:lnTo>
                    <a:pt x="37" y="29"/>
                  </a:lnTo>
                  <a:lnTo>
                    <a:pt x="19" y="48"/>
                  </a:lnTo>
                  <a:lnTo>
                    <a:pt x="8" y="69"/>
                  </a:lnTo>
                  <a:lnTo>
                    <a:pt x="0" y="95"/>
                  </a:lnTo>
                  <a:lnTo>
                    <a:pt x="22" y="73"/>
                  </a:lnTo>
                  <a:lnTo>
                    <a:pt x="49" y="54"/>
                  </a:lnTo>
                  <a:lnTo>
                    <a:pt x="78" y="44"/>
                  </a:lnTo>
                  <a:lnTo>
                    <a:pt x="65" y="73"/>
                  </a:lnTo>
                  <a:lnTo>
                    <a:pt x="59" y="106"/>
                  </a:lnTo>
                  <a:lnTo>
                    <a:pt x="66" y="84"/>
                  </a:lnTo>
                  <a:lnTo>
                    <a:pt x="78" y="67"/>
                  </a:lnTo>
                  <a:lnTo>
                    <a:pt x="94" y="53"/>
                  </a:lnTo>
                  <a:lnTo>
                    <a:pt x="113" y="44"/>
                  </a:lnTo>
                  <a:lnTo>
                    <a:pt x="136" y="45"/>
                  </a:lnTo>
                  <a:lnTo>
                    <a:pt x="114" y="79"/>
                  </a:lnTo>
                  <a:lnTo>
                    <a:pt x="98" y="114"/>
                  </a:lnTo>
                  <a:lnTo>
                    <a:pt x="109" y="94"/>
                  </a:lnTo>
                  <a:lnTo>
                    <a:pt x="124" y="73"/>
                  </a:lnTo>
                  <a:lnTo>
                    <a:pt x="141" y="59"/>
                  </a:lnTo>
                  <a:lnTo>
                    <a:pt x="161" y="46"/>
                  </a:lnTo>
                  <a:lnTo>
                    <a:pt x="182" y="38"/>
                  </a:lnTo>
                  <a:lnTo>
                    <a:pt x="167" y="52"/>
                  </a:lnTo>
                  <a:lnTo>
                    <a:pt x="155" y="68"/>
                  </a:lnTo>
                  <a:lnTo>
                    <a:pt x="148" y="88"/>
                  </a:lnTo>
                  <a:lnTo>
                    <a:pt x="145" y="108"/>
                  </a:lnTo>
                  <a:lnTo>
                    <a:pt x="159" y="88"/>
                  </a:lnTo>
                  <a:lnTo>
                    <a:pt x="177" y="71"/>
                  </a:lnTo>
                  <a:lnTo>
                    <a:pt x="199" y="57"/>
                  </a:lnTo>
                  <a:lnTo>
                    <a:pt x="221" y="47"/>
                  </a:lnTo>
                  <a:lnTo>
                    <a:pt x="246" y="43"/>
                  </a:lnTo>
                  <a:lnTo>
                    <a:pt x="228" y="63"/>
                  </a:lnTo>
                  <a:lnTo>
                    <a:pt x="214" y="89"/>
                  </a:lnTo>
                  <a:lnTo>
                    <a:pt x="229" y="69"/>
                  </a:lnTo>
                  <a:lnTo>
                    <a:pt x="248" y="55"/>
                  </a:lnTo>
                  <a:lnTo>
                    <a:pt x="271" y="49"/>
                  </a:lnTo>
                  <a:lnTo>
                    <a:pt x="294" y="47"/>
                  </a:lnTo>
                  <a:lnTo>
                    <a:pt x="280" y="52"/>
                  </a:lnTo>
                  <a:lnTo>
                    <a:pt x="273" y="63"/>
                  </a:lnTo>
                  <a:lnTo>
                    <a:pt x="266" y="76"/>
                  </a:lnTo>
                  <a:lnTo>
                    <a:pt x="263" y="90"/>
                  </a:lnTo>
                  <a:lnTo>
                    <a:pt x="268" y="75"/>
                  </a:lnTo>
                  <a:lnTo>
                    <a:pt x="281" y="62"/>
                  </a:lnTo>
                  <a:lnTo>
                    <a:pt x="295" y="56"/>
                  </a:lnTo>
                  <a:lnTo>
                    <a:pt x="311" y="55"/>
                  </a:lnTo>
                  <a:lnTo>
                    <a:pt x="328" y="60"/>
                  </a:lnTo>
                  <a:lnTo>
                    <a:pt x="342" y="71"/>
                  </a:lnTo>
                  <a:lnTo>
                    <a:pt x="349" y="97"/>
                  </a:lnTo>
                  <a:lnTo>
                    <a:pt x="355" y="124"/>
                  </a:lnTo>
                  <a:lnTo>
                    <a:pt x="358" y="152"/>
                  </a:lnTo>
                  <a:lnTo>
                    <a:pt x="396" y="140"/>
                  </a:lnTo>
                  <a:lnTo>
                    <a:pt x="396" y="110"/>
                  </a:lnTo>
                  <a:lnTo>
                    <a:pt x="411" y="80"/>
                  </a:lnTo>
                  <a:lnTo>
                    <a:pt x="400" y="84"/>
                  </a:lnTo>
                  <a:lnTo>
                    <a:pt x="412" y="78"/>
                  </a:lnTo>
                  <a:lnTo>
                    <a:pt x="428" y="76"/>
                  </a:lnTo>
                  <a:lnTo>
                    <a:pt x="370" y="53"/>
                  </a:lnTo>
                  <a:lnTo>
                    <a:pt x="312" y="34"/>
                  </a:lnTo>
                  <a:lnTo>
                    <a:pt x="252" y="18"/>
                  </a:lnTo>
                  <a:lnTo>
                    <a:pt x="192" y="7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auto">
            <a:xfrm rot="1574019">
              <a:off x="4858" y="1638"/>
              <a:ext cx="435" cy="82"/>
            </a:xfrm>
            <a:custGeom>
              <a:avLst/>
              <a:gdLst>
                <a:gd name="T0" fmla="*/ 871 w 345"/>
                <a:gd name="T1" fmla="*/ 76 h 84"/>
                <a:gd name="T2" fmla="*/ 728 w 345"/>
                <a:gd name="T3" fmla="*/ 29 h 84"/>
                <a:gd name="T4" fmla="*/ 555 w 345"/>
                <a:gd name="T5" fmla="*/ 10 h 84"/>
                <a:gd name="T6" fmla="*/ 377 w 345"/>
                <a:gd name="T7" fmla="*/ 0 h 84"/>
                <a:gd name="T8" fmla="*/ 209 w 345"/>
                <a:gd name="T9" fmla="*/ 1 h 84"/>
                <a:gd name="T10" fmla="*/ 93 w 345"/>
                <a:gd name="T11" fmla="*/ 6 h 84"/>
                <a:gd name="T12" fmla="*/ 0 w 345"/>
                <a:gd name="T13" fmla="*/ 29 h 84"/>
                <a:gd name="T14" fmla="*/ 177 w 345"/>
                <a:gd name="T15" fmla="*/ 39 h 84"/>
                <a:gd name="T16" fmla="*/ 474 w 345"/>
                <a:gd name="T17" fmla="*/ 45 h 84"/>
                <a:gd name="T18" fmla="*/ 871 w 345"/>
                <a:gd name="T19" fmla="*/ 7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5" h="84">
                  <a:moveTo>
                    <a:pt x="345" y="84"/>
                  </a:moveTo>
                  <a:lnTo>
                    <a:pt x="288" y="33"/>
                  </a:lnTo>
                  <a:lnTo>
                    <a:pt x="220" y="10"/>
                  </a:lnTo>
                  <a:lnTo>
                    <a:pt x="149" y="0"/>
                  </a:lnTo>
                  <a:lnTo>
                    <a:pt x="83" y="1"/>
                  </a:lnTo>
                  <a:lnTo>
                    <a:pt x="37" y="6"/>
                  </a:lnTo>
                  <a:lnTo>
                    <a:pt x="0" y="33"/>
                  </a:lnTo>
                  <a:lnTo>
                    <a:pt x="70" y="43"/>
                  </a:lnTo>
                  <a:lnTo>
                    <a:pt x="187" y="49"/>
                  </a:lnTo>
                  <a:lnTo>
                    <a:pt x="345" y="84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auto">
            <a:xfrm rot="1574019">
              <a:off x="4865" y="1596"/>
              <a:ext cx="130" cy="56"/>
            </a:xfrm>
            <a:custGeom>
              <a:avLst/>
              <a:gdLst>
                <a:gd name="T0" fmla="*/ 226 w 108"/>
                <a:gd name="T1" fmla="*/ 12 h 57"/>
                <a:gd name="T2" fmla="*/ 152 w 108"/>
                <a:gd name="T3" fmla="*/ 29 h 57"/>
                <a:gd name="T4" fmla="*/ 83 w 108"/>
                <a:gd name="T5" fmla="*/ 53 h 57"/>
                <a:gd name="T6" fmla="*/ 37 w 108"/>
                <a:gd name="T7" fmla="*/ 41 h 57"/>
                <a:gd name="T8" fmla="*/ 58 w 108"/>
                <a:gd name="T9" fmla="*/ 0 h 57"/>
                <a:gd name="T10" fmla="*/ 0 w 108"/>
                <a:gd name="T11" fmla="*/ 10 h 57"/>
                <a:gd name="T12" fmla="*/ 120 w 108"/>
                <a:gd name="T13" fmla="*/ 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57">
                  <a:moveTo>
                    <a:pt x="108" y="12"/>
                  </a:moveTo>
                  <a:lnTo>
                    <a:pt x="72" y="33"/>
                  </a:lnTo>
                  <a:lnTo>
                    <a:pt x="39" y="57"/>
                  </a:lnTo>
                  <a:lnTo>
                    <a:pt x="18" y="45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57" y="3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auto">
            <a:xfrm rot="1574019" flipH="1">
              <a:off x="4893" y="1884"/>
              <a:ext cx="217" cy="112"/>
            </a:xfrm>
            <a:custGeom>
              <a:avLst/>
              <a:gdLst>
                <a:gd name="T0" fmla="*/ 0 w 159"/>
                <a:gd name="T1" fmla="*/ 57 h 107"/>
                <a:gd name="T2" fmla="*/ 362 w 159"/>
                <a:gd name="T3" fmla="*/ 54 h 107"/>
                <a:gd name="T4" fmla="*/ 551 w 159"/>
                <a:gd name="T5" fmla="*/ 67 h 107"/>
                <a:gd name="T6" fmla="*/ 382 w 159"/>
                <a:gd name="T7" fmla="*/ 126 h 107"/>
                <a:gd name="T8" fmla="*/ 179 w 159"/>
                <a:gd name="T9" fmla="*/ 124 h 107"/>
                <a:gd name="T10" fmla="*/ 0 w 159"/>
                <a:gd name="T11" fmla="*/ 5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107">
                  <a:moveTo>
                    <a:pt x="0" y="48"/>
                  </a:moveTo>
                  <a:cubicBezTo>
                    <a:pt x="3" y="0"/>
                    <a:pt x="57" y="71"/>
                    <a:pt x="104" y="46"/>
                  </a:cubicBezTo>
                  <a:cubicBezTo>
                    <a:pt x="151" y="56"/>
                    <a:pt x="143" y="16"/>
                    <a:pt x="159" y="55"/>
                  </a:cubicBezTo>
                  <a:cubicBezTo>
                    <a:pt x="146" y="87"/>
                    <a:pt x="138" y="81"/>
                    <a:pt x="110" y="105"/>
                  </a:cubicBezTo>
                  <a:cubicBezTo>
                    <a:pt x="100" y="102"/>
                    <a:pt x="60" y="107"/>
                    <a:pt x="51" y="103"/>
                  </a:cubicBezTo>
                  <a:cubicBezTo>
                    <a:pt x="40" y="99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30" name="Group 99"/>
            <p:cNvGrpSpPr>
              <a:grpSpLocks/>
            </p:cNvGrpSpPr>
            <p:nvPr/>
          </p:nvGrpSpPr>
          <p:grpSpPr bwMode="auto">
            <a:xfrm>
              <a:off x="4517" y="1688"/>
              <a:ext cx="1104" cy="1096"/>
              <a:chOff x="1932" y="1525"/>
              <a:chExt cx="162" cy="175"/>
            </a:xfrm>
          </p:grpSpPr>
          <p:sp>
            <p:nvSpPr>
              <p:cNvPr id="31" name="Freeform 100"/>
              <p:cNvSpPr>
                <a:spLocks noChangeAspect="1"/>
              </p:cNvSpPr>
              <p:nvPr/>
            </p:nvSpPr>
            <p:spPr bwMode="auto">
              <a:xfrm rot="349371">
                <a:off x="2062" y="1554"/>
                <a:ext cx="3" cy="3"/>
              </a:xfrm>
              <a:custGeom>
                <a:avLst/>
                <a:gdLst>
                  <a:gd name="T0" fmla="*/ 0 w 24"/>
                  <a:gd name="T1" fmla="*/ 0 h 21"/>
                  <a:gd name="T2" fmla="*/ 0 w 24"/>
                  <a:gd name="T3" fmla="*/ 0 h 21"/>
                  <a:gd name="T4" fmla="*/ 0 w 24"/>
                  <a:gd name="T5" fmla="*/ 0 h 21"/>
                  <a:gd name="T6" fmla="*/ 0 w 24"/>
                  <a:gd name="T7" fmla="*/ 0 h 21"/>
                  <a:gd name="T8" fmla="*/ 0 w 2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8"/>
                    </a:moveTo>
                    <a:lnTo>
                      <a:pt x="11" y="18"/>
                    </a:lnTo>
                    <a:lnTo>
                      <a:pt x="19" y="21"/>
                    </a:lnTo>
                    <a:lnTo>
                      <a:pt x="24" y="13"/>
                    </a:lnTo>
                    <a:lnTo>
                      <a:pt x="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101"/>
              <p:cNvSpPr>
                <a:spLocks noChangeAspect="1"/>
              </p:cNvSpPr>
              <p:nvPr/>
            </p:nvSpPr>
            <p:spPr bwMode="auto">
              <a:xfrm>
                <a:off x="2054" y="1525"/>
                <a:ext cx="23" cy="41"/>
              </a:xfrm>
              <a:custGeom>
                <a:avLst/>
                <a:gdLst>
                  <a:gd name="T0" fmla="*/ 95 w 14"/>
                  <a:gd name="T1" fmla="*/ 205 h 24"/>
                  <a:gd name="T2" fmla="*/ 102 w 14"/>
                  <a:gd name="T3" fmla="*/ 181 h 24"/>
                  <a:gd name="T4" fmla="*/ 95 w 14"/>
                  <a:gd name="T5" fmla="*/ 155 h 24"/>
                  <a:gd name="T6" fmla="*/ 89 w 14"/>
                  <a:gd name="T7" fmla="*/ 135 h 24"/>
                  <a:gd name="T8" fmla="*/ 95 w 14"/>
                  <a:gd name="T9" fmla="*/ 111 h 24"/>
                  <a:gd name="T10" fmla="*/ 102 w 14"/>
                  <a:gd name="T11" fmla="*/ 94 h 24"/>
                  <a:gd name="T12" fmla="*/ 95 w 14"/>
                  <a:gd name="T13" fmla="*/ 75 h 24"/>
                  <a:gd name="T14" fmla="*/ 89 w 14"/>
                  <a:gd name="T15" fmla="*/ 50 h 24"/>
                  <a:gd name="T16" fmla="*/ 71 w 14"/>
                  <a:gd name="T17" fmla="*/ 36 h 24"/>
                  <a:gd name="T18" fmla="*/ 67 w 14"/>
                  <a:gd name="T19" fmla="*/ 15 h 24"/>
                  <a:gd name="T20" fmla="*/ 67 w 14"/>
                  <a:gd name="T21" fmla="*/ 15 h 24"/>
                  <a:gd name="T22" fmla="*/ 54 w 14"/>
                  <a:gd name="T23" fmla="*/ 0 h 24"/>
                  <a:gd name="T24" fmla="*/ 43 w 14"/>
                  <a:gd name="T25" fmla="*/ 26 h 24"/>
                  <a:gd name="T26" fmla="*/ 43 w 14"/>
                  <a:gd name="T27" fmla="*/ 44 h 24"/>
                  <a:gd name="T28" fmla="*/ 43 w 14"/>
                  <a:gd name="T29" fmla="*/ 70 h 24"/>
                  <a:gd name="T30" fmla="*/ 35 w 14"/>
                  <a:gd name="T31" fmla="*/ 75 h 24"/>
                  <a:gd name="T32" fmla="*/ 21 w 14"/>
                  <a:gd name="T33" fmla="*/ 94 h 24"/>
                  <a:gd name="T34" fmla="*/ 0 w 14"/>
                  <a:gd name="T35" fmla="*/ 106 h 24"/>
                  <a:gd name="T36" fmla="*/ 13 w 14"/>
                  <a:gd name="T37" fmla="*/ 106 h 24"/>
                  <a:gd name="T38" fmla="*/ 21 w 14"/>
                  <a:gd name="T39" fmla="*/ 120 h 24"/>
                  <a:gd name="T40" fmla="*/ 33 w 14"/>
                  <a:gd name="T41" fmla="*/ 128 h 24"/>
                  <a:gd name="T42" fmla="*/ 35 w 14"/>
                  <a:gd name="T43" fmla="*/ 135 h 24"/>
                  <a:gd name="T44" fmla="*/ 35 w 14"/>
                  <a:gd name="T45" fmla="*/ 155 h 24"/>
                  <a:gd name="T46" fmla="*/ 33 w 14"/>
                  <a:gd name="T47" fmla="*/ 169 h 24"/>
                  <a:gd name="T48" fmla="*/ 33 w 14"/>
                  <a:gd name="T49" fmla="*/ 190 h 24"/>
                  <a:gd name="T50" fmla="*/ 21 w 14"/>
                  <a:gd name="T51" fmla="*/ 195 h 24"/>
                  <a:gd name="T52" fmla="*/ 21 w 14"/>
                  <a:gd name="T53" fmla="*/ 205 h 24"/>
                  <a:gd name="T54" fmla="*/ 35 w 14"/>
                  <a:gd name="T55" fmla="*/ 195 h 24"/>
                  <a:gd name="T56" fmla="*/ 58 w 14"/>
                  <a:gd name="T57" fmla="*/ 195 h 24"/>
                  <a:gd name="T58" fmla="*/ 71 w 14"/>
                  <a:gd name="T59" fmla="*/ 195 h 24"/>
                  <a:gd name="T60" fmla="*/ 95 w 14"/>
                  <a:gd name="T61" fmla="*/ 205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" h="24">
                    <a:moveTo>
                      <a:pt x="13" y="24"/>
                    </a:moveTo>
                    <a:lnTo>
                      <a:pt x="14" y="21"/>
                    </a:lnTo>
                    <a:lnTo>
                      <a:pt x="13" y="18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102"/>
              <p:cNvSpPr>
                <a:spLocks noChangeAspect="1"/>
              </p:cNvSpPr>
              <p:nvPr/>
            </p:nvSpPr>
            <p:spPr bwMode="auto">
              <a:xfrm rot="349371">
                <a:off x="2062" y="1535"/>
                <a:ext cx="8" cy="4"/>
              </a:xfrm>
              <a:custGeom>
                <a:avLst/>
                <a:gdLst>
                  <a:gd name="T0" fmla="*/ 0 w 52"/>
                  <a:gd name="T1" fmla="*/ 0 h 27"/>
                  <a:gd name="T2" fmla="*/ 0 w 52"/>
                  <a:gd name="T3" fmla="*/ 0 h 27"/>
                  <a:gd name="T4" fmla="*/ 0 w 52"/>
                  <a:gd name="T5" fmla="*/ 0 h 27"/>
                  <a:gd name="T6" fmla="*/ 0 w 52"/>
                  <a:gd name="T7" fmla="*/ 0 h 27"/>
                  <a:gd name="T8" fmla="*/ 0 w 5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7">
                    <a:moveTo>
                      <a:pt x="0" y="27"/>
                    </a:moveTo>
                    <a:lnTo>
                      <a:pt x="10" y="11"/>
                    </a:lnTo>
                    <a:lnTo>
                      <a:pt x="21" y="3"/>
                    </a:lnTo>
                    <a:lnTo>
                      <a:pt x="34" y="0"/>
                    </a:lnTo>
                    <a:lnTo>
                      <a:pt x="52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103"/>
              <p:cNvSpPr>
                <a:spLocks noChangeAspect="1"/>
              </p:cNvSpPr>
              <p:nvPr/>
            </p:nvSpPr>
            <p:spPr bwMode="auto">
              <a:xfrm rot="349371">
                <a:off x="2054" y="1545"/>
                <a:ext cx="3" cy="3"/>
              </a:xfrm>
              <a:custGeom>
                <a:avLst/>
                <a:gdLst>
                  <a:gd name="T0" fmla="*/ 0 w 24"/>
                  <a:gd name="T1" fmla="*/ 0 h 35"/>
                  <a:gd name="T2" fmla="*/ 0 w 24"/>
                  <a:gd name="T3" fmla="*/ 0 h 35"/>
                  <a:gd name="T4" fmla="*/ 0 w 24"/>
                  <a:gd name="T5" fmla="*/ 0 h 35"/>
                  <a:gd name="T6" fmla="*/ 0 w 24"/>
                  <a:gd name="T7" fmla="*/ 0 h 35"/>
                  <a:gd name="T8" fmla="*/ 0 w 24"/>
                  <a:gd name="T9" fmla="*/ 0 h 35"/>
                  <a:gd name="T10" fmla="*/ 0 w 24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5">
                    <a:moveTo>
                      <a:pt x="19" y="0"/>
                    </a:moveTo>
                    <a:lnTo>
                      <a:pt x="16" y="13"/>
                    </a:lnTo>
                    <a:lnTo>
                      <a:pt x="19" y="27"/>
                    </a:lnTo>
                    <a:lnTo>
                      <a:pt x="24" y="35"/>
                    </a:lnTo>
                    <a:lnTo>
                      <a:pt x="16" y="27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104"/>
              <p:cNvSpPr>
                <a:spLocks noChangeAspect="1"/>
              </p:cNvSpPr>
              <p:nvPr/>
            </p:nvSpPr>
            <p:spPr bwMode="auto">
              <a:xfrm rot="349371">
                <a:off x="1932" y="1559"/>
                <a:ext cx="162" cy="141"/>
              </a:xfrm>
              <a:custGeom>
                <a:avLst/>
                <a:gdLst>
                  <a:gd name="T0" fmla="*/ 0 w 1256"/>
                  <a:gd name="T1" fmla="*/ 0 h 1291"/>
                  <a:gd name="T2" fmla="*/ 0 w 1256"/>
                  <a:gd name="T3" fmla="*/ 0 h 1291"/>
                  <a:gd name="T4" fmla="*/ 0 w 1256"/>
                  <a:gd name="T5" fmla="*/ 0 h 1291"/>
                  <a:gd name="T6" fmla="*/ 0 w 1256"/>
                  <a:gd name="T7" fmla="*/ 0 h 1291"/>
                  <a:gd name="T8" fmla="*/ 0 w 1256"/>
                  <a:gd name="T9" fmla="*/ 0 h 1291"/>
                  <a:gd name="T10" fmla="*/ 0 w 1256"/>
                  <a:gd name="T11" fmla="*/ 0 h 1291"/>
                  <a:gd name="T12" fmla="*/ 0 w 1256"/>
                  <a:gd name="T13" fmla="*/ 0 h 1291"/>
                  <a:gd name="T14" fmla="*/ 0 w 1256"/>
                  <a:gd name="T15" fmla="*/ 0 h 1291"/>
                  <a:gd name="T16" fmla="*/ 0 w 1256"/>
                  <a:gd name="T17" fmla="*/ 0 h 1291"/>
                  <a:gd name="T18" fmla="*/ 0 w 1256"/>
                  <a:gd name="T19" fmla="*/ 0 h 1291"/>
                  <a:gd name="T20" fmla="*/ 0 w 1256"/>
                  <a:gd name="T21" fmla="*/ 0 h 1291"/>
                  <a:gd name="T22" fmla="*/ 0 w 1256"/>
                  <a:gd name="T23" fmla="*/ 0 h 1291"/>
                  <a:gd name="T24" fmla="*/ 0 w 1256"/>
                  <a:gd name="T25" fmla="*/ 0 h 1291"/>
                  <a:gd name="T26" fmla="*/ 0 w 1256"/>
                  <a:gd name="T27" fmla="*/ 0 h 1291"/>
                  <a:gd name="T28" fmla="*/ 0 w 1256"/>
                  <a:gd name="T29" fmla="*/ 0 h 1291"/>
                  <a:gd name="T30" fmla="*/ 0 w 1256"/>
                  <a:gd name="T31" fmla="*/ 0 h 1291"/>
                  <a:gd name="T32" fmla="*/ 0 w 1256"/>
                  <a:gd name="T33" fmla="*/ 0 h 1291"/>
                  <a:gd name="T34" fmla="*/ 0 w 1256"/>
                  <a:gd name="T35" fmla="*/ 0 h 1291"/>
                  <a:gd name="T36" fmla="*/ 0 w 1256"/>
                  <a:gd name="T37" fmla="*/ 0 h 1291"/>
                  <a:gd name="T38" fmla="*/ 0 w 1256"/>
                  <a:gd name="T39" fmla="*/ 0 h 1291"/>
                  <a:gd name="T40" fmla="*/ 0 w 1256"/>
                  <a:gd name="T41" fmla="*/ 0 h 1291"/>
                  <a:gd name="T42" fmla="*/ 0 w 1256"/>
                  <a:gd name="T43" fmla="*/ 0 h 1291"/>
                  <a:gd name="T44" fmla="*/ 0 w 1256"/>
                  <a:gd name="T45" fmla="*/ 0 h 1291"/>
                  <a:gd name="T46" fmla="*/ 0 w 1256"/>
                  <a:gd name="T47" fmla="*/ 0 h 1291"/>
                  <a:gd name="T48" fmla="*/ 0 w 1256"/>
                  <a:gd name="T49" fmla="*/ 0 h 1291"/>
                  <a:gd name="T50" fmla="*/ 0 w 1256"/>
                  <a:gd name="T51" fmla="*/ 0 h 1291"/>
                  <a:gd name="T52" fmla="*/ 0 w 1256"/>
                  <a:gd name="T53" fmla="*/ 0 h 1291"/>
                  <a:gd name="T54" fmla="*/ 0 w 1256"/>
                  <a:gd name="T55" fmla="*/ 0 h 1291"/>
                  <a:gd name="T56" fmla="*/ 0 w 1256"/>
                  <a:gd name="T57" fmla="*/ 0 h 1291"/>
                  <a:gd name="T58" fmla="*/ 0 w 1256"/>
                  <a:gd name="T59" fmla="*/ 0 h 1291"/>
                  <a:gd name="T60" fmla="*/ 0 w 1256"/>
                  <a:gd name="T61" fmla="*/ 0 h 1291"/>
                  <a:gd name="T62" fmla="*/ 0 w 1256"/>
                  <a:gd name="T63" fmla="*/ 0 h 1291"/>
                  <a:gd name="T64" fmla="*/ 0 w 1256"/>
                  <a:gd name="T65" fmla="*/ 0 h 1291"/>
                  <a:gd name="T66" fmla="*/ 0 w 1256"/>
                  <a:gd name="T67" fmla="*/ 0 h 1291"/>
                  <a:gd name="T68" fmla="*/ 0 w 1256"/>
                  <a:gd name="T69" fmla="*/ 0 h 1291"/>
                  <a:gd name="T70" fmla="*/ 0 w 1256"/>
                  <a:gd name="T71" fmla="*/ 0 h 12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56" h="1291">
                    <a:moveTo>
                      <a:pt x="463" y="318"/>
                    </a:moveTo>
                    <a:lnTo>
                      <a:pt x="465" y="259"/>
                    </a:lnTo>
                    <a:lnTo>
                      <a:pt x="489" y="251"/>
                    </a:lnTo>
                    <a:lnTo>
                      <a:pt x="516" y="249"/>
                    </a:lnTo>
                    <a:lnTo>
                      <a:pt x="516" y="288"/>
                    </a:lnTo>
                    <a:lnTo>
                      <a:pt x="537" y="299"/>
                    </a:lnTo>
                    <a:lnTo>
                      <a:pt x="561" y="302"/>
                    </a:lnTo>
                    <a:lnTo>
                      <a:pt x="582" y="296"/>
                    </a:lnTo>
                    <a:lnTo>
                      <a:pt x="603" y="283"/>
                    </a:lnTo>
                    <a:lnTo>
                      <a:pt x="619" y="265"/>
                    </a:lnTo>
                    <a:lnTo>
                      <a:pt x="619" y="257"/>
                    </a:lnTo>
                    <a:lnTo>
                      <a:pt x="624" y="249"/>
                    </a:lnTo>
                    <a:lnTo>
                      <a:pt x="640" y="249"/>
                    </a:lnTo>
                    <a:lnTo>
                      <a:pt x="650" y="254"/>
                    </a:lnTo>
                    <a:lnTo>
                      <a:pt x="658" y="265"/>
                    </a:lnTo>
                    <a:lnTo>
                      <a:pt x="658" y="333"/>
                    </a:lnTo>
                    <a:lnTo>
                      <a:pt x="703" y="355"/>
                    </a:lnTo>
                    <a:lnTo>
                      <a:pt x="754" y="371"/>
                    </a:lnTo>
                    <a:lnTo>
                      <a:pt x="801" y="376"/>
                    </a:lnTo>
                    <a:lnTo>
                      <a:pt x="852" y="373"/>
                    </a:lnTo>
                    <a:lnTo>
                      <a:pt x="902" y="363"/>
                    </a:lnTo>
                    <a:lnTo>
                      <a:pt x="947" y="344"/>
                    </a:lnTo>
                    <a:lnTo>
                      <a:pt x="989" y="318"/>
                    </a:lnTo>
                    <a:lnTo>
                      <a:pt x="899" y="45"/>
                    </a:lnTo>
                    <a:lnTo>
                      <a:pt x="928" y="21"/>
                    </a:lnTo>
                    <a:lnTo>
                      <a:pt x="963" y="5"/>
                    </a:lnTo>
                    <a:lnTo>
                      <a:pt x="1000" y="0"/>
                    </a:lnTo>
                    <a:lnTo>
                      <a:pt x="1037" y="3"/>
                    </a:lnTo>
                    <a:lnTo>
                      <a:pt x="1071" y="13"/>
                    </a:lnTo>
                    <a:lnTo>
                      <a:pt x="1103" y="34"/>
                    </a:lnTo>
                    <a:lnTo>
                      <a:pt x="1249" y="368"/>
                    </a:lnTo>
                    <a:lnTo>
                      <a:pt x="1256" y="405"/>
                    </a:lnTo>
                    <a:lnTo>
                      <a:pt x="1254" y="445"/>
                    </a:lnTo>
                    <a:lnTo>
                      <a:pt x="1243" y="479"/>
                    </a:lnTo>
                    <a:lnTo>
                      <a:pt x="1222" y="511"/>
                    </a:lnTo>
                    <a:lnTo>
                      <a:pt x="1145" y="558"/>
                    </a:lnTo>
                    <a:lnTo>
                      <a:pt x="1066" y="598"/>
                    </a:lnTo>
                    <a:lnTo>
                      <a:pt x="984" y="635"/>
                    </a:lnTo>
                    <a:lnTo>
                      <a:pt x="928" y="659"/>
                    </a:lnTo>
                    <a:lnTo>
                      <a:pt x="878" y="688"/>
                    </a:lnTo>
                    <a:lnTo>
                      <a:pt x="830" y="722"/>
                    </a:lnTo>
                    <a:lnTo>
                      <a:pt x="785" y="762"/>
                    </a:lnTo>
                    <a:lnTo>
                      <a:pt x="767" y="924"/>
                    </a:lnTo>
                    <a:lnTo>
                      <a:pt x="756" y="1085"/>
                    </a:lnTo>
                    <a:lnTo>
                      <a:pt x="754" y="1249"/>
                    </a:lnTo>
                    <a:lnTo>
                      <a:pt x="666" y="1273"/>
                    </a:lnTo>
                    <a:lnTo>
                      <a:pt x="579" y="1286"/>
                    </a:lnTo>
                    <a:lnTo>
                      <a:pt x="489" y="1291"/>
                    </a:lnTo>
                    <a:lnTo>
                      <a:pt x="399" y="1286"/>
                    </a:lnTo>
                    <a:lnTo>
                      <a:pt x="309" y="1276"/>
                    </a:lnTo>
                    <a:lnTo>
                      <a:pt x="222" y="1252"/>
                    </a:lnTo>
                    <a:lnTo>
                      <a:pt x="137" y="1223"/>
                    </a:lnTo>
                    <a:lnTo>
                      <a:pt x="140" y="887"/>
                    </a:lnTo>
                    <a:lnTo>
                      <a:pt x="113" y="916"/>
                    </a:lnTo>
                    <a:lnTo>
                      <a:pt x="71" y="868"/>
                    </a:lnTo>
                    <a:lnTo>
                      <a:pt x="37" y="818"/>
                    </a:lnTo>
                    <a:lnTo>
                      <a:pt x="10" y="762"/>
                    </a:lnTo>
                    <a:lnTo>
                      <a:pt x="2" y="722"/>
                    </a:lnTo>
                    <a:lnTo>
                      <a:pt x="0" y="683"/>
                    </a:lnTo>
                    <a:lnTo>
                      <a:pt x="5" y="646"/>
                    </a:lnTo>
                    <a:lnTo>
                      <a:pt x="18" y="606"/>
                    </a:lnTo>
                    <a:lnTo>
                      <a:pt x="47" y="558"/>
                    </a:lnTo>
                    <a:lnTo>
                      <a:pt x="84" y="513"/>
                    </a:lnTo>
                    <a:lnTo>
                      <a:pt x="129" y="476"/>
                    </a:lnTo>
                    <a:lnTo>
                      <a:pt x="185" y="431"/>
                    </a:lnTo>
                    <a:lnTo>
                      <a:pt x="246" y="394"/>
                    </a:lnTo>
                    <a:lnTo>
                      <a:pt x="312" y="363"/>
                    </a:lnTo>
                    <a:lnTo>
                      <a:pt x="314" y="344"/>
                    </a:lnTo>
                    <a:lnTo>
                      <a:pt x="322" y="328"/>
                    </a:lnTo>
                    <a:lnTo>
                      <a:pt x="336" y="318"/>
                    </a:lnTo>
                    <a:lnTo>
                      <a:pt x="378" y="310"/>
                    </a:lnTo>
                    <a:lnTo>
                      <a:pt x="420" y="310"/>
                    </a:lnTo>
                    <a:lnTo>
                      <a:pt x="463" y="3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105"/>
              <p:cNvSpPr>
                <a:spLocks noChangeAspect="1"/>
              </p:cNvSpPr>
              <p:nvPr/>
            </p:nvSpPr>
            <p:spPr bwMode="auto">
              <a:xfrm rot="349371">
                <a:off x="1952" y="1600"/>
                <a:ext cx="24" cy="52"/>
              </a:xfrm>
              <a:custGeom>
                <a:avLst/>
                <a:gdLst>
                  <a:gd name="T0" fmla="*/ 0 w 199"/>
                  <a:gd name="T1" fmla="*/ 0 h 487"/>
                  <a:gd name="T2" fmla="*/ 0 w 199"/>
                  <a:gd name="T3" fmla="*/ 0 h 487"/>
                  <a:gd name="T4" fmla="*/ 0 w 199"/>
                  <a:gd name="T5" fmla="*/ 0 h 487"/>
                  <a:gd name="T6" fmla="*/ 0 w 199"/>
                  <a:gd name="T7" fmla="*/ 0 h 487"/>
                  <a:gd name="T8" fmla="*/ 0 w 199"/>
                  <a:gd name="T9" fmla="*/ 0 h 487"/>
                  <a:gd name="T10" fmla="*/ 0 w 199"/>
                  <a:gd name="T11" fmla="*/ 0 h 487"/>
                  <a:gd name="T12" fmla="*/ 0 w 199"/>
                  <a:gd name="T13" fmla="*/ 0 h 487"/>
                  <a:gd name="T14" fmla="*/ 0 w 199"/>
                  <a:gd name="T15" fmla="*/ 0 h 487"/>
                  <a:gd name="T16" fmla="*/ 0 w 199"/>
                  <a:gd name="T17" fmla="*/ 0 h 4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9" h="487">
                    <a:moveTo>
                      <a:pt x="199" y="0"/>
                    </a:moveTo>
                    <a:lnTo>
                      <a:pt x="143" y="48"/>
                    </a:lnTo>
                    <a:lnTo>
                      <a:pt x="95" y="101"/>
                    </a:lnTo>
                    <a:lnTo>
                      <a:pt x="58" y="156"/>
                    </a:lnTo>
                    <a:lnTo>
                      <a:pt x="29" y="215"/>
                    </a:lnTo>
                    <a:lnTo>
                      <a:pt x="11" y="278"/>
                    </a:lnTo>
                    <a:lnTo>
                      <a:pt x="0" y="344"/>
                    </a:lnTo>
                    <a:lnTo>
                      <a:pt x="0" y="416"/>
                    </a:lnTo>
                    <a:lnTo>
                      <a:pt x="11" y="48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106"/>
              <p:cNvSpPr>
                <a:spLocks noChangeAspect="1"/>
              </p:cNvSpPr>
              <p:nvPr/>
            </p:nvSpPr>
            <p:spPr bwMode="auto">
              <a:xfrm rot="349371">
                <a:off x="1943" y="1624"/>
                <a:ext cx="12" cy="8"/>
              </a:xfrm>
              <a:custGeom>
                <a:avLst/>
                <a:gdLst>
                  <a:gd name="T0" fmla="*/ 0 w 87"/>
                  <a:gd name="T1" fmla="*/ 0 h 72"/>
                  <a:gd name="T2" fmla="*/ 0 w 87"/>
                  <a:gd name="T3" fmla="*/ 0 h 72"/>
                  <a:gd name="T4" fmla="*/ 0 w 87"/>
                  <a:gd name="T5" fmla="*/ 0 h 72"/>
                  <a:gd name="T6" fmla="*/ 0 w 87"/>
                  <a:gd name="T7" fmla="*/ 0 h 72"/>
                  <a:gd name="T8" fmla="*/ 0 w 87"/>
                  <a:gd name="T9" fmla="*/ 0 h 72"/>
                  <a:gd name="T10" fmla="*/ 0 w 87"/>
                  <a:gd name="T11" fmla="*/ 0 h 72"/>
                  <a:gd name="T12" fmla="*/ 0 w 87"/>
                  <a:gd name="T13" fmla="*/ 0 h 72"/>
                  <a:gd name="T14" fmla="*/ 0 w 87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" h="72">
                    <a:moveTo>
                      <a:pt x="0" y="0"/>
                    </a:moveTo>
                    <a:lnTo>
                      <a:pt x="0" y="30"/>
                    </a:lnTo>
                    <a:lnTo>
                      <a:pt x="2" y="51"/>
                    </a:lnTo>
                    <a:lnTo>
                      <a:pt x="13" y="67"/>
                    </a:lnTo>
                    <a:lnTo>
                      <a:pt x="26" y="72"/>
                    </a:lnTo>
                    <a:lnTo>
                      <a:pt x="45" y="72"/>
                    </a:lnTo>
                    <a:lnTo>
                      <a:pt x="66" y="61"/>
                    </a:lnTo>
                    <a:lnTo>
                      <a:pt x="87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107"/>
              <p:cNvSpPr>
                <a:spLocks noChangeAspect="1"/>
              </p:cNvSpPr>
              <p:nvPr/>
            </p:nvSpPr>
            <p:spPr bwMode="auto">
              <a:xfrm rot="349371">
                <a:off x="1944" y="1631"/>
                <a:ext cx="9" cy="3"/>
              </a:xfrm>
              <a:custGeom>
                <a:avLst/>
                <a:gdLst>
                  <a:gd name="T0" fmla="*/ 0 w 59"/>
                  <a:gd name="T1" fmla="*/ 0 h 29"/>
                  <a:gd name="T2" fmla="*/ 0 w 59"/>
                  <a:gd name="T3" fmla="*/ 0 h 29"/>
                  <a:gd name="T4" fmla="*/ 0 w 59"/>
                  <a:gd name="T5" fmla="*/ 0 h 29"/>
                  <a:gd name="T6" fmla="*/ 0 w 59"/>
                  <a:gd name="T7" fmla="*/ 0 h 29"/>
                  <a:gd name="T8" fmla="*/ 0 w 59"/>
                  <a:gd name="T9" fmla="*/ 0 h 29"/>
                  <a:gd name="T10" fmla="*/ 0 w 5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29">
                    <a:moveTo>
                      <a:pt x="0" y="0"/>
                    </a:moveTo>
                    <a:lnTo>
                      <a:pt x="8" y="19"/>
                    </a:lnTo>
                    <a:lnTo>
                      <a:pt x="22" y="29"/>
                    </a:lnTo>
                    <a:lnTo>
                      <a:pt x="35" y="29"/>
                    </a:lnTo>
                    <a:lnTo>
                      <a:pt x="48" y="19"/>
                    </a:lnTo>
                    <a:lnTo>
                      <a:pt x="5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108"/>
              <p:cNvSpPr>
                <a:spLocks noChangeAspect="1"/>
              </p:cNvSpPr>
              <p:nvPr/>
            </p:nvSpPr>
            <p:spPr bwMode="auto">
              <a:xfrm rot="349371">
                <a:off x="1946" y="1634"/>
                <a:ext cx="7" cy="0"/>
              </a:xfrm>
              <a:custGeom>
                <a:avLst/>
                <a:gdLst>
                  <a:gd name="T0" fmla="*/ 0 w 43"/>
                  <a:gd name="T1" fmla="*/ 0 h 8"/>
                  <a:gd name="T2" fmla="*/ 0 w 43"/>
                  <a:gd name="T3" fmla="*/ 0 h 8"/>
                  <a:gd name="T4" fmla="*/ 0 w 43"/>
                  <a:gd name="T5" fmla="*/ 0 h 8"/>
                  <a:gd name="T6" fmla="*/ 0 w 4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8">
                    <a:moveTo>
                      <a:pt x="0" y="0"/>
                    </a:moveTo>
                    <a:lnTo>
                      <a:pt x="13" y="8"/>
                    </a:lnTo>
                    <a:lnTo>
                      <a:pt x="29" y="8"/>
                    </a:lnTo>
                    <a:lnTo>
                      <a:pt x="4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109"/>
              <p:cNvSpPr>
                <a:spLocks noChangeAspect="1"/>
              </p:cNvSpPr>
              <p:nvPr/>
            </p:nvSpPr>
            <p:spPr bwMode="auto">
              <a:xfrm rot="349371">
                <a:off x="2062" y="1604"/>
                <a:ext cx="8" cy="8"/>
              </a:xfrm>
              <a:custGeom>
                <a:avLst/>
                <a:gdLst>
                  <a:gd name="T0" fmla="*/ 0 w 42"/>
                  <a:gd name="T1" fmla="*/ 0 h 76"/>
                  <a:gd name="T2" fmla="*/ 0 w 42"/>
                  <a:gd name="T3" fmla="*/ 0 h 76"/>
                  <a:gd name="T4" fmla="*/ 0 w 42"/>
                  <a:gd name="T5" fmla="*/ 0 h 76"/>
                  <a:gd name="T6" fmla="*/ 0 w 42"/>
                  <a:gd name="T7" fmla="*/ 0 h 76"/>
                  <a:gd name="T8" fmla="*/ 0 w 42"/>
                  <a:gd name="T9" fmla="*/ 0 h 76"/>
                  <a:gd name="T10" fmla="*/ 0 w 42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76">
                    <a:moveTo>
                      <a:pt x="8" y="0"/>
                    </a:moveTo>
                    <a:lnTo>
                      <a:pt x="3" y="21"/>
                    </a:lnTo>
                    <a:lnTo>
                      <a:pt x="0" y="39"/>
                    </a:lnTo>
                    <a:lnTo>
                      <a:pt x="8" y="55"/>
                    </a:lnTo>
                    <a:lnTo>
                      <a:pt x="21" y="68"/>
                    </a:lnTo>
                    <a:lnTo>
                      <a:pt x="42" y="7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110"/>
              <p:cNvSpPr>
                <a:spLocks noChangeAspect="1"/>
              </p:cNvSpPr>
              <p:nvPr/>
            </p:nvSpPr>
            <p:spPr bwMode="auto">
              <a:xfrm rot="349371">
                <a:off x="2059" y="1605"/>
                <a:ext cx="6" cy="7"/>
              </a:xfrm>
              <a:custGeom>
                <a:avLst/>
                <a:gdLst>
                  <a:gd name="T0" fmla="*/ 0 w 55"/>
                  <a:gd name="T1" fmla="*/ 0 h 63"/>
                  <a:gd name="T2" fmla="*/ 0 w 55"/>
                  <a:gd name="T3" fmla="*/ 0 h 63"/>
                  <a:gd name="T4" fmla="*/ 0 w 55"/>
                  <a:gd name="T5" fmla="*/ 0 h 63"/>
                  <a:gd name="T6" fmla="*/ 0 w 55"/>
                  <a:gd name="T7" fmla="*/ 0 h 63"/>
                  <a:gd name="T8" fmla="*/ 0 w 55"/>
                  <a:gd name="T9" fmla="*/ 0 h 63"/>
                  <a:gd name="T10" fmla="*/ 0 w 55"/>
                  <a:gd name="T11" fmla="*/ 0 h 63"/>
                  <a:gd name="T12" fmla="*/ 0 w 55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63">
                    <a:moveTo>
                      <a:pt x="13" y="0"/>
                    </a:moveTo>
                    <a:lnTo>
                      <a:pt x="2" y="21"/>
                    </a:lnTo>
                    <a:lnTo>
                      <a:pt x="0" y="37"/>
                    </a:lnTo>
                    <a:lnTo>
                      <a:pt x="2" y="50"/>
                    </a:lnTo>
                    <a:lnTo>
                      <a:pt x="16" y="61"/>
                    </a:lnTo>
                    <a:lnTo>
                      <a:pt x="32" y="63"/>
                    </a:lnTo>
                    <a:lnTo>
                      <a:pt x="55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111"/>
              <p:cNvSpPr>
                <a:spLocks noChangeAspect="1"/>
              </p:cNvSpPr>
              <p:nvPr/>
            </p:nvSpPr>
            <p:spPr bwMode="auto">
              <a:xfrm rot="349371">
                <a:off x="2059" y="1608"/>
                <a:ext cx="1" cy="4"/>
              </a:xfrm>
              <a:custGeom>
                <a:avLst/>
                <a:gdLst>
                  <a:gd name="T0" fmla="*/ 0 w 21"/>
                  <a:gd name="T1" fmla="*/ 0 h 43"/>
                  <a:gd name="T2" fmla="*/ 0 w 21"/>
                  <a:gd name="T3" fmla="*/ 0 h 43"/>
                  <a:gd name="T4" fmla="*/ 0 w 21"/>
                  <a:gd name="T5" fmla="*/ 0 h 43"/>
                  <a:gd name="T6" fmla="*/ 0 w 21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21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112"/>
              <p:cNvSpPr>
                <a:spLocks noChangeAspect="1"/>
              </p:cNvSpPr>
              <p:nvPr/>
            </p:nvSpPr>
            <p:spPr bwMode="auto">
              <a:xfrm rot="349371">
                <a:off x="2021" y="1642"/>
                <a:ext cx="12" cy="11"/>
              </a:xfrm>
              <a:custGeom>
                <a:avLst/>
                <a:gdLst>
                  <a:gd name="T0" fmla="*/ 0 w 95"/>
                  <a:gd name="T1" fmla="*/ 0 h 95"/>
                  <a:gd name="T2" fmla="*/ 0 w 95"/>
                  <a:gd name="T3" fmla="*/ 0 h 95"/>
                  <a:gd name="T4" fmla="*/ 0 w 95"/>
                  <a:gd name="T5" fmla="*/ 0 h 95"/>
                  <a:gd name="T6" fmla="*/ 0 w 95"/>
                  <a:gd name="T7" fmla="*/ 0 h 95"/>
                  <a:gd name="T8" fmla="*/ 0 w 95"/>
                  <a:gd name="T9" fmla="*/ 0 h 95"/>
                  <a:gd name="T10" fmla="*/ 0 w 95"/>
                  <a:gd name="T11" fmla="*/ 0 h 95"/>
                  <a:gd name="T12" fmla="*/ 0 w 9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63" y="0"/>
                    </a:lnTo>
                    <a:lnTo>
                      <a:pt x="37" y="5"/>
                    </a:lnTo>
                    <a:lnTo>
                      <a:pt x="18" y="18"/>
                    </a:lnTo>
                    <a:lnTo>
                      <a:pt x="5" y="39"/>
                    </a:lnTo>
                    <a:lnTo>
                      <a:pt x="0" y="63"/>
                    </a:lnTo>
                    <a:lnTo>
                      <a:pt x="0" y="9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113"/>
              <p:cNvSpPr>
                <a:spLocks noChangeAspect="1"/>
              </p:cNvSpPr>
              <p:nvPr/>
            </p:nvSpPr>
            <p:spPr bwMode="auto">
              <a:xfrm rot="349371">
                <a:off x="1985" y="1689"/>
                <a:ext cx="37" cy="9"/>
              </a:xfrm>
              <a:custGeom>
                <a:avLst/>
                <a:gdLst>
                  <a:gd name="T0" fmla="*/ 0 w 283"/>
                  <a:gd name="T1" fmla="*/ 0 h 72"/>
                  <a:gd name="T2" fmla="*/ 0 w 283"/>
                  <a:gd name="T3" fmla="*/ 0 h 72"/>
                  <a:gd name="T4" fmla="*/ 0 w 283"/>
                  <a:gd name="T5" fmla="*/ 0 h 72"/>
                  <a:gd name="T6" fmla="*/ 0 w 283"/>
                  <a:gd name="T7" fmla="*/ 0 h 72"/>
                  <a:gd name="T8" fmla="*/ 0 w 283"/>
                  <a:gd name="T9" fmla="*/ 0 h 72"/>
                  <a:gd name="T10" fmla="*/ 0 w 283"/>
                  <a:gd name="T11" fmla="*/ 0 h 72"/>
                  <a:gd name="T12" fmla="*/ 0 w 283"/>
                  <a:gd name="T13" fmla="*/ 0 h 72"/>
                  <a:gd name="T14" fmla="*/ 0 w 283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3" h="72">
                    <a:moveTo>
                      <a:pt x="283" y="0"/>
                    </a:moveTo>
                    <a:lnTo>
                      <a:pt x="246" y="29"/>
                    </a:lnTo>
                    <a:lnTo>
                      <a:pt x="209" y="50"/>
                    </a:lnTo>
                    <a:lnTo>
                      <a:pt x="169" y="64"/>
                    </a:lnTo>
                    <a:lnTo>
                      <a:pt x="127" y="72"/>
                    </a:lnTo>
                    <a:lnTo>
                      <a:pt x="84" y="69"/>
                    </a:lnTo>
                    <a:lnTo>
                      <a:pt x="42" y="61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114"/>
              <p:cNvSpPr>
                <a:spLocks noChangeAspect="1"/>
              </p:cNvSpPr>
              <p:nvPr/>
            </p:nvSpPr>
            <p:spPr bwMode="auto">
              <a:xfrm rot="349371">
                <a:off x="2022" y="1648"/>
                <a:ext cx="6" cy="7"/>
              </a:xfrm>
              <a:custGeom>
                <a:avLst/>
                <a:gdLst>
                  <a:gd name="T0" fmla="*/ 0 w 48"/>
                  <a:gd name="T1" fmla="*/ 0 h 61"/>
                  <a:gd name="T2" fmla="*/ 0 w 48"/>
                  <a:gd name="T3" fmla="*/ 0 h 61"/>
                  <a:gd name="T4" fmla="*/ 0 w 48"/>
                  <a:gd name="T5" fmla="*/ 0 h 61"/>
                  <a:gd name="T6" fmla="*/ 0 w 48"/>
                  <a:gd name="T7" fmla="*/ 0 h 61"/>
                  <a:gd name="T8" fmla="*/ 0 w 48"/>
                  <a:gd name="T9" fmla="*/ 0 h 61"/>
                  <a:gd name="T10" fmla="*/ 0 w 48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61">
                    <a:moveTo>
                      <a:pt x="48" y="0"/>
                    </a:moveTo>
                    <a:lnTo>
                      <a:pt x="26" y="3"/>
                    </a:lnTo>
                    <a:lnTo>
                      <a:pt x="11" y="11"/>
                    </a:lnTo>
                    <a:lnTo>
                      <a:pt x="3" y="24"/>
                    </a:lnTo>
                    <a:lnTo>
                      <a:pt x="0" y="40"/>
                    </a:lnTo>
                    <a:lnTo>
                      <a:pt x="5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115"/>
              <p:cNvSpPr>
                <a:spLocks noChangeAspect="1"/>
              </p:cNvSpPr>
              <p:nvPr/>
            </p:nvSpPr>
            <p:spPr bwMode="auto">
              <a:xfrm rot="349371">
                <a:off x="2001" y="1592"/>
                <a:ext cx="1" cy="13"/>
              </a:xfrm>
              <a:custGeom>
                <a:avLst/>
                <a:gdLst>
                  <a:gd name="T0" fmla="*/ 0 w 15"/>
                  <a:gd name="T1" fmla="*/ 0 h 103"/>
                  <a:gd name="T2" fmla="*/ 0 w 15"/>
                  <a:gd name="T3" fmla="*/ 0 h 103"/>
                  <a:gd name="T4" fmla="*/ 0 w 15"/>
                  <a:gd name="T5" fmla="*/ 0 h 103"/>
                  <a:gd name="T6" fmla="*/ 0 w 1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03">
                    <a:moveTo>
                      <a:pt x="15" y="0"/>
                    </a:moveTo>
                    <a:lnTo>
                      <a:pt x="2" y="34"/>
                    </a:lnTo>
                    <a:lnTo>
                      <a:pt x="0" y="69"/>
                    </a:lnTo>
                    <a:lnTo>
                      <a:pt x="7" y="10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116"/>
              <p:cNvSpPr>
                <a:spLocks noChangeAspect="1"/>
              </p:cNvSpPr>
              <p:nvPr/>
            </p:nvSpPr>
            <p:spPr bwMode="auto">
              <a:xfrm rot="349371">
                <a:off x="2010" y="1598"/>
                <a:ext cx="9" cy="6"/>
              </a:xfrm>
              <a:custGeom>
                <a:avLst/>
                <a:gdLst>
                  <a:gd name="T0" fmla="*/ 0 w 84"/>
                  <a:gd name="T1" fmla="*/ 0 h 45"/>
                  <a:gd name="T2" fmla="*/ 0 w 84"/>
                  <a:gd name="T3" fmla="*/ 0 h 45"/>
                  <a:gd name="T4" fmla="*/ 0 w 84"/>
                  <a:gd name="T5" fmla="*/ 0 h 45"/>
                  <a:gd name="T6" fmla="*/ 0 w 84"/>
                  <a:gd name="T7" fmla="*/ 0 h 45"/>
                  <a:gd name="T8" fmla="*/ 0 w 8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45">
                    <a:moveTo>
                      <a:pt x="0" y="45"/>
                    </a:moveTo>
                    <a:lnTo>
                      <a:pt x="26" y="43"/>
                    </a:lnTo>
                    <a:lnTo>
                      <a:pt x="47" y="35"/>
                    </a:lnTo>
                    <a:lnTo>
                      <a:pt x="69" y="22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117"/>
              <p:cNvSpPr>
                <a:spLocks noChangeAspect="1"/>
              </p:cNvSpPr>
              <p:nvPr/>
            </p:nvSpPr>
            <p:spPr bwMode="auto">
              <a:xfrm rot="349371">
                <a:off x="1995" y="1595"/>
                <a:ext cx="4" cy="7"/>
              </a:xfrm>
              <a:custGeom>
                <a:avLst/>
                <a:gdLst>
                  <a:gd name="T0" fmla="*/ 0 w 26"/>
                  <a:gd name="T1" fmla="*/ 0 h 45"/>
                  <a:gd name="T2" fmla="*/ 0 w 26"/>
                  <a:gd name="T3" fmla="*/ 0 h 45"/>
                  <a:gd name="T4" fmla="*/ 0 w 26"/>
                  <a:gd name="T5" fmla="*/ 0 h 45"/>
                  <a:gd name="T6" fmla="*/ 0 w 26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45">
                    <a:moveTo>
                      <a:pt x="0" y="0"/>
                    </a:moveTo>
                    <a:lnTo>
                      <a:pt x="5" y="19"/>
                    </a:lnTo>
                    <a:lnTo>
                      <a:pt x="13" y="32"/>
                    </a:lnTo>
                    <a:lnTo>
                      <a:pt x="26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118"/>
              <p:cNvSpPr>
                <a:spLocks noChangeAspect="1"/>
              </p:cNvSpPr>
              <p:nvPr/>
            </p:nvSpPr>
            <p:spPr bwMode="auto">
              <a:xfrm rot="349371">
                <a:off x="1976" y="1605"/>
                <a:ext cx="22" cy="91"/>
              </a:xfrm>
              <a:custGeom>
                <a:avLst/>
                <a:gdLst>
                  <a:gd name="T0" fmla="*/ 0 w 161"/>
                  <a:gd name="T1" fmla="*/ 0 h 852"/>
                  <a:gd name="T2" fmla="*/ 0 w 161"/>
                  <a:gd name="T3" fmla="*/ 0 h 852"/>
                  <a:gd name="T4" fmla="*/ 0 w 161"/>
                  <a:gd name="T5" fmla="*/ 0 h 852"/>
                  <a:gd name="T6" fmla="*/ 0 w 161"/>
                  <a:gd name="T7" fmla="*/ 0 h 852"/>
                  <a:gd name="T8" fmla="*/ 0 w 161"/>
                  <a:gd name="T9" fmla="*/ 0 h 852"/>
                  <a:gd name="T10" fmla="*/ 0 w 161"/>
                  <a:gd name="T11" fmla="*/ 0 h 852"/>
                  <a:gd name="T12" fmla="*/ 0 w 161"/>
                  <a:gd name="T13" fmla="*/ 0 h 852"/>
                  <a:gd name="T14" fmla="*/ 0 w 161"/>
                  <a:gd name="T15" fmla="*/ 0 h 852"/>
                  <a:gd name="T16" fmla="*/ 0 w 161"/>
                  <a:gd name="T17" fmla="*/ 0 h 852"/>
                  <a:gd name="T18" fmla="*/ 0 w 161"/>
                  <a:gd name="T19" fmla="*/ 0 h 8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852">
                    <a:moveTo>
                      <a:pt x="161" y="0"/>
                    </a:moveTo>
                    <a:lnTo>
                      <a:pt x="111" y="87"/>
                    </a:lnTo>
                    <a:lnTo>
                      <a:pt x="72" y="180"/>
                    </a:lnTo>
                    <a:lnTo>
                      <a:pt x="40" y="272"/>
                    </a:lnTo>
                    <a:lnTo>
                      <a:pt x="16" y="365"/>
                    </a:lnTo>
                    <a:lnTo>
                      <a:pt x="3" y="460"/>
                    </a:lnTo>
                    <a:lnTo>
                      <a:pt x="0" y="558"/>
                    </a:lnTo>
                    <a:lnTo>
                      <a:pt x="3" y="656"/>
                    </a:lnTo>
                    <a:lnTo>
                      <a:pt x="19" y="754"/>
                    </a:lnTo>
                    <a:lnTo>
                      <a:pt x="40" y="8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119"/>
              <p:cNvSpPr>
                <a:spLocks noChangeAspect="1"/>
              </p:cNvSpPr>
              <p:nvPr/>
            </p:nvSpPr>
            <p:spPr bwMode="auto">
              <a:xfrm rot="349371">
                <a:off x="1934" y="1649"/>
                <a:ext cx="12" cy="29"/>
              </a:xfrm>
              <a:custGeom>
                <a:avLst/>
                <a:gdLst>
                  <a:gd name="T0" fmla="*/ 0 w 101"/>
                  <a:gd name="T1" fmla="*/ 0 h 262"/>
                  <a:gd name="T2" fmla="*/ 0 w 101"/>
                  <a:gd name="T3" fmla="*/ 0 h 262"/>
                  <a:gd name="T4" fmla="*/ 0 w 101"/>
                  <a:gd name="T5" fmla="*/ 0 h 262"/>
                  <a:gd name="T6" fmla="*/ 0 w 101"/>
                  <a:gd name="T7" fmla="*/ 0 h 262"/>
                  <a:gd name="T8" fmla="*/ 0 w 101"/>
                  <a:gd name="T9" fmla="*/ 0 h 262"/>
                  <a:gd name="T10" fmla="*/ 0 w 101"/>
                  <a:gd name="T11" fmla="*/ 0 h 262"/>
                  <a:gd name="T12" fmla="*/ 0 w 101"/>
                  <a:gd name="T13" fmla="*/ 0 h 262"/>
                  <a:gd name="T14" fmla="*/ 0 w 101"/>
                  <a:gd name="T15" fmla="*/ 0 h 262"/>
                  <a:gd name="T16" fmla="*/ 0 w 101"/>
                  <a:gd name="T17" fmla="*/ 0 h 262"/>
                  <a:gd name="T18" fmla="*/ 0 w 101"/>
                  <a:gd name="T19" fmla="*/ 0 h 262"/>
                  <a:gd name="T20" fmla="*/ 0 w 101"/>
                  <a:gd name="T21" fmla="*/ 0 h 262"/>
                  <a:gd name="T22" fmla="*/ 0 w 101"/>
                  <a:gd name="T23" fmla="*/ 0 h 262"/>
                  <a:gd name="T24" fmla="*/ 0 w 101"/>
                  <a:gd name="T25" fmla="*/ 0 h 262"/>
                  <a:gd name="T26" fmla="*/ 0 w 101"/>
                  <a:gd name="T27" fmla="*/ 0 h 262"/>
                  <a:gd name="T28" fmla="*/ 0 w 101"/>
                  <a:gd name="T29" fmla="*/ 0 h 262"/>
                  <a:gd name="T30" fmla="*/ 0 w 101"/>
                  <a:gd name="T31" fmla="*/ 0 h 262"/>
                  <a:gd name="T32" fmla="*/ 0 w 101"/>
                  <a:gd name="T33" fmla="*/ 0 h 262"/>
                  <a:gd name="T34" fmla="*/ 0 w 101"/>
                  <a:gd name="T35" fmla="*/ 0 h 262"/>
                  <a:gd name="T36" fmla="*/ 0 w 101"/>
                  <a:gd name="T37" fmla="*/ 0 h 2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1" h="262">
                    <a:moveTo>
                      <a:pt x="74" y="24"/>
                    </a:moveTo>
                    <a:lnTo>
                      <a:pt x="80" y="58"/>
                    </a:lnTo>
                    <a:lnTo>
                      <a:pt x="80" y="69"/>
                    </a:lnTo>
                    <a:lnTo>
                      <a:pt x="72" y="77"/>
                    </a:lnTo>
                    <a:lnTo>
                      <a:pt x="61" y="79"/>
                    </a:lnTo>
                    <a:lnTo>
                      <a:pt x="50" y="74"/>
                    </a:lnTo>
                    <a:lnTo>
                      <a:pt x="35" y="71"/>
                    </a:lnTo>
                    <a:lnTo>
                      <a:pt x="21" y="77"/>
                    </a:lnTo>
                    <a:lnTo>
                      <a:pt x="11" y="87"/>
                    </a:lnTo>
                    <a:lnTo>
                      <a:pt x="6" y="100"/>
                    </a:lnTo>
                    <a:lnTo>
                      <a:pt x="0" y="127"/>
                    </a:lnTo>
                    <a:lnTo>
                      <a:pt x="0" y="151"/>
                    </a:lnTo>
                    <a:lnTo>
                      <a:pt x="6" y="177"/>
                    </a:lnTo>
                    <a:lnTo>
                      <a:pt x="19" y="204"/>
                    </a:lnTo>
                    <a:lnTo>
                      <a:pt x="37" y="227"/>
                    </a:lnTo>
                    <a:lnTo>
                      <a:pt x="64" y="249"/>
                    </a:lnTo>
                    <a:lnTo>
                      <a:pt x="90" y="262"/>
                    </a:lnTo>
                    <a:lnTo>
                      <a:pt x="101" y="0"/>
                    </a:lnTo>
                    <a:lnTo>
                      <a:pt x="74" y="2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120"/>
              <p:cNvSpPr>
                <a:spLocks noChangeAspect="1"/>
              </p:cNvSpPr>
              <p:nvPr/>
            </p:nvSpPr>
            <p:spPr bwMode="auto">
              <a:xfrm rot="349371">
                <a:off x="1938" y="1658"/>
                <a:ext cx="6" cy="10"/>
              </a:xfrm>
              <a:custGeom>
                <a:avLst/>
                <a:gdLst>
                  <a:gd name="T0" fmla="*/ 0 w 58"/>
                  <a:gd name="T1" fmla="*/ 0 h 93"/>
                  <a:gd name="T2" fmla="*/ 0 w 58"/>
                  <a:gd name="T3" fmla="*/ 0 h 93"/>
                  <a:gd name="T4" fmla="*/ 0 w 58"/>
                  <a:gd name="T5" fmla="*/ 0 h 93"/>
                  <a:gd name="T6" fmla="*/ 0 w 58"/>
                  <a:gd name="T7" fmla="*/ 0 h 93"/>
                  <a:gd name="T8" fmla="*/ 0 w 58"/>
                  <a:gd name="T9" fmla="*/ 0 h 93"/>
                  <a:gd name="T10" fmla="*/ 0 w 58"/>
                  <a:gd name="T11" fmla="*/ 0 h 93"/>
                  <a:gd name="T12" fmla="*/ 0 w 58"/>
                  <a:gd name="T13" fmla="*/ 0 h 93"/>
                  <a:gd name="T14" fmla="*/ 0 w 58"/>
                  <a:gd name="T15" fmla="*/ 0 h 93"/>
                  <a:gd name="T16" fmla="*/ 0 w 58"/>
                  <a:gd name="T17" fmla="*/ 0 h 93"/>
                  <a:gd name="T18" fmla="*/ 0 w 58"/>
                  <a:gd name="T19" fmla="*/ 0 h 93"/>
                  <a:gd name="T20" fmla="*/ 0 w 58"/>
                  <a:gd name="T21" fmla="*/ 0 h 93"/>
                  <a:gd name="T22" fmla="*/ 0 w 58"/>
                  <a:gd name="T23" fmla="*/ 0 h 93"/>
                  <a:gd name="T24" fmla="*/ 0 w 58"/>
                  <a:gd name="T25" fmla="*/ 0 h 93"/>
                  <a:gd name="T26" fmla="*/ 0 w 58"/>
                  <a:gd name="T27" fmla="*/ 0 h 93"/>
                  <a:gd name="T28" fmla="*/ 0 w 58"/>
                  <a:gd name="T29" fmla="*/ 0 h 93"/>
                  <a:gd name="T30" fmla="*/ 0 w 58"/>
                  <a:gd name="T31" fmla="*/ 0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" h="93">
                    <a:moveTo>
                      <a:pt x="18" y="0"/>
                    </a:moveTo>
                    <a:lnTo>
                      <a:pt x="26" y="18"/>
                    </a:lnTo>
                    <a:lnTo>
                      <a:pt x="24" y="40"/>
                    </a:lnTo>
                    <a:lnTo>
                      <a:pt x="16" y="61"/>
                    </a:lnTo>
                    <a:lnTo>
                      <a:pt x="0" y="74"/>
                    </a:lnTo>
                    <a:lnTo>
                      <a:pt x="16" y="71"/>
                    </a:lnTo>
                    <a:lnTo>
                      <a:pt x="24" y="61"/>
                    </a:lnTo>
                    <a:lnTo>
                      <a:pt x="24" y="93"/>
                    </a:lnTo>
                    <a:lnTo>
                      <a:pt x="32" y="61"/>
                    </a:lnTo>
                    <a:lnTo>
                      <a:pt x="37" y="45"/>
                    </a:lnTo>
                    <a:lnTo>
                      <a:pt x="53" y="34"/>
                    </a:lnTo>
                    <a:lnTo>
                      <a:pt x="48" y="21"/>
                    </a:lnTo>
                    <a:lnTo>
                      <a:pt x="50" y="11"/>
                    </a:lnTo>
                    <a:lnTo>
                      <a:pt x="58" y="0"/>
                    </a:lnTo>
                    <a:lnTo>
                      <a:pt x="37" y="24"/>
                    </a:lnTo>
                    <a:lnTo>
                      <a:pt x="24" y="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121"/>
              <p:cNvSpPr>
                <a:spLocks/>
              </p:cNvSpPr>
              <p:nvPr/>
            </p:nvSpPr>
            <p:spPr bwMode="auto">
              <a:xfrm>
                <a:off x="1964" y="1632"/>
                <a:ext cx="11" cy="23"/>
              </a:xfrm>
              <a:custGeom>
                <a:avLst/>
                <a:gdLst>
                  <a:gd name="T0" fmla="*/ 13 w 7"/>
                  <a:gd name="T1" fmla="*/ 0 h 13"/>
                  <a:gd name="T2" fmla="*/ 0 w 7"/>
                  <a:gd name="T3" fmla="*/ 65 h 13"/>
                  <a:gd name="T4" fmla="*/ 0 w 7"/>
                  <a:gd name="T5" fmla="*/ 115 h 13"/>
                  <a:gd name="T6" fmla="*/ 31 w 7"/>
                  <a:gd name="T7" fmla="*/ 129 h 13"/>
                  <a:gd name="T8" fmla="*/ 31 w 7"/>
                  <a:gd name="T9" fmla="*/ 78 h 13"/>
                  <a:gd name="T10" fmla="*/ 42 w 7"/>
                  <a:gd name="T11" fmla="*/ 12 h 13"/>
                  <a:gd name="T12" fmla="*/ 13 w 7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2" y="0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122"/>
              <p:cNvSpPr>
                <a:spLocks/>
              </p:cNvSpPr>
              <p:nvPr/>
            </p:nvSpPr>
            <p:spPr bwMode="auto">
              <a:xfrm>
                <a:off x="1932" y="1586"/>
                <a:ext cx="73" cy="66"/>
              </a:xfrm>
              <a:custGeom>
                <a:avLst/>
                <a:gdLst>
                  <a:gd name="T0" fmla="*/ 310 w 45"/>
                  <a:gd name="T1" fmla="*/ 36 h 38"/>
                  <a:gd name="T2" fmla="*/ 300 w 45"/>
                  <a:gd name="T3" fmla="*/ 63 h 38"/>
                  <a:gd name="T4" fmla="*/ 303 w 45"/>
                  <a:gd name="T5" fmla="*/ 99 h 38"/>
                  <a:gd name="T6" fmla="*/ 268 w 45"/>
                  <a:gd name="T7" fmla="*/ 73 h 38"/>
                  <a:gd name="T8" fmla="*/ 268 w 45"/>
                  <a:gd name="T9" fmla="*/ 52 h 38"/>
                  <a:gd name="T10" fmla="*/ 232 w 45"/>
                  <a:gd name="T11" fmla="*/ 49 h 38"/>
                  <a:gd name="T12" fmla="*/ 208 w 45"/>
                  <a:gd name="T13" fmla="*/ 49 h 38"/>
                  <a:gd name="T14" fmla="*/ 200 w 45"/>
                  <a:gd name="T15" fmla="*/ 63 h 38"/>
                  <a:gd name="T16" fmla="*/ 152 w 45"/>
                  <a:gd name="T17" fmla="*/ 85 h 38"/>
                  <a:gd name="T18" fmla="*/ 76 w 45"/>
                  <a:gd name="T19" fmla="*/ 127 h 38"/>
                  <a:gd name="T20" fmla="*/ 34 w 45"/>
                  <a:gd name="T21" fmla="*/ 172 h 38"/>
                  <a:gd name="T22" fmla="*/ 21 w 45"/>
                  <a:gd name="T23" fmla="*/ 221 h 38"/>
                  <a:gd name="T24" fmla="*/ 42 w 45"/>
                  <a:gd name="T25" fmla="*/ 299 h 38"/>
                  <a:gd name="T26" fmla="*/ 68 w 45"/>
                  <a:gd name="T27" fmla="*/ 335 h 38"/>
                  <a:gd name="T28" fmla="*/ 47 w 45"/>
                  <a:gd name="T29" fmla="*/ 347 h 38"/>
                  <a:gd name="T30" fmla="*/ 21 w 45"/>
                  <a:gd name="T31" fmla="*/ 292 h 38"/>
                  <a:gd name="T32" fmla="*/ 0 w 45"/>
                  <a:gd name="T33" fmla="*/ 234 h 38"/>
                  <a:gd name="T34" fmla="*/ 8 w 45"/>
                  <a:gd name="T35" fmla="*/ 172 h 38"/>
                  <a:gd name="T36" fmla="*/ 34 w 45"/>
                  <a:gd name="T37" fmla="*/ 135 h 38"/>
                  <a:gd name="T38" fmla="*/ 89 w 45"/>
                  <a:gd name="T39" fmla="*/ 90 h 38"/>
                  <a:gd name="T40" fmla="*/ 144 w 45"/>
                  <a:gd name="T41" fmla="*/ 63 h 38"/>
                  <a:gd name="T42" fmla="*/ 187 w 45"/>
                  <a:gd name="T43" fmla="*/ 49 h 38"/>
                  <a:gd name="T44" fmla="*/ 187 w 45"/>
                  <a:gd name="T45" fmla="*/ 28 h 38"/>
                  <a:gd name="T46" fmla="*/ 232 w 45"/>
                  <a:gd name="T47" fmla="*/ 16 h 38"/>
                  <a:gd name="T48" fmla="*/ 268 w 45"/>
                  <a:gd name="T49" fmla="*/ 28 h 38"/>
                  <a:gd name="T50" fmla="*/ 268 w 45"/>
                  <a:gd name="T51" fmla="*/ 0 h 38"/>
                  <a:gd name="T52" fmla="*/ 289 w 45"/>
                  <a:gd name="T53" fmla="*/ 0 h 38"/>
                  <a:gd name="T54" fmla="*/ 289 w 45"/>
                  <a:gd name="T55" fmla="*/ 16 h 38"/>
                  <a:gd name="T56" fmla="*/ 310 w 45"/>
                  <a:gd name="T57" fmla="*/ 36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38">
                    <a:moveTo>
                      <a:pt x="45" y="4"/>
                    </a:moveTo>
                    <a:lnTo>
                      <a:pt x="43" y="7"/>
                    </a:lnTo>
                    <a:lnTo>
                      <a:pt x="44" y="11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2" y="9"/>
                    </a:lnTo>
                    <a:lnTo>
                      <a:pt x="11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7" y="38"/>
                    </a:lnTo>
                    <a:lnTo>
                      <a:pt x="3" y="32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5"/>
                    </a:lnTo>
                    <a:lnTo>
                      <a:pt x="13" y="10"/>
                    </a:lnTo>
                    <a:lnTo>
                      <a:pt x="21" y="7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123"/>
              <p:cNvSpPr>
                <a:spLocks/>
              </p:cNvSpPr>
              <p:nvPr/>
            </p:nvSpPr>
            <p:spPr bwMode="auto">
              <a:xfrm>
                <a:off x="2002" y="1566"/>
                <a:ext cx="66" cy="44"/>
              </a:xfrm>
              <a:custGeom>
                <a:avLst/>
                <a:gdLst>
                  <a:gd name="T0" fmla="*/ 8 w 39"/>
                  <a:gd name="T1" fmla="*/ 213 h 25"/>
                  <a:gd name="T2" fmla="*/ 41 w 39"/>
                  <a:gd name="T3" fmla="*/ 201 h 25"/>
                  <a:gd name="T4" fmla="*/ 69 w 39"/>
                  <a:gd name="T5" fmla="*/ 201 h 25"/>
                  <a:gd name="T6" fmla="*/ 166 w 39"/>
                  <a:gd name="T7" fmla="*/ 239 h 25"/>
                  <a:gd name="T8" fmla="*/ 228 w 39"/>
                  <a:gd name="T9" fmla="*/ 239 h 25"/>
                  <a:gd name="T10" fmla="*/ 306 w 39"/>
                  <a:gd name="T11" fmla="*/ 216 h 25"/>
                  <a:gd name="T12" fmla="*/ 322 w 39"/>
                  <a:gd name="T13" fmla="*/ 192 h 25"/>
                  <a:gd name="T14" fmla="*/ 322 w 39"/>
                  <a:gd name="T15" fmla="*/ 164 h 25"/>
                  <a:gd name="T16" fmla="*/ 281 w 39"/>
                  <a:gd name="T17" fmla="*/ 0 h 25"/>
                  <a:gd name="T18" fmla="*/ 247 w 39"/>
                  <a:gd name="T19" fmla="*/ 12 h 25"/>
                  <a:gd name="T20" fmla="*/ 286 w 39"/>
                  <a:gd name="T21" fmla="*/ 174 h 25"/>
                  <a:gd name="T22" fmla="*/ 223 w 39"/>
                  <a:gd name="T23" fmla="*/ 201 h 25"/>
                  <a:gd name="T24" fmla="*/ 146 w 39"/>
                  <a:gd name="T25" fmla="*/ 201 h 25"/>
                  <a:gd name="T26" fmla="*/ 91 w 39"/>
                  <a:gd name="T27" fmla="*/ 174 h 25"/>
                  <a:gd name="T28" fmla="*/ 91 w 39"/>
                  <a:gd name="T29" fmla="*/ 123 h 25"/>
                  <a:gd name="T30" fmla="*/ 69 w 39"/>
                  <a:gd name="T31" fmla="*/ 102 h 25"/>
                  <a:gd name="T32" fmla="*/ 58 w 39"/>
                  <a:gd name="T33" fmla="*/ 123 h 25"/>
                  <a:gd name="T34" fmla="*/ 34 w 39"/>
                  <a:gd name="T35" fmla="*/ 136 h 25"/>
                  <a:gd name="T36" fmla="*/ 14 w 39"/>
                  <a:gd name="T37" fmla="*/ 136 h 25"/>
                  <a:gd name="T38" fmla="*/ 0 w 39"/>
                  <a:gd name="T39" fmla="*/ 164 h 25"/>
                  <a:gd name="T40" fmla="*/ 8 w 39"/>
                  <a:gd name="T41" fmla="*/ 213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" h="25">
                    <a:moveTo>
                      <a:pt x="1" y="22"/>
                    </a:moveTo>
                    <a:lnTo>
                      <a:pt x="5" y="21"/>
                    </a:lnTo>
                    <a:lnTo>
                      <a:pt x="8" y="21"/>
                    </a:lnTo>
                    <a:lnTo>
                      <a:pt x="20" y="25"/>
                    </a:lnTo>
                    <a:lnTo>
                      <a:pt x="28" y="25"/>
                    </a:lnTo>
                    <a:lnTo>
                      <a:pt x="37" y="23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35" y="18"/>
                    </a:lnTo>
                    <a:lnTo>
                      <a:pt x="27" y="21"/>
                    </a:lnTo>
                    <a:lnTo>
                      <a:pt x="18" y="21"/>
                    </a:lnTo>
                    <a:lnTo>
                      <a:pt x="11" y="18"/>
                    </a:lnTo>
                    <a:lnTo>
                      <a:pt x="11" y="13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124"/>
              <p:cNvSpPr>
                <a:spLocks/>
              </p:cNvSpPr>
              <p:nvPr/>
            </p:nvSpPr>
            <p:spPr bwMode="auto">
              <a:xfrm flipH="1">
                <a:off x="1958" y="1624"/>
                <a:ext cx="20" cy="9"/>
              </a:xfrm>
              <a:custGeom>
                <a:avLst/>
                <a:gdLst>
                  <a:gd name="T0" fmla="*/ 0 w 54"/>
                  <a:gd name="T1" fmla="*/ 0 h 33"/>
                  <a:gd name="T2" fmla="*/ 1 w 54"/>
                  <a:gd name="T3" fmla="*/ 0 h 33"/>
                  <a:gd name="T4" fmla="*/ 1 w 54"/>
                  <a:gd name="T5" fmla="*/ 0 h 33"/>
                  <a:gd name="T6" fmla="*/ 0 w 54"/>
                  <a:gd name="T7" fmla="*/ 0 h 33"/>
                  <a:gd name="T8" fmla="*/ 0 w 54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7" y="33"/>
                    </a:moveTo>
                    <a:lnTo>
                      <a:pt x="54" y="18"/>
                    </a:lnTo>
                    <a:lnTo>
                      <a:pt x="49" y="0"/>
                    </a:lnTo>
                    <a:lnTo>
                      <a:pt x="0" y="12"/>
                    </a:lnTo>
                    <a:lnTo>
                      <a:pt x="7" y="3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8" name="AutoShape 126"/>
          <p:cNvSpPr>
            <a:spLocks noChangeArrowheads="1"/>
          </p:cNvSpPr>
          <p:nvPr/>
        </p:nvSpPr>
        <p:spPr bwMode="auto">
          <a:xfrm>
            <a:off x="2501726" y="1607271"/>
            <a:ext cx="4572000" cy="1647825"/>
          </a:xfrm>
          <a:prstGeom prst="wedgeRoundRectCallout">
            <a:avLst>
              <a:gd name="adj1" fmla="val 66736"/>
              <a:gd name="adj2" fmla="val 34681"/>
              <a:gd name="adj3" fmla="val 16667"/>
            </a:avLst>
          </a:prstGeom>
          <a:solidFill>
            <a:srgbClr val="FFFF00"/>
          </a:solidFill>
          <a:ln w="38100">
            <a:solidFill>
              <a:srgbClr val="FE25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ja-JP" altLang="en-US" sz="2800" b="1">
                <a:latin typeface="Arial" charset="0"/>
              </a:rPr>
              <a:t>型別での不良は</a:t>
            </a:r>
          </a:p>
          <a:p>
            <a:pPr algn="l" eaLnBrk="1" hangingPunct="1">
              <a:spcBef>
                <a:spcPct val="0"/>
              </a:spcBef>
            </a:pPr>
            <a:r>
              <a:rPr lang="ja-JP" altLang="en-US" sz="2800" b="1">
                <a:latin typeface="Arial" charset="0"/>
              </a:rPr>
              <a:t>４型も５型も一緒だなぁ～</a:t>
            </a:r>
          </a:p>
        </p:txBody>
      </p:sp>
      <p:graphicFrame>
        <p:nvGraphicFramePr>
          <p:cNvPr id="59" name="表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76471"/>
              </p:ext>
            </p:extLst>
          </p:nvPr>
        </p:nvGraphicFramePr>
        <p:xfrm>
          <a:off x="586618" y="5367084"/>
          <a:ext cx="664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59">
                  <a:extLst>
                    <a:ext uri="{9D8B030D-6E8A-4147-A177-3AD203B41FA5}">
                      <a16:colId xmlns:a16="http://schemas.microsoft.com/office/drawing/2014/main" val="3070349591"/>
                    </a:ext>
                  </a:extLst>
                </a:gridCol>
                <a:gridCol w="1107359">
                  <a:extLst>
                    <a:ext uri="{9D8B030D-6E8A-4147-A177-3AD203B41FA5}">
                      <a16:colId xmlns:a16="http://schemas.microsoft.com/office/drawing/2014/main" val="1370269262"/>
                    </a:ext>
                  </a:extLst>
                </a:gridCol>
                <a:gridCol w="1107359">
                  <a:extLst>
                    <a:ext uri="{9D8B030D-6E8A-4147-A177-3AD203B41FA5}">
                      <a16:colId xmlns:a16="http://schemas.microsoft.com/office/drawing/2014/main" val="1450051453"/>
                    </a:ext>
                  </a:extLst>
                </a:gridCol>
                <a:gridCol w="1107359">
                  <a:extLst>
                    <a:ext uri="{9D8B030D-6E8A-4147-A177-3AD203B41FA5}">
                      <a16:colId xmlns:a16="http://schemas.microsoft.com/office/drawing/2014/main" val="3231468573"/>
                    </a:ext>
                  </a:extLst>
                </a:gridCol>
                <a:gridCol w="1107359">
                  <a:extLst>
                    <a:ext uri="{9D8B030D-6E8A-4147-A177-3AD203B41FA5}">
                      <a16:colId xmlns:a16="http://schemas.microsoft.com/office/drawing/2014/main" val="4145575769"/>
                    </a:ext>
                  </a:extLst>
                </a:gridCol>
                <a:gridCol w="1107359">
                  <a:extLst>
                    <a:ext uri="{9D8B030D-6E8A-4147-A177-3AD203B41FA5}">
                      <a16:colId xmlns:a16="http://schemas.microsoft.com/office/drawing/2014/main" val="560076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５型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53.1</a:t>
                      </a:r>
                      <a:r>
                        <a:rPr kumimoji="1" lang="ja-JP" altLang="en-US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46.8</a:t>
                      </a:r>
                      <a:r>
                        <a:rPr kumimoji="1" lang="ja-JP" altLang="en-US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46.1</a:t>
                      </a:r>
                      <a:r>
                        <a:rPr kumimoji="1" lang="ja-JP" altLang="en-US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57.1</a:t>
                      </a:r>
                      <a:r>
                        <a:rPr kumimoji="1" lang="ja-JP" altLang="en-US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50.0</a:t>
                      </a:r>
                      <a:r>
                        <a:rPr kumimoji="1" lang="ja-JP" altLang="en-US" dirty="0">
                          <a:solidFill>
                            <a:srgbClr val="FF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6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４型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46.8</a:t>
                      </a:r>
                      <a:r>
                        <a:rPr kumimoji="1" lang="ja-JP" altLang="en-US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53.1</a:t>
                      </a:r>
                      <a:r>
                        <a:rPr kumimoji="1" lang="ja-JP" altLang="en-US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53.8</a:t>
                      </a:r>
                      <a:r>
                        <a:rPr kumimoji="1" lang="ja-JP" altLang="en-US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42.8</a:t>
                      </a:r>
                      <a:r>
                        <a:rPr kumimoji="1" lang="ja-JP" altLang="en-US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50.0</a:t>
                      </a:r>
                      <a:r>
                        <a:rPr kumimoji="1" lang="ja-JP" altLang="en-US" dirty="0">
                          <a:solidFill>
                            <a:srgbClr val="3366CC"/>
                          </a:solidFill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114255"/>
                  </a:ext>
                </a:extLst>
              </a:tr>
            </a:tbl>
          </a:graphicData>
        </a:graphic>
      </p:graphicFrame>
      <p:graphicFrame>
        <p:nvGraphicFramePr>
          <p:cNvPr id="60" name="グラフ 59"/>
          <p:cNvGraphicFramePr/>
          <p:nvPr>
            <p:extLst>
              <p:ext uri="{D42A27DB-BD31-4B8C-83A1-F6EECF244321}">
                <p14:modId xmlns:p14="http://schemas.microsoft.com/office/powerpoint/2010/main" val="1361727500"/>
              </p:ext>
            </p:extLst>
          </p:nvPr>
        </p:nvGraphicFramePr>
        <p:xfrm>
          <a:off x="6411059" y="4377935"/>
          <a:ext cx="3304411" cy="230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981988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88"/>
          <p:cNvGrpSpPr>
            <a:grpSpLocks/>
          </p:cNvGrpSpPr>
          <p:nvPr/>
        </p:nvGrpSpPr>
        <p:grpSpPr bwMode="auto">
          <a:xfrm>
            <a:off x="2362200" y="685800"/>
            <a:ext cx="5867400" cy="2133600"/>
            <a:chOff x="1488" y="432"/>
            <a:chExt cx="3696" cy="1344"/>
          </a:xfrm>
        </p:grpSpPr>
        <p:grpSp>
          <p:nvGrpSpPr>
            <p:cNvPr id="10" name="Group 382"/>
            <p:cNvGrpSpPr>
              <a:grpSpLocks/>
            </p:cNvGrpSpPr>
            <p:nvPr/>
          </p:nvGrpSpPr>
          <p:grpSpPr bwMode="auto">
            <a:xfrm>
              <a:off x="1488" y="713"/>
              <a:ext cx="682" cy="1063"/>
              <a:chOff x="1488" y="713"/>
              <a:chExt cx="682" cy="1063"/>
            </a:xfrm>
          </p:grpSpPr>
          <p:sp>
            <p:nvSpPr>
              <p:cNvPr id="317" name="Freeform 3"/>
              <p:cNvSpPr>
                <a:spLocks noChangeAspect="1"/>
              </p:cNvSpPr>
              <p:nvPr/>
            </p:nvSpPr>
            <p:spPr bwMode="auto">
              <a:xfrm rot="-767878">
                <a:off x="1913" y="1214"/>
                <a:ext cx="9" cy="44"/>
              </a:xfrm>
              <a:custGeom>
                <a:avLst/>
                <a:gdLst>
                  <a:gd name="T0" fmla="*/ 0 w 21"/>
                  <a:gd name="T1" fmla="*/ 0 h 74"/>
                  <a:gd name="T2" fmla="*/ 0 w 21"/>
                  <a:gd name="T3" fmla="*/ 1 h 74"/>
                  <a:gd name="T4" fmla="*/ 0 w 21"/>
                  <a:gd name="T5" fmla="*/ 3 h 74"/>
                  <a:gd name="T6" fmla="*/ 0 w 21"/>
                  <a:gd name="T7" fmla="*/ 5 h 74"/>
                  <a:gd name="T8" fmla="*/ 1 w 21"/>
                  <a:gd name="T9" fmla="*/ 7 h 74"/>
                  <a:gd name="T10" fmla="*/ 0 w 21"/>
                  <a:gd name="T11" fmla="*/ 9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13" y="11"/>
                    </a:lnTo>
                    <a:lnTo>
                      <a:pt x="18" y="24"/>
                    </a:lnTo>
                    <a:lnTo>
                      <a:pt x="18" y="37"/>
                    </a:lnTo>
                    <a:lnTo>
                      <a:pt x="21" y="56"/>
                    </a:lnTo>
                    <a:lnTo>
                      <a:pt x="18" y="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8" name="Freeform 4"/>
              <p:cNvSpPr>
                <a:spLocks noChangeAspect="1"/>
              </p:cNvSpPr>
              <p:nvPr/>
            </p:nvSpPr>
            <p:spPr bwMode="auto">
              <a:xfrm rot="-767878">
                <a:off x="1949" y="1240"/>
                <a:ext cx="53" cy="246"/>
              </a:xfrm>
              <a:custGeom>
                <a:avLst/>
                <a:gdLst>
                  <a:gd name="T0" fmla="*/ 4 w 74"/>
                  <a:gd name="T1" fmla="*/ 0 h 412"/>
                  <a:gd name="T2" fmla="*/ 7 w 74"/>
                  <a:gd name="T3" fmla="*/ 13 h 412"/>
                  <a:gd name="T4" fmla="*/ 7 w 74"/>
                  <a:gd name="T5" fmla="*/ 24 h 412"/>
                  <a:gd name="T6" fmla="*/ 4 w 74"/>
                  <a:gd name="T7" fmla="*/ 37 h 412"/>
                  <a:gd name="T8" fmla="*/ 0 w 74"/>
                  <a:gd name="T9" fmla="*/ 50 h 412"/>
                  <a:gd name="T10" fmla="*/ 6 w 74"/>
                  <a:gd name="T11" fmla="*/ 51 h 412"/>
                  <a:gd name="T12" fmla="*/ 12 w 74"/>
                  <a:gd name="T13" fmla="*/ 53 h 412"/>
                  <a:gd name="T14" fmla="*/ 19 w 74"/>
                  <a:gd name="T15" fmla="*/ 52 h 4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12">
                    <a:moveTo>
                      <a:pt x="18" y="0"/>
                    </a:moveTo>
                    <a:lnTo>
                      <a:pt x="26" y="97"/>
                    </a:lnTo>
                    <a:lnTo>
                      <a:pt x="26" y="195"/>
                    </a:lnTo>
                    <a:lnTo>
                      <a:pt x="18" y="293"/>
                    </a:lnTo>
                    <a:lnTo>
                      <a:pt x="0" y="390"/>
                    </a:lnTo>
                    <a:lnTo>
                      <a:pt x="21" y="404"/>
                    </a:lnTo>
                    <a:lnTo>
                      <a:pt x="47" y="412"/>
                    </a:lnTo>
                    <a:lnTo>
                      <a:pt x="74" y="40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9" name="Freeform 5"/>
              <p:cNvSpPr>
                <a:spLocks noChangeAspect="1"/>
              </p:cNvSpPr>
              <p:nvPr/>
            </p:nvSpPr>
            <p:spPr bwMode="auto">
              <a:xfrm rot="-767878">
                <a:off x="1913" y="1372"/>
                <a:ext cx="44" cy="9"/>
              </a:xfrm>
              <a:custGeom>
                <a:avLst/>
                <a:gdLst>
                  <a:gd name="T0" fmla="*/ 15 w 63"/>
                  <a:gd name="T1" fmla="*/ 0 h 10"/>
                  <a:gd name="T2" fmla="*/ 11 w 63"/>
                  <a:gd name="T3" fmla="*/ 5 h 10"/>
                  <a:gd name="T4" fmla="*/ 7 w 63"/>
                  <a:gd name="T5" fmla="*/ 6 h 10"/>
                  <a:gd name="T6" fmla="*/ 3 w 63"/>
                  <a:gd name="T7" fmla="*/ 5 h 10"/>
                  <a:gd name="T8" fmla="*/ 0 w 6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0">
                    <a:moveTo>
                      <a:pt x="63" y="0"/>
                    </a:moveTo>
                    <a:lnTo>
                      <a:pt x="47" y="7"/>
                    </a:lnTo>
                    <a:lnTo>
                      <a:pt x="32" y="10"/>
                    </a:lnTo>
                    <a:lnTo>
                      <a:pt x="13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0" name="Freeform 6"/>
              <p:cNvSpPr>
                <a:spLocks noChangeAspect="1"/>
              </p:cNvSpPr>
              <p:nvPr/>
            </p:nvSpPr>
            <p:spPr bwMode="auto">
              <a:xfrm rot="-767878">
                <a:off x="1922" y="1381"/>
                <a:ext cx="35" cy="17"/>
              </a:xfrm>
              <a:custGeom>
                <a:avLst/>
                <a:gdLst>
                  <a:gd name="T0" fmla="*/ 14 w 47"/>
                  <a:gd name="T1" fmla="*/ 12 h 19"/>
                  <a:gd name="T2" fmla="*/ 9 w 47"/>
                  <a:gd name="T3" fmla="*/ 12 h 19"/>
                  <a:gd name="T4" fmla="*/ 3 w 47"/>
                  <a:gd name="T5" fmla="*/ 9 h 19"/>
                  <a:gd name="T6" fmla="*/ 0 w 4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19">
                    <a:moveTo>
                      <a:pt x="47" y="19"/>
                    </a:moveTo>
                    <a:lnTo>
                      <a:pt x="29" y="19"/>
                    </a:lnTo>
                    <a:lnTo>
                      <a:pt x="1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1" name="Freeform 7"/>
              <p:cNvSpPr>
                <a:spLocks noChangeAspect="1"/>
              </p:cNvSpPr>
              <p:nvPr/>
            </p:nvSpPr>
            <p:spPr bwMode="auto">
              <a:xfrm rot="-767878">
                <a:off x="1931" y="1363"/>
                <a:ext cx="26" cy="0"/>
              </a:xfrm>
              <a:custGeom>
                <a:avLst/>
                <a:gdLst>
                  <a:gd name="T0" fmla="*/ 0 w 37"/>
                  <a:gd name="T1" fmla="*/ 0 h 6"/>
                  <a:gd name="T2" fmla="*/ 3 w 37"/>
                  <a:gd name="T3" fmla="*/ 0 h 6"/>
                  <a:gd name="T4" fmla="*/ 6 w 37"/>
                  <a:gd name="T5" fmla="*/ 0 h 6"/>
                  <a:gd name="T6" fmla="*/ 9 w 3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6">
                    <a:moveTo>
                      <a:pt x="0" y="0"/>
                    </a:moveTo>
                    <a:lnTo>
                      <a:pt x="11" y="6"/>
                    </a:lnTo>
                    <a:lnTo>
                      <a:pt x="24" y="6"/>
                    </a:lnTo>
                    <a:lnTo>
                      <a:pt x="3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2" name="Freeform 8"/>
              <p:cNvSpPr>
                <a:spLocks noChangeAspect="1"/>
              </p:cNvSpPr>
              <p:nvPr/>
            </p:nvSpPr>
            <p:spPr bwMode="auto">
              <a:xfrm rot="-767878">
                <a:off x="1887" y="836"/>
                <a:ext cx="35" cy="44"/>
              </a:xfrm>
              <a:custGeom>
                <a:avLst/>
                <a:gdLst>
                  <a:gd name="T0" fmla="*/ 11 w 45"/>
                  <a:gd name="T1" fmla="*/ 1 h 71"/>
                  <a:gd name="T2" fmla="*/ 7 w 45"/>
                  <a:gd name="T3" fmla="*/ 0 h 71"/>
                  <a:gd name="T4" fmla="*/ 3 w 45"/>
                  <a:gd name="T5" fmla="*/ 1 h 71"/>
                  <a:gd name="T6" fmla="*/ 0 w 45"/>
                  <a:gd name="T7" fmla="*/ 2 h 71"/>
                  <a:gd name="T8" fmla="*/ 0 w 45"/>
                  <a:gd name="T9" fmla="*/ 5 h 71"/>
                  <a:gd name="T10" fmla="*/ 2 w 45"/>
                  <a:gd name="T11" fmla="*/ 7 h 71"/>
                  <a:gd name="T12" fmla="*/ 5 w 45"/>
                  <a:gd name="T13" fmla="*/ 9 h 71"/>
                  <a:gd name="T14" fmla="*/ 9 w 45"/>
                  <a:gd name="T15" fmla="*/ 11 h 71"/>
                  <a:gd name="T16" fmla="*/ 14 w 45"/>
                  <a:gd name="T17" fmla="*/ 11 h 71"/>
                  <a:gd name="T18" fmla="*/ 16 w 45"/>
                  <a:gd name="T19" fmla="*/ 9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71">
                    <a:moveTo>
                      <a:pt x="29" y="5"/>
                    </a:moveTo>
                    <a:lnTo>
                      <a:pt x="19" y="0"/>
                    </a:lnTo>
                    <a:lnTo>
                      <a:pt x="8" y="5"/>
                    </a:lnTo>
                    <a:lnTo>
                      <a:pt x="0" y="15"/>
                    </a:lnTo>
                    <a:lnTo>
                      <a:pt x="0" y="34"/>
                    </a:lnTo>
                    <a:lnTo>
                      <a:pt x="6" y="50"/>
                    </a:lnTo>
                    <a:lnTo>
                      <a:pt x="14" y="63"/>
                    </a:lnTo>
                    <a:lnTo>
                      <a:pt x="27" y="71"/>
                    </a:lnTo>
                    <a:lnTo>
                      <a:pt x="37" y="71"/>
                    </a:lnTo>
                    <a:lnTo>
                      <a:pt x="45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3" name="Freeform 9"/>
              <p:cNvSpPr>
                <a:spLocks noChangeAspect="1"/>
              </p:cNvSpPr>
              <p:nvPr/>
            </p:nvSpPr>
            <p:spPr bwMode="auto">
              <a:xfrm rot="-767878">
                <a:off x="1532" y="915"/>
                <a:ext cx="470" cy="325"/>
              </a:xfrm>
              <a:custGeom>
                <a:avLst/>
                <a:gdLst>
                  <a:gd name="T0" fmla="*/ 197 w 606"/>
                  <a:gd name="T1" fmla="*/ 3 h 535"/>
                  <a:gd name="T2" fmla="*/ 202 w 606"/>
                  <a:gd name="T3" fmla="*/ 10 h 535"/>
                  <a:gd name="T4" fmla="*/ 208 w 606"/>
                  <a:gd name="T5" fmla="*/ 16 h 535"/>
                  <a:gd name="T6" fmla="*/ 217 w 606"/>
                  <a:gd name="T7" fmla="*/ 21 h 535"/>
                  <a:gd name="T8" fmla="*/ 217 w 606"/>
                  <a:gd name="T9" fmla="*/ 29 h 535"/>
                  <a:gd name="T10" fmla="*/ 206 w 606"/>
                  <a:gd name="T11" fmla="*/ 33 h 535"/>
                  <a:gd name="T12" fmla="*/ 198 w 606"/>
                  <a:gd name="T13" fmla="*/ 39 h 535"/>
                  <a:gd name="T14" fmla="*/ 196 w 606"/>
                  <a:gd name="T15" fmla="*/ 47 h 535"/>
                  <a:gd name="T16" fmla="*/ 184 w 606"/>
                  <a:gd name="T17" fmla="*/ 53 h 535"/>
                  <a:gd name="T18" fmla="*/ 163 w 606"/>
                  <a:gd name="T19" fmla="*/ 59 h 535"/>
                  <a:gd name="T20" fmla="*/ 138 w 606"/>
                  <a:gd name="T21" fmla="*/ 60 h 535"/>
                  <a:gd name="T22" fmla="*/ 140 w 606"/>
                  <a:gd name="T23" fmla="*/ 66 h 535"/>
                  <a:gd name="T24" fmla="*/ 131 w 606"/>
                  <a:gd name="T25" fmla="*/ 71 h 535"/>
                  <a:gd name="T26" fmla="*/ 116 w 606"/>
                  <a:gd name="T27" fmla="*/ 73 h 535"/>
                  <a:gd name="T28" fmla="*/ 100 w 606"/>
                  <a:gd name="T29" fmla="*/ 71 h 535"/>
                  <a:gd name="T30" fmla="*/ 90 w 606"/>
                  <a:gd name="T31" fmla="*/ 66 h 535"/>
                  <a:gd name="T32" fmla="*/ 90 w 606"/>
                  <a:gd name="T33" fmla="*/ 61 h 535"/>
                  <a:gd name="T34" fmla="*/ 83 w 606"/>
                  <a:gd name="T35" fmla="*/ 56 h 535"/>
                  <a:gd name="T36" fmla="*/ 66 w 606"/>
                  <a:gd name="T37" fmla="*/ 49 h 535"/>
                  <a:gd name="T38" fmla="*/ 47 w 606"/>
                  <a:gd name="T39" fmla="*/ 44 h 535"/>
                  <a:gd name="T40" fmla="*/ 26 w 606"/>
                  <a:gd name="T41" fmla="*/ 41 h 535"/>
                  <a:gd name="T42" fmla="*/ 10 w 606"/>
                  <a:gd name="T43" fmla="*/ 36 h 535"/>
                  <a:gd name="T44" fmla="*/ 2 w 606"/>
                  <a:gd name="T45" fmla="*/ 28 h 535"/>
                  <a:gd name="T46" fmla="*/ 0 w 606"/>
                  <a:gd name="T47" fmla="*/ 21 h 535"/>
                  <a:gd name="T48" fmla="*/ 9 w 606"/>
                  <a:gd name="T49" fmla="*/ 16 h 535"/>
                  <a:gd name="T50" fmla="*/ 26 w 606"/>
                  <a:gd name="T51" fmla="*/ 13 h 535"/>
                  <a:gd name="T52" fmla="*/ 41 w 606"/>
                  <a:gd name="T53" fmla="*/ 15 h 535"/>
                  <a:gd name="T54" fmla="*/ 54 w 606"/>
                  <a:gd name="T55" fmla="*/ 25 h 535"/>
                  <a:gd name="T56" fmla="*/ 63 w 606"/>
                  <a:gd name="T57" fmla="*/ 21 h 535"/>
                  <a:gd name="T58" fmla="*/ 65 w 606"/>
                  <a:gd name="T59" fmla="*/ 13 h 535"/>
                  <a:gd name="T60" fmla="*/ 67 w 606"/>
                  <a:gd name="T61" fmla="*/ 9 h 535"/>
                  <a:gd name="T62" fmla="*/ 98 w 606"/>
                  <a:gd name="T63" fmla="*/ 4 h 535"/>
                  <a:gd name="T64" fmla="*/ 150 w 606"/>
                  <a:gd name="T65" fmla="*/ 1 h 535"/>
                  <a:gd name="T66" fmla="*/ 192 w 606"/>
                  <a:gd name="T67" fmla="*/ 1 h 5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06" h="535">
                    <a:moveTo>
                      <a:pt x="528" y="2"/>
                    </a:moveTo>
                    <a:lnTo>
                      <a:pt x="545" y="24"/>
                    </a:lnTo>
                    <a:lnTo>
                      <a:pt x="556" y="47"/>
                    </a:lnTo>
                    <a:lnTo>
                      <a:pt x="558" y="76"/>
                    </a:lnTo>
                    <a:lnTo>
                      <a:pt x="552" y="101"/>
                    </a:lnTo>
                    <a:lnTo>
                      <a:pt x="575" y="114"/>
                    </a:lnTo>
                    <a:lnTo>
                      <a:pt x="593" y="134"/>
                    </a:lnTo>
                    <a:lnTo>
                      <a:pt x="601" y="158"/>
                    </a:lnTo>
                    <a:lnTo>
                      <a:pt x="606" y="181"/>
                    </a:lnTo>
                    <a:lnTo>
                      <a:pt x="599" y="207"/>
                    </a:lnTo>
                    <a:lnTo>
                      <a:pt x="586" y="229"/>
                    </a:lnTo>
                    <a:lnTo>
                      <a:pt x="569" y="246"/>
                    </a:lnTo>
                    <a:lnTo>
                      <a:pt x="545" y="257"/>
                    </a:lnTo>
                    <a:lnTo>
                      <a:pt x="547" y="285"/>
                    </a:lnTo>
                    <a:lnTo>
                      <a:pt x="547" y="313"/>
                    </a:lnTo>
                    <a:lnTo>
                      <a:pt x="541" y="341"/>
                    </a:lnTo>
                    <a:lnTo>
                      <a:pt x="530" y="367"/>
                    </a:lnTo>
                    <a:lnTo>
                      <a:pt x="509" y="393"/>
                    </a:lnTo>
                    <a:lnTo>
                      <a:pt x="481" y="414"/>
                    </a:lnTo>
                    <a:lnTo>
                      <a:pt x="450" y="429"/>
                    </a:lnTo>
                    <a:lnTo>
                      <a:pt x="416" y="438"/>
                    </a:lnTo>
                    <a:lnTo>
                      <a:pt x="381" y="438"/>
                    </a:lnTo>
                    <a:lnTo>
                      <a:pt x="388" y="462"/>
                    </a:lnTo>
                    <a:lnTo>
                      <a:pt x="388" y="483"/>
                    </a:lnTo>
                    <a:lnTo>
                      <a:pt x="377" y="505"/>
                    </a:lnTo>
                    <a:lnTo>
                      <a:pt x="362" y="522"/>
                    </a:lnTo>
                    <a:lnTo>
                      <a:pt x="340" y="533"/>
                    </a:lnTo>
                    <a:lnTo>
                      <a:pt x="319" y="535"/>
                    </a:lnTo>
                    <a:lnTo>
                      <a:pt x="295" y="533"/>
                    </a:lnTo>
                    <a:lnTo>
                      <a:pt x="276" y="522"/>
                    </a:lnTo>
                    <a:lnTo>
                      <a:pt x="258" y="505"/>
                    </a:lnTo>
                    <a:lnTo>
                      <a:pt x="248" y="486"/>
                    </a:lnTo>
                    <a:lnTo>
                      <a:pt x="248" y="468"/>
                    </a:lnTo>
                    <a:lnTo>
                      <a:pt x="250" y="451"/>
                    </a:lnTo>
                    <a:lnTo>
                      <a:pt x="261" y="436"/>
                    </a:lnTo>
                    <a:lnTo>
                      <a:pt x="230" y="412"/>
                    </a:lnTo>
                    <a:lnTo>
                      <a:pt x="202" y="386"/>
                    </a:lnTo>
                    <a:lnTo>
                      <a:pt x="181" y="354"/>
                    </a:lnTo>
                    <a:lnTo>
                      <a:pt x="163" y="319"/>
                    </a:lnTo>
                    <a:lnTo>
                      <a:pt x="131" y="322"/>
                    </a:lnTo>
                    <a:lnTo>
                      <a:pt x="101" y="317"/>
                    </a:lnTo>
                    <a:lnTo>
                      <a:pt x="73" y="304"/>
                    </a:lnTo>
                    <a:lnTo>
                      <a:pt x="47" y="287"/>
                    </a:lnTo>
                    <a:lnTo>
                      <a:pt x="28" y="263"/>
                    </a:lnTo>
                    <a:lnTo>
                      <a:pt x="12" y="235"/>
                    </a:lnTo>
                    <a:lnTo>
                      <a:pt x="6" y="203"/>
                    </a:lnTo>
                    <a:lnTo>
                      <a:pt x="0" y="181"/>
                    </a:lnTo>
                    <a:lnTo>
                      <a:pt x="0" y="155"/>
                    </a:lnTo>
                    <a:lnTo>
                      <a:pt x="8" y="134"/>
                    </a:lnTo>
                    <a:lnTo>
                      <a:pt x="23" y="114"/>
                    </a:lnTo>
                    <a:lnTo>
                      <a:pt x="45" y="101"/>
                    </a:lnTo>
                    <a:lnTo>
                      <a:pt x="69" y="97"/>
                    </a:lnTo>
                    <a:lnTo>
                      <a:pt x="92" y="99"/>
                    </a:lnTo>
                    <a:lnTo>
                      <a:pt x="114" y="108"/>
                    </a:lnTo>
                    <a:lnTo>
                      <a:pt x="131" y="125"/>
                    </a:lnTo>
                    <a:lnTo>
                      <a:pt x="148" y="181"/>
                    </a:lnTo>
                    <a:lnTo>
                      <a:pt x="179" y="181"/>
                    </a:lnTo>
                    <a:lnTo>
                      <a:pt x="174" y="153"/>
                    </a:lnTo>
                    <a:lnTo>
                      <a:pt x="174" y="123"/>
                    </a:lnTo>
                    <a:lnTo>
                      <a:pt x="179" y="95"/>
                    </a:lnTo>
                    <a:lnTo>
                      <a:pt x="179" y="78"/>
                    </a:lnTo>
                    <a:lnTo>
                      <a:pt x="187" y="63"/>
                    </a:lnTo>
                    <a:lnTo>
                      <a:pt x="200" y="54"/>
                    </a:lnTo>
                    <a:lnTo>
                      <a:pt x="271" y="32"/>
                    </a:lnTo>
                    <a:lnTo>
                      <a:pt x="340" y="15"/>
                    </a:lnTo>
                    <a:lnTo>
                      <a:pt x="414" y="4"/>
                    </a:lnTo>
                    <a:lnTo>
                      <a:pt x="485" y="0"/>
                    </a:lnTo>
                    <a:lnTo>
                      <a:pt x="528" y="2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4" name="Freeform 10"/>
              <p:cNvSpPr>
                <a:spLocks noChangeAspect="1"/>
              </p:cNvSpPr>
              <p:nvPr/>
            </p:nvSpPr>
            <p:spPr bwMode="auto">
              <a:xfrm rot="-767878">
                <a:off x="1594" y="1064"/>
                <a:ext cx="36" cy="44"/>
              </a:xfrm>
              <a:custGeom>
                <a:avLst/>
                <a:gdLst>
                  <a:gd name="T0" fmla="*/ 20 w 37"/>
                  <a:gd name="T1" fmla="*/ 1 h 61"/>
                  <a:gd name="T2" fmla="*/ 15 w 37"/>
                  <a:gd name="T3" fmla="*/ 0 h 61"/>
                  <a:gd name="T4" fmla="*/ 7 w 37"/>
                  <a:gd name="T5" fmla="*/ 1 h 61"/>
                  <a:gd name="T6" fmla="*/ 2 w 37"/>
                  <a:gd name="T7" fmla="*/ 4 h 61"/>
                  <a:gd name="T8" fmla="*/ 0 w 37"/>
                  <a:gd name="T9" fmla="*/ 7 h 61"/>
                  <a:gd name="T10" fmla="*/ 5 w 37"/>
                  <a:gd name="T11" fmla="*/ 12 h 61"/>
                  <a:gd name="T12" fmla="*/ 13 w 37"/>
                  <a:gd name="T13" fmla="*/ 14 h 61"/>
                  <a:gd name="T14" fmla="*/ 18 w 37"/>
                  <a:gd name="T15" fmla="*/ 17 h 61"/>
                  <a:gd name="T16" fmla="*/ 26 w 37"/>
                  <a:gd name="T17" fmla="*/ 16 h 61"/>
                  <a:gd name="T18" fmla="*/ 33 w 37"/>
                  <a:gd name="T19" fmla="*/ 14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61">
                    <a:moveTo>
                      <a:pt x="24" y="5"/>
                    </a:moveTo>
                    <a:lnTo>
                      <a:pt x="15" y="0"/>
                    </a:lnTo>
                    <a:lnTo>
                      <a:pt x="7" y="5"/>
                    </a:lnTo>
                    <a:lnTo>
                      <a:pt x="2" y="16"/>
                    </a:lnTo>
                    <a:lnTo>
                      <a:pt x="0" y="28"/>
                    </a:lnTo>
                    <a:lnTo>
                      <a:pt x="5" y="44"/>
                    </a:lnTo>
                    <a:lnTo>
                      <a:pt x="13" y="54"/>
                    </a:lnTo>
                    <a:lnTo>
                      <a:pt x="22" y="61"/>
                    </a:lnTo>
                    <a:lnTo>
                      <a:pt x="30" y="59"/>
                    </a:lnTo>
                    <a:lnTo>
                      <a:pt x="37" y="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5" name="Freeform 11"/>
              <p:cNvSpPr>
                <a:spLocks noChangeAspect="1"/>
              </p:cNvSpPr>
              <p:nvPr/>
            </p:nvSpPr>
            <p:spPr bwMode="auto">
              <a:xfrm rot="-767878">
                <a:off x="1957" y="959"/>
                <a:ext cx="9" cy="26"/>
              </a:xfrm>
              <a:custGeom>
                <a:avLst/>
                <a:gdLst>
                  <a:gd name="T0" fmla="*/ 0 w 19"/>
                  <a:gd name="T1" fmla="*/ 0 h 54"/>
                  <a:gd name="T2" fmla="*/ 0 w 19"/>
                  <a:gd name="T3" fmla="*/ 0 h 54"/>
                  <a:gd name="T4" fmla="*/ 0 w 19"/>
                  <a:gd name="T5" fmla="*/ 0 h 54"/>
                  <a:gd name="T6" fmla="*/ 1 w 19"/>
                  <a:gd name="T7" fmla="*/ 0 h 54"/>
                  <a:gd name="T8" fmla="*/ 1 w 19"/>
                  <a:gd name="T9" fmla="*/ 1 h 54"/>
                  <a:gd name="T10" fmla="*/ 1 w 19"/>
                  <a:gd name="T11" fmla="*/ 2 h 54"/>
                  <a:gd name="T12" fmla="*/ 0 w 19"/>
                  <a:gd name="T13" fmla="*/ 3 h 54"/>
                  <a:gd name="T14" fmla="*/ 0 w 19"/>
                  <a:gd name="T15" fmla="*/ 3 h 54"/>
                  <a:gd name="T16" fmla="*/ 0 w 19"/>
                  <a:gd name="T17" fmla="*/ 3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4">
                    <a:moveTo>
                      <a:pt x="0" y="4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7" y="15"/>
                    </a:lnTo>
                    <a:lnTo>
                      <a:pt x="19" y="28"/>
                    </a:lnTo>
                    <a:lnTo>
                      <a:pt x="17" y="41"/>
                    </a:lnTo>
                    <a:lnTo>
                      <a:pt x="12" y="51"/>
                    </a:lnTo>
                    <a:lnTo>
                      <a:pt x="6" y="54"/>
                    </a:lnTo>
                    <a:lnTo>
                      <a:pt x="0" y="5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6" name="Freeform 12"/>
              <p:cNvSpPr>
                <a:spLocks noChangeAspect="1"/>
              </p:cNvSpPr>
              <p:nvPr/>
            </p:nvSpPr>
            <p:spPr bwMode="auto">
              <a:xfrm rot="-767878">
                <a:off x="1940" y="950"/>
                <a:ext cx="0" cy="53"/>
              </a:xfrm>
              <a:custGeom>
                <a:avLst/>
                <a:gdLst>
                  <a:gd name="T0" fmla="*/ 0 w 2"/>
                  <a:gd name="T1" fmla="*/ 0 h 86"/>
                  <a:gd name="T2" fmla="*/ 0 w 2"/>
                  <a:gd name="T3" fmla="*/ 4 h 86"/>
                  <a:gd name="T4" fmla="*/ 0 w 2"/>
                  <a:gd name="T5" fmla="*/ 9 h 86"/>
                  <a:gd name="T6" fmla="*/ 1 w 2"/>
                  <a:gd name="T7" fmla="*/ 12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86">
                    <a:moveTo>
                      <a:pt x="0" y="0"/>
                    </a:moveTo>
                    <a:lnTo>
                      <a:pt x="0" y="30"/>
                    </a:lnTo>
                    <a:lnTo>
                      <a:pt x="0" y="58"/>
                    </a:lnTo>
                    <a:lnTo>
                      <a:pt x="2" y="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7" name="Freeform 13"/>
              <p:cNvSpPr>
                <a:spLocks noChangeAspect="1"/>
              </p:cNvSpPr>
              <p:nvPr/>
            </p:nvSpPr>
            <p:spPr bwMode="auto">
              <a:xfrm rot="-767878">
                <a:off x="1869" y="994"/>
                <a:ext cx="97" cy="53"/>
              </a:xfrm>
              <a:custGeom>
                <a:avLst/>
                <a:gdLst>
                  <a:gd name="T0" fmla="*/ 0 w 121"/>
                  <a:gd name="T1" fmla="*/ 0 h 91"/>
                  <a:gd name="T2" fmla="*/ 3 w 121"/>
                  <a:gd name="T3" fmla="*/ 1 h 91"/>
                  <a:gd name="T4" fmla="*/ 17 w 121"/>
                  <a:gd name="T5" fmla="*/ 1 h 91"/>
                  <a:gd name="T6" fmla="*/ 30 w 121"/>
                  <a:gd name="T7" fmla="*/ 2 h 91"/>
                  <a:gd name="T8" fmla="*/ 43 w 121"/>
                  <a:gd name="T9" fmla="*/ 3 h 91"/>
                  <a:gd name="T10" fmla="*/ 47 w 121"/>
                  <a:gd name="T11" fmla="*/ 3 h 91"/>
                  <a:gd name="T12" fmla="*/ 51 w 121"/>
                  <a:gd name="T13" fmla="*/ 5 h 91"/>
                  <a:gd name="T14" fmla="*/ 51 w 121"/>
                  <a:gd name="T15" fmla="*/ 6 h 91"/>
                  <a:gd name="T16" fmla="*/ 47 w 121"/>
                  <a:gd name="T17" fmla="*/ 8 h 91"/>
                  <a:gd name="T18" fmla="*/ 43 w 121"/>
                  <a:gd name="T19" fmla="*/ 8 h 91"/>
                  <a:gd name="T20" fmla="*/ 23 w 121"/>
                  <a:gd name="T21" fmla="*/ 1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1" h="91">
                    <a:moveTo>
                      <a:pt x="0" y="0"/>
                    </a:moveTo>
                    <a:lnTo>
                      <a:pt x="8" y="11"/>
                    </a:lnTo>
                    <a:lnTo>
                      <a:pt x="41" y="9"/>
                    </a:lnTo>
                    <a:lnTo>
                      <a:pt x="73" y="13"/>
                    </a:lnTo>
                    <a:lnTo>
                      <a:pt x="103" y="22"/>
                    </a:lnTo>
                    <a:lnTo>
                      <a:pt x="114" y="28"/>
                    </a:lnTo>
                    <a:lnTo>
                      <a:pt x="121" y="39"/>
                    </a:lnTo>
                    <a:lnTo>
                      <a:pt x="121" y="52"/>
                    </a:lnTo>
                    <a:lnTo>
                      <a:pt x="114" y="63"/>
                    </a:lnTo>
                    <a:lnTo>
                      <a:pt x="103" y="67"/>
                    </a:lnTo>
                    <a:lnTo>
                      <a:pt x="56" y="9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" name="Freeform 14"/>
              <p:cNvSpPr>
                <a:spLocks noChangeAspect="1"/>
              </p:cNvSpPr>
              <p:nvPr/>
            </p:nvSpPr>
            <p:spPr bwMode="auto">
              <a:xfrm rot="-767878">
                <a:off x="1701" y="968"/>
                <a:ext cx="88" cy="9"/>
              </a:xfrm>
              <a:custGeom>
                <a:avLst/>
                <a:gdLst>
                  <a:gd name="T0" fmla="*/ 0 w 121"/>
                  <a:gd name="T1" fmla="*/ 4 h 12"/>
                  <a:gd name="T2" fmla="*/ 9 w 121"/>
                  <a:gd name="T3" fmla="*/ 2 h 12"/>
                  <a:gd name="T4" fmla="*/ 17 w 121"/>
                  <a:gd name="T5" fmla="*/ 0 h 12"/>
                  <a:gd name="T6" fmla="*/ 25 w 121"/>
                  <a:gd name="T7" fmla="*/ 2 h 12"/>
                  <a:gd name="T8" fmla="*/ 34 w 121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12">
                    <a:moveTo>
                      <a:pt x="0" y="12"/>
                    </a:moveTo>
                    <a:lnTo>
                      <a:pt x="30" y="4"/>
                    </a:lnTo>
                    <a:lnTo>
                      <a:pt x="61" y="0"/>
                    </a:lnTo>
                    <a:lnTo>
                      <a:pt x="91" y="2"/>
                    </a:lnTo>
                    <a:lnTo>
                      <a:pt x="121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9" name="Freeform 15"/>
              <p:cNvSpPr>
                <a:spLocks noChangeAspect="1"/>
              </p:cNvSpPr>
              <p:nvPr/>
            </p:nvSpPr>
            <p:spPr bwMode="auto">
              <a:xfrm rot="20832122" flipV="1">
                <a:off x="1825" y="1091"/>
                <a:ext cx="124" cy="26"/>
              </a:xfrm>
              <a:custGeom>
                <a:avLst/>
                <a:gdLst>
                  <a:gd name="T0" fmla="*/ 54 w 164"/>
                  <a:gd name="T1" fmla="*/ 7 h 39"/>
                  <a:gd name="T2" fmla="*/ 48 w 164"/>
                  <a:gd name="T3" fmla="*/ 4 h 39"/>
                  <a:gd name="T4" fmla="*/ 39 w 164"/>
                  <a:gd name="T5" fmla="*/ 1 h 39"/>
                  <a:gd name="T6" fmla="*/ 31 w 164"/>
                  <a:gd name="T7" fmla="*/ 0 h 39"/>
                  <a:gd name="T8" fmla="*/ 22 w 164"/>
                  <a:gd name="T9" fmla="*/ 0 h 39"/>
                  <a:gd name="T10" fmla="*/ 14 w 164"/>
                  <a:gd name="T11" fmla="*/ 1 h 39"/>
                  <a:gd name="T12" fmla="*/ 6 w 164"/>
                  <a:gd name="T13" fmla="*/ 4 h 39"/>
                  <a:gd name="T14" fmla="*/ 0 w 164"/>
                  <a:gd name="T15" fmla="*/ 7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4" h="39">
                    <a:moveTo>
                      <a:pt x="164" y="39"/>
                    </a:moveTo>
                    <a:lnTo>
                      <a:pt x="145" y="19"/>
                    </a:lnTo>
                    <a:lnTo>
                      <a:pt x="121" y="8"/>
                    </a:lnTo>
                    <a:lnTo>
                      <a:pt x="95" y="0"/>
                    </a:lnTo>
                    <a:lnTo>
                      <a:pt x="69" y="0"/>
                    </a:lnTo>
                    <a:lnTo>
                      <a:pt x="43" y="8"/>
                    </a:lnTo>
                    <a:lnTo>
                      <a:pt x="20" y="19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0" name="Freeform 16"/>
              <p:cNvSpPr>
                <a:spLocks noChangeAspect="1"/>
              </p:cNvSpPr>
              <p:nvPr/>
            </p:nvSpPr>
            <p:spPr bwMode="auto">
              <a:xfrm rot="-767878">
                <a:off x="1754" y="977"/>
                <a:ext cx="35" cy="43"/>
              </a:xfrm>
              <a:custGeom>
                <a:avLst/>
                <a:gdLst>
                  <a:gd name="T0" fmla="*/ 10 w 51"/>
                  <a:gd name="T1" fmla="*/ 6 h 71"/>
                  <a:gd name="T2" fmla="*/ 11 w 51"/>
                  <a:gd name="T3" fmla="*/ 4 h 71"/>
                  <a:gd name="T4" fmla="*/ 11 w 51"/>
                  <a:gd name="T5" fmla="*/ 2 h 71"/>
                  <a:gd name="T6" fmla="*/ 10 w 51"/>
                  <a:gd name="T7" fmla="*/ 1 h 71"/>
                  <a:gd name="T8" fmla="*/ 7 w 51"/>
                  <a:gd name="T9" fmla="*/ 0 h 71"/>
                  <a:gd name="T10" fmla="*/ 5 w 51"/>
                  <a:gd name="T11" fmla="*/ 1 h 71"/>
                  <a:gd name="T12" fmla="*/ 2 w 51"/>
                  <a:gd name="T13" fmla="*/ 2 h 71"/>
                  <a:gd name="T14" fmla="*/ 1 w 51"/>
                  <a:gd name="T15" fmla="*/ 4 h 71"/>
                  <a:gd name="T16" fmla="*/ 0 w 51"/>
                  <a:gd name="T17" fmla="*/ 6 h 71"/>
                  <a:gd name="T18" fmla="*/ 1 w 51"/>
                  <a:gd name="T19" fmla="*/ 8 h 71"/>
                  <a:gd name="T20" fmla="*/ 1 w 51"/>
                  <a:gd name="T21" fmla="*/ 9 h 71"/>
                  <a:gd name="T22" fmla="*/ 4 w 51"/>
                  <a:gd name="T23" fmla="*/ 10 h 71"/>
                  <a:gd name="T24" fmla="*/ 7 w 51"/>
                  <a:gd name="T25" fmla="*/ 9 h 71"/>
                  <a:gd name="T26" fmla="*/ 8 w 51"/>
                  <a:gd name="T27" fmla="*/ 8 h 71"/>
                  <a:gd name="T28" fmla="*/ 10 w 51"/>
                  <a:gd name="T29" fmla="*/ 6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" h="71">
                    <a:moveTo>
                      <a:pt x="47" y="43"/>
                    </a:moveTo>
                    <a:lnTo>
                      <a:pt x="51" y="28"/>
                    </a:lnTo>
                    <a:lnTo>
                      <a:pt x="49" y="15"/>
                    </a:lnTo>
                    <a:lnTo>
                      <a:pt x="43" y="5"/>
                    </a:lnTo>
                    <a:lnTo>
                      <a:pt x="32" y="0"/>
                    </a:lnTo>
                    <a:lnTo>
                      <a:pt x="21" y="5"/>
                    </a:lnTo>
                    <a:lnTo>
                      <a:pt x="10" y="15"/>
                    </a:lnTo>
                    <a:lnTo>
                      <a:pt x="4" y="28"/>
                    </a:lnTo>
                    <a:lnTo>
                      <a:pt x="0" y="43"/>
                    </a:lnTo>
                    <a:lnTo>
                      <a:pt x="2" y="58"/>
                    </a:lnTo>
                    <a:lnTo>
                      <a:pt x="8" y="67"/>
                    </a:lnTo>
                    <a:lnTo>
                      <a:pt x="19" y="71"/>
                    </a:lnTo>
                    <a:lnTo>
                      <a:pt x="30" y="67"/>
                    </a:lnTo>
                    <a:lnTo>
                      <a:pt x="38" y="58"/>
                    </a:lnTo>
                    <a:lnTo>
                      <a:pt x="4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1" name="Freeform 17"/>
              <p:cNvSpPr>
                <a:spLocks noChangeAspect="1"/>
              </p:cNvSpPr>
              <p:nvPr/>
            </p:nvSpPr>
            <p:spPr bwMode="auto">
              <a:xfrm rot="-767878">
                <a:off x="1771" y="985"/>
                <a:ext cx="18" cy="27"/>
              </a:xfrm>
              <a:custGeom>
                <a:avLst/>
                <a:gdLst>
                  <a:gd name="T0" fmla="*/ 4 w 30"/>
                  <a:gd name="T1" fmla="*/ 5 h 41"/>
                  <a:gd name="T2" fmla="*/ 4 w 30"/>
                  <a:gd name="T3" fmla="*/ 3 h 41"/>
                  <a:gd name="T4" fmla="*/ 4 w 30"/>
                  <a:gd name="T5" fmla="*/ 1 h 41"/>
                  <a:gd name="T6" fmla="*/ 3 w 30"/>
                  <a:gd name="T7" fmla="*/ 0 h 41"/>
                  <a:gd name="T8" fmla="*/ 2 w 30"/>
                  <a:gd name="T9" fmla="*/ 0 h 41"/>
                  <a:gd name="T10" fmla="*/ 1 w 30"/>
                  <a:gd name="T11" fmla="*/ 1 h 41"/>
                  <a:gd name="T12" fmla="*/ 1 w 30"/>
                  <a:gd name="T13" fmla="*/ 3 h 41"/>
                  <a:gd name="T14" fmla="*/ 0 w 30"/>
                  <a:gd name="T15" fmla="*/ 5 h 41"/>
                  <a:gd name="T16" fmla="*/ 1 w 30"/>
                  <a:gd name="T17" fmla="*/ 7 h 41"/>
                  <a:gd name="T18" fmla="*/ 1 w 30"/>
                  <a:gd name="T19" fmla="*/ 8 h 41"/>
                  <a:gd name="T20" fmla="*/ 2 w 30"/>
                  <a:gd name="T21" fmla="*/ 8 h 41"/>
                  <a:gd name="T22" fmla="*/ 3 w 30"/>
                  <a:gd name="T23" fmla="*/ 6 h 41"/>
                  <a:gd name="T24" fmla="*/ 4 w 30"/>
                  <a:gd name="T25" fmla="*/ 5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1">
                    <a:moveTo>
                      <a:pt x="28" y="26"/>
                    </a:moveTo>
                    <a:lnTo>
                      <a:pt x="30" y="15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6" y="6"/>
                    </a:lnTo>
                    <a:lnTo>
                      <a:pt x="2" y="15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1"/>
                    </a:lnTo>
                    <a:lnTo>
                      <a:pt x="15" y="41"/>
                    </a:lnTo>
                    <a:lnTo>
                      <a:pt x="21" y="34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2" name="Freeform 18"/>
              <p:cNvSpPr>
                <a:spLocks noChangeAspect="1"/>
              </p:cNvSpPr>
              <p:nvPr/>
            </p:nvSpPr>
            <p:spPr bwMode="auto">
              <a:xfrm rot="-767878">
                <a:off x="1878" y="941"/>
                <a:ext cx="35" cy="44"/>
              </a:xfrm>
              <a:custGeom>
                <a:avLst/>
                <a:gdLst>
                  <a:gd name="T0" fmla="*/ 12 w 48"/>
                  <a:gd name="T1" fmla="*/ 8 h 67"/>
                  <a:gd name="T2" fmla="*/ 14 w 48"/>
                  <a:gd name="T3" fmla="*/ 5 h 67"/>
                  <a:gd name="T4" fmla="*/ 13 w 48"/>
                  <a:gd name="T5" fmla="*/ 3 h 67"/>
                  <a:gd name="T6" fmla="*/ 11 w 48"/>
                  <a:gd name="T7" fmla="*/ 1 h 67"/>
                  <a:gd name="T8" fmla="*/ 9 w 48"/>
                  <a:gd name="T9" fmla="*/ 0 h 67"/>
                  <a:gd name="T10" fmla="*/ 5 w 48"/>
                  <a:gd name="T11" fmla="*/ 1 h 67"/>
                  <a:gd name="T12" fmla="*/ 3 w 48"/>
                  <a:gd name="T13" fmla="*/ 3 h 67"/>
                  <a:gd name="T14" fmla="*/ 1 w 48"/>
                  <a:gd name="T15" fmla="*/ 5 h 67"/>
                  <a:gd name="T16" fmla="*/ 0 w 48"/>
                  <a:gd name="T17" fmla="*/ 8 h 67"/>
                  <a:gd name="T18" fmla="*/ 1 w 48"/>
                  <a:gd name="T19" fmla="*/ 10 h 67"/>
                  <a:gd name="T20" fmla="*/ 3 w 48"/>
                  <a:gd name="T21" fmla="*/ 12 h 67"/>
                  <a:gd name="T22" fmla="*/ 5 w 48"/>
                  <a:gd name="T23" fmla="*/ 12 h 67"/>
                  <a:gd name="T24" fmla="*/ 8 w 48"/>
                  <a:gd name="T25" fmla="*/ 12 h 67"/>
                  <a:gd name="T26" fmla="*/ 11 w 48"/>
                  <a:gd name="T27" fmla="*/ 10 h 67"/>
                  <a:gd name="T28" fmla="*/ 12 w 48"/>
                  <a:gd name="T29" fmla="*/ 8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67">
                    <a:moveTo>
                      <a:pt x="43" y="41"/>
                    </a:moveTo>
                    <a:lnTo>
                      <a:pt x="48" y="26"/>
                    </a:lnTo>
                    <a:lnTo>
                      <a:pt x="45" y="13"/>
                    </a:lnTo>
                    <a:lnTo>
                      <a:pt x="39" y="5"/>
                    </a:lnTo>
                    <a:lnTo>
                      <a:pt x="30" y="0"/>
                    </a:lnTo>
                    <a:lnTo>
                      <a:pt x="19" y="5"/>
                    </a:lnTo>
                    <a:lnTo>
                      <a:pt x="11" y="13"/>
                    </a:lnTo>
                    <a:lnTo>
                      <a:pt x="4" y="26"/>
                    </a:lnTo>
                    <a:lnTo>
                      <a:pt x="0" y="41"/>
                    </a:lnTo>
                    <a:lnTo>
                      <a:pt x="2" y="54"/>
                    </a:lnTo>
                    <a:lnTo>
                      <a:pt x="9" y="63"/>
                    </a:lnTo>
                    <a:lnTo>
                      <a:pt x="17" y="67"/>
                    </a:lnTo>
                    <a:lnTo>
                      <a:pt x="28" y="63"/>
                    </a:lnTo>
                    <a:lnTo>
                      <a:pt x="37" y="54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3" name="Freeform 19"/>
              <p:cNvSpPr>
                <a:spLocks noChangeAspect="1"/>
              </p:cNvSpPr>
              <p:nvPr/>
            </p:nvSpPr>
            <p:spPr bwMode="auto">
              <a:xfrm rot="-767878">
                <a:off x="1887" y="950"/>
                <a:ext cx="26" cy="27"/>
              </a:xfrm>
              <a:custGeom>
                <a:avLst/>
                <a:gdLst>
                  <a:gd name="T0" fmla="*/ 19 w 28"/>
                  <a:gd name="T1" fmla="*/ 5 h 41"/>
                  <a:gd name="T2" fmla="*/ 20 w 28"/>
                  <a:gd name="T3" fmla="*/ 3 h 41"/>
                  <a:gd name="T4" fmla="*/ 19 w 28"/>
                  <a:gd name="T5" fmla="*/ 1 h 41"/>
                  <a:gd name="T6" fmla="*/ 14 w 28"/>
                  <a:gd name="T7" fmla="*/ 0 h 41"/>
                  <a:gd name="T8" fmla="*/ 7 w 28"/>
                  <a:gd name="T9" fmla="*/ 1 h 41"/>
                  <a:gd name="T10" fmla="*/ 2 w 28"/>
                  <a:gd name="T11" fmla="*/ 3 h 41"/>
                  <a:gd name="T12" fmla="*/ 0 w 28"/>
                  <a:gd name="T13" fmla="*/ 5 h 41"/>
                  <a:gd name="T14" fmla="*/ 5 w 28"/>
                  <a:gd name="T15" fmla="*/ 7 h 41"/>
                  <a:gd name="T16" fmla="*/ 7 w 28"/>
                  <a:gd name="T17" fmla="*/ 8 h 41"/>
                  <a:gd name="T18" fmla="*/ 16 w 28"/>
                  <a:gd name="T19" fmla="*/ 7 h 41"/>
                  <a:gd name="T20" fmla="*/ 19 w 28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1">
                    <a:moveTo>
                      <a:pt x="26" y="25"/>
                    </a:moveTo>
                    <a:lnTo>
                      <a:pt x="28" y="13"/>
                    </a:lnTo>
                    <a:lnTo>
                      <a:pt x="26" y="4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5" y="38"/>
                    </a:lnTo>
                    <a:lnTo>
                      <a:pt x="11" y="41"/>
                    </a:lnTo>
                    <a:lnTo>
                      <a:pt x="20" y="36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4" name="Freeform 20"/>
              <p:cNvSpPr>
                <a:spLocks noChangeAspect="1"/>
              </p:cNvSpPr>
              <p:nvPr/>
            </p:nvSpPr>
            <p:spPr bwMode="auto">
              <a:xfrm rot="-767878">
                <a:off x="1488" y="739"/>
                <a:ext cx="478" cy="238"/>
              </a:xfrm>
              <a:custGeom>
                <a:avLst/>
                <a:gdLst>
                  <a:gd name="T0" fmla="*/ 190 w 619"/>
                  <a:gd name="T1" fmla="*/ 25 h 395"/>
                  <a:gd name="T2" fmla="*/ 213 w 619"/>
                  <a:gd name="T3" fmla="*/ 28 h 395"/>
                  <a:gd name="T4" fmla="*/ 218 w 619"/>
                  <a:gd name="T5" fmla="*/ 29 h 395"/>
                  <a:gd name="T6" fmla="*/ 220 w 619"/>
                  <a:gd name="T7" fmla="*/ 31 h 395"/>
                  <a:gd name="T8" fmla="*/ 219 w 619"/>
                  <a:gd name="T9" fmla="*/ 33 h 395"/>
                  <a:gd name="T10" fmla="*/ 216 w 619"/>
                  <a:gd name="T11" fmla="*/ 35 h 395"/>
                  <a:gd name="T12" fmla="*/ 212 w 619"/>
                  <a:gd name="T13" fmla="*/ 37 h 395"/>
                  <a:gd name="T14" fmla="*/ 195 w 619"/>
                  <a:gd name="T15" fmla="*/ 39 h 395"/>
                  <a:gd name="T16" fmla="*/ 189 w 619"/>
                  <a:gd name="T17" fmla="*/ 36 h 395"/>
                  <a:gd name="T18" fmla="*/ 182 w 619"/>
                  <a:gd name="T19" fmla="*/ 33 h 395"/>
                  <a:gd name="T20" fmla="*/ 174 w 619"/>
                  <a:gd name="T21" fmla="*/ 32 h 395"/>
                  <a:gd name="T22" fmla="*/ 164 w 619"/>
                  <a:gd name="T23" fmla="*/ 31 h 395"/>
                  <a:gd name="T24" fmla="*/ 155 w 619"/>
                  <a:gd name="T25" fmla="*/ 32 h 395"/>
                  <a:gd name="T26" fmla="*/ 122 w 619"/>
                  <a:gd name="T27" fmla="*/ 35 h 395"/>
                  <a:gd name="T28" fmla="*/ 89 w 619"/>
                  <a:gd name="T29" fmla="*/ 39 h 395"/>
                  <a:gd name="T30" fmla="*/ 57 w 619"/>
                  <a:gd name="T31" fmla="*/ 45 h 395"/>
                  <a:gd name="T32" fmla="*/ 18 w 619"/>
                  <a:gd name="T33" fmla="*/ 52 h 395"/>
                  <a:gd name="T34" fmla="*/ 10 w 619"/>
                  <a:gd name="T35" fmla="*/ 47 h 395"/>
                  <a:gd name="T36" fmla="*/ 4 w 619"/>
                  <a:gd name="T37" fmla="*/ 42 h 395"/>
                  <a:gd name="T38" fmla="*/ 2 w 619"/>
                  <a:gd name="T39" fmla="*/ 37 h 395"/>
                  <a:gd name="T40" fmla="*/ 0 w 619"/>
                  <a:gd name="T41" fmla="*/ 33 h 395"/>
                  <a:gd name="T42" fmla="*/ 2 w 619"/>
                  <a:gd name="T43" fmla="*/ 28 h 395"/>
                  <a:gd name="T44" fmla="*/ 5 w 619"/>
                  <a:gd name="T45" fmla="*/ 24 h 395"/>
                  <a:gd name="T46" fmla="*/ 11 w 619"/>
                  <a:gd name="T47" fmla="*/ 20 h 395"/>
                  <a:gd name="T48" fmla="*/ 19 w 619"/>
                  <a:gd name="T49" fmla="*/ 17 h 395"/>
                  <a:gd name="T50" fmla="*/ 36 w 619"/>
                  <a:gd name="T51" fmla="*/ 12 h 395"/>
                  <a:gd name="T52" fmla="*/ 53 w 619"/>
                  <a:gd name="T53" fmla="*/ 8 h 395"/>
                  <a:gd name="T54" fmla="*/ 74 w 619"/>
                  <a:gd name="T55" fmla="*/ 5 h 395"/>
                  <a:gd name="T56" fmla="*/ 94 w 619"/>
                  <a:gd name="T57" fmla="*/ 2 h 395"/>
                  <a:gd name="T58" fmla="*/ 115 w 619"/>
                  <a:gd name="T59" fmla="*/ 1 h 395"/>
                  <a:gd name="T60" fmla="*/ 137 w 619"/>
                  <a:gd name="T61" fmla="*/ 0 h 395"/>
                  <a:gd name="T62" fmla="*/ 158 w 619"/>
                  <a:gd name="T63" fmla="*/ 1 h 395"/>
                  <a:gd name="T64" fmla="*/ 167 w 619"/>
                  <a:gd name="T65" fmla="*/ 2 h 395"/>
                  <a:gd name="T66" fmla="*/ 175 w 619"/>
                  <a:gd name="T67" fmla="*/ 5 h 395"/>
                  <a:gd name="T68" fmla="*/ 181 w 619"/>
                  <a:gd name="T69" fmla="*/ 7 h 395"/>
                  <a:gd name="T70" fmla="*/ 185 w 619"/>
                  <a:gd name="T71" fmla="*/ 11 h 395"/>
                  <a:gd name="T72" fmla="*/ 187 w 619"/>
                  <a:gd name="T73" fmla="*/ 14 h 395"/>
                  <a:gd name="T74" fmla="*/ 190 w 619"/>
                  <a:gd name="T75" fmla="*/ 25 h 3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19" h="395">
                    <a:moveTo>
                      <a:pt x="535" y="188"/>
                    </a:moveTo>
                    <a:lnTo>
                      <a:pt x="600" y="210"/>
                    </a:lnTo>
                    <a:lnTo>
                      <a:pt x="613" y="218"/>
                    </a:lnTo>
                    <a:lnTo>
                      <a:pt x="619" y="231"/>
                    </a:lnTo>
                    <a:lnTo>
                      <a:pt x="617" y="251"/>
                    </a:lnTo>
                    <a:lnTo>
                      <a:pt x="608" y="268"/>
                    </a:lnTo>
                    <a:lnTo>
                      <a:pt x="596" y="279"/>
                    </a:lnTo>
                    <a:lnTo>
                      <a:pt x="546" y="292"/>
                    </a:lnTo>
                    <a:lnTo>
                      <a:pt x="531" y="270"/>
                    </a:lnTo>
                    <a:lnTo>
                      <a:pt x="511" y="253"/>
                    </a:lnTo>
                    <a:lnTo>
                      <a:pt x="488" y="242"/>
                    </a:lnTo>
                    <a:lnTo>
                      <a:pt x="462" y="238"/>
                    </a:lnTo>
                    <a:lnTo>
                      <a:pt x="436" y="242"/>
                    </a:lnTo>
                    <a:lnTo>
                      <a:pt x="343" y="266"/>
                    </a:lnTo>
                    <a:lnTo>
                      <a:pt x="250" y="296"/>
                    </a:lnTo>
                    <a:lnTo>
                      <a:pt x="160" y="335"/>
                    </a:lnTo>
                    <a:lnTo>
                      <a:pt x="50" y="395"/>
                    </a:lnTo>
                    <a:lnTo>
                      <a:pt x="28" y="359"/>
                    </a:lnTo>
                    <a:lnTo>
                      <a:pt x="11" y="320"/>
                    </a:lnTo>
                    <a:lnTo>
                      <a:pt x="4" y="277"/>
                    </a:lnTo>
                    <a:lnTo>
                      <a:pt x="0" y="244"/>
                    </a:lnTo>
                    <a:lnTo>
                      <a:pt x="4" y="212"/>
                    </a:lnTo>
                    <a:lnTo>
                      <a:pt x="15" y="182"/>
                    </a:lnTo>
                    <a:lnTo>
                      <a:pt x="30" y="154"/>
                    </a:lnTo>
                    <a:lnTo>
                      <a:pt x="52" y="128"/>
                    </a:lnTo>
                    <a:lnTo>
                      <a:pt x="99" y="91"/>
                    </a:lnTo>
                    <a:lnTo>
                      <a:pt x="151" y="59"/>
                    </a:lnTo>
                    <a:lnTo>
                      <a:pt x="207" y="35"/>
                    </a:lnTo>
                    <a:lnTo>
                      <a:pt x="265" y="15"/>
                    </a:lnTo>
                    <a:lnTo>
                      <a:pt x="324" y="5"/>
                    </a:lnTo>
                    <a:lnTo>
                      <a:pt x="384" y="0"/>
                    </a:lnTo>
                    <a:lnTo>
                      <a:pt x="445" y="5"/>
                    </a:lnTo>
                    <a:lnTo>
                      <a:pt x="470" y="15"/>
                    </a:lnTo>
                    <a:lnTo>
                      <a:pt x="492" y="35"/>
                    </a:lnTo>
                    <a:lnTo>
                      <a:pt x="507" y="56"/>
                    </a:lnTo>
                    <a:lnTo>
                      <a:pt x="518" y="82"/>
                    </a:lnTo>
                    <a:lnTo>
                      <a:pt x="524" y="110"/>
                    </a:lnTo>
                    <a:lnTo>
                      <a:pt x="535" y="1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5" name="Freeform 21"/>
              <p:cNvSpPr>
                <a:spLocks noChangeAspect="1"/>
              </p:cNvSpPr>
              <p:nvPr/>
            </p:nvSpPr>
            <p:spPr bwMode="auto">
              <a:xfrm rot="-767878">
                <a:off x="1860" y="836"/>
                <a:ext cx="106" cy="18"/>
              </a:xfrm>
              <a:custGeom>
                <a:avLst/>
                <a:gdLst>
                  <a:gd name="T0" fmla="*/ 48 w 138"/>
                  <a:gd name="T1" fmla="*/ 5 h 28"/>
                  <a:gd name="T2" fmla="*/ 45 w 138"/>
                  <a:gd name="T3" fmla="*/ 2 h 28"/>
                  <a:gd name="T4" fmla="*/ 40 w 138"/>
                  <a:gd name="T5" fmla="*/ 1 h 28"/>
                  <a:gd name="T6" fmla="*/ 35 w 138"/>
                  <a:gd name="T7" fmla="*/ 0 h 28"/>
                  <a:gd name="T8" fmla="*/ 28 w 138"/>
                  <a:gd name="T9" fmla="*/ 1 h 28"/>
                  <a:gd name="T10" fmla="*/ 0 w 138"/>
                  <a:gd name="T11" fmla="*/ 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8">
                    <a:moveTo>
                      <a:pt x="138" y="28"/>
                    </a:moveTo>
                    <a:lnTo>
                      <a:pt x="127" y="13"/>
                    </a:lnTo>
                    <a:lnTo>
                      <a:pt x="114" y="2"/>
                    </a:lnTo>
                    <a:lnTo>
                      <a:pt x="97" y="0"/>
                    </a:lnTo>
                    <a:lnTo>
                      <a:pt x="80" y="2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6" name="Freeform 22"/>
              <p:cNvSpPr>
                <a:spLocks noChangeAspect="1"/>
              </p:cNvSpPr>
              <p:nvPr/>
            </p:nvSpPr>
            <p:spPr bwMode="auto">
              <a:xfrm rot="-767878">
                <a:off x="1630" y="836"/>
                <a:ext cx="283" cy="88"/>
              </a:xfrm>
              <a:custGeom>
                <a:avLst/>
                <a:gdLst>
                  <a:gd name="T0" fmla="*/ 138 w 360"/>
                  <a:gd name="T1" fmla="*/ 2 h 149"/>
                  <a:gd name="T2" fmla="*/ 120 w 360"/>
                  <a:gd name="T3" fmla="*/ 1 h 149"/>
                  <a:gd name="T4" fmla="*/ 103 w 360"/>
                  <a:gd name="T5" fmla="*/ 0 h 149"/>
                  <a:gd name="T6" fmla="*/ 85 w 360"/>
                  <a:gd name="T7" fmla="*/ 1 h 149"/>
                  <a:gd name="T8" fmla="*/ 68 w 360"/>
                  <a:gd name="T9" fmla="*/ 2 h 149"/>
                  <a:gd name="T10" fmla="*/ 49 w 360"/>
                  <a:gd name="T11" fmla="*/ 5 h 149"/>
                  <a:gd name="T12" fmla="*/ 31 w 360"/>
                  <a:gd name="T13" fmla="*/ 8 h 149"/>
                  <a:gd name="T14" fmla="*/ 14 w 360"/>
                  <a:gd name="T15" fmla="*/ 13 h 149"/>
                  <a:gd name="T16" fmla="*/ 0 w 360"/>
                  <a:gd name="T17" fmla="*/ 18 h 1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0" h="149">
                    <a:moveTo>
                      <a:pt x="360" y="13"/>
                    </a:moveTo>
                    <a:lnTo>
                      <a:pt x="315" y="2"/>
                    </a:lnTo>
                    <a:lnTo>
                      <a:pt x="270" y="0"/>
                    </a:lnTo>
                    <a:lnTo>
                      <a:pt x="224" y="4"/>
                    </a:lnTo>
                    <a:lnTo>
                      <a:pt x="179" y="15"/>
                    </a:lnTo>
                    <a:lnTo>
                      <a:pt x="127" y="39"/>
                    </a:lnTo>
                    <a:lnTo>
                      <a:pt x="80" y="69"/>
                    </a:lnTo>
                    <a:lnTo>
                      <a:pt x="37" y="106"/>
                    </a:lnTo>
                    <a:lnTo>
                      <a:pt x="0" y="14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7" name="Freeform 23"/>
              <p:cNvSpPr>
                <a:spLocks noChangeAspect="1"/>
              </p:cNvSpPr>
              <p:nvPr/>
            </p:nvSpPr>
            <p:spPr bwMode="auto">
              <a:xfrm rot="-767878">
                <a:off x="1798" y="713"/>
                <a:ext cx="53" cy="105"/>
              </a:xfrm>
              <a:custGeom>
                <a:avLst/>
                <a:gdLst>
                  <a:gd name="T0" fmla="*/ 0 w 66"/>
                  <a:gd name="T1" fmla="*/ 0 h 172"/>
                  <a:gd name="T2" fmla="*/ 9 w 66"/>
                  <a:gd name="T3" fmla="*/ 2 h 172"/>
                  <a:gd name="T4" fmla="*/ 16 w 66"/>
                  <a:gd name="T5" fmla="*/ 5 h 172"/>
                  <a:gd name="T6" fmla="*/ 20 w 66"/>
                  <a:gd name="T7" fmla="*/ 9 h 172"/>
                  <a:gd name="T8" fmla="*/ 23 w 66"/>
                  <a:gd name="T9" fmla="*/ 13 h 172"/>
                  <a:gd name="T10" fmla="*/ 28 w 66"/>
                  <a:gd name="T11" fmla="*/ 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72">
                    <a:moveTo>
                      <a:pt x="0" y="0"/>
                    </a:moveTo>
                    <a:lnTo>
                      <a:pt x="21" y="17"/>
                    </a:lnTo>
                    <a:lnTo>
                      <a:pt x="38" y="41"/>
                    </a:lnTo>
                    <a:lnTo>
                      <a:pt x="49" y="67"/>
                    </a:lnTo>
                    <a:lnTo>
                      <a:pt x="56" y="97"/>
                    </a:lnTo>
                    <a:lnTo>
                      <a:pt x="66" y="1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8" name="Freeform 24"/>
              <p:cNvSpPr>
                <a:spLocks noChangeAspect="1"/>
              </p:cNvSpPr>
              <p:nvPr/>
            </p:nvSpPr>
            <p:spPr bwMode="auto">
              <a:xfrm rot="-767878">
                <a:off x="1585" y="801"/>
                <a:ext cx="133" cy="88"/>
              </a:xfrm>
              <a:custGeom>
                <a:avLst/>
                <a:gdLst>
                  <a:gd name="T0" fmla="*/ 0 w 175"/>
                  <a:gd name="T1" fmla="*/ 0 h 142"/>
                  <a:gd name="T2" fmla="*/ 10 w 175"/>
                  <a:gd name="T3" fmla="*/ 1 h 142"/>
                  <a:gd name="T4" fmla="*/ 19 w 175"/>
                  <a:gd name="T5" fmla="*/ 1 h 142"/>
                  <a:gd name="T6" fmla="*/ 28 w 175"/>
                  <a:gd name="T7" fmla="*/ 4 h 142"/>
                  <a:gd name="T8" fmla="*/ 36 w 175"/>
                  <a:gd name="T9" fmla="*/ 7 h 142"/>
                  <a:gd name="T10" fmla="*/ 42 w 175"/>
                  <a:gd name="T11" fmla="*/ 11 h 142"/>
                  <a:gd name="T12" fmla="*/ 59 w 175"/>
                  <a:gd name="T13" fmla="*/ 21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42">
                    <a:moveTo>
                      <a:pt x="0" y="0"/>
                    </a:moveTo>
                    <a:lnTo>
                      <a:pt x="30" y="2"/>
                    </a:lnTo>
                    <a:lnTo>
                      <a:pt x="58" y="11"/>
                    </a:lnTo>
                    <a:lnTo>
                      <a:pt x="86" y="26"/>
                    </a:lnTo>
                    <a:lnTo>
                      <a:pt x="108" y="45"/>
                    </a:lnTo>
                    <a:lnTo>
                      <a:pt x="125" y="71"/>
                    </a:lnTo>
                    <a:lnTo>
                      <a:pt x="175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9" name="Freeform 25"/>
              <p:cNvSpPr>
                <a:spLocks noChangeAspect="1"/>
              </p:cNvSpPr>
              <p:nvPr/>
            </p:nvSpPr>
            <p:spPr bwMode="auto">
              <a:xfrm rot="-767878">
                <a:off x="1621" y="757"/>
                <a:ext cx="195" cy="44"/>
              </a:xfrm>
              <a:custGeom>
                <a:avLst/>
                <a:gdLst>
                  <a:gd name="T0" fmla="*/ 89 w 253"/>
                  <a:gd name="T1" fmla="*/ 1 h 74"/>
                  <a:gd name="T2" fmla="*/ 75 w 253"/>
                  <a:gd name="T3" fmla="*/ 0 h 74"/>
                  <a:gd name="T4" fmla="*/ 61 w 253"/>
                  <a:gd name="T5" fmla="*/ 0 h 74"/>
                  <a:gd name="T6" fmla="*/ 45 w 253"/>
                  <a:gd name="T7" fmla="*/ 1 h 74"/>
                  <a:gd name="T8" fmla="*/ 32 w 253"/>
                  <a:gd name="T9" fmla="*/ 3 h 74"/>
                  <a:gd name="T10" fmla="*/ 18 w 253"/>
                  <a:gd name="T11" fmla="*/ 5 h 74"/>
                  <a:gd name="T12" fmla="*/ 0 w 253"/>
                  <a:gd name="T13" fmla="*/ 9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3" h="74">
                    <a:moveTo>
                      <a:pt x="253" y="7"/>
                    </a:moveTo>
                    <a:lnTo>
                      <a:pt x="212" y="0"/>
                    </a:lnTo>
                    <a:lnTo>
                      <a:pt x="171" y="0"/>
                    </a:lnTo>
                    <a:lnTo>
                      <a:pt x="130" y="9"/>
                    </a:lnTo>
                    <a:lnTo>
                      <a:pt x="89" y="22"/>
                    </a:lnTo>
                    <a:lnTo>
                      <a:pt x="52" y="41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0" name="Freeform 26"/>
              <p:cNvSpPr>
                <a:spLocks noChangeAspect="1"/>
              </p:cNvSpPr>
              <p:nvPr/>
            </p:nvSpPr>
            <p:spPr bwMode="auto">
              <a:xfrm rot="-767878">
                <a:off x="1532" y="871"/>
                <a:ext cx="177" cy="97"/>
              </a:xfrm>
              <a:custGeom>
                <a:avLst/>
                <a:gdLst>
                  <a:gd name="T0" fmla="*/ 86 w 225"/>
                  <a:gd name="T1" fmla="*/ 0 h 157"/>
                  <a:gd name="T2" fmla="*/ 59 w 225"/>
                  <a:gd name="T3" fmla="*/ 9 h 157"/>
                  <a:gd name="T4" fmla="*/ 31 w 225"/>
                  <a:gd name="T5" fmla="*/ 17 h 157"/>
                  <a:gd name="T6" fmla="*/ 0 w 225"/>
                  <a:gd name="T7" fmla="*/ 23 h 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" h="157">
                    <a:moveTo>
                      <a:pt x="225" y="0"/>
                    </a:moveTo>
                    <a:lnTo>
                      <a:pt x="154" y="56"/>
                    </a:lnTo>
                    <a:lnTo>
                      <a:pt x="82" y="114"/>
                    </a:lnTo>
                    <a:lnTo>
                      <a:pt x="0" y="15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1" name="Line 27"/>
              <p:cNvSpPr>
                <a:spLocks noChangeAspect="1" noChangeShapeType="1"/>
              </p:cNvSpPr>
              <p:nvPr/>
            </p:nvSpPr>
            <p:spPr bwMode="auto">
              <a:xfrm rot="-767878">
                <a:off x="1940" y="1618"/>
                <a:ext cx="0" cy="1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2" name="Freeform 28"/>
              <p:cNvSpPr>
                <a:spLocks noChangeAspect="1"/>
              </p:cNvSpPr>
              <p:nvPr/>
            </p:nvSpPr>
            <p:spPr bwMode="auto">
              <a:xfrm rot="-767878">
                <a:off x="1577" y="1170"/>
                <a:ext cx="593" cy="606"/>
              </a:xfrm>
              <a:custGeom>
                <a:avLst/>
                <a:gdLst>
                  <a:gd name="T0" fmla="*/ 90 w 764"/>
                  <a:gd name="T1" fmla="*/ 9 h 993"/>
                  <a:gd name="T2" fmla="*/ 93 w 764"/>
                  <a:gd name="T3" fmla="*/ 5 h 993"/>
                  <a:gd name="T4" fmla="*/ 99 w 764"/>
                  <a:gd name="T5" fmla="*/ 2 h 993"/>
                  <a:gd name="T6" fmla="*/ 104 w 764"/>
                  <a:gd name="T7" fmla="*/ 0 h 993"/>
                  <a:gd name="T8" fmla="*/ 154 w 764"/>
                  <a:gd name="T9" fmla="*/ 12 h 993"/>
                  <a:gd name="T10" fmla="*/ 167 w 764"/>
                  <a:gd name="T11" fmla="*/ 7 h 993"/>
                  <a:gd name="T12" fmla="*/ 175 w 764"/>
                  <a:gd name="T13" fmla="*/ 11 h 993"/>
                  <a:gd name="T14" fmla="*/ 182 w 764"/>
                  <a:gd name="T15" fmla="*/ 10 h 993"/>
                  <a:gd name="T16" fmla="*/ 190 w 764"/>
                  <a:gd name="T17" fmla="*/ 11 h 993"/>
                  <a:gd name="T18" fmla="*/ 198 w 764"/>
                  <a:gd name="T19" fmla="*/ 12 h 993"/>
                  <a:gd name="T20" fmla="*/ 203 w 764"/>
                  <a:gd name="T21" fmla="*/ 14 h 993"/>
                  <a:gd name="T22" fmla="*/ 204 w 764"/>
                  <a:gd name="T23" fmla="*/ 18 h 993"/>
                  <a:gd name="T24" fmla="*/ 203 w 764"/>
                  <a:gd name="T25" fmla="*/ 23 h 993"/>
                  <a:gd name="T26" fmla="*/ 224 w 764"/>
                  <a:gd name="T27" fmla="*/ 32 h 993"/>
                  <a:gd name="T28" fmla="*/ 243 w 764"/>
                  <a:gd name="T29" fmla="*/ 43 h 993"/>
                  <a:gd name="T30" fmla="*/ 259 w 764"/>
                  <a:gd name="T31" fmla="*/ 54 h 993"/>
                  <a:gd name="T32" fmla="*/ 273 w 764"/>
                  <a:gd name="T33" fmla="*/ 65 h 993"/>
                  <a:gd name="T34" fmla="*/ 277 w 764"/>
                  <a:gd name="T35" fmla="*/ 68 h 993"/>
                  <a:gd name="T36" fmla="*/ 277 w 764"/>
                  <a:gd name="T37" fmla="*/ 73 h 993"/>
                  <a:gd name="T38" fmla="*/ 276 w 764"/>
                  <a:gd name="T39" fmla="*/ 77 h 993"/>
                  <a:gd name="T40" fmla="*/ 271 w 764"/>
                  <a:gd name="T41" fmla="*/ 80 h 993"/>
                  <a:gd name="T42" fmla="*/ 264 w 764"/>
                  <a:gd name="T43" fmla="*/ 84 h 993"/>
                  <a:gd name="T44" fmla="*/ 255 w 764"/>
                  <a:gd name="T45" fmla="*/ 86 h 993"/>
                  <a:gd name="T46" fmla="*/ 245 w 764"/>
                  <a:gd name="T47" fmla="*/ 87 h 993"/>
                  <a:gd name="T48" fmla="*/ 233 w 764"/>
                  <a:gd name="T49" fmla="*/ 88 h 993"/>
                  <a:gd name="T50" fmla="*/ 220 w 764"/>
                  <a:gd name="T51" fmla="*/ 88 h 993"/>
                  <a:gd name="T52" fmla="*/ 208 w 764"/>
                  <a:gd name="T53" fmla="*/ 88 h 993"/>
                  <a:gd name="T54" fmla="*/ 195 w 764"/>
                  <a:gd name="T55" fmla="*/ 87 h 993"/>
                  <a:gd name="T56" fmla="*/ 187 w 764"/>
                  <a:gd name="T57" fmla="*/ 87 h 993"/>
                  <a:gd name="T58" fmla="*/ 181 w 764"/>
                  <a:gd name="T59" fmla="*/ 87 h 993"/>
                  <a:gd name="T60" fmla="*/ 203 w 764"/>
                  <a:gd name="T61" fmla="*/ 89 h 993"/>
                  <a:gd name="T62" fmla="*/ 208 w 764"/>
                  <a:gd name="T63" fmla="*/ 97 h 993"/>
                  <a:gd name="T64" fmla="*/ 210 w 764"/>
                  <a:gd name="T65" fmla="*/ 104 h 993"/>
                  <a:gd name="T66" fmla="*/ 210 w 764"/>
                  <a:gd name="T67" fmla="*/ 112 h 993"/>
                  <a:gd name="T68" fmla="*/ 209 w 764"/>
                  <a:gd name="T69" fmla="*/ 120 h 993"/>
                  <a:gd name="T70" fmla="*/ 192 w 764"/>
                  <a:gd name="T71" fmla="*/ 124 h 993"/>
                  <a:gd name="T72" fmla="*/ 175 w 764"/>
                  <a:gd name="T73" fmla="*/ 129 h 993"/>
                  <a:gd name="T74" fmla="*/ 157 w 764"/>
                  <a:gd name="T75" fmla="*/ 133 h 993"/>
                  <a:gd name="T76" fmla="*/ 136 w 764"/>
                  <a:gd name="T77" fmla="*/ 135 h 993"/>
                  <a:gd name="T78" fmla="*/ 116 w 764"/>
                  <a:gd name="T79" fmla="*/ 137 h 993"/>
                  <a:gd name="T80" fmla="*/ 95 w 764"/>
                  <a:gd name="T81" fmla="*/ 138 h 993"/>
                  <a:gd name="T82" fmla="*/ 74 w 764"/>
                  <a:gd name="T83" fmla="*/ 137 h 993"/>
                  <a:gd name="T84" fmla="*/ 53 w 764"/>
                  <a:gd name="T85" fmla="*/ 136 h 993"/>
                  <a:gd name="T86" fmla="*/ 33 w 764"/>
                  <a:gd name="T87" fmla="*/ 134 h 993"/>
                  <a:gd name="T88" fmla="*/ 14 w 764"/>
                  <a:gd name="T89" fmla="*/ 131 h 993"/>
                  <a:gd name="T90" fmla="*/ 6 w 764"/>
                  <a:gd name="T91" fmla="*/ 112 h 993"/>
                  <a:gd name="T92" fmla="*/ 2 w 764"/>
                  <a:gd name="T93" fmla="*/ 93 h 993"/>
                  <a:gd name="T94" fmla="*/ 0 w 764"/>
                  <a:gd name="T95" fmla="*/ 75 h 993"/>
                  <a:gd name="T96" fmla="*/ 2 w 764"/>
                  <a:gd name="T97" fmla="*/ 56 h 993"/>
                  <a:gd name="T98" fmla="*/ 6 w 764"/>
                  <a:gd name="T99" fmla="*/ 38 h 993"/>
                  <a:gd name="T100" fmla="*/ 5 w 764"/>
                  <a:gd name="T101" fmla="*/ 34 h 993"/>
                  <a:gd name="T102" fmla="*/ 5 w 764"/>
                  <a:gd name="T103" fmla="*/ 31 h 993"/>
                  <a:gd name="T104" fmla="*/ 9 w 764"/>
                  <a:gd name="T105" fmla="*/ 27 h 993"/>
                  <a:gd name="T106" fmla="*/ 14 w 764"/>
                  <a:gd name="T107" fmla="*/ 25 h 993"/>
                  <a:gd name="T108" fmla="*/ 31 w 764"/>
                  <a:gd name="T109" fmla="*/ 20 h 993"/>
                  <a:gd name="T110" fmla="*/ 50 w 764"/>
                  <a:gd name="T111" fmla="*/ 15 h 993"/>
                  <a:gd name="T112" fmla="*/ 70 w 764"/>
                  <a:gd name="T113" fmla="*/ 12 h 993"/>
                  <a:gd name="T114" fmla="*/ 90 w 764"/>
                  <a:gd name="T115" fmla="*/ 9 h 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64" h="993">
                    <a:moveTo>
                      <a:pt x="248" y="63"/>
                    </a:moveTo>
                    <a:lnTo>
                      <a:pt x="257" y="39"/>
                    </a:lnTo>
                    <a:lnTo>
                      <a:pt x="270" y="17"/>
                    </a:lnTo>
                    <a:lnTo>
                      <a:pt x="287" y="0"/>
                    </a:lnTo>
                    <a:lnTo>
                      <a:pt x="427" y="87"/>
                    </a:lnTo>
                    <a:lnTo>
                      <a:pt x="460" y="48"/>
                    </a:lnTo>
                    <a:lnTo>
                      <a:pt x="481" y="78"/>
                    </a:lnTo>
                    <a:lnTo>
                      <a:pt x="503" y="76"/>
                    </a:lnTo>
                    <a:lnTo>
                      <a:pt x="524" y="80"/>
                    </a:lnTo>
                    <a:lnTo>
                      <a:pt x="544" y="89"/>
                    </a:lnTo>
                    <a:lnTo>
                      <a:pt x="559" y="102"/>
                    </a:lnTo>
                    <a:lnTo>
                      <a:pt x="563" y="132"/>
                    </a:lnTo>
                    <a:lnTo>
                      <a:pt x="559" y="164"/>
                    </a:lnTo>
                    <a:lnTo>
                      <a:pt x="617" y="233"/>
                    </a:lnTo>
                    <a:lnTo>
                      <a:pt x="669" y="309"/>
                    </a:lnTo>
                    <a:lnTo>
                      <a:pt x="714" y="387"/>
                    </a:lnTo>
                    <a:lnTo>
                      <a:pt x="753" y="466"/>
                    </a:lnTo>
                    <a:lnTo>
                      <a:pt x="764" y="494"/>
                    </a:lnTo>
                    <a:lnTo>
                      <a:pt x="764" y="525"/>
                    </a:lnTo>
                    <a:lnTo>
                      <a:pt x="759" y="553"/>
                    </a:lnTo>
                    <a:lnTo>
                      <a:pt x="746" y="579"/>
                    </a:lnTo>
                    <a:lnTo>
                      <a:pt x="727" y="602"/>
                    </a:lnTo>
                    <a:lnTo>
                      <a:pt x="703" y="620"/>
                    </a:lnTo>
                    <a:lnTo>
                      <a:pt x="675" y="630"/>
                    </a:lnTo>
                    <a:lnTo>
                      <a:pt x="641" y="637"/>
                    </a:lnTo>
                    <a:lnTo>
                      <a:pt x="606" y="639"/>
                    </a:lnTo>
                    <a:lnTo>
                      <a:pt x="572" y="637"/>
                    </a:lnTo>
                    <a:lnTo>
                      <a:pt x="537" y="630"/>
                    </a:lnTo>
                    <a:lnTo>
                      <a:pt x="516" y="628"/>
                    </a:lnTo>
                    <a:lnTo>
                      <a:pt x="498" y="622"/>
                    </a:lnTo>
                    <a:lnTo>
                      <a:pt x="559" y="645"/>
                    </a:lnTo>
                    <a:lnTo>
                      <a:pt x="572" y="699"/>
                    </a:lnTo>
                    <a:lnTo>
                      <a:pt x="578" y="753"/>
                    </a:lnTo>
                    <a:lnTo>
                      <a:pt x="580" y="807"/>
                    </a:lnTo>
                    <a:lnTo>
                      <a:pt x="576" y="863"/>
                    </a:lnTo>
                    <a:lnTo>
                      <a:pt x="531" y="900"/>
                    </a:lnTo>
                    <a:lnTo>
                      <a:pt x="483" y="932"/>
                    </a:lnTo>
                    <a:lnTo>
                      <a:pt x="432" y="958"/>
                    </a:lnTo>
                    <a:lnTo>
                      <a:pt x="375" y="976"/>
                    </a:lnTo>
                    <a:lnTo>
                      <a:pt x="319" y="989"/>
                    </a:lnTo>
                    <a:lnTo>
                      <a:pt x="263" y="993"/>
                    </a:lnTo>
                    <a:lnTo>
                      <a:pt x="205" y="991"/>
                    </a:lnTo>
                    <a:lnTo>
                      <a:pt x="147" y="980"/>
                    </a:lnTo>
                    <a:lnTo>
                      <a:pt x="93" y="965"/>
                    </a:lnTo>
                    <a:lnTo>
                      <a:pt x="39" y="941"/>
                    </a:lnTo>
                    <a:lnTo>
                      <a:pt x="17" y="807"/>
                    </a:lnTo>
                    <a:lnTo>
                      <a:pt x="4" y="674"/>
                    </a:lnTo>
                    <a:lnTo>
                      <a:pt x="0" y="540"/>
                    </a:lnTo>
                    <a:lnTo>
                      <a:pt x="4" y="406"/>
                    </a:lnTo>
                    <a:lnTo>
                      <a:pt x="17" y="272"/>
                    </a:lnTo>
                    <a:lnTo>
                      <a:pt x="13" y="248"/>
                    </a:lnTo>
                    <a:lnTo>
                      <a:pt x="15" y="223"/>
                    </a:lnTo>
                    <a:lnTo>
                      <a:pt x="24" y="199"/>
                    </a:lnTo>
                    <a:lnTo>
                      <a:pt x="39" y="179"/>
                    </a:lnTo>
                    <a:lnTo>
                      <a:pt x="86" y="141"/>
                    </a:lnTo>
                    <a:lnTo>
                      <a:pt x="136" y="108"/>
                    </a:lnTo>
                    <a:lnTo>
                      <a:pt x="192" y="82"/>
                    </a:lnTo>
                    <a:lnTo>
                      <a:pt x="24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" name="Freeform 29"/>
              <p:cNvSpPr>
                <a:spLocks noChangeAspect="1"/>
              </p:cNvSpPr>
              <p:nvPr/>
            </p:nvSpPr>
            <p:spPr bwMode="auto">
              <a:xfrm rot="-767878">
                <a:off x="1727" y="1372"/>
                <a:ext cx="151" cy="167"/>
              </a:xfrm>
              <a:custGeom>
                <a:avLst/>
                <a:gdLst>
                  <a:gd name="T0" fmla="*/ 72 w 194"/>
                  <a:gd name="T1" fmla="*/ 22 h 272"/>
                  <a:gd name="T2" fmla="*/ 70 w 194"/>
                  <a:gd name="T3" fmla="*/ 17 h 272"/>
                  <a:gd name="T4" fmla="*/ 65 w 194"/>
                  <a:gd name="T5" fmla="*/ 12 h 272"/>
                  <a:gd name="T6" fmla="*/ 58 w 194"/>
                  <a:gd name="T7" fmla="*/ 9 h 272"/>
                  <a:gd name="T8" fmla="*/ 48 w 194"/>
                  <a:gd name="T9" fmla="*/ 6 h 272"/>
                  <a:gd name="T10" fmla="*/ 48 w 194"/>
                  <a:gd name="T11" fmla="*/ 4 h 272"/>
                  <a:gd name="T12" fmla="*/ 45 w 194"/>
                  <a:gd name="T13" fmla="*/ 1 h 272"/>
                  <a:gd name="T14" fmla="*/ 40 w 194"/>
                  <a:gd name="T15" fmla="*/ 1 h 272"/>
                  <a:gd name="T16" fmla="*/ 34 w 194"/>
                  <a:gd name="T17" fmla="*/ 0 h 272"/>
                  <a:gd name="T18" fmla="*/ 29 w 194"/>
                  <a:gd name="T19" fmla="*/ 2 h 272"/>
                  <a:gd name="T20" fmla="*/ 12 w 194"/>
                  <a:gd name="T21" fmla="*/ 4 h 272"/>
                  <a:gd name="T22" fmla="*/ 5 w 194"/>
                  <a:gd name="T23" fmla="*/ 4 h 272"/>
                  <a:gd name="T24" fmla="*/ 2 w 194"/>
                  <a:gd name="T25" fmla="*/ 6 h 272"/>
                  <a:gd name="T26" fmla="*/ 0 w 194"/>
                  <a:gd name="T27" fmla="*/ 9 h 272"/>
                  <a:gd name="T28" fmla="*/ 2 w 194"/>
                  <a:gd name="T29" fmla="*/ 11 h 272"/>
                  <a:gd name="T30" fmla="*/ 5 w 194"/>
                  <a:gd name="T31" fmla="*/ 13 h 272"/>
                  <a:gd name="T32" fmla="*/ 2 w 194"/>
                  <a:gd name="T33" fmla="*/ 15 h 272"/>
                  <a:gd name="T34" fmla="*/ 0 w 194"/>
                  <a:gd name="T35" fmla="*/ 17 h 272"/>
                  <a:gd name="T36" fmla="*/ 0 w 194"/>
                  <a:gd name="T37" fmla="*/ 18 h 272"/>
                  <a:gd name="T38" fmla="*/ 2 w 194"/>
                  <a:gd name="T39" fmla="*/ 20 h 272"/>
                  <a:gd name="T40" fmla="*/ 7 w 194"/>
                  <a:gd name="T41" fmla="*/ 21 h 272"/>
                  <a:gd name="T42" fmla="*/ 12 w 194"/>
                  <a:gd name="T43" fmla="*/ 22 h 272"/>
                  <a:gd name="T44" fmla="*/ 9 w 194"/>
                  <a:gd name="T45" fmla="*/ 24 h 272"/>
                  <a:gd name="T46" fmla="*/ 10 w 194"/>
                  <a:gd name="T47" fmla="*/ 27 h 272"/>
                  <a:gd name="T48" fmla="*/ 14 w 194"/>
                  <a:gd name="T49" fmla="*/ 29 h 272"/>
                  <a:gd name="T50" fmla="*/ 20 w 194"/>
                  <a:gd name="T51" fmla="*/ 30 h 272"/>
                  <a:gd name="T52" fmla="*/ 26 w 194"/>
                  <a:gd name="T53" fmla="*/ 30 h 272"/>
                  <a:gd name="T54" fmla="*/ 23 w 194"/>
                  <a:gd name="T55" fmla="*/ 31 h 272"/>
                  <a:gd name="T56" fmla="*/ 20 w 194"/>
                  <a:gd name="T57" fmla="*/ 33 h 272"/>
                  <a:gd name="T58" fmla="*/ 20 w 194"/>
                  <a:gd name="T59" fmla="*/ 36 h 272"/>
                  <a:gd name="T60" fmla="*/ 24 w 194"/>
                  <a:gd name="T61" fmla="*/ 37 h 272"/>
                  <a:gd name="T62" fmla="*/ 29 w 194"/>
                  <a:gd name="T63" fmla="*/ 39 h 272"/>
                  <a:gd name="T64" fmla="*/ 34 w 194"/>
                  <a:gd name="T65" fmla="*/ 39 h 272"/>
                  <a:gd name="T66" fmla="*/ 40 w 194"/>
                  <a:gd name="T67" fmla="*/ 38 h 272"/>
                  <a:gd name="T68" fmla="*/ 43 w 194"/>
                  <a:gd name="T69" fmla="*/ 37 h 272"/>
                  <a:gd name="T70" fmla="*/ 53 w 194"/>
                  <a:gd name="T71" fmla="*/ 34 h 272"/>
                  <a:gd name="T72" fmla="*/ 62 w 194"/>
                  <a:gd name="T73" fmla="*/ 31 h 272"/>
                  <a:gd name="T74" fmla="*/ 68 w 194"/>
                  <a:gd name="T75" fmla="*/ 26 h 272"/>
                  <a:gd name="T76" fmla="*/ 72 w 194"/>
                  <a:gd name="T77" fmla="*/ 22 h 2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4" h="272">
                    <a:moveTo>
                      <a:pt x="194" y="155"/>
                    </a:moveTo>
                    <a:lnTo>
                      <a:pt x="190" y="121"/>
                    </a:lnTo>
                    <a:lnTo>
                      <a:pt x="179" y="88"/>
                    </a:lnTo>
                    <a:lnTo>
                      <a:pt x="158" y="60"/>
                    </a:lnTo>
                    <a:lnTo>
                      <a:pt x="132" y="39"/>
                    </a:lnTo>
                    <a:lnTo>
                      <a:pt x="132" y="24"/>
                    </a:lnTo>
                    <a:lnTo>
                      <a:pt x="123" y="9"/>
                    </a:lnTo>
                    <a:lnTo>
                      <a:pt x="110" y="2"/>
                    </a:lnTo>
                    <a:lnTo>
                      <a:pt x="93" y="0"/>
                    </a:lnTo>
                    <a:lnTo>
                      <a:pt x="78" y="15"/>
                    </a:lnTo>
                    <a:lnTo>
                      <a:pt x="33" y="24"/>
                    </a:lnTo>
                    <a:lnTo>
                      <a:pt x="15" y="30"/>
                    </a:lnTo>
                    <a:lnTo>
                      <a:pt x="5" y="45"/>
                    </a:lnTo>
                    <a:lnTo>
                      <a:pt x="0" y="62"/>
                    </a:lnTo>
                    <a:lnTo>
                      <a:pt x="5" y="80"/>
                    </a:lnTo>
                    <a:lnTo>
                      <a:pt x="15" y="93"/>
                    </a:lnTo>
                    <a:lnTo>
                      <a:pt x="7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7" y="142"/>
                    </a:lnTo>
                    <a:lnTo>
                      <a:pt x="18" y="151"/>
                    </a:lnTo>
                    <a:lnTo>
                      <a:pt x="33" y="155"/>
                    </a:lnTo>
                    <a:lnTo>
                      <a:pt x="26" y="170"/>
                    </a:lnTo>
                    <a:lnTo>
                      <a:pt x="28" y="188"/>
                    </a:lnTo>
                    <a:lnTo>
                      <a:pt x="39" y="203"/>
                    </a:lnTo>
                    <a:lnTo>
                      <a:pt x="54" y="209"/>
                    </a:lnTo>
                    <a:lnTo>
                      <a:pt x="71" y="209"/>
                    </a:lnTo>
                    <a:lnTo>
                      <a:pt x="61" y="220"/>
                    </a:lnTo>
                    <a:lnTo>
                      <a:pt x="54" y="235"/>
                    </a:lnTo>
                    <a:lnTo>
                      <a:pt x="56" y="250"/>
                    </a:lnTo>
                    <a:lnTo>
                      <a:pt x="65" y="261"/>
                    </a:lnTo>
                    <a:lnTo>
                      <a:pt x="78" y="270"/>
                    </a:lnTo>
                    <a:lnTo>
                      <a:pt x="93" y="272"/>
                    </a:lnTo>
                    <a:lnTo>
                      <a:pt x="106" y="267"/>
                    </a:lnTo>
                    <a:lnTo>
                      <a:pt x="117" y="257"/>
                    </a:lnTo>
                    <a:lnTo>
                      <a:pt x="145" y="237"/>
                    </a:lnTo>
                    <a:lnTo>
                      <a:pt x="169" y="216"/>
                    </a:lnTo>
                    <a:lnTo>
                      <a:pt x="186" y="185"/>
                    </a:lnTo>
                    <a:lnTo>
                      <a:pt x="194" y="155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4" name="Freeform 30"/>
              <p:cNvSpPr>
                <a:spLocks noChangeAspect="1"/>
              </p:cNvSpPr>
              <p:nvPr/>
            </p:nvSpPr>
            <p:spPr bwMode="auto">
              <a:xfrm rot="-767878">
                <a:off x="1771" y="1381"/>
                <a:ext cx="45" cy="8"/>
              </a:xfrm>
              <a:custGeom>
                <a:avLst/>
                <a:gdLst>
                  <a:gd name="T0" fmla="*/ 0 w 54"/>
                  <a:gd name="T1" fmla="*/ 0 h 15"/>
                  <a:gd name="T2" fmla="*/ 9 w 54"/>
                  <a:gd name="T3" fmla="*/ 1 h 15"/>
                  <a:gd name="T4" fmla="*/ 19 w 54"/>
                  <a:gd name="T5" fmla="*/ 1 h 15"/>
                  <a:gd name="T6" fmla="*/ 27 w 54"/>
                  <a:gd name="T7" fmla="*/ 1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5">
                    <a:moveTo>
                      <a:pt x="0" y="0"/>
                    </a:moveTo>
                    <a:lnTo>
                      <a:pt x="19" y="2"/>
                    </a:lnTo>
                    <a:lnTo>
                      <a:pt x="39" y="6"/>
                    </a:lnTo>
                    <a:lnTo>
                      <a:pt x="54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5" name="Freeform 31"/>
              <p:cNvSpPr>
                <a:spLocks noChangeAspect="1"/>
              </p:cNvSpPr>
              <p:nvPr/>
            </p:nvSpPr>
            <p:spPr bwMode="auto">
              <a:xfrm rot="-767878">
                <a:off x="1727" y="1416"/>
                <a:ext cx="80" cy="9"/>
              </a:xfrm>
              <a:custGeom>
                <a:avLst/>
                <a:gdLst>
                  <a:gd name="T0" fmla="*/ 0 w 95"/>
                  <a:gd name="T1" fmla="*/ 2 h 18"/>
                  <a:gd name="T2" fmla="*/ 16 w 95"/>
                  <a:gd name="T3" fmla="*/ 1 h 18"/>
                  <a:gd name="T4" fmla="*/ 32 w 95"/>
                  <a:gd name="T5" fmla="*/ 0 h 18"/>
                  <a:gd name="T6" fmla="*/ 47 w 95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18">
                    <a:moveTo>
                      <a:pt x="0" y="18"/>
                    </a:moveTo>
                    <a:lnTo>
                      <a:pt x="31" y="7"/>
                    </a:lnTo>
                    <a:lnTo>
                      <a:pt x="63" y="0"/>
                    </a:lnTo>
                    <a:lnTo>
                      <a:pt x="95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6" name="Freeform 32"/>
              <p:cNvSpPr>
                <a:spLocks noChangeAspect="1"/>
              </p:cNvSpPr>
              <p:nvPr/>
            </p:nvSpPr>
            <p:spPr bwMode="auto">
              <a:xfrm rot="-767878">
                <a:off x="1754" y="1451"/>
                <a:ext cx="79" cy="9"/>
              </a:xfrm>
              <a:custGeom>
                <a:avLst/>
                <a:gdLst>
                  <a:gd name="T0" fmla="*/ 0 w 99"/>
                  <a:gd name="T1" fmla="*/ 1 h 23"/>
                  <a:gd name="T2" fmla="*/ 9 w 99"/>
                  <a:gd name="T3" fmla="*/ 0 h 23"/>
                  <a:gd name="T4" fmla="*/ 19 w 99"/>
                  <a:gd name="T5" fmla="*/ 0 h 23"/>
                  <a:gd name="T6" fmla="*/ 30 w 99"/>
                  <a:gd name="T7" fmla="*/ 0 h 23"/>
                  <a:gd name="T8" fmla="*/ 40 w 9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3">
                    <a:moveTo>
                      <a:pt x="0" y="23"/>
                    </a:moveTo>
                    <a:lnTo>
                      <a:pt x="21" y="10"/>
                    </a:lnTo>
                    <a:lnTo>
                      <a:pt x="47" y="2"/>
                    </a:lnTo>
                    <a:lnTo>
                      <a:pt x="73" y="0"/>
                    </a:lnTo>
                    <a:lnTo>
                      <a:pt x="9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7" name="Freeform 33"/>
              <p:cNvSpPr>
                <a:spLocks noChangeAspect="1"/>
              </p:cNvSpPr>
              <p:nvPr/>
            </p:nvSpPr>
            <p:spPr bwMode="auto">
              <a:xfrm rot="-767878">
                <a:off x="1780" y="1477"/>
                <a:ext cx="53" cy="18"/>
              </a:xfrm>
              <a:custGeom>
                <a:avLst/>
                <a:gdLst>
                  <a:gd name="T0" fmla="*/ 0 w 61"/>
                  <a:gd name="T1" fmla="*/ 4 h 30"/>
                  <a:gd name="T2" fmla="*/ 16 w 61"/>
                  <a:gd name="T3" fmla="*/ 2 h 30"/>
                  <a:gd name="T4" fmla="*/ 35 w 61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30">
                    <a:moveTo>
                      <a:pt x="0" y="30"/>
                    </a:moveTo>
                    <a:lnTo>
                      <a:pt x="28" y="13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8" name="Freeform 34"/>
              <p:cNvSpPr>
                <a:spLocks noChangeAspect="1"/>
              </p:cNvSpPr>
              <p:nvPr/>
            </p:nvSpPr>
            <p:spPr bwMode="auto">
              <a:xfrm rot="-767878">
                <a:off x="1913" y="1337"/>
                <a:ext cx="142" cy="88"/>
              </a:xfrm>
              <a:custGeom>
                <a:avLst/>
                <a:gdLst>
                  <a:gd name="T0" fmla="*/ 0 w 176"/>
                  <a:gd name="T1" fmla="*/ 11 h 133"/>
                  <a:gd name="T2" fmla="*/ 0 w 176"/>
                  <a:gd name="T3" fmla="*/ 6 h 133"/>
                  <a:gd name="T4" fmla="*/ 3 w 176"/>
                  <a:gd name="T5" fmla="*/ 3 h 133"/>
                  <a:gd name="T6" fmla="*/ 9 w 176"/>
                  <a:gd name="T7" fmla="*/ 0 h 133"/>
                  <a:gd name="T8" fmla="*/ 23 w 176"/>
                  <a:gd name="T9" fmla="*/ 1 h 133"/>
                  <a:gd name="T10" fmla="*/ 37 w 176"/>
                  <a:gd name="T11" fmla="*/ 2 h 133"/>
                  <a:gd name="T12" fmla="*/ 50 w 176"/>
                  <a:gd name="T13" fmla="*/ 6 h 133"/>
                  <a:gd name="T14" fmla="*/ 61 w 176"/>
                  <a:gd name="T15" fmla="*/ 9 h 133"/>
                  <a:gd name="T16" fmla="*/ 69 w 176"/>
                  <a:gd name="T17" fmla="*/ 15 h 133"/>
                  <a:gd name="T18" fmla="*/ 75 w 176"/>
                  <a:gd name="T19" fmla="*/ 21 h 133"/>
                  <a:gd name="T20" fmla="*/ 69 w 176"/>
                  <a:gd name="T21" fmla="*/ 22 h 133"/>
                  <a:gd name="T22" fmla="*/ 61 w 176"/>
                  <a:gd name="T23" fmla="*/ 25 h 133"/>
                  <a:gd name="T24" fmla="*/ 51 w 176"/>
                  <a:gd name="T25" fmla="*/ 25 h 133"/>
                  <a:gd name="T26" fmla="*/ 42 w 176"/>
                  <a:gd name="T27" fmla="*/ 25 h 133"/>
                  <a:gd name="T28" fmla="*/ 34 w 176"/>
                  <a:gd name="T29" fmla="*/ 20 h 133"/>
                  <a:gd name="T30" fmla="*/ 23 w 176"/>
                  <a:gd name="T31" fmla="*/ 16 h 133"/>
                  <a:gd name="T32" fmla="*/ 12 w 176"/>
                  <a:gd name="T33" fmla="*/ 13 h 133"/>
                  <a:gd name="T34" fmla="*/ 0 w 176"/>
                  <a:gd name="T35" fmla="*/ 11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" h="133">
                    <a:moveTo>
                      <a:pt x="0" y="54"/>
                    </a:moveTo>
                    <a:lnTo>
                      <a:pt x="0" y="32"/>
                    </a:lnTo>
                    <a:lnTo>
                      <a:pt x="8" y="13"/>
                    </a:lnTo>
                    <a:lnTo>
                      <a:pt x="21" y="0"/>
                    </a:lnTo>
                    <a:lnTo>
                      <a:pt x="56" y="2"/>
                    </a:lnTo>
                    <a:lnTo>
                      <a:pt x="88" y="10"/>
                    </a:lnTo>
                    <a:lnTo>
                      <a:pt x="118" y="28"/>
                    </a:lnTo>
                    <a:lnTo>
                      <a:pt x="144" y="49"/>
                    </a:lnTo>
                    <a:lnTo>
                      <a:pt x="164" y="77"/>
                    </a:lnTo>
                    <a:lnTo>
                      <a:pt x="176" y="108"/>
                    </a:lnTo>
                    <a:lnTo>
                      <a:pt x="161" y="120"/>
                    </a:lnTo>
                    <a:lnTo>
                      <a:pt x="142" y="131"/>
                    </a:lnTo>
                    <a:lnTo>
                      <a:pt x="120" y="133"/>
                    </a:lnTo>
                    <a:lnTo>
                      <a:pt x="99" y="131"/>
                    </a:lnTo>
                    <a:lnTo>
                      <a:pt x="79" y="105"/>
                    </a:lnTo>
                    <a:lnTo>
                      <a:pt x="56" y="84"/>
                    </a:lnTo>
                    <a:lnTo>
                      <a:pt x="30" y="6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9" name="Freeform 35"/>
              <p:cNvSpPr>
                <a:spLocks noChangeAspect="1"/>
              </p:cNvSpPr>
              <p:nvPr/>
            </p:nvSpPr>
            <p:spPr bwMode="auto">
              <a:xfrm rot="-767878">
                <a:off x="1922" y="1346"/>
                <a:ext cx="18" cy="17"/>
              </a:xfrm>
              <a:custGeom>
                <a:avLst/>
                <a:gdLst>
                  <a:gd name="T0" fmla="*/ 8 w 24"/>
                  <a:gd name="T1" fmla="*/ 0 h 30"/>
                  <a:gd name="T2" fmla="*/ 5 w 24"/>
                  <a:gd name="T3" fmla="*/ 1 h 30"/>
                  <a:gd name="T4" fmla="*/ 2 w 24"/>
                  <a:gd name="T5" fmla="*/ 2 h 30"/>
                  <a:gd name="T6" fmla="*/ 0 w 24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3" y="6"/>
                    </a:lnTo>
                    <a:lnTo>
                      <a:pt x="7" y="17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0" name="Freeform 36"/>
              <p:cNvSpPr>
                <a:spLocks noChangeAspect="1"/>
              </p:cNvSpPr>
              <p:nvPr/>
            </p:nvSpPr>
            <p:spPr bwMode="auto">
              <a:xfrm rot="-767878">
                <a:off x="1621" y="1407"/>
                <a:ext cx="425" cy="246"/>
              </a:xfrm>
              <a:custGeom>
                <a:avLst/>
                <a:gdLst>
                  <a:gd name="T0" fmla="*/ 0 w 544"/>
                  <a:gd name="T1" fmla="*/ 9 h 403"/>
                  <a:gd name="T2" fmla="*/ 9 w 544"/>
                  <a:gd name="T3" fmla="*/ 11 h 403"/>
                  <a:gd name="T4" fmla="*/ 14 w 544"/>
                  <a:gd name="T5" fmla="*/ 18 h 403"/>
                  <a:gd name="T6" fmla="*/ 23 w 544"/>
                  <a:gd name="T7" fmla="*/ 26 h 403"/>
                  <a:gd name="T8" fmla="*/ 34 w 544"/>
                  <a:gd name="T9" fmla="*/ 33 h 403"/>
                  <a:gd name="T10" fmla="*/ 46 w 544"/>
                  <a:gd name="T11" fmla="*/ 40 h 403"/>
                  <a:gd name="T12" fmla="*/ 61 w 544"/>
                  <a:gd name="T13" fmla="*/ 46 h 403"/>
                  <a:gd name="T14" fmla="*/ 77 w 544"/>
                  <a:gd name="T15" fmla="*/ 51 h 403"/>
                  <a:gd name="T16" fmla="*/ 95 w 544"/>
                  <a:gd name="T17" fmla="*/ 56 h 403"/>
                  <a:gd name="T18" fmla="*/ 109 w 544"/>
                  <a:gd name="T19" fmla="*/ 56 h 403"/>
                  <a:gd name="T20" fmla="*/ 122 w 544"/>
                  <a:gd name="T21" fmla="*/ 54 h 403"/>
                  <a:gd name="T22" fmla="*/ 134 w 544"/>
                  <a:gd name="T23" fmla="*/ 52 h 403"/>
                  <a:gd name="T24" fmla="*/ 145 w 544"/>
                  <a:gd name="T25" fmla="*/ 48 h 403"/>
                  <a:gd name="T26" fmla="*/ 165 w 544"/>
                  <a:gd name="T27" fmla="*/ 37 h 403"/>
                  <a:gd name="T28" fmla="*/ 184 w 544"/>
                  <a:gd name="T29" fmla="*/ 25 h 403"/>
                  <a:gd name="T30" fmla="*/ 202 w 544"/>
                  <a:gd name="T31" fmla="*/ 13 h 403"/>
                  <a:gd name="T32" fmla="*/ 190 w 544"/>
                  <a:gd name="T33" fmla="*/ 8 h 403"/>
                  <a:gd name="T34" fmla="*/ 176 w 544"/>
                  <a:gd name="T35" fmla="*/ 3 h 403"/>
                  <a:gd name="T36" fmla="*/ 159 w 544"/>
                  <a:gd name="T37" fmla="*/ 0 h 403"/>
                  <a:gd name="T38" fmla="*/ 133 w 544"/>
                  <a:gd name="T39" fmla="*/ 13 h 4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44" h="403">
                    <a:moveTo>
                      <a:pt x="0" y="62"/>
                    </a:moveTo>
                    <a:lnTo>
                      <a:pt x="24" y="77"/>
                    </a:lnTo>
                    <a:lnTo>
                      <a:pt x="39" y="133"/>
                    </a:lnTo>
                    <a:lnTo>
                      <a:pt x="61" y="187"/>
                    </a:lnTo>
                    <a:lnTo>
                      <a:pt x="91" y="239"/>
                    </a:lnTo>
                    <a:lnTo>
                      <a:pt x="123" y="287"/>
                    </a:lnTo>
                    <a:lnTo>
                      <a:pt x="164" y="332"/>
                    </a:lnTo>
                    <a:lnTo>
                      <a:pt x="208" y="371"/>
                    </a:lnTo>
                    <a:lnTo>
                      <a:pt x="255" y="403"/>
                    </a:lnTo>
                    <a:lnTo>
                      <a:pt x="292" y="401"/>
                    </a:lnTo>
                    <a:lnTo>
                      <a:pt x="328" y="390"/>
                    </a:lnTo>
                    <a:lnTo>
                      <a:pt x="361" y="373"/>
                    </a:lnTo>
                    <a:lnTo>
                      <a:pt x="389" y="349"/>
                    </a:lnTo>
                    <a:lnTo>
                      <a:pt x="443" y="265"/>
                    </a:lnTo>
                    <a:lnTo>
                      <a:pt x="494" y="181"/>
                    </a:lnTo>
                    <a:lnTo>
                      <a:pt x="544" y="92"/>
                    </a:lnTo>
                    <a:lnTo>
                      <a:pt x="510" y="56"/>
                    </a:lnTo>
                    <a:lnTo>
                      <a:pt x="471" y="25"/>
                    </a:lnTo>
                    <a:lnTo>
                      <a:pt x="428" y="0"/>
                    </a:lnTo>
                    <a:lnTo>
                      <a:pt x="356" y="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1" name="Freeform 37"/>
              <p:cNvSpPr>
                <a:spLocks noChangeAspect="1"/>
              </p:cNvSpPr>
              <p:nvPr/>
            </p:nvSpPr>
            <p:spPr bwMode="auto">
              <a:xfrm rot="-767878">
                <a:off x="1895" y="1425"/>
                <a:ext cx="45" cy="17"/>
              </a:xfrm>
              <a:custGeom>
                <a:avLst/>
                <a:gdLst>
                  <a:gd name="T0" fmla="*/ 0 w 54"/>
                  <a:gd name="T1" fmla="*/ 0 h 38"/>
                  <a:gd name="T2" fmla="*/ 8 w 54"/>
                  <a:gd name="T3" fmla="*/ 0 h 38"/>
                  <a:gd name="T4" fmla="*/ 16 w 54"/>
                  <a:gd name="T5" fmla="*/ 0 h 38"/>
                  <a:gd name="T6" fmla="*/ 23 w 54"/>
                  <a:gd name="T7" fmla="*/ 1 h 38"/>
                  <a:gd name="T8" fmla="*/ 27 w 54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0" y="0"/>
                    </a:moveTo>
                    <a:lnTo>
                      <a:pt x="17" y="4"/>
                    </a:lnTo>
                    <a:lnTo>
                      <a:pt x="33" y="12"/>
                    </a:lnTo>
                    <a:lnTo>
                      <a:pt x="46" y="23"/>
                    </a:lnTo>
                    <a:lnTo>
                      <a:pt x="54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2" name="Line 38"/>
              <p:cNvSpPr>
                <a:spLocks noChangeAspect="1" noChangeShapeType="1"/>
              </p:cNvSpPr>
              <p:nvPr/>
            </p:nvSpPr>
            <p:spPr bwMode="auto">
              <a:xfrm rot="-767878">
                <a:off x="1940" y="1310"/>
                <a:ext cx="17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3" name="Freeform 39"/>
              <p:cNvSpPr>
                <a:spLocks noChangeAspect="1"/>
              </p:cNvSpPr>
              <p:nvPr/>
            </p:nvSpPr>
            <p:spPr bwMode="auto">
              <a:xfrm rot="-767878">
                <a:off x="1833" y="1530"/>
                <a:ext cx="18" cy="35"/>
              </a:xfrm>
              <a:custGeom>
                <a:avLst/>
                <a:gdLst>
                  <a:gd name="T0" fmla="*/ 0 w 17"/>
                  <a:gd name="T1" fmla="*/ 0 h 62"/>
                  <a:gd name="T2" fmla="*/ 15 w 17"/>
                  <a:gd name="T3" fmla="*/ 1 h 62"/>
                  <a:gd name="T4" fmla="*/ 21 w 17"/>
                  <a:gd name="T5" fmla="*/ 3 h 62"/>
                  <a:gd name="T6" fmla="*/ 21 w 17"/>
                  <a:gd name="T7" fmla="*/ 5 h 62"/>
                  <a:gd name="T8" fmla="*/ 19 w 17"/>
                  <a:gd name="T9" fmla="*/ 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11" y="13"/>
                    </a:lnTo>
                    <a:lnTo>
                      <a:pt x="17" y="28"/>
                    </a:lnTo>
                    <a:lnTo>
                      <a:pt x="17" y="45"/>
                    </a:lnTo>
                    <a:lnTo>
                      <a:pt x="15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4" name="Freeform 40"/>
              <p:cNvSpPr>
                <a:spLocks noChangeAspect="1"/>
              </p:cNvSpPr>
              <p:nvPr/>
            </p:nvSpPr>
            <p:spPr bwMode="auto">
              <a:xfrm rot="-767878">
                <a:off x="1851" y="1504"/>
                <a:ext cx="27" cy="52"/>
              </a:xfrm>
              <a:custGeom>
                <a:avLst/>
                <a:gdLst>
                  <a:gd name="T0" fmla="*/ 0 w 39"/>
                  <a:gd name="T1" fmla="*/ 0 h 77"/>
                  <a:gd name="T2" fmla="*/ 6 w 39"/>
                  <a:gd name="T3" fmla="*/ 7 h 77"/>
                  <a:gd name="T4" fmla="*/ 9 w 39"/>
                  <a:gd name="T5" fmla="*/ 16 h 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77">
                    <a:moveTo>
                      <a:pt x="0" y="0"/>
                    </a:moveTo>
                    <a:lnTo>
                      <a:pt x="24" y="36"/>
                    </a:lnTo>
                    <a:lnTo>
                      <a:pt x="39" y="7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5" name="Freeform 41"/>
              <p:cNvSpPr>
                <a:spLocks noChangeAspect="1"/>
              </p:cNvSpPr>
              <p:nvPr/>
            </p:nvSpPr>
            <p:spPr bwMode="auto">
              <a:xfrm rot="-767878">
                <a:off x="1816" y="1530"/>
                <a:ext cx="9" cy="18"/>
              </a:xfrm>
              <a:custGeom>
                <a:avLst/>
                <a:gdLst>
                  <a:gd name="T0" fmla="*/ 0 w 6"/>
                  <a:gd name="T1" fmla="*/ 0 h 39"/>
                  <a:gd name="T2" fmla="*/ 32 w 6"/>
                  <a:gd name="T3" fmla="*/ 0 h 39"/>
                  <a:gd name="T4" fmla="*/ 32 w 6"/>
                  <a:gd name="T5" fmla="*/ 1 h 39"/>
                  <a:gd name="T6" fmla="*/ 0 w 6"/>
                  <a:gd name="T7" fmla="*/ 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9">
                    <a:moveTo>
                      <a:pt x="0" y="0"/>
                    </a:moveTo>
                    <a:lnTo>
                      <a:pt x="6" y="13"/>
                    </a:lnTo>
                    <a:lnTo>
                      <a:pt x="6" y="26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6" name="Freeform 42"/>
              <p:cNvSpPr>
                <a:spLocks noChangeAspect="1"/>
              </p:cNvSpPr>
              <p:nvPr/>
            </p:nvSpPr>
            <p:spPr bwMode="auto">
              <a:xfrm rot="-767878">
                <a:off x="1851" y="1214"/>
                <a:ext cx="44" cy="44"/>
              </a:xfrm>
              <a:custGeom>
                <a:avLst/>
                <a:gdLst>
                  <a:gd name="T0" fmla="*/ 24 w 54"/>
                  <a:gd name="T1" fmla="*/ 0 h 78"/>
                  <a:gd name="T2" fmla="*/ 13 w 54"/>
                  <a:gd name="T3" fmla="*/ 4 h 78"/>
                  <a:gd name="T4" fmla="*/ 0 w 54"/>
                  <a:gd name="T5" fmla="*/ 8 h 78"/>
                  <a:gd name="T6" fmla="*/ 0 w 54"/>
                  <a:gd name="T7" fmla="*/ 3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78">
                    <a:moveTo>
                      <a:pt x="54" y="0"/>
                    </a:moveTo>
                    <a:lnTo>
                      <a:pt x="30" y="41"/>
                    </a:lnTo>
                    <a:lnTo>
                      <a:pt x="0" y="7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7" name="Freeform 43"/>
              <p:cNvSpPr>
                <a:spLocks noChangeAspect="1"/>
              </p:cNvSpPr>
              <p:nvPr/>
            </p:nvSpPr>
            <p:spPr bwMode="auto">
              <a:xfrm rot="-767878">
                <a:off x="1727" y="1231"/>
                <a:ext cx="36" cy="27"/>
              </a:xfrm>
              <a:custGeom>
                <a:avLst/>
                <a:gdLst>
                  <a:gd name="T0" fmla="*/ 0 w 46"/>
                  <a:gd name="T1" fmla="*/ 0 h 39"/>
                  <a:gd name="T2" fmla="*/ 4 w 46"/>
                  <a:gd name="T3" fmla="*/ 4 h 39"/>
                  <a:gd name="T4" fmla="*/ 10 w 46"/>
                  <a:gd name="T5" fmla="*/ 7 h 39"/>
                  <a:gd name="T6" fmla="*/ 17 w 46"/>
                  <a:gd name="T7" fmla="*/ 9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9">
                    <a:moveTo>
                      <a:pt x="0" y="0"/>
                    </a:moveTo>
                    <a:lnTo>
                      <a:pt x="11" y="17"/>
                    </a:lnTo>
                    <a:lnTo>
                      <a:pt x="28" y="30"/>
                    </a:lnTo>
                    <a:lnTo>
                      <a:pt x="46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" name="Line 44"/>
              <p:cNvSpPr>
                <a:spLocks noChangeAspect="1" noChangeShapeType="1"/>
              </p:cNvSpPr>
              <p:nvPr/>
            </p:nvSpPr>
            <p:spPr bwMode="auto">
              <a:xfrm rot="-767878">
                <a:off x="1878" y="1258"/>
                <a:ext cx="9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9" name="Freeform 45"/>
              <p:cNvSpPr>
                <a:spLocks noChangeAspect="1"/>
              </p:cNvSpPr>
              <p:nvPr/>
            </p:nvSpPr>
            <p:spPr bwMode="auto">
              <a:xfrm rot="-767878">
                <a:off x="1612" y="1486"/>
                <a:ext cx="18" cy="35"/>
              </a:xfrm>
              <a:custGeom>
                <a:avLst/>
                <a:gdLst>
                  <a:gd name="T0" fmla="*/ 0 w 20"/>
                  <a:gd name="T1" fmla="*/ 0 h 64"/>
                  <a:gd name="T2" fmla="*/ 6 w 20"/>
                  <a:gd name="T3" fmla="*/ 1 h 64"/>
                  <a:gd name="T4" fmla="*/ 12 w 20"/>
                  <a:gd name="T5" fmla="*/ 3 h 64"/>
                  <a:gd name="T6" fmla="*/ 13 w 20"/>
                  <a:gd name="T7" fmla="*/ 4 h 64"/>
                  <a:gd name="T8" fmla="*/ 12 w 20"/>
                  <a:gd name="T9" fmla="*/ 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4">
                    <a:moveTo>
                      <a:pt x="0" y="0"/>
                    </a:moveTo>
                    <a:lnTo>
                      <a:pt x="10" y="13"/>
                    </a:lnTo>
                    <a:lnTo>
                      <a:pt x="17" y="30"/>
                    </a:lnTo>
                    <a:lnTo>
                      <a:pt x="20" y="45"/>
                    </a:lnTo>
                    <a:lnTo>
                      <a:pt x="17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0" name="Freeform 46"/>
              <p:cNvSpPr>
                <a:spLocks noChangeAspect="1"/>
              </p:cNvSpPr>
              <p:nvPr/>
            </p:nvSpPr>
            <p:spPr bwMode="auto">
              <a:xfrm rot="-767878">
                <a:off x="1771" y="1565"/>
                <a:ext cx="27" cy="35"/>
              </a:xfrm>
              <a:custGeom>
                <a:avLst/>
                <a:gdLst>
                  <a:gd name="T0" fmla="*/ 0 w 42"/>
                  <a:gd name="T1" fmla="*/ 0 h 45"/>
                  <a:gd name="T2" fmla="*/ 2 w 42"/>
                  <a:gd name="T3" fmla="*/ 0 h 45"/>
                  <a:gd name="T4" fmla="*/ 4 w 42"/>
                  <a:gd name="T5" fmla="*/ 2 h 45"/>
                  <a:gd name="T6" fmla="*/ 6 w 42"/>
                  <a:gd name="T7" fmla="*/ 4 h 45"/>
                  <a:gd name="T8" fmla="*/ 7 w 42"/>
                  <a:gd name="T9" fmla="*/ 7 h 45"/>
                  <a:gd name="T10" fmla="*/ 7 w 42"/>
                  <a:gd name="T11" fmla="*/ 12 h 45"/>
                  <a:gd name="T12" fmla="*/ 7 w 42"/>
                  <a:gd name="T13" fmla="*/ 16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0" y="0"/>
                    </a:moveTo>
                    <a:lnTo>
                      <a:pt x="13" y="0"/>
                    </a:lnTo>
                    <a:lnTo>
                      <a:pt x="25" y="3"/>
                    </a:lnTo>
                    <a:lnTo>
                      <a:pt x="35" y="10"/>
                    </a:lnTo>
                    <a:lnTo>
                      <a:pt x="41" y="20"/>
                    </a:lnTo>
                    <a:lnTo>
                      <a:pt x="42" y="32"/>
                    </a:lnTo>
                    <a:lnTo>
                      <a:pt x="41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361" name="Group 47"/>
              <p:cNvGrpSpPr>
                <a:grpSpLocks noChangeAspect="1"/>
              </p:cNvGrpSpPr>
              <p:nvPr/>
            </p:nvGrpSpPr>
            <p:grpSpPr bwMode="auto">
              <a:xfrm rot="-767878">
                <a:off x="1701" y="941"/>
                <a:ext cx="256" cy="18"/>
                <a:chOff x="3172" y="1618"/>
                <a:chExt cx="339" cy="28"/>
              </a:xfrm>
            </p:grpSpPr>
            <p:sp>
              <p:nvSpPr>
                <p:cNvPr id="370" name="Freeform 48"/>
                <p:cNvSpPr>
                  <a:spLocks noChangeAspect="1"/>
                </p:cNvSpPr>
                <p:nvPr/>
              </p:nvSpPr>
              <p:spPr bwMode="auto">
                <a:xfrm>
                  <a:off x="3172" y="1634"/>
                  <a:ext cx="121" cy="12"/>
                </a:xfrm>
                <a:custGeom>
                  <a:avLst/>
                  <a:gdLst>
                    <a:gd name="T0" fmla="*/ 0 w 121"/>
                    <a:gd name="T1" fmla="*/ 12 h 12"/>
                    <a:gd name="T2" fmla="*/ 30 w 121"/>
                    <a:gd name="T3" fmla="*/ 4 h 12"/>
                    <a:gd name="T4" fmla="*/ 61 w 121"/>
                    <a:gd name="T5" fmla="*/ 0 h 12"/>
                    <a:gd name="T6" fmla="*/ 91 w 121"/>
                    <a:gd name="T7" fmla="*/ 2 h 12"/>
                    <a:gd name="T8" fmla="*/ 121 w 121"/>
                    <a:gd name="T9" fmla="*/ 1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12">
                      <a:moveTo>
                        <a:pt x="0" y="12"/>
                      </a:moveTo>
                      <a:lnTo>
                        <a:pt x="30" y="4"/>
                      </a:lnTo>
                      <a:lnTo>
                        <a:pt x="61" y="0"/>
                      </a:lnTo>
                      <a:lnTo>
                        <a:pt x="91" y="2"/>
                      </a:lnTo>
                      <a:lnTo>
                        <a:pt x="121" y="10"/>
                      </a:lnTo>
                    </a:path>
                  </a:pathLst>
                </a:custGeom>
                <a:noFill/>
                <a:ln w="555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1" name="Freeform 49"/>
                <p:cNvSpPr>
                  <a:spLocks noChangeAspect="1"/>
                </p:cNvSpPr>
                <p:nvPr/>
              </p:nvSpPr>
              <p:spPr bwMode="auto">
                <a:xfrm>
                  <a:off x="3392" y="1618"/>
                  <a:ext cx="119" cy="16"/>
                </a:xfrm>
                <a:custGeom>
                  <a:avLst/>
                  <a:gdLst>
                    <a:gd name="T0" fmla="*/ 119 w 119"/>
                    <a:gd name="T1" fmla="*/ 7 h 16"/>
                    <a:gd name="T2" fmla="*/ 89 w 119"/>
                    <a:gd name="T3" fmla="*/ 0 h 16"/>
                    <a:gd name="T4" fmla="*/ 59 w 119"/>
                    <a:gd name="T5" fmla="*/ 0 h 16"/>
                    <a:gd name="T6" fmla="*/ 28 w 119"/>
                    <a:gd name="T7" fmla="*/ 5 h 16"/>
                    <a:gd name="T8" fmla="*/ 0 w 119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16">
                      <a:moveTo>
                        <a:pt x="119" y="7"/>
                      </a:moveTo>
                      <a:lnTo>
                        <a:pt x="89" y="0"/>
                      </a:lnTo>
                      <a:lnTo>
                        <a:pt x="59" y="0"/>
                      </a:lnTo>
                      <a:lnTo>
                        <a:pt x="28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555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62" name="Freeform 50"/>
              <p:cNvSpPr>
                <a:spLocks noChangeAspect="1"/>
              </p:cNvSpPr>
              <p:nvPr/>
            </p:nvSpPr>
            <p:spPr bwMode="auto">
              <a:xfrm rot="-767878">
                <a:off x="1568" y="880"/>
                <a:ext cx="425" cy="140"/>
              </a:xfrm>
              <a:custGeom>
                <a:avLst/>
                <a:gdLst>
                  <a:gd name="T0" fmla="*/ 142 w 550"/>
                  <a:gd name="T1" fmla="*/ 0 h 231"/>
                  <a:gd name="T2" fmla="*/ 165 w 550"/>
                  <a:gd name="T3" fmla="*/ 1 h 231"/>
                  <a:gd name="T4" fmla="*/ 184 w 550"/>
                  <a:gd name="T5" fmla="*/ 6 h 231"/>
                  <a:gd name="T6" fmla="*/ 196 w 550"/>
                  <a:gd name="T7" fmla="*/ 13 h 231"/>
                  <a:gd name="T8" fmla="*/ 171 w 550"/>
                  <a:gd name="T9" fmla="*/ 8 h 231"/>
                  <a:gd name="T10" fmla="*/ 165 w 550"/>
                  <a:gd name="T11" fmla="*/ 11 h 231"/>
                  <a:gd name="T12" fmla="*/ 165 w 550"/>
                  <a:gd name="T13" fmla="*/ 13 h 231"/>
                  <a:gd name="T14" fmla="*/ 150 w 550"/>
                  <a:gd name="T15" fmla="*/ 8 h 231"/>
                  <a:gd name="T16" fmla="*/ 131 w 550"/>
                  <a:gd name="T17" fmla="*/ 8 h 231"/>
                  <a:gd name="T18" fmla="*/ 152 w 550"/>
                  <a:gd name="T19" fmla="*/ 19 h 231"/>
                  <a:gd name="T20" fmla="*/ 138 w 550"/>
                  <a:gd name="T21" fmla="*/ 13 h 231"/>
                  <a:gd name="T22" fmla="*/ 120 w 550"/>
                  <a:gd name="T23" fmla="*/ 9 h 231"/>
                  <a:gd name="T24" fmla="*/ 117 w 550"/>
                  <a:gd name="T25" fmla="*/ 10 h 231"/>
                  <a:gd name="T26" fmla="*/ 128 w 550"/>
                  <a:gd name="T27" fmla="*/ 15 h 231"/>
                  <a:gd name="T28" fmla="*/ 123 w 550"/>
                  <a:gd name="T29" fmla="*/ 16 h 231"/>
                  <a:gd name="T30" fmla="*/ 103 w 550"/>
                  <a:gd name="T31" fmla="*/ 12 h 231"/>
                  <a:gd name="T32" fmla="*/ 80 w 550"/>
                  <a:gd name="T33" fmla="*/ 10 h 231"/>
                  <a:gd name="T34" fmla="*/ 99 w 550"/>
                  <a:gd name="T35" fmla="*/ 17 h 231"/>
                  <a:gd name="T36" fmla="*/ 80 w 550"/>
                  <a:gd name="T37" fmla="*/ 13 h 231"/>
                  <a:gd name="T38" fmla="*/ 60 w 550"/>
                  <a:gd name="T39" fmla="*/ 12 h 231"/>
                  <a:gd name="T40" fmla="*/ 70 w 550"/>
                  <a:gd name="T41" fmla="*/ 15 h 231"/>
                  <a:gd name="T42" fmla="*/ 77 w 550"/>
                  <a:gd name="T43" fmla="*/ 19 h 231"/>
                  <a:gd name="T44" fmla="*/ 66 w 550"/>
                  <a:gd name="T45" fmla="*/ 15 h 231"/>
                  <a:gd name="T46" fmla="*/ 52 w 550"/>
                  <a:gd name="T47" fmla="*/ 14 h 231"/>
                  <a:gd name="T48" fmla="*/ 39 w 550"/>
                  <a:gd name="T49" fmla="*/ 17 h 231"/>
                  <a:gd name="T50" fmla="*/ 36 w 550"/>
                  <a:gd name="T51" fmla="*/ 27 h 231"/>
                  <a:gd name="T52" fmla="*/ 26 w 550"/>
                  <a:gd name="T53" fmla="*/ 32 h 231"/>
                  <a:gd name="T54" fmla="*/ 19 w 550"/>
                  <a:gd name="T55" fmla="*/ 22 h 231"/>
                  <a:gd name="T56" fmla="*/ 7 w 550"/>
                  <a:gd name="T57" fmla="*/ 20 h 231"/>
                  <a:gd name="T58" fmla="*/ 25 w 550"/>
                  <a:gd name="T59" fmla="*/ 15 h 231"/>
                  <a:gd name="T60" fmla="*/ 77 w 550"/>
                  <a:gd name="T61" fmla="*/ 7 h 231"/>
                  <a:gd name="T62" fmla="*/ 131 w 550"/>
                  <a:gd name="T63" fmla="*/ 1 h 2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0" h="231">
                    <a:moveTo>
                      <a:pt x="367" y="5"/>
                    </a:moveTo>
                    <a:lnTo>
                      <a:pt x="399" y="0"/>
                    </a:lnTo>
                    <a:lnTo>
                      <a:pt x="432" y="0"/>
                    </a:lnTo>
                    <a:lnTo>
                      <a:pt x="462" y="9"/>
                    </a:lnTo>
                    <a:lnTo>
                      <a:pt x="490" y="24"/>
                    </a:lnTo>
                    <a:lnTo>
                      <a:pt x="516" y="43"/>
                    </a:lnTo>
                    <a:lnTo>
                      <a:pt x="535" y="67"/>
                    </a:lnTo>
                    <a:lnTo>
                      <a:pt x="550" y="97"/>
                    </a:lnTo>
                    <a:lnTo>
                      <a:pt x="518" y="74"/>
                    </a:lnTo>
                    <a:lnTo>
                      <a:pt x="479" y="56"/>
                    </a:lnTo>
                    <a:lnTo>
                      <a:pt x="440" y="48"/>
                    </a:lnTo>
                    <a:lnTo>
                      <a:pt x="462" y="82"/>
                    </a:lnTo>
                    <a:lnTo>
                      <a:pt x="477" y="121"/>
                    </a:lnTo>
                    <a:lnTo>
                      <a:pt x="464" y="95"/>
                    </a:lnTo>
                    <a:lnTo>
                      <a:pt x="445" y="76"/>
                    </a:lnTo>
                    <a:lnTo>
                      <a:pt x="421" y="63"/>
                    </a:lnTo>
                    <a:lnTo>
                      <a:pt x="395" y="56"/>
                    </a:lnTo>
                    <a:lnTo>
                      <a:pt x="367" y="61"/>
                    </a:lnTo>
                    <a:lnTo>
                      <a:pt x="401" y="97"/>
                    </a:lnTo>
                    <a:lnTo>
                      <a:pt x="427" y="138"/>
                    </a:lnTo>
                    <a:lnTo>
                      <a:pt x="410" y="115"/>
                    </a:lnTo>
                    <a:lnTo>
                      <a:pt x="388" y="93"/>
                    </a:lnTo>
                    <a:lnTo>
                      <a:pt x="363" y="78"/>
                    </a:lnTo>
                    <a:lnTo>
                      <a:pt x="335" y="65"/>
                    </a:lnTo>
                    <a:lnTo>
                      <a:pt x="306" y="61"/>
                    </a:lnTo>
                    <a:lnTo>
                      <a:pt x="328" y="74"/>
                    </a:lnTo>
                    <a:lnTo>
                      <a:pt x="347" y="91"/>
                    </a:lnTo>
                    <a:lnTo>
                      <a:pt x="360" y="115"/>
                    </a:lnTo>
                    <a:lnTo>
                      <a:pt x="367" y="138"/>
                    </a:lnTo>
                    <a:lnTo>
                      <a:pt x="345" y="117"/>
                    </a:lnTo>
                    <a:lnTo>
                      <a:pt x="319" y="99"/>
                    </a:lnTo>
                    <a:lnTo>
                      <a:pt x="289" y="87"/>
                    </a:lnTo>
                    <a:lnTo>
                      <a:pt x="259" y="78"/>
                    </a:lnTo>
                    <a:lnTo>
                      <a:pt x="227" y="78"/>
                    </a:lnTo>
                    <a:lnTo>
                      <a:pt x="253" y="99"/>
                    </a:lnTo>
                    <a:lnTo>
                      <a:pt x="276" y="128"/>
                    </a:lnTo>
                    <a:lnTo>
                      <a:pt x="253" y="106"/>
                    </a:lnTo>
                    <a:lnTo>
                      <a:pt x="225" y="93"/>
                    </a:lnTo>
                    <a:lnTo>
                      <a:pt x="196" y="89"/>
                    </a:lnTo>
                    <a:lnTo>
                      <a:pt x="166" y="91"/>
                    </a:lnTo>
                    <a:lnTo>
                      <a:pt x="184" y="95"/>
                    </a:lnTo>
                    <a:lnTo>
                      <a:pt x="196" y="106"/>
                    </a:lnTo>
                    <a:lnTo>
                      <a:pt x="207" y="121"/>
                    </a:lnTo>
                    <a:lnTo>
                      <a:pt x="214" y="138"/>
                    </a:lnTo>
                    <a:lnTo>
                      <a:pt x="203" y="121"/>
                    </a:lnTo>
                    <a:lnTo>
                      <a:pt x="186" y="108"/>
                    </a:lnTo>
                    <a:lnTo>
                      <a:pt x="166" y="102"/>
                    </a:lnTo>
                    <a:lnTo>
                      <a:pt x="145" y="104"/>
                    </a:lnTo>
                    <a:lnTo>
                      <a:pt x="125" y="112"/>
                    </a:lnTo>
                    <a:lnTo>
                      <a:pt x="110" y="128"/>
                    </a:lnTo>
                    <a:lnTo>
                      <a:pt x="104" y="162"/>
                    </a:lnTo>
                    <a:lnTo>
                      <a:pt x="102" y="197"/>
                    </a:lnTo>
                    <a:lnTo>
                      <a:pt x="104" y="231"/>
                    </a:lnTo>
                    <a:lnTo>
                      <a:pt x="74" y="231"/>
                    </a:lnTo>
                    <a:lnTo>
                      <a:pt x="61" y="181"/>
                    </a:lnTo>
                    <a:lnTo>
                      <a:pt x="52" y="166"/>
                    </a:lnTo>
                    <a:lnTo>
                      <a:pt x="37" y="156"/>
                    </a:lnTo>
                    <a:lnTo>
                      <a:pt x="20" y="149"/>
                    </a:lnTo>
                    <a:lnTo>
                      <a:pt x="0" y="151"/>
                    </a:lnTo>
                    <a:lnTo>
                      <a:pt x="69" y="112"/>
                    </a:lnTo>
                    <a:lnTo>
                      <a:pt x="140" y="78"/>
                    </a:lnTo>
                    <a:lnTo>
                      <a:pt x="214" y="48"/>
                    </a:lnTo>
                    <a:lnTo>
                      <a:pt x="289" y="24"/>
                    </a:lnTo>
                    <a:lnTo>
                      <a:pt x="367" y="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3" name="Freeform 52"/>
              <p:cNvSpPr>
                <a:spLocks/>
              </p:cNvSpPr>
              <p:nvPr/>
            </p:nvSpPr>
            <p:spPr bwMode="auto">
              <a:xfrm>
                <a:off x="1656" y="810"/>
                <a:ext cx="293" cy="140"/>
              </a:xfrm>
              <a:custGeom>
                <a:avLst/>
                <a:gdLst>
                  <a:gd name="T0" fmla="*/ 0 w 33"/>
                  <a:gd name="T1" fmla="*/ 93791 h 16"/>
                  <a:gd name="T2" fmla="*/ 30827 w 33"/>
                  <a:gd name="T3" fmla="*/ 58958 h 16"/>
                  <a:gd name="T4" fmla="*/ 55972 w 33"/>
                  <a:gd name="T5" fmla="*/ 35525 h 16"/>
                  <a:gd name="T6" fmla="*/ 99407 w 33"/>
                  <a:gd name="T7" fmla="*/ 17456 h 16"/>
                  <a:gd name="T8" fmla="*/ 142762 w 33"/>
                  <a:gd name="T9" fmla="*/ 6046 h 16"/>
                  <a:gd name="T10" fmla="*/ 174299 w 33"/>
                  <a:gd name="T11" fmla="*/ 0 h 16"/>
                  <a:gd name="T12" fmla="*/ 205047 w 33"/>
                  <a:gd name="T13" fmla="*/ 6046 h 16"/>
                  <a:gd name="T14" fmla="*/ 161683 w 33"/>
                  <a:gd name="T15" fmla="*/ 23433 h 16"/>
                  <a:gd name="T16" fmla="*/ 86799 w 33"/>
                  <a:gd name="T17" fmla="*/ 46935 h 16"/>
                  <a:gd name="T18" fmla="*/ 0 w 33"/>
                  <a:gd name="T19" fmla="*/ 9379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6"/>
                    </a:moveTo>
                    <a:lnTo>
                      <a:pt x="5" y="10"/>
                    </a:lnTo>
                    <a:lnTo>
                      <a:pt x="9" y="6"/>
                    </a:lnTo>
                    <a:lnTo>
                      <a:pt x="16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26" y="4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4" name="Freeform 53"/>
              <p:cNvSpPr>
                <a:spLocks/>
              </p:cNvSpPr>
              <p:nvPr/>
            </p:nvSpPr>
            <p:spPr bwMode="auto">
              <a:xfrm>
                <a:off x="1904" y="827"/>
                <a:ext cx="62" cy="27"/>
              </a:xfrm>
              <a:custGeom>
                <a:avLst/>
                <a:gdLst>
                  <a:gd name="T0" fmla="*/ 0 w 7"/>
                  <a:gd name="T1" fmla="*/ 13122 h 3"/>
                  <a:gd name="T2" fmla="*/ 30593 w 7"/>
                  <a:gd name="T3" fmla="*/ 19683 h 3"/>
                  <a:gd name="T4" fmla="*/ 43072 w 7"/>
                  <a:gd name="T5" fmla="*/ 13122 h 3"/>
                  <a:gd name="T6" fmla="*/ 30593 w 7"/>
                  <a:gd name="T7" fmla="*/ 0 h 3"/>
                  <a:gd name="T8" fmla="*/ 43072 w 7"/>
                  <a:gd name="T9" fmla="*/ 0 h 3"/>
                  <a:gd name="T10" fmla="*/ 6280 w 7"/>
                  <a:gd name="T11" fmla="*/ 1312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5" name="Freeform 54"/>
              <p:cNvSpPr>
                <a:spLocks/>
              </p:cNvSpPr>
              <p:nvPr/>
            </p:nvSpPr>
            <p:spPr bwMode="auto">
              <a:xfrm>
                <a:off x="1559" y="1196"/>
                <a:ext cx="460" cy="466"/>
              </a:xfrm>
              <a:custGeom>
                <a:avLst/>
                <a:gdLst>
                  <a:gd name="T0" fmla="*/ 214572 w 52"/>
                  <a:gd name="T1" fmla="*/ 53731 h 53"/>
                  <a:gd name="T2" fmla="*/ 140548 w 52"/>
                  <a:gd name="T3" fmla="*/ 36023 h 53"/>
                  <a:gd name="T4" fmla="*/ 103845 w 52"/>
                  <a:gd name="T5" fmla="*/ 47541 h 53"/>
                  <a:gd name="T6" fmla="*/ 55403 w 52"/>
                  <a:gd name="T7" fmla="*/ 89753 h 53"/>
                  <a:gd name="T8" fmla="*/ 36703 w 52"/>
                  <a:gd name="T9" fmla="*/ 125776 h 53"/>
                  <a:gd name="T10" fmla="*/ 79589 w 52"/>
                  <a:gd name="T11" fmla="*/ 197136 h 53"/>
                  <a:gd name="T12" fmla="*/ 128729 w 52"/>
                  <a:gd name="T13" fmla="*/ 250787 h 53"/>
                  <a:gd name="T14" fmla="*/ 177870 w 52"/>
                  <a:gd name="T15" fmla="*/ 274597 h 53"/>
                  <a:gd name="T16" fmla="*/ 214572 w 52"/>
                  <a:gd name="T17" fmla="*/ 280699 h 53"/>
                  <a:gd name="T18" fmla="*/ 245092 w 52"/>
                  <a:gd name="T19" fmla="*/ 256968 h 53"/>
                  <a:gd name="T20" fmla="*/ 281715 w 52"/>
                  <a:gd name="T21" fmla="*/ 185538 h 53"/>
                  <a:gd name="T22" fmla="*/ 294241 w 52"/>
                  <a:gd name="T23" fmla="*/ 143405 h 53"/>
                  <a:gd name="T24" fmla="*/ 318417 w 52"/>
                  <a:gd name="T25" fmla="*/ 155618 h 53"/>
                  <a:gd name="T26" fmla="*/ 287978 w 52"/>
                  <a:gd name="T27" fmla="*/ 220946 h 53"/>
                  <a:gd name="T28" fmla="*/ 263093 w 52"/>
                  <a:gd name="T29" fmla="*/ 274597 h 53"/>
                  <a:gd name="T30" fmla="*/ 220128 w 52"/>
                  <a:gd name="T31" fmla="*/ 304509 h 53"/>
                  <a:gd name="T32" fmla="*/ 195872 w 52"/>
                  <a:gd name="T33" fmla="*/ 316731 h 53"/>
                  <a:gd name="T34" fmla="*/ 140548 w 52"/>
                  <a:gd name="T35" fmla="*/ 292991 h 53"/>
                  <a:gd name="T36" fmla="*/ 92106 w 52"/>
                  <a:gd name="T37" fmla="*/ 263079 h 53"/>
                  <a:gd name="T38" fmla="*/ 49140 w 52"/>
                  <a:gd name="T39" fmla="*/ 227048 h 53"/>
                  <a:gd name="T40" fmla="*/ 55403 w 52"/>
                  <a:gd name="T41" fmla="*/ 215459 h 53"/>
                  <a:gd name="T42" fmla="*/ 42886 w 52"/>
                  <a:gd name="T43" fmla="*/ 197136 h 53"/>
                  <a:gd name="T44" fmla="*/ 6263 w 52"/>
                  <a:gd name="T45" fmla="*/ 143405 h 53"/>
                  <a:gd name="T46" fmla="*/ 0 w 52"/>
                  <a:gd name="T47" fmla="*/ 101271 h 53"/>
                  <a:gd name="T48" fmla="*/ 24256 w 52"/>
                  <a:gd name="T49" fmla="*/ 77462 h 53"/>
                  <a:gd name="T50" fmla="*/ 92106 w 52"/>
                  <a:gd name="T51" fmla="*/ 36023 h 53"/>
                  <a:gd name="T52" fmla="*/ 110108 w 52"/>
                  <a:gd name="T53" fmla="*/ 23810 h 53"/>
                  <a:gd name="T54" fmla="*/ 116283 w 52"/>
                  <a:gd name="T55" fmla="*/ 0 h 53"/>
                  <a:gd name="T56" fmla="*/ 195872 w 52"/>
                  <a:gd name="T57" fmla="*/ 17699 h 53"/>
                  <a:gd name="T58" fmla="*/ 214572 w 52"/>
                  <a:gd name="T59" fmla="*/ 53731 h 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2" h="53">
                    <a:moveTo>
                      <a:pt x="35" y="9"/>
                    </a:moveTo>
                    <a:lnTo>
                      <a:pt x="23" y="6"/>
                    </a:lnTo>
                    <a:lnTo>
                      <a:pt x="17" y="8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13" y="33"/>
                    </a:lnTo>
                    <a:lnTo>
                      <a:pt x="21" y="42"/>
                    </a:lnTo>
                    <a:lnTo>
                      <a:pt x="29" y="46"/>
                    </a:lnTo>
                    <a:lnTo>
                      <a:pt x="35" y="47"/>
                    </a:lnTo>
                    <a:lnTo>
                      <a:pt x="40" y="43"/>
                    </a:lnTo>
                    <a:lnTo>
                      <a:pt x="46" y="31"/>
                    </a:lnTo>
                    <a:lnTo>
                      <a:pt x="48" y="24"/>
                    </a:lnTo>
                    <a:lnTo>
                      <a:pt x="52" y="26"/>
                    </a:lnTo>
                    <a:lnTo>
                      <a:pt x="47" y="37"/>
                    </a:lnTo>
                    <a:lnTo>
                      <a:pt x="43" y="46"/>
                    </a:lnTo>
                    <a:lnTo>
                      <a:pt x="36" y="51"/>
                    </a:lnTo>
                    <a:lnTo>
                      <a:pt x="32" y="53"/>
                    </a:lnTo>
                    <a:lnTo>
                      <a:pt x="23" y="49"/>
                    </a:lnTo>
                    <a:lnTo>
                      <a:pt x="15" y="44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4" y="13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32" y="3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6" name="Freeform 55"/>
              <p:cNvSpPr>
                <a:spLocks noChangeAspect="1"/>
              </p:cNvSpPr>
              <p:nvPr/>
            </p:nvSpPr>
            <p:spPr bwMode="auto">
              <a:xfrm rot="-767878">
                <a:off x="1745" y="1583"/>
                <a:ext cx="18" cy="17"/>
              </a:xfrm>
              <a:custGeom>
                <a:avLst/>
                <a:gdLst>
                  <a:gd name="T0" fmla="*/ 0 w 17"/>
                  <a:gd name="T1" fmla="*/ 0 h 22"/>
                  <a:gd name="T2" fmla="*/ 15 w 17"/>
                  <a:gd name="T3" fmla="*/ 3 h 22"/>
                  <a:gd name="T4" fmla="*/ 21 w 17"/>
                  <a:gd name="T5" fmla="*/ 8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2">
                    <a:moveTo>
                      <a:pt x="0" y="0"/>
                    </a:moveTo>
                    <a:lnTo>
                      <a:pt x="11" y="8"/>
                    </a:lnTo>
                    <a:lnTo>
                      <a:pt x="17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7" name="Freeform 56"/>
              <p:cNvSpPr>
                <a:spLocks noChangeAspect="1"/>
              </p:cNvSpPr>
              <p:nvPr/>
            </p:nvSpPr>
            <p:spPr bwMode="auto">
              <a:xfrm rot="-767878">
                <a:off x="1754" y="1574"/>
                <a:ext cx="26" cy="18"/>
              </a:xfrm>
              <a:custGeom>
                <a:avLst/>
                <a:gdLst>
                  <a:gd name="T0" fmla="*/ 0 w 33"/>
                  <a:gd name="T1" fmla="*/ 0 h 27"/>
                  <a:gd name="T2" fmla="*/ 5 w 33"/>
                  <a:gd name="T3" fmla="*/ 0 h 27"/>
                  <a:gd name="T4" fmla="*/ 9 w 33"/>
                  <a:gd name="T5" fmla="*/ 1 h 27"/>
                  <a:gd name="T6" fmla="*/ 13 w 33"/>
                  <a:gd name="T7" fmla="*/ 3 h 27"/>
                  <a:gd name="T8" fmla="*/ 13 w 33"/>
                  <a:gd name="T9" fmla="*/ 5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7">
                    <a:moveTo>
                      <a:pt x="0" y="0"/>
                    </a:moveTo>
                    <a:lnTo>
                      <a:pt x="13" y="0"/>
                    </a:lnTo>
                    <a:lnTo>
                      <a:pt x="23" y="5"/>
                    </a:lnTo>
                    <a:lnTo>
                      <a:pt x="32" y="13"/>
                    </a:lnTo>
                    <a:lnTo>
                      <a:pt x="33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8" name="Freeform 57"/>
              <p:cNvSpPr>
                <a:spLocks/>
              </p:cNvSpPr>
              <p:nvPr/>
            </p:nvSpPr>
            <p:spPr bwMode="auto">
              <a:xfrm>
                <a:off x="1860" y="1196"/>
                <a:ext cx="44" cy="70"/>
              </a:xfrm>
              <a:custGeom>
                <a:avLst/>
                <a:gdLst>
                  <a:gd name="T0" fmla="*/ 0 w 5"/>
                  <a:gd name="T1" fmla="*/ 23433 h 8"/>
                  <a:gd name="T2" fmla="*/ 6116 w 5"/>
                  <a:gd name="T3" fmla="*/ 0 h 8"/>
                  <a:gd name="T4" fmla="*/ 29973 w 5"/>
                  <a:gd name="T5" fmla="*/ 12101 h 8"/>
                  <a:gd name="T6" fmla="*/ 12232 w 5"/>
                  <a:gd name="T7" fmla="*/ 46935 h 8"/>
                  <a:gd name="T8" fmla="*/ 0 w 5"/>
                  <a:gd name="T9" fmla="*/ 2343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9" name="Freeform 58"/>
              <p:cNvSpPr>
                <a:spLocks/>
              </p:cNvSpPr>
              <p:nvPr/>
            </p:nvSpPr>
            <p:spPr bwMode="auto">
              <a:xfrm>
                <a:off x="1904" y="1205"/>
                <a:ext cx="257" cy="325"/>
              </a:xfrm>
              <a:custGeom>
                <a:avLst/>
                <a:gdLst>
                  <a:gd name="T0" fmla="*/ 0 w 29"/>
                  <a:gd name="T1" fmla="*/ 17594 h 37"/>
                  <a:gd name="T2" fmla="*/ 18770 w 29"/>
                  <a:gd name="T3" fmla="*/ 17594 h 37"/>
                  <a:gd name="T4" fmla="*/ 24344 w 29"/>
                  <a:gd name="T5" fmla="*/ 35952 h 37"/>
                  <a:gd name="T6" fmla="*/ 43114 w 29"/>
                  <a:gd name="T7" fmla="*/ 47450 h 37"/>
                  <a:gd name="T8" fmla="*/ 116944 w 29"/>
                  <a:gd name="T9" fmla="*/ 95594 h 37"/>
                  <a:gd name="T10" fmla="*/ 160058 w 29"/>
                  <a:gd name="T11" fmla="*/ 136869 h 37"/>
                  <a:gd name="T12" fmla="*/ 160058 w 29"/>
                  <a:gd name="T13" fmla="*/ 160638 h 37"/>
                  <a:gd name="T14" fmla="*/ 154484 w 29"/>
                  <a:gd name="T15" fmla="*/ 178926 h 37"/>
                  <a:gd name="T16" fmla="*/ 111361 w 29"/>
                  <a:gd name="T17" fmla="*/ 190415 h 37"/>
                  <a:gd name="T18" fmla="*/ 61964 w 29"/>
                  <a:gd name="T19" fmla="*/ 196511 h 37"/>
                  <a:gd name="T20" fmla="*/ 55680 w 29"/>
                  <a:gd name="T21" fmla="*/ 220280 h 37"/>
                  <a:gd name="T22" fmla="*/ 98794 w 29"/>
                  <a:gd name="T23" fmla="*/ 214184 h 37"/>
                  <a:gd name="T24" fmla="*/ 141997 w 29"/>
                  <a:gd name="T25" fmla="*/ 202607 h 37"/>
                  <a:gd name="T26" fmla="*/ 178907 w 29"/>
                  <a:gd name="T27" fmla="*/ 178926 h 37"/>
                  <a:gd name="T28" fmla="*/ 178907 w 29"/>
                  <a:gd name="T29" fmla="*/ 142965 h 37"/>
                  <a:gd name="T30" fmla="*/ 166341 w 29"/>
                  <a:gd name="T31" fmla="*/ 119284 h 37"/>
                  <a:gd name="T32" fmla="*/ 116944 w 29"/>
                  <a:gd name="T33" fmla="*/ 77236 h 37"/>
                  <a:gd name="T34" fmla="*/ 61964 w 29"/>
                  <a:gd name="T35" fmla="*/ 41354 h 37"/>
                  <a:gd name="T36" fmla="*/ 36911 w 29"/>
                  <a:gd name="T37" fmla="*/ 23690 h 37"/>
                  <a:gd name="T38" fmla="*/ 30627 w 29"/>
                  <a:gd name="T39" fmla="*/ 0 h 37"/>
                  <a:gd name="T40" fmla="*/ 6283 w 29"/>
                  <a:gd name="T41" fmla="*/ 0 h 37"/>
                  <a:gd name="T42" fmla="*/ 0 w 29"/>
                  <a:gd name="T43" fmla="*/ 17594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9" h="37">
                    <a:moveTo>
                      <a:pt x="0" y="3"/>
                    </a:moveTo>
                    <a:lnTo>
                      <a:pt x="3" y="3"/>
                    </a:lnTo>
                    <a:lnTo>
                      <a:pt x="4" y="6"/>
                    </a:lnTo>
                    <a:lnTo>
                      <a:pt x="7" y="8"/>
                    </a:lnTo>
                    <a:lnTo>
                      <a:pt x="19" y="16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5" y="30"/>
                    </a:lnTo>
                    <a:lnTo>
                      <a:pt x="18" y="32"/>
                    </a:lnTo>
                    <a:lnTo>
                      <a:pt x="10" y="33"/>
                    </a:lnTo>
                    <a:lnTo>
                      <a:pt x="9" y="37"/>
                    </a:lnTo>
                    <a:lnTo>
                      <a:pt x="16" y="36"/>
                    </a:lnTo>
                    <a:lnTo>
                      <a:pt x="23" y="34"/>
                    </a:lnTo>
                    <a:lnTo>
                      <a:pt x="29" y="30"/>
                    </a:lnTo>
                    <a:lnTo>
                      <a:pt x="29" y="24"/>
                    </a:lnTo>
                    <a:lnTo>
                      <a:pt x="27" y="20"/>
                    </a:lnTo>
                    <a:lnTo>
                      <a:pt x="19" y="13"/>
                    </a:lnTo>
                    <a:lnTo>
                      <a:pt x="10" y="7"/>
                    </a:lnTo>
                    <a:lnTo>
                      <a:pt x="6" y="4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" name="Freeform 60"/>
            <p:cNvSpPr>
              <a:spLocks noChangeAspect="1"/>
            </p:cNvSpPr>
            <p:nvPr/>
          </p:nvSpPr>
          <p:spPr bwMode="auto">
            <a:xfrm rot="-767878">
              <a:off x="2491" y="1061"/>
              <a:ext cx="10" cy="34"/>
            </a:xfrm>
            <a:custGeom>
              <a:avLst/>
              <a:gdLst>
                <a:gd name="T0" fmla="*/ 0 w 11"/>
                <a:gd name="T1" fmla="*/ 0 h 54"/>
                <a:gd name="T2" fmla="*/ 5 w 11"/>
                <a:gd name="T3" fmla="*/ 2 h 54"/>
                <a:gd name="T4" fmla="*/ 7 w 11"/>
                <a:gd name="T5" fmla="*/ 4 h 54"/>
                <a:gd name="T6" fmla="*/ 5 w 11"/>
                <a:gd name="T7" fmla="*/ 6 h 54"/>
                <a:gd name="T8" fmla="*/ 0 w 11"/>
                <a:gd name="T9" fmla="*/ 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4">
                  <a:moveTo>
                    <a:pt x="0" y="0"/>
                  </a:moveTo>
                  <a:lnTo>
                    <a:pt x="9" y="11"/>
                  </a:lnTo>
                  <a:lnTo>
                    <a:pt x="11" y="26"/>
                  </a:lnTo>
                  <a:lnTo>
                    <a:pt x="9" y="41"/>
                  </a:lnTo>
                  <a:lnTo>
                    <a:pt x="0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2" name="Group 384"/>
            <p:cNvGrpSpPr>
              <a:grpSpLocks/>
            </p:cNvGrpSpPr>
            <p:nvPr/>
          </p:nvGrpSpPr>
          <p:grpSpPr bwMode="auto">
            <a:xfrm>
              <a:off x="2617" y="449"/>
              <a:ext cx="743" cy="978"/>
              <a:chOff x="2617" y="449"/>
              <a:chExt cx="743" cy="978"/>
            </a:xfrm>
          </p:grpSpPr>
          <p:sp>
            <p:nvSpPr>
              <p:cNvPr id="207" name="Freeform 61"/>
              <p:cNvSpPr>
                <a:spLocks noChangeAspect="1"/>
              </p:cNvSpPr>
              <p:nvPr/>
            </p:nvSpPr>
            <p:spPr bwMode="auto">
              <a:xfrm rot="21133056" flipH="1">
                <a:off x="2839" y="619"/>
                <a:ext cx="144" cy="247"/>
              </a:xfrm>
              <a:custGeom>
                <a:avLst/>
                <a:gdLst>
                  <a:gd name="T0" fmla="*/ 74 w 180"/>
                  <a:gd name="T1" fmla="*/ 0 h 442"/>
                  <a:gd name="T2" fmla="*/ 53 w 180"/>
                  <a:gd name="T3" fmla="*/ 4 h 442"/>
                  <a:gd name="T4" fmla="*/ 35 w 180"/>
                  <a:gd name="T5" fmla="*/ 9 h 442"/>
                  <a:gd name="T6" fmla="*/ 22 w 180"/>
                  <a:gd name="T7" fmla="*/ 14 h 442"/>
                  <a:gd name="T8" fmla="*/ 11 w 180"/>
                  <a:gd name="T9" fmla="*/ 19 h 442"/>
                  <a:gd name="T10" fmla="*/ 4 w 180"/>
                  <a:gd name="T11" fmla="*/ 25 h 442"/>
                  <a:gd name="T12" fmla="*/ 0 w 180"/>
                  <a:gd name="T13" fmla="*/ 30 h 442"/>
                  <a:gd name="T14" fmla="*/ 0 w 180"/>
                  <a:gd name="T15" fmla="*/ 37 h 442"/>
                  <a:gd name="T16" fmla="*/ 4 w 180"/>
                  <a:gd name="T17" fmla="*/ 43 h 4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0" h="442">
                    <a:moveTo>
                      <a:pt x="180" y="0"/>
                    </a:moveTo>
                    <a:lnTo>
                      <a:pt x="129" y="43"/>
                    </a:lnTo>
                    <a:lnTo>
                      <a:pt x="86" y="91"/>
                    </a:lnTo>
                    <a:lnTo>
                      <a:pt x="52" y="142"/>
                    </a:lnTo>
                    <a:lnTo>
                      <a:pt x="26" y="195"/>
                    </a:lnTo>
                    <a:lnTo>
                      <a:pt x="9" y="252"/>
                    </a:lnTo>
                    <a:lnTo>
                      <a:pt x="0" y="312"/>
                    </a:lnTo>
                    <a:lnTo>
                      <a:pt x="0" y="377"/>
                    </a:lnTo>
                    <a:lnTo>
                      <a:pt x="9" y="4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Freeform 62"/>
              <p:cNvSpPr>
                <a:spLocks noChangeAspect="1"/>
              </p:cNvSpPr>
              <p:nvPr/>
            </p:nvSpPr>
            <p:spPr bwMode="auto">
              <a:xfrm rot="21133056" flipH="1">
                <a:off x="2964" y="730"/>
                <a:ext cx="58" cy="34"/>
              </a:xfrm>
              <a:custGeom>
                <a:avLst/>
                <a:gdLst>
                  <a:gd name="T0" fmla="*/ 0 w 79"/>
                  <a:gd name="T1" fmla="*/ 0 h 65"/>
                  <a:gd name="T2" fmla="*/ 0 w 79"/>
                  <a:gd name="T3" fmla="*/ 2 h 65"/>
                  <a:gd name="T4" fmla="*/ 1 w 79"/>
                  <a:gd name="T5" fmla="*/ 4 h 65"/>
                  <a:gd name="T6" fmla="*/ 4 w 79"/>
                  <a:gd name="T7" fmla="*/ 4 h 65"/>
                  <a:gd name="T8" fmla="*/ 7 w 79"/>
                  <a:gd name="T9" fmla="*/ 5 h 65"/>
                  <a:gd name="T10" fmla="*/ 12 w 79"/>
                  <a:gd name="T11" fmla="*/ 5 h 65"/>
                  <a:gd name="T12" fmla="*/ 17 w 79"/>
                  <a:gd name="T13" fmla="*/ 4 h 65"/>
                  <a:gd name="T14" fmla="*/ 23 w 79"/>
                  <a:gd name="T15" fmla="*/ 3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" h="65">
                    <a:moveTo>
                      <a:pt x="0" y="0"/>
                    </a:moveTo>
                    <a:lnTo>
                      <a:pt x="0" y="26"/>
                    </a:lnTo>
                    <a:lnTo>
                      <a:pt x="3" y="46"/>
                    </a:lnTo>
                    <a:lnTo>
                      <a:pt x="12" y="60"/>
                    </a:lnTo>
                    <a:lnTo>
                      <a:pt x="24" y="65"/>
                    </a:lnTo>
                    <a:lnTo>
                      <a:pt x="41" y="65"/>
                    </a:lnTo>
                    <a:lnTo>
                      <a:pt x="60" y="55"/>
                    </a:lnTo>
                    <a:lnTo>
                      <a:pt x="79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" name="Freeform 63"/>
              <p:cNvSpPr>
                <a:spLocks noChangeAspect="1"/>
              </p:cNvSpPr>
              <p:nvPr/>
            </p:nvSpPr>
            <p:spPr bwMode="auto">
              <a:xfrm rot="21133056" flipH="1">
                <a:off x="2974" y="764"/>
                <a:ext cx="48" cy="8"/>
              </a:xfrm>
              <a:custGeom>
                <a:avLst/>
                <a:gdLst>
                  <a:gd name="T0" fmla="*/ 0 w 53"/>
                  <a:gd name="T1" fmla="*/ 0 h 27"/>
                  <a:gd name="T2" fmla="*/ 5 w 53"/>
                  <a:gd name="T3" fmla="*/ 0 h 27"/>
                  <a:gd name="T4" fmla="*/ 13 w 53"/>
                  <a:gd name="T5" fmla="*/ 0 h 27"/>
                  <a:gd name="T6" fmla="*/ 21 w 53"/>
                  <a:gd name="T7" fmla="*/ 0 h 27"/>
                  <a:gd name="T8" fmla="*/ 29 w 53"/>
                  <a:gd name="T9" fmla="*/ 0 h 27"/>
                  <a:gd name="T10" fmla="*/ 35 w 53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27">
                    <a:moveTo>
                      <a:pt x="0" y="0"/>
                    </a:moveTo>
                    <a:lnTo>
                      <a:pt x="7" y="17"/>
                    </a:lnTo>
                    <a:lnTo>
                      <a:pt x="19" y="27"/>
                    </a:lnTo>
                    <a:lnTo>
                      <a:pt x="31" y="27"/>
                    </a:lnTo>
                    <a:lnTo>
                      <a:pt x="43" y="17"/>
                    </a:lnTo>
                    <a:lnTo>
                      <a:pt x="5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Freeform 64"/>
              <p:cNvSpPr>
                <a:spLocks noChangeAspect="1"/>
              </p:cNvSpPr>
              <p:nvPr/>
            </p:nvSpPr>
            <p:spPr bwMode="auto">
              <a:xfrm rot="21133056" flipH="1">
                <a:off x="2974" y="772"/>
                <a:ext cx="29" cy="9"/>
              </a:xfrm>
              <a:custGeom>
                <a:avLst/>
                <a:gdLst>
                  <a:gd name="T0" fmla="*/ 0 w 39"/>
                  <a:gd name="T1" fmla="*/ 0 h 7"/>
                  <a:gd name="T2" fmla="*/ 4 w 39"/>
                  <a:gd name="T3" fmla="*/ 19 h 7"/>
                  <a:gd name="T4" fmla="*/ 8 w 39"/>
                  <a:gd name="T5" fmla="*/ 19 h 7"/>
                  <a:gd name="T6" fmla="*/ 12 w 3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7">
                    <a:moveTo>
                      <a:pt x="0" y="0"/>
                    </a:moveTo>
                    <a:lnTo>
                      <a:pt x="12" y="7"/>
                    </a:lnTo>
                    <a:lnTo>
                      <a:pt x="27" y="7"/>
                    </a:lnTo>
                    <a:lnTo>
                      <a:pt x="3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Freeform 65"/>
              <p:cNvSpPr>
                <a:spLocks noChangeAspect="1"/>
              </p:cNvSpPr>
              <p:nvPr/>
            </p:nvSpPr>
            <p:spPr bwMode="auto">
              <a:xfrm rot="21133056" flipH="1">
                <a:off x="2684" y="594"/>
                <a:ext cx="10" cy="51"/>
              </a:xfrm>
              <a:custGeom>
                <a:avLst/>
                <a:gdLst>
                  <a:gd name="T0" fmla="*/ 4 w 14"/>
                  <a:gd name="T1" fmla="*/ 0 h 94"/>
                  <a:gd name="T2" fmla="*/ 1 w 14"/>
                  <a:gd name="T3" fmla="*/ 3 h 94"/>
                  <a:gd name="T4" fmla="*/ 0 w 14"/>
                  <a:gd name="T5" fmla="*/ 5 h 94"/>
                  <a:gd name="T6" fmla="*/ 2 w 14"/>
                  <a:gd name="T7" fmla="*/ 8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94">
                    <a:moveTo>
                      <a:pt x="14" y="0"/>
                    </a:moveTo>
                    <a:lnTo>
                      <a:pt x="2" y="32"/>
                    </a:lnTo>
                    <a:lnTo>
                      <a:pt x="0" y="63"/>
                    </a:lnTo>
                    <a:lnTo>
                      <a:pt x="7" y="9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Freeform 66"/>
              <p:cNvSpPr>
                <a:spLocks noChangeAspect="1"/>
              </p:cNvSpPr>
              <p:nvPr/>
            </p:nvSpPr>
            <p:spPr bwMode="auto">
              <a:xfrm rot="21133056" flipH="1">
                <a:off x="2713" y="611"/>
                <a:ext cx="19" cy="25"/>
              </a:xfrm>
              <a:custGeom>
                <a:avLst/>
                <a:gdLst>
                  <a:gd name="T0" fmla="*/ 0 w 24"/>
                  <a:gd name="T1" fmla="*/ 0 h 41"/>
                  <a:gd name="T2" fmla="*/ 2 w 24"/>
                  <a:gd name="T3" fmla="*/ 2 h 41"/>
                  <a:gd name="T4" fmla="*/ 5 w 24"/>
                  <a:gd name="T5" fmla="*/ 4 h 41"/>
                  <a:gd name="T6" fmla="*/ 10 w 24"/>
                  <a:gd name="T7" fmla="*/ 5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5" y="17"/>
                    </a:lnTo>
                    <a:lnTo>
                      <a:pt x="12" y="29"/>
                    </a:lnTo>
                    <a:lnTo>
                      <a:pt x="24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Freeform 67"/>
              <p:cNvSpPr>
                <a:spLocks noChangeAspect="1"/>
              </p:cNvSpPr>
              <p:nvPr/>
            </p:nvSpPr>
            <p:spPr bwMode="auto">
              <a:xfrm rot="21133056" flipH="1">
                <a:off x="3012" y="857"/>
                <a:ext cx="68" cy="136"/>
              </a:xfrm>
              <a:custGeom>
                <a:avLst/>
                <a:gdLst>
                  <a:gd name="T0" fmla="*/ 21 w 91"/>
                  <a:gd name="T1" fmla="*/ 2 h 237"/>
                  <a:gd name="T2" fmla="*/ 22 w 91"/>
                  <a:gd name="T3" fmla="*/ 6 h 237"/>
                  <a:gd name="T4" fmla="*/ 22 w 91"/>
                  <a:gd name="T5" fmla="*/ 7 h 237"/>
                  <a:gd name="T6" fmla="*/ 21 w 91"/>
                  <a:gd name="T7" fmla="*/ 7 h 237"/>
                  <a:gd name="T8" fmla="*/ 17 w 91"/>
                  <a:gd name="T9" fmla="*/ 8 h 237"/>
                  <a:gd name="T10" fmla="*/ 14 w 91"/>
                  <a:gd name="T11" fmla="*/ 7 h 237"/>
                  <a:gd name="T12" fmla="*/ 10 w 91"/>
                  <a:gd name="T13" fmla="*/ 7 h 237"/>
                  <a:gd name="T14" fmla="*/ 5 w 91"/>
                  <a:gd name="T15" fmla="*/ 7 h 237"/>
                  <a:gd name="T16" fmla="*/ 3 w 91"/>
                  <a:gd name="T17" fmla="*/ 9 h 237"/>
                  <a:gd name="T18" fmla="*/ 1 w 91"/>
                  <a:gd name="T19" fmla="*/ 10 h 237"/>
                  <a:gd name="T20" fmla="*/ 0 w 91"/>
                  <a:gd name="T21" fmla="*/ 13 h 237"/>
                  <a:gd name="T22" fmla="*/ 0 w 91"/>
                  <a:gd name="T23" fmla="*/ 15 h 237"/>
                  <a:gd name="T24" fmla="*/ 1 w 91"/>
                  <a:gd name="T25" fmla="*/ 17 h 237"/>
                  <a:gd name="T26" fmla="*/ 5 w 91"/>
                  <a:gd name="T27" fmla="*/ 20 h 237"/>
                  <a:gd name="T28" fmla="*/ 10 w 91"/>
                  <a:gd name="T29" fmla="*/ 22 h 237"/>
                  <a:gd name="T30" fmla="*/ 18 w 91"/>
                  <a:gd name="T31" fmla="*/ 24 h 237"/>
                  <a:gd name="T32" fmla="*/ 25 w 91"/>
                  <a:gd name="T33" fmla="*/ 26 h 237"/>
                  <a:gd name="T34" fmla="*/ 28 w 91"/>
                  <a:gd name="T35" fmla="*/ 0 h 237"/>
                  <a:gd name="T36" fmla="*/ 21 w 91"/>
                  <a:gd name="T37" fmla="*/ 2 h 2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237">
                    <a:moveTo>
                      <a:pt x="67" y="21"/>
                    </a:moveTo>
                    <a:lnTo>
                      <a:pt x="72" y="53"/>
                    </a:lnTo>
                    <a:lnTo>
                      <a:pt x="72" y="62"/>
                    </a:lnTo>
                    <a:lnTo>
                      <a:pt x="65" y="69"/>
                    </a:lnTo>
                    <a:lnTo>
                      <a:pt x="55" y="72"/>
                    </a:lnTo>
                    <a:lnTo>
                      <a:pt x="45" y="67"/>
                    </a:lnTo>
                    <a:lnTo>
                      <a:pt x="31" y="65"/>
                    </a:lnTo>
                    <a:lnTo>
                      <a:pt x="19" y="69"/>
                    </a:lnTo>
                    <a:lnTo>
                      <a:pt x="9" y="79"/>
                    </a:lnTo>
                    <a:lnTo>
                      <a:pt x="5" y="91"/>
                    </a:lnTo>
                    <a:lnTo>
                      <a:pt x="0" y="115"/>
                    </a:lnTo>
                    <a:lnTo>
                      <a:pt x="0" y="137"/>
                    </a:lnTo>
                    <a:lnTo>
                      <a:pt x="5" y="161"/>
                    </a:lnTo>
                    <a:lnTo>
                      <a:pt x="17" y="185"/>
                    </a:lnTo>
                    <a:lnTo>
                      <a:pt x="33" y="206"/>
                    </a:lnTo>
                    <a:lnTo>
                      <a:pt x="57" y="225"/>
                    </a:lnTo>
                    <a:lnTo>
                      <a:pt x="81" y="237"/>
                    </a:lnTo>
                    <a:lnTo>
                      <a:pt x="91" y="0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Freeform 68"/>
              <p:cNvSpPr>
                <a:spLocks noChangeAspect="1"/>
              </p:cNvSpPr>
              <p:nvPr/>
            </p:nvSpPr>
            <p:spPr bwMode="auto">
              <a:xfrm rot="21133056" flipH="1">
                <a:off x="3022" y="900"/>
                <a:ext cx="39" cy="42"/>
              </a:xfrm>
              <a:custGeom>
                <a:avLst/>
                <a:gdLst>
                  <a:gd name="T0" fmla="*/ 5 w 52"/>
                  <a:gd name="T1" fmla="*/ 0 h 84"/>
                  <a:gd name="T2" fmla="*/ 8 w 52"/>
                  <a:gd name="T3" fmla="*/ 2 h 84"/>
                  <a:gd name="T4" fmla="*/ 7 w 52"/>
                  <a:gd name="T5" fmla="*/ 3 h 84"/>
                  <a:gd name="T6" fmla="*/ 5 w 52"/>
                  <a:gd name="T7" fmla="*/ 4 h 84"/>
                  <a:gd name="T8" fmla="*/ 0 w 52"/>
                  <a:gd name="T9" fmla="*/ 5 h 84"/>
                  <a:gd name="T10" fmla="*/ 5 w 52"/>
                  <a:gd name="T11" fmla="*/ 5 h 84"/>
                  <a:gd name="T12" fmla="*/ 7 w 52"/>
                  <a:gd name="T13" fmla="*/ 4 h 84"/>
                  <a:gd name="T14" fmla="*/ 7 w 52"/>
                  <a:gd name="T15" fmla="*/ 6 h 84"/>
                  <a:gd name="T16" fmla="*/ 9 w 52"/>
                  <a:gd name="T17" fmla="*/ 4 h 84"/>
                  <a:gd name="T18" fmla="*/ 11 w 52"/>
                  <a:gd name="T19" fmla="*/ 3 h 84"/>
                  <a:gd name="T20" fmla="*/ 15 w 52"/>
                  <a:gd name="T21" fmla="*/ 2 h 84"/>
                  <a:gd name="T22" fmla="*/ 14 w 52"/>
                  <a:gd name="T23" fmla="*/ 2 h 84"/>
                  <a:gd name="T24" fmla="*/ 15 w 52"/>
                  <a:gd name="T25" fmla="*/ 1 h 84"/>
                  <a:gd name="T26" fmla="*/ 17 w 52"/>
                  <a:gd name="T27" fmla="*/ 0 h 84"/>
                  <a:gd name="T28" fmla="*/ 11 w 52"/>
                  <a:gd name="T29" fmla="*/ 2 h 84"/>
                  <a:gd name="T30" fmla="*/ 7 w 52"/>
                  <a:gd name="T31" fmla="*/ 3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84">
                    <a:moveTo>
                      <a:pt x="16" y="0"/>
                    </a:moveTo>
                    <a:lnTo>
                      <a:pt x="24" y="17"/>
                    </a:lnTo>
                    <a:lnTo>
                      <a:pt x="21" y="36"/>
                    </a:lnTo>
                    <a:lnTo>
                      <a:pt x="14" y="55"/>
                    </a:lnTo>
                    <a:lnTo>
                      <a:pt x="0" y="67"/>
                    </a:lnTo>
                    <a:lnTo>
                      <a:pt x="14" y="65"/>
                    </a:lnTo>
                    <a:lnTo>
                      <a:pt x="21" y="55"/>
                    </a:lnTo>
                    <a:lnTo>
                      <a:pt x="21" y="84"/>
                    </a:lnTo>
                    <a:lnTo>
                      <a:pt x="28" y="55"/>
                    </a:lnTo>
                    <a:lnTo>
                      <a:pt x="33" y="41"/>
                    </a:lnTo>
                    <a:lnTo>
                      <a:pt x="48" y="31"/>
                    </a:lnTo>
                    <a:lnTo>
                      <a:pt x="43" y="19"/>
                    </a:lnTo>
                    <a:lnTo>
                      <a:pt x="45" y="10"/>
                    </a:lnTo>
                    <a:lnTo>
                      <a:pt x="52" y="0"/>
                    </a:lnTo>
                    <a:lnTo>
                      <a:pt x="33" y="22"/>
                    </a:lnTo>
                    <a:lnTo>
                      <a:pt x="21" y="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Freeform 69"/>
              <p:cNvSpPr>
                <a:spLocks noChangeAspect="1"/>
              </p:cNvSpPr>
              <p:nvPr/>
            </p:nvSpPr>
            <p:spPr bwMode="auto">
              <a:xfrm rot="21133056" flipH="1">
                <a:off x="2645" y="713"/>
                <a:ext cx="29" cy="25"/>
              </a:xfrm>
              <a:custGeom>
                <a:avLst/>
                <a:gdLst>
                  <a:gd name="T0" fmla="*/ 15 w 31"/>
                  <a:gd name="T1" fmla="*/ 0 h 45"/>
                  <a:gd name="T2" fmla="*/ 0 w 31"/>
                  <a:gd name="T3" fmla="*/ 2 h 45"/>
                  <a:gd name="T4" fmla="*/ 8 w 31"/>
                  <a:gd name="T5" fmla="*/ 4 h 45"/>
                  <a:gd name="T6" fmla="*/ 23 w 31"/>
                  <a:gd name="T7" fmla="*/ 2 h 45"/>
                  <a:gd name="T8" fmla="*/ 15 w 31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19" y="0"/>
                    </a:moveTo>
                    <a:lnTo>
                      <a:pt x="0" y="19"/>
                    </a:lnTo>
                    <a:lnTo>
                      <a:pt x="12" y="45"/>
                    </a:lnTo>
                    <a:lnTo>
                      <a:pt x="31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Freeform 70"/>
              <p:cNvSpPr>
                <a:spLocks noChangeAspect="1"/>
              </p:cNvSpPr>
              <p:nvPr/>
            </p:nvSpPr>
            <p:spPr bwMode="auto">
              <a:xfrm rot="21133056" flipH="1">
                <a:off x="2636" y="738"/>
                <a:ext cx="29" cy="17"/>
              </a:xfrm>
              <a:custGeom>
                <a:avLst/>
                <a:gdLst>
                  <a:gd name="T0" fmla="*/ 0 w 34"/>
                  <a:gd name="T1" fmla="*/ 0 h 29"/>
                  <a:gd name="T2" fmla="*/ 4 w 34"/>
                  <a:gd name="T3" fmla="*/ 3 h 29"/>
                  <a:gd name="T4" fmla="*/ 18 w 34"/>
                  <a:gd name="T5" fmla="*/ 4 h 29"/>
                  <a:gd name="T6" fmla="*/ 15 w 34"/>
                  <a:gd name="T7" fmla="*/ 1 h 29"/>
                  <a:gd name="T8" fmla="*/ 0 w 3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9">
                    <a:moveTo>
                      <a:pt x="0" y="0"/>
                    </a:moveTo>
                    <a:lnTo>
                      <a:pt x="8" y="26"/>
                    </a:lnTo>
                    <a:lnTo>
                      <a:pt x="34" y="29"/>
                    </a:lnTo>
                    <a:lnTo>
                      <a:pt x="2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Freeform 71"/>
              <p:cNvSpPr>
                <a:spLocks noChangeAspect="1"/>
              </p:cNvSpPr>
              <p:nvPr/>
            </p:nvSpPr>
            <p:spPr bwMode="auto">
              <a:xfrm rot="21133056" flipH="1">
                <a:off x="2655" y="738"/>
                <a:ext cx="29" cy="17"/>
              </a:xfrm>
              <a:custGeom>
                <a:avLst/>
                <a:gdLst>
                  <a:gd name="T0" fmla="*/ 15 w 36"/>
                  <a:gd name="T1" fmla="*/ 0 h 26"/>
                  <a:gd name="T2" fmla="*/ 3 w 36"/>
                  <a:gd name="T3" fmla="*/ 0 h 26"/>
                  <a:gd name="T4" fmla="*/ 0 w 36"/>
                  <a:gd name="T5" fmla="*/ 5 h 26"/>
                  <a:gd name="T6" fmla="*/ 12 w 36"/>
                  <a:gd name="T7" fmla="*/ 5 h 26"/>
                  <a:gd name="T8" fmla="*/ 15 w 3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36" y="0"/>
                    </a:moveTo>
                    <a:lnTo>
                      <a:pt x="7" y="0"/>
                    </a:lnTo>
                    <a:lnTo>
                      <a:pt x="0" y="26"/>
                    </a:lnTo>
                    <a:lnTo>
                      <a:pt x="27" y="2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Freeform 72"/>
              <p:cNvSpPr>
                <a:spLocks noChangeAspect="1"/>
              </p:cNvSpPr>
              <p:nvPr/>
            </p:nvSpPr>
            <p:spPr bwMode="auto">
              <a:xfrm rot="-466944">
                <a:off x="3051" y="594"/>
                <a:ext cx="19" cy="8"/>
              </a:xfrm>
              <a:custGeom>
                <a:avLst/>
                <a:gdLst>
                  <a:gd name="T0" fmla="*/ 19 w 19"/>
                  <a:gd name="T1" fmla="*/ 1 h 15"/>
                  <a:gd name="T2" fmla="*/ 13 w 19"/>
                  <a:gd name="T3" fmla="*/ 1 h 15"/>
                  <a:gd name="T4" fmla="*/ 6 w 19"/>
                  <a:gd name="T5" fmla="*/ 1 h 15"/>
                  <a:gd name="T6" fmla="*/ 0 w 19"/>
                  <a:gd name="T7" fmla="*/ 1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9" y="4"/>
                    </a:moveTo>
                    <a:lnTo>
                      <a:pt x="13" y="13"/>
                    </a:lnTo>
                    <a:lnTo>
                      <a:pt x="6" y="15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Freeform 73"/>
              <p:cNvSpPr>
                <a:spLocks noChangeAspect="1"/>
              </p:cNvSpPr>
              <p:nvPr/>
            </p:nvSpPr>
            <p:spPr bwMode="auto">
              <a:xfrm rot="-466944">
                <a:off x="3302" y="1036"/>
                <a:ext cx="10" cy="25"/>
              </a:xfrm>
              <a:custGeom>
                <a:avLst/>
                <a:gdLst>
                  <a:gd name="T0" fmla="*/ 0 w 6"/>
                  <a:gd name="T1" fmla="*/ 0 h 39"/>
                  <a:gd name="T2" fmla="*/ 47 w 6"/>
                  <a:gd name="T3" fmla="*/ 2 h 39"/>
                  <a:gd name="T4" fmla="*/ 47 w 6"/>
                  <a:gd name="T5" fmla="*/ 4 h 39"/>
                  <a:gd name="T6" fmla="*/ 0 w 6"/>
                  <a:gd name="T7" fmla="*/ 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9">
                    <a:moveTo>
                      <a:pt x="0" y="0"/>
                    </a:moveTo>
                    <a:lnTo>
                      <a:pt x="6" y="13"/>
                    </a:lnTo>
                    <a:lnTo>
                      <a:pt x="6" y="26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Freeform 74"/>
              <p:cNvSpPr>
                <a:spLocks noChangeAspect="1"/>
              </p:cNvSpPr>
              <p:nvPr/>
            </p:nvSpPr>
            <p:spPr bwMode="auto">
              <a:xfrm rot="-466944">
                <a:off x="2617" y="449"/>
                <a:ext cx="531" cy="221"/>
              </a:xfrm>
              <a:custGeom>
                <a:avLst/>
                <a:gdLst>
                  <a:gd name="T0" fmla="*/ 244 w 658"/>
                  <a:gd name="T1" fmla="*/ 26 h 388"/>
                  <a:gd name="T2" fmla="*/ 272 w 658"/>
                  <a:gd name="T3" fmla="*/ 30 h 388"/>
                  <a:gd name="T4" fmla="*/ 276 w 658"/>
                  <a:gd name="T5" fmla="*/ 31 h 388"/>
                  <a:gd name="T6" fmla="*/ 279 w 658"/>
                  <a:gd name="T7" fmla="*/ 32 h 388"/>
                  <a:gd name="T8" fmla="*/ 276 w 658"/>
                  <a:gd name="T9" fmla="*/ 34 h 388"/>
                  <a:gd name="T10" fmla="*/ 272 w 658"/>
                  <a:gd name="T11" fmla="*/ 36 h 388"/>
                  <a:gd name="T12" fmla="*/ 265 w 658"/>
                  <a:gd name="T13" fmla="*/ 37 h 388"/>
                  <a:gd name="T14" fmla="*/ 238 w 658"/>
                  <a:gd name="T15" fmla="*/ 37 h 388"/>
                  <a:gd name="T16" fmla="*/ 238 w 658"/>
                  <a:gd name="T17" fmla="*/ 35 h 388"/>
                  <a:gd name="T18" fmla="*/ 238 w 658"/>
                  <a:gd name="T19" fmla="*/ 34 h 388"/>
                  <a:gd name="T20" fmla="*/ 235 w 658"/>
                  <a:gd name="T21" fmla="*/ 32 h 388"/>
                  <a:gd name="T22" fmla="*/ 230 w 658"/>
                  <a:gd name="T23" fmla="*/ 31 h 388"/>
                  <a:gd name="T24" fmla="*/ 224 w 658"/>
                  <a:gd name="T25" fmla="*/ 30 h 388"/>
                  <a:gd name="T26" fmla="*/ 192 w 658"/>
                  <a:gd name="T27" fmla="*/ 30 h 388"/>
                  <a:gd name="T28" fmla="*/ 161 w 658"/>
                  <a:gd name="T29" fmla="*/ 31 h 388"/>
                  <a:gd name="T30" fmla="*/ 130 w 658"/>
                  <a:gd name="T31" fmla="*/ 33 h 388"/>
                  <a:gd name="T32" fmla="*/ 99 w 658"/>
                  <a:gd name="T33" fmla="*/ 35 h 388"/>
                  <a:gd name="T34" fmla="*/ 69 w 658"/>
                  <a:gd name="T35" fmla="*/ 38 h 388"/>
                  <a:gd name="T36" fmla="*/ 23 w 658"/>
                  <a:gd name="T37" fmla="*/ 41 h 388"/>
                  <a:gd name="T38" fmla="*/ 15 w 658"/>
                  <a:gd name="T39" fmla="*/ 38 h 388"/>
                  <a:gd name="T40" fmla="*/ 8 w 658"/>
                  <a:gd name="T41" fmla="*/ 35 h 388"/>
                  <a:gd name="T42" fmla="*/ 3 w 658"/>
                  <a:gd name="T43" fmla="*/ 31 h 388"/>
                  <a:gd name="T44" fmla="*/ 0 w 658"/>
                  <a:gd name="T45" fmla="*/ 27 h 388"/>
                  <a:gd name="T46" fmla="*/ 2 w 658"/>
                  <a:gd name="T47" fmla="*/ 24 h 388"/>
                  <a:gd name="T48" fmla="*/ 5 w 658"/>
                  <a:gd name="T49" fmla="*/ 21 h 388"/>
                  <a:gd name="T50" fmla="*/ 12 w 658"/>
                  <a:gd name="T51" fmla="*/ 17 h 388"/>
                  <a:gd name="T52" fmla="*/ 20 w 658"/>
                  <a:gd name="T53" fmla="*/ 14 h 388"/>
                  <a:gd name="T54" fmla="*/ 32 w 658"/>
                  <a:gd name="T55" fmla="*/ 12 h 388"/>
                  <a:gd name="T56" fmla="*/ 46 w 658"/>
                  <a:gd name="T57" fmla="*/ 9 h 388"/>
                  <a:gd name="T58" fmla="*/ 62 w 658"/>
                  <a:gd name="T59" fmla="*/ 6 h 388"/>
                  <a:gd name="T60" fmla="*/ 80 w 658"/>
                  <a:gd name="T61" fmla="*/ 3 h 388"/>
                  <a:gd name="T62" fmla="*/ 98 w 658"/>
                  <a:gd name="T63" fmla="*/ 2 h 388"/>
                  <a:gd name="T64" fmla="*/ 118 w 658"/>
                  <a:gd name="T65" fmla="*/ 1 h 388"/>
                  <a:gd name="T66" fmla="*/ 137 w 658"/>
                  <a:gd name="T67" fmla="*/ 0 h 388"/>
                  <a:gd name="T68" fmla="*/ 158 w 658"/>
                  <a:gd name="T69" fmla="*/ 1 h 388"/>
                  <a:gd name="T70" fmla="*/ 178 w 658"/>
                  <a:gd name="T71" fmla="*/ 1 h 388"/>
                  <a:gd name="T72" fmla="*/ 197 w 658"/>
                  <a:gd name="T73" fmla="*/ 2 h 388"/>
                  <a:gd name="T74" fmla="*/ 215 w 658"/>
                  <a:gd name="T75" fmla="*/ 4 h 388"/>
                  <a:gd name="T76" fmla="*/ 224 w 658"/>
                  <a:gd name="T77" fmla="*/ 6 h 388"/>
                  <a:gd name="T78" fmla="*/ 232 w 658"/>
                  <a:gd name="T79" fmla="*/ 7 h 388"/>
                  <a:gd name="T80" fmla="*/ 237 w 658"/>
                  <a:gd name="T81" fmla="*/ 10 h 388"/>
                  <a:gd name="T82" fmla="*/ 241 w 658"/>
                  <a:gd name="T83" fmla="*/ 12 h 388"/>
                  <a:gd name="T84" fmla="*/ 244 w 658"/>
                  <a:gd name="T85" fmla="*/ 15 h 388"/>
                  <a:gd name="T86" fmla="*/ 244 w 658"/>
                  <a:gd name="T87" fmla="*/ 17 h 388"/>
                  <a:gd name="T88" fmla="*/ 244 w 658"/>
                  <a:gd name="T89" fmla="*/ 26 h 3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58" h="388">
                    <a:moveTo>
                      <a:pt x="575" y="246"/>
                    </a:moveTo>
                    <a:lnTo>
                      <a:pt x="641" y="279"/>
                    </a:lnTo>
                    <a:lnTo>
                      <a:pt x="652" y="291"/>
                    </a:lnTo>
                    <a:lnTo>
                      <a:pt x="658" y="307"/>
                    </a:lnTo>
                    <a:lnTo>
                      <a:pt x="652" y="325"/>
                    </a:lnTo>
                    <a:lnTo>
                      <a:pt x="641" y="342"/>
                    </a:lnTo>
                    <a:lnTo>
                      <a:pt x="624" y="352"/>
                    </a:lnTo>
                    <a:lnTo>
                      <a:pt x="561" y="352"/>
                    </a:lnTo>
                    <a:lnTo>
                      <a:pt x="563" y="337"/>
                    </a:lnTo>
                    <a:lnTo>
                      <a:pt x="561" y="320"/>
                    </a:lnTo>
                    <a:lnTo>
                      <a:pt x="554" y="305"/>
                    </a:lnTo>
                    <a:lnTo>
                      <a:pt x="542" y="293"/>
                    </a:lnTo>
                    <a:lnTo>
                      <a:pt x="529" y="285"/>
                    </a:lnTo>
                    <a:lnTo>
                      <a:pt x="454" y="288"/>
                    </a:lnTo>
                    <a:lnTo>
                      <a:pt x="380" y="296"/>
                    </a:lnTo>
                    <a:lnTo>
                      <a:pt x="305" y="312"/>
                    </a:lnTo>
                    <a:lnTo>
                      <a:pt x="234" y="330"/>
                    </a:lnTo>
                    <a:lnTo>
                      <a:pt x="163" y="354"/>
                    </a:lnTo>
                    <a:lnTo>
                      <a:pt x="56" y="388"/>
                    </a:lnTo>
                    <a:lnTo>
                      <a:pt x="36" y="361"/>
                    </a:lnTo>
                    <a:lnTo>
                      <a:pt x="19" y="330"/>
                    </a:lnTo>
                    <a:lnTo>
                      <a:pt x="7" y="296"/>
                    </a:lnTo>
                    <a:lnTo>
                      <a:pt x="0" y="263"/>
                    </a:lnTo>
                    <a:lnTo>
                      <a:pt x="3" y="229"/>
                    </a:lnTo>
                    <a:lnTo>
                      <a:pt x="12" y="195"/>
                    </a:lnTo>
                    <a:lnTo>
                      <a:pt x="27" y="164"/>
                    </a:lnTo>
                    <a:lnTo>
                      <a:pt x="48" y="135"/>
                    </a:lnTo>
                    <a:lnTo>
                      <a:pt x="75" y="113"/>
                    </a:lnTo>
                    <a:lnTo>
                      <a:pt x="109" y="81"/>
                    </a:lnTo>
                    <a:lnTo>
                      <a:pt x="148" y="54"/>
                    </a:lnTo>
                    <a:lnTo>
                      <a:pt x="190" y="32"/>
                    </a:lnTo>
                    <a:lnTo>
                      <a:pt x="232" y="17"/>
                    </a:lnTo>
                    <a:lnTo>
                      <a:pt x="278" y="5"/>
                    </a:lnTo>
                    <a:lnTo>
                      <a:pt x="325" y="0"/>
                    </a:lnTo>
                    <a:lnTo>
                      <a:pt x="373" y="2"/>
                    </a:lnTo>
                    <a:lnTo>
                      <a:pt x="419" y="8"/>
                    </a:lnTo>
                    <a:lnTo>
                      <a:pt x="464" y="22"/>
                    </a:lnTo>
                    <a:lnTo>
                      <a:pt x="507" y="39"/>
                    </a:lnTo>
                    <a:lnTo>
                      <a:pt x="529" y="52"/>
                    </a:lnTo>
                    <a:lnTo>
                      <a:pt x="546" y="71"/>
                    </a:lnTo>
                    <a:lnTo>
                      <a:pt x="559" y="91"/>
                    </a:lnTo>
                    <a:lnTo>
                      <a:pt x="569" y="113"/>
                    </a:lnTo>
                    <a:lnTo>
                      <a:pt x="575" y="139"/>
                    </a:lnTo>
                    <a:lnTo>
                      <a:pt x="575" y="163"/>
                    </a:lnTo>
                    <a:lnTo>
                      <a:pt x="575" y="2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Freeform 75"/>
              <p:cNvSpPr>
                <a:spLocks noChangeAspect="1"/>
              </p:cNvSpPr>
              <p:nvPr/>
            </p:nvSpPr>
            <p:spPr bwMode="auto">
              <a:xfrm rot="-466944">
                <a:off x="3041" y="577"/>
                <a:ext cx="107" cy="34"/>
              </a:xfrm>
              <a:custGeom>
                <a:avLst/>
                <a:gdLst>
                  <a:gd name="T0" fmla="*/ 52 w 137"/>
                  <a:gd name="T1" fmla="*/ 10 h 51"/>
                  <a:gd name="T2" fmla="*/ 48 w 137"/>
                  <a:gd name="T3" fmla="*/ 7 h 51"/>
                  <a:gd name="T4" fmla="*/ 45 w 137"/>
                  <a:gd name="T5" fmla="*/ 3 h 51"/>
                  <a:gd name="T6" fmla="*/ 40 w 137"/>
                  <a:gd name="T7" fmla="*/ 1 h 51"/>
                  <a:gd name="T8" fmla="*/ 34 w 137"/>
                  <a:gd name="T9" fmla="*/ 0 h 51"/>
                  <a:gd name="T10" fmla="*/ 27 w 137"/>
                  <a:gd name="T11" fmla="*/ 0 h 51"/>
                  <a:gd name="T12" fmla="*/ 0 w 137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1">
                    <a:moveTo>
                      <a:pt x="137" y="51"/>
                    </a:moveTo>
                    <a:lnTo>
                      <a:pt x="132" y="33"/>
                    </a:lnTo>
                    <a:lnTo>
                      <a:pt x="122" y="17"/>
                    </a:lnTo>
                    <a:lnTo>
                      <a:pt x="106" y="6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Freeform 76"/>
              <p:cNvSpPr>
                <a:spLocks noChangeAspect="1"/>
              </p:cNvSpPr>
              <p:nvPr/>
            </p:nvSpPr>
            <p:spPr bwMode="auto">
              <a:xfrm rot="-466944">
                <a:off x="2771" y="560"/>
                <a:ext cx="319" cy="68"/>
              </a:xfrm>
              <a:custGeom>
                <a:avLst/>
                <a:gdLst>
                  <a:gd name="T0" fmla="*/ 162 w 400"/>
                  <a:gd name="T1" fmla="*/ 3 h 117"/>
                  <a:gd name="T2" fmla="*/ 146 w 400"/>
                  <a:gd name="T3" fmla="*/ 2 h 117"/>
                  <a:gd name="T4" fmla="*/ 132 w 400"/>
                  <a:gd name="T5" fmla="*/ 1 h 117"/>
                  <a:gd name="T6" fmla="*/ 116 w 400"/>
                  <a:gd name="T7" fmla="*/ 0 h 117"/>
                  <a:gd name="T8" fmla="*/ 100 w 400"/>
                  <a:gd name="T9" fmla="*/ 0 h 117"/>
                  <a:gd name="T10" fmla="*/ 85 w 400"/>
                  <a:gd name="T11" fmla="*/ 1 h 117"/>
                  <a:gd name="T12" fmla="*/ 65 w 400"/>
                  <a:gd name="T13" fmla="*/ 2 h 117"/>
                  <a:gd name="T14" fmla="*/ 48 w 400"/>
                  <a:gd name="T15" fmla="*/ 4 h 117"/>
                  <a:gd name="T16" fmla="*/ 31 w 400"/>
                  <a:gd name="T17" fmla="*/ 7 h 117"/>
                  <a:gd name="T18" fmla="*/ 14 w 400"/>
                  <a:gd name="T19" fmla="*/ 10 h 117"/>
                  <a:gd name="T20" fmla="*/ 0 w 400"/>
                  <a:gd name="T21" fmla="*/ 13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0" h="117">
                    <a:moveTo>
                      <a:pt x="400" y="28"/>
                    </a:moveTo>
                    <a:lnTo>
                      <a:pt x="362" y="14"/>
                    </a:lnTo>
                    <a:lnTo>
                      <a:pt x="325" y="4"/>
                    </a:lnTo>
                    <a:lnTo>
                      <a:pt x="286" y="0"/>
                    </a:lnTo>
                    <a:lnTo>
                      <a:pt x="247" y="0"/>
                    </a:lnTo>
                    <a:lnTo>
                      <a:pt x="210" y="6"/>
                    </a:lnTo>
                    <a:lnTo>
                      <a:pt x="162" y="17"/>
                    </a:lnTo>
                    <a:lnTo>
                      <a:pt x="118" y="36"/>
                    </a:lnTo>
                    <a:lnTo>
                      <a:pt x="76" y="60"/>
                    </a:lnTo>
                    <a:lnTo>
                      <a:pt x="35" y="87"/>
                    </a:lnTo>
                    <a:lnTo>
                      <a:pt x="0" y="1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" name="Freeform 77"/>
              <p:cNvSpPr>
                <a:spLocks noChangeAspect="1"/>
              </p:cNvSpPr>
              <p:nvPr/>
            </p:nvSpPr>
            <p:spPr bwMode="auto">
              <a:xfrm rot="-466944">
                <a:off x="3003" y="449"/>
                <a:ext cx="29" cy="111"/>
              </a:xfrm>
              <a:custGeom>
                <a:avLst/>
                <a:gdLst>
                  <a:gd name="T0" fmla="*/ 0 w 43"/>
                  <a:gd name="T1" fmla="*/ 0 h 200"/>
                  <a:gd name="T2" fmla="*/ 3 w 43"/>
                  <a:gd name="T3" fmla="*/ 2 h 200"/>
                  <a:gd name="T4" fmla="*/ 6 w 43"/>
                  <a:gd name="T5" fmla="*/ 4 h 200"/>
                  <a:gd name="T6" fmla="*/ 8 w 43"/>
                  <a:gd name="T7" fmla="*/ 6 h 200"/>
                  <a:gd name="T8" fmla="*/ 9 w 43"/>
                  <a:gd name="T9" fmla="*/ 9 h 200"/>
                  <a:gd name="T10" fmla="*/ 9 w 43"/>
                  <a:gd name="T11" fmla="*/ 11 h 200"/>
                  <a:gd name="T12" fmla="*/ 9 w 43"/>
                  <a:gd name="T13" fmla="*/ 19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200">
                    <a:moveTo>
                      <a:pt x="0" y="0"/>
                    </a:moveTo>
                    <a:lnTo>
                      <a:pt x="16" y="19"/>
                    </a:lnTo>
                    <a:lnTo>
                      <a:pt x="29" y="41"/>
                    </a:lnTo>
                    <a:lnTo>
                      <a:pt x="38" y="65"/>
                    </a:lnTo>
                    <a:lnTo>
                      <a:pt x="43" y="90"/>
                    </a:lnTo>
                    <a:lnTo>
                      <a:pt x="43" y="116"/>
                    </a:lnTo>
                    <a:lnTo>
                      <a:pt x="43" y="2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Freeform 78"/>
              <p:cNvSpPr>
                <a:spLocks noChangeAspect="1"/>
              </p:cNvSpPr>
              <p:nvPr/>
            </p:nvSpPr>
            <p:spPr bwMode="auto">
              <a:xfrm rot="-466944">
                <a:off x="2723" y="500"/>
                <a:ext cx="145" cy="94"/>
              </a:xfrm>
              <a:custGeom>
                <a:avLst/>
                <a:gdLst>
                  <a:gd name="T0" fmla="*/ 0 w 190"/>
                  <a:gd name="T1" fmla="*/ 0 h 177"/>
                  <a:gd name="T2" fmla="*/ 11 w 190"/>
                  <a:gd name="T3" fmla="*/ 1 h 177"/>
                  <a:gd name="T4" fmla="*/ 21 w 190"/>
                  <a:gd name="T5" fmla="*/ 1 h 177"/>
                  <a:gd name="T6" fmla="*/ 30 w 190"/>
                  <a:gd name="T7" fmla="*/ 2 h 177"/>
                  <a:gd name="T8" fmla="*/ 38 w 190"/>
                  <a:gd name="T9" fmla="*/ 3 h 177"/>
                  <a:gd name="T10" fmla="*/ 46 w 190"/>
                  <a:gd name="T11" fmla="*/ 5 h 177"/>
                  <a:gd name="T12" fmla="*/ 51 w 190"/>
                  <a:gd name="T13" fmla="*/ 7 h 177"/>
                  <a:gd name="T14" fmla="*/ 65 w 190"/>
                  <a:gd name="T15" fmla="*/ 14 h 1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0" h="177">
                    <a:moveTo>
                      <a:pt x="0" y="0"/>
                    </a:moveTo>
                    <a:lnTo>
                      <a:pt x="30" y="4"/>
                    </a:lnTo>
                    <a:lnTo>
                      <a:pt x="61" y="12"/>
                    </a:lnTo>
                    <a:lnTo>
                      <a:pt x="88" y="26"/>
                    </a:lnTo>
                    <a:lnTo>
                      <a:pt x="113" y="44"/>
                    </a:lnTo>
                    <a:lnTo>
                      <a:pt x="134" y="68"/>
                    </a:lnTo>
                    <a:lnTo>
                      <a:pt x="151" y="94"/>
                    </a:lnTo>
                    <a:lnTo>
                      <a:pt x="190" y="17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Freeform 79"/>
              <p:cNvSpPr>
                <a:spLocks noChangeAspect="1"/>
              </p:cNvSpPr>
              <p:nvPr/>
            </p:nvSpPr>
            <p:spPr bwMode="auto">
              <a:xfrm rot="-466944">
                <a:off x="2790" y="475"/>
                <a:ext cx="222" cy="25"/>
              </a:xfrm>
              <a:custGeom>
                <a:avLst/>
                <a:gdLst>
                  <a:gd name="T0" fmla="*/ 116 w 276"/>
                  <a:gd name="T1" fmla="*/ 1 h 53"/>
                  <a:gd name="T2" fmla="*/ 101 w 276"/>
                  <a:gd name="T3" fmla="*/ 0 h 53"/>
                  <a:gd name="T4" fmla="*/ 86 w 276"/>
                  <a:gd name="T5" fmla="*/ 0 h 53"/>
                  <a:gd name="T6" fmla="*/ 70 w 276"/>
                  <a:gd name="T7" fmla="*/ 0 h 53"/>
                  <a:gd name="T8" fmla="*/ 55 w 276"/>
                  <a:gd name="T9" fmla="*/ 0 h 53"/>
                  <a:gd name="T10" fmla="*/ 39 w 276"/>
                  <a:gd name="T11" fmla="*/ 0 h 53"/>
                  <a:gd name="T12" fmla="*/ 25 w 276"/>
                  <a:gd name="T13" fmla="*/ 1 h 53"/>
                  <a:gd name="T14" fmla="*/ 0 w 276"/>
                  <a:gd name="T15" fmla="*/ 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6" h="53">
                    <a:moveTo>
                      <a:pt x="276" y="19"/>
                    </a:moveTo>
                    <a:lnTo>
                      <a:pt x="240" y="9"/>
                    </a:lnTo>
                    <a:lnTo>
                      <a:pt x="205" y="2"/>
                    </a:lnTo>
                    <a:lnTo>
                      <a:pt x="167" y="0"/>
                    </a:lnTo>
                    <a:lnTo>
                      <a:pt x="130" y="3"/>
                    </a:lnTo>
                    <a:lnTo>
                      <a:pt x="94" y="12"/>
                    </a:lnTo>
                    <a:lnTo>
                      <a:pt x="61" y="26"/>
                    </a:lnTo>
                    <a:lnTo>
                      <a:pt x="0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Freeform 80"/>
              <p:cNvSpPr>
                <a:spLocks noChangeAspect="1"/>
              </p:cNvSpPr>
              <p:nvPr/>
            </p:nvSpPr>
            <p:spPr bwMode="auto">
              <a:xfrm rot="-466944">
                <a:off x="2645" y="568"/>
                <a:ext cx="213" cy="77"/>
              </a:xfrm>
              <a:custGeom>
                <a:avLst/>
                <a:gdLst>
                  <a:gd name="T0" fmla="*/ 116 w 261"/>
                  <a:gd name="T1" fmla="*/ 0 h 134"/>
                  <a:gd name="T2" fmla="*/ 78 w 261"/>
                  <a:gd name="T3" fmla="*/ 5 h 134"/>
                  <a:gd name="T4" fmla="*/ 42 w 261"/>
                  <a:gd name="T5" fmla="*/ 11 h 134"/>
                  <a:gd name="T6" fmla="*/ 0 w 261"/>
                  <a:gd name="T7" fmla="*/ 14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1" h="134">
                    <a:moveTo>
                      <a:pt x="261" y="0"/>
                    </a:moveTo>
                    <a:lnTo>
                      <a:pt x="176" y="49"/>
                    </a:lnTo>
                    <a:lnTo>
                      <a:pt x="93" y="100"/>
                    </a:lnTo>
                    <a:lnTo>
                      <a:pt x="0" y="1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Freeform 81"/>
              <p:cNvSpPr>
                <a:spLocks noChangeAspect="1"/>
              </p:cNvSpPr>
              <p:nvPr/>
            </p:nvSpPr>
            <p:spPr bwMode="auto">
              <a:xfrm rot="-466944">
                <a:off x="2645" y="568"/>
                <a:ext cx="232" cy="102"/>
              </a:xfrm>
              <a:custGeom>
                <a:avLst/>
                <a:gdLst>
                  <a:gd name="T0" fmla="*/ 0 w 288"/>
                  <a:gd name="T1" fmla="*/ 11 h 193"/>
                  <a:gd name="T2" fmla="*/ 44 w 288"/>
                  <a:gd name="T3" fmla="*/ 7 h 193"/>
                  <a:gd name="T4" fmla="*/ 66 w 288"/>
                  <a:gd name="T5" fmla="*/ 5 h 193"/>
                  <a:gd name="T6" fmla="*/ 88 w 288"/>
                  <a:gd name="T7" fmla="*/ 2 h 193"/>
                  <a:gd name="T8" fmla="*/ 112 w 288"/>
                  <a:gd name="T9" fmla="*/ 0 h 193"/>
                  <a:gd name="T10" fmla="*/ 122 w 288"/>
                  <a:gd name="T11" fmla="*/ 4 h 193"/>
                  <a:gd name="T12" fmla="*/ 106 w 288"/>
                  <a:gd name="T13" fmla="*/ 6 h 193"/>
                  <a:gd name="T14" fmla="*/ 91 w 288"/>
                  <a:gd name="T15" fmla="*/ 7 h 193"/>
                  <a:gd name="T16" fmla="*/ 77 w 288"/>
                  <a:gd name="T17" fmla="*/ 9 h 193"/>
                  <a:gd name="T18" fmla="*/ 64 w 288"/>
                  <a:gd name="T19" fmla="*/ 11 h 193"/>
                  <a:gd name="T20" fmla="*/ 39 w 288"/>
                  <a:gd name="T21" fmla="*/ 13 h 193"/>
                  <a:gd name="T22" fmla="*/ 15 w 288"/>
                  <a:gd name="T23" fmla="*/ 15 h 193"/>
                  <a:gd name="T24" fmla="*/ 0 w 288"/>
                  <a:gd name="T25" fmla="*/ 11 h 1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8" h="193">
                    <a:moveTo>
                      <a:pt x="0" y="135"/>
                    </a:moveTo>
                    <a:lnTo>
                      <a:pt x="105" y="96"/>
                    </a:lnTo>
                    <a:lnTo>
                      <a:pt x="156" y="61"/>
                    </a:lnTo>
                    <a:lnTo>
                      <a:pt x="209" y="30"/>
                    </a:lnTo>
                    <a:lnTo>
                      <a:pt x="265" y="0"/>
                    </a:lnTo>
                    <a:lnTo>
                      <a:pt x="288" y="57"/>
                    </a:lnTo>
                    <a:lnTo>
                      <a:pt x="251" y="74"/>
                    </a:lnTo>
                    <a:lnTo>
                      <a:pt x="216" y="93"/>
                    </a:lnTo>
                    <a:lnTo>
                      <a:pt x="183" y="117"/>
                    </a:lnTo>
                    <a:lnTo>
                      <a:pt x="153" y="144"/>
                    </a:lnTo>
                    <a:lnTo>
                      <a:pt x="94" y="167"/>
                    </a:lnTo>
                    <a:lnTo>
                      <a:pt x="34" y="193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Freeform 82"/>
              <p:cNvSpPr>
                <a:spLocks noChangeAspect="1"/>
              </p:cNvSpPr>
              <p:nvPr/>
            </p:nvSpPr>
            <p:spPr bwMode="auto">
              <a:xfrm rot="-466944">
                <a:off x="3032" y="526"/>
                <a:ext cx="48" cy="34"/>
              </a:xfrm>
              <a:custGeom>
                <a:avLst/>
                <a:gdLst>
                  <a:gd name="T0" fmla="*/ 0 w 49"/>
                  <a:gd name="T1" fmla="*/ 0 h 71"/>
                  <a:gd name="T2" fmla="*/ 45 w 49"/>
                  <a:gd name="T3" fmla="*/ 0 h 71"/>
                  <a:gd name="T4" fmla="*/ 45 w 49"/>
                  <a:gd name="T5" fmla="*/ 4 h 71"/>
                  <a:gd name="T6" fmla="*/ 0 w 49"/>
                  <a:gd name="T7" fmla="*/ 3 h 71"/>
                  <a:gd name="T8" fmla="*/ 0 w 4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71">
                    <a:moveTo>
                      <a:pt x="0" y="0"/>
                    </a:moveTo>
                    <a:lnTo>
                      <a:pt x="49" y="14"/>
                    </a:lnTo>
                    <a:lnTo>
                      <a:pt x="49" y="71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" name="Freeform 83"/>
              <p:cNvSpPr>
                <a:spLocks noChangeAspect="1"/>
              </p:cNvSpPr>
              <p:nvPr/>
            </p:nvSpPr>
            <p:spPr bwMode="auto">
              <a:xfrm rot="-466944">
                <a:off x="2636" y="611"/>
                <a:ext cx="512" cy="314"/>
              </a:xfrm>
              <a:custGeom>
                <a:avLst/>
                <a:gdLst>
                  <a:gd name="T0" fmla="*/ 230 w 645"/>
                  <a:gd name="T1" fmla="*/ 2 h 562"/>
                  <a:gd name="T2" fmla="*/ 237 w 645"/>
                  <a:gd name="T3" fmla="*/ 6 h 562"/>
                  <a:gd name="T4" fmla="*/ 233 w 645"/>
                  <a:gd name="T5" fmla="*/ 10 h 562"/>
                  <a:gd name="T6" fmla="*/ 249 w 645"/>
                  <a:gd name="T7" fmla="*/ 13 h 562"/>
                  <a:gd name="T8" fmla="*/ 256 w 645"/>
                  <a:gd name="T9" fmla="*/ 17 h 562"/>
                  <a:gd name="T10" fmla="*/ 253 w 645"/>
                  <a:gd name="T11" fmla="*/ 22 h 562"/>
                  <a:gd name="T12" fmla="*/ 240 w 645"/>
                  <a:gd name="T13" fmla="*/ 26 h 562"/>
                  <a:gd name="T14" fmla="*/ 232 w 645"/>
                  <a:gd name="T15" fmla="*/ 30 h 562"/>
                  <a:gd name="T16" fmla="*/ 229 w 645"/>
                  <a:gd name="T17" fmla="*/ 35 h 562"/>
                  <a:gd name="T18" fmla="*/ 219 w 645"/>
                  <a:gd name="T19" fmla="*/ 40 h 562"/>
                  <a:gd name="T20" fmla="*/ 203 w 645"/>
                  <a:gd name="T21" fmla="*/ 44 h 562"/>
                  <a:gd name="T22" fmla="*/ 183 w 645"/>
                  <a:gd name="T23" fmla="*/ 45 h 562"/>
                  <a:gd name="T24" fmla="*/ 179 w 645"/>
                  <a:gd name="T25" fmla="*/ 54 h 562"/>
                  <a:gd name="T26" fmla="*/ 156 w 645"/>
                  <a:gd name="T27" fmla="*/ 55 h 562"/>
                  <a:gd name="T28" fmla="*/ 135 w 645"/>
                  <a:gd name="T29" fmla="*/ 54 h 562"/>
                  <a:gd name="T30" fmla="*/ 118 w 645"/>
                  <a:gd name="T31" fmla="*/ 50 h 562"/>
                  <a:gd name="T32" fmla="*/ 108 w 645"/>
                  <a:gd name="T33" fmla="*/ 43 h 562"/>
                  <a:gd name="T34" fmla="*/ 86 w 645"/>
                  <a:gd name="T35" fmla="*/ 39 h 562"/>
                  <a:gd name="T36" fmla="*/ 69 w 645"/>
                  <a:gd name="T37" fmla="*/ 33 h 562"/>
                  <a:gd name="T38" fmla="*/ 47 w 645"/>
                  <a:gd name="T39" fmla="*/ 33 h 562"/>
                  <a:gd name="T40" fmla="*/ 25 w 645"/>
                  <a:gd name="T41" fmla="*/ 31 h 562"/>
                  <a:gd name="T42" fmla="*/ 10 w 645"/>
                  <a:gd name="T43" fmla="*/ 26 h 562"/>
                  <a:gd name="T44" fmla="*/ 3 w 645"/>
                  <a:gd name="T45" fmla="*/ 21 h 562"/>
                  <a:gd name="T46" fmla="*/ 0 w 645"/>
                  <a:gd name="T47" fmla="*/ 17 h 562"/>
                  <a:gd name="T48" fmla="*/ 5 w 645"/>
                  <a:gd name="T49" fmla="*/ 13 h 562"/>
                  <a:gd name="T50" fmla="*/ 18 w 645"/>
                  <a:gd name="T51" fmla="*/ 11 h 562"/>
                  <a:gd name="T52" fmla="*/ 35 w 645"/>
                  <a:gd name="T53" fmla="*/ 9 h 562"/>
                  <a:gd name="T54" fmla="*/ 51 w 645"/>
                  <a:gd name="T55" fmla="*/ 11 h 562"/>
                  <a:gd name="T56" fmla="*/ 63 w 645"/>
                  <a:gd name="T57" fmla="*/ 19 h 562"/>
                  <a:gd name="T58" fmla="*/ 74 w 645"/>
                  <a:gd name="T59" fmla="*/ 16 h 562"/>
                  <a:gd name="T60" fmla="*/ 76 w 645"/>
                  <a:gd name="T61" fmla="*/ 9 h 562"/>
                  <a:gd name="T62" fmla="*/ 77 w 645"/>
                  <a:gd name="T63" fmla="*/ 7 h 562"/>
                  <a:gd name="T64" fmla="*/ 86 w 645"/>
                  <a:gd name="T65" fmla="*/ 5 h 562"/>
                  <a:gd name="T66" fmla="*/ 144 w 645"/>
                  <a:gd name="T67" fmla="*/ 1 h 562"/>
                  <a:gd name="T68" fmla="*/ 206 w 645"/>
                  <a:gd name="T69" fmla="*/ 0 h 5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45" h="562">
                    <a:moveTo>
                      <a:pt x="564" y="1"/>
                    </a:moveTo>
                    <a:lnTo>
                      <a:pt x="579" y="18"/>
                    </a:lnTo>
                    <a:lnTo>
                      <a:pt x="589" y="39"/>
                    </a:lnTo>
                    <a:lnTo>
                      <a:pt x="594" y="61"/>
                    </a:lnTo>
                    <a:lnTo>
                      <a:pt x="594" y="84"/>
                    </a:lnTo>
                    <a:lnTo>
                      <a:pt x="589" y="106"/>
                    </a:lnTo>
                    <a:lnTo>
                      <a:pt x="610" y="118"/>
                    </a:lnTo>
                    <a:lnTo>
                      <a:pt x="628" y="135"/>
                    </a:lnTo>
                    <a:lnTo>
                      <a:pt x="640" y="157"/>
                    </a:lnTo>
                    <a:lnTo>
                      <a:pt x="645" y="181"/>
                    </a:lnTo>
                    <a:lnTo>
                      <a:pt x="643" y="205"/>
                    </a:lnTo>
                    <a:lnTo>
                      <a:pt x="637" y="228"/>
                    </a:lnTo>
                    <a:lnTo>
                      <a:pt x="621" y="247"/>
                    </a:lnTo>
                    <a:lnTo>
                      <a:pt x="603" y="262"/>
                    </a:lnTo>
                    <a:lnTo>
                      <a:pt x="581" y="272"/>
                    </a:lnTo>
                    <a:lnTo>
                      <a:pt x="584" y="303"/>
                    </a:lnTo>
                    <a:lnTo>
                      <a:pt x="582" y="332"/>
                    </a:lnTo>
                    <a:lnTo>
                      <a:pt x="576" y="361"/>
                    </a:lnTo>
                    <a:lnTo>
                      <a:pt x="564" y="389"/>
                    </a:lnTo>
                    <a:lnTo>
                      <a:pt x="552" y="413"/>
                    </a:lnTo>
                    <a:lnTo>
                      <a:pt x="533" y="433"/>
                    </a:lnTo>
                    <a:lnTo>
                      <a:pt x="511" y="449"/>
                    </a:lnTo>
                    <a:lnTo>
                      <a:pt x="488" y="459"/>
                    </a:lnTo>
                    <a:lnTo>
                      <a:pt x="460" y="466"/>
                    </a:lnTo>
                    <a:lnTo>
                      <a:pt x="471" y="532"/>
                    </a:lnTo>
                    <a:lnTo>
                      <a:pt x="449" y="549"/>
                    </a:lnTo>
                    <a:lnTo>
                      <a:pt x="422" y="559"/>
                    </a:lnTo>
                    <a:lnTo>
                      <a:pt x="394" y="562"/>
                    </a:lnTo>
                    <a:lnTo>
                      <a:pt x="367" y="559"/>
                    </a:lnTo>
                    <a:lnTo>
                      <a:pt x="340" y="550"/>
                    </a:lnTo>
                    <a:lnTo>
                      <a:pt x="316" y="535"/>
                    </a:lnTo>
                    <a:lnTo>
                      <a:pt x="298" y="515"/>
                    </a:lnTo>
                    <a:lnTo>
                      <a:pt x="301" y="459"/>
                    </a:lnTo>
                    <a:lnTo>
                      <a:pt x="271" y="442"/>
                    </a:lnTo>
                    <a:lnTo>
                      <a:pt x="242" y="422"/>
                    </a:lnTo>
                    <a:lnTo>
                      <a:pt x="215" y="396"/>
                    </a:lnTo>
                    <a:lnTo>
                      <a:pt x="193" y="369"/>
                    </a:lnTo>
                    <a:lnTo>
                      <a:pt x="174" y="338"/>
                    </a:lnTo>
                    <a:lnTo>
                      <a:pt x="145" y="342"/>
                    </a:lnTo>
                    <a:lnTo>
                      <a:pt x="117" y="338"/>
                    </a:lnTo>
                    <a:lnTo>
                      <a:pt x="89" y="330"/>
                    </a:lnTo>
                    <a:lnTo>
                      <a:pt x="64" y="315"/>
                    </a:lnTo>
                    <a:lnTo>
                      <a:pt x="42" y="294"/>
                    </a:lnTo>
                    <a:lnTo>
                      <a:pt x="25" y="271"/>
                    </a:lnTo>
                    <a:lnTo>
                      <a:pt x="13" y="244"/>
                    </a:lnTo>
                    <a:lnTo>
                      <a:pt x="8" y="216"/>
                    </a:lnTo>
                    <a:lnTo>
                      <a:pt x="1" y="196"/>
                    </a:lnTo>
                    <a:lnTo>
                      <a:pt x="0" y="174"/>
                    </a:lnTo>
                    <a:lnTo>
                      <a:pt x="5" y="154"/>
                    </a:lnTo>
                    <a:lnTo>
                      <a:pt x="13" y="135"/>
                    </a:lnTo>
                    <a:lnTo>
                      <a:pt x="28" y="120"/>
                    </a:lnTo>
                    <a:lnTo>
                      <a:pt x="45" y="108"/>
                    </a:lnTo>
                    <a:lnTo>
                      <a:pt x="66" y="101"/>
                    </a:lnTo>
                    <a:lnTo>
                      <a:pt x="88" y="101"/>
                    </a:lnTo>
                    <a:lnTo>
                      <a:pt x="108" y="106"/>
                    </a:lnTo>
                    <a:lnTo>
                      <a:pt x="127" y="116"/>
                    </a:lnTo>
                    <a:lnTo>
                      <a:pt x="142" y="132"/>
                    </a:lnTo>
                    <a:lnTo>
                      <a:pt x="159" y="193"/>
                    </a:lnTo>
                    <a:lnTo>
                      <a:pt x="191" y="193"/>
                    </a:lnTo>
                    <a:lnTo>
                      <a:pt x="186" y="161"/>
                    </a:lnTo>
                    <a:lnTo>
                      <a:pt x="186" y="130"/>
                    </a:lnTo>
                    <a:lnTo>
                      <a:pt x="191" y="100"/>
                    </a:lnTo>
                    <a:lnTo>
                      <a:pt x="191" y="86"/>
                    </a:lnTo>
                    <a:lnTo>
                      <a:pt x="194" y="72"/>
                    </a:lnTo>
                    <a:lnTo>
                      <a:pt x="203" y="62"/>
                    </a:lnTo>
                    <a:lnTo>
                      <a:pt x="215" y="55"/>
                    </a:lnTo>
                    <a:lnTo>
                      <a:pt x="289" y="33"/>
                    </a:lnTo>
                    <a:lnTo>
                      <a:pt x="364" y="15"/>
                    </a:lnTo>
                    <a:lnTo>
                      <a:pt x="440" y="5"/>
                    </a:lnTo>
                    <a:lnTo>
                      <a:pt x="518" y="0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" name="Freeform 84"/>
              <p:cNvSpPr>
                <a:spLocks noChangeAspect="1"/>
              </p:cNvSpPr>
              <p:nvPr/>
            </p:nvSpPr>
            <p:spPr bwMode="auto">
              <a:xfrm rot="-466944">
                <a:off x="2665" y="738"/>
                <a:ext cx="77" cy="60"/>
              </a:xfrm>
              <a:custGeom>
                <a:avLst/>
                <a:gdLst>
                  <a:gd name="T0" fmla="*/ 29 w 102"/>
                  <a:gd name="T1" fmla="*/ 2 h 104"/>
                  <a:gd name="T2" fmla="*/ 24 w 102"/>
                  <a:gd name="T3" fmla="*/ 1 h 104"/>
                  <a:gd name="T4" fmla="*/ 18 w 102"/>
                  <a:gd name="T5" fmla="*/ 0 h 104"/>
                  <a:gd name="T6" fmla="*/ 12 w 102"/>
                  <a:gd name="T7" fmla="*/ 0 h 104"/>
                  <a:gd name="T8" fmla="*/ 8 w 102"/>
                  <a:gd name="T9" fmla="*/ 1 h 104"/>
                  <a:gd name="T10" fmla="*/ 3 w 102"/>
                  <a:gd name="T11" fmla="*/ 2 h 104"/>
                  <a:gd name="T12" fmla="*/ 2 w 102"/>
                  <a:gd name="T13" fmla="*/ 4 h 104"/>
                  <a:gd name="T14" fmla="*/ 0 w 102"/>
                  <a:gd name="T15" fmla="*/ 6 h 104"/>
                  <a:gd name="T16" fmla="*/ 2 w 102"/>
                  <a:gd name="T17" fmla="*/ 8 h 104"/>
                  <a:gd name="T18" fmla="*/ 5 w 102"/>
                  <a:gd name="T19" fmla="*/ 10 h 104"/>
                  <a:gd name="T20" fmla="*/ 10 w 102"/>
                  <a:gd name="T21" fmla="*/ 11 h 104"/>
                  <a:gd name="T22" fmla="*/ 15 w 102"/>
                  <a:gd name="T23" fmla="*/ 12 h 104"/>
                  <a:gd name="T24" fmla="*/ 20 w 102"/>
                  <a:gd name="T25" fmla="*/ 12 h 104"/>
                  <a:gd name="T26" fmla="*/ 26 w 102"/>
                  <a:gd name="T27" fmla="*/ 10 h 104"/>
                  <a:gd name="T28" fmla="*/ 30 w 102"/>
                  <a:gd name="T29" fmla="*/ 9 h 104"/>
                  <a:gd name="T30" fmla="*/ 33 w 102"/>
                  <a:gd name="T31" fmla="*/ 8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2" h="104">
                    <a:moveTo>
                      <a:pt x="88" y="16"/>
                    </a:moveTo>
                    <a:lnTo>
                      <a:pt x="73" y="4"/>
                    </a:lnTo>
                    <a:lnTo>
                      <a:pt x="56" y="0"/>
                    </a:lnTo>
                    <a:lnTo>
                      <a:pt x="37" y="0"/>
                    </a:lnTo>
                    <a:lnTo>
                      <a:pt x="22" y="9"/>
                    </a:lnTo>
                    <a:lnTo>
                      <a:pt x="8" y="21"/>
                    </a:lnTo>
                    <a:lnTo>
                      <a:pt x="2" y="38"/>
                    </a:lnTo>
                    <a:lnTo>
                      <a:pt x="0" y="56"/>
                    </a:lnTo>
                    <a:lnTo>
                      <a:pt x="3" y="73"/>
                    </a:lnTo>
                    <a:lnTo>
                      <a:pt x="13" y="88"/>
                    </a:lnTo>
                    <a:lnTo>
                      <a:pt x="29" y="99"/>
                    </a:lnTo>
                    <a:lnTo>
                      <a:pt x="47" y="104"/>
                    </a:lnTo>
                    <a:lnTo>
                      <a:pt x="64" y="102"/>
                    </a:lnTo>
                    <a:lnTo>
                      <a:pt x="81" y="93"/>
                    </a:lnTo>
                    <a:lnTo>
                      <a:pt x="93" y="80"/>
                    </a:lnTo>
                    <a:lnTo>
                      <a:pt x="102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" name="Freeform 85"/>
              <p:cNvSpPr>
                <a:spLocks noChangeAspect="1"/>
              </p:cNvSpPr>
              <p:nvPr/>
            </p:nvSpPr>
            <p:spPr bwMode="auto">
              <a:xfrm rot="-466944">
                <a:off x="3099" y="670"/>
                <a:ext cx="20" cy="34"/>
              </a:xfrm>
              <a:custGeom>
                <a:avLst/>
                <a:gdLst>
                  <a:gd name="T0" fmla="*/ 0 w 24"/>
                  <a:gd name="T1" fmla="*/ 1 h 57"/>
                  <a:gd name="T2" fmla="*/ 3 w 24"/>
                  <a:gd name="T3" fmla="*/ 0 h 57"/>
                  <a:gd name="T4" fmla="*/ 8 w 24"/>
                  <a:gd name="T5" fmla="*/ 1 h 57"/>
                  <a:gd name="T6" fmla="*/ 11 w 24"/>
                  <a:gd name="T7" fmla="*/ 1 h 57"/>
                  <a:gd name="T8" fmla="*/ 12 w 24"/>
                  <a:gd name="T9" fmla="*/ 3 h 57"/>
                  <a:gd name="T10" fmla="*/ 12 w 24"/>
                  <a:gd name="T11" fmla="*/ 5 h 57"/>
                  <a:gd name="T12" fmla="*/ 11 w 24"/>
                  <a:gd name="T13" fmla="*/ 6 h 57"/>
                  <a:gd name="T14" fmla="*/ 8 w 24"/>
                  <a:gd name="T15" fmla="*/ 7 h 57"/>
                  <a:gd name="T16" fmla="*/ 3 w 24"/>
                  <a:gd name="T17" fmla="*/ 7 h 57"/>
                  <a:gd name="T18" fmla="*/ 0 w 24"/>
                  <a:gd name="T19" fmla="*/ 7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57">
                    <a:moveTo>
                      <a:pt x="0" y="3"/>
                    </a:moveTo>
                    <a:lnTo>
                      <a:pt x="7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4" y="22"/>
                    </a:lnTo>
                    <a:lnTo>
                      <a:pt x="24" y="35"/>
                    </a:lnTo>
                    <a:lnTo>
                      <a:pt x="21" y="47"/>
                    </a:lnTo>
                    <a:lnTo>
                      <a:pt x="16" y="54"/>
                    </a:lnTo>
                    <a:lnTo>
                      <a:pt x="7" y="57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" name="Freeform 86"/>
              <p:cNvSpPr>
                <a:spLocks noChangeAspect="1"/>
              </p:cNvSpPr>
              <p:nvPr/>
            </p:nvSpPr>
            <p:spPr bwMode="auto">
              <a:xfrm rot="-466944">
                <a:off x="3080" y="653"/>
                <a:ext cx="0" cy="51"/>
              </a:xfrm>
              <a:custGeom>
                <a:avLst/>
                <a:gdLst>
                  <a:gd name="T0" fmla="*/ 0 w 2"/>
                  <a:gd name="T1" fmla="*/ 0 h 93"/>
                  <a:gd name="T2" fmla="*/ 0 w 2"/>
                  <a:gd name="T3" fmla="*/ 3 h 93"/>
                  <a:gd name="T4" fmla="*/ 0 w 2"/>
                  <a:gd name="T5" fmla="*/ 5 h 93"/>
                  <a:gd name="T6" fmla="*/ 1 w 2"/>
                  <a:gd name="T7" fmla="*/ 8 h 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3">
                    <a:moveTo>
                      <a:pt x="0" y="0"/>
                    </a:moveTo>
                    <a:lnTo>
                      <a:pt x="0" y="31"/>
                    </a:lnTo>
                    <a:lnTo>
                      <a:pt x="0" y="63"/>
                    </a:lnTo>
                    <a:lnTo>
                      <a:pt x="2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" name="Freeform 87"/>
              <p:cNvSpPr>
                <a:spLocks noChangeAspect="1"/>
              </p:cNvSpPr>
              <p:nvPr/>
            </p:nvSpPr>
            <p:spPr bwMode="auto">
              <a:xfrm rot="-466944">
                <a:off x="2868" y="662"/>
                <a:ext cx="77" cy="76"/>
              </a:xfrm>
              <a:custGeom>
                <a:avLst/>
                <a:gdLst>
                  <a:gd name="T0" fmla="*/ 38 w 95"/>
                  <a:gd name="T1" fmla="*/ 8 h 136"/>
                  <a:gd name="T2" fmla="*/ 40 w 95"/>
                  <a:gd name="T3" fmla="*/ 6 h 136"/>
                  <a:gd name="T4" fmla="*/ 41 w 95"/>
                  <a:gd name="T5" fmla="*/ 4 h 136"/>
                  <a:gd name="T6" fmla="*/ 40 w 95"/>
                  <a:gd name="T7" fmla="*/ 3 h 136"/>
                  <a:gd name="T8" fmla="*/ 37 w 95"/>
                  <a:gd name="T9" fmla="*/ 1 h 136"/>
                  <a:gd name="T10" fmla="*/ 33 w 95"/>
                  <a:gd name="T11" fmla="*/ 1 h 136"/>
                  <a:gd name="T12" fmla="*/ 28 w 95"/>
                  <a:gd name="T13" fmla="*/ 0 h 136"/>
                  <a:gd name="T14" fmla="*/ 23 w 95"/>
                  <a:gd name="T15" fmla="*/ 1 h 136"/>
                  <a:gd name="T16" fmla="*/ 17 w 95"/>
                  <a:gd name="T17" fmla="*/ 1 h 136"/>
                  <a:gd name="T18" fmla="*/ 11 w 95"/>
                  <a:gd name="T19" fmla="*/ 2 h 136"/>
                  <a:gd name="T20" fmla="*/ 6 w 95"/>
                  <a:gd name="T21" fmla="*/ 3 h 136"/>
                  <a:gd name="T22" fmla="*/ 2 w 95"/>
                  <a:gd name="T23" fmla="*/ 6 h 136"/>
                  <a:gd name="T24" fmla="*/ 0 w 95"/>
                  <a:gd name="T25" fmla="*/ 7 h 136"/>
                  <a:gd name="T26" fmla="*/ 0 w 95"/>
                  <a:gd name="T27" fmla="*/ 9 h 136"/>
                  <a:gd name="T28" fmla="*/ 2 w 95"/>
                  <a:gd name="T29" fmla="*/ 11 h 136"/>
                  <a:gd name="T30" fmla="*/ 3 w 95"/>
                  <a:gd name="T31" fmla="*/ 12 h 136"/>
                  <a:gd name="T32" fmla="*/ 7 w 95"/>
                  <a:gd name="T33" fmla="*/ 13 h 136"/>
                  <a:gd name="T34" fmla="*/ 12 w 95"/>
                  <a:gd name="T35" fmla="*/ 13 h 136"/>
                  <a:gd name="T36" fmla="*/ 19 w 95"/>
                  <a:gd name="T37" fmla="*/ 13 h 136"/>
                  <a:gd name="T38" fmla="*/ 24 w 95"/>
                  <a:gd name="T39" fmla="*/ 12 h 136"/>
                  <a:gd name="T40" fmla="*/ 29 w 95"/>
                  <a:gd name="T41" fmla="*/ 11 h 136"/>
                  <a:gd name="T42" fmla="*/ 35 w 95"/>
                  <a:gd name="T43" fmla="*/ 10 h 136"/>
                  <a:gd name="T44" fmla="*/ 38 w 95"/>
                  <a:gd name="T45" fmla="*/ 8 h 1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5" h="136">
                    <a:moveTo>
                      <a:pt x="88" y="83"/>
                    </a:moveTo>
                    <a:lnTo>
                      <a:pt x="93" y="65"/>
                    </a:lnTo>
                    <a:lnTo>
                      <a:pt x="95" y="46"/>
                    </a:lnTo>
                    <a:lnTo>
                      <a:pt x="93" y="29"/>
                    </a:lnTo>
                    <a:lnTo>
                      <a:pt x="86" y="15"/>
                    </a:lnTo>
                    <a:lnTo>
                      <a:pt x="76" y="5"/>
                    </a:lnTo>
                    <a:lnTo>
                      <a:pt x="64" y="0"/>
                    </a:lnTo>
                    <a:lnTo>
                      <a:pt x="52" y="2"/>
                    </a:lnTo>
                    <a:lnTo>
                      <a:pt x="39" y="9"/>
                    </a:lnTo>
                    <a:lnTo>
                      <a:pt x="25" y="20"/>
                    </a:lnTo>
                    <a:lnTo>
                      <a:pt x="13" y="36"/>
                    </a:lnTo>
                    <a:lnTo>
                      <a:pt x="5" y="53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2" y="109"/>
                    </a:lnTo>
                    <a:lnTo>
                      <a:pt x="8" y="122"/>
                    </a:lnTo>
                    <a:lnTo>
                      <a:pt x="17" y="131"/>
                    </a:lnTo>
                    <a:lnTo>
                      <a:pt x="29" y="136"/>
                    </a:lnTo>
                    <a:lnTo>
                      <a:pt x="42" y="134"/>
                    </a:lnTo>
                    <a:lnTo>
                      <a:pt x="56" y="127"/>
                    </a:lnTo>
                    <a:lnTo>
                      <a:pt x="69" y="117"/>
                    </a:lnTo>
                    <a:lnTo>
                      <a:pt x="80" y="102"/>
                    </a:lnTo>
                    <a:lnTo>
                      <a:pt x="88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Freeform 88"/>
              <p:cNvSpPr>
                <a:spLocks noChangeAspect="1"/>
              </p:cNvSpPr>
              <p:nvPr/>
            </p:nvSpPr>
            <p:spPr bwMode="auto">
              <a:xfrm rot="-466944">
                <a:off x="2887" y="662"/>
                <a:ext cx="39" cy="42"/>
              </a:xfrm>
              <a:custGeom>
                <a:avLst/>
                <a:gdLst>
                  <a:gd name="T0" fmla="*/ 14 w 53"/>
                  <a:gd name="T1" fmla="*/ 5 h 72"/>
                  <a:gd name="T2" fmla="*/ 15 w 53"/>
                  <a:gd name="T3" fmla="*/ 4 h 72"/>
                  <a:gd name="T4" fmla="*/ 15 w 53"/>
                  <a:gd name="T5" fmla="*/ 2 h 72"/>
                  <a:gd name="T6" fmla="*/ 14 w 53"/>
                  <a:gd name="T7" fmla="*/ 1 h 72"/>
                  <a:gd name="T8" fmla="*/ 11 w 53"/>
                  <a:gd name="T9" fmla="*/ 0 h 72"/>
                  <a:gd name="T10" fmla="*/ 8 w 53"/>
                  <a:gd name="T11" fmla="*/ 0 h 72"/>
                  <a:gd name="T12" fmla="*/ 5 w 53"/>
                  <a:gd name="T13" fmla="*/ 1 h 72"/>
                  <a:gd name="T14" fmla="*/ 3 w 53"/>
                  <a:gd name="T15" fmla="*/ 2 h 72"/>
                  <a:gd name="T16" fmla="*/ 1 w 53"/>
                  <a:gd name="T17" fmla="*/ 3 h 72"/>
                  <a:gd name="T18" fmla="*/ 0 w 53"/>
                  <a:gd name="T19" fmla="*/ 5 h 72"/>
                  <a:gd name="T20" fmla="*/ 0 w 53"/>
                  <a:gd name="T21" fmla="*/ 6 h 72"/>
                  <a:gd name="T22" fmla="*/ 1 w 53"/>
                  <a:gd name="T23" fmla="*/ 8 h 72"/>
                  <a:gd name="T24" fmla="*/ 4 w 53"/>
                  <a:gd name="T25" fmla="*/ 9 h 72"/>
                  <a:gd name="T26" fmla="*/ 7 w 53"/>
                  <a:gd name="T27" fmla="*/ 9 h 72"/>
                  <a:gd name="T28" fmla="*/ 10 w 53"/>
                  <a:gd name="T29" fmla="*/ 8 h 72"/>
                  <a:gd name="T30" fmla="*/ 13 w 53"/>
                  <a:gd name="T31" fmla="*/ 6 h 72"/>
                  <a:gd name="T32" fmla="*/ 14 w 53"/>
                  <a:gd name="T33" fmla="*/ 5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72">
                    <a:moveTo>
                      <a:pt x="49" y="45"/>
                    </a:moveTo>
                    <a:lnTo>
                      <a:pt x="53" y="30"/>
                    </a:lnTo>
                    <a:lnTo>
                      <a:pt x="51" y="17"/>
                    </a:lnTo>
                    <a:lnTo>
                      <a:pt x="48" y="6"/>
                    </a:lnTo>
                    <a:lnTo>
                      <a:pt x="39" y="0"/>
                    </a:lnTo>
                    <a:lnTo>
                      <a:pt x="29" y="0"/>
                    </a:lnTo>
                    <a:lnTo>
                      <a:pt x="19" y="5"/>
                    </a:lnTo>
                    <a:lnTo>
                      <a:pt x="10" y="15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5" y="67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32" y="67"/>
                    </a:lnTo>
                    <a:lnTo>
                      <a:pt x="43" y="57"/>
                    </a:lnTo>
                    <a:lnTo>
                      <a:pt x="49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Freeform 89"/>
              <p:cNvSpPr>
                <a:spLocks noChangeAspect="1"/>
              </p:cNvSpPr>
              <p:nvPr/>
            </p:nvSpPr>
            <p:spPr bwMode="auto">
              <a:xfrm rot="-466944">
                <a:off x="2897" y="662"/>
                <a:ext cx="29" cy="25"/>
              </a:xfrm>
              <a:custGeom>
                <a:avLst/>
                <a:gdLst>
                  <a:gd name="T0" fmla="*/ 20 w 32"/>
                  <a:gd name="T1" fmla="*/ 3 h 44"/>
                  <a:gd name="T2" fmla="*/ 22 w 32"/>
                  <a:gd name="T3" fmla="*/ 2 h 44"/>
                  <a:gd name="T4" fmla="*/ 20 w 32"/>
                  <a:gd name="T5" fmla="*/ 1 h 44"/>
                  <a:gd name="T6" fmla="*/ 16 w 32"/>
                  <a:gd name="T7" fmla="*/ 0 h 44"/>
                  <a:gd name="T8" fmla="*/ 11 w 32"/>
                  <a:gd name="T9" fmla="*/ 0 h 44"/>
                  <a:gd name="T10" fmla="*/ 5 w 32"/>
                  <a:gd name="T11" fmla="*/ 1 h 44"/>
                  <a:gd name="T12" fmla="*/ 2 w 32"/>
                  <a:gd name="T13" fmla="*/ 2 h 44"/>
                  <a:gd name="T14" fmla="*/ 0 w 32"/>
                  <a:gd name="T15" fmla="*/ 3 h 44"/>
                  <a:gd name="T16" fmla="*/ 2 w 32"/>
                  <a:gd name="T17" fmla="*/ 4 h 44"/>
                  <a:gd name="T18" fmla="*/ 5 w 32"/>
                  <a:gd name="T19" fmla="*/ 5 h 44"/>
                  <a:gd name="T20" fmla="*/ 11 w 32"/>
                  <a:gd name="T21" fmla="*/ 5 h 44"/>
                  <a:gd name="T22" fmla="*/ 16 w 32"/>
                  <a:gd name="T23" fmla="*/ 4 h 44"/>
                  <a:gd name="T24" fmla="*/ 20 w 32"/>
                  <a:gd name="T25" fmla="*/ 3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30" y="27"/>
                    </a:moveTo>
                    <a:lnTo>
                      <a:pt x="32" y="15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6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4"/>
                    </a:lnTo>
                    <a:lnTo>
                      <a:pt x="15" y="44"/>
                    </a:lnTo>
                    <a:lnTo>
                      <a:pt x="24" y="3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" name="Freeform 90"/>
              <p:cNvSpPr>
                <a:spLocks noChangeAspect="1"/>
              </p:cNvSpPr>
              <p:nvPr/>
            </p:nvSpPr>
            <p:spPr bwMode="auto">
              <a:xfrm rot="-466944">
                <a:off x="3012" y="645"/>
                <a:ext cx="58" cy="59"/>
              </a:xfrm>
              <a:custGeom>
                <a:avLst/>
                <a:gdLst>
                  <a:gd name="T0" fmla="*/ 2 w 74"/>
                  <a:gd name="T1" fmla="*/ 6 h 107"/>
                  <a:gd name="T2" fmla="*/ 0 w 74"/>
                  <a:gd name="T3" fmla="*/ 4 h 107"/>
                  <a:gd name="T4" fmla="*/ 0 w 74"/>
                  <a:gd name="T5" fmla="*/ 3 h 107"/>
                  <a:gd name="T6" fmla="*/ 2 w 74"/>
                  <a:gd name="T7" fmla="*/ 1 h 107"/>
                  <a:gd name="T8" fmla="*/ 5 w 74"/>
                  <a:gd name="T9" fmla="*/ 1 h 107"/>
                  <a:gd name="T10" fmla="*/ 10 w 74"/>
                  <a:gd name="T11" fmla="*/ 0 h 107"/>
                  <a:gd name="T12" fmla="*/ 14 w 74"/>
                  <a:gd name="T13" fmla="*/ 1 h 107"/>
                  <a:gd name="T14" fmla="*/ 19 w 74"/>
                  <a:gd name="T15" fmla="*/ 1 h 107"/>
                  <a:gd name="T16" fmla="*/ 24 w 74"/>
                  <a:gd name="T17" fmla="*/ 2 h 107"/>
                  <a:gd name="T18" fmla="*/ 27 w 74"/>
                  <a:gd name="T19" fmla="*/ 4 h 107"/>
                  <a:gd name="T20" fmla="*/ 27 w 74"/>
                  <a:gd name="T21" fmla="*/ 6 h 107"/>
                  <a:gd name="T22" fmla="*/ 27 w 74"/>
                  <a:gd name="T23" fmla="*/ 7 h 107"/>
                  <a:gd name="T24" fmla="*/ 27 w 74"/>
                  <a:gd name="T25" fmla="*/ 8 h 107"/>
                  <a:gd name="T26" fmla="*/ 24 w 74"/>
                  <a:gd name="T27" fmla="*/ 9 h 107"/>
                  <a:gd name="T28" fmla="*/ 19 w 74"/>
                  <a:gd name="T29" fmla="*/ 10 h 107"/>
                  <a:gd name="T30" fmla="*/ 14 w 74"/>
                  <a:gd name="T31" fmla="*/ 9 h 107"/>
                  <a:gd name="T32" fmla="*/ 10 w 74"/>
                  <a:gd name="T33" fmla="*/ 9 h 107"/>
                  <a:gd name="T34" fmla="*/ 5 w 74"/>
                  <a:gd name="T35" fmla="*/ 8 h 107"/>
                  <a:gd name="T36" fmla="*/ 2 w 74"/>
                  <a:gd name="T37" fmla="*/ 6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07">
                    <a:moveTo>
                      <a:pt x="5" y="64"/>
                    </a:moveTo>
                    <a:lnTo>
                      <a:pt x="0" y="46"/>
                    </a:lnTo>
                    <a:lnTo>
                      <a:pt x="0" y="29"/>
                    </a:lnTo>
                    <a:lnTo>
                      <a:pt x="5" y="14"/>
                    </a:lnTo>
                    <a:lnTo>
                      <a:pt x="13" y="3"/>
                    </a:lnTo>
                    <a:lnTo>
                      <a:pt x="25" y="0"/>
                    </a:lnTo>
                    <a:lnTo>
                      <a:pt x="37" y="2"/>
                    </a:lnTo>
                    <a:lnTo>
                      <a:pt x="51" y="10"/>
                    </a:lnTo>
                    <a:lnTo>
                      <a:pt x="62" y="24"/>
                    </a:lnTo>
                    <a:lnTo>
                      <a:pt x="71" y="41"/>
                    </a:lnTo>
                    <a:lnTo>
                      <a:pt x="74" y="59"/>
                    </a:lnTo>
                    <a:lnTo>
                      <a:pt x="74" y="78"/>
                    </a:lnTo>
                    <a:lnTo>
                      <a:pt x="71" y="92"/>
                    </a:lnTo>
                    <a:lnTo>
                      <a:pt x="62" y="102"/>
                    </a:lnTo>
                    <a:lnTo>
                      <a:pt x="51" y="107"/>
                    </a:lnTo>
                    <a:lnTo>
                      <a:pt x="37" y="103"/>
                    </a:lnTo>
                    <a:lnTo>
                      <a:pt x="25" y="95"/>
                    </a:lnTo>
                    <a:lnTo>
                      <a:pt x="13" y="81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" name="Freeform 91"/>
              <p:cNvSpPr>
                <a:spLocks noChangeAspect="1"/>
              </p:cNvSpPr>
              <p:nvPr/>
            </p:nvSpPr>
            <p:spPr bwMode="auto">
              <a:xfrm rot="-466944">
                <a:off x="3012" y="645"/>
                <a:ext cx="39" cy="34"/>
              </a:xfrm>
              <a:custGeom>
                <a:avLst/>
                <a:gdLst>
                  <a:gd name="T0" fmla="*/ 2 w 41"/>
                  <a:gd name="T1" fmla="*/ 4 h 59"/>
                  <a:gd name="T2" fmla="*/ 0 w 41"/>
                  <a:gd name="T3" fmla="*/ 3 h 59"/>
                  <a:gd name="T4" fmla="*/ 0 w 41"/>
                  <a:gd name="T5" fmla="*/ 1 h 59"/>
                  <a:gd name="T6" fmla="*/ 7 w 41"/>
                  <a:gd name="T7" fmla="*/ 1 h 59"/>
                  <a:gd name="T8" fmla="*/ 10 w 41"/>
                  <a:gd name="T9" fmla="*/ 0 h 59"/>
                  <a:gd name="T10" fmla="*/ 20 w 41"/>
                  <a:gd name="T11" fmla="*/ 1 h 59"/>
                  <a:gd name="T12" fmla="*/ 27 w 41"/>
                  <a:gd name="T13" fmla="*/ 1 h 59"/>
                  <a:gd name="T14" fmla="*/ 31 w 41"/>
                  <a:gd name="T15" fmla="*/ 3 h 59"/>
                  <a:gd name="T16" fmla="*/ 33 w 41"/>
                  <a:gd name="T17" fmla="*/ 4 h 59"/>
                  <a:gd name="T18" fmla="*/ 33 w 41"/>
                  <a:gd name="T19" fmla="*/ 5 h 59"/>
                  <a:gd name="T20" fmla="*/ 28 w 41"/>
                  <a:gd name="T21" fmla="*/ 6 h 59"/>
                  <a:gd name="T22" fmla="*/ 23 w 41"/>
                  <a:gd name="T23" fmla="*/ 7 h 59"/>
                  <a:gd name="T24" fmla="*/ 13 w 41"/>
                  <a:gd name="T25" fmla="*/ 6 h 59"/>
                  <a:gd name="T26" fmla="*/ 8 w 41"/>
                  <a:gd name="T27" fmla="*/ 5 h 59"/>
                  <a:gd name="T28" fmla="*/ 2 w 41"/>
                  <a:gd name="T29" fmla="*/ 4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" h="59">
                    <a:moveTo>
                      <a:pt x="2" y="37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32" y="12"/>
                    </a:lnTo>
                    <a:lnTo>
                      <a:pt x="39" y="24"/>
                    </a:lnTo>
                    <a:lnTo>
                      <a:pt x="41" y="37"/>
                    </a:lnTo>
                    <a:lnTo>
                      <a:pt x="41" y="49"/>
                    </a:lnTo>
                    <a:lnTo>
                      <a:pt x="34" y="56"/>
                    </a:lnTo>
                    <a:lnTo>
                      <a:pt x="27" y="59"/>
                    </a:lnTo>
                    <a:lnTo>
                      <a:pt x="17" y="56"/>
                    </a:lnTo>
                    <a:lnTo>
                      <a:pt x="8" y="49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" name="Freeform 92"/>
              <p:cNvSpPr>
                <a:spLocks noChangeAspect="1"/>
              </p:cNvSpPr>
              <p:nvPr/>
            </p:nvSpPr>
            <p:spPr bwMode="auto">
              <a:xfrm rot="-466944">
                <a:off x="3012" y="645"/>
                <a:ext cx="29" cy="25"/>
              </a:xfrm>
              <a:custGeom>
                <a:avLst/>
                <a:gdLst>
                  <a:gd name="T0" fmla="*/ 2 w 27"/>
                  <a:gd name="T1" fmla="*/ 5 h 36"/>
                  <a:gd name="T2" fmla="*/ 0 w 27"/>
                  <a:gd name="T3" fmla="*/ 3 h 36"/>
                  <a:gd name="T4" fmla="*/ 2 w 27"/>
                  <a:gd name="T5" fmla="*/ 1 h 36"/>
                  <a:gd name="T6" fmla="*/ 11 w 27"/>
                  <a:gd name="T7" fmla="*/ 0 h 36"/>
                  <a:gd name="T8" fmla="*/ 17 w 27"/>
                  <a:gd name="T9" fmla="*/ 0 h 36"/>
                  <a:gd name="T10" fmla="*/ 27 w 27"/>
                  <a:gd name="T11" fmla="*/ 1 h 36"/>
                  <a:gd name="T12" fmla="*/ 33 w 27"/>
                  <a:gd name="T13" fmla="*/ 3 h 36"/>
                  <a:gd name="T14" fmla="*/ 35 w 27"/>
                  <a:gd name="T15" fmla="*/ 5 h 36"/>
                  <a:gd name="T16" fmla="*/ 33 w 27"/>
                  <a:gd name="T17" fmla="*/ 7 h 36"/>
                  <a:gd name="T18" fmla="*/ 27 w 27"/>
                  <a:gd name="T19" fmla="*/ 8 h 36"/>
                  <a:gd name="T20" fmla="*/ 17 w 27"/>
                  <a:gd name="T21" fmla="*/ 8 h 36"/>
                  <a:gd name="T22" fmla="*/ 11 w 27"/>
                  <a:gd name="T23" fmla="*/ 7 h 36"/>
                  <a:gd name="T24" fmla="*/ 2 w 27"/>
                  <a:gd name="T25" fmla="*/ 5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" y="22"/>
                    </a:moveTo>
                    <a:lnTo>
                      <a:pt x="0" y="12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25" y="14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20" y="36"/>
                    </a:lnTo>
                    <a:lnTo>
                      <a:pt x="13" y="36"/>
                    </a:lnTo>
                    <a:lnTo>
                      <a:pt x="7" y="31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" name="Freeform 93"/>
              <p:cNvSpPr>
                <a:spLocks noChangeAspect="1"/>
              </p:cNvSpPr>
              <p:nvPr/>
            </p:nvSpPr>
            <p:spPr bwMode="auto">
              <a:xfrm rot="-466944">
                <a:off x="2684" y="653"/>
                <a:ext cx="126" cy="85"/>
              </a:xfrm>
              <a:custGeom>
                <a:avLst/>
                <a:gdLst>
                  <a:gd name="T0" fmla="*/ 60 w 161"/>
                  <a:gd name="T1" fmla="*/ 0 h 151"/>
                  <a:gd name="T2" fmla="*/ 55 w 161"/>
                  <a:gd name="T3" fmla="*/ 1 h 151"/>
                  <a:gd name="T4" fmla="*/ 49 w 161"/>
                  <a:gd name="T5" fmla="*/ 2 h 151"/>
                  <a:gd name="T6" fmla="*/ 45 w 161"/>
                  <a:gd name="T7" fmla="*/ 3 h 151"/>
                  <a:gd name="T8" fmla="*/ 44 w 161"/>
                  <a:gd name="T9" fmla="*/ 4 h 151"/>
                  <a:gd name="T10" fmla="*/ 42 w 161"/>
                  <a:gd name="T11" fmla="*/ 8 h 151"/>
                  <a:gd name="T12" fmla="*/ 42 w 161"/>
                  <a:gd name="T13" fmla="*/ 11 h 151"/>
                  <a:gd name="T14" fmla="*/ 44 w 161"/>
                  <a:gd name="T15" fmla="*/ 15 h 151"/>
                  <a:gd name="T16" fmla="*/ 28 w 161"/>
                  <a:gd name="T17" fmla="*/ 15 h 151"/>
                  <a:gd name="T18" fmla="*/ 27 w 161"/>
                  <a:gd name="T19" fmla="*/ 12 h 151"/>
                  <a:gd name="T20" fmla="*/ 23 w 161"/>
                  <a:gd name="T21" fmla="*/ 10 h 151"/>
                  <a:gd name="T22" fmla="*/ 17 w 161"/>
                  <a:gd name="T23" fmla="*/ 8 h 151"/>
                  <a:gd name="T24" fmla="*/ 9 w 161"/>
                  <a:gd name="T25" fmla="*/ 6 h 151"/>
                  <a:gd name="T26" fmla="*/ 0 w 161"/>
                  <a:gd name="T27" fmla="*/ 5 h 151"/>
                  <a:gd name="T28" fmla="*/ 60 w 161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151">
                    <a:moveTo>
                      <a:pt x="161" y="0"/>
                    </a:moveTo>
                    <a:lnTo>
                      <a:pt x="146" y="5"/>
                    </a:lnTo>
                    <a:lnTo>
                      <a:pt x="132" y="14"/>
                    </a:lnTo>
                    <a:lnTo>
                      <a:pt x="122" y="25"/>
                    </a:lnTo>
                    <a:lnTo>
                      <a:pt x="117" y="41"/>
                    </a:lnTo>
                    <a:lnTo>
                      <a:pt x="112" y="75"/>
                    </a:lnTo>
                    <a:lnTo>
                      <a:pt x="112" y="110"/>
                    </a:lnTo>
                    <a:lnTo>
                      <a:pt x="117" y="144"/>
                    </a:lnTo>
                    <a:lnTo>
                      <a:pt x="76" y="151"/>
                    </a:lnTo>
                    <a:lnTo>
                      <a:pt x="71" y="125"/>
                    </a:lnTo>
                    <a:lnTo>
                      <a:pt x="61" y="100"/>
                    </a:lnTo>
                    <a:lnTo>
                      <a:pt x="46" y="80"/>
                    </a:lnTo>
                    <a:lnTo>
                      <a:pt x="24" y="63"/>
                    </a:lnTo>
                    <a:lnTo>
                      <a:pt x="0" y="5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" name="Freeform 94"/>
              <p:cNvSpPr>
                <a:spLocks noChangeAspect="1"/>
              </p:cNvSpPr>
              <p:nvPr/>
            </p:nvSpPr>
            <p:spPr bwMode="auto">
              <a:xfrm rot="-466944">
                <a:off x="2964" y="687"/>
                <a:ext cx="68" cy="60"/>
              </a:xfrm>
              <a:custGeom>
                <a:avLst/>
                <a:gdLst>
                  <a:gd name="T0" fmla="*/ 24 w 76"/>
                  <a:gd name="T1" fmla="*/ 0 h 108"/>
                  <a:gd name="T2" fmla="*/ 31 w 76"/>
                  <a:gd name="T3" fmla="*/ 3 h 108"/>
                  <a:gd name="T4" fmla="*/ 49 w 76"/>
                  <a:gd name="T5" fmla="*/ 7 h 108"/>
                  <a:gd name="T6" fmla="*/ 44 w 76"/>
                  <a:gd name="T7" fmla="*/ 8 h 108"/>
                  <a:gd name="T8" fmla="*/ 38 w 76"/>
                  <a:gd name="T9" fmla="*/ 9 h 108"/>
                  <a:gd name="T10" fmla="*/ 28 w 76"/>
                  <a:gd name="T11" fmla="*/ 10 h 108"/>
                  <a:gd name="T12" fmla="*/ 19 w 76"/>
                  <a:gd name="T13" fmla="*/ 10 h 108"/>
                  <a:gd name="T14" fmla="*/ 10 w 76"/>
                  <a:gd name="T15" fmla="*/ 10 h 108"/>
                  <a:gd name="T16" fmla="*/ 0 w 76"/>
                  <a:gd name="T17" fmla="*/ 9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8">
                    <a:moveTo>
                      <a:pt x="37" y="0"/>
                    </a:moveTo>
                    <a:lnTo>
                      <a:pt x="49" y="32"/>
                    </a:lnTo>
                    <a:lnTo>
                      <a:pt x="76" y="73"/>
                    </a:lnTo>
                    <a:lnTo>
                      <a:pt x="69" y="86"/>
                    </a:lnTo>
                    <a:lnTo>
                      <a:pt x="59" y="98"/>
                    </a:lnTo>
                    <a:lnTo>
                      <a:pt x="44" y="105"/>
                    </a:lnTo>
                    <a:lnTo>
                      <a:pt x="29" y="108"/>
                    </a:lnTo>
                    <a:lnTo>
                      <a:pt x="14" y="105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" name="Freeform 95"/>
              <p:cNvSpPr>
                <a:spLocks noChangeAspect="1"/>
              </p:cNvSpPr>
              <p:nvPr/>
            </p:nvSpPr>
            <p:spPr bwMode="auto">
              <a:xfrm rot="-466944">
                <a:off x="2839" y="772"/>
                <a:ext cx="58" cy="34"/>
              </a:xfrm>
              <a:custGeom>
                <a:avLst/>
                <a:gdLst>
                  <a:gd name="T0" fmla="*/ 48 w 62"/>
                  <a:gd name="T1" fmla="*/ 0 h 64"/>
                  <a:gd name="T2" fmla="*/ 32 w 62"/>
                  <a:gd name="T3" fmla="*/ 1 h 64"/>
                  <a:gd name="T4" fmla="*/ 20 w 62"/>
                  <a:gd name="T5" fmla="*/ 1 h 64"/>
                  <a:gd name="T6" fmla="*/ 9 w 62"/>
                  <a:gd name="T7" fmla="*/ 2 h 64"/>
                  <a:gd name="T8" fmla="*/ 5 w 62"/>
                  <a:gd name="T9" fmla="*/ 3 h 64"/>
                  <a:gd name="T10" fmla="*/ 0 w 62"/>
                  <a:gd name="T11" fmla="*/ 5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64">
                    <a:moveTo>
                      <a:pt x="62" y="0"/>
                    </a:moveTo>
                    <a:lnTo>
                      <a:pt x="42" y="3"/>
                    </a:lnTo>
                    <a:lnTo>
                      <a:pt x="25" y="13"/>
                    </a:lnTo>
                    <a:lnTo>
                      <a:pt x="13" y="27"/>
                    </a:lnTo>
                    <a:lnTo>
                      <a:pt x="5" y="44"/>
                    </a:lnTo>
                    <a:lnTo>
                      <a:pt x="0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" name="Freeform 96"/>
              <p:cNvSpPr>
                <a:spLocks noChangeAspect="1"/>
              </p:cNvSpPr>
              <p:nvPr/>
            </p:nvSpPr>
            <p:spPr bwMode="auto">
              <a:xfrm rot="-466944">
                <a:off x="3041" y="747"/>
                <a:ext cx="49" cy="51"/>
              </a:xfrm>
              <a:custGeom>
                <a:avLst/>
                <a:gdLst>
                  <a:gd name="T0" fmla="*/ 0 w 50"/>
                  <a:gd name="T1" fmla="*/ 0 h 97"/>
                  <a:gd name="T2" fmla="*/ 19 w 50"/>
                  <a:gd name="T3" fmla="*/ 1 h 97"/>
                  <a:gd name="T4" fmla="*/ 30 w 50"/>
                  <a:gd name="T5" fmla="*/ 2 h 97"/>
                  <a:gd name="T6" fmla="*/ 40 w 50"/>
                  <a:gd name="T7" fmla="*/ 3 h 97"/>
                  <a:gd name="T8" fmla="*/ 46 w 50"/>
                  <a:gd name="T9" fmla="*/ 4 h 97"/>
                  <a:gd name="T10" fmla="*/ 42 w 50"/>
                  <a:gd name="T11" fmla="*/ 6 h 97"/>
                  <a:gd name="T12" fmla="*/ 34 w 50"/>
                  <a:gd name="T13" fmla="*/ 7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97">
                    <a:moveTo>
                      <a:pt x="0" y="0"/>
                    </a:moveTo>
                    <a:lnTo>
                      <a:pt x="19" y="7"/>
                    </a:lnTo>
                    <a:lnTo>
                      <a:pt x="34" y="21"/>
                    </a:lnTo>
                    <a:lnTo>
                      <a:pt x="44" y="38"/>
                    </a:lnTo>
                    <a:lnTo>
                      <a:pt x="50" y="58"/>
                    </a:lnTo>
                    <a:lnTo>
                      <a:pt x="46" y="78"/>
                    </a:lnTo>
                    <a:lnTo>
                      <a:pt x="38" y="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" name="Freeform 97"/>
              <p:cNvSpPr>
                <a:spLocks noChangeAspect="1"/>
              </p:cNvSpPr>
              <p:nvPr/>
            </p:nvSpPr>
            <p:spPr bwMode="auto">
              <a:xfrm rot="-466944">
                <a:off x="2945" y="611"/>
                <a:ext cx="19" cy="25"/>
              </a:xfrm>
              <a:custGeom>
                <a:avLst/>
                <a:gdLst>
                  <a:gd name="T0" fmla="*/ 0 w 17"/>
                  <a:gd name="T1" fmla="*/ 0 h 34"/>
                  <a:gd name="T2" fmla="*/ 12 w 17"/>
                  <a:gd name="T3" fmla="*/ 1 h 34"/>
                  <a:gd name="T4" fmla="*/ 23 w 17"/>
                  <a:gd name="T5" fmla="*/ 4 h 34"/>
                  <a:gd name="T6" fmla="*/ 26 w 17"/>
                  <a:gd name="T7" fmla="*/ 7 h 34"/>
                  <a:gd name="T8" fmla="*/ 22 w 17"/>
                  <a:gd name="T9" fmla="*/ 1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lnTo>
                      <a:pt x="8" y="5"/>
                    </a:lnTo>
                    <a:lnTo>
                      <a:pt x="15" y="14"/>
                    </a:lnTo>
                    <a:lnTo>
                      <a:pt x="17" y="24"/>
                    </a:lnTo>
                    <a:lnTo>
                      <a:pt x="14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Freeform 98"/>
              <p:cNvSpPr>
                <a:spLocks noChangeAspect="1"/>
              </p:cNvSpPr>
              <p:nvPr/>
            </p:nvSpPr>
            <p:spPr bwMode="auto">
              <a:xfrm rot="-466944">
                <a:off x="2983" y="602"/>
                <a:ext cx="10" cy="17"/>
              </a:xfrm>
              <a:custGeom>
                <a:avLst/>
                <a:gdLst>
                  <a:gd name="T0" fmla="*/ 6 w 12"/>
                  <a:gd name="T1" fmla="*/ 0 h 32"/>
                  <a:gd name="T2" fmla="*/ 3 w 12"/>
                  <a:gd name="T3" fmla="*/ 1 h 32"/>
                  <a:gd name="T4" fmla="*/ 0 w 12"/>
                  <a:gd name="T5" fmla="*/ 3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2">
                    <a:moveTo>
                      <a:pt x="12" y="0"/>
                    </a:moveTo>
                    <a:lnTo>
                      <a:pt x="5" y="15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" name="Freeform 99"/>
              <p:cNvSpPr>
                <a:spLocks noChangeAspect="1"/>
              </p:cNvSpPr>
              <p:nvPr/>
            </p:nvSpPr>
            <p:spPr bwMode="auto">
              <a:xfrm rot="-466944">
                <a:off x="2974" y="602"/>
                <a:ext cx="9" cy="17"/>
              </a:xfrm>
              <a:custGeom>
                <a:avLst/>
                <a:gdLst>
                  <a:gd name="T0" fmla="*/ 3 w 13"/>
                  <a:gd name="T1" fmla="*/ 0 h 36"/>
                  <a:gd name="T2" fmla="*/ 1 w 13"/>
                  <a:gd name="T3" fmla="*/ 0 h 36"/>
                  <a:gd name="T4" fmla="*/ 0 w 13"/>
                  <a:gd name="T5" fmla="*/ 0 h 36"/>
                  <a:gd name="T6" fmla="*/ 0 w 13"/>
                  <a:gd name="T7" fmla="*/ 1 h 36"/>
                  <a:gd name="T8" fmla="*/ 1 w 1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1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" name="Freeform 100"/>
              <p:cNvSpPr>
                <a:spLocks noChangeAspect="1"/>
              </p:cNvSpPr>
              <p:nvPr/>
            </p:nvSpPr>
            <p:spPr bwMode="auto">
              <a:xfrm rot="-466944">
                <a:off x="2954" y="611"/>
                <a:ext cx="20" cy="17"/>
              </a:xfrm>
              <a:custGeom>
                <a:avLst/>
                <a:gdLst>
                  <a:gd name="T0" fmla="*/ 0 w 13"/>
                  <a:gd name="T1" fmla="*/ 0 h 24"/>
                  <a:gd name="T2" fmla="*/ 43 w 13"/>
                  <a:gd name="T3" fmla="*/ 1 h 24"/>
                  <a:gd name="T4" fmla="*/ 74 w 13"/>
                  <a:gd name="T5" fmla="*/ 4 h 24"/>
                  <a:gd name="T6" fmla="*/ 62 w 13"/>
                  <a:gd name="T7" fmla="*/ 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0"/>
                    </a:moveTo>
                    <a:lnTo>
                      <a:pt x="8" y="5"/>
                    </a:lnTo>
                    <a:lnTo>
                      <a:pt x="13" y="15"/>
                    </a:lnTo>
                    <a:lnTo>
                      <a:pt x="11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Freeform 101"/>
              <p:cNvSpPr>
                <a:spLocks noChangeAspect="1"/>
              </p:cNvSpPr>
              <p:nvPr/>
            </p:nvSpPr>
            <p:spPr bwMode="auto">
              <a:xfrm rot="-466944">
                <a:off x="2810" y="789"/>
                <a:ext cx="19" cy="17"/>
              </a:xfrm>
              <a:custGeom>
                <a:avLst/>
                <a:gdLst>
                  <a:gd name="T0" fmla="*/ 8 w 25"/>
                  <a:gd name="T1" fmla="*/ 0 h 36"/>
                  <a:gd name="T2" fmla="*/ 5 w 25"/>
                  <a:gd name="T3" fmla="*/ 0 h 36"/>
                  <a:gd name="T4" fmla="*/ 2 w 25"/>
                  <a:gd name="T5" fmla="*/ 1 h 36"/>
                  <a:gd name="T6" fmla="*/ 0 w 25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36">
                    <a:moveTo>
                      <a:pt x="25" y="0"/>
                    </a:moveTo>
                    <a:lnTo>
                      <a:pt x="13" y="10"/>
                    </a:lnTo>
                    <a:lnTo>
                      <a:pt x="5" y="22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Freeform 102"/>
              <p:cNvSpPr>
                <a:spLocks noChangeAspect="1"/>
              </p:cNvSpPr>
              <p:nvPr/>
            </p:nvSpPr>
            <p:spPr bwMode="auto">
              <a:xfrm rot="-466944">
                <a:off x="3041" y="594"/>
                <a:ext cx="29" cy="25"/>
              </a:xfrm>
              <a:custGeom>
                <a:avLst/>
                <a:gdLst>
                  <a:gd name="T0" fmla="*/ 15 w 36"/>
                  <a:gd name="T1" fmla="*/ 0 h 36"/>
                  <a:gd name="T2" fmla="*/ 10 w 36"/>
                  <a:gd name="T3" fmla="*/ 1 h 36"/>
                  <a:gd name="T4" fmla="*/ 7 w 36"/>
                  <a:gd name="T5" fmla="*/ 2 h 36"/>
                  <a:gd name="T6" fmla="*/ 3 w 36"/>
                  <a:gd name="T7" fmla="*/ 4 h 36"/>
                  <a:gd name="T8" fmla="*/ 2 w 36"/>
                  <a:gd name="T9" fmla="*/ 6 h 36"/>
                  <a:gd name="T10" fmla="*/ 0 w 36"/>
                  <a:gd name="T11" fmla="*/ 8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25" y="2"/>
                    </a:lnTo>
                    <a:lnTo>
                      <a:pt x="17" y="9"/>
                    </a:lnTo>
                    <a:lnTo>
                      <a:pt x="8" y="17"/>
                    </a:lnTo>
                    <a:lnTo>
                      <a:pt x="2" y="26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9" name="Freeform 103"/>
              <p:cNvSpPr>
                <a:spLocks noChangeAspect="1"/>
              </p:cNvSpPr>
              <p:nvPr/>
            </p:nvSpPr>
            <p:spPr bwMode="auto">
              <a:xfrm rot="-466944">
                <a:off x="2829" y="645"/>
                <a:ext cx="97" cy="8"/>
              </a:xfrm>
              <a:custGeom>
                <a:avLst/>
                <a:gdLst>
                  <a:gd name="T0" fmla="*/ 0 w 111"/>
                  <a:gd name="T1" fmla="*/ 0 h 19"/>
                  <a:gd name="T2" fmla="*/ 12 w 111"/>
                  <a:gd name="T3" fmla="*/ 0 h 19"/>
                  <a:gd name="T4" fmla="*/ 25 w 111"/>
                  <a:gd name="T5" fmla="*/ 0 h 19"/>
                  <a:gd name="T6" fmla="*/ 39 w 111"/>
                  <a:gd name="T7" fmla="*/ 0 h 19"/>
                  <a:gd name="T8" fmla="*/ 52 w 111"/>
                  <a:gd name="T9" fmla="*/ 0 h 19"/>
                  <a:gd name="T10" fmla="*/ 65 w 111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19">
                    <a:moveTo>
                      <a:pt x="0" y="19"/>
                    </a:moveTo>
                    <a:lnTo>
                      <a:pt x="21" y="7"/>
                    </a:lnTo>
                    <a:lnTo>
                      <a:pt x="44" y="0"/>
                    </a:lnTo>
                    <a:lnTo>
                      <a:pt x="66" y="0"/>
                    </a:lnTo>
                    <a:lnTo>
                      <a:pt x="89" y="7"/>
                    </a:lnTo>
                    <a:lnTo>
                      <a:pt x="111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0" name="Freeform 104"/>
              <p:cNvSpPr>
                <a:spLocks noChangeAspect="1"/>
              </p:cNvSpPr>
              <p:nvPr/>
            </p:nvSpPr>
            <p:spPr bwMode="auto">
              <a:xfrm rot="-466944">
                <a:off x="3012" y="611"/>
                <a:ext cx="97" cy="8"/>
              </a:xfrm>
              <a:custGeom>
                <a:avLst/>
                <a:gdLst>
                  <a:gd name="T0" fmla="*/ 65 w 111"/>
                  <a:gd name="T1" fmla="*/ 1 h 17"/>
                  <a:gd name="T2" fmla="*/ 52 w 111"/>
                  <a:gd name="T3" fmla="*/ 0 h 17"/>
                  <a:gd name="T4" fmla="*/ 39 w 111"/>
                  <a:gd name="T5" fmla="*/ 0 h 17"/>
                  <a:gd name="T6" fmla="*/ 25 w 111"/>
                  <a:gd name="T7" fmla="*/ 0 h 17"/>
                  <a:gd name="T8" fmla="*/ 13 w 111"/>
                  <a:gd name="T9" fmla="*/ 0 h 17"/>
                  <a:gd name="T10" fmla="*/ 0 w 111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17">
                    <a:moveTo>
                      <a:pt x="111" y="17"/>
                    </a:moveTo>
                    <a:lnTo>
                      <a:pt x="89" y="5"/>
                    </a:lnTo>
                    <a:lnTo>
                      <a:pt x="67" y="0"/>
                    </a:lnTo>
                    <a:lnTo>
                      <a:pt x="44" y="0"/>
                    </a:lnTo>
                    <a:lnTo>
                      <a:pt x="22" y="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Freeform 105"/>
              <p:cNvSpPr>
                <a:spLocks noChangeAspect="1"/>
              </p:cNvSpPr>
              <p:nvPr/>
            </p:nvSpPr>
            <p:spPr bwMode="auto">
              <a:xfrm rot="-466944">
                <a:off x="2761" y="653"/>
                <a:ext cx="20" cy="68"/>
              </a:xfrm>
              <a:custGeom>
                <a:avLst/>
                <a:gdLst>
                  <a:gd name="T0" fmla="*/ 23 w 19"/>
                  <a:gd name="T1" fmla="*/ 0 h 115"/>
                  <a:gd name="T2" fmla="*/ 9 w 19"/>
                  <a:gd name="T3" fmla="*/ 3 h 115"/>
                  <a:gd name="T4" fmla="*/ 2 w 19"/>
                  <a:gd name="T5" fmla="*/ 5 h 115"/>
                  <a:gd name="T6" fmla="*/ 0 w 19"/>
                  <a:gd name="T7" fmla="*/ 8 h 115"/>
                  <a:gd name="T8" fmla="*/ 5 w 19"/>
                  <a:gd name="T9" fmla="*/ 12 h 115"/>
                  <a:gd name="T10" fmla="*/ 20 w 19"/>
                  <a:gd name="T11" fmla="*/ 14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15">
                    <a:moveTo>
                      <a:pt x="19" y="0"/>
                    </a:moveTo>
                    <a:lnTo>
                      <a:pt x="9" y="22"/>
                    </a:lnTo>
                    <a:lnTo>
                      <a:pt x="2" y="45"/>
                    </a:lnTo>
                    <a:lnTo>
                      <a:pt x="0" y="69"/>
                    </a:lnTo>
                    <a:lnTo>
                      <a:pt x="5" y="93"/>
                    </a:lnTo>
                    <a:lnTo>
                      <a:pt x="16" y="1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Freeform 106"/>
              <p:cNvSpPr>
                <a:spLocks noChangeAspect="1"/>
              </p:cNvSpPr>
              <p:nvPr/>
            </p:nvSpPr>
            <p:spPr bwMode="auto">
              <a:xfrm rot="-466944">
                <a:off x="2742" y="670"/>
                <a:ext cx="19" cy="68"/>
              </a:xfrm>
              <a:custGeom>
                <a:avLst/>
                <a:gdLst>
                  <a:gd name="T0" fmla="*/ 22 w 18"/>
                  <a:gd name="T1" fmla="*/ 0 h 119"/>
                  <a:gd name="T2" fmla="*/ 6 w 18"/>
                  <a:gd name="T3" fmla="*/ 2 h 119"/>
                  <a:gd name="T4" fmla="*/ 0 w 18"/>
                  <a:gd name="T5" fmla="*/ 5 h 119"/>
                  <a:gd name="T6" fmla="*/ 0 w 18"/>
                  <a:gd name="T7" fmla="*/ 7 h 119"/>
                  <a:gd name="T8" fmla="*/ 3 w 18"/>
                  <a:gd name="T9" fmla="*/ 10 h 119"/>
                  <a:gd name="T10" fmla="*/ 17 w 18"/>
                  <a:gd name="T11" fmla="*/ 13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19">
                    <a:moveTo>
                      <a:pt x="18" y="0"/>
                    </a:moveTo>
                    <a:lnTo>
                      <a:pt x="6" y="22"/>
                    </a:lnTo>
                    <a:lnTo>
                      <a:pt x="0" y="46"/>
                    </a:lnTo>
                    <a:lnTo>
                      <a:pt x="0" y="71"/>
                    </a:lnTo>
                    <a:lnTo>
                      <a:pt x="3" y="97"/>
                    </a:lnTo>
                    <a:lnTo>
                      <a:pt x="13" y="1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3" name="Freeform 107"/>
              <p:cNvSpPr>
                <a:spLocks noChangeAspect="1"/>
              </p:cNvSpPr>
              <p:nvPr/>
            </p:nvSpPr>
            <p:spPr bwMode="auto">
              <a:xfrm rot="-466944">
                <a:off x="2752" y="653"/>
                <a:ext cx="9" cy="77"/>
              </a:xfrm>
              <a:custGeom>
                <a:avLst/>
                <a:gdLst>
                  <a:gd name="T0" fmla="*/ 1 w 20"/>
                  <a:gd name="T1" fmla="*/ 0 h 125"/>
                  <a:gd name="T2" fmla="*/ 0 w 20"/>
                  <a:gd name="T3" fmla="*/ 4 h 125"/>
                  <a:gd name="T4" fmla="*/ 0 w 20"/>
                  <a:gd name="T5" fmla="*/ 7 h 125"/>
                  <a:gd name="T6" fmla="*/ 0 w 20"/>
                  <a:gd name="T7" fmla="*/ 10 h 125"/>
                  <a:gd name="T8" fmla="*/ 0 w 20"/>
                  <a:gd name="T9" fmla="*/ 14 h 125"/>
                  <a:gd name="T10" fmla="*/ 0 w 20"/>
                  <a:gd name="T11" fmla="*/ 18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25">
                    <a:moveTo>
                      <a:pt x="20" y="0"/>
                    </a:moveTo>
                    <a:lnTo>
                      <a:pt x="8" y="23"/>
                    </a:lnTo>
                    <a:lnTo>
                      <a:pt x="1" y="49"/>
                    </a:lnTo>
                    <a:lnTo>
                      <a:pt x="0" y="74"/>
                    </a:lnTo>
                    <a:lnTo>
                      <a:pt x="5" y="101"/>
                    </a:lnTo>
                    <a:lnTo>
                      <a:pt x="13" y="1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4" name="Freeform 108"/>
              <p:cNvSpPr>
                <a:spLocks noChangeAspect="1"/>
              </p:cNvSpPr>
              <p:nvPr/>
            </p:nvSpPr>
            <p:spPr bwMode="auto">
              <a:xfrm rot="-466944">
                <a:off x="2723" y="670"/>
                <a:ext cx="9" cy="34"/>
              </a:xfrm>
              <a:custGeom>
                <a:avLst/>
                <a:gdLst>
                  <a:gd name="T0" fmla="*/ 3 w 14"/>
                  <a:gd name="T1" fmla="*/ 0 h 49"/>
                  <a:gd name="T2" fmla="*/ 1 w 14"/>
                  <a:gd name="T3" fmla="*/ 3 h 49"/>
                  <a:gd name="T4" fmla="*/ 0 w 14"/>
                  <a:gd name="T5" fmla="*/ 7 h 49"/>
                  <a:gd name="T6" fmla="*/ 1 w 14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9">
                    <a:moveTo>
                      <a:pt x="14" y="0"/>
                    </a:moveTo>
                    <a:lnTo>
                      <a:pt x="5" y="15"/>
                    </a:lnTo>
                    <a:lnTo>
                      <a:pt x="0" y="32"/>
                    </a:lnTo>
                    <a:lnTo>
                      <a:pt x="2" y="4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5" name="Freeform 109"/>
              <p:cNvSpPr>
                <a:spLocks noChangeAspect="1"/>
              </p:cNvSpPr>
              <p:nvPr/>
            </p:nvSpPr>
            <p:spPr bwMode="auto">
              <a:xfrm rot="-466944">
                <a:off x="2713" y="679"/>
                <a:ext cx="0" cy="17"/>
              </a:xfrm>
              <a:custGeom>
                <a:avLst/>
                <a:gdLst>
                  <a:gd name="T0" fmla="*/ 0 w 7"/>
                  <a:gd name="T1" fmla="*/ 0 h 32"/>
                  <a:gd name="T2" fmla="*/ 0 w 7"/>
                  <a:gd name="T3" fmla="*/ 1 h 32"/>
                  <a:gd name="T4" fmla="*/ 0 w 7"/>
                  <a:gd name="T5" fmla="*/ 3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2">
                    <a:moveTo>
                      <a:pt x="7" y="0"/>
                    </a:moveTo>
                    <a:lnTo>
                      <a:pt x="0" y="15"/>
                    </a:lnTo>
                    <a:lnTo>
                      <a:pt x="2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Freeform 110"/>
              <p:cNvSpPr>
                <a:spLocks noChangeAspect="1"/>
              </p:cNvSpPr>
              <p:nvPr/>
            </p:nvSpPr>
            <p:spPr bwMode="auto">
              <a:xfrm rot="-466944">
                <a:off x="2906" y="628"/>
                <a:ext cx="29" cy="17"/>
              </a:xfrm>
              <a:custGeom>
                <a:avLst/>
                <a:gdLst>
                  <a:gd name="T0" fmla="*/ 0 w 35"/>
                  <a:gd name="T1" fmla="*/ 0 h 36"/>
                  <a:gd name="T2" fmla="*/ 5 w 35"/>
                  <a:gd name="T3" fmla="*/ 0 h 36"/>
                  <a:gd name="T4" fmla="*/ 11 w 35"/>
                  <a:gd name="T5" fmla="*/ 0 h 36"/>
                  <a:gd name="T6" fmla="*/ 14 w 35"/>
                  <a:gd name="T7" fmla="*/ 1 h 36"/>
                  <a:gd name="T8" fmla="*/ 17 w 35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0" y="0"/>
                    </a:moveTo>
                    <a:lnTo>
                      <a:pt x="11" y="3"/>
                    </a:lnTo>
                    <a:lnTo>
                      <a:pt x="23" y="12"/>
                    </a:lnTo>
                    <a:lnTo>
                      <a:pt x="30" y="24"/>
                    </a:lnTo>
                    <a:lnTo>
                      <a:pt x="35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7" name="Freeform 111"/>
              <p:cNvSpPr>
                <a:spLocks noChangeAspect="1"/>
              </p:cNvSpPr>
              <p:nvPr/>
            </p:nvSpPr>
            <p:spPr bwMode="auto">
              <a:xfrm rot="-466944">
                <a:off x="2897" y="628"/>
                <a:ext cx="29" cy="17"/>
              </a:xfrm>
              <a:custGeom>
                <a:avLst/>
                <a:gdLst>
                  <a:gd name="T0" fmla="*/ 0 w 37"/>
                  <a:gd name="T1" fmla="*/ 0 h 36"/>
                  <a:gd name="T2" fmla="*/ 5 w 37"/>
                  <a:gd name="T3" fmla="*/ 0 h 36"/>
                  <a:gd name="T4" fmla="*/ 10 w 37"/>
                  <a:gd name="T5" fmla="*/ 0 h 36"/>
                  <a:gd name="T6" fmla="*/ 13 w 37"/>
                  <a:gd name="T7" fmla="*/ 1 h 36"/>
                  <a:gd name="T8" fmla="*/ 14 w 37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0" y="0"/>
                    </a:moveTo>
                    <a:lnTo>
                      <a:pt x="14" y="3"/>
                    </a:lnTo>
                    <a:lnTo>
                      <a:pt x="25" y="12"/>
                    </a:lnTo>
                    <a:lnTo>
                      <a:pt x="32" y="24"/>
                    </a:lnTo>
                    <a:lnTo>
                      <a:pt x="37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Freeform 112"/>
              <p:cNvSpPr>
                <a:spLocks noChangeAspect="1"/>
              </p:cNvSpPr>
              <p:nvPr/>
            </p:nvSpPr>
            <p:spPr bwMode="auto">
              <a:xfrm rot="-466944">
                <a:off x="2877" y="636"/>
                <a:ext cx="39" cy="17"/>
              </a:xfrm>
              <a:custGeom>
                <a:avLst/>
                <a:gdLst>
                  <a:gd name="T0" fmla="*/ 0 w 49"/>
                  <a:gd name="T1" fmla="*/ 0 h 36"/>
                  <a:gd name="T2" fmla="*/ 6 w 49"/>
                  <a:gd name="T3" fmla="*/ 0 h 36"/>
                  <a:gd name="T4" fmla="*/ 11 w 49"/>
                  <a:gd name="T5" fmla="*/ 0 h 36"/>
                  <a:gd name="T6" fmla="*/ 17 w 49"/>
                  <a:gd name="T7" fmla="*/ 1 h 36"/>
                  <a:gd name="T8" fmla="*/ 20 w 49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0" y="0"/>
                    </a:moveTo>
                    <a:lnTo>
                      <a:pt x="15" y="3"/>
                    </a:lnTo>
                    <a:lnTo>
                      <a:pt x="29" y="12"/>
                    </a:lnTo>
                    <a:lnTo>
                      <a:pt x="41" y="24"/>
                    </a:lnTo>
                    <a:lnTo>
                      <a:pt x="49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9" name="Freeform 113"/>
              <p:cNvSpPr>
                <a:spLocks noChangeAspect="1"/>
              </p:cNvSpPr>
              <p:nvPr/>
            </p:nvSpPr>
            <p:spPr bwMode="auto">
              <a:xfrm rot="-466944">
                <a:off x="2848" y="645"/>
                <a:ext cx="29" cy="0"/>
              </a:xfrm>
              <a:custGeom>
                <a:avLst/>
                <a:gdLst>
                  <a:gd name="T0" fmla="*/ 0 w 35"/>
                  <a:gd name="T1" fmla="*/ 0 h 16"/>
                  <a:gd name="T2" fmla="*/ 5 w 35"/>
                  <a:gd name="T3" fmla="*/ 0 h 16"/>
                  <a:gd name="T4" fmla="*/ 10 w 35"/>
                  <a:gd name="T5" fmla="*/ 0 h 16"/>
                  <a:gd name="T6" fmla="*/ 14 w 35"/>
                  <a:gd name="T7" fmla="*/ 0 h 16"/>
                  <a:gd name="T8" fmla="*/ 17 w 3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0" y="4"/>
                    </a:moveTo>
                    <a:lnTo>
                      <a:pt x="10" y="0"/>
                    </a:lnTo>
                    <a:lnTo>
                      <a:pt x="20" y="2"/>
                    </a:lnTo>
                    <a:lnTo>
                      <a:pt x="30" y="7"/>
                    </a:lnTo>
                    <a:lnTo>
                      <a:pt x="35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0" name="Freeform 114"/>
              <p:cNvSpPr>
                <a:spLocks noChangeAspect="1"/>
              </p:cNvSpPr>
              <p:nvPr/>
            </p:nvSpPr>
            <p:spPr bwMode="auto">
              <a:xfrm rot="-466944">
                <a:off x="2829" y="645"/>
                <a:ext cx="29" cy="0"/>
              </a:xfrm>
              <a:custGeom>
                <a:avLst/>
                <a:gdLst>
                  <a:gd name="T0" fmla="*/ 0 w 36"/>
                  <a:gd name="T1" fmla="*/ 0 h 16"/>
                  <a:gd name="T2" fmla="*/ 4 w 36"/>
                  <a:gd name="T3" fmla="*/ 0 h 16"/>
                  <a:gd name="T4" fmla="*/ 8 w 36"/>
                  <a:gd name="T5" fmla="*/ 0 h 16"/>
                  <a:gd name="T6" fmla="*/ 12 w 36"/>
                  <a:gd name="T7" fmla="*/ 0 h 16"/>
                  <a:gd name="T8" fmla="*/ 15 w 3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0" y="4"/>
                    </a:moveTo>
                    <a:lnTo>
                      <a:pt x="10" y="0"/>
                    </a:lnTo>
                    <a:lnTo>
                      <a:pt x="20" y="2"/>
                    </a:lnTo>
                    <a:lnTo>
                      <a:pt x="29" y="7"/>
                    </a:lnTo>
                    <a:lnTo>
                      <a:pt x="36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1" name="Freeform 115"/>
              <p:cNvSpPr>
                <a:spLocks noChangeAspect="1"/>
              </p:cNvSpPr>
              <p:nvPr/>
            </p:nvSpPr>
            <p:spPr bwMode="auto">
              <a:xfrm rot="-466944">
                <a:off x="2993" y="611"/>
                <a:ext cx="29" cy="17"/>
              </a:xfrm>
              <a:custGeom>
                <a:avLst/>
                <a:gdLst>
                  <a:gd name="T0" fmla="*/ 14 w 37"/>
                  <a:gd name="T1" fmla="*/ 0 h 24"/>
                  <a:gd name="T2" fmla="*/ 10 w 37"/>
                  <a:gd name="T3" fmla="*/ 0 h 24"/>
                  <a:gd name="T4" fmla="*/ 5 w 37"/>
                  <a:gd name="T5" fmla="*/ 1 h 24"/>
                  <a:gd name="T6" fmla="*/ 2 w 37"/>
                  <a:gd name="T7" fmla="*/ 4 h 24"/>
                  <a:gd name="T8" fmla="*/ 0 w 37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7" y="0"/>
                    </a:moveTo>
                    <a:lnTo>
                      <a:pt x="25" y="0"/>
                    </a:lnTo>
                    <a:lnTo>
                      <a:pt x="14" y="5"/>
                    </a:lnTo>
                    <a:lnTo>
                      <a:pt x="5" y="1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2" name="Freeform 116"/>
              <p:cNvSpPr>
                <a:spLocks noChangeAspect="1"/>
              </p:cNvSpPr>
              <p:nvPr/>
            </p:nvSpPr>
            <p:spPr bwMode="auto">
              <a:xfrm rot="-466944">
                <a:off x="2829" y="645"/>
                <a:ext cx="19" cy="8"/>
              </a:xfrm>
              <a:custGeom>
                <a:avLst/>
                <a:gdLst>
                  <a:gd name="T0" fmla="*/ 0 w 24"/>
                  <a:gd name="T1" fmla="*/ 1 h 14"/>
                  <a:gd name="T2" fmla="*/ 3 w 24"/>
                  <a:gd name="T3" fmla="*/ 0 h 14"/>
                  <a:gd name="T4" fmla="*/ 6 w 24"/>
                  <a:gd name="T5" fmla="*/ 0 h 14"/>
                  <a:gd name="T6" fmla="*/ 8 w 24"/>
                  <a:gd name="T7" fmla="*/ 1 h 14"/>
                  <a:gd name="T8" fmla="*/ 10 w 24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0" y="5"/>
                    </a:lnTo>
                    <a:lnTo>
                      <a:pt x="24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3" name="Freeform 117"/>
              <p:cNvSpPr>
                <a:spLocks noChangeAspect="1"/>
              </p:cNvSpPr>
              <p:nvPr/>
            </p:nvSpPr>
            <p:spPr bwMode="auto">
              <a:xfrm rot="-466944">
                <a:off x="3061" y="602"/>
                <a:ext cx="19" cy="17"/>
              </a:xfrm>
              <a:custGeom>
                <a:avLst/>
                <a:gdLst>
                  <a:gd name="T0" fmla="*/ 11 w 23"/>
                  <a:gd name="T1" fmla="*/ 0 h 24"/>
                  <a:gd name="T2" fmla="*/ 6 w 23"/>
                  <a:gd name="T3" fmla="*/ 1 h 24"/>
                  <a:gd name="T4" fmla="*/ 2 w 23"/>
                  <a:gd name="T5" fmla="*/ 2 h 24"/>
                  <a:gd name="T6" fmla="*/ 1 w 23"/>
                  <a:gd name="T7" fmla="*/ 4 h 24"/>
                  <a:gd name="T8" fmla="*/ 0 w 23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0"/>
                    </a:move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4" name="Freeform 118"/>
              <p:cNvSpPr>
                <a:spLocks noChangeAspect="1"/>
              </p:cNvSpPr>
              <p:nvPr/>
            </p:nvSpPr>
            <p:spPr bwMode="auto">
              <a:xfrm rot="-466944">
                <a:off x="3051" y="602"/>
                <a:ext cx="19" cy="17"/>
              </a:xfrm>
              <a:custGeom>
                <a:avLst/>
                <a:gdLst>
                  <a:gd name="T0" fmla="*/ 10 w 24"/>
                  <a:gd name="T1" fmla="*/ 0 h 24"/>
                  <a:gd name="T2" fmla="*/ 5 w 24"/>
                  <a:gd name="T3" fmla="*/ 1 h 24"/>
                  <a:gd name="T4" fmla="*/ 3 w 24"/>
                  <a:gd name="T5" fmla="*/ 2 h 24"/>
                  <a:gd name="T6" fmla="*/ 2 w 24"/>
                  <a:gd name="T7" fmla="*/ 4 h 24"/>
                  <a:gd name="T8" fmla="*/ 0 w 24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13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5" name="Freeform 119"/>
              <p:cNvSpPr>
                <a:spLocks noChangeAspect="1"/>
              </p:cNvSpPr>
              <p:nvPr/>
            </p:nvSpPr>
            <p:spPr bwMode="auto">
              <a:xfrm rot="-466944">
                <a:off x="3022" y="594"/>
                <a:ext cx="39" cy="25"/>
              </a:xfrm>
              <a:custGeom>
                <a:avLst/>
                <a:gdLst>
                  <a:gd name="T0" fmla="*/ 21 w 48"/>
                  <a:gd name="T1" fmla="*/ 0 h 36"/>
                  <a:gd name="T2" fmla="*/ 14 w 48"/>
                  <a:gd name="T3" fmla="*/ 1 h 36"/>
                  <a:gd name="T4" fmla="*/ 8 w 48"/>
                  <a:gd name="T5" fmla="*/ 3 h 36"/>
                  <a:gd name="T6" fmla="*/ 3 w 48"/>
                  <a:gd name="T7" fmla="*/ 5 h 36"/>
                  <a:gd name="T8" fmla="*/ 0 w 48"/>
                  <a:gd name="T9" fmla="*/ 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32" y="4"/>
                    </a:lnTo>
                    <a:lnTo>
                      <a:pt x="19" y="12"/>
                    </a:lnTo>
                    <a:lnTo>
                      <a:pt x="7" y="22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" name="Freeform 120"/>
              <p:cNvSpPr>
                <a:spLocks noChangeAspect="1"/>
              </p:cNvSpPr>
              <p:nvPr/>
            </p:nvSpPr>
            <p:spPr bwMode="auto">
              <a:xfrm rot="-466944">
                <a:off x="2858" y="636"/>
                <a:ext cx="39" cy="9"/>
              </a:xfrm>
              <a:custGeom>
                <a:avLst/>
                <a:gdLst>
                  <a:gd name="T0" fmla="*/ 0 w 47"/>
                  <a:gd name="T1" fmla="*/ 0 h 24"/>
                  <a:gd name="T2" fmla="*/ 6 w 47"/>
                  <a:gd name="T3" fmla="*/ 0 h 24"/>
                  <a:gd name="T4" fmla="*/ 13 w 47"/>
                  <a:gd name="T5" fmla="*/ 0 h 24"/>
                  <a:gd name="T6" fmla="*/ 18 w 47"/>
                  <a:gd name="T7" fmla="*/ 0 h 24"/>
                  <a:gd name="T8" fmla="*/ 22 w 4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lnTo>
                      <a:pt x="13" y="0"/>
                    </a:lnTo>
                    <a:lnTo>
                      <a:pt x="28" y="5"/>
                    </a:lnTo>
                    <a:lnTo>
                      <a:pt x="40" y="14"/>
                    </a:lnTo>
                    <a:lnTo>
                      <a:pt x="47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" name="Freeform 121"/>
              <p:cNvSpPr>
                <a:spLocks noChangeAspect="1"/>
              </p:cNvSpPr>
              <p:nvPr/>
            </p:nvSpPr>
            <p:spPr bwMode="auto">
              <a:xfrm rot="-466944">
                <a:off x="3012" y="602"/>
                <a:ext cx="29" cy="26"/>
              </a:xfrm>
              <a:custGeom>
                <a:avLst/>
                <a:gdLst>
                  <a:gd name="T0" fmla="*/ 15 w 36"/>
                  <a:gd name="T1" fmla="*/ 0 h 48"/>
                  <a:gd name="T2" fmla="*/ 10 w 36"/>
                  <a:gd name="T3" fmla="*/ 1 h 48"/>
                  <a:gd name="T4" fmla="*/ 5 w 36"/>
                  <a:gd name="T5" fmla="*/ 2 h 48"/>
                  <a:gd name="T6" fmla="*/ 2 w 36"/>
                  <a:gd name="T7" fmla="*/ 3 h 48"/>
                  <a:gd name="T8" fmla="*/ 0 w 36"/>
                  <a:gd name="T9" fmla="*/ 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6" y="0"/>
                    </a:moveTo>
                    <a:lnTo>
                      <a:pt x="22" y="7"/>
                    </a:lnTo>
                    <a:lnTo>
                      <a:pt x="11" y="19"/>
                    </a:lnTo>
                    <a:lnTo>
                      <a:pt x="4" y="34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8" name="Freeform 122"/>
              <p:cNvSpPr>
                <a:spLocks noChangeAspect="1"/>
              </p:cNvSpPr>
              <p:nvPr/>
            </p:nvSpPr>
            <p:spPr bwMode="auto">
              <a:xfrm rot="-466944">
                <a:off x="3003" y="611"/>
                <a:ext cx="19" cy="17"/>
              </a:xfrm>
              <a:custGeom>
                <a:avLst/>
                <a:gdLst>
                  <a:gd name="T0" fmla="*/ 11 w 23"/>
                  <a:gd name="T1" fmla="*/ 0 h 36"/>
                  <a:gd name="T2" fmla="*/ 5 w 23"/>
                  <a:gd name="T3" fmla="*/ 0 h 36"/>
                  <a:gd name="T4" fmla="*/ 2 w 23"/>
                  <a:gd name="T5" fmla="*/ 0 h 36"/>
                  <a:gd name="T6" fmla="*/ 0 w 23"/>
                  <a:gd name="T7" fmla="*/ 1 h 36"/>
                  <a:gd name="T8" fmla="*/ 0 w 2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6">
                    <a:moveTo>
                      <a:pt x="23" y="0"/>
                    </a:moveTo>
                    <a:lnTo>
                      <a:pt x="11" y="5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9" name="Freeform 123"/>
              <p:cNvSpPr>
                <a:spLocks noChangeAspect="1"/>
              </p:cNvSpPr>
              <p:nvPr/>
            </p:nvSpPr>
            <p:spPr bwMode="auto">
              <a:xfrm rot="-466944">
                <a:off x="2877" y="781"/>
                <a:ext cx="49" cy="68"/>
              </a:xfrm>
              <a:custGeom>
                <a:avLst/>
                <a:gdLst>
                  <a:gd name="T0" fmla="*/ 25 w 61"/>
                  <a:gd name="T1" fmla="*/ 0 h 121"/>
                  <a:gd name="T2" fmla="*/ 16 w 61"/>
                  <a:gd name="T3" fmla="*/ 1 h 121"/>
                  <a:gd name="T4" fmla="*/ 8 w 61"/>
                  <a:gd name="T5" fmla="*/ 3 h 121"/>
                  <a:gd name="T6" fmla="*/ 3 w 61"/>
                  <a:gd name="T7" fmla="*/ 5 h 121"/>
                  <a:gd name="T8" fmla="*/ 2 w 61"/>
                  <a:gd name="T9" fmla="*/ 7 h 121"/>
                  <a:gd name="T10" fmla="*/ 0 w 61"/>
                  <a:gd name="T11" fmla="*/ 10 h 121"/>
                  <a:gd name="T12" fmla="*/ 2 w 61"/>
                  <a:gd name="T13" fmla="*/ 12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21">
                    <a:moveTo>
                      <a:pt x="61" y="0"/>
                    </a:moveTo>
                    <a:lnTo>
                      <a:pt x="39" y="14"/>
                    </a:lnTo>
                    <a:lnTo>
                      <a:pt x="20" y="31"/>
                    </a:lnTo>
                    <a:lnTo>
                      <a:pt x="8" y="49"/>
                    </a:lnTo>
                    <a:lnTo>
                      <a:pt x="2" y="71"/>
                    </a:lnTo>
                    <a:lnTo>
                      <a:pt x="0" y="95"/>
                    </a:lnTo>
                    <a:lnTo>
                      <a:pt x="3" y="1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" name="Freeform 124"/>
              <p:cNvSpPr>
                <a:spLocks noChangeAspect="1"/>
              </p:cNvSpPr>
              <p:nvPr/>
            </p:nvSpPr>
            <p:spPr bwMode="auto">
              <a:xfrm rot="-466944">
                <a:off x="3061" y="730"/>
                <a:ext cx="19" cy="17"/>
              </a:xfrm>
              <a:custGeom>
                <a:avLst/>
                <a:gdLst>
                  <a:gd name="T0" fmla="*/ 0 w 24"/>
                  <a:gd name="T1" fmla="*/ 0 h 24"/>
                  <a:gd name="T2" fmla="*/ 6 w 24"/>
                  <a:gd name="T3" fmla="*/ 3 h 24"/>
                  <a:gd name="T4" fmla="*/ 10 w 24"/>
                  <a:gd name="T5" fmla="*/ 6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4" y="10"/>
                    </a:lnTo>
                    <a:lnTo>
                      <a:pt x="24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1" name="Freeform 125"/>
              <p:cNvSpPr>
                <a:spLocks noChangeAspect="1"/>
              </p:cNvSpPr>
              <p:nvPr/>
            </p:nvSpPr>
            <p:spPr bwMode="auto">
              <a:xfrm rot="-466944">
                <a:off x="2713" y="849"/>
                <a:ext cx="647" cy="578"/>
              </a:xfrm>
              <a:custGeom>
                <a:avLst/>
                <a:gdLst>
                  <a:gd name="T0" fmla="*/ 174 w 818"/>
                  <a:gd name="T1" fmla="*/ 7 h 1030"/>
                  <a:gd name="T2" fmla="*/ 145 w 818"/>
                  <a:gd name="T3" fmla="*/ 7 h 1030"/>
                  <a:gd name="T4" fmla="*/ 104 w 818"/>
                  <a:gd name="T5" fmla="*/ 1 h 1030"/>
                  <a:gd name="T6" fmla="*/ 112 w 818"/>
                  <a:gd name="T7" fmla="*/ 0 h 1030"/>
                  <a:gd name="T8" fmla="*/ 121 w 818"/>
                  <a:gd name="T9" fmla="*/ 1 h 1030"/>
                  <a:gd name="T10" fmla="*/ 104 w 818"/>
                  <a:gd name="T11" fmla="*/ 2 h 1030"/>
                  <a:gd name="T12" fmla="*/ 111 w 818"/>
                  <a:gd name="T13" fmla="*/ 11 h 1030"/>
                  <a:gd name="T14" fmla="*/ 145 w 818"/>
                  <a:gd name="T15" fmla="*/ 16 h 1030"/>
                  <a:gd name="T16" fmla="*/ 145 w 818"/>
                  <a:gd name="T17" fmla="*/ 16 h 1030"/>
                  <a:gd name="T18" fmla="*/ 111 w 818"/>
                  <a:gd name="T19" fmla="*/ 11 h 1030"/>
                  <a:gd name="T20" fmla="*/ 76 w 818"/>
                  <a:gd name="T21" fmla="*/ 9 h 1030"/>
                  <a:gd name="T22" fmla="*/ 41 w 818"/>
                  <a:gd name="T23" fmla="*/ 14 h 1030"/>
                  <a:gd name="T24" fmla="*/ 13 w 818"/>
                  <a:gd name="T25" fmla="*/ 21 h 1030"/>
                  <a:gd name="T26" fmla="*/ 3 w 818"/>
                  <a:gd name="T27" fmla="*/ 25 h 1030"/>
                  <a:gd name="T28" fmla="*/ 0 w 818"/>
                  <a:gd name="T29" fmla="*/ 29 h 1030"/>
                  <a:gd name="T30" fmla="*/ 4 w 818"/>
                  <a:gd name="T31" fmla="*/ 33 h 1030"/>
                  <a:gd name="T32" fmla="*/ 4 w 818"/>
                  <a:gd name="T33" fmla="*/ 36 h 1030"/>
                  <a:gd name="T34" fmla="*/ 2 w 818"/>
                  <a:gd name="T35" fmla="*/ 50 h 1030"/>
                  <a:gd name="T36" fmla="*/ 8 w 818"/>
                  <a:gd name="T37" fmla="*/ 63 h 1030"/>
                  <a:gd name="T38" fmla="*/ 31 w 818"/>
                  <a:gd name="T39" fmla="*/ 89 h 1030"/>
                  <a:gd name="T40" fmla="*/ 74 w 818"/>
                  <a:gd name="T41" fmla="*/ 102 h 1030"/>
                  <a:gd name="T42" fmla="*/ 129 w 818"/>
                  <a:gd name="T43" fmla="*/ 102 h 1030"/>
                  <a:gd name="T44" fmla="*/ 184 w 818"/>
                  <a:gd name="T45" fmla="*/ 98 h 1030"/>
                  <a:gd name="T46" fmla="*/ 235 w 818"/>
                  <a:gd name="T47" fmla="*/ 92 h 1030"/>
                  <a:gd name="T48" fmla="*/ 257 w 818"/>
                  <a:gd name="T49" fmla="*/ 83 h 1030"/>
                  <a:gd name="T50" fmla="*/ 248 w 818"/>
                  <a:gd name="T51" fmla="*/ 71 h 1030"/>
                  <a:gd name="T52" fmla="*/ 226 w 818"/>
                  <a:gd name="T53" fmla="*/ 65 h 1030"/>
                  <a:gd name="T54" fmla="*/ 226 w 818"/>
                  <a:gd name="T55" fmla="*/ 65 h 1030"/>
                  <a:gd name="T56" fmla="*/ 258 w 818"/>
                  <a:gd name="T57" fmla="*/ 65 h 1030"/>
                  <a:gd name="T58" fmla="*/ 285 w 818"/>
                  <a:gd name="T59" fmla="*/ 64 h 1030"/>
                  <a:gd name="T60" fmla="*/ 303 w 818"/>
                  <a:gd name="T61" fmla="*/ 62 h 1030"/>
                  <a:gd name="T62" fmla="*/ 315 w 818"/>
                  <a:gd name="T63" fmla="*/ 57 h 1030"/>
                  <a:gd name="T64" fmla="*/ 320 w 818"/>
                  <a:gd name="T65" fmla="*/ 53 h 1030"/>
                  <a:gd name="T66" fmla="*/ 317 w 818"/>
                  <a:gd name="T67" fmla="*/ 48 h 1030"/>
                  <a:gd name="T68" fmla="*/ 304 w 818"/>
                  <a:gd name="T69" fmla="*/ 40 h 1030"/>
                  <a:gd name="T70" fmla="*/ 279 w 818"/>
                  <a:gd name="T71" fmla="*/ 30 h 1030"/>
                  <a:gd name="T72" fmla="*/ 248 w 818"/>
                  <a:gd name="T73" fmla="*/ 21 h 1030"/>
                  <a:gd name="T74" fmla="*/ 211 w 818"/>
                  <a:gd name="T75" fmla="*/ 13 h 1030"/>
                  <a:gd name="T76" fmla="*/ 190 w 818"/>
                  <a:gd name="T77" fmla="*/ 10 h 1030"/>
                  <a:gd name="T78" fmla="*/ 179 w 818"/>
                  <a:gd name="T79" fmla="*/ 7 h 10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8" h="1030">
                    <a:moveTo>
                      <a:pt x="457" y="71"/>
                    </a:moveTo>
                    <a:lnTo>
                      <a:pt x="444" y="71"/>
                    </a:lnTo>
                    <a:lnTo>
                      <a:pt x="423" y="95"/>
                    </a:lnTo>
                    <a:lnTo>
                      <a:pt x="369" y="70"/>
                    </a:lnTo>
                    <a:lnTo>
                      <a:pt x="316" y="42"/>
                    </a:lnTo>
                    <a:lnTo>
                      <a:pt x="267" y="12"/>
                    </a:lnTo>
                    <a:lnTo>
                      <a:pt x="276" y="3"/>
                    </a:lnTo>
                    <a:lnTo>
                      <a:pt x="288" y="0"/>
                    </a:lnTo>
                    <a:lnTo>
                      <a:pt x="300" y="0"/>
                    </a:lnTo>
                    <a:lnTo>
                      <a:pt x="310" y="2"/>
                    </a:lnTo>
                    <a:lnTo>
                      <a:pt x="274" y="10"/>
                    </a:lnTo>
                    <a:lnTo>
                      <a:pt x="266" y="19"/>
                    </a:lnTo>
                    <a:lnTo>
                      <a:pt x="244" y="71"/>
                    </a:lnTo>
                    <a:lnTo>
                      <a:pt x="283" y="107"/>
                    </a:lnTo>
                    <a:lnTo>
                      <a:pt x="323" y="139"/>
                    </a:lnTo>
                    <a:lnTo>
                      <a:pt x="369" y="166"/>
                    </a:lnTo>
                    <a:lnTo>
                      <a:pt x="415" y="190"/>
                    </a:lnTo>
                    <a:lnTo>
                      <a:pt x="369" y="166"/>
                    </a:lnTo>
                    <a:lnTo>
                      <a:pt x="325" y="139"/>
                    </a:lnTo>
                    <a:lnTo>
                      <a:pt x="283" y="109"/>
                    </a:lnTo>
                    <a:lnTo>
                      <a:pt x="244" y="75"/>
                    </a:lnTo>
                    <a:lnTo>
                      <a:pt x="194" y="92"/>
                    </a:lnTo>
                    <a:lnTo>
                      <a:pt x="149" y="115"/>
                    </a:lnTo>
                    <a:lnTo>
                      <a:pt x="106" y="144"/>
                    </a:lnTo>
                    <a:lnTo>
                      <a:pt x="67" y="176"/>
                    </a:lnTo>
                    <a:lnTo>
                      <a:pt x="34" y="215"/>
                    </a:lnTo>
                    <a:lnTo>
                      <a:pt x="18" y="231"/>
                    </a:lnTo>
                    <a:lnTo>
                      <a:pt x="8" y="248"/>
                    </a:lnTo>
                    <a:lnTo>
                      <a:pt x="1" y="268"/>
                    </a:lnTo>
                    <a:lnTo>
                      <a:pt x="0" y="290"/>
                    </a:lnTo>
                    <a:lnTo>
                      <a:pt x="3" y="310"/>
                    </a:lnTo>
                    <a:lnTo>
                      <a:pt x="10" y="327"/>
                    </a:lnTo>
                    <a:lnTo>
                      <a:pt x="11" y="346"/>
                    </a:lnTo>
                    <a:lnTo>
                      <a:pt x="10" y="364"/>
                    </a:lnTo>
                    <a:lnTo>
                      <a:pt x="5" y="434"/>
                    </a:lnTo>
                    <a:lnTo>
                      <a:pt x="5" y="503"/>
                    </a:lnTo>
                    <a:lnTo>
                      <a:pt x="10" y="573"/>
                    </a:lnTo>
                    <a:lnTo>
                      <a:pt x="22" y="642"/>
                    </a:lnTo>
                    <a:lnTo>
                      <a:pt x="47" y="771"/>
                    </a:lnTo>
                    <a:lnTo>
                      <a:pt x="79" y="898"/>
                    </a:lnTo>
                    <a:lnTo>
                      <a:pt x="117" y="1024"/>
                    </a:lnTo>
                    <a:lnTo>
                      <a:pt x="188" y="1030"/>
                    </a:lnTo>
                    <a:lnTo>
                      <a:pt x="259" y="1030"/>
                    </a:lnTo>
                    <a:lnTo>
                      <a:pt x="330" y="1024"/>
                    </a:lnTo>
                    <a:lnTo>
                      <a:pt x="401" y="1010"/>
                    </a:lnTo>
                    <a:lnTo>
                      <a:pt x="471" y="991"/>
                    </a:lnTo>
                    <a:lnTo>
                      <a:pt x="537" y="964"/>
                    </a:lnTo>
                    <a:lnTo>
                      <a:pt x="601" y="932"/>
                    </a:lnTo>
                    <a:lnTo>
                      <a:pt x="662" y="893"/>
                    </a:lnTo>
                    <a:lnTo>
                      <a:pt x="657" y="834"/>
                    </a:lnTo>
                    <a:lnTo>
                      <a:pt x="647" y="775"/>
                    </a:lnTo>
                    <a:lnTo>
                      <a:pt x="635" y="715"/>
                    </a:lnTo>
                    <a:lnTo>
                      <a:pt x="618" y="658"/>
                    </a:lnTo>
                    <a:lnTo>
                      <a:pt x="577" y="654"/>
                    </a:lnTo>
                    <a:lnTo>
                      <a:pt x="538" y="644"/>
                    </a:lnTo>
                    <a:lnTo>
                      <a:pt x="577" y="654"/>
                    </a:lnTo>
                    <a:lnTo>
                      <a:pt x="618" y="658"/>
                    </a:lnTo>
                    <a:lnTo>
                      <a:pt x="659" y="658"/>
                    </a:lnTo>
                    <a:lnTo>
                      <a:pt x="699" y="653"/>
                    </a:lnTo>
                    <a:lnTo>
                      <a:pt x="727" y="647"/>
                    </a:lnTo>
                    <a:lnTo>
                      <a:pt x="752" y="639"/>
                    </a:lnTo>
                    <a:lnTo>
                      <a:pt x="774" y="622"/>
                    </a:lnTo>
                    <a:lnTo>
                      <a:pt x="793" y="602"/>
                    </a:lnTo>
                    <a:lnTo>
                      <a:pt x="804" y="576"/>
                    </a:lnTo>
                    <a:lnTo>
                      <a:pt x="813" y="554"/>
                    </a:lnTo>
                    <a:lnTo>
                      <a:pt x="818" y="532"/>
                    </a:lnTo>
                    <a:lnTo>
                      <a:pt x="816" y="508"/>
                    </a:lnTo>
                    <a:lnTo>
                      <a:pt x="811" y="486"/>
                    </a:lnTo>
                    <a:lnTo>
                      <a:pt x="801" y="464"/>
                    </a:lnTo>
                    <a:lnTo>
                      <a:pt x="776" y="409"/>
                    </a:lnTo>
                    <a:lnTo>
                      <a:pt x="747" y="354"/>
                    </a:lnTo>
                    <a:lnTo>
                      <a:pt x="713" y="303"/>
                    </a:lnTo>
                    <a:lnTo>
                      <a:pt x="676" y="256"/>
                    </a:lnTo>
                    <a:lnTo>
                      <a:pt x="633" y="210"/>
                    </a:lnTo>
                    <a:lnTo>
                      <a:pt x="588" y="170"/>
                    </a:lnTo>
                    <a:lnTo>
                      <a:pt x="540" y="132"/>
                    </a:lnTo>
                    <a:lnTo>
                      <a:pt x="483" y="119"/>
                    </a:lnTo>
                    <a:lnTo>
                      <a:pt x="484" y="95"/>
                    </a:lnTo>
                    <a:lnTo>
                      <a:pt x="483" y="71"/>
                    </a:lnTo>
                    <a:lnTo>
                      <a:pt x="457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Freeform 126"/>
              <p:cNvSpPr>
                <a:spLocks noChangeAspect="1"/>
              </p:cNvSpPr>
              <p:nvPr/>
            </p:nvSpPr>
            <p:spPr bwMode="auto">
              <a:xfrm rot="-466944">
                <a:off x="3012" y="900"/>
                <a:ext cx="39" cy="51"/>
              </a:xfrm>
              <a:custGeom>
                <a:avLst/>
                <a:gdLst>
                  <a:gd name="T0" fmla="*/ 25 w 45"/>
                  <a:gd name="T1" fmla="*/ 0 h 91"/>
                  <a:gd name="T2" fmla="*/ 11 w 45"/>
                  <a:gd name="T3" fmla="*/ 9 h 91"/>
                  <a:gd name="T4" fmla="*/ 0 w 45"/>
                  <a:gd name="T5" fmla="*/ 1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91">
                    <a:moveTo>
                      <a:pt x="45" y="0"/>
                    </a:moveTo>
                    <a:lnTo>
                      <a:pt x="20" y="91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Freeform 127"/>
              <p:cNvSpPr>
                <a:spLocks noChangeAspect="1"/>
              </p:cNvSpPr>
              <p:nvPr/>
            </p:nvSpPr>
            <p:spPr bwMode="auto">
              <a:xfrm rot="-466944">
                <a:off x="3099" y="985"/>
                <a:ext cx="20" cy="34"/>
              </a:xfrm>
              <a:custGeom>
                <a:avLst/>
                <a:gdLst>
                  <a:gd name="T0" fmla="*/ 0 w 20"/>
                  <a:gd name="T1" fmla="*/ 0 h 64"/>
                  <a:gd name="T2" fmla="*/ 10 w 20"/>
                  <a:gd name="T3" fmla="*/ 1 h 64"/>
                  <a:gd name="T4" fmla="*/ 17 w 20"/>
                  <a:gd name="T5" fmla="*/ 3 h 64"/>
                  <a:gd name="T6" fmla="*/ 20 w 20"/>
                  <a:gd name="T7" fmla="*/ 4 h 64"/>
                  <a:gd name="T8" fmla="*/ 17 w 20"/>
                  <a:gd name="T9" fmla="*/ 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4">
                    <a:moveTo>
                      <a:pt x="0" y="0"/>
                    </a:moveTo>
                    <a:lnTo>
                      <a:pt x="10" y="13"/>
                    </a:lnTo>
                    <a:lnTo>
                      <a:pt x="17" y="30"/>
                    </a:lnTo>
                    <a:lnTo>
                      <a:pt x="20" y="45"/>
                    </a:lnTo>
                    <a:lnTo>
                      <a:pt x="17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Freeform 128"/>
              <p:cNvSpPr>
                <a:spLocks noChangeAspect="1"/>
              </p:cNvSpPr>
              <p:nvPr/>
            </p:nvSpPr>
            <p:spPr bwMode="auto">
              <a:xfrm rot="-466944">
                <a:off x="2752" y="1078"/>
                <a:ext cx="454" cy="238"/>
              </a:xfrm>
              <a:custGeom>
                <a:avLst/>
                <a:gdLst>
                  <a:gd name="T0" fmla="*/ 154 w 573"/>
                  <a:gd name="T1" fmla="*/ 8 h 427"/>
                  <a:gd name="T2" fmla="*/ 164 w 573"/>
                  <a:gd name="T3" fmla="*/ 6 h 427"/>
                  <a:gd name="T4" fmla="*/ 171 w 573"/>
                  <a:gd name="T5" fmla="*/ 3 h 427"/>
                  <a:gd name="T6" fmla="*/ 177 w 573"/>
                  <a:gd name="T7" fmla="*/ 0 h 427"/>
                  <a:gd name="T8" fmla="*/ 189 w 573"/>
                  <a:gd name="T9" fmla="*/ 1 h 427"/>
                  <a:gd name="T10" fmla="*/ 200 w 573"/>
                  <a:gd name="T11" fmla="*/ 1 h 427"/>
                  <a:gd name="T12" fmla="*/ 212 w 573"/>
                  <a:gd name="T13" fmla="*/ 3 h 427"/>
                  <a:gd name="T14" fmla="*/ 219 w 573"/>
                  <a:gd name="T15" fmla="*/ 5 h 427"/>
                  <a:gd name="T16" fmla="*/ 226 w 573"/>
                  <a:gd name="T17" fmla="*/ 7 h 427"/>
                  <a:gd name="T18" fmla="*/ 210 w 573"/>
                  <a:gd name="T19" fmla="*/ 17 h 427"/>
                  <a:gd name="T20" fmla="*/ 190 w 573"/>
                  <a:gd name="T21" fmla="*/ 28 h 427"/>
                  <a:gd name="T22" fmla="*/ 169 w 573"/>
                  <a:gd name="T23" fmla="*/ 37 h 427"/>
                  <a:gd name="T24" fmla="*/ 158 w 573"/>
                  <a:gd name="T25" fmla="*/ 39 h 427"/>
                  <a:gd name="T26" fmla="*/ 147 w 573"/>
                  <a:gd name="T27" fmla="*/ 40 h 427"/>
                  <a:gd name="T28" fmla="*/ 135 w 573"/>
                  <a:gd name="T29" fmla="*/ 41 h 427"/>
                  <a:gd name="T30" fmla="*/ 121 w 573"/>
                  <a:gd name="T31" fmla="*/ 41 h 427"/>
                  <a:gd name="T32" fmla="*/ 109 w 573"/>
                  <a:gd name="T33" fmla="*/ 41 h 427"/>
                  <a:gd name="T34" fmla="*/ 91 w 573"/>
                  <a:gd name="T35" fmla="*/ 38 h 427"/>
                  <a:gd name="T36" fmla="*/ 75 w 573"/>
                  <a:gd name="T37" fmla="*/ 35 h 427"/>
                  <a:gd name="T38" fmla="*/ 60 w 573"/>
                  <a:gd name="T39" fmla="*/ 31 h 427"/>
                  <a:gd name="T40" fmla="*/ 48 w 573"/>
                  <a:gd name="T41" fmla="*/ 28 h 427"/>
                  <a:gd name="T42" fmla="*/ 32 w 573"/>
                  <a:gd name="T43" fmla="*/ 22 h 427"/>
                  <a:gd name="T44" fmla="*/ 20 w 573"/>
                  <a:gd name="T45" fmla="*/ 16 h 427"/>
                  <a:gd name="T46" fmla="*/ 8 w 573"/>
                  <a:gd name="T47" fmla="*/ 10 h 427"/>
                  <a:gd name="T48" fmla="*/ 0 w 573"/>
                  <a:gd name="T49" fmla="*/ 9 h 427"/>
                  <a:gd name="T50" fmla="*/ 2 w 573"/>
                  <a:gd name="T51" fmla="*/ 10 h 427"/>
                  <a:gd name="T52" fmla="*/ 4 w 573"/>
                  <a:gd name="T53" fmla="*/ 11 h 427"/>
                  <a:gd name="T54" fmla="*/ 6 w 573"/>
                  <a:gd name="T55" fmla="*/ 12 h 427"/>
                  <a:gd name="T56" fmla="*/ 0 w 573"/>
                  <a:gd name="T57" fmla="*/ 12 h 427"/>
                  <a:gd name="T58" fmla="*/ 13 w 573"/>
                  <a:gd name="T59" fmla="*/ 17 h 4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3" h="427">
                    <a:moveTo>
                      <a:pt x="390" y="80"/>
                    </a:moveTo>
                    <a:lnTo>
                      <a:pt x="415" y="58"/>
                    </a:lnTo>
                    <a:lnTo>
                      <a:pt x="436" y="30"/>
                    </a:lnTo>
                    <a:lnTo>
                      <a:pt x="449" y="0"/>
                    </a:lnTo>
                    <a:lnTo>
                      <a:pt x="480" y="3"/>
                    </a:lnTo>
                    <a:lnTo>
                      <a:pt x="509" y="14"/>
                    </a:lnTo>
                    <a:lnTo>
                      <a:pt x="536" y="30"/>
                    </a:lnTo>
                    <a:lnTo>
                      <a:pt x="558" y="51"/>
                    </a:lnTo>
                    <a:lnTo>
                      <a:pt x="573" y="78"/>
                    </a:lnTo>
                    <a:lnTo>
                      <a:pt x="531" y="181"/>
                    </a:lnTo>
                    <a:lnTo>
                      <a:pt x="483" y="285"/>
                    </a:lnTo>
                    <a:lnTo>
                      <a:pt x="429" y="385"/>
                    </a:lnTo>
                    <a:lnTo>
                      <a:pt x="403" y="403"/>
                    </a:lnTo>
                    <a:lnTo>
                      <a:pt x="373" y="419"/>
                    </a:lnTo>
                    <a:lnTo>
                      <a:pt x="341" y="425"/>
                    </a:lnTo>
                    <a:lnTo>
                      <a:pt x="307" y="427"/>
                    </a:lnTo>
                    <a:lnTo>
                      <a:pt x="275" y="422"/>
                    </a:lnTo>
                    <a:lnTo>
                      <a:pt x="231" y="395"/>
                    </a:lnTo>
                    <a:lnTo>
                      <a:pt x="190" y="363"/>
                    </a:lnTo>
                    <a:lnTo>
                      <a:pt x="153" y="325"/>
                    </a:lnTo>
                    <a:lnTo>
                      <a:pt x="122" y="285"/>
                    </a:lnTo>
                    <a:lnTo>
                      <a:pt x="83" y="227"/>
                    </a:lnTo>
                    <a:lnTo>
                      <a:pt x="49" y="166"/>
                    </a:lnTo>
                    <a:lnTo>
                      <a:pt x="22" y="102"/>
                    </a:lnTo>
                    <a:lnTo>
                      <a:pt x="0" y="97"/>
                    </a:lnTo>
                    <a:lnTo>
                      <a:pt x="2" y="107"/>
                    </a:lnTo>
                    <a:lnTo>
                      <a:pt x="9" y="113"/>
                    </a:lnTo>
                    <a:lnTo>
                      <a:pt x="17" y="119"/>
                    </a:lnTo>
                    <a:lnTo>
                      <a:pt x="0" y="130"/>
                    </a:lnTo>
                    <a:lnTo>
                      <a:pt x="31" y="17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Freeform 129"/>
              <p:cNvSpPr>
                <a:spLocks noChangeAspect="1"/>
              </p:cNvSpPr>
              <p:nvPr/>
            </p:nvSpPr>
            <p:spPr bwMode="auto">
              <a:xfrm rot="-466944">
                <a:off x="3012" y="1180"/>
                <a:ext cx="29" cy="43"/>
              </a:xfrm>
              <a:custGeom>
                <a:avLst/>
                <a:gdLst>
                  <a:gd name="T0" fmla="*/ 0 w 32"/>
                  <a:gd name="T1" fmla="*/ 0 h 70"/>
                  <a:gd name="T2" fmla="*/ 10 w 32"/>
                  <a:gd name="T3" fmla="*/ 2 h 70"/>
                  <a:gd name="T4" fmla="*/ 16 w 32"/>
                  <a:gd name="T5" fmla="*/ 4 h 70"/>
                  <a:gd name="T6" fmla="*/ 21 w 32"/>
                  <a:gd name="T7" fmla="*/ 7 h 70"/>
                  <a:gd name="T8" fmla="*/ 22 w 32"/>
                  <a:gd name="T9" fmla="*/ 1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70">
                    <a:moveTo>
                      <a:pt x="0" y="0"/>
                    </a:moveTo>
                    <a:lnTo>
                      <a:pt x="14" y="14"/>
                    </a:lnTo>
                    <a:lnTo>
                      <a:pt x="24" y="31"/>
                    </a:lnTo>
                    <a:lnTo>
                      <a:pt x="31" y="49"/>
                    </a:lnTo>
                    <a:lnTo>
                      <a:pt x="32" y="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Freeform 130"/>
              <p:cNvSpPr>
                <a:spLocks noChangeAspect="1"/>
              </p:cNvSpPr>
              <p:nvPr/>
            </p:nvSpPr>
            <p:spPr bwMode="auto">
              <a:xfrm rot="-466944">
                <a:off x="2993" y="1197"/>
                <a:ext cx="29" cy="34"/>
              </a:xfrm>
              <a:custGeom>
                <a:avLst/>
                <a:gdLst>
                  <a:gd name="T0" fmla="*/ 0 w 27"/>
                  <a:gd name="T1" fmla="*/ 0 h 56"/>
                  <a:gd name="T2" fmla="*/ 18 w 27"/>
                  <a:gd name="T3" fmla="*/ 1 h 56"/>
                  <a:gd name="T4" fmla="*/ 32 w 27"/>
                  <a:gd name="T5" fmla="*/ 2 h 56"/>
                  <a:gd name="T6" fmla="*/ 35 w 27"/>
                  <a:gd name="T7" fmla="*/ 4 h 56"/>
                  <a:gd name="T8" fmla="*/ 33 w 27"/>
                  <a:gd name="T9" fmla="*/ 6 h 56"/>
                  <a:gd name="T10" fmla="*/ 27 w 27"/>
                  <a:gd name="T11" fmla="*/ 8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lnTo>
                      <a:pt x="14" y="7"/>
                    </a:lnTo>
                    <a:lnTo>
                      <a:pt x="24" y="17"/>
                    </a:lnTo>
                    <a:lnTo>
                      <a:pt x="27" y="29"/>
                    </a:lnTo>
                    <a:lnTo>
                      <a:pt x="25" y="43"/>
                    </a:lnTo>
                    <a:lnTo>
                      <a:pt x="20" y="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" name="Freeform 131"/>
              <p:cNvSpPr>
                <a:spLocks noChangeAspect="1"/>
              </p:cNvSpPr>
              <p:nvPr/>
            </p:nvSpPr>
            <p:spPr bwMode="auto">
              <a:xfrm rot="-466944">
                <a:off x="2974" y="1197"/>
                <a:ext cx="29" cy="26"/>
              </a:xfrm>
              <a:custGeom>
                <a:avLst/>
                <a:gdLst>
                  <a:gd name="T0" fmla="*/ 0 w 27"/>
                  <a:gd name="T1" fmla="*/ 0 h 41"/>
                  <a:gd name="T2" fmla="*/ 16 w 27"/>
                  <a:gd name="T3" fmla="*/ 1 h 41"/>
                  <a:gd name="T4" fmla="*/ 30 w 27"/>
                  <a:gd name="T5" fmla="*/ 1 h 41"/>
                  <a:gd name="T6" fmla="*/ 35 w 27"/>
                  <a:gd name="T7" fmla="*/ 3 h 41"/>
                  <a:gd name="T8" fmla="*/ 35 w 27"/>
                  <a:gd name="T9" fmla="*/ 4 h 41"/>
                  <a:gd name="T10" fmla="*/ 30 w 27"/>
                  <a:gd name="T11" fmla="*/ 5 h 41"/>
                  <a:gd name="T12" fmla="*/ 18 w 27"/>
                  <a:gd name="T13" fmla="*/ 6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1">
                    <a:moveTo>
                      <a:pt x="0" y="0"/>
                    </a:moveTo>
                    <a:lnTo>
                      <a:pt x="12" y="2"/>
                    </a:lnTo>
                    <a:lnTo>
                      <a:pt x="22" y="7"/>
                    </a:lnTo>
                    <a:lnTo>
                      <a:pt x="27" y="14"/>
                    </a:lnTo>
                    <a:lnTo>
                      <a:pt x="27" y="24"/>
                    </a:lnTo>
                    <a:lnTo>
                      <a:pt x="22" y="32"/>
                    </a:lnTo>
                    <a:lnTo>
                      <a:pt x="14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8" name="Freeform 132"/>
              <p:cNvSpPr>
                <a:spLocks noChangeAspect="1"/>
              </p:cNvSpPr>
              <p:nvPr/>
            </p:nvSpPr>
            <p:spPr bwMode="auto">
              <a:xfrm rot="-466944">
                <a:off x="3244" y="1070"/>
                <a:ext cx="39" cy="25"/>
              </a:xfrm>
              <a:custGeom>
                <a:avLst/>
                <a:gdLst>
                  <a:gd name="T0" fmla="*/ 0 w 42"/>
                  <a:gd name="T1" fmla="*/ 0 h 45"/>
                  <a:gd name="T2" fmla="*/ 9 w 42"/>
                  <a:gd name="T3" fmla="*/ 0 h 45"/>
                  <a:gd name="T4" fmla="*/ 19 w 42"/>
                  <a:gd name="T5" fmla="*/ 1 h 45"/>
                  <a:gd name="T6" fmla="*/ 27 w 42"/>
                  <a:gd name="T7" fmla="*/ 1 h 45"/>
                  <a:gd name="T8" fmla="*/ 31 w 42"/>
                  <a:gd name="T9" fmla="*/ 2 h 45"/>
                  <a:gd name="T10" fmla="*/ 31 w 42"/>
                  <a:gd name="T11" fmla="*/ 3 h 45"/>
                  <a:gd name="T12" fmla="*/ 31 w 42"/>
                  <a:gd name="T13" fmla="*/ 4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0" y="0"/>
                    </a:moveTo>
                    <a:lnTo>
                      <a:pt x="13" y="0"/>
                    </a:lnTo>
                    <a:lnTo>
                      <a:pt x="25" y="3"/>
                    </a:lnTo>
                    <a:lnTo>
                      <a:pt x="35" y="10"/>
                    </a:lnTo>
                    <a:lnTo>
                      <a:pt x="41" y="20"/>
                    </a:lnTo>
                    <a:lnTo>
                      <a:pt x="42" y="32"/>
                    </a:lnTo>
                    <a:lnTo>
                      <a:pt x="41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9" name="Freeform 133"/>
              <p:cNvSpPr>
                <a:spLocks noChangeAspect="1"/>
              </p:cNvSpPr>
              <p:nvPr/>
            </p:nvSpPr>
            <p:spPr bwMode="auto">
              <a:xfrm rot="-466944">
                <a:off x="3234" y="1078"/>
                <a:ext cx="20" cy="17"/>
              </a:xfrm>
              <a:custGeom>
                <a:avLst/>
                <a:gdLst>
                  <a:gd name="T0" fmla="*/ 0 w 33"/>
                  <a:gd name="T1" fmla="*/ 0 h 27"/>
                  <a:gd name="T2" fmla="*/ 2 w 33"/>
                  <a:gd name="T3" fmla="*/ 0 h 27"/>
                  <a:gd name="T4" fmla="*/ 3 w 33"/>
                  <a:gd name="T5" fmla="*/ 1 h 27"/>
                  <a:gd name="T6" fmla="*/ 4 w 33"/>
                  <a:gd name="T7" fmla="*/ 2 h 27"/>
                  <a:gd name="T8" fmla="*/ 4 w 33"/>
                  <a:gd name="T9" fmla="*/ 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7">
                    <a:moveTo>
                      <a:pt x="0" y="0"/>
                    </a:moveTo>
                    <a:lnTo>
                      <a:pt x="13" y="0"/>
                    </a:lnTo>
                    <a:lnTo>
                      <a:pt x="23" y="5"/>
                    </a:lnTo>
                    <a:lnTo>
                      <a:pt x="32" y="13"/>
                    </a:lnTo>
                    <a:lnTo>
                      <a:pt x="33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Freeform 134"/>
              <p:cNvSpPr>
                <a:spLocks noChangeAspect="1"/>
              </p:cNvSpPr>
              <p:nvPr/>
            </p:nvSpPr>
            <p:spPr bwMode="auto">
              <a:xfrm rot="-466944">
                <a:off x="3225" y="1087"/>
                <a:ext cx="9" cy="8"/>
              </a:xfrm>
              <a:custGeom>
                <a:avLst/>
                <a:gdLst>
                  <a:gd name="T0" fmla="*/ 0 w 17"/>
                  <a:gd name="T1" fmla="*/ 0 h 22"/>
                  <a:gd name="T2" fmla="*/ 1 w 17"/>
                  <a:gd name="T3" fmla="*/ 0 h 22"/>
                  <a:gd name="T4" fmla="*/ 2 w 17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2">
                    <a:moveTo>
                      <a:pt x="0" y="0"/>
                    </a:moveTo>
                    <a:lnTo>
                      <a:pt x="11" y="8"/>
                    </a:lnTo>
                    <a:lnTo>
                      <a:pt x="17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1" name="Freeform 135"/>
              <p:cNvSpPr>
                <a:spLocks noChangeAspect="1"/>
              </p:cNvSpPr>
              <p:nvPr/>
            </p:nvSpPr>
            <p:spPr bwMode="auto">
              <a:xfrm rot="-466944">
                <a:off x="2839" y="1401"/>
                <a:ext cx="222" cy="17"/>
              </a:xfrm>
              <a:custGeom>
                <a:avLst/>
                <a:gdLst>
                  <a:gd name="T0" fmla="*/ 0 w 283"/>
                  <a:gd name="T1" fmla="*/ 1 h 39"/>
                  <a:gd name="T2" fmla="*/ 19 w 283"/>
                  <a:gd name="T3" fmla="*/ 1 h 39"/>
                  <a:gd name="T4" fmla="*/ 37 w 283"/>
                  <a:gd name="T5" fmla="*/ 1 h 39"/>
                  <a:gd name="T6" fmla="*/ 55 w 283"/>
                  <a:gd name="T7" fmla="*/ 1 h 39"/>
                  <a:gd name="T8" fmla="*/ 73 w 283"/>
                  <a:gd name="T9" fmla="*/ 1 h 39"/>
                  <a:gd name="T10" fmla="*/ 90 w 283"/>
                  <a:gd name="T11" fmla="*/ 0 h 39"/>
                  <a:gd name="T12" fmla="*/ 107 w 28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3" h="39">
                    <a:moveTo>
                      <a:pt x="0" y="29"/>
                    </a:moveTo>
                    <a:lnTo>
                      <a:pt x="48" y="36"/>
                    </a:lnTo>
                    <a:lnTo>
                      <a:pt x="97" y="39"/>
                    </a:lnTo>
                    <a:lnTo>
                      <a:pt x="144" y="37"/>
                    </a:lnTo>
                    <a:lnTo>
                      <a:pt x="192" y="31"/>
                    </a:lnTo>
                    <a:lnTo>
                      <a:pt x="238" y="17"/>
                    </a:lnTo>
                    <a:lnTo>
                      <a:pt x="28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2" name="Freeform 136"/>
              <p:cNvSpPr>
                <a:spLocks noChangeAspect="1"/>
              </p:cNvSpPr>
              <p:nvPr/>
            </p:nvSpPr>
            <p:spPr bwMode="auto">
              <a:xfrm rot="-466944">
                <a:off x="3041" y="976"/>
                <a:ext cx="29" cy="119"/>
              </a:xfrm>
              <a:custGeom>
                <a:avLst/>
                <a:gdLst>
                  <a:gd name="T0" fmla="*/ 0 w 38"/>
                  <a:gd name="T1" fmla="*/ 0 h 203"/>
                  <a:gd name="T2" fmla="*/ 6 w 38"/>
                  <a:gd name="T3" fmla="*/ 4 h 203"/>
                  <a:gd name="T4" fmla="*/ 10 w 38"/>
                  <a:gd name="T5" fmla="*/ 8 h 203"/>
                  <a:gd name="T6" fmla="*/ 12 w 38"/>
                  <a:gd name="T7" fmla="*/ 11 h 203"/>
                  <a:gd name="T8" fmla="*/ 13 w 38"/>
                  <a:gd name="T9" fmla="*/ 16 h 203"/>
                  <a:gd name="T10" fmla="*/ 11 w 38"/>
                  <a:gd name="T11" fmla="*/ 19 h 203"/>
                  <a:gd name="T12" fmla="*/ 8 w 38"/>
                  <a:gd name="T13" fmla="*/ 24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203">
                    <a:moveTo>
                      <a:pt x="0" y="0"/>
                    </a:moveTo>
                    <a:lnTo>
                      <a:pt x="17" y="32"/>
                    </a:lnTo>
                    <a:lnTo>
                      <a:pt x="29" y="64"/>
                    </a:lnTo>
                    <a:lnTo>
                      <a:pt x="36" y="98"/>
                    </a:lnTo>
                    <a:lnTo>
                      <a:pt x="38" y="133"/>
                    </a:lnTo>
                    <a:lnTo>
                      <a:pt x="34" y="167"/>
                    </a:lnTo>
                    <a:lnTo>
                      <a:pt x="26" y="20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3" name="Freeform 137"/>
              <p:cNvSpPr>
                <a:spLocks noChangeAspect="1"/>
              </p:cNvSpPr>
              <p:nvPr/>
            </p:nvSpPr>
            <p:spPr bwMode="auto">
              <a:xfrm rot="-466944">
                <a:off x="3138" y="1231"/>
                <a:ext cx="39" cy="145"/>
              </a:xfrm>
              <a:custGeom>
                <a:avLst/>
                <a:gdLst>
                  <a:gd name="T0" fmla="*/ 0 w 43"/>
                  <a:gd name="T1" fmla="*/ 0 h 262"/>
                  <a:gd name="T2" fmla="*/ 12 w 43"/>
                  <a:gd name="T3" fmla="*/ 6 h 262"/>
                  <a:gd name="T4" fmla="*/ 21 w 43"/>
                  <a:gd name="T5" fmla="*/ 12 h 262"/>
                  <a:gd name="T6" fmla="*/ 26 w 43"/>
                  <a:gd name="T7" fmla="*/ 18 h 262"/>
                  <a:gd name="T8" fmla="*/ 29 w 43"/>
                  <a:gd name="T9" fmla="*/ 24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0" y="0"/>
                    </a:moveTo>
                    <a:lnTo>
                      <a:pt x="17" y="64"/>
                    </a:lnTo>
                    <a:lnTo>
                      <a:pt x="31" y="129"/>
                    </a:lnTo>
                    <a:lnTo>
                      <a:pt x="39" y="196"/>
                    </a:lnTo>
                    <a:lnTo>
                      <a:pt x="43" y="2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4" name="Freeform 138"/>
              <p:cNvSpPr>
                <a:spLocks noChangeAspect="1"/>
              </p:cNvSpPr>
              <p:nvPr/>
            </p:nvSpPr>
            <p:spPr bwMode="auto">
              <a:xfrm rot="-466944">
                <a:off x="3206" y="1308"/>
                <a:ext cx="57" cy="25"/>
              </a:xfrm>
              <a:custGeom>
                <a:avLst/>
                <a:gdLst>
                  <a:gd name="T0" fmla="*/ 30 w 71"/>
                  <a:gd name="T1" fmla="*/ 0 h 43"/>
                  <a:gd name="T2" fmla="*/ 24 w 71"/>
                  <a:gd name="T3" fmla="*/ 2 h 43"/>
                  <a:gd name="T4" fmla="*/ 17 w 71"/>
                  <a:gd name="T5" fmla="*/ 3 h 43"/>
                  <a:gd name="T6" fmla="*/ 9 w 71"/>
                  <a:gd name="T7" fmla="*/ 5 h 43"/>
                  <a:gd name="T8" fmla="*/ 0 w 71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43">
                    <a:moveTo>
                      <a:pt x="71" y="0"/>
                    </a:moveTo>
                    <a:lnTo>
                      <a:pt x="57" y="16"/>
                    </a:lnTo>
                    <a:lnTo>
                      <a:pt x="40" y="29"/>
                    </a:lnTo>
                    <a:lnTo>
                      <a:pt x="22" y="38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5" name="Freeform 139"/>
              <p:cNvSpPr>
                <a:spLocks noChangeAspect="1"/>
              </p:cNvSpPr>
              <p:nvPr/>
            </p:nvSpPr>
            <p:spPr bwMode="auto">
              <a:xfrm rot="-466944">
                <a:off x="3051" y="934"/>
                <a:ext cx="68" cy="17"/>
              </a:xfrm>
              <a:custGeom>
                <a:avLst/>
                <a:gdLst>
                  <a:gd name="T0" fmla="*/ 38 w 82"/>
                  <a:gd name="T1" fmla="*/ 0 h 29"/>
                  <a:gd name="T2" fmla="*/ 32 w 82"/>
                  <a:gd name="T3" fmla="*/ 2 h 29"/>
                  <a:gd name="T4" fmla="*/ 25 w 82"/>
                  <a:gd name="T5" fmla="*/ 3 h 29"/>
                  <a:gd name="T6" fmla="*/ 17 w 82"/>
                  <a:gd name="T7" fmla="*/ 4 h 29"/>
                  <a:gd name="T8" fmla="*/ 9 w 82"/>
                  <a:gd name="T9" fmla="*/ 4 h 29"/>
                  <a:gd name="T10" fmla="*/ 0 w 82"/>
                  <a:gd name="T11" fmla="*/ 3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29">
                    <a:moveTo>
                      <a:pt x="82" y="0"/>
                    </a:moveTo>
                    <a:lnTo>
                      <a:pt x="68" y="15"/>
                    </a:lnTo>
                    <a:lnTo>
                      <a:pt x="53" y="26"/>
                    </a:lnTo>
                    <a:lnTo>
                      <a:pt x="36" y="29"/>
                    </a:lnTo>
                    <a:lnTo>
                      <a:pt x="19" y="29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Freeform 140"/>
              <p:cNvSpPr>
                <a:spLocks noChangeAspect="1"/>
              </p:cNvSpPr>
              <p:nvPr/>
            </p:nvSpPr>
            <p:spPr bwMode="auto">
              <a:xfrm rot="-466944">
                <a:off x="2858" y="1036"/>
                <a:ext cx="183" cy="161"/>
              </a:xfrm>
              <a:custGeom>
                <a:avLst/>
                <a:gdLst>
                  <a:gd name="T0" fmla="*/ 97 w 225"/>
                  <a:gd name="T1" fmla="*/ 13 h 293"/>
                  <a:gd name="T2" fmla="*/ 85 w 225"/>
                  <a:gd name="T3" fmla="*/ 8 h 293"/>
                  <a:gd name="T4" fmla="*/ 66 w 225"/>
                  <a:gd name="T5" fmla="*/ 4 h 293"/>
                  <a:gd name="T6" fmla="*/ 55 w 225"/>
                  <a:gd name="T7" fmla="*/ 1 h 293"/>
                  <a:gd name="T8" fmla="*/ 37 w 225"/>
                  <a:gd name="T9" fmla="*/ 0 h 293"/>
                  <a:gd name="T10" fmla="*/ 35 w 225"/>
                  <a:gd name="T11" fmla="*/ 2 h 293"/>
                  <a:gd name="T12" fmla="*/ 39 w 225"/>
                  <a:gd name="T13" fmla="*/ 3 h 293"/>
                  <a:gd name="T14" fmla="*/ 59 w 225"/>
                  <a:gd name="T15" fmla="*/ 4 h 293"/>
                  <a:gd name="T16" fmla="*/ 59 w 225"/>
                  <a:gd name="T17" fmla="*/ 4 h 293"/>
                  <a:gd name="T18" fmla="*/ 37 w 225"/>
                  <a:gd name="T19" fmla="*/ 3 h 293"/>
                  <a:gd name="T20" fmla="*/ 16 w 225"/>
                  <a:gd name="T21" fmla="*/ 4 h 293"/>
                  <a:gd name="T22" fmla="*/ 2 w 225"/>
                  <a:gd name="T23" fmla="*/ 6 h 293"/>
                  <a:gd name="T24" fmla="*/ 2 w 225"/>
                  <a:gd name="T25" fmla="*/ 8 h 293"/>
                  <a:gd name="T26" fmla="*/ 8 w 225"/>
                  <a:gd name="T27" fmla="*/ 10 h 293"/>
                  <a:gd name="T28" fmla="*/ 32 w 225"/>
                  <a:gd name="T29" fmla="*/ 9 h 293"/>
                  <a:gd name="T30" fmla="*/ 27 w 225"/>
                  <a:gd name="T31" fmla="*/ 9 h 293"/>
                  <a:gd name="T32" fmla="*/ 2 w 225"/>
                  <a:gd name="T33" fmla="*/ 13 h 293"/>
                  <a:gd name="T34" fmla="*/ 6 w 225"/>
                  <a:gd name="T35" fmla="*/ 15 h 293"/>
                  <a:gd name="T36" fmla="*/ 18 w 225"/>
                  <a:gd name="T37" fmla="*/ 17 h 293"/>
                  <a:gd name="T38" fmla="*/ 37 w 225"/>
                  <a:gd name="T39" fmla="*/ 15 h 293"/>
                  <a:gd name="T40" fmla="*/ 63 w 225"/>
                  <a:gd name="T41" fmla="*/ 13 h 293"/>
                  <a:gd name="T42" fmla="*/ 20 w 225"/>
                  <a:gd name="T43" fmla="*/ 17 h 293"/>
                  <a:gd name="T44" fmla="*/ 19 w 225"/>
                  <a:gd name="T45" fmla="*/ 19 h 293"/>
                  <a:gd name="T46" fmla="*/ 24 w 225"/>
                  <a:gd name="T47" fmla="*/ 21 h 293"/>
                  <a:gd name="T48" fmla="*/ 36 w 225"/>
                  <a:gd name="T49" fmla="*/ 22 h 293"/>
                  <a:gd name="T50" fmla="*/ 54 w 225"/>
                  <a:gd name="T51" fmla="*/ 20 h 293"/>
                  <a:gd name="T52" fmla="*/ 50 w 225"/>
                  <a:gd name="T53" fmla="*/ 20 h 293"/>
                  <a:gd name="T54" fmla="*/ 33 w 225"/>
                  <a:gd name="T55" fmla="*/ 24 h 293"/>
                  <a:gd name="T56" fmla="*/ 39 w 225"/>
                  <a:gd name="T57" fmla="*/ 26 h 293"/>
                  <a:gd name="T58" fmla="*/ 51 w 225"/>
                  <a:gd name="T59" fmla="*/ 26 h 293"/>
                  <a:gd name="T60" fmla="*/ 68 w 225"/>
                  <a:gd name="T61" fmla="*/ 25 h 293"/>
                  <a:gd name="T62" fmla="*/ 87 w 225"/>
                  <a:gd name="T63" fmla="*/ 20 h 293"/>
                  <a:gd name="T64" fmla="*/ 98 w 225"/>
                  <a:gd name="T65" fmla="*/ 15 h 2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93">
                    <a:moveTo>
                      <a:pt x="225" y="164"/>
                    </a:moveTo>
                    <a:lnTo>
                      <a:pt x="220" y="136"/>
                    </a:lnTo>
                    <a:lnTo>
                      <a:pt x="208" y="108"/>
                    </a:lnTo>
                    <a:lnTo>
                      <a:pt x="193" y="83"/>
                    </a:lnTo>
                    <a:lnTo>
                      <a:pt x="174" y="61"/>
                    </a:lnTo>
                    <a:lnTo>
                      <a:pt x="151" y="42"/>
                    </a:lnTo>
                    <a:lnTo>
                      <a:pt x="141" y="25"/>
                    </a:lnTo>
                    <a:lnTo>
                      <a:pt x="125" y="12"/>
                    </a:lnTo>
                    <a:lnTo>
                      <a:pt x="107" y="3"/>
                    </a:lnTo>
                    <a:lnTo>
                      <a:pt x="86" y="0"/>
                    </a:lnTo>
                    <a:lnTo>
                      <a:pt x="81" y="8"/>
                    </a:lnTo>
                    <a:lnTo>
                      <a:pt x="80" y="17"/>
                    </a:lnTo>
                    <a:lnTo>
                      <a:pt x="83" y="25"/>
                    </a:lnTo>
                    <a:lnTo>
                      <a:pt x="88" y="32"/>
                    </a:lnTo>
                    <a:lnTo>
                      <a:pt x="113" y="32"/>
                    </a:lnTo>
                    <a:lnTo>
                      <a:pt x="137" y="39"/>
                    </a:lnTo>
                    <a:lnTo>
                      <a:pt x="159" y="51"/>
                    </a:lnTo>
                    <a:lnTo>
                      <a:pt x="136" y="39"/>
                    </a:lnTo>
                    <a:lnTo>
                      <a:pt x="112" y="32"/>
                    </a:lnTo>
                    <a:lnTo>
                      <a:pt x="85" y="31"/>
                    </a:lnTo>
                    <a:lnTo>
                      <a:pt x="59" y="34"/>
                    </a:lnTo>
                    <a:lnTo>
                      <a:pt x="36" y="42"/>
                    </a:lnTo>
                    <a:lnTo>
                      <a:pt x="14" y="56"/>
                    </a:lnTo>
                    <a:lnTo>
                      <a:pt x="3" y="66"/>
                    </a:lnTo>
                    <a:lnTo>
                      <a:pt x="0" y="80"/>
                    </a:lnTo>
                    <a:lnTo>
                      <a:pt x="2" y="92"/>
                    </a:lnTo>
                    <a:lnTo>
                      <a:pt x="8" y="103"/>
                    </a:lnTo>
                    <a:lnTo>
                      <a:pt x="19" y="112"/>
                    </a:lnTo>
                    <a:lnTo>
                      <a:pt x="32" y="114"/>
                    </a:lnTo>
                    <a:lnTo>
                      <a:pt x="73" y="95"/>
                    </a:lnTo>
                    <a:lnTo>
                      <a:pt x="117" y="85"/>
                    </a:lnTo>
                    <a:lnTo>
                      <a:pt x="63" y="102"/>
                    </a:lnTo>
                    <a:lnTo>
                      <a:pt x="12" y="125"/>
                    </a:lnTo>
                    <a:lnTo>
                      <a:pt x="5" y="139"/>
                    </a:lnTo>
                    <a:lnTo>
                      <a:pt x="7" y="156"/>
                    </a:lnTo>
                    <a:lnTo>
                      <a:pt x="14" y="169"/>
                    </a:lnTo>
                    <a:lnTo>
                      <a:pt x="25" y="180"/>
                    </a:lnTo>
                    <a:lnTo>
                      <a:pt x="41" y="185"/>
                    </a:lnTo>
                    <a:lnTo>
                      <a:pt x="56" y="181"/>
                    </a:lnTo>
                    <a:lnTo>
                      <a:pt x="83" y="163"/>
                    </a:lnTo>
                    <a:lnTo>
                      <a:pt x="112" y="147"/>
                    </a:lnTo>
                    <a:lnTo>
                      <a:pt x="144" y="136"/>
                    </a:lnTo>
                    <a:lnTo>
                      <a:pt x="95" y="159"/>
                    </a:lnTo>
                    <a:lnTo>
                      <a:pt x="47" y="186"/>
                    </a:lnTo>
                    <a:lnTo>
                      <a:pt x="42" y="198"/>
                    </a:lnTo>
                    <a:lnTo>
                      <a:pt x="42" y="212"/>
                    </a:lnTo>
                    <a:lnTo>
                      <a:pt x="46" y="224"/>
                    </a:lnTo>
                    <a:lnTo>
                      <a:pt x="56" y="234"/>
                    </a:lnTo>
                    <a:lnTo>
                      <a:pt x="68" y="239"/>
                    </a:lnTo>
                    <a:lnTo>
                      <a:pt x="81" y="239"/>
                    </a:lnTo>
                    <a:lnTo>
                      <a:pt x="93" y="234"/>
                    </a:lnTo>
                    <a:lnTo>
                      <a:pt x="124" y="214"/>
                    </a:lnTo>
                    <a:lnTo>
                      <a:pt x="154" y="198"/>
                    </a:lnTo>
                    <a:lnTo>
                      <a:pt x="115" y="220"/>
                    </a:lnTo>
                    <a:lnTo>
                      <a:pt x="80" y="247"/>
                    </a:lnTo>
                    <a:lnTo>
                      <a:pt x="76" y="261"/>
                    </a:lnTo>
                    <a:lnTo>
                      <a:pt x="80" y="275"/>
                    </a:lnTo>
                    <a:lnTo>
                      <a:pt x="90" y="286"/>
                    </a:lnTo>
                    <a:lnTo>
                      <a:pt x="102" y="293"/>
                    </a:lnTo>
                    <a:lnTo>
                      <a:pt x="117" y="293"/>
                    </a:lnTo>
                    <a:lnTo>
                      <a:pt x="130" y="288"/>
                    </a:lnTo>
                    <a:lnTo>
                      <a:pt x="156" y="269"/>
                    </a:lnTo>
                    <a:lnTo>
                      <a:pt x="180" y="247"/>
                    </a:lnTo>
                    <a:lnTo>
                      <a:pt x="198" y="222"/>
                    </a:lnTo>
                    <a:lnTo>
                      <a:pt x="213" y="195"/>
                    </a:lnTo>
                    <a:lnTo>
                      <a:pt x="225" y="16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141"/>
              <p:cNvSpPr>
                <a:spLocks noChangeAspect="1"/>
              </p:cNvSpPr>
              <p:nvPr/>
            </p:nvSpPr>
            <p:spPr bwMode="auto">
              <a:xfrm rot="-466944">
                <a:off x="3080" y="1019"/>
                <a:ext cx="154" cy="85"/>
              </a:xfrm>
              <a:custGeom>
                <a:avLst/>
                <a:gdLst>
                  <a:gd name="T0" fmla="*/ 2 w 197"/>
                  <a:gd name="T1" fmla="*/ 8 h 146"/>
                  <a:gd name="T2" fmla="*/ 0 w 197"/>
                  <a:gd name="T3" fmla="*/ 6 h 146"/>
                  <a:gd name="T4" fmla="*/ 2 w 197"/>
                  <a:gd name="T5" fmla="*/ 4 h 146"/>
                  <a:gd name="T6" fmla="*/ 4 w 197"/>
                  <a:gd name="T7" fmla="*/ 2 h 146"/>
                  <a:gd name="T8" fmla="*/ 9 w 197"/>
                  <a:gd name="T9" fmla="*/ 1 h 146"/>
                  <a:gd name="T10" fmla="*/ 16 w 197"/>
                  <a:gd name="T11" fmla="*/ 1 h 146"/>
                  <a:gd name="T12" fmla="*/ 8 w 197"/>
                  <a:gd name="T13" fmla="*/ 3 h 146"/>
                  <a:gd name="T14" fmla="*/ 16 w 197"/>
                  <a:gd name="T15" fmla="*/ 1 h 146"/>
                  <a:gd name="T16" fmla="*/ 25 w 197"/>
                  <a:gd name="T17" fmla="*/ 0 h 146"/>
                  <a:gd name="T18" fmla="*/ 35 w 197"/>
                  <a:gd name="T19" fmla="*/ 1 h 146"/>
                  <a:gd name="T20" fmla="*/ 45 w 197"/>
                  <a:gd name="T21" fmla="*/ 1 h 146"/>
                  <a:gd name="T22" fmla="*/ 53 w 197"/>
                  <a:gd name="T23" fmla="*/ 3 h 146"/>
                  <a:gd name="T24" fmla="*/ 60 w 197"/>
                  <a:gd name="T25" fmla="*/ 5 h 146"/>
                  <a:gd name="T26" fmla="*/ 67 w 197"/>
                  <a:gd name="T27" fmla="*/ 8 h 146"/>
                  <a:gd name="T28" fmla="*/ 71 w 197"/>
                  <a:gd name="T29" fmla="*/ 10 h 146"/>
                  <a:gd name="T30" fmla="*/ 73 w 197"/>
                  <a:gd name="T31" fmla="*/ 13 h 146"/>
                  <a:gd name="T32" fmla="*/ 69 w 197"/>
                  <a:gd name="T33" fmla="*/ 15 h 146"/>
                  <a:gd name="T34" fmla="*/ 63 w 197"/>
                  <a:gd name="T35" fmla="*/ 16 h 146"/>
                  <a:gd name="T36" fmla="*/ 56 w 197"/>
                  <a:gd name="T37" fmla="*/ 17 h 146"/>
                  <a:gd name="T38" fmla="*/ 48 w 197"/>
                  <a:gd name="T39" fmla="*/ 17 h 146"/>
                  <a:gd name="T40" fmla="*/ 44 w 197"/>
                  <a:gd name="T41" fmla="*/ 14 h 146"/>
                  <a:gd name="T42" fmla="*/ 37 w 197"/>
                  <a:gd name="T43" fmla="*/ 12 h 146"/>
                  <a:gd name="T44" fmla="*/ 30 w 197"/>
                  <a:gd name="T45" fmla="*/ 10 h 146"/>
                  <a:gd name="T46" fmla="*/ 20 w 197"/>
                  <a:gd name="T47" fmla="*/ 9 h 146"/>
                  <a:gd name="T48" fmla="*/ 11 w 197"/>
                  <a:gd name="T49" fmla="*/ 8 h 146"/>
                  <a:gd name="T50" fmla="*/ 2 w 197"/>
                  <a:gd name="T51" fmla="*/ 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7" h="146">
                    <a:moveTo>
                      <a:pt x="2" y="68"/>
                    </a:moveTo>
                    <a:lnTo>
                      <a:pt x="0" y="51"/>
                    </a:lnTo>
                    <a:lnTo>
                      <a:pt x="2" y="34"/>
                    </a:lnTo>
                    <a:lnTo>
                      <a:pt x="12" y="19"/>
                    </a:lnTo>
                    <a:lnTo>
                      <a:pt x="24" y="9"/>
                    </a:lnTo>
                    <a:lnTo>
                      <a:pt x="41" y="2"/>
                    </a:lnTo>
                    <a:lnTo>
                      <a:pt x="22" y="32"/>
                    </a:lnTo>
                    <a:lnTo>
                      <a:pt x="41" y="2"/>
                    </a:lnTo>
                    <a:lnTo>
                      <a:pt x="68" y="0"/>
                    </a:lnTo>
                    <a:lnTo>
                      <a:pt x="93" y="2"/>
                    </a:lnTo>
                    <a:lnTo>
                      <a:pt x="119" y="10"/>
                    </a:lnTo>
                    <a:lnTo>
                      <a:pt x="142" y="24"/>
                    </a:lnTo>
                    <a:lnTo>
                      <a:pt x="163" y="41"/>
                    </a:lnTo>
                    <a:lnTo>
                      <a:pt x="180" y="63"/>
                    </a:lnTo>
                    <a:lnTo>
                      <a:pt x="192" y="87"/>
                    </a:lnTo>
                    <a:lnTo>
                      <a:pt x="197" y="114"/>
                    </a:lnTo>
                    <a:lnTo>
                      <a:pt x="185" y="127"/>
                    </a:lnTo>
                    <a:lnTo>
                      <a:pt x="168" y="139"/>
                    </a:lnTo>
                    <a:lnTo>
                      <a:pt x="149" y="144"/>
                    </a:lnTo>
                    <a:lnTo>
                      <a:pt x="129" y="146"/>
                    </a:lnTo>
                    <a:lnTo>
                      <a:pt x="117" y="124"/>
                    </a:lnTo>
                    <a:lnTo>
                      <a:pt x="98" y="104"/>
                    </a:lnTo>
                    <a:lnTo>
                      <a:pt x="78" y="88"/>
                    </a:lnTo>
                    <a:lnTo>
                      <a:pt x="54" y="77"/>
                    </a:lnTo>
                    <a:lnTo>
                      <a:pt x="29" y="70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142"/>
              <p:cNvSpPr>
                <a:spLocks noChangeAspect="1"/>
              </p:cNvSpPr>
              <p:nvPr/>
            </p:nvSpPr>
            <p:spPr bwMode="auto">
              <a:xfrm rot="21133056" flipH="1">
                <a:off x="2954" y="781"/>
                <a:ext cx="97" cy="34"/>
              </a:xfrm>
              <a:custGeom>
                <a:avLst/>
                <a:gdLst>
                  <a:gd name="T0" fmla="*/ 7 w 229"/>
                  <a:gd name="T1" fmla="*/ 0 h 103"/>
                  <a:gd name="T2" fmla="*/ 6 w 229"/>
                  <a:gd name="T3" fmla="*/ 0 h 103"/>
                  <a:gd name="T4" fmla="*/ 4 w 229"/>
                  <a:gd name="T5" fmla="*/ 0 h 103"/>
                  <a:gd name="T6" fmla="*/ 2 w 229"/>
                  <a:gd name="T7" fmla="*/ 0 h 103"/>
                  <a:gd name="T8" fmla="*/ 0 w 229"/>
                  <a:gd name="T9" fmla="*/ 0 h 103"/>
                  <a:gd name="T10" fmla="*/ 0 w 229"/>
                  <a:gd name="T11" fmla="*/ 0 h 103"/>
                  <a:gd name="T12" fmla="*/ 1 w 229"/>
                  <a:gd name="T13" fmla="*/ 1 h 103"/>
                  <a:gd name="T14" fmla="*/ 2 w 229"/>
                  <a:gd name="T15" fmla="*/ 1 h 103"/>
                  <a:gd name="T16" fmla="*/ 3 w 229"/>
                  <a:gd name="T17" fmla="*/ 1 h 103"/>
                  <a:gd name="T18" fmla="*/ 4 w 229"/>
                  <a:gd name="T19" fmla="*/ 1 h 103"/>
                  <a:gd name="T20" fmla="*/ 5 w 229"/>
                  <a:gd name="T21" fmla="*/ 1 h 103"/>
                  <a:gd name="T22" fmla="*/ 6 w 229"/>
                  <a:gd name="T23" fmla="*/ 1 h 103"/>
                  <a:gd name="T24" fmla="*/ 7 w 229"/>
                  <a:gd name="T25" fmla="*/ 1 h 103"/>
                  <a:gd name="T26" fmla="*/ 7 w 229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9" h="103">
                    <a:moveTo>
                      <a:pt x="229" y="37"/>
                    </a:moveTo>
                    <a:lnTo>
                      <a:pt x="182" y="24"/>
                    </a:lnTo>
                    <a:lnTo>
                      <a:pt x="132" y="13"/>
                    </a:lnTo>
                    <a:lnTo>
                      <a:pt x="66" y="6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26" y="61"/>
                    </a:lnTo>
                    <a:lnTo>
                      <a:pt x="53" y="85"/>
                    </a:lnTo>
                    <a:lnTo>
                      <a:pt x="84" y="98"/>
                    </a:lnTo>
                    <a:lnTo>
                      <a:pt x="116" y="103"/>
                    </a:lnTo>
                    <a:lnTo>
                      <a:pt x="150" y="101"/>
                    </a:lnTo>
                    <a:lnTo>
                      <a:pt x="182" y="87"/>
                    </a:lnTo>
                    <a:lnTo>
                      <a:pt x="208" y="66"/>
                    </a:lnTo>
                    <a:lnTo>
                      <a:pt x="229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9" name="Freeform 143"/>
              <p:cNvSpPr>
                <a:spLocks noChangeAspect="1"/>
              </p:cNvSpPr>
              <p:nvPr/>
            </p:nvSpPr>
            <p:spPr bwMode="auto">
              <a:xfrm rot="21133056" flipH="1">
                <a:off x="2964" y="798"/>
                <a:ext cx="58" cy="17"/>
              </a:xfrm>
              <a:custGeom>
                <a:avLst/>
                <a:gdLst>
                  <a:gd name="T0" fmla="*/ 0 w 145"/>
                  <a:gd name="T1" fmla="*/ 1 h 39"/>
                  <a:gd name="T2" fmla="*/ 1 w 145"/>
                  <a:gd name="T3" fmla="*/ 0 h 39"/>
                  <a:gd name="T4" fmla="*/ 2 w 145"/>
                  <a:gd name="T5" fmla="*/ 0 h 39"/>
                  <a:gd name="T6" fmla="*/ 3 w 145"/>
                  <a:gd name="T7" fmla="*/ 0 h 39"/>
                  <a:gd name="T8" fmla="*/ 4 w 145"/>
                  <a:gd name="T9" fmla="*/ 0 h 39"/>
                  <a:gd name="T10" fmla="*/ 3 w 145"/>
                  <a:gd name="T11" fmla="*/ 1 h 39"/>
                  <a:gd name="T12" fmla="*/ 2 w 145"/>
                  <a:gd name="T13" fmla="*/ 1 h 39"/>
                  <a:gd name="T14" fmla="*/ 2 w 145"/>
                  <a:gd name="T15" fmla="*/ 1 h 39"/>
                  <a:gd name="T16" fmla="*/ 1 w 145"/>
                  <a:gd name="T17" fmla="*/ 1 h 39"/>
                  <a:gd name="T18" fmla="*/ 0 w 145"/>
                  <a:gd name="T19" fmla="*/ 1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39">
                    <a:moveTo>
                      <a:pt x="0" y="21"/>
                    </a:moveTo>
                    <a:lnTo>
                      <a:pt x="34" y="8"/>
                    </a:lnTo>
                    <a:lnTo>
                      <a:pt x="71" y="0"/>
                    </a:lnTo>
                    <a:lnTo>
                      <a:pt x="108" y="0"/>
                    </a:lnTo>
                    <a:lnTo>
                      <a:pt x="145" y="10"/>
                    </a:lnTo>
                    <a:lnTo>
                      <a:pt x="119" y="26"/>
                    </a:lnTo>
                    <a:lnTo>
                      <a:pt x="90" y="37"/>
                    </a:lnTo>
                    <a:lnTo>
                      <a:pt x="58" y="39"/>
                    </a:lnTo>
                    <a:lnTo>
                      <a:pt x="26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90" name="Group 144"/>
              <p:cNvGrpSpPr>
                <a:grpSpLocks noChangeAspect="1"/>
              </p:cNvGrpSpPr>
              <p:nvPr/>
            </p:nvGrpSpPr>
            <p:grpSpPr bwMode="auto">
              <a:xfrm rot="-466944">
                <a:off x="2713" y="611"/>
                <a:ext cx="396" cy="102"/>
                <a:chOff x="2492" y="1734"/>
                <a:chExt cx="498" cy="175"/>
              </a:xfrm>
            </p:grpSpPr>
            <p:sp>
              <p:nvSpPr>
                <p:cNvPr id="297" name="Freeform 145"/>
                <p:cNvSpPr>
                  <a:spLocks noChangeAspect="1"/>
                </p:cNvSpPr>
                <p:nvPr/>
              </p:nvSpPr>
              <p:spPr bwMode="auto">
                <a:xfrm>
                  <a:off x="2646" y="1766"/>
                  <a:ext cx="111" cy="19"/>
                </a:xfrm>
                <a:custGeom>
                  <a:avLst/>
                  <a:gdLst>
                    <a:gd name="T0" fmla="*/ 0 w 111"/>
                    <a:gd name="T1" fmla="*/ 19 h 19"/>
                    <a:gd name="T2" fmla="*/ 21 w 111"/>
                    <a:gd name="T3" fmla="*/ 7 h 19"/>
                    <a:gd name="T4" fmla="*/ 44 w 111"/>
                    <a:gd name="T5" fmla="*/ 0 h 19"/>
                    <a:gd name="T6" fmla="*/ 66 w 111"/>
                    <a:gd name="T7" fmla="*/ 0 h 19"/>
                    <a:gd name="T8" fmla="*/ 89 w 111"/>
                    <a:gd name="T9" fmla="*/ 7 h 19"/>
                    <a:gd name="T10" fmla="*/ 111 w 111"/>
                    <a:gd name="T11" fmla="*/ 19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1" h="19">
                      <a:moveTo>
                        <a:pt x="0" y="19"/>
                      </a:moveTo>
                      <a:lnTo>
                        <a:pt x="21" y="7"/>
                      </a:lnTo>
                      <a:lnTo>
                        <a:pt x="44" y="0"/>
                      </a:lnTo>
                      <a:lnTo>
                        <a:pt x="66" y="0"/>
                      </a:lnTo>
                      <a:lnTo>
                        <a:pt x="89" y="7"/>
                      </a:lnTo>
                      <a:lnTo>
                        <a:pt x="111" y="19"/>
                      </a:lnTo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8" name="Freeform 146"/>
                <p:cNvSpPr>
                  <a:spLocks noChangeAspect="1"/>
                </p:cNvSpPr>
                <p:nvPr/>
              </p:nvSpPr>
              <p:spPr bwMode="auto">
                <a:xfrm>
                  <a:off x="2879" y="1751"/>
                  <a:ext cx="111" cy="17"/>
                </a:xfrm>
                <a:custGeom>
                  <a:avLst/>
                  <a:gdLst>
                    <a:gd name="T0" fmla="*/ 111 w 111"/>
                    <a:gd name="T1" fmla="*/ 17 h 17"/>
                    <a:gd name="T2" fmla="*/ 89 w 111"/>
                    <a:gd name="T3" fmla="*/ 5 h 17"/>
                    <a:gd name="T4" fmla="*/ 67 w 111"/>
                    <a:gd name="T5" fmla="*/ 0 h 17"/>
                    <a:gd name="T6" fmla="*/ 44 w 111"/>
                    <a:gd name="T7" fmla="*/ 0 h 17"/>
                    <a:gd name="T8" fmla="*/ 22 w 111"/>
                    <a:gd name="T9" fmla="*/ 5 h 17"/>
                    <a:gd name="T10" fmla="*/ 0 w 111"/>
                    <a:gd name="T11" fmla="*/ 17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1" h="17">
                      <a:moveTo>
                        <a:pt x="111" y="17"/>
                      </a:moveTo>
                      <a:lnTo>
                        <a:pt x="89" y="5"/>
                      </a:lnTo>
                      <a:lnTo>
                        <a:pt x="67" y="0"/>
                      </a:lnTo>
                      <a:lnTo>
                        <a:pt x="44" y="0"/>
                      </a:lnTo>
                      <a:lnTo>
                        <a:pt x="22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9" name="Freeform 147"/>
                <p:cNvSpPr>
                  <a:spLocks noChangeAspect="1"/>
                </p:cNvSpPr>
                <p:nvPr/>
              </p:nvSpPr>
              <p:spPr bwMode="auto">
                <a:xfrm>
                  <a:off x="2558" y="1782"/>
                  <a:ext cx="19" cy="115"/>
                </a:xfrm>
                <a:custGeom>
                  <a:avLst/>
                  <a:gdLst>
                    <a:gd name="T0" fmla="*/ 19 w 19"/>
                    <a:gd name="T1" fmla="*/ 0 h 115"/>
                    <a:gd name="T2" fmla="*/ 9 w 19"/>
                    <a:gd name="T3" fmla="*/ 22 h 115"/>
                    <a:gd name="T4" fmla="*/ 2 w 19"/>
                    <a:gd name="T5" fmla="*/ 45 h 115"/>
                    <a:gd name="T6" fmla="*/ 0 w 19"/>
                    <a:gd name="T7" fmla="*/ 69 h 115"/>
                    <a:gd name="T8" fmla="*/ 5 w 19"/>
                    <a:gd name="T9" fmla="*/ 93 h 115"/>
                    <a:gd name="T10" fmla="*/ 16 w 19"/>
                    <a:gd name="T11" fmla="*/ 115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15">
                      <a:moveTo>
                        <a:pt x="19" y="0"/>
                      </a:moveTo>
                      <a:lnTo>
                        <a:pt x="9" y="22"/>
                      </a:lnTo>
                      <a:lnTo>
                        <a:pt x="2" y="45"/>
                      </a:lnTo>
                      <a:lnTo>
                        <a:pt x="0" y="69"/>
                      </a:lnTo>
                      <a:lnTo>
                        <a:pt x="5" y="93"/>
                      </a:lnTo>
                      <a:lnTo>
                        <a:pt x="16" y="115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0" name="Freeform 148"/>
                <p:cNvSpPr>
                  <a:spLocks noChangeAspect="1"/>
                </p:cNvSpPr>
                <p:nvPr/>
              </p:nvSpPr>
              <p:spPr bwMode="auto">
                <a:xfrm>
                  <a:off x="2523" y="1790"/>
                  <a:ext cx="18" cy="119"/>
                </a:xfrm>
                <a:custGeom>
                  <a:avLst/>
                  <a:gdLst>
                    <a:gd name="T0" fmla="*/ 18 w 18"/>
                    <a:gd name="T1" fmla="*/ 0 h 119"/>
                    <a:gd name="T2" fmla="*/ 6 w 18"/>
                    <a:gd name="T3" fmla="*/ 22 h 119"/>
                    <a:gd name="T4" fmla="*/ 0 w 18"/>
                    <a:gd name="T5" fmla="*/ 46 h 119"/>
                    <a:gd name="T6" fmla="*/ 0 w 18"/>
                    <a:gd name="T7" fmla="*/ 71 h 119"/>
                    <a:gd name="T8" fmla="*/ 3 w 18"/>
                    <a:gd name="T9" fmla="*/ 97 h 119"/>
                    <a:gd name="T10" fmla="*/ 13 w 18"/>
                    <a:gd name="T11" fmla="*/ 119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119">
                      <a:moveTo>
                        <a:pt x="18" y="0"/>
                      </a:moveTo>
                      <a:lnTo>
                        <a:pt x="6" y="22"/>
                      </a:lnTo>
                      <a:lnTo>
                        <a:pt x="0" y="46"/>
                      </a:lnTo>
                      <a:lnTo>
                        <a:pt x="0" y="71"/>
                      </a:lnTo>
                      <a:lnTo>
                        <a:pt x="3" y="97"/>
                      </a:lnTo>
                      <a:lnTo>
                        <a:pt x="13" y="119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" name="Freeform 149"/>
                <p:cNvSpPr>
                  <a:spLocks noChangeAspect="1"/>
                </p:cNvSpPr>
                <p:nvPr/>
              </p:nvSpPr>
              <p:spPr bwMode="auto">
                <a:xfrm>
                  <a:off x="2540" y="1782"/>
                  <a:ext cx="20" cy="125"/>
                </a:xfrm>
                <a:custGeom>
                  <a:avLst/>
                  <a:gdLst>
                    <a:gd name="T0" fmla="*/ 20 w 20"/>
                    <a:gd name="T1" fmla="*/ 0 h 125"/>
                    <a:gd name="T2" fmla="*/ 8 w 20"/>
                    <a:gd name="T3" fmla="*/ 23 h 125"/>
                    <a:gd name="T4" fmla="*/ 1 w 20"/>
                    <a:gd name="T5" fmla="*/ 49 h 125"/>
                    <a:gd name="T6" fmla="*/ 0 w 20"/>
                    <a:gd name="T7" fmla="*/ 74 h 125"/>
                    <a:gd name="T8" fmla="*/ 5 w 20"/>
                    <a:gd name="T9" fmla="*/ 101 h 125"/>
                    <a:gd name="T10" fmla="*/ 13 w 20"/>
                    <a:gd name="T11" fmla="*/ 125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25">
                      <a:moveTo>
                        <a:pt x="20" y="0"/>
                      </a:moveTo>
                      <a:lnTo>
                        <a:pt x="8" y="23"/>
                      </a:lnTo>
                      <a:lnTo>
                        <a:pt x="1" y="49"/>
                      </a:lnTo>
                      <a:lnTo>
                        <a:pt x="0" y="74"/>
                      </a:lnTo>
                      <a:lnTo>
                        <a:pt x="5" y="101"/>
                      </a:lnTo>
                      <a:lnTo>
                        <a:pt x="13" y="125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2" name="Freeform 150"/>
                <p:cNvSpPr>
                  <a:spLocks noChangeAspect="1"/>
                </p:cNvSpPr>
                <p:nvPr/>
              </p:nvSpPr>
              <p:spPr bwMode="auto">
                <a:xfrm>
                  <a:off x="2504" y="1794"/>
                  <a:ext cx="14" cy="49"/>
                </a:xfrm>
                <a:custGeom>
                  <a:avLst/>
                  <a:gdLst>
                    <a:gd name="T0" fmla="*/ 14 w 14"/>
                    <a:gd name="T1" fmla="*/ 0 h 49"/>
                    <a:gd name="T2" fmla="*/ 5 w 14"/>
                    <a:gd name="T3" fmla="*/ 15 h 49"/>
                    <a:gd name="T4" fmla="*/ 0 w 14"/>
                    <a:gd name="T5" fmla="*/ 32 h 49"/>
                    <a:gd name="T6" fmla="*/ 2 w 14"/>
                    <a:gd name="T7" fmla="*/ 49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49">
                      <a:moveTo>
                        <a:pt x="14" y="0"/>
                      </a:moveTo>
                      <a:lnTo>
                        <a:pt x="5" y="15"/>
                      </a:lnTo>
                      <a:lnTo>
                        <a:pt x="0" y="32"/>
                      </a:lnTo>
                      <a:lnTo>
                        <a:pt x="2" y="49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3" name="Freeform 151"/>
                <p:cNvSpPr>
                  <a:spLocks noChangeAspect="1"/>
                </p:cNvSpPr>
                <p:nvPr/>
              </p:nvSpPr>
              <p:spPr bwMode="auto">
                <a:xfrm>
                  <a:off x="2492" y="1799"/>
                  <a:ext cx="7" cy="32"/>
                </a:xfrm>
                <a:custGeom>
                  <a:avLst/>
                  <a:gdLst>
                    <a:gd name="T0" fmla="*/ 7 w 7"/>
                    <a:gd name="T1" fmla="*/ 0 h 32"/>
                    <a:gd name="T2" fmla="*/ 0 w 7"/>
                    <a:gd name="T3" fmla="*/ 15 h 32"/>
                    <a:gd name="T4" fmla="*/ 2 w 7"/>
                    <a:gd name="T5" fmla="*/ 32 h 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32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2" y="32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4" name="Freeform 152"/>
                <p:cNvSpPr>
                  <a:spLocks noChangeAspect="1"/>
                </p:cNvSpPr>
                <p:nvPr/>
              </p:nvSpPr>
              <p:spPr bwMode="auto">
                <a:xfrm>
                  <a:off x="2735" y="1758"/>
                  <a:ext cx="35" cy="36"/>
                </a:xfrm>
                <a:custGeom>
                  <a:avLst/>
                  <a:gdLst>
                    <a:gd name="T0" fmla="*/ 0 w 35"/>
                    <a:gd name="T1" fmla="*/ 0 h 36"/>
                    <a:gd name="T2" fmla="*/ 11 w 35"/>
                    <a:gd name="T3" fmla="*/ 3 h 36"/>
                    <a:gd name="T4" fmla="*/ 23 w 35"/>
                    <a:gd name="T5" fmla="*/ 12 h 36"/>
                    <a:gd name="T6" fmla="*/ 30 w 35"/>
                    <a:gd name="T7" fmla="*/ 24 h 36"/>
                    <a:gd name="T8" fmla="*/ 35 w 35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23" y="12"/>
                      </a:lnTo>
                      <a:lnTo>
                        <a:pt x="30" y="24"/>
                      </a:lnTo>
                      <a:lnTo>
                        <a:pt x="35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5" name="Freeform 153"/>
                <p:cNvSpPr>
                  <a:spLocks noChangeAspect="1"/>
                </p:cNvSpPr>
                <p:nvPr/>
              </p:nvSpPr>
              <p:spPr bwMode="auto">
                <a:xfrm>
                  <a:off x="2721" y="1758"/>
                  <a:ext cx="37" cy="36"/>
                </a:xfrm>
                <a:custGeom>
                  <a:avLst/>
                  <a:gdLst>
                    <a:gd name="T0" fmla="*/ 0 w 37"/>
                    <a:gd name="T1" fmla="*/ 0 h 36"/>
                    <a:gd name="T2" fmla="*/ 14 w 37"/>
                    <a:gd name="T3" fmla="*/ 3 h 36"/>
                    <a:gd name="T4" fmla="*/ 25 w 37"/>
                    <a:gd name="T5" fmla="*/ 12 h 36"/>
                    <a:gd name="T6" fmla="*/ 32 w 37"/>
                    <a:gd name="T7" fmla="*/ 24 h 36"/>
                    <a:gd name="T8" fmla="*/ 37 w 37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36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5" y="12"/>
                      </a:lnTo>
                      <a:lnTo>
                        <a:pt x="32" y="24"/>
                      </a:lnTo>
                      <a:lnTo>
                        <a:pt x="37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6" name="Freeform 154"/>
                <p:cNvSpPr>
                  <a:spLocks noChangeAspect="1"/>
                </p:cNvSpPr>
                <p:nvPr/>
              </p:nvSpPr>
              <p:spPr bwMode="auto">
                <a:xfrm>
                  <a:off x="2697" y="1758"/>
                  <a:ext cx="49" cy="36"/>
                </a:xfrm>
                <a:custGeom>
                  <a:avLst/>
                  <a:gdLst>
                    <a:gd name="T0" fmla="*/ 0 w 49"/>
                    <a:gd name="T1" fmla="*/ 0 h 36"/>
                    <a:gd name="T2" fmla="*/ 15 w 49"/>
                    <a:gd name="T3" fmla="*/ 3 h 36"/>
                    <a:gd name="T4" fmla="*/ 29 w 49"/>
                    <a:gd name="T5" fmla="*/ 12 h 36"/>
                    <a:gd name="T6" fmla="*/ 41 w 49"/>
                    <a:gd name="T7" fmla="*/ 24 h 36"/>
                    <a:gd name="T8" fmla="*/ 49 w 49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" h="36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29" y="12"/>
                      </a:lnTo>
                      <a:lnTo>
                        <a:pt x="41" y="24"/>
                      </a:lnTo>
                      <a:lnTo>
                        <a:pt x="49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7" name="Freeform 155"/>
                <p:cNvSpPr>
                  <a:spLocks noChangeAspect="1"/>
                </p:cNvSpPr>
                <p:nvPr/>
              </p:nvSpPr>
              <p:spPr bwMode="auto">
                <a:xfrm>
                  <a:off x="2662" y="1766"/>
                  <a:ext cx="35" cy="16"/>
                </a:xfrm>
                <a:custGeom>
                  <a:avLst/>
                  <a:gdLst>
                    <a:gd name="T0" fmla="*/ 0 w 35"/>
                    <a:gd name="T1" fmla="*/ 4 h 16"/>
                    <a:gd name="T2" fmla="*/ 10 w 35"/>
                    <a:gd name="T3" fmla="*/ 0 h 16"/>
                    <a:gd name="T4" fmla="*/ 20 w 35"/>
                    <a:gd name="T5" fmla="*/ 2 h 16"/>
                    <a:gd name="T6" fmla="*/ 30 w 35"/>
                    <a:gd name="T7" fmla="*/ 7 h 16"/>
                    <a:gd name="T8" fmla="*/ 35 w 35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30" y="7"/>
                      </a:lnTo>
                      <a:lnTo>
                        <a:pt x="35" y="1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8" name="Freeform 156"/>
                <p:cNvSpPr>
                  <a:spLocks noChangeAspect="1"/>
                </p:cNvSpPr>
                <p:nvPr/>
              </p:nvSpPr>
              <p:spPr bwMode="auto">
                <a:xfrm>
                  <a:off x="2638" y="1766"/>
                  <a:ext cx="36" cy="16"/>
                </a:xfrm>
                <a:custGeom>
                  <a:avLst/>
                  <a:gdLst>
                    <a:gd name="T0" fmla="*/ 0 w 36"/>
                    <a:gd name="T1" fmla="*/ 4 h 16"/>
                    <a:gd name="T2" fmla="*/ 10 w 36"/>
                    <a:gd name="T3" fmla="*/ 0 h 16"/>
                    <a:gd name="T4" fmla="*/ 20 w 36"/>
                    <a:gd name="T5" fmla="*/ 2 h 16"/>
                    <a:gd name="T6" fmla="*/ 29 w 36"/>
                    <a:gd name="T7" fmla="*/ 7 h 16"/>
                    <a:gd name="T8" fmla="*/ 36 w 36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6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9" y="7"/>
                      </a:lnTo>
                      <a:lnTo>
                        <a:pt x="36" y="1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9" name="Freeform 157"/>
                <p:cNvSpPr>
                  <a:spLocks noChangeAspect="1"/>
                </p:cNvSpPr>
                <p:nvPr/>
              </p:nvSpPr>
              <p:spPr bwMode="auto">
                <a:xfrm>
                  <a:off x="2865" y="1746"/>
                  <a:ext cx="37" cy="24"/>
                </a:xfrm>
                <a:custGeom>
                  <a:avLst/>
                  <a:gdLst>
                    <a:gd name="T0" fmla="*/ 37 w 37"/>
                    <a:gd name="T1" fmla="*/ 0 h 24"/>
                    <a:gd name="T2" fmla="*/ 25 w 37"/>
                    <a:gd name="T3" fmla="*/ 0 h 24"/>
                    <a:gd name="T4" fmla="*/ 14 w 37"/>
                    <a:gd name="T5" fmla="*/ 5 h 24"/>
                    <a:gd name="T6" fmla="*/ 5 w 37"/>
                    <a:gd name="T7" fmla="*/ 14 h 24"/>
                    <a:gd name="T8" fmla="*/ 0 w 37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7" y="0"/>
                      </a:moveTo>
                      <a:lnTo>
                        <a:pt x="25" y="0"/>
                      </a:lnTo>
                      <a:lnTo>
                        <a:pt x="14" y="5"/>
                      </a:lnTo>
                      <a:lnTo>
                        <a:pt x="5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0" name="Freeform 158"/>
                <p:cNvSpPr>
                  <a:spLocks noChangeAspect="1"/>
                </p:cNvSpPr>
                <p:nvPr/>
              </p:nvSpPr>
              <p:spPr bwMode="auto">
                <a:xfrm>
                  <a:off x="2638" y="1780"/>
                  <a:ext cx="24" cy="14"/>
                </a:xfrm>
                <a:custGeom>
                  <a:avLst/>
                  <a:gdLst>
                    <a:gd name="T0" fmla="*/ 0 w 24"/>
                    <a:gd name="T1" fmla="*/ 2 h 14"/>
                    <a:gd name="T2" fmla="*/ 8 w 24"/>
                    <a:gd name="T3" fmla="*/ 0 h 14"/>
                    <a:gd name="T4" fmla="*/ 15 w 24"/>
                    <a:gd name="T5" fmla="*/ 0 h 14"/>
                    <a:gd name="T6" fmla="*/ 20 w 24"/>
                    <a:gd name="T7" fmla="*/ 5 h 14"/>
                    <a:gd name="T8" fmla="*/ 24 w 2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0" y="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1" name="Freeform 159"/>
                <p:cNvSpPr>
                  <a:spLocks noChangeAspect="1"/>
                </p:cNvSpPr>
                <p:nvPr/>
              </p:nvSpPr>
              <p:spPr bwMode="auto">
                <a:xfrm>
                  <a:off x="2950" y="1746"/>
                  <a:ext cx="23" cy="24"/>
                </a:xfrm>
                <a:custGeom>
                  <a:avLst/>
                  <a:gdLst>
                    <a:gd name="T0" fmla="*/ 23 w 23"/>
                    <a:gd name="T1" fmla="*/ 0 h 24"/>
                    <a:gd name="T2" fmla="*/ 13 w 23"/>
                    <a:gd name="T3" fmla="*/ 2 h 24"/>
                    <a:gd name="T4" fmla="*/ 6 w 23"/>
                    <a:gd name="T5" fmla="*/ 7 h 24"/>
                    <a:gd name="T6" fmla="*/ 1 w 23"/>
                    <a:gd name="T7" fmla="*/ 14 h 24"/>
                    <a:gd name="T8" fmla="*/ 0 w 23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4">
                      <a:moveTo>
                        <a:pt x="23" y="0"/>
                      </a:moveTo>
                      <a:lnTo>
                        <a:pt x="13" y="2"/>
                      </a:lnTo>
                      <a:lnTo>
                        <a:pt x="6" y="7"/>
                      </a:lnTo>
                      <a:lnTo>
                        <a:pt x="1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2" name="Freeform 160"/>
                <p:cNvSpPr>
                  <a:spLocks noChangeAspect="1"/>
                </p:cNvSpPr>
                <p:nvPr/>
              </p:nvSpPr>
              <p:spPr bwMode="auto">
                <a:xfrm>
                  <a:off x="2938" y="1746"/>
                  <a:ext cx="24" cy="24"/>
                </a:xfrm>
                <a:custGeom>
                  <a:avLst/>
                  <a:gdLst>
                    <a:gd name="T0" fmla="*/ 24 w 24"/>
                    <a:gd name="T1" fmla="*/ 0 h 24"/>
                    <a:gd name="T2" fmla="*/ 13 w 24"/>
                    <a:gd name="T3" fmla="*/ 2 h 24"/>
                    <a:gd name="T4" fmla="*/ 7 w 24"/>
                    <a:gd name="T5" fmla="*/ 7 h 24"/>
                    <a:gd name="T6" fmla="*/ 2 w 24"/>
                    <a:gd name="T7" fmla="*/ 14 h 24"/>
                    <a:gd name="T8" fmla="*/ 0 w 24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lnTo>
                        <a:pt x="13" y="2"/>
                      </a:lnTo>
                      <a:lnTo>
                        <a:pt x="7" y="7"/>
                      </a:lnTo>
                      <a:lnTo>
                        <a:pt x="2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3" name="Freeform 161"/>
                <p:cNvSpPr>
                  <a:spLocks noChangeAspect="1"/>
                </p:cNvSpPr>
                <p:nvPr/>
              </p:nvSpPr>
              <p:spPr bwMode="auto">
                <a:xfrm>
                  <a:off x="2902" y="1734"/>
                  <a:ext cx="48" cy="36"/>
                </a:xfrm>
                <a:custGeom>
                  <a:avLst/>
                  <a:gdLst>
                    <a:gd name="T0" fmla="*/ 48 w 48"/>
                    <a:gd name="T1" fmla="*/ 0 h 36"/>
                    <a:gd name="T2" fmla="*/ 32 w 48"/>
                    <a:gd name="T3" fmla="*/ 4 h 36"/>
                    <a:gd name="T4" fmla="*/ 19 w 48"/>
                    <a:gd name="T5" fmla="*/ 12 h 36"/>
                    <a:gd name="T6" fmla="*/ 7 w 48"/>
                    <a:gd name="T7" fmla="*/ 22 h 36"/>
                    <a:gd name="T8" fmla="*/ 0 w 48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36">
                      <a:moveTo>
                        <a:pt x="48" y="0"/>
                      </a:moveTo>
                      <a:lnTo>
                        <a:pt x="32" y="4"/>
                      </a:lnTo>
                      <a:lnTo>
                        <a:pt x="19" y="12"/>
                      </a:lnTo>
                      <a:lnTo>
                        <a:pt x="7" y="22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4" name="Freeform 162"/>
                <p:cNvSpPr>
                  <a:spLocks noChangeAspect="1"/>
                </p:cNvSpPr>
                <p:nvPr/>
              </p:nvSpPr>
              <p:spPr bwMode="auto">
                <a:xfrm>
                  <a:off x="2674" y="1758"/>
                  <a:ext cx="47" cy="24"/>
                </a:xfrm>
                <a:custGeom>
                  <a:avLst/>
                  <a:gdLst>
                    <a:gd name="T0" fmla="*/ 0 w 47"/>
                    <a:gd name="T1" fmla="*/ 0 h 24"/>
                    <a:gd name="T2" fmla="*/ 13 w 47"/>
                    <a:gd name="T3" fmla="*/ 0 h 24"/>
                    <a:gd name="T4" fmla="*/ 28 w 47"/>
                    <a:gd name="T5" fmla="*/ 5 h 24"/>
                    <a:gd name="T6" fmla="*/ 40 w 47"/>
                    <a:gd name="T7" fmla="*/ 14 h 24"/>
                    <a:gd name="T8" fmla="*/ 47 w 47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8" y="5"/>
                      </a:lnTo>
                      <a:lnTo>
                        <a:pt x="40" y="14"/>
                      </a:lnTo>
                      <a:lnTo>
                        <a:pt x="47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5" name="Freeform 163"/>
                <p:cNvSpPr>
                  <a:spLocks noChangeAspect="1"/>
                </p:cNvSpPr>
                <p:nvPr/>
              </p:nvSpPr>
              <p:spPr bwMode="auto">
                <a:xfrm>
                  <a:off x="2890" y="1734"/>
                  <a:ext cx="36" cy="48"/>
                </a:xfrm>
                <a:custGeom>
                  <a:avLst/>
                  <a:gdLst>
                    <a:gd name="T0" fmla="*/ 36 w 36"/>
                    <a:gd name="T1" fmla="*/ 0 h 48"/>
                    <a:gd name="T2" fmla="*/ 22 w 36"/>
                    <a:gd name="T3" fmla="*/ 7 h 48"/>
                    <a:gd name="T4" fmla="*/ 11 w 36"/>
                    <a:gd name="T5" fmla="*/ 19 h 48"/>
                    <a:gd name="T6" fmla="*/ 4 w 36"/>
                    <a:gd name="T7" fmla="*/ 34 h 48"/>
                    <a:gd name="T8" fmla="*/ 0 w 36"/>
                    <a:gd name="T9" fmla="*/ 4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8">
                      <a:moveTo>
                        <a:pt x="36" y="0"/>
                      </a:moveTo>
                      <a:lnTo>
                        <a:pt x="22" y="7"/>
                      </a:lnTo>
                      <a:lnTo>
                        <a:pt x="11" y="19"/>
                      </a:lnTo>
                      <a:lnTo>
                        <a:pt x="4" y="34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6" name="Freeform 164"/>
                <p:cNvSpPr>
                  <a:spLocks noChangeAspect="1"/>
                </p:cNvSpPr>
                <p:nvPr/>
              </p:nvSpPr>
              <p:spPr bwMode="auto">
                <a:xfrm>
                  <a:off x="2879" y="1746"/>
                  <a:ext cx="23" cy="36"/>
                </a:xfrm>
                <a:custGeom>
                  <a:avLst/>
                  <a:gdLst>
                    <a:gd name="T0" fmla="*/ 23 w 23"/>
                    <a:gd name="T1" fmla="*/ 0 h 36"/>
                    <a:gd name="T2" fmla="*/ 11 w 23"/>
                    <a:gd name="T3" fmla="*/ 5 h 36"/>
                    <a:gd name="T4" fmla="*/ 3 w 23"/>
                    <a:gd name="T5" fmla="*/ 14 h 36"/>
                    <a:gd name="T6" fmla="*/ 0 w 23"/>
                    <a:gd name="T7" fmla="*/ 24 h 36"/>
                    <a:gd name="T8" fmla="*/ 0 w 23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36">
                      <a:moveTo>
                        <a:pt x="23" y="0"/>
                      </a:moveTo>
                      <a:lnTo>
                        <a:pt x="11" y="5"/>
                      </a:lnTo>
                      <a:lnTo>
                        <a:pt x="3" y="14"/>
                      </a:lnTo>
                      <a:lnTo>
                        <a:pt x="0" y="24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91" name="Freeform 166"/>
              <p:cNvSpPr>
                <a:spLocks/>
              </p:cNvSpPr>
              <p:nvPr/>
            </p:nvSpPr>
            <p:spPr bwMode="auto">
              <a:xfrm>
                <a:off x="2781" y="551"/>
                <a:ext cx="338" cy="94"/>
              </a:xfrm>
              <a:custGeom>
                <a:avLst/>
                <a:gdLst>
                  <a:gd name="T0" fmla="*/ 0 w 35"/>
                  <a:gd name="T1" fmla="*/ 58639 h 11"/>
                  <a:gd name="T2" fmla="*/ 43274 w 35"/>
                  <a:gd name="T3" fmla="*/ 37463 h 11"/>
                  <a:gd name="T4" fmla="*/ 104452 w 35"/>
                  <a:gd name="T5" fmla="*/ 16211 h 11"/>
                  <a:gd name="T6" fmla="*/ 156677 w 35"/>
                  <a:gd name="T7" fmla="*/ 5623 h 11"/>
                  <a:gd name="T8" fmla="*/ 217015 w 35"/>
                  <a:gd name="T9" fmla="*/ 0 h 11"/>
                  <a:gd name="T10" fmla="*/ 269241 w 35"/>
                  <a:gd name="T11" fmla="*/ 10588 h 11"/>
                  <a:gd name="T12" fmla="*/ 304403 w 35"/>
                  <a:gd name="T13" fmla="*/ 16211 h 11"/>
                  <a:gd name="T14" fmla="*/ 261226 w 35"/>
                  <a:gd name="T15" fmla="*/ 16211 h 11"/>
                  <a:gd name="T16" fmla="*/ 226064 w 35"/>
                  <a:gd name="T17" fmla="*/ 16211 h 11"/>
                  <a:gd name="T18" fmla="*/ 199951 w 35"/>
                  <a:gd name="T19" fmla="*/ 26799 h 11"/>
                  <a:gd name="T20" fmla="*/ 139613 w 35"/>
                  <a:gd name="T21" fmla="*/ 31840 h 11"/>
                  <a:gd name="T22" fmla="*/ 113500 w 35"/>
                  <a:gd name="T23" fmla="*/ 37463 h 11"/>
                  <a:gd name="T24" fmla="*/ 95499 w 35"/>
                  <a:gd name="T25" fmla="*/ 37463 h 11"/>
                  <a:gd name="T26" fmla="*/ 69387 w 35"/>
                  <a:gd name="T27" fmla="*/ 37463 h 11"/>
                  <a:gd name="T28" fmla="*/ 43274 w 35"/>
                  <a:gd name="T29" fmla="*/ 42428 h 11"/>
                  <a:gd name="T30" fmla="*/ 43274 w 35"/>
                  <a:gd name="T31" fmla="*/ 58639 h 11"/>
                  <a:gd name="T32" fmla="*/ 0 w 35"/>
                  <a:gd name="T33" fmla="*/ 5863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lnTo>
                      <a:pt x="5" y="7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6" y="3"/>
                    </a:lnTo>
                    <a:lnTo>
                      <a:pt x="23" y="5"/>
                    </a:lnTo>
                    <a:lnTo>
                      <a:pt x="16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167"/>
              <p:cNvSpPr>
                <a:spLocks/>
              </p:cNvSpPr>
              <p:nvPr/>
            </p:nvSpPr>
            <p:spPr bwMode="auto">
              <a:xfrm>
                <a:off x="3099" y="577"/>
                <a:ext cx="49" cy="42"/>
              </a:xfrm>
              <a:custGeom>
                <a:avLst/>
                <a:gdLst>
                  <a:gd name="T0" fmla="*/ 9408 w 5"/>
                  <a:gd name="T1" fmla="*/ 0 h 5"/>
                  <a:gd name="T2" fmla="*/ 0 w 5"/>
                  <a:gd name="T3" fmla="*/ 24906 h 5"/>
                  <a:gd name="T4" fmla="*/ 36691 w 5"/>
                  <a:gd name="T5" fmla="*/ 20177 h 5"/>
                  <a:gd name="T6" fmla="*/ 27273 w 5"/>
                  <a:gd name="T7" fmla="*/ 24906 h 5"/>
                  <a:gd name="T8" fmla="*/ 46099 w 5"/>
                  <a:gd name="T9" fmla="*/ 10088 h 5"/>
                  <a:gd name="T10" fmla="*/ 9408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5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168"/>
              <p:cNvSpPr>
                <a:spLocks/>
              </p:cNvSpPr>
              <p:nvPr/>
            </p:nvSpPr>
            <p:spPr bwMode="auto">
              <a:xfrm>
                <a:off x="2694" y="908"/>
                <a:ext cx="492" cy="408"/>
              </a:xfrm>
              <a:custGeom>
                <a:avLst/>
                <a:gdLst>
                  <a:gd name="T0" fmla="*/ 294457 w 51"/>
                  <a:gd name="T1" fmla="*/ 31357 h 48"/>
                  <a:gd name="T2" fmla="*/ 216374 w 51"/>
                  <a:gd name="T3" fmla="*/ 20885 h 48"/>
                  <a:gd name="T4" fmla="*/ 190317 w 51"/>
                  <a:gd name="T5" fmla="*/ 10481 h 48"/>
                  <a:gd name="T6" fmla="*/ 95207 w 51"/>
                  <a:gd name="T7" fmla="*/ 41761 h 48"/>
                  <a:gd name="T8" fmla="*/ 61047 w 51"/>
                  <a:gd name="T9" fmla="*/ 68204 h 48"/>
                  <a:gd name="T10" fmla="*/ 52113 w 51"/>
                  <a:gd name="T11" fmla="*/ 104406 h 48"/>
                  <a:gd name="T12" fmla="*/ 112234 w 51"/>
                  <a:gd name="T13" fmla="*/ 151725 h 48"/>
                  <a:gd name="T14" fmla="*/ 182223 w 51"/>
                  <a:gd name="T15" fmla="*/ 198399 h 48"/>
                  <a:gd name="T16" fmla="*/ 259467 w 51"/>
                  <a:gd name="T17" fmla="*/ 224774 h 48"/>
                  <a:gd name="T18" fmla="*/ 303487 w 51"/>
                  <a:gd name="T19" fmla="*/ 229687 h 48"/>
                  <a:gd name="T20" fmla="*/ 355513 w 51"/>
                  <a:gd name="T21" fmla="*/ 208803 h 48"/>
                  <a:gd name="T22" fmla="*/ 415721 w 51"/>
                  <a:gd name="T23" fmla="*/ 109965 h 48"/>
                  <a:gd name="T24" fmla="*/ 441691 w 51"/>
                  <a:gd name="T25" fmla="*/ 120369 h 48"/>
                  <a:gd name="T26" fmla="*/ 415721 w 51"/>
                  <a:gd name="T27" fmla="*/ 167042 h 48"/>
                  <a:gd name="T28" fmla="*/ 372637 w 51"/>
                  <a:gd name="T29" fmla="*/ 219283 h 48"/>
                  <a:gd name="T30" fmla="*/ 337551 w 51"/>
                  <a:gd name="T31" fmla="*/ 240159 h 48"/>
                  <a:gd name="T32" fmla="*/ 277430 w 51"/>
                  <a:gd name="T33" fmla="*/ 250563 h 48"/>
                  <a:gd name="T34" fmla="*/ 225317 w 51"/>
                  <a:gd name="T35" fmla="*/ 240159 h 48"/>
                  <a:gd name="T36" fmla="*/ 156253 w 51"/>
                  <a:gd name="T37" fmla="*/ 219283 h 48"/>
                  <a:gd name="T38" fmla="*/ 104140 w 51"/>
                  <a:gd name="T39" fmla="*/ 193486 h 48"/>
                  <a:gd name="T40" fmla="*/ 69150 w 51"/>
                  <a:gd name="T41" fmla="*/ 156638 h 48"/>
                  <a:gd name="T42" fmla="*/ 43093 w 51"/>
                  <a:gd name="T43" fmla="*/ 146166 h 48"/>
                  <a:gd name="T44" fmla="*/ 17027 w 51"/>
                  <a:gd name="T45" fmla="*/ 120369 h 48"/>
                  <a:gd name="T46" fmla="*/ 17027 w 51"/>
                  <a:gd name="T47" fmla="*/ 99493 h 48"/>
                  <a:gd name="T48" fmla="*/ 0 w 51"/>
                  <a:gd name="T49" fmla="*/ 78608 h 48"/>
                  <a:gd name="T50" fmla="*/ 17027 w 51"/>
                  <a:gd name="T51" fmla="*/ 57732 h 48"/>
                  <a:gd name="T52" fmla="*/ 69150 w 51"/>
                  <a:gd name="T53" fmla="*/ 31357 h 48"/>
                  <a:gd name="T54" fmla="*/ 156253 w 51"/>
                  <a:gd name="T55" fmla="*/ 0 h 48"/>
                  <a:gd name="T56" fmla="*/ 156253 w 51"/>
                  <a:gd name="T57" fmla="*/ 0 h 48"/>
                  <a:gd name="T58" fmla="*/ 190317 w 51"/>
                  <a:gd name="T59" fmla="*/ 10481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1" h="48">
                    <a:moveTo>
                      <a:pt x="34" y="6"/>
                    </a:moveTo>
                    <a:lnTo>
                      <a:pt x="25" y="4"/>
                    </a:lnTo>
                    <a:lnTo>
                      <a:pt x="22" y="2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6" y="20"/>
                    </a:lnTo>
                    <a:lnTo>
                      <a:pt x="13" y="29"/>
                    </a:lnTo>
                    <a:lnTo>
                      <a:pt x="21" y="38"/>
                    </a:lnTo>
                    <a:lnTo>
                      <a:pt x="30" y="43"/>
                    </a:lnTo>
                    <a:lnTo>
                      <a:pt x="35" y="44"/>
                    </a:lnTo>
                    <a:lnTo>
                      <a:pt x="41" y="40"/>
                    </a:lnTo>
                    <a:lnTo>
                      <a:pt x="48" y="21"/>
                    </a:lnTo>
                    <a:lnTo>
                      <a:pt x="51" y="23"/>
                    </a:lnTo>
                    <a:lnTo>
                      <a:pt x="48" y="32"/>
                    </a:lnTo>
                    <a:lnTo>
                      <a:pt x="43" y="42"/>
                    </a:lnTo>
                    <a:lnTo>
                      <a:pt x="39" y="46"/>
                    </a:lnTo>
                    <a:lnTo>
                      <a:pt x="32" y="48"/>
                    </a:lnTo>
                    <a:lnTo>
                      <a:pt x="26" y="46"/>
                    </a:lnTo>
                    <a:lnTo>
                      <a:pt x="18" y="42"/>
                    </a:lnTo>
                    <a:lnTo>
                      <a:pt x="12" y="37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4" name="Freeform 169"/>
              <p:cNvSpPr>
                <a:spLocks/>
              </p:cNvSpPr>
              <p:nvPr/>
            </p:nvSpPr>
            <p:spPr bwMode="auto">
              <a:xfrm>
                <a:off x="3041" y="891"/>
                <a:ext cx="319" cy="306"/>
              </a:xfrm>
              <a:custGeom>
                <a:avLst/>
                <a:gdLst>
                  <a:gd name="T0" fmla="*/ 9067 w 33"/>
                  <a:gd name="T1" fmla="*/ 20885 h 36"/>
                  <a:gd name="T2" fmla="*/ 52422 w 33"/>
                  <a:gd name="T3" fmla="*/ 26444 h 36"/>
                  <a:gd name="T4" fmla="*/ 121945 w 33"/>
                  <a:gd name="T5" fmla="*/ 41761 h 36"/>
                  <a:gd name="T6" fmla="*/ 209593 w 33"/>
                  <a:gd name="T7" fmla="*/ 83521 h 36"/>
                  <a:gd name="T8" fmla="*/ 252957 w 33"/>
                  <a:gd name="T9" fmla="*/ 125282 h 36"/>
                  <a:gd name="T10" fmla="*/ 244828 w 33"/>
                  <a:gd name="T11" fmla="*/ 151725 h 36"/>
                  <a:gd name="T12" fmla="*/ 218563 w 33"/>
                  <a:gd name="T13" fmla="*/ 162129 h 36"/>
                  <a:gd name="T14" fmla="*/ 157170 w 33"/>
                  <a:gd name="T15" fmla="*/ 172610 h 36"/>
                  <a:gd name="T16" fmla="*/ 113815 w 33"/>
                  <a:gd name="T17" fmla="*/ 167042 h 36"/>
                  <a:gd name="T18" fmla="*/ 104748 w 33"/>
                  <a:gd name="T19" fmla="*/ 187927 h 36"/>
                  <a:gd name="T20" fmla="*/ 157170 w 33"/>
                  <a:gd name="T21" fmla="*/ 187927 h 36"/>
                  <a:gd name="T22" fmla="*/ 226693 w 33"/>
                  <a:gd name="T23" fmla="*/ 177523 h 36"/>
                  <a:gd name="T24" fmla="*/ 270986 w 33"/>
                  <a:gd name="T25" fmla="*/ 162129 h 36"/>
                  <a:gd name="T26" fmla="*/ 288183 w 33"/>
                  <a:gd name="T27" fmla="*/ 135762 h 36"/>
                  <a:gd name="T28" fmla="*/ 270986 w 33"/>
                  <a:gd name="T29" fmla="*/ 114878 h 36"/>
                  <a:gd name="T30" fmla="*/ 252957 w 33"/>
                  <a:gd name="T31" fmla="*/ 99493 h 36"/>
                  <a:gd name="T32" fmla="*/ 200535 w 33"/>
                  <a:gd name="T33" fmla="*/ 62645 h 36"/>
                  <a:gd name="T34" fmla="*/ 139983 w 33"/>
                  <a:gd name="T35" fmla="*/ 36848 h 36"/>
                  <a:gd name="T36" fmla="*/ 78590 w 33"/>
                  <a:gd name="T37" fmla="*/ 20885 h 36"/>
                  <a:gd name="T38" fmla="*/ 43355 w 33"/>
                  <a:gd name="T39" fmla="*/ 10481 h 36"/>
                  <a:gd name="T40" fmla="*/ 9067 w 33"/>
                  <a:gd name="T41" fmla="*/ 10481 h 36"/>
                  <a:gd name="T42" fmla="*/ 9067 w 33"/>
                  <a:gd name="T43" fmla="*/ 0 h 36"/>
                  <a:gd name="T44" fmla="*/ 0 w 33"/>
                  <a:gd name="T45" fmla="*/ 1048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" h="36">
                    <a:moveTo>
                      <a:pt x="1" y="4"/>
                    </a:moveTo>
                    <a:lnTo>
                      <a:pt x="6" y="5"/>
                    </a:lnTo>
                    <a:lnTo>
                      <a:pt x="14" y="8"/>
                    </a:lnTo>
                    <a:lnTo>
                      <a:pt x="24" y="16"/>
                    </a:lnTo>
                    <a:lnTo>
                      <a:pt x="29" y="24"/>
                    </a:lnTo>
                    <a:lnTo>
                      <a:pt x="28" y="29"/>
                    </a:lnTo>
                    <a:lnTo>
                      <a:pt x="25" y="31"/>
                    </a:lnTo>
                    <a:lnTo>
                      <a:pt x="18" y="33"/>
                    </a:lnTo>
                    <a:lnTo>
                      <a:pt x="13" y="32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6" y="34"/>
                    </a:lnTo>
                    <a:lnTo>
                      <a:pt x="31" y="31"/>
                    </a:lnTo>
                    <a:lnTo>
                      <a:pt x="33" y="26"/>
                    </a:lnTo>
                    <a:lnTo>
                      <a:pt x="31" y="22"/>
                    </a:lnTo>
                    <a:lnTo>
                      <a:pt x="29" y="19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5" name="Freeform 170"/>
              <p:cNvSpPr>
                <a:spLocks/>
              </p:cNvSpPr>
              <p:nvPr/>
            </p:nvSpPr>
            <p:spPr bwMode="auto">
              <a:xfrm>
                <a:off x="2868" y="883"/>
                <a:ext cx="164" cy="76"/>
              </a:xfrm>
              <a:custGeom>
                <a:avLst/>
                <a:gdLst>
                  <a:gd name="T0" fmla="*/ 130197 w 17"/>
                  <a:gd name="T1" fmla="*/ 15048 h 9"/>
                  <a:gd name="T2" fmla="*/ 147233 w 17"/>
                  <a:gd name="T3" fmla="*/ 45777 h 9"/>
                  <a:gd name="T4" fmla="*/ 104140 w 17"/>
                  <a:gd name="T5" fmla="*/ 40930 h 9"/>
                  <a:gd name="T6" fmla="*/ 61047 w 17"/>
                  <a:gd name="T7" fmla="*/ 35509 h 9"/>
                  <a:gd name="T8" fmla="*/ 0 w 17"/>
                  <a:gd name="T9" fmla="*/ 15048 h 9"/>
                  <a:gd name="T10" fmla="*/ 8933 w 17"/>
                  <a:gd name="T11" fmla="*/ 0 h 9"/>
                  <a:gd name="T12" fmla="*/ 43093 w 17"/>
                  <a:gd name="T13" fmla="*/ 0 h 9"/>
                  <a:gd name="T14" fmla="*/ 130197 w 17"/>
                  <a:gd name="T15" fmla="*/ 15048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5" y="3"/>
                    </a:moveTo>
                    <a:lnTo>
                      <a:pt x="17" y="9"/>
                    </a:lnTo>
                    <a:lnTo>
                      <a:pt x="12" y="8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" name="Freeform 171"/>
              <p:cNvSpPr>
                <a:spLocks/>
              </p:cNvSpPr>
              <p:nvPr/>
            </p:nvSpPr>
            <p:spPr bwMode="auto">
              <a:xfrm>
                <a:off x="3022" y="883"/>
                <a:ext cx="29" cy="6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15972 h 8"/>
                  <a:gd name="T4" fmla="*/ 17197 w 3"/>
                  <a:gd name="T5" fmla="*/ 41761 h 8"/>
                  <a:gd name="T6" fmla="*/ 9067 w 3"/>
                  <a:gd name="T7" fmla="*/ 10481 h 8"/>
                  <a:gd name="T8" fmla="*/ 26168 w 3"/>
                  <a:gd name="T9" fmla="*/ 5568 h 8"/>
                  <a:gd name="T10" fmla="*/ 0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3"/>
                    </a:lnTo>
                    <a:lnTo>
                      <a:pt x="2" y="8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" name="Group 383"/>
            <p:cNvGrpSpPr>
              <a:grpSpLocks/>
            </p:cNvGrpSpPr>
            <p:nvPr/>
          </p:nvGrpSpPr>
          <p:grpSpPr bwMode="auto">
            <a:xfrm>
              <a:off x="2019" y="606"/>
              <a:ext cx="780" cy="934"/>
              <a:chOff x="2019" y="606"/>
              <a:chExt cx="780" cy="934"/>
            </a:xfrm>
          </p:grpSpPr>
          <p:sp>
            <p:nvSpPr>
              <p:cNvPr id="163" name="Freeform 173"/>
              <p:cNvSpPr>
                <a:spLocks noChangeAspect="1"/>
              </p:cNvSpPr>
              <p:nvPr/>
            </p:nvSpPr>
            <p:spPr bwMode="auto">
              <a:xfrm rot="87440" flipH="1">
                <a:off x="2051" y="606"/>
                <a:ext cx="569" cy="198"/>
              </a:xfrm>
              <a:custGeom>
                <a:avLst/>
                <a:gdLst>
                  <a:gd name="T0" fmla="*/ 40 w 689"/>
                  <a:gd name="T1" fmla="*/ 15 h 408"/>
                  <a:gd name="T2" fmla="*/ 8 w 689"/>
                  <a:gd name="T3" fmla="*/ 16 h 408"/>
                  <a:gd name="T4" fmla="*/ 2 w 689"/>
                  <a:gd name="T5" fmla="*/ 17 h 408"/>
                  <a:gd name="T6" fmla="*/ 0 w 689"/>
                  <a:gd name="T7" fmla="*/ 18 h 408"/>
                  <a:gd name="T8" fmla="*/ 2 w 689"/>
                  <a:gd name="T9" fmla="*/ 19 h 408"/>
                  <a:gd name="T10" fmla="*/ 8 w 689"/>
                  <a:gd name="T11" fmla="*/ 20 h 408"/>
                  <a:gd name="T12" fmla="*/ 17 w 689"/>
                  <a:gd name="T13" fmla="*/ 20 h 408"/>
                  <a:gd name="T14" fmla="*/ 47 w 689"/>
                  <a:gd name="T15" fmla="*/ 20 h 408"/>
                  <a:gd name="T16" fmla="*/ 45 w 689"/>
                  <a:gd name="T17" fmla="*/ 19 h 408"/>
                  <a:gd name="T18" fmla="*/ 49 w 689"/>
                  <a:gd name="T19" fmla="*/ 18 h 408"/>
                  <a:gd name="T20" fmla="*/ 54 w 689"/>
                  <a:gd name="T21" fmla="*/ 17 h 408"/>
                  <a:gd name="T22" fmla="*/ 63 w 689"/>
                  <a:gd name="T23" fmla="*/ 17 h 408"/>
                  <a:gd name="T24" fmla="*/ 108 w 689"/>
                  <a:gd name="T25" fmla="*/ 17 h 408"/>
                  <a:gd name="T26" fmla="*/ 154 w 689"/>
                  <a:gd name="T27" fmla="*/ 17 h 408"/>
                  <a:gd name="T28" fmla="*/ 197 w 689"/>
                  <a:gd name="T29" fmla="*/ 19 h 408"/>
                  <a:gd name="T30" fmla="*/ 241 w 689"/>
                  <a:gd name="T31" fmla="*/ 21 h 408"/>
                  <a:gd name="T32" fmla="*/ 293 w 689"/>
                  <a:gd name="T33" fmla="*/ 23 h 408"/>
                  <a:gd name="T34" fmla="*/ 303 w 689"/>
                  <a:gd name="T35" fmla="*/ 21 h 408"/>
                  <a:gd name="T36" fmla="*/ 311 w 689"/>
                  <a:gd name="T37" fmla="*/ 19 h 408"/>
                  <a:gd name="T38" fmla="*/ 317 w 689"/>
                  <a:gd name="T39" fmla="*/ 17 h 408"/>
                  <a:gd name="T40" fmla="*/ 320 w 689"/>
                  <a:gd name="T41" fmla="*/ 16 h 408"/>
                  <a:gd name="T42" fmla="*/ 319 w 689"/>
                  <a:gd name="T43" fmla="*/ 13 h 408"/>
                  <a:gd name="T44" fmla="*/ 314 w 689"/>
                  <a:gd name="T45" fmla="*/ 11 h 408"/>
                  <a:gd name="T46" fmla="*/ 307 w 689"/>
                  <a:gd name="T47" fmla="*/ 9 h 408"/>
                  <a:gd name="T48" fmla="*/ 296 w 689"/>
                  <a:gd name="T49" fmla="*/ 8 h 408"/>
                  <a:gd name="T50" fmla="*/ 284 w 689"/>
                  <a:gd name="T51" fmla="*/ 7 h 408"/>
                  <a:gd name="T52" fmla="*/ 266 w 689"/>
                  <a:gd name="T53" fmla="*/ 4 h 408"/>
                  <a:gd name="T54" fmla="*/ 244 w 689"/>
                  <a:gd name="T55" fmla="*/ 3 h 408"/>
                  <a:gd name="T56" fmla="*/ 221 w 689"/>
                  <a:gd name="T57" fmla="*/ 1 h 408"/>
                  <a:gd name="T58" fmla="*/ 197 w 689"/>
                  <a:gd name="T59" fmla="*/ 0 h 408"/>
                  <a:gd name="T60" fmla="*/ 172 w 689"/>
                  <a:gd name="T61" fmla="*/ 0 h 408"/>
                  <a:gd name="T62" fmla="*/ 147 w 689"/>
                  <a:gd name="T63" fmla="*/ 0 h 408"/>
                  <a:gd name="T64" fmla="*/ 121 w 689"/>
                  <a:gd name="T65" fmla="*/ 0 h 408"/>
                  <a:gd name="T66" fmla="*/ 96 w 689"/>
                  <a:gd name="T67" fmla="*/ 1 h 408"/>
                  <a:gd name="T68" fmla="*/ 73 w 689"/>
                  <a:gd name="T69" fmla="*/ 2 h 408"/>
                  <a:gd name="T70" fmla="*/ 60 w 689"/>
                  <a:gd name="T71" fmla="*/ 3 h 408"/>
                  <a:gd name="T72" fmla="*/ 50 w 689"/>
                  <a:gd name="T73" fmla="*/ 5 h 408"/>
                  <a:gd name="T74" fmla="*/ 45 w 689"/>
                  <a:gd name="T75" fmla="*/ 6 h 408"/>
                  <a:gd name="T76" fmla="*/ 41 w 689"/>
                  <a:gd name="T77" fmla="*/ 8 h 408"/>
                  <a:gd name="T78" fmla="*/ 40 w 689"/>
                  <a:gd name="T79" fmla="*/ 9 h 408"/>
                  <a:gd name="T80" fmla="*/ 40 w 689"/>
                  <a:gd name="T81" fmla="*/ 15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9" h="408">
                    <a:moveTo>
                      <a:pt x="86" y="258"/>
                    </a:moveTo>
                    <a:lnTo>
                      <a:pt x="17" y="295"/>
                    </a:lnTo>
                    <a:lnTo>
                      <a:pt x="5" y="306"/>
                    </a:lnTo>
                    <a:lnTo>
                      <a:pt x="0" y="323"/>
                    </a:lnTo>
                    <a:lnTo>
                      <a:pt x="5" y="341"/>
                    </a:lnTo>
                    <a:lnTo>
                      <a:pt x="17" y="360"/>
                    </a:lnTo>
                    <a:lnTo>
                      <a:pt x="35" y="371"/>
                    </a:lnTo>
                    <a:lnTo>
                      <a:pt x="100" y="371"/>
                    </a:lnTo>
                    <a:lnTo>
                      <a:pt x="98" y="350"/>
                    </a:lnTo>
                    <a:lnTo>
                      <a:pt x="105" y="330"/>
                    </a:lnTo>
                    <a:lnTo>
                      <a:pt x="116" y="311"/>
                    </a:lnTo>
                    <a:lnTo>
                      <a:pt x="135" y="299"/>
                    </a:lnTo>
                    <a:lnTo>
                      <a:pt x="232" y="304"/>
                    </a:lnTo>
                    <a:lnTo>
                      <a:pt x="330" y="318"/>
                    </a:lnTo>
                    <a:lnTo>
                      <a:pt x="425" y="341"/>
                    </a:lnTo>
                    <a:lnTo>
                      <a:pt x="518" y="374"/>
                    </a:lnTo>
                    <a:lnTo>
                      <a:pt x="631" y="408"/>
                    </a:lnTo>
                    <a:lnTo>
                      <a:pt x="652" y="378"/>
                    </a:lnTo>
                    <a:lnTo>
                      <a:pt x="668" y="346"/>
                    </a:lnTo>
                    <a:lnTo>
                      <a:pt x="682" y="311"/>
                    </a:lnTo>
                    <a:lnTo>
                      <a:pt x="689" y="276"/>
                    </a:lnTo>
                    <a:lnTo>
                      <a:pt x="687" y="239"/>
                    </a:lnTo>
                    <a:lnTo>
                      <a:pt x="675" y="204"/>
                    </a:lnTo>
                    <a:lnTo>
                      <a:pt x="661" y="172"/>
                    </a:lnTo>
                    <a:lnTo>
                      <a:pt x="638" y="144"/>
                    </a:lnTo>
                    <a:lnTo>
                      <a:pt x="610" y="119"/>
                    </a:lnTo>
                    <a:lnTo>
                      <a:pt x="571" y="81"/>
                    </a:lnTo>
                    <a:lnTo>
                      <a:pt x="525" y="51"/>
                    </a:lnTo>
                    <a:lnTo>
                      <a:pt x="476" y="28"/>
                    </a:lnTo>
                    <a:lnTo>
                      <a:pt x="423" y="12"/>
                    </a:lnTo>
                    <a:lnTo>
                      <a:pt x="369" y="3"/>
                    </a:lnTo>
                    <a:lnTo>
                      <a:pt x="316" y="0"/>
                    </a:lnTo>
                    <a:lnTo>
                      <a:pt x="260" y="7"/>
                    </a:lnTo>
                    <a:lnTo>
                      <a:pt x="207" y="21"/>
                    </a:lnTo>
                    <a:lnTo>
                      <a:pt x="156" y="42"/>
                    </a:lnTo>
                    <a:lnTo>
                      <a:pt x="130" y="61"/>
                    </a:lnTo>
                    <a:lnTo>
                      <a:pt x="109" y="84"/>
                    </a:lnTo>
                    <a:lnTo>
                      <a:pt x="96" y="109"/>
                    </a:lnTo>
                    <a:lnTo>
                      <a:pt x="89" y="139"/>
                    </a:lnTo>
                    <a:lnTo>
                      <a:pt x="86" y="172"/>
                    </a:lnTo>
                    <a:lnTo>
                      <a:pt x="86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Freeform 174"/>
              <p:cNvSpPr>
                <a:spLocks noChangeAspect="1"/>
              </p:cNvSpPr>
              <p:nvPr/>
            </p:nvSpPr>
            <p:spPr bwMode="auto">
              <a:xfrm rot="87440" flipH="1">
                <a:off x="2493" y="756"/>
                <a:ext cx="116" cy="32"/>
              </a:xfrm>
              <a:custGeom>
                <a:avLst/>
                <a:gdLst>
                  <a:gd name="T0" fmla="*/ 0 w 142"/>
                  <a:gd name="T1" fmla="*/ 7 h 53"/>
                  <a:gd name="T2" fmla="*/ 2 w 142"/>
                  <a:gd name="T3" fmla="*/ 5 h 53"/>
                  <a:gd name="T4" fmla="*/ 7 w 142"/>
                  <a:gd name="T5" fmla="*/ 2 h 53"/>
                  <a:gd name="T6" fmla="*/ 13 w 142"/>
                  <a:gd name="T7" fmla="*/ 1 h 53"/>
                  <a:gd name="T8" fmla="*/ 22 w 142"/>
                  <a:gd name="T9" fmla="*/ 0 h 53"/>
                  <a:gd name="T10" fmla="*/ 31 w 142"/>
                  <a:gd name="T11" fmla="*/ 1 h 53"/>
                  <a:gd name="T12" fmla="*/ 64 w 142"/>
                  <a:gd name="T13" fmla="*/ 1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53">
                    <a:moveTo>
                      <a:pt x="0" y="53"/>
                    </a:moveTo>
                    <a:lnTo>
                      <a:pt x="5" y="34"/>
                    </a:lnTo>
                    <a:lnTo>
                      <a:pt x="17" y="18"/>
                    </a:lnTo>
                    <a:lnTo>
                      <a:pt x="31" y="6"/>
                    </a:lnTo>
                    <a:lnTo>
                      <a:pt x="49" y="0"/>
                    </a:lnTo>
                    <a:lnTo>
                      <a:pt x="70" y="2"/>
                    </a:lnTo>
                    <a:lnTo>
                      <a:pt x="14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Freeform 175"/>
              <p:cNvSpPr>
                <a:spLocks noChangeAspect="1"/>
              </p:cNvSpPr>
              <p:nvPr/>
            </p:nvSpPr>
            <p:spPr bwMode="auto">
              <a:xfrm rot="87440" flipH="1">
                <a:off x="2209" y="717"/>
                <a:ext cx="337" cy="63"/>
              </a:xfrm>
              <a:custGeom>
                <a:avLst/>
                <a:gdLst>
                  <a:gd name="T0" fmla="*/ 0 w 420"/>
                  <a:gd name="T1" fmla="*/ 2 h 125"/>
                  <a:gd name="T2" fmla="*/ 20 w 420"/>
                  <a:gd name="T3" fmla="*/ 1 h 125"/>
                  <a:gd name="T4" fmla="*/ 41 w 420"/>
                  <a:gd name="T5" fmla="*/ 1 h 125"/>
                  <a:gd name="T6" fmla="*/ 62 w 420"/>
                  <a:gd name="T7" fmla="*/ 0 h 125"/>
                  <a:gd name="T8" fmla="*/ 83 w 420"/>
                  <a:gd name="T9" fmla="*/ 1 h 125"/>
                  <a:gd name="T10" fmla="*/ 108 w 420"/>
                  <a:gd name="T11" fmla="*/ 2 h 125"/>
                  <a:gd name="T12" fmla="*/ 132 w 420"/>
                  <a:gd name="T13" fmla="*/ 4 h 125"/>
                  <a:gd name="T14" fmla="*/ 154 w 420"/>
                  <a:gd name="T15" fmla="*/ 6 h 125"/>
                  <a:gd name="T16" fmla="*/ 174 w 420"/>
                  <a:gd name="T17" fmla="*/ 8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0" h="125">
                    <a:moveTo>
                      <a:pt x="0" y="30"/>
                    </a:moveTo>
                    <a:lnTo>
                      <a:pt x="49" y="13"/>
                    </a:lnTo>
                    <a:lnTo>
                      <a:pt x="98" y="2"/>
                    </a:lnTo>
                    <a:lnTo>
                      <a:pt x="149" y="0"/>
                    </a:lnTo>
                    <a:lnTo>
                      <a:pt x="200" y="7"/>
                    </a:lnTo>
                    <a:lnTo>
                      <a:pt x="260" y="25"/>
                    </a:lnTo>
                    <a:lnTo>
                      <a:pt x="318" y="51"/>
                    </a:lnTo>
                    <a:lnTo>
                      <a:pt x="371" y="85"/>
                    </a:lnTo>
                    <a:lnTo>
                      <a:pt x="420" y="1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Freeform 176"/>
              <p:cNvSpPr>
                <a:spLocks noChangeAspect="1"/>
              </p:cNvSpPr>
              <p:nvPr/>
            </p:nvSpPr>
            <p:spPr bwMode="auto">
              <a:xfrm rot="87440" flipH="1">
                <a:off x="2472" y="630"/>
                <a:ext cx="32" cy="103"/>
              </a:xfrm>
              <a:custGeom>
                <a:avLst/>
                <a:gdLst>
                  <a:gd name="T0" fmla="*/ 12 w 44"/>
                  <a:gd name="T1" fmla="*/ 0 h 211"/>
                  <a:gd name="T2" fmla="*/ 7 w 44"/>
                  <a:gd name="T3" fmla="*/ 1 h 211"/>
                  <a:gd name="T4" fmla="*/ 3 w 44"/>
                  <a:gd name="T5" fmla="*/ 3 h 211"/>
                  <a:gd name="T6" fmla="*/ 0 w 44"/>
                  <a:gd name="T7" fmla="*/ 5 h 211"/>
                  <a:gd name="T8" fmla="*/ 0 w 44"/>
                  <a:gd name="T9" fmla="*/ 7 h 211"/>
                  <a:gd name="T10" fmla="*/ 0 w 44"/>
                  <a:gd name="T11" fmla="*/ 12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11">
                    <a:moveTo>
                      <a:pt x="44" y="0"/>
                    </a:moveTo>
                    <a:lnTo>
                      <a:pt x="23" y="28"/>
                    </a:lnTo>
                    <a:lnTo>
                      <a:pt x="9" y="58"/>
                    </a:lnTo>
                    <a:lnTo>
                      <a:pt x="0" y="91"/>
                    </a:lnTo>
                    <a:lnTo>
                      <a:pt x="0" y="123"/>
                    </a:lnTo>
                    <a:lnTo>
                      <a:pt x="0" y="2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Freeform 177"/>
              <p:cNvSpPr>
                <a:spLocks noChangeAspect="1"/>
              </p:cNvSpPr>
              <p:nvPr/>
            </p:nvSpPr>
            <p:spPr bwMode="auto">
              <a:xfrm rot="87440" flipH="1">
                <a:off x="2167" y="646"/>
                <a:ext cx="158" cy="87"/>
              </a:xfrm>
              <a:custGeom>
                <a:avLst/>
                <a:gdLst>
                  <a:gd name="T0" fmla="*/ 79 w 199"/>
                  <a:gd name="T1" fmla="*/ 0 h 184"/>
                  <a:gd name="T2" fmla="*/ 64 w 199"/>
                  <a:gd name="T3" fmla="*/ 0 h 184"/>
                  <a:gd name="T4" fmla="*/ 49 w 199"/>
                  <a:gd name="T5" fmla="*/ 1 h 184"/>
                  <a:gd name="T6" fmla="*/ 35 w 199"/>
                  <a:gd name="T7" fmla="*/ 2 h 184"/>
                  <a:gd name="T8" fmla="*/ 25 w 199"/>
                  <a:gd name="T9" fmla="*/ 3 h 184"/>
                  <a:gd name="T10" fmla="*/ 17 w 199"/>
                  <a:gd name="T11" fmla="*/ 5 h 184"/>
                  <a:gd name="T12" fmla="*/ 0 w 199"/>
                  <a:gd name="T13" fmla="*/ 9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184">
                    <a:moveTo>
                      <a:pt x="199" y="0"/>
                    </a:moveTo>
                    <a:lnTo>
                      <a:pt x="160" y="5"/>
                    </a:lnTo>
                    <a:lnTo>
                      <a:pt x="123" y="17"/>
                    </a:lnTo>
                    <a:lnTo>
                      <a:pt x="90" y="38"/>
                    </a:lnTo>
                    <a:lnTo>
                      <a:pt x="63" y="65"/>
                    </a:lnTo>
                    <a:lnTo>
                      <a:pt x="42" y="98"/>
                    </a:lnTo>
                    <a:lnTo>
                      <a:pt x="0" y="1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Freeform 178"/>
              <p:cNvSpPr>
                <a:spLocks noChangeAspect="1"/>
              </p:cNvSpPr>
              <p:nvPr/>
            </p:nvSpPr>
            <p:spPr bwMode="auto">
              <a:xfrm rot="87440" flipH="1">
                <a:off x="2251" y="638"/>
                <a:ext cx="242" cy="23"/>
              </a:xfrm>
              <a:custGeom>
                <a:avLst/>
                <a:gdLst>
                  <a:gd name="T0" fmla="*/ 0 w 292"/>
                  <a:gd name="T1" fmla="*/ 0 h 54"/>
                  <a:gd name="T2" fmla="*/ 22 w 292"/>
                  <a:gd name="T3" fmla="*/ 0 h 54"/>
                  <a:gd name="T4" fmla="*/ 44 w 292"/>
                  <a:gd name="T5" fmla="*/ 0 h 54"/>
                  <a:gd name="T6" fmla="*/ 65 w 292"/>
                  <a:gd name="T7" fmla="*/ 0 h 54"/>
                  <a:gd name="T8" fmla="*/ 87 w 292"/>
                  <a:gd name="T9" fmla="*/ 0 h 54"/>
                  <a:gd name="T10" fmla="*/ 107 w 292"/>
                  <a:gd name="T11" fmla="*/ 1 h 54"/>
                  <a:gd name="T12" fmla="*/ 138 w 292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" h="54">
                    <a:moveTo>
                      <a:pt x="0" y="19"/>
                    </a:moveTo>
                    <a:lnTo>
                      <a:pt x="46" y="5"/>
                    </a:lnTo>
                    <a:lnTo>
                      <a:pt x="93" y="0"/>
                    </a:lnTo>
                    <a:lnTo>
                      <a:pt x="139" y="0"/>
                    </a:lnTo>
                    <a:lnTo>
                      <a:pt x="185" y="10"/>
                    </a:lnTo>
                    <a:lnTo>
                      <a:pt x="227" y="26"/>
                    </a:lnTo>
                    <a:lnTo>
                      <a:pt x="29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Freeform 179"/>
              <p:cNvSpPr>
                <a:spLocks noChangeAspect="1"/>
              </p:cNvSpPr>
              <p:nvPr/>
            </p:nvSpPr>
            <p:spPr bwMode="auto">
              <a:xfrm rot="87440" flipH="1">
                <a:off x="2072" y="701"/>
                <a:ext cx="232" cy="71"/>
              </a:xfrm>
              <a:custGeom>
                <a:avLst/>
                <a:gdLst>
                  <a:gd name="T0" fmla="*/ 0 w 274"/>
                  <a:gd name="T1" fmla="*/ 0 h 142"/>
                  <a:gd name="T2" fmla="*/ 47 w 274"/>
                  <a:gd name="T3" fmla="*/ 4 h 142"/>
                  <a:gd name="T4" fmla="*/ 91 w 274"/>
                  <a:gd name="T5" fmla="*/ 7 h 142"/>
                  <a:gd name="T6" fmla="*/ 141 w 274"/>
                  <a:gd name="T7" fmla="*/ 9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" h="142">
                    <a:moveTo>
                      <a:pt x="0" y="0"/>
                    </a:moveTo>
                    <a:lnTo>
                      <a:pt x="91" y="51"/>
                    </a:lnTo>
                    <a:lnTo>
                      <a:pt x="176" y="107"/>
                    </a:lnTo>
                    <a:lnTo>
                      <a:pt x="274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Freeform 180"/>
              <p:cNvSpPr>
                <a:spLocks noChangeAspect="1"/>
              </p:cNvSpPr>
              <p:nvPr/>
            </p:nvSpPr>
            <p:spPr bwMode="auto">
              <a:xfrm rot="87440" flipH="1">
                <a:off x="2019" y="756"/>
                <a:ext cx="559" cy="285"/>
              </a:xfrm>
              <a:custGeom>
                <a:avLst/>
                <a:gdLst>
                  <a:gd name="T0" fmla="*/ 30 w 674"/>
                  <a:gd name="T1" fmla="*/ 1 h 590"/>
                  <a:gd name="T2" fmla="*/ 24 w 674"/>
                  <a:gd name="T3" fmla="*/ 5 h 590"/>
                  <a:gd name="T4" fmla="*/ 15 w 674"/>
                  <a:gd name="T5" fmla="*/ 7 h 590"/>
                  <a:gd name="T6" fmla="*/ 2 w 674"/>
                  <a:gd name="T7" fmla="*/ 10 h 590"/>
                  <a:gd name="T8" fmla="*/ 2 w 674"/>
                  <a:gd name="T9" fmla="*/ 13 h 590"/>
                  <a:gd name="T10" fmla="*/ 18 w 674"/>
                  <a:gd name="T11" fmla="*/ 15 h 590"/>
                  <a:gd name="T12" fmla="*/ 29 w 674"/>
                  <a:gd name="T13" fmla="*/ 17 h 590"/>
                  <a:gd name="T14" fmla="*/ 34 w 674"/>
                  <a:gd name="T15" fmla="*/ 21 h 590"/>
                  <a:gd name="T16" fmla="*/ 46 w 674"/>
                  <a:gd name="T17" fmla="*/ 24 h 590"/>
                  <a:gd name="T18" fmla="*/ 66 w 674"/>
                  <a:gd name="T19" fmla="*/ 26 h 590"/>
                  <a:gd name="T20" fmla="*/ 90 w 674"/>
                  <a:gd name="T21" fmla="*/ 27 h 590"/>
                  <a:gd name="T22" fmla="*/ 98 w 674"/>
                  <a:gd name="T23" fmla="*/ 31 h 590"/>
                  <a:gd name="T24" fmla="*/ 124 w 674"/>
                  <a:gd name="T25" fmla="*/ 32 h 590"/>
                  <a:gd name="T26" fmla="*/ 151 w 674"/>
                  <a:gd name="T27" fmla="*/ 31 h 590"/>
                  <a:gd name="T28" fmla="*/ 172 w 674"/>
                  <a:gd name="T29" fmla="*/ 29 h 590"/>
                  <a:gd name="T30" fmla="*/ 190 w 674"/>
                  <a:gd name="T31" fmla="*/ 25 h 590"/>
                  <a:gd name="T32" fmla="*/ 221 w 674"/>
                  <a:gd name="T33" fmla="*/ 21 h 590"/>
                  <a:gd name="T34" fmla="*/ 250 w 674"/>
                  <a:gd name="T35" fmla="*/ 20 h 590"/>
                  <a:gd name="T36" fmla="*/ 280 w 674"/>
                  <a:gd name="T37" fmla="*/ 19 h 590"/>
                  <a:gd name="T38" fmla="*/ 304 w 674"/>
                  <a:gd name="T39" fmla="*/ 16 h 590"/>
                  <a:gd name="T40" fmla="*/ 316 w 674"/>
                  <a:gd name="T41" fmla="*/ 13 h 590"/>
                  <a:gd name="T42" fmla="*/ 319 w 674"/>
                  <a:gd name="T43" fmla="*/ 10 h 590"/>
                  <a:gd name="T44" fmla="*/ 307 w 674"/>
                  <a:gd name="T45" fmla="*/ 7 h 590"/>
                  <a:gd name="T46" fmla="*/ 283 w 674"/>
                  <a:gd name="T47" fmla="*/ 6 h 590"/>
                  <a:gd name="T48" fmla="*/ 260 w 674"/>
                  <a:gd name="T49" fmla="*/ 7 h 590"/>
                  <a:gd name="T50" fmla="*/ 241 w 674"/>
                  <a:gd name="T51" fmla="*/ 11 h 590"/>
                  <a:gd name="T52" fmla="*/ 228 w 674"/>
                  <a:gd name="T53" fmla="*/ 9 h 590"/>
                  <a:gd name="T54" fmla="*/ 225 w 674"/>
                  <a:gd name="T55" fmla="*/ 6 h 590"/>
                  <a:gd name="T56" fmla="*/ 224 w 674"/>
                  <a:gd name="T57" fmla="*/ 4 h 590"/>
                  <a:gd name="T58" fmla="*/ 212 w 674"/>
                  <a:gd name="T59" fmla="*/ 3 h 590"/>
                  <a:gd name="T60" fmla="*/ 139 w 674"/>
                  <a:gd name="T61" fmla="*/ 1 h 590"/>
                  <a:gd name="T62" fmla="*/ 62 w 674"/>
                  <a:gd name="T63" fmla="*/ 0 h 5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74" h="590">
                    <a:moveTo>
                      <a:pt x="83" y="0"/>
                    </a:moveTo>
                    <a:lnTo>
                      <a:pt x="64" y="24"/>
                    </a:lnTo>
                    <a:lnTo>
                      <a:pt x="53" y="54"/>
                    </a:lnTo>
                    <a:lnTo>
                      <a:pt x="51" y="84"/>
                    </a:lnTo>
                    <a:lnTo>
                      <a:pt x="57" y="112"/>
                    </a:lnTo>
                    <a:lnTo>
                      <a:pt x="32" y="128"/>
                    </a:lnTo>
                    <a:lnTo>
                      <a:pt x="13" y="149"/>
                    </a:lnTo>
                    <a:lnTo>
                      <a:pt x="2" y="174"/>
                    </a:lnTo>
                    <a:lnTo>
                      <a:pt x="0" y="202"/>
                    </a:lnTo>
                    <a:lnTo>
                      <a:pt x="4" y="230"/>
                    </a:lnTo>
                    <a:lnTo>
                      <a:pt x="18" y="256"/>
                    </a:lnTo>
                    <a:lnTo>
                      <a:pt x="39" y="274"/>
                    </a:lnTo>
                    <a:lnTo>
                      <a:pt x="67" y="286"/>
                    </a:lnTo>
                    <a:lnTo>
                      <a:pt x="62" y="318"/>
                    </a:lnTo>
                    <a:lnTo>
                      <a:pt x="64" y="348"/>
                    </a:lnTo>
                    <a:lnTo>
                      <a:pt x="71" y="379"/>
                    </a:lnTo>
                    <a:lnTo>
                      <a:pt x="83" y="409"/>
                    </a:lnTo>
                    <a:lnTo>
                      <a:pt x="97" y="434"/>
                    </a:lnTo>
                    <a:lnTo>
                      <a:pt x="115" y="455"/>
                    </a:lnTo>
                    <a:lnTo>
                      <a:pt x="139" y="471"/>
                    </a:lnTo>
                    <a:lnTo>
                      <a:pt x="164" y="483"/>
                    </a:lnTo>
                    <a:lnTo>
                      <a:pt x="192" y="488"/>
                    </a:lnTo>
                    <a:lnTo>
                      <a:pt x="183" y="559"/>
                    </a:lnTo>
                    <a:lnTo>
                      <a:pt x="206" y="576"/>
                    </a:lnTo>
                    <a:lnTo>
                      <a:pt x="234" y="587"/>
                    </a:lnTo>
                    <a:lnTo>
                      <a:pt x="262" y="590"/>
                    </a:lnTo>
                    <a:lnTo>
                      <a:pt x="292" y="587"/>
                    </a:lnTo>
                    <a:lnTo>
                      <a:pt x="320" y="578"/>
                    </a:lnTo>
                    <a:lnTo>
                      <a:pt x="343" y="562"/>
                    </a:lnTo>
                    <a:lnTo>
                      <a:pt x="364" y="541"/>
                    </a:lnTo>
                    <a:lnTo>
                      <a:pt x="359" y="483"/>
                    </a:lnTo>
                    <a:lnTo>
                      <a:pt x="401" y="460"/>
                    </a:lnTo>
                    <a:lnTo>
                      <a:pt x="436" y="430"/>
                    </a:lnTo>
                    <a:lnTo>
                      <a:pt x="468" y="395"/>
                    </a:lnTo>
                    <a:lnTo>
                      <a:pt x="491" y="355"/>
                    </a:lnTo>
                    <a:lnTo>
                      <a:pt x="528" y="360"/>
                    </a:lnTo>
                    <a:lnTo>
                      <a:pt x="561" y="353"/>
                    </a:lnTo>
                    <a:lnTo>
                      <a:pt x="593" y="341"/>
                    </a:lnTo>
                    <a:lnTo>
                      <a:pt x="623" y="321"/>
                    </a:lnTo>
                    <a:lnTo>
                      <a:pt x="644" y="293"/>
                    </a:lnTo>
                    <a:lnTo>
                      <a:pt x="661" y="260"/>
                    </a:lnTo>
                    <a:lnTo>
                      <a:pt x="667" y="228"/>
                    </a:lnTo>
                    <a:lnTo>
                      <a:pt x="674" y="200"/>
                    </a:lnTo>
                    <a:lnTo>
                      <a:pt x="674" y="174"/>
                    </a:lnTo>
                    <a:lnTo>
                      <a:pt x="665" y="149"/>
                    </a:lnTo>
                    <a:lnTo>
                      <a:pt x="649" y="128"/>
                    </a:lnTo>
                    <a:lnTo>
                      <a:pt x="626" y="112"/>
                    </a:lnTo>
                    <a:lnTo>
                      <a:pt x="598" y="107"/>
                    </a:lnTo>
                    <a:lnTo>
                      <a:pt x="572" y="109"/>
                    </a:lnTo>
                    <a:lnTo>
                      <a:pt x="547" y="121"/>
                    </a:lnTo>
                    <a:lnTo>
                      <a:pt x="528" y="140"/>
                    </a:lnTo>
                    <a:lnTo>
                      <a:pt x="510" y="202"/>
                    </a:lnTo>
                    <a:lnTo>
                      <a:pt x="475" y="202"/>
                    </a:lnTo>
                    <a:lnTo>
                      <a:pt x="482" y="170"/>
                    </a:lnTo>
                    <a:lnTo>
                      <a:pt x="482" y="137"/>
                    </a:lnTo>
                    <a:lnTo>
                      <a:pt x="475" y="105"/>
                    </a:lnTo>
                    <a:lnTo>
                      <a:pt x="475" y="91"/>
                    </a:lnTo>
                    <a:lnTo>
                      <a:pt x="473" y="77"/>
                    </a:lnTo>
                    <a:lnTo>
                      <a:pt x="463" y="65"/>
                    </a:lnTo>
                    <a:lnTo>
                      <a:pt x="449" y="58"/>
                    </a:lnTo>
                    <a:lnTo>
                      <a:pt x="373" y="35"/>
                    </a:lnTo>
                    <a:lnTo>
                      <a:pt x="294" y="17"/>
                    </a:lnTo>
                    <a:lnTo>
                      <a:pt x="213" y="5"/>
                    </a:lnTo>
                    <a:lnTo>
                      <a:pt x="132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Freeform 181"/>
              <p:cNvSpPr>
                <a:spLocks noChangeAspect="1"/>
              </p:cNvSpPr>
              <p:nvPr/>
            </p:nvSpPr>
            <p:spPr bwMode="auto">
              <a:xfrm rot="87440" flipH="1">
                <a:off x="2061" y="851"/>
                <a:ext cx="74" cy="48"/>
              </a:xfrm>
              <a:custGeom>
                <a:avLst/>
                <a:gdLst>
                  <a:gd name="T0" fmla="*/ 7 w 88"/>
                  <a:gd name="T1" fmla="*/ 1 h 109"/>
                  <a:gd name="T2" fmla="*/ 15 w 88"/>
                  <a:gd name="T3" fmla="*/ 0 h 109"/>
                  <a:gd name="T4" fmla="*/ 24 w 88"/>
                  <a:gd name="T5" fmla="*/ 0 h 109"/>
                  <a:gd name="T6" fmla="*/ 33 w 88"/>
                  <a:gd name="T7" fmla="*/ 0 h 109"/>
                  <a:gd name="T8" fmla="*/ 40 w 88"/>
                  <a:gd name="T9" fmla="*/ 0 h 109"/>
                  <a:gd name="T10" fmla="*/ 44 w 88"/>
                  <a:gd name="T11" fmla="*/ 1 h 109"/>
                  <a:gd name="T12" fmla="*/ 44 w 88"/>
                  <a:gd name="T13" fmla="*/ 2 h 109"/>
                  <a:gd name="T14" fmla="*/ 42 w 88"/>
                  <a:gd name="T15" fmla="*/ 3 h 109"/>
                  <a:gd name="T16" fmla="*/ 36 w 88"/>
                  <a:gd name="T17" fmla="*/ 4 h 109"/>
                  <a:gd name="T18" fmla="*/ 28 w 88"/>
                  <a:gd name="T19" fmla="*/ 4 h 109"/>
                  <a:gd name="T20" fmla="*/ 19 w 88"/>
                  <a:gd name="T21" fmla="*/ 4 h 109"/>
                  <a:gd name="T22" fmla="*/ 11 w 88"/>
                  <a:gd name="T23" fmla="*/ 4 h 109"/>
                  <a:gd name="T24" fmla="*/ 3 w 88"/>
                  <a:gd name="T25" fmla="*/ 3 h 109"/>
                  <a:gd name="T26" fmla="*/ 0 w 88"/>
                  <a:gd name="T27" fmla="*/ 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" h="109">
                    <a:moveTo>
                      <a:pt x="14" y="18"/>
                    </a:moveTo>
                    <a:lnTo>
                      <a:pt x="30" y="4"/>
                    </a:lnTo>
                    <a:lnTo>
                      <a:pt x="46" y="0"/>
                    </a:lnTo>
                    <a:lnTo>
                      <a:pt x="65" y="4"/>
                    </a:lnTo>
                    <a:lnTo>
                      <a:pt x="79" y="16"/>
                    </a:lnTo>
                    <a:lnTo>
                      <a:pt x="88" y="34"/>
                    </a:lnTo>
                    <a:lnTo>
                      <a:pt x="88" y="55"/>
                    </a:lnTo>
                    <a:lnTo>
                      <a:pt x="83" y="76"/>
                    </a:lnTo>
                    <a:lnTo>
                      <a:pt x="72" y="92"/>
                    </a:lnTo>
                    <a:lnTo>
                      <a:pt x="55" y="104"/>
                    </a:lnTo>
                    <a:lnTo>
                      <a:pt x="37" y="109"/>
                    </a:lnTo>
                    <a:lnTo>
                      <a:pt x="21" y="102"/>
                    </a:lnTo>
                    <a:lnTo>
                      <a:pt x="7" y="88"/>
                    </a:lnTo>
                    <a:lnTo>
                      <a:pt x="0" y="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Freeform 182"/>
              <p:cNvSpPr>
                <a:spLocks noChangeAspect="1"/>
              </p:cNvSpPr>
              <p:nvPr/>
            </p:nvSpPr>
            <p:spPr bwMode="auto">
              <a:xfrm rot="87440" flipH="1">
                <a:off x="2535" y="843"/>
                <a:ext cx="32" cy="32"/>
              </a:xfrm>
              <a:custGeom>
                <a:avLst/>
                <a:gdLst>
                  <a:gd name="T0" fmla="*/ 25 w 35"/>
                  <a:gd name="T1" fmla="*/ 1 h 60"/>
                  <a:gd name="T2" fmla="*/ 16 w 35"/>
                  <a:gd name="T3" fmla="*/ 0 h 60"/>
                  <a:gd name="T4" fmla="*/ 8 w 35"/>
                  <a:gd name="T5" fmla="*/ 1 h 60"/>
                  <a:gd name="T6" fmla="*/ 2 w 35"/>
                  <a:gd name="T7" fmla="*/ 1 h 60"/>
                  <a:gd name="T8" fmla="*/ 0 w 35"/>
                  <a:gd name="T9" fmla="*/ 3 h 60"/>
                  <a:gd name="T10" fmla="*/ 2 w 35"/>
                  <a:gd name="T11" fmla="*/ 3 h 60"/>
                  <a:gd name="T12" fmla="*/ 8 w 35"/>
                  <a:gd name="T13" fmla="*/ 4 h 60"/>
                  <a:gd name="T14" fmla="*/ 16 w 35"/>
                  <a:gd name="T15" fmla="*/ 5 h 60"/>
                  <a:gd name="T16" fmla="*/ 25 w 35"/>
                  <a:gd name="T17" fmla="*/ 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60">
                    <a:moveTo>
                      <a:pt x="35" y="2"/>
                    </a:moveTo>
                    <a:lnTo>
                      <a:pt x="23" y="0"/>
                    </a:lnTo>
                    <a:lnTo>
                      <a:pt x="12" y="4"/>
                    </a:lnTo>
                    <a:lnTo>
                      <a:pt x="2" y="14"/>
                    </a:lnTo>
                    <a:lnTo>
                      <a:pt x="0" y="30"/>
                    </a:lnTo>
                    <a:lnTo>
                      <a:pt x="2" y="44"/>
                    </a:lnTo>
                    <a:lnTo>
                      <a:pt x="12" y="55"/>
                    </a:lnTo>
                    <a:lnTo>
                      <a:pt x="23" y="60"/>
                    </a:lnTo>
                    <a:lnTo>
                      <a:pt x="35" y="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Freeform 183"/>
              <p:cNvSpPr>
                <a:spLocks noChangeAspect="1"/>
              </p:cNvSpPr>
              <p:nvPr/>
            </p:nvSpPr>
            <p:spPr bwMode="auto">
              <a:xfrm rot="87440" flipH="1">
                <a:off x="2525" y="828"/>
                <a:ext cx="0" cy="47"/>
              </a:xfrm>
              <a:custGeom>
                <a:avLst/>
                <a:gdLst>
                  <a:gd name="T0" fmla="*/ 1 w 2"/>
                  <a:gd name="T1" fmla="*/ 0 h 98"/>
                  <a:gd name="T2" fmla="*/ 1 w 2"/>
                  <a:gd name="T3" fmla="*/ 2 h 98"/>
                  <a:gd name="T4" fmla="*/ 1 w 2"/>
                  <a:gd name="T5" fmla="*/ 3 h 98"/>
                  <a:gd name="T6" fmla="*/ 0 w 2"/>
                  <a:gd name="T7" fmla="*/ 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8">
                    <a:moveTo>
                      <a:pt x="2" y="0"/>
                    </a:moveTo>
                    <a:lnTo>
                      <a:pt x="2" y="33"/>
                    </a:lnTo>
                    <a:lnTo>
                      <a:pt x="2" y="65"/>
                    </a:lnTo>
                    <a:lnTo>
                      <a:pt x="0" y="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Freeform 184"/>
              <p:cNvSpPr>
                <a:spLocks noChangeAspect="1"/>
              </p:cNvSpPr>
              <p:nvPr/>
            </p:nvSpPr>
            <p:spPr bwMode="auto">
              <a:xfrm rot="87440" flipH="1">
                <a:off x="2430" y="859"/>
                <a:ext cx="105" cy="48"/>
              </a:xfrm>
              <a:custGeom>
                <a:avLst/>
                <a:gdLst>
                  <a:gd name="T0" fmla="*/ 50 w 134"/>
                  <a:gd name="T1" fmla="*/ 0 h 102"/>
                  <a:gd name="T2" fmla="*/ 47 w 134"/>
                  <a:gd name="T3" fmla="*/ 0 h 102"/>
                  <a:gd name="T4" fmla="*/ 34 w 134"/>
                  <a:gd name="T5" fmla="*/ 0 h 102"/>
                  <a:gd name="T6" fmla="*/ 20 w 134"/>
                  <a:gd name="T7" fmla="*/ 1 h 102"/>
                  <a:gd name="T8" fmla="*/ 8 w 134"/>
                  <a:gd name="T9" fmla="*/ 1 h 102"/>
                  <a:gd name="T10" fmla="*/ 2 w 134"/>
                  <a:gd name="T11" fmla="*/ 1 h 102"/>
                  <a:gd name="T12" fmla="*/ 0 w 134"/>
                  <a:gd name="T13" fmla="*/ 2 h 102"/>
                  <a:gd name="T14" fmla="*/ 0 w 134"/>
                  <a:gd name="T15" fmla="*/ 3 h 102"/>
                  <a:gd name="T16" fmla="*/ 2 w 134"/>
                  <a:gd name="T17" fmla="*/ 4 h 102"/>
                  <a:gd name="T18" fmla="*/ 8 w 134"/>
                  <a:gd name="T19" fmla="*/ 4 h 102"/>
                  <a:gd name="T20" fmla="*/ 27 w 134"/>
                  <a:gd name="T21" fmla="*/ 5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02">
                    <a:moveTo>
                      <a:pt x="134" y="0"/>
                    </a:moveTo>
                    <a:lnTo>
                      <a:pt x="125" y="14"/>
                    </a:lnTo>
                    <a:lnTo>
                      <a:pt x="90" y="12"/>
                    </a:lnTo>
                    <a:lnTo>
                      <a:pt x="53" y="16"/>
                    </a:lnTo>
                    <a:lnTo>
                      <a:pt x="21" y="25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7" y="72"/>
                    </a:lnTo>
                    <a:lnTo>
                      <a:pt x="21" y="79"/>
                    </a:lnTo>
                    <a:lnTo>
                      <a:pt x="72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Freeform 185"/>
              <p:cNvSpPr>
                <a:spLocks noChangeAspect="1"/>
              </p:cNvSpPr>
              <p:nvPr/>
            </p:nvSpPr>
            <p:spPr bwMode="auto">
              <a:xfrm rot="87440" flipH="1">
                <a:off x="2082" y="780"/>
                <a:ext cx="148" cy="79"/>
              </a:xfrm>
              <a:custGeom>
                <a:avLst/>
                <a:gdLst>
                  <a:gd name="T0" fmla="*/ 0 w 169"/>
                  <a:gd name="T1" fmla="*/ 0 h 158"/>
                  <a:gd name="T2" fmla="*/ 12 w 169"/>
                  <a:gd name="T3" fmla="*/ 1 h 158"/>
                  <a:gd name="T4" fmla="*/ 22 w 169"/>
                  <a:gd name="T5" fmla="*/ 2 h 158"/>
                  <a:gd name="T6" fmla="*/ 27 w 169"/>
                  <a:gd name="T7" fmla="*/ 3 h 158"/>
                  <a:gd name="T8" fmla="*/ 31 w 169"/>
                  <a:gd name="T9" fmla="*/ 5 h 158"/>
                  <a:gd name="T10" fmla="*/ 31 w 169"/>
                  <a:gd name="T11" fmla="*/ 8 h 158"/>
                  <a:gd name="T12" fmla="*/ 27 w 169"/>
                  <a:gd name="T13" fmla="*/ 10 h 158"/>
                  <a:gd name="T14" fmla="*/ 52 w 169"/>
                  <a:gd name="T15" fmla="*/ 10 h 158"/>
                  <a:gd name="T16" fmla="*/ 54 w 169"/>
                  <a:gd name="T17" fmla="*/ 9 h 158"/>
                  <a:gd name="T18" fmla="*/ 61 w 169"/>
                  <a:gd name="T19" fmla="*/ 7 h 158"/>
                  <a:gd name="T20" fmla="*/ 71 w 169"/>
                  <a:gd name="T21" fmla="*/ 6 h 158"/>
                  <a:gd name="T22" fmla="*/ 83 w 169"/>
                  <a:gd name="T23" fmla="*/ 4 h 158"/>
                  <a:gd name="T24" fmla="*/ 100 w 169"/>
                  <a:gd name="T25" fmla="*/ 4 h 158"/>
                  <a:gd name="T26" fmla="*/ 0 w 169"/>
                  <a:gd name="T27" fmla="*/ 0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158">
                    <a:moveTo>
                      <a:pt x="0" y="0"/>
                    </a:moveTo>
                    <a:lnTo>
                      <a:pt x="21" y="7"/>
                    </a:lnTo>
                    <a:lnTo>
                      <a:pt x="37" y="21"/>
                    </a:lnTo>
                    <a:lnTo>
                      <a:pt x="46" y="42"/>
                    </a:lnTo>
                    <a:lnTo>
                      <a:pt x="53" y="77"/>
                    </a:lnTo>
                    <a:lnTo>
                      <a:pt x="53" y="114"/>
                    </a:lnTo>
                    <a:lnTo>
                      <a:pt x="46" y="149"/>
                    </a:lnTo>
                    <a:lnTo>
                      <a:pt x="88" y="158"/>
                    </a:lnTo>
                    <a:lnTo>
                      <a:pt x="92" y="130"/>
                    </a:lnTo>
                    <a:lnTo>
                      <a:pt x="104" y="105"/>
                    </a:lnTo>
                    <a:lnTo>
                      <a:pt x="120" y="82"/>
                    </a:lnTo>
                    <a:lnTo>
                      <a:pt x="143" y="63"/>
                    </a:lnTo>
                    <a:lnTo>
                      <a:pt x="1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76" name="Group 186"/>
              <p:cNvGrpSpPr>
                <a:grpSpLocks noChangeAspect="1"/>
              </p:cNvGrpSpPr>
              <p:nvPr/>
            </p:nvGrpSpPr>
            <p:grpSpPr bwMode="auto">
              <a:xfrm rot="87440" flipH="1">
                <a:off x="2198" y="772"/>
                <a:ext cx="337" cy="32"/>
                <a:chOff x="5136" y="2768"/>
                <a:chExt cx="399" cy="54"/>
              </a:xfrm>
            </p:grpSpPr>
            <p:sp>
              <p:nvSpPr>
                <p:cNvPr id="205" name="Freeform 187"/>
                <p:cNvSpPr>
                  <a:spLocks noChangeAspect="1"/>
                </p:cNvSpPr>
                <p:nvPr/>
              </p:nvSpPr>
              <p:spPr bwMode="auto">
                <a:xfrm>
                  <a:off x="5354" y="2815"/>
                  <a:ext cx="181" cy="7"/>
                </a:xfrm>
                <a:custGeom>
                  <a:avLst/>
                  <a:gdLst>
                    <a:gd name="T0" fmla="*/ 0 w 181"/>
                    <a:gd name="T1" fmla="*/ 7 h 7"/>
                    <a:gd name="T2" fmla="*/ 60 w 181"/>
                    <a:gd name="T3" fmla="*/ 0 h 7"/>
                    <a:gd name="T4" fmla="*/ 120 w 181"/>
                    <a:gd name="T5" fmla="*/ 0 h 7"/>
                    <a:gd name="T6" fmla="*/ 181 w 18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1" h="7">
                      <a:moveTo>
                        <a:pt x="0" y="7"/>
                      </a:moveTo>
                      <a:lnTo>
                        <a:pt x="60" y="0"/>
                      </a:lnTo>
                      <a:lnTo>
                        <a:pt x="120" y="0"/>
                      </a:lnTo>
                      <a:lnTo>
                        <a:pt x="181" y="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6" name="Freeform 188"/>
                <p:cNvSpPr>
                  <a:spLocks noChangeAspect="1"/>
                </p:cNvSpPr>
                <p:nvPr/>
              </p:nvSpPr>
              <p:spPr bwMode="auto">
                <a:xfrm>
                  <a:off x="5136" y="2768"/>
                  <a:ext cx="107" cy="30"/>
                </a:xfrm>
                <a:custGeom>
                  <a:avLst/>
                  <a:gdLst>
                    <a:gd name="T0" fmla="*/ 107 w 107"/>
                    <a:gd name="T1" fmla="*/ 30 h 30"/>
                    <a:gd name="T2" fmla="*/ 72 w 107"/>
                    <a:gd name="T3" fmla="*/ 12 h 30"/>
                    <a:gd name="T4" fmla="*/ 37 w 107"/>
                    <a:gd name="T5" fmla="*/ 3 h 30"/>
                    <a:gd name="T6" fmla="*/ 0 w 10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30">
                      <a:moveTo>
                        <a:pt x="107" y="30"/>
                      </a:moveTo>
                      <a:lnTo>
                        <a:pt x="72" y="12"/>
                      </a:lnTo>
                      <a:lnTo>
                        <a:pt x="37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77" name="Freeform 189"/>
              <p:cNvSpPr>
                <a:spLocks noChangeAspect="1"/>
              </p:cNvSpPr>
              <p:nvPr/>
            </p:nvSpPr>
            <p:spPr bwMode="auto">
              <a:xfrm rot="87440" flipH="1">
                <a:off x="2335" y="962"/>
                <a:ext cx="158" cy="24"/>
              </a:xfrm>
              <a:custGeom>
                <a:avLst/>
                <a:gdLst>
                  <a:gd name="T0" fmla="*/ 0 w 197"/>
                  <a:gd name="T1" fmla="*/ 1 h 48"/>
                  <a:gd name="T2" fmla="*/ 9 w 197"/>
                  <a:gd name="T3" fmla="*/ 2 h 48"/>
                  <a:gd name="T4" fmla="*/ 22 w 197"/>
                  <a:gd name="T5" fmla="*/ 3 h 48"/>
                  <a:gd name="T6" fmla="*/ 34 w 197"/>
                  <a:gd name="T7" fmla="*/ 3 h 48"/>
                  <a:gd name="T8" fmla="*/ 48 w 197"/>
                  <a:gd name="T9" fmla="*/ 3 h 48"/>
                  <a:gd name="T10" fmla="*/ 60 w 197"/>
                  <a:gd name="T11" fmla="*/ 3 h 48"/>
                  <a:gd name="T12" fmla="*/ 72 w 197"/>
                  <a:gd name="T13" fmla="*/ 2 h 48"/>
                  <a:gd name="T14" fmla="*/ 82 w 197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7" h="48">
                    <a:moveTo>
                      <a:pt x="0" y="7"/>
                    </a:moveTo>
                    <a:lnTo>
                      <a:pt x="23" y="28"/>
                    </a:lnTo>
                    <a:lnTo>
                      <a:pt x="53" y="41"/>
                    </a:lnTo>
                    <a:lnTo>
                      <a:pt x="83" y="48"/>
                    </a:lnTo>
                    <a:lnTo>
                      <a:pt x="116" y="46"/>
                    </a:lnTo>
                    <a:lnTo>
                      <a:pt x="146" y="37"/>
                    </a:lnTo>
                    <a:lnTo>
                      <a:pt x="174" y="23"/>
                    </a:lnTo>
                    <a:lnTo>
                      <a:pt x="19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Freeform 190"/>
              <p:cNvSpPr>
                <a:spLocks noChangeAspect="1"/>
              </p:cNvSpPr>
              <p:nvPr/>
            </p:nvSpPr>
            <p:spPr bwMode="auto">
              <a:xfrm rot="87440" flipH="1">
                <a:off x="2251" y="828"/>
                <a:ext cx="95" cy="23"/>
              </a:xfrm>
              <a:custGeom>
                <a:avLst/>
                <a:gdLst>
                  <a:gd name="T0" fmla="*/ 63 w 109"/>
                  <a:gd name="T1" fmla="*/ 8 h 33"/>
                  <a:gd name="T2" fmla="*/ 50 w 109"/>
                  <a:gd name="T3" fmla="*/ 4 h 33"/>
                  <a:gd name="T4" fmla="*/ 33 w 109"/>
                  <a:gd name="T5" fmla="*/ 1 h 33"/>
                  <a:gd name="T6" fmla="*/ 18 w 109"/>
                  <a:gd name="T7" fmla="*/ 0 h 33"/>
                  <a:gd name="T8" fmla="*/ 0 w 109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33">
                    <a:moveTo>
                      <a:pt x="109" y="33"/>
                    </a:moveTo>
                    <a:lnTo>
                      <a:pt x="86" y="16"/>
                    </a:lnTo>
                    <a:lnTo>
                      <a:pt x="58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Freeform 191"/>
              <p:cNvSpPr>
                <a:spLocks noChangeAspect="1"/>
              </p:cNvSpPr>
              <p:nvPr/>
            </p:nvSpPr>
            <p:spPr bwMode="auto">
              <a:xfrm rot="87440" flipH="1">
                <a:off x="2430" y="836"/>
                <a:ext cx="74" cy="7"/>
              </a:xfrm>
              <a:custGeom>
                <a:avLst/>
                <a:gdLst>
                  <a:gd name="T0" fmla="*/ 44 w 88"/>
                  <a:gd name="T1" fmla="*/ 0 h 27"/>
                  <a:gd name="T2" fmla="*/ 33 w 88"/>
                  <a:gd name="T3" fmla="*/ 0 h 27"/>
                  <a:gd name="T4" fmla="*/ 20 w 88"/>
                  <a:gd name="T5" fmla="*/ 0 h 27"/>
                  <a:gd name="T6" fmla="*/ 9 w 88"/>
                  <a:gd name="T7" fmla="*/ 0 h 27"/>
                  <a:gd name="T8" fmla="*/ 0 w 8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8" y="4"/>
                    </a:moveTo>
                    <a:lnTo>
                      <a:pt x="65" y="0"/>
                    </a:lnTo>
                    <a:lnTo>
                      <a:pt x="42" y="4"/>
                    </a:lnTo>
                    <a:lnTo>
                      <a:pt x="19" y="14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Freeform 192"/>
              <p:cNvSpPr>
                <a:spLocks noChangeAspect="1"/>
              </p:cNvSpPr>
              <p:nvPr/>
            </p:nvSpPr>
            <p:spPr bwMode="auto">
              <a:xfrm rot="87440" flipH="1">
                <a:off x="2061" y="1002"/>
                <a:ext cx="738" cy="538"/>
              </a:xfrm>
              <a:custGeom>
                <a:avLst/>
                <a:gdLst>
                  <a:gd name="T0" fmla="*/ 234 w 902"/>
                  <a:gd name="T1" fmla="*/ 1 h 1088"/>
                  <a:gd name="T2" fmla="*/ 275 w 902"/>
                  <a:gd name="T3" fmla="*/ 2 h 1088"/>
                  <a:gd name="T4" fmla="*/ 311 w 902"/>
                  <a:gd name="T5" fmla="*/ 0 h 1088"/>
                  <a:gd name="T6" fmla="*/ 296 w 902"/>
                  <a:gd name="T7" fmla="*/ 0 h 1088"/>
                  <a:gd name="T8" fmla="*/ 315 w 902"/>
                  <a:gd name="T9" fmla="*/ 1 h 1088"/>
                  <a:gd name="T10" fmla="*/ 296 w 902"/>
                  <a:gd name="T11" fmla="*/ 7 h 1088"/>
                  <a:gd name="T12" fmla="*/ 250 w 902"/>
                  <a:gd name="T13" fmla="*/ 9 h 1088"/>
                  <a:gd name="T14" fmla="*/ 258 w 902"/>
                  <a:gd name="T15" fmla="*/ 8 h 1088"/>
                  <a:gd name="T16" fmla="*/ 318 w 902"/>
                  <a:gd name="T17" fmla="*/ 5 h 1088"/>
                  <a:gd name="T18" fmla="*/ 355 w 902"/>
                  <a:gd name="T19" fmla="*/ 9 h 1088"/>
                  <a:gd name="T20" fmla="*/ 385 w 902"/>
                  <a:gd name="T21" fmla="*/ 14 h 1088"/>
                  <a:gd name="T22" fmla="*/ 403 w 902"/>
                  <a:gd name="T23" fmla="*/ 19 h 1088"/>
                  <a:gd name="T24" fmla="*/ 403 w 902"/>
                  <a:gd name="T25" fmla="*/ 22 h 1088"/>
                  <a:gd name="T26" fmla="*/ 393 w 902"/>
                  <a:gd name="T27" fmla="*/ 24 h 1088"/>
                  <a:gd name="T28" fmla="*/ 389 w 902"/>
                  <a:gd name="T29" fmla="*/ 27 h 1088"/>
                  <a:gd name="T30" fmla="*/ 374 w 902"/>
                  <a:gd name="T31" fmla="*/ 35 h 1088"/>
                  <a:gd name="T32" fmla="*/ 349 w 902"/>
                  <a:gd name="T33" fmla="*/ 44 h 1088"/>
                  <a:gd name="T34" fmla="*/ 292 w 902"/>
                  <a:gd name="T35" fmla="*/ 58 h 1088"/>
                  <a:gd name="T36" fmla="*/ 223 w 902"/>
                  <a:gd name="T37" fmla="*/ 64 h 1088"/>
                  <a:gd name="T38" fmla="*/ 149 w 902"/>
                  <a:gd name="T39" fmla="*/ 61 h 1088"/>
                  <a:gd name="T40" fmla="*/ 84 w 902"/>
                  <a:gd name="T41" fmla="*/ 55 h 1088"/>
                  <a:gd name="T42" fmla="*/ 29 w 902"/>
                  <a:gd name="T43" fmla="*/ 48 h 1088"/>
                  <a:gd name="T44" fmla="*/ 57 w 902"/>
                  <a:gd name="T45" fmla="*/ 39 h 1088"/>
                  <a:gd name="T46" fmla="*/ 96 w 902"/>
                  <a:gd name="T47" fmla="*/ 35 h 1088"/>
                  <a:gd name="T48" fmla="*/ 96 w 902"/>
                  <a:gd name="T49" fmla="*/ 35 h 1088"/>
                  <a:gd name="T50" fmla="*/ 58 w 902"/>
                  <a:gd name="T51" fmla="*/ 34 h 1088"/>
                  <a:gd name="T52" fmla="*/ 29 w 902"/>
                  <a:gd name="T53" fmla="*/ 32 h 1088"/>
                  <a:gd name="T54" fmla="*/ 11 w 902"/>
                  <a:gd name="T55" fmla="*/ 30 h 1088"/>
                  <a:gd name="T56" fmla="*/ 2 w 902"/>
                  <a:gd name="T57" fmla="*/ 27 h 1088"/>
                  <a:gd name="T58" fmla="*/ 2 w 902"/>
                  <a:gd name="T59" fmla="*/ 23 h 1088"/>
                  <a:gd name="T60" fmla="*/ 18 w 902"/>
                  <a:gd name="T61" fmla="*/ 20 h 1088"/>
                  <a:gd name="T62" fmla="*/ 88 w 902"/>
                  <a:gd name="T63" fmla="*/ 11 h 1088"/>
                  <a:gd name="T64" fmla="*/ 167 w 902"/>
                  <a:gd name="T65" fmla="*/ 4 h 1088"/>
                  <a:gd name="T66" fmla="*/ 175 w 902"/>
                  <a:gd name="T67" fmla="*/ 1 h 1088"/>
                  <a:gd name="T68" fmla="*/ 213 w 902"/>
                  <a:gd name="T69" fmla="*/ 1 h 10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2" h="1088">
                    <a:moveTo>
                      <a:pt x="476" y="16"/>
                    </a:moveTo>
                    <a:lnTo>
                      <a:pt x="522" y="16"/>
                    </a:lnTo>
                    <a:lnTo>
                      <a:pt x="522" y="63"/>
                    </a:lnTo>
                    <a:lnTo>
                      <a:pt x="613" y="46"/>
                    </a:lnTo>
                    <a:lnTo>
                      <a:pt x="703" y="21"/>
                    </a:lnTo>
                    <a:lnTo>
                      <a:pt x="694" y="7"/>
                    </a:lnTo>
                    <a:lnTo>
                      <a:pt x="677" y="0"/>
                    </a:lnTo>
                    <a:lnTo>
                      <a:pt x="661" y="0"/>
                    </a:lnTo>
                    <a:lnTo>
                      <a:pt x="696" y="16"/>
                    </a:lnTo>
                    <a:lnTo>
                      <a:pt x="703" y="28"/>
                    </a:lnTo>
                    <a:lnTo>
                      <a:pt x="710" y="86"/>
                    </a:lnTo>
                    <a:lnTo>
                      <a:pt x="661" y="114"/>
                    </a:lnTo>
                    <a:lnTo>
                      <a:pt x="610" y="134"/>
                    </a:lnTo>
                    <a:lnTo>
                      <a:pt x="557" y="151"/>
                    </a:lnTo>
                    <a:lnTo>
                      <a:pt x="504" y="160"/>
                    </a:lnTo>
                    <a:lnTo>
                      <a:pt x="575" y="144"/>
                    </a:lnTo>
                    <a:lnTo>
                      <a:pt x="645" y="121"/>
                    </a:lnTo>
                    <a:lnTo>
                      <a:pt x="710" y="90"/>
                    </a:lnTo>
                    <a:lnTo>
                      <a:pt x="754" y="121"/>
                    </a:lnTo>
                    <a:lnTo>
                      <a:pt x="793" y="158"/>
                    </a:lnTo>
                    <a:lnTo>
                      <a:pt x="828" y="197"/>
                    </a:lnTo>
                    <a:lnTo>
                      <a:pt x="861" y="241"/>
                    </a:lnTo>
                    <a:lnTo>
                      <a:pt x="884" y="290"/>
                    </a:lnTo>
                    <a:lnTo>
                      <a:pt x="898" y="313"/>
                    </a:lnTo>
                    <a:lnTo>
                      <a:pt x="902" y="341"/>
                    </a:lnTo>
                    <a:lnTo>
                      <a:pt x="900" y="369"/>
                    </a:lnTo>
                    <a:lnTo>
                      <a:pt x="889" y="394"/>
                    </a:lnTo>
                    <a:lnTo>
                      <a:pt x="877" y="410"/>
                    </a:lnTo>
                    <a:lnTo>
                      <a:pt x="870" y="427"/>
                    </a:lnTo>
                    <a:lnTo>
                      <a:pt x="868" y="448"/>
                    </a:lnTo>
                    <a:lnTo>
                      <a:pt x="854" y="519"/>
                    </a:lnTo>
                    <a:lnTo>
                      <a:pt x="835" y="589"/>
                    </a:lnTo>
                    <a:lnTo>
                      <a:pt x="810" y="659"/>
                    </a:lnTo>
                    <a:lnTo>
                      <a:pt x="780" y="726"/>
                    </a:lnTo>
                    <a:lnTo>
                      <a:pt x="719" y="849"/>
                    </a:lnTo>
                    <a:lnTo>
                      <a:pt x="652" y="969"/>
                    </a:lnTo>
                    <a:lnTo>
                      <a:pt x="580" y="1088"/>
                    </a:lnTo>
                    <a:lnTo>
                      <a:pt x="497" y="1072"/>
                    </a:lnTo>
                    <a:lnTo>
                      <a:pt x="413" y="1048"/>
                    </a:lnTo>
                    <a:lnTo>
                      <a:pt x="334" y="1016"/>
                    </a:lnTo>
                    <a:lnTo>
                      <a:pt x="258" y="974"/>
                    </a:lnTo>
                    <a:lnTo>
                      <a:pt x="188" y="925"/>
                    </a:lnTo>
                    <a:lnTo>
                      <a:pt x="121" y="870"/>
                    </a:lnTo>
                    <a:lnTo>
                      <a:pt x="63" y="807"/>
                    </a:lnTo>
                    <a:lnTo>
                      <a:pt x="93" y="728"/>
                    </a:lnTo>
                    <a:lnTo>
                      <a:pt x="128" y="652"/>
                    </a:lnTo>
                    <a:lnTo>
                      <a:pt x="172" y="580"/>
                    </a:lnTo>
                    <a:lnTo>
                      <a:pt x="214" y="587"/>
                    </a:lnTo>
                    <a:lnTo>
                      <a:pt x="255" y="587"/>
                    </a:lnTo>
                    <a:lnTo>
                      <a:pt x="214" y="587"/>
                    </a:lnTo>
                    <a:lnTo>
                      <a:pt x="172" y="580"/>
                    </a:lnTo>
                    <a:lnTo>
                      <a:pt x="130" y="568"/>
                    </a:lnTo>
                    <a:lnTo>
                      <a:pt x="91" y="552"/>
                    </a:lnTo>
                    <a:lnTo>
                      <a:pt x="65" y="540"/>
                    </a:lnTo>
                    <a:lnTo>
                      <a:pt x="42" y="524"/>
                    </a:lnTo>
                    <a:lnTo>
                      <a:pt x="23" y="501"/>
                    </a:lnTo>
                    <a:lnTo>
                      <a:pt x="10" y="475"/>
                    </a:lnTo>
                    <a:lnTo>
                      <a:pt x="3" y="448"/>
                    </a:lnTo>
                    <a:lnTo>
                      <a:pt x="0" y="415"/>
                    </a:lnTo>
                    <a:lnTo>
                      <a:pt x="5" y="385"/>
                    </a:lnTo>
                    <a:lnTo>
                      <a:pt x="19" y="357"/>
                    </a:lnTo>
                    <a:lnTo>
                      <a:pt x="40" y="334"/>
                    </a:lnTo>
                    <a:lnTo>
                      <a:pt x="114" y="262"/>
                    </a:lnTo>
                    <a:lnTo>
                      <a:pt x="195" y="195"/>
                    </a:lnTo>
                    <a:lnTo>
                      <a:pt x="281" y="134"/>
                    </a:lnTo>
                    <a:lnTo>
                      <a:pt x="371" y="79"/>
                    </a:lnTo>
                    <a:lnTo>
                      <a:pt x="371" y="35"/>
                    </a:lnTo>
                    <a:lnTo>
                      <a:pt x="390" y="23"/>
                    </a:lnTo>
                    <a:lnTo>
                      <a:pt x="413" y="16"/>
                    </a:lnTo>
                    <a:lnTo>
                      <a:pt x="47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Freeform 193"/>
              <p:cNvSpPr>
                <a:spLocks noChangeAspect="1"/>
              </p:cNvSpPr>
              <p:nvPr/>
            </p:nvSpPr>
            <p:spPr bwMode="auto">
              <a:xfrm rot="87440" flipH="1">
                <a:off x="2388" y="1002"/>
                <a:ext cx="32" cy="63"/>
              </a:xfrm>
              <a:custGeom>
                <a:avLst/>
                <a:gdLst>
                  <a:gd name="T0" fmla="*/ 0 w 41"/>
                  <a:gd name="T1" fmla="*/ 0 h 118"/>
                  <a:gd name="T2" fmla="*/ 0 w 41"/>
                  <a:gd name="T3" fmla="*/ 10 h 118"/>
                  <a:gd name="T4" fmla="*/ 16 w 41"/>
                  <a:gd name="T5" fmla="*/ 3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118">
                    <a:moveTo>
                      <a:pt x="0" y="0"/>
                    </a:moveTo>
                    <a:lnTo>
                      <a:pt x="0" y="118"/>
                    </a:lnTo>
                    <a:lnTo>
                      <a:pt x="41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Freeform 194"/>
              <p:cNvSpPr>
                <a:spLocks noChangeAspect="1"/>
              </p:cNvSpPr>
              <p:nvPr/>
            </p:nvSpPr>
            <p:spPr bwMode="auto">
              <a:xfrm rot="87440" flipH="1">
                <a:off x="2483" y="1105"/>
                <a:ext cx="31" cy="31"/>
              </a:xfrm>
              <a:custGeom>
                <a:avLst/>
                <a:gdLst>
                  <a:gd name="T0" fmla="*/ 21 w 35"/>
                  <a:gd name="T1" fmla="*/ 0 h 60"/>
                  <a:gd name="T2" fmla="*/ 11 w 35"/>
                  <a:gd name="T3" fmla="*/ 1 h 60"/>
                  <a:gd name="T4" fmla="*/ 4 w 35"/>
                  <a:gd name="T5" fmla="*/ 2 h 60"/>
                  <a:gd name="T6" fmla="*/ 0 w 35"/>
                  <a:gd name="T7" fmla="*/ 3 h 60"/>
                  <a:gd name="T8" fmla="*/ 0 w 35"/>
                  <a:gd name="T9" fmla="*/ 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0"/>
                    </a:moveTo>
                    <a:lnTo>
                      <a:pt x="18" y="9"/>
                    </a:lnTo>
                    <a:lnTo>
                      <a:pt x="7" y="23"/>
                    </a:lnTo>
                    <a:lnTo>
                      <a:pt x="0" y="39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Freeform 195"/>
              <p:cNvSpPr>
                <a:spLocks noChangeAspect="1"/>
              </p:cNvSpPr>
              <p:nvPr/>
            </p:nvSpPr>
            <p:spPr bwMode="auto">
              <a:xfrm rot="87440" flipH="1">
                <a:off x="2135" y="1168"/>
                <a:ext cx="474" cy="230"/>
              </a:xfrm>
              <a:custGeom>
                <a:avLst/>
                <a:gdLst>
                  <a:gd name="T0" fmla="*/ 85 w 577"/>
                  <a:gd name="T1" fmla="*/ 6 h 480"/>
                  <a:gd name="T2" fmla="*/ 76 w 577"/>
                  <a:gd name="T3" fmla="*/ 4 h 480"/>
                  <a:gd name="T4" fmla="*/ 70 w 577"/>
                  <a:gd name="T5" fmla="*/ 2 h 480"/>
                  <a:gd name="T6" fmla="*/ 67 w 577"/>
                  <a:gd name="T7" fmla="*/ 0 h 480"/>
                  <a:gd name="T8" fmla="*/ 53 w 577"/>
                  <a:gd name="T9" fmla="*/ 0 h 480"/>
                  <a:gd name="T10" fmla="*/ 38 w 577"/>
                  <a:gd name="T11" fmla="*/ 0 h 480"/>
                  <a:gd name="T12" fmla="*/ 25 w 577"/>
                  <a:gd name="T13" fmla="*/ 0 h 480"/>
                  <a:gd name="T14" fmla="*/ 12 w 577"/>
                  <a:gd name="T15" fmla="*/ 1 h 480"/>
                  <a:gd name="T16" fmla="*/ 0 w 577"/>
                  <a:gd name="T17" fmla="*/ 3 h 480"/>
                  <a:gd name="T18" fmla="*/ 7 w 577"/>
                  <a:gd name="T19" fmla="*/ 9 h 480"/>
                  <a:gd name="T20" fmla="*/ 17 w 577"/>
                  <a:gd name="T21" fmla="*/ 15 h 480"/>
                  <a:gd name="T22" fmla="*/ 30 w 577"/>
                  <a:gd name="T23" fmla="*/ 21 h 480"/>
                  <a:gd name="T24" fmla="*/ 39 w 577"/>
                  <a:gd name="T25" fmla="*/ 23 h 480"/>
                  <a:gd name="T26" fmla="*/ 51 w 577"/>
                  <a:gd name="T27" fmla="*/ 24 h 480"/>
                  <a:gd name="T28" fmla="*/ 66 w 577"/>
                  <a:gd name="T29" fmla="*/ 25 h 480"/>
                  <a:gd name="T30" fmla="*/ 81 w 577"/>
                  <a:gd name="T31" fmla="*/ 25 h 480"/>
                  <a:gd name="T32" fmla="*/ 96 w 577"/>
                  <a:gd name="T33" fmla="*/ 25 h 480"/>
                  <a:gd name="T34" fmla="*/ 119 w 577"/>
                  <a:gd name="T35" fmla="*/ 24 h 480"/>
                  <a:gd name="T36" fmla="*/ 142 w 577"/>
                  <a:gd name="T37" fmla="*/ 23 h 480"/>
                  <a:gd name="T38" fmla="*/ 163 w 577"/>
                  <a:gd name="T39" fmla="*/ 22 h 480"/>
                  <a:gd name="T40" fmla="*/ 183 w 577"/>
                  <a:gd name="T41" fmla="*/ 20 h 480"/>
                  <a:gd name="T42" fmla="*/ 208 w 577"/>
                  <a:gd name="T43" fmla="*/ 18 h 480"/>
                  <a:gd name="T44" fmla="*/ 232 w 577"/>
                  <a:gd name="T45" fmla="*/ 15 h 480"/>
                  <a:gd name="T46" fmla="*/ 252 w 577"/>
                  <a:gd name="T47" fmla="*/ 12 h 480"/>
                  <a:gd name="T48" fmla="*/ 263 w 577"/>
                  <a:gd name="T49" fmla="*/ 12 h 480"/>
                  <a:gd name="T50" fmla="*/ 261 w 577"/>
                  <a:gd name="T51" fmla="*/ 12 h 480"/>
                  <a:gd name="T52" fmla="*/ 256 w 577"/>
                  <a:gd name="T53" fmla="*/ 12 h 480"/>
                  <a:gd name="T54" fmla="*/ 252 w 577"/>
                  <a:gd name="T55" fmla="*/ 13 h 480"/>
                  <a:gd name="T56" fmla="*/ 259 w 577"/>
                  <a:gd name="T57" fmla="*/ 14 h 480"/>
                  <a:gd name="T58" fmla="*/ 240 w 577"/>
                  <a:gd name="T59" fmla="*/ 16 h 4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7" h="480">
                    <a:moveTo>
                      <a:pt x="185" y="105"/>
                    </a:moveTo>
                    <a:lnTo>
                      <a:pt x="167" y="74"/>
                    </a:lnTo>
                    <a:lnTo>
                      <a:pt x="155" y="40"/>
                    </a:lnTo>
                    <a:lnTo>
                      <a:pt x="148" y="5"/>
                    </a:lnTo>
                    <a:lnTo>
                      <a:pt x="116" y="0"/>
                    </a:lnTo>
                    <a:lnTo>
                      <a:pt x="83" y="5"/>
                    </a:lnTo>
                    <a:lnTo>
                      <a:pt x="53" y="14"/>
                    </a:lnTo>
                    <a:lnTo>
                      <a:pt x="25" y="30"/>
                    </a:lnTo>
                    <a:lnTo>
                      <a:pt x="0" y="51"/>
                    </a:lnTo>
                    <a:lnTo>
                      <a:pt x="16" y="170"/>
                    </a:lnTo>
                    <a:lnTo>
                      <a:pt x="37" y="285"/>
                    </a:lnTo>
                    <a:lnTo>
                      <a:pt x="65" y="401"/>
                    </a:lnTo>
                    <a:lnTo>
                      <a:pt x="86" y="429"/>
                    </a:lnTo>
                    <a:lnTo>
                      <a:pt x="111" y="450"/>
                    </a:lnTo>
                    <a:lnTo>
                      <a:pt x="144" y="469"/>
                    </a:lnTo>
                    <a:lnTo>
                      <a:pt x="176" y="478"/>
                    </a:lnTo>
                    <a:lnTo>
                      <a:pt x="211" y="480"/>
                    </a:lnTo>
                    <a:lnTo>
                      <a:pt x="262" y="466"/>
                    </a:lnTo>
                    <a:lnTo>
                      <a:pt x="313" y="443"/>
                    </a:lnTo>
                    <a:lnTo>
                      <a:pt x="359" y="418"/>
                    </a:lnTo>
                    <a:lnTo>
                      <a:pt x="403" y="383"/>
                    </a:lnTo>
                    <a:lnTo>
                      <a:pt x="457" y="337"/>
                    </a:lnTo>
                    <a:lnTo>
                      <a:pt x="508" y="283"/>
                    </a:lnTo>
                    <a:lnTo>
                      <a:pt x="554" y="225"/>
                    </a:lnTo>
                    <a:lnTo>
                      <a:pt x="577" y="225"/>
                    </a:lnTo>
                    <a:lnTo>
                      <a:pt x="573" y="237"/>
                    </a:lnTo>
                    <a:lnTo>
                      <a:pt x="563" y="241"/>
                    </a:lnTo>
                    <a:lnTo>
                      <a:pt x="554" y="244"/>
                    </a:lnTo>
                    <a:lnTo>
                      <a:pt x="568" y="260"/>
                    </a:lnTo>
                    <a:lnTo>
                      <a:pt x="526" y="2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Freeform 196"/>
              <p:cNvSpPr>
                <a:spLocks noChangeAspect="1"/>
              </p:cNvSpPr>
              <p:nvPr/>
            </p:nvSpPr>
            <p:spPr bwMode="auto">
              <a:xfrm rot="87440" flipH="1">
                <a:off x="2441" y="1295"/>
                <a:ext cx="42" cy="31"/>
              </a:xfrm>
              <a:custGeom>
                <a:avLst/>
                <a:gdLst>
                  <a:gd name="T0" fmla="*/ 21 w 53"/>
                  <a:gd name="T1" fmla="*/ 0 h 62"/>
                  <a:gd name="T2" fmla="*/ 13 w 53"/>
                  <a:gd name="T3" fmla="*/ 1 h 62"/>
                  <a:gd name="T4" fmla="*/ 7 w 53"/>
                  <a:gd name="T5" fmla="*/ 2 h 62"/>
                  <a:gd name="T6" fmla="*/ 3 w 53"/>
                  <a:gd name="T7" fmla="*/ 3 h 62"/>
                  <a:gd name="T8" fmla="*/ 0 w 53"/>
                  <a:gd name="T9" fmla="*/ 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2">
                    <a:moveTo>
                      <a:pt x="53" y="0"/>
                    </a:moveTo>
                    <a:lnTo>
                      <a:pt x="32" y="9"/>
                    </a:lnTo>
                    <a:lnTo>
                      <a:pt x="18" y="23"/>
                    </a:lnTo>
                    <a:lnTo>
                      <a:pt x="7" y="41"/>
                    </a:lnTo>
                    <a:lnTo>
                      <a:pt x="0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Freeform 197"/>
              <p:cNvSpPr>
                <a:spLocks noChangeAspect="1"/>
              </p:cNvSpPr>
              <p:nvPr/>
            </p:nvSpPr>
            <p:spPr bwMode="auto">
              <a:xfrm rot="87440" flipH="1">
                <a:off x="2420" y="1303"/>
                <a:ext cx="31" cy="23"/>
              </a:xfrm>
              <a:custGeom>
                <a:avLst/>
                <a:gdLst>
                  <a:gd name="T0" fmla="*/ 16 w 39"/>
                  <a:gd name="T1" fmla="*/ 0 h 53"/>
                  <a:gd name="T2" fmla="*/ 9 w 39"/>
                  <a:gd name="T3" fmla="*/ 0 h 53"/>
                  <a:gd name="T4" fmla="*/ 4 w 39"/>
                  <a:gd name="T5" fmla="*/ 0 h 53"/>
                  <a:gd name="T6" fmla="*/ 2 w 39"/>
                  <a:gd name="T7" fmla="*/ 1 h 53"/>
                  <a:gd name="T8" fmla="*/ 0 w 39"/>
                  <a:gd name="T9" fmla="*/ 1 h 53"/>
                  <a:gd name="T10" fmla="*/ 2 w 39"/>
                  <a:gd name="T11" fmla="*/ 2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3" y="2"/>
                    </a:lnTo>
                    <a:lnTo>
                      <a:pt x="9" y="9"/>
                    </a:lnTo>
                    <a:lnTo>
                      <a:pt x="2" y="21"/>
                    </a:lnTo>
                    <a:lnTo>
                      <a:pt x="0" y="37"/>
                    </a:lnTo>
                    <a:lnTo>
                      <a:pt x="4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Freeform 198"/>
              <p:cNvSpPr>
                <a:spLocks noChangeAspect="1"/>
              </p:cNvSpPr>
              <p:nvPr/>
            </p:nvSpPr>
            <p:spPr bwMode="auto">
              <a:xfrm rot="87440" flipH="1">
                <a:off x="2398" y="1303"/>
                <a:ext cx="32" cy="23"/>
              </a:xfrm>
              <a:custGeom>
                <a:avLst/>
                <a:gdLst>
                  <a:gd name="T0" fmla="*/ 21 w 37"/>
                  <a:gd name="T1" fmla="*/ 1 h 41"/>
                  <a:gd name="T2" fmla="*/ 11 w 37"/>
                  <a:gd name="T3" fmla="*/ 0 h 41"/>
                  <a:gd name="T4" fmla="*/ 5 w 37"/>
                  <a:gd name="T5" fmla="*/ 1 h 41"/>
                  <a:gd name="T6" fmla="*/ 0 w 37"/>
                  <a:gd name="T7" fmla="*/ 1 h 41"/>
                  <a:gd name="T8" fmla="*/ 0 w 37"/>
                  <a:gd name="T9" fmla="*/ 2 h 41"/>
                  <a:gd name="T10" fmla="*/ 2 w 37"/>
                  <a:gd name="T11" fmla="*/ 3 h 41"/>
                  <a:gd name="T12" fmla="*/ 7 w 37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1">
                    <a:moveTo>
                      <a:pt x="37" y="2"/>
                    </a:moveTo>
                    <a:lnTo>
                      <a:pt x="20" y="0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2" y="30"/>
                    </a:lnTo>
                    <a:lnTo>
                      <a:pt x="11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7" name="Freeform 199"/>
              <p:cNvSpPr>
                <a:spLocks noChangeAspect="1"/>
              </p:cNvSpPr>
              <p:nvPr/>
            </p:nvSpPr>
            <p:spPr bwMode="auto">
              <a:xfrm rot="87440" flipH="1">
                <a:off x="2673" y="1168"/>
                <a:ext cx="42" cy="24"/>
              </a:xfrm>
              <a:custGeom>
                <a:avLst/>
                <a:gdLst>
                  <a:gd name="T0" fmla="*/ 21 w 53"/>
                  <a:gd name="T1" fmla="*/ 1 h 44"/>
                  <a:gd name="T2" fmla="*/ 16 w 53"/>
                  <a:gd name="T3" fmla="*/ 1 h 44"/>
                  <a:gd name="T4" fmla="*/ 9 w 53"/>
                  <a:gd name="T5" fmla="*/ 0 h 44"/>
                  <a:gd name="T6" fmla="*/ 5 w 53"/>
                  <a:gd name="T7" fmla="*/ 1 h 44"/>
                  <a:gd name="T8" fmla="*/ 2 w 53"/>
                  <a:gd name="T9" fmla="*/ 1 h 44"/>
                  <a:gd name="T10" fmla="*/ 0 w 53"/>
                  <a:gd name="T11" fmla="*/ 2 h 44"/>
                  <a:gd name="T12" fmla="*/ 2 w 53"/>
                  <a:gd name="T13" fmla="*/ 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44">
                    <a:moveTo>
                      <a:pt x="53" y="9"/>
                    </a:moveTo>
                    <a:lnTo>
                      <a:pt x="39" y="2"/>
                    </a:lnTo>
                    <a:lnTo>
                      <a:pt x="23" y="0"/>
                    </a:lnTo>
                    <a:lnTo>
                      <a:pt x="12" y="4"/>
                    </a:lnTo>
                    <a:lnTo>
                      <a:pt x="5" y="14"/>
                    </a:lnTo>
                    <a:lnTo>
                      <a:pt x="0" y="27"/>
                    </a:lnTo>
                    <a:lnTo>
                      <a:pt x="2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Freeform 200"/>
              <p:cNvSpPr>
                <a:spLocks noChangeAspect="1"/>
              </p:cNvSpPr>
              <p:nvPr/>
            </p:nvSpPr>
            <p:spPr bwMode="auto">
              <a:xfrm rot="87440" flipH="1">
                <a:off x="2651" y="1176"/>
                <a:ext cx="32" cy="16"/>
              </a:xfrm>
              <a:custGeom>
                <a:avLst/>
                <a:gdLst>
                  <a:gd name="T0" fmla="*/ 14 w 42"/>
                  <a:gd name="T1" fmla="*/ 1 h 24"/>
                  <a:gd name="T2" fmla="*/ 9 w 42"/>
                  <a:gd name="T3" fmla="*/ 0 h 24"/>
                  <a:gd name="T4" fmla="*/ 5 w 42"/>
                  <a:gd name="T5" fmla="*/ 0 h 24"/>
                  <a:gd name="T6" fmla="*/ 2 w 42"/>
                  <a:gd name="T7" fmla="*/ 2 h 24"/>
                  <a:gd name="T8" fmla="*/ 0 w 42"/>
                  <a:gd name="T9" fmla="*/ 5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42" y="7"/>
                    </a:moveTo>
                    <a:lnTo>
                      <a:pt x="28" y="0"/>
                    </a:lnTo>
                    <a:lnTo>
                      <a:pt x="14" y="0"/>
                    </a:lnTo>
                    <a:lnTo>
                      <a:pt x="5" y="1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Freeform 201"/>
              <p:cNvSpPr>
                <a:spLocks noChangeAspect="1"/>
              </p:cNvSpPr>
              <p:nvPr/>
            </p:nvSpPr>
            <p:spPr bwMode="auto">
              <a:xfrm rot="87440" flipH="1">
                <a:off x="2641" y="1192"/>
                <a:ext cx="32" cy="8"/>
              </a:xfrm>
              <a:custGeom>
                <a:avLst/>
                <a:gdLst>
                  <a:gd name="T0" fmla="*/ 59 w 26"/>
                  <a:gd name="T1" fmla="*/ 0 h 18"/>
                  <a:gd name="T2" fmla="*/ 27 w 26"/>
                  <a:gd name="T3" fmla="*/ 0 h 18"/>
                  <a:gd name="T4" fmla="*/ 0 w 26"/>
                  <a:gd name="T5" fmla="*/ 1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lnTo>
                      <a:pt x="12" y="7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Freeform 202"/>
              <p:cNvSpPr>
                <a:spLocks noChangeAspect="1"/>
              </p:cNvSpPr>
              <p:nvPr/>
            </p:nvSpPr>
            <p:spPr bwMode="auto">
              <a:xfrm rot="87440" flipH="1">
                <a:off x="2293" y="1469"/>
                <a:ext cx="232" cy="47"/>
              </a:xfrm>
              <a:custGeom>
                <a:avLst/>
                <a:gdLst>
                  <a:gd name="T0" fmla="*/ 131 w 281"/>
                  <a:gd name="T1" fmla="*/ 4 h 104"/>
                  <a:gd name="T2" fmla="*/ 105 w 281"/>
                  <a:gd name="T3" fmla="*/ 4 h 104"/>
                  <a:gd name="T4" fmla="*/ 83 w 281"/>
                  <a:gd name="T5" fmla="*/ 4 h 104"/>
                  <a:gd name="T6" fmla="*/ 60 w 281"/>
                  <a:gd name="T7" fmla="*/ 4 h 104"/>
                  <a:gd name="T8" fmla="*/ 39 w 281"/>
                  <a:gd name="T9" fmla="*/ 2 h 104"/>
                  <a:gd name="T10" fmla="*/ 20 w 281"/>
                  <a:gd name="T11" fmla="*/ 1 h 104"/>
                  <a:gd name="T12" fmla="*/ 0 w 281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" h="104">
                    <a:moveTo>
                      <a:pt x="281" y="104"/>
                    </a:moveTo>
                    <a:lnTo>
                      <a:pt x="227" y="102"/>
                    </a:lnTo>
                    <a:lnTo>
                      <a:pt x="179" y="95"/>
                    </a:lnTo>
                    <a:lnTo>
                      <a:pt x="130" y="81"/>
                    </a:lnTo>
                    <a:lnTo>
                      <a:pt x="83" y="60"/>
                    </a:lnTo>
                    <a:lnTo>
                      <a:pt x="42" y="3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Freeform 203"/>
              <p:cNvSpPr>
                <a:spLocks noChangeAspect="1"/>
              </p:cNvSpPr>
              <p:nvPr/>
            </p:nvSpPr>
            <p:spPr bwMode="auto">
              <a:xfrm rot="87440" flipH="1">
                <a:off x="2409" y="1097"/>
                <a:ext cx="74" cy="103"/>
              </a:xfrm>
              <a:custGeom>
                <a:avLst/>
                <a:gdLst>
                  <a:gd name="T0" fmla="*/ 50 w 84"/>
                  <a:gd name="T1" fmla="*/ 0 h 199"/>
                  <a:gd name="T2" fmla="*/ 33 w 84"/>
                  <a:gd name="T3" fmla="*/ 2 h 199"/>
                  <a:gd name="T4" fmla="*/ 20 w 84"/>
                  <a:gd name="T5" fmla="*/ 4 h 199"/>
                  <a:gd name="T6" fmla="*/ 9 w 84"/>
                  <a:gd name="T7" fmla="*/ 6 h 199"/>
                  <a:gd name="T8" fmla="*/ 4 w 84"/>
                  <a:gd name="T9" fmla="*/ 9 h 199"/>
                  <a:gd name="T10" fmla="*/ 0 w 84"/>
                  <a:gd name="T11" fmla="*/ 11 h 199"/>
                  <a:gd name="T12" fmla="*/ 3 w 84"/>
                  <a:gd name="T13" fmla="*/ 14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99">
                    <a:moveTo>
                      <a:pt x="84" y="0"/>
                    </a:moveTo>
                    <a:lnTo>
                      <a:pt x="54" y="25"/>
                    </a:lnTo>
                    <a:lnTo>
                      <a:pt x="33" y="55"/>
                    </a:lnTo>
                    <a:lnTo>
                      <a:pt x="14" y="88"/>
                    </a:lnTo>
                    <a:lnTo>
                      <a:pt x="5" y="123"/>
                    </a:lnTo>
                    <a:lnTo>
                      <a:pt x="0" y="160"/>
                    </a:lnTo>
                    <a:lnTo>
                      <a:pt x="3" y="19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Freeform 204"/>
              <p:cNvSpPr>
                <a:spLocks noChangeAspect="1"/>
              </p:cNvSpPr>
              <p:nvPr/>
            </p:nvSpPr>
            <p:spPr bwMode="auto">
              <a:xfrm rot="87440" flipH="1">
                <a:off x="2578" y="1318"/>
                <a:ext cx="95" cy="127"/>
              </a:xfrm>
              <a:custGeom>
                <a:avLst/>
                <a:gdLst>
                  <a:gd name="T0" fmla="*/ 52 w 116"/>
                  <a:gd name="T1" fmla="*/ 0 h 255"/>
                  <a:gd name="T2" fmla="*/ 35 w 116"/>
                  <a:gd name="T3" fmla="*/ 3 h 255"/>
                  <a:gd name="T4" fmla="*/ 20 w 116"/>
                  <a:gd name="T5" fmla="*/ 7 h 255"/>
                  <a:gd name="T6" fmla="*/ 9 w 116"/>
                  <a:gd name="T7" fmla="*/ 11 h 255"/>
                  <a:gd name="T8" fmla="*/ 0 w 116"/>
                  <a:gd name="T9" fmla="*/ 15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55">
                    <a:moveTo>
                      <a:pt x="116" y="0"/>
                    </a:moveTo>
                    <a:lnTo>
                      <a:pt x="77" y="58"/>
                    </a:lnTo>
                    <a:lnTo>
                      <a:pt x="46" y="121"/>
                    </a:lnTo>
                    <a:lnTo>
                      <a:pt x="19" y="186"/>
                    </a:lnTo>
                    <a:lnTo>
                      <a:pt x="0" y="2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Freeform 205"/>
              <p:cNvSpPr>
                <a:spLocks noChangeAspect="1"/>
              </p:cNvSpPr>
              <p:nvPr/>
            </p:nvSpPr>
            <p:spPr bwMode="auto">
              <a:xfrm rot="87440" flipH="1">
                <a:off x="2673" y="1382"/>
                <a:ext cx="42" cy="23"/>
              </a:xfrm>
              <a:custGeom>
                <a:avLst/>
                <a:gdLst>
                  <a:gd name="T0" fmla="*/ 0 w 60"/>
                  <a:gd name="T1" fmla="*/ 0 h 62"/>
                  <a:gd name="T2" fmla="*/ 2 w 60"/>
                  <a:gd name="T3" fmla="*/ 0 h 62"/>
                  <a:gd name="T4" fmla="*/ 6 w 60"/>
                  <a:gd name="T5" fmla="*/ 1 h 62"/>
                  <a:gd name="T6" fmla="*/ 9 w 60"/>
                  <a:gd name="T7" fmla="*/ 1 h 62"/>
                  <a:gd name="T8" fmla="*/ 14 w 60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62">
                    <a:moveTo>
                      <a:pt x="0" y="0"/>
                    </a:moveTo>
                    <a:lnTo>
                      <a:pt x="9" y="23"/>
                    </a:lnTo>
                    <a:lnTo>
                      <a:pt x="21" y="39"/>
                    </a:lnTo>
                    <a:lnTo>
                      <a:pt x="39" y="53"/>
                    </a:lnTo>
                    <a:lnTo>
                      <a:pt x="60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Freeform 206"/>
              <p:cNvSpPr>
                <a:spLocks noChangeAspect="1"/>
              </p:cNvSpPr>
              <p:nvPr/>
            </p:nvSpPr>
            <p:spPr bwMode="auto">
              <a:xfrm rot="87440" flipH="1">
                <a:off x="2430" y="1049"/>
                <a:ext cx="63" cy="24"/>
              </a:xfrm>
              <a:custGeom>
                <a:avLst/>
                <a:gdLst>
                  <a:gd name="T0" fmla="*/ 0 w 76"/>
                  <a:gd name="T1" fmla="*/ 0 h 49"/>
                  <a:gd name="T2" fmla="*/ 4 w 76"/>
                  <a:gd name="T3" fmla="*/ 1 h 49"/>
                  <a:gd name="T4" fmla="*/ 10 w 76"/>
                  <a:gd name="T5" fmla="*/ 2 h 49"/>
                  <a:gd name="T6" fmla="*/ 18 w 76"/>
                  <a:gd name="T7" fmla="*/ 2 h 49"/>
                  <a:gd name="T8" fmla="*/ 27 w 76"/>
                  <a:gd name="T9" fmla="*/ 3 h 49"/>
                  <a:gd name="T10" fmla="*/ 36 w 76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49">
                    <a:moveTo>
                      <a:pt x="0" y="0"/>
                    </a:moveTo>
                    <a:lnTo>
                      <a:pt x="9" y="21"/>
                    </a:lnTo>
                    <a:lnTo>
                      <a:pt x="20" y="37"/>
                    </a:lnTo>
                    <a:lnTo>
                      <a:pt x="37" y="47"/>
                    </a:lnTo>
                    <a:lnTo>
                      <a:pt x="55" y="49"/>
                    </a:lnTo>
                    <a:lnTo>
                      <a:pt x="76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Freeform 207"/>
              <p:cNvSpPr>
                <a:spLocks noChangeAspect="1"/>
              </p:cNvSpPr>
              <p:nvPr/>
            </p:nvSpPr>
            <p:spPr bwMode="auto">
              <a:xfrm rot="87440" flipH="1">
                <a:off x="2251" y="1152"/>
                <a:ext cx="211" cy="151"/>
              </a:xfrm>
              <a:custGeom>
                <a:avLst/>
                <a:gdLst>
                  <a:gd name="T0" fmla="*/ 0 w 253"/>
                  <a:gd name="T1" fmla="*/ 9 h 297"/>
                  <a:gd name="T2" fmla="*/ 9 w 253"/>
                  <a:gd name="T3" fmla="*/ 7 h 297"/>
                  <a:gd name="T4" fmla="*/ 22 w 253"/>
                  <a:gd name="T5" fmla="*/ 5 h 297"/>
                  <a:gd name="T6" fmla="*/ 36 w 253"/>
                  <a:gd name="T7" fmla="*/ 3 h 297"/>
                  <a:gd name="T8" fmla="*/ 53 w 253"/>
                  <a:gd name="T9" fmla="*/ 2 h 297"/>
                  <a:gd name="T10" fmla="*/ 61 w 253"/>
                  <a:gd name="T11" fmla="*/ 1 h 297"/>
                  <a:gd name="T12" fmla="*/ 69 w 253"/>
                  <a:gd name="T13" fmla="*/ 1 h 297"/>
                  <a:gd name="T14" fmla="*/ 79 w 253"/>
                  <a:gd name="T15" fmla="*/ 0 h 297"/>
                  <a:gd name="T16" fmla="*/ 89 w 253"/>
                  <a:gd name="T17" fmla="*/ 1 h 297"/>
                  <a:gd name="T18" fmla="*/ 91 w 253"/>
                  <a:gd name="T19" fmla="*/ 1 h 297"/>
                  <a:gd name="T20" fmla="*/ 89 w 253"/>
                  <a:gd name="T21" fmla="*/ 2 h 297"/>
                  <a:gd name="T22" fmla="*/ 86 w 253"/>
                  <a:gd name="T23" fmla="*/ 3 h 297"/>
                  <a:gd name="T24" fmla="*/ 73 w 253"/>
                  <a:gd name="T25" fmla="*/ 2 h 297"/>
                  <a:gd name="T26" fmla="*/ 60 w 253"/>
                  <a:gd name="T27" fmla="*/ 2 h 297"/>
                  <a:gd name="T28" fmla="*/ 48 w 253"/>
                  <a:gd name="T29" fmla="*/ 3 h 297"/>
                  <a:gd name="T30" fmla="*/ 63 w 253"/>
                  <a:gd name="T31" fmla="*/ 2 h 297"/>
                  <a:gd name="T32" fmla="*/ 78 w 253"/>
                  <a:gd name="T33" fmla="*/ 2 h 297"/>
                  <a:gd name="T34" fmla="*/ 94 w 253"/>
                  <a:gd name="T35" fmla="*/ 3 h 297"/>
                  <a:gd name="T36" fmla="*/ 107 w 253"/>
                  <a:gd name="T37" fmla="*/ 4 h 297"/>
                  <a:gd name="T38" fmla="*/ 119 w 253"/>
                  <a:gd name="T39" fmla="*/ 6 h 297"/>
                  <a:gd name="T40" fmla="*/ 123 w 253"/>
                  <a:gd name="T41" fmla="*/ 6 h 297"/>
                  <a:gd name="T42" fmla="*/ 120 w 253"/>
                  <a:gd name="T43" fmla="*/ 7 h 297"/>
                  <a:gd name="T44" fmla="*/ 117 w 253"/>
                  <a:gd name="T45" fmla="*/ 9 h 297"/>
                  <a:gd name="T46" fmla="*/ 110 w 253"/>
                  <a:gd name="T47" fmla="*/ 9 h 297"/>
                  <a:gd name="T48" fmla="*/ 103 w 253"/>
                  <a:gd name="T49" fmla="*/ 9 h 297"/>
                  <a:gd name="T50" fmla="*/ 84 w 253"/>
                  <a:gd name="T51" fmla="*/ 7 h 297"/>
                  <a:gd name="T52" fmla="*/ 64 w 253"/>
                  <a:gd name="T53" fmla="*/ 6 h 297"/>
                  <a:gd name="T54" fmla="*/ 89 w 253"/>
                  <a:gd name="T55" fmla="*/ 8 h 297"/>
                  <a:gd name="T56" fmla="*/ 110 w 253"/>
                  <a:gd name="T57" fmla="*/ 10 h 297"/>
                  <a:gd name="T58" fmla="*/ 111 w 253"/>
                  <a:gd name="T59" fmla="*/ 11 h 297"/>
                  <a:gd name="T60" fmla="*/ 109 w 253"/>
                  <a:gd name="T61" fmla="*/ 12 h 297"/>
                  <a:gd name="T62" fmla="*/ 103 w 253"/>
                  <a:gd name="T63" fmla="*/ 13 h 297"/>
                  <a:gd name="T64" fmla="*/ 96 w 253"/>
                  <a:gd name="T65" fmla="*/ 13 h 297"/>
                  <a:gd name="T66" fmla="*/ 89 w 253"/>
                  <a:gd name="T67" fmla="*/ 13 h 297"/>
                  <a:gd name="T68" fmla="*/ 82 w 253"/>
                  <a:gd name="T69" fmla="*/ 13 h 297"/>
                  <a:gd name="T70" fmla="*/ 71 w 253"/>
                  <a:gd name="T71" fmla="*/ 11 h 297"/>
                  <a:gd name="T72" fmla="*/ 58 w 253"/>
                  <a:gd name="T73" fmla="*/ 10 h 297"/>
                  <a:gd name="T74" fmla="*/ 44 w 253"/>
                  <a:gd name="T75" fmla="*/ 9 h 297"/>
                  <a:gd name="T76" fmla="*/ 65 w 253"/>
                  <a:gd name="T77" fmla="*/ 11 h 297"/>
                  <a:gd name="T78" fmla="*/ 86 w 253"/>
                  <a:gd name="T79" fmla="*/ 14 h 297"/>
                  <a:gd name="T80" fmla="*/ 86 w 253"/>
                  <a:gd name="T81" fmla="*/ 14 h 297"/>
                  <a:gd name="T82" fmla="*/ 83 w 253"/>
                  <a:gd name="T83" fmla="*/ 16 h 297"/>
                  <a:gd name="T84" fmla="*/ 78 w 253"/>
                  <a:gd name="T85" fmla="*/ 17 h 297"/>
                  <a:gd name="T86" fmla="*/ 69 w 253"/>
                  <a:gd name="T87" fmla="*/ 17 h 297"/>
                  <a:gd name="T88" fmla="*/ 63 w 253"/>
                  <a:gd name="T89" fmla="*/ 17 h 297"/>
                  <a:gd name="T90" fmla="*/ 57 w 253"/>
                  <a:gd name="T91" fmla="*/ 16 h 297"/>
                  <a:gd name="T92" fmla="*/ 44 w 253"/>
                  <a:gd name="T93" fmla="*/ 14 h 297"/>
                  <a:gd name="T94" fmla="*/ 30 w 253"/>
                  <a:gd name="T95" fmla="*/ 12 h 297"/>
                  <a:gd name="T96" fmla="*/ 48 w 253"/>
                  <a:gd name="T97" fmla="*/ 14 h 297"/>
                  <a:gd name="T98" fmla="*/ 61 w 253"/>
                  <a:gd name="T99" fmla="*/ 17 h 297"/>
                  <a:gd name="T100" fmla="*/ 61 w 253"/>
                  <a:gd name="T101" fmla="*/ 18 h 297"/>
                  <a:gd name="T102" fmla="*/ 57 w 253"/>
                  <a:gd name="T103" fmla="*/ 19 h 297"/>
                  <a:gd name="T104" fmla="*/ 51 w 253"/>
                  <a:gd name="T105" fmla="*/ 19 h 297"/>
                  <a:gd name="T106" fmla="*/ 44 w 253"/>
                  <a:gd name="T107" fmla="*/ 20 h 297"/>
                  <a:gd name="T108" fmla="*/ 36 w 253"/>
                  <a:gd name="T109" fmla="*/ 19 h 297"/>
                  <a:gd name="T110" fmla="*/ 30 w 253"/>
                  <a:gd name="T111" fmla="*/ 19 h 297"/>
                  <a:gd name="T112" fmla="*/ 18 w 253"/>
                  <a:gd name="T113" fmla="*/ 17 h 297"/>
                  <a:gd name="T114" fmla="*/ 9 w 253"/>
                  <a:gd name="T115" fmla="*/ 14 h 297"/>
                  <a:gd name="T116" fmla="*/ 3 w 253"/>
                  <a:gd name="T117" fmla="*/ 12 h 297"/>
                  <a:gd name="T118" fmla="*/ 0 w 253"/>
                  <a:gd name="T119" fmla="*/ 9 h 2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3" h="297">
                    <a:moveTo>
                      <a:pt x="0" y="132"/>
                    </a:moveTo>
                    <a:lnTo>
                      <a:pt x="18" y="100"/>
                    </a:lnTo>
                    <a:lnTo>
                      <a:pt x="44" y="70"/>
                    </a:lnTo>
                    <a:lnTo>
                      <a:pt x="74" y="44"/>
                    </a:lnTo>
                    <a:lnTo>
                      <a:pt x="109" y="28"/>
                    </a:lnTo>
                    <a:lnTo>
                      <a:pt x="125" y="14"/>
                    </a:lnTo>
                    <a:lnTo>
                      <a:pt x="144" y="5"/>
                    </a:lnTo>
                    <a:lnTo>
                      <a:pt x="164" y="0"/>
                    </a:lnTo>
                    <a:lnTo>
                      <a:pt x="185" y="5"/>
                    </a:lnTo>
                    <a:lnTo>
                      <a:pt x="188" y="16"/>
                    </a:lnTo>
                    <a:lnTo>
                      <a:pt x="185" y="28"/>
                    </a:lnTo>
                    <a:lnTo>
                      <a:pt x="176" y="35"/>
                    </a:lnTo>
                    <a:lnTo>
                      <a:pt x="151" y="28"/>
                    </a:lnTo>
                    <a:lnTo>
                      <a:pt x="123" y="28"/>
                    </a:lnTo>
                    <a:lnTo>
                      <a:pt x="97" y="35"/>
                    </a:lnTo>
                    <a:lnTo>
                      <a:pt x="130" y="30"/>
                    </a:lnTo>
                    <a:lnTo>
                      <a:pt x="162" y="30"/>
                    </a:lnTo>
                    <a:lnTo>
                      <a:pt x="195" y="42"/>
                    </a:lnTo>
                    <a:lnTo>
                      <a:pt x="222" y="58"/>
                    </a:lnTo>
                    <a:lnTo>
                      <a:pt x="246" y="81"/>
                    </a:lnTo>
                    <a:lnTo>
                      <a:pt x="253" y="95"/>
                    </a:lnTo>
                    <a:lnTo>
                      <a:pt x="250" y="111"/>
                    </a:lnTo>
                    <a:lnTo>
                      <a:pt x="241" y="125"/>
                    </a:lnTo>
                    <a:lnTo>
                      <a:pt x="227" y="135"/>
                    </a:lnTo>
                    <a:lnTo>
                      <a:pt x="211" y="132"/>
                    </a:lnTo>
                    <a:lnTo>
                      <a:pt x="174" y="104"/>
                    </a:lnTo>
                    <a:lnTo>
                      <a:pt x="132" y="81"/>
                    </a:lnTo>
                    <a:lnTo>
                      <a:pt x="183" y="114"/>
                    </a:lnTo>
                    <a:lnTo>
                      <a:pt x="227" y="151"/>
                    </a:lnTo>
                    <a:lnTo>
                      <a:pt x="229" y="167"/>
                    </a:lnTo>
                    <a:lnTo>
                      <a:pt x="225" y="183"/>
                    </a:lnTo>
                    <a:lnTo>
                      <a:pt x="215" y="195"/>
                    </a:lnTo>
                    <a:lnTo>
                      <a:pt x="199" y="202"/>
                    </a:lnTo>
                    <a:lnTo>
                      <a:pt x="183" y="202"/>
                    </a:lnTo>
                    <a:lnTo>
                      <a:pt x="169" y="197"/>
                    </a:lnTo>
                    <a:lnTo>
                      <a:pt x="146" y="169"/>
                    </a:lnTo>
                    <a:lnTo>
                      <a:pt x="120" y="146"/>
                    </a:lnTo>
                    <a:lnTo>
                      <a:pt x="90" y="125"/>
                    </a:lnTo>
                    <a:lnTo>
                      <a:pt x="134" y="162"/>
                    </a:lnTo>
                    <a:lnTo>
                      <a:pt x="176" y="204"/>
                    </a:lnTo>
                    <a:lnTo>
                      <a:pt x="176" y="218"/>
                    </a:lnTo>
                    <a:lnTo>
                      <a:pt x="171" y="234"/>
                    </a:lnTo>
                    <a:lnTo>
                      <a:pt x="160" y="246"/>
                    </a:lnTo>
                    <a:lnTo>
                      <a:pt x="144" y="251"/>
                    </a:lnTo>
                    <a:lnTo>
                      <a:pt x="130" y="248"/>
                    </a:lnTo>
                    <a:lnTo>
                      <a:pt x="116" y="239"/>
                    </a:lnTo>
                    <a:lnTo>
                      <a:pt x="90" y="211"/>
                    </a:lnTo>
                    <a:lnTo>
                      <a:pt x="62" y="186"/>
                    </a:lnTo>
                    <a:lnTo>
                      <a:pt x="97" y="218"/>
                    </a:lnTo>
                    <a:lnTo>
                      <a:pt x="125" y="255"/>
                    </a:lnTo>
                    <a:lnTo>
                      <a:pt x="125" y="271"/>
                    </a:lnTo>
                    <a:lnTo>
                      <a:pt x="118" y="285"/>
                    </a:lnTo>
                    <a:lnTo>
                      <a:pt x="104" y="292"/>
                    </a:lnTo>
                    <a:lnTo>
                      <a:pt x="90" y="297"/>
                    </a:lnTo>
                    <a:lnTo>
                      <a:pt x="74" y="292"/>
                    </a:lnTo>
                    <a:lnTo>
                      <a:pt x="62" y="283"/>
                    </a:lnTo>
                    <a:lnTo>
                      <a:pt x="37" y="251"/>
                    </a:lnTo>
                    <a:lnTo>
                      <a:pt x="18" y="213"/>
                    </a:lnTo>
                    <a:lnTo>
                      <a:pt x="4" y="17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Freeform 208"/>
              <p:cNvSpPr>
                <a:spLocks noChangeAspect="1"/>
              </p:cNvSpPr>
              <p:nvPr/>
            </p:nvSpPr>
            <p:spPr bwMode="auto">
              <a:xfrm rot="87440" flipH="1">
                <a:off x="2483" y="1136"/>
                <a:ext cx="179" cy="64"/>
              </a:xfrm>
              <a:custGeom>
                <a:avLst/>
                <a:gdLst>
                  <a:gd name="T0" fmla="*/ 93 w 220"/>
                  <a:gd name="T1" fmla="*/ 4 h 137"/>
                  <a:gd name="T2" fmla="*/ 95 w 220"/>
                  <a:gd name="T3" fmla="*/ 3 h 137"/>
                  <a:gd name="T4" fmla="*/ 97 w 220"/>
                  <a:gd name="T5" fmla="*/ 3 h 137"/>
                  <a:gd name="T6" fmla="*/ 94 w 220"/>
                  <a:gd name="T7" fmla="*/ 2 h 137"/>
                  <a:gd name="T8" fmla="*/ 90 w 220"/>
                  <a:gd name="T9" fmla="*/ 1 h 137"/>
                  <a:gd name="T10" fmla="*/ 84 w 220"/>
                  <a:gd name="T11" fmla="*/ 0 h 137"/>
                  <a:gd name="T12" fmla="*/ 87 w 220"/>
                  <a:gd name="T13" fmla="*/ 2 h 137"/>
                  <a:gd name="T14" fmla="*/ 84 w 220"/>
                  <a:gd name="T15" fmla="*/ 0 h 137"/>
                  <a:gd name="T16" fmla="*/ 69 w 220"/>
                  <a:gd name="T17" fmla="*/ 0 h 137"/>
                  <a:gd name="T18" fmla="*/ 55 w 220"/>
                  <a:gd name="T19" fmla="*/ 0 h 137"/>
                  <a:gd name="T20" fmla="*/ 41 w 220"/>
                  <a:gd name="T21" fmla="*/ 0 h 137"/>
                  <a:gd name="T22" fmla="*/ 28 w 220"/>
                  <a:gd name="T23" fmla="*/ 0 h 137"/>
                  <a:gd name="T24" fmla="*/ 17 w 220"/>
                  <a:gd name="T25" fmla="*/ 1 h 137"/>
                  <a:gd name="T26" fmla="*/ 7 w 220"/>
                  <a:gd name="T27" fmla="*/ 3 h 137"/>
                  <a:gd name="T28" fmla="*/ 0 w 220"/>
                  <a:gd name="T29" fmla="*/ 4 h 137"/>
                  <a:gd name="T30" fmla="*/ 6 w 220"/>
                  <a:gd name="T31" fmla="*/ 5 h 137"/>
                  <a:gd name="T32" fmla="*/ 15 w 220"/>
                  <a:gd name="T33" fmla="*/ 6 h 137"/>
                  <a:gd name="T34" fmla="*/ 27 w 220"/>
                  <a:gd name="T35" fmla="*/ 7 h 137"/>
                  <a:gd name="T36" fmla="*/ 37 w 220"/>
                  <a:gd name="T37" fmla="*/ 6 h 137"/>
                  <a:gd name="T38" fmla="*/ 50 w 220"/>
                  <a:gd name="T39" fmla="*/ 5 h 137"/>
                  <a:gd name="T40" fmla="*/ 62 w 220"/>
                  <a:gd name="T41" fmla="*/ 4 h 137"/>
                  <a:gd name="T42" fmla="*/ 76 w 220"/>
                  <a:gd name="T43" fmla="*/ 4 h 137"/>
                  <a:gd name="T44" fmla="*/ 93 w 220"/>
                  <a:gd name="T45" fmla="*/ 4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0" h="137">
                    <a:moveTo>
                      <a:pt x="211" y="91"/>
                    </a:moveTo>
                    <a:lnTo>
                      <a:pt x="218" y="75"/>
                    </a:lnTo>
                    <a:lnTo>
                      <a:pt x="220" y="56"/>
                    </a:lnTo>
                    <a:lnTo>
                      <a:pt x="213" y="40"/>
                    </a:lnTo>
                    <a:lnTo>
                      <a:pt x="204" y="24"/>
                    </a:lnTo>
                    <a:lnTo>
                      <a:pt x="190" y="14"/>
                    </a:lnTo>
                    <a:lnTo>
                      <a:pt x="199" y="49"/>
                    </a:lnTo>
                    <a:lnTo>
                      <a:pt x="190" y="14"/>
                    </a:lnTo>
                    <a:lnTo>
                      <a:pt x="157" y="3"/>
                    </a:lnTo>
                    <a:lnTo>
                      <a:pt x="127" y="0"/>
                    </a:lnTo>
                    <a:lnTo>
                      <a:pt x="95" y="5"/>
                    </a:lnTo>
                    <a:lnTo>
                      <a:pt x="64" y="14"/>
                    </a:lnTo>
                    <a:lnTo>
                      <a:pt x="39" y="33"/>
                    </a:lnTo>
                    <a:lnTo>
                      <a:pt x="16" y="56"/>
                    </a:lnTo>
                    <a:lnTo>
                      <a:pt x="0" y="84"/>
                    </a:lnTo>
                    <a:lnTo>
                      <a:pt x="13" y="107"/>
                    </a:lnTo>
                    <a:lnTo>
                      <a:pt x="34" y="126"/>
                    </a:lnTo>
                    <a:lnTo>
                      <a:pt x="60" y="137"/>
                    </a:lnTo>
                    <a:lnTo>
                      <a:pt x="83" y="114"/>
                    </a:lnTo>
                    <a:lnTo>
                      <a:pt x="113" y="98"/>
                    </a:lnTo>
                    <a:lnTo>
                      <a:pt x="143" y="88"/>
                    </a:lnTo>
                    <a:lnTo>
                      <a:pt x="176" y="86"/>
                    </a:lnTo>
                    <a:lnTo>
                      <a:pt x="211" y="9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97" name="Group 209"/>
              <p:cNvGrpSpPr>
                <a:grpSpLocks noChangeAspect="1"/>
              </p:cNvGrpSpPr>
              <p:nvPr/>
            </p:nvGrpSpPr>
            <p:grpSpPr bwMode="auto">
              <a:xfrm rot="87440" flipH="1">
                <a:off x="2198" y="772"/>
                <a:ext cx="327" cy="32"/>
                <a:chOff x="5136" y="2768"/>
                <a:chExt cx="399" cy="54"/>
              </a:xfrm>
            </p:grpSpPr>
            <p:sp>
              <p:nvSpPr>
                <p:cNvPr id="203" name="Freeform 210"/>
                <p:cNvSpPr>
                  <a:spLocks noChangeAspect="1"/>
                </p:cNvSpPr>
                <p:nvPr/>
              </p:nvSpPr>
              <p:spPr bwMode="auto">
                <a:xfrm>
                  <a:off x="5354" y="2815"/>
                  <a:ext cx="181" cy="7"/>
                </a:xfrm>
                <a:custGeom>
                  <a:avLst/>
                  <a:gdLst>
                    <a:gd name="T0" fmla="*/ 0 w 181"/>
                    <a:gd name="T1" fmla="*/ 7 h 7"/>
                    <a:gd name="T2" fmla="*/ 60 w 181"/>
                    <a:gd name="T3" fmla="*/ 0 h 7"/>
                    <a:gd name="T4" fmla="*/ 120 w 181"/>
                    <a:gd name="T5" fmla="*/ 0 h 7"/>
                    <a:gd name="T6" fmla="*/ 181 w 18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1" h="7">
                      <a:moveTo>
                        <a:pt x="0" y="7"/>
                      </a:moveTo>
                      <a:lnTo>
                        <a:pt x="60" y="0"/>
                      </a:lnTo>
                      <a:lnTo>
                        <a:pt x="120" y="0"/>
                      </a:lnTo>
                      <a:lnTo>
                        <a:pt x="181" y="7"/>
                      </a:lnTo>
                    </a:path>
                  </a:pathLst>
                </a:custGeom>
                <a:noFill/>
                <a:ln w="587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4" name="Freeform 211"/>
                <p:cNvSpPr>
                  <a:spLocks noChangeAspect="1"/>
                </p:cNvSpPr>
                <p:nvPr/>
              </p:nvSpPr>
              <p:spPr bwMode="auto">
                <a:xfrm>
                  <a:off x="5136" y="2768"/>
                  <a:ext cx="107" cy="30"/>
                </a:xfrm>
                <a:custGeom>
                  <a:avLst/>
                  <a:gdLst>
                    <a:gd name="T0" fmla="*/ 107 w 107"/>
                    <a:gd name="T1" fmla="*/ 30 h 30"/>
                    <a:gd name="T2" fmla="*/ 72 w 107"/>
                    <a:gd name="T3" fmla="*/ 12 h 30"/>
                    <a:gd name="T4" fmla="*/ 37 w 107"/>
                    <a:gd name="T5" fmla="*/ 3 h 30"/>
                    <a:gd name="T6" fmla="*/ 0 w 10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30">
                      <a:moveTo>
                        <a:pt x="107" y="30"/>
                      </a:moveTo>
                      <a:lnTo>
                        <a:pt x="72" y="12"/>
                      </a:lnTo>
                      <a:lnTo>
                        <a:pt x="37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87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98" name="Freeform 213"/>
              <p:cNvSpPr>
                <a:spLocks/>
              </p:cNvSpPr>
              <p:nvPr/>
            </p:nvSpPr>
            <p:spPr bwMode="auto">
              <a:xfrm>
                <a:off x="2230" y="717"/>
                <a:ext cx="390" cy="63"/>
              </a:xfrm>
              <a:custGeom>
                <a:avLst/>
                <a:gdLst>
                  <a:gd name="T0" fmla="*/ 0 w 37"/>
                  <a:gd name="T1" fmla="*/ 26854 h 8"/>
                  <a:gd name="T2" fmla="*/ 73773 w 37"/>
                  <a:gd name="T3" fmla="*/ 11718 h 8"/>
                  <a:gd name="T4" fmla="*/ 173318 w 37"/>
                  <a:gd name="T5" fmla="*/ 3906 h 8"/>
                  <a:gd name="T6" fmla="*/ 247091 w 37"/>
                  <a:gd name="T7" fmla="*/ 0 h 8"/>
                  <a:gd name="T8" fmla="*/ 333756 w 37"/>
                  <a:gd name="T9" fmla="*/ 3906 h 8"/>
                  <a:gd name="T10" fmla="*/ 407529 w 37"/>
                  <a:gd name="T11" fmla="*/ 15632 h 8"/>
                  <a:gd name="T12" fmla="*/ 456743 w 37"/>
                  <a:gd name="T13" fmla="*/ 22948 h 8"/>
                  <a:gd name="T14" fmla="*/ 443852 w 37"/>
                  <a:gd name="T15" fmla="*/ 30760 h 8"/>
                  <a:gd name="T16" fmla="*/ 407529 w 37"/>
                  <a:gd name="T17" fmla="*/ 19042 h 8"/>
                  <a:gd name="T18" fmla="*/ 370089 w 37"/>
                  <a:gd name="T19" fmla="*/ 19042 h 8"/>
                  <a:gd name="T20" fmla="*/ 320865 w 37"/>
                  <a:gd name="T21" fmla="*/ 19042 h 8"/>
                  <a:gd name="T22" fmla="*/ 147546 w 37"/>
                  <a:gd name="T23" fmla="*/ 19042 h 8"/>
                  <a:gd name="T24" fmla="*/ 0 w 37"/>
                  <a:gd name="T25" fmla="*/ 2685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8">
                    <a:moveTo>
                      <a:pt x="0" y="7"/>
                    </a:moveTo>
                    <a:lnTo>
                      <a:pt x="6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4"/>
                    </a:lnTo>
                    <a:lnTo>
                      <a:pt x="37" y="6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1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Freeform 214"/>
              <p:cNvSpPr>
                <a:spLocks/>
              </p:cNvSpPr>
              <p:nvPr/>
            </p:nvSpPr>
            <p:spPr bwMode="auto">
              <a:xfrm>
                <a:off x="2525" y="756"/>
                <a:ext cx="84" cy="32"/>
              </a:xfrm>
              <a:custGeom>
                <a:avLst/>
                <a:gdLst>
                  <a:gd name="T0" fmla="*/ 97241 w 8"/>
                  <a:gd name="T1" fmla="*/ 8192 h 4"/>
                  <a:gd name="T2" fmla="*/ 61415 w 8"/>
                  <a:gd name="T3" fmla="*/ 0 h 4"/>
                  <a:gd name="T4" fmla="*/ 0 w 8"/>
                  <a:gd name="T5" fmla="*/ 0 h 4"/>
                  <a:gd name="T6" fmla="*/ 37044 w 8"/>
                  <a:gd name="T7" fmla="*/ 16384 h 4"/>
                  <a:gd name="T8" fmla="*/ 61415 w 8"/>
                  <a:gd name="T9" fmla="*/ 16384 h 4"/>
                  <a:gd name="T10" fmla="*/ 85670 w 8"/>
                  <a:gd name="T11" fmla="*/ 16384 h 4"/>
                  <a:gd name="T12" fmla="*/ 97241 w 8"/>
                  <a:gd name="T13" fmla="*/ 819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Freeform 215"/>
              <p:cNvSpPr>
                <a:spLocks/>
              </p:cNvSpPr>
              <p:nvPr/>
            </p:nvSpPr>
            <p:spPr bwMode="auto">
              <a:xfrm>
                <a:off x="2072" y="1010"/>
                <a:ext cx="537" cy="388"/>
              </a:xfrm>
              <a:custGeom>
                <a:avLst/>
                <a:gdLst>
                  <a:gd name="T0" fmla="*/ 184486 w 51"/>
                  <a:gd name="T1" fmla="*/ 0 h 49"/>
                  <a:gd name="T2" fmla="*/ 184486 w 51"/>
                  <a:gd name="T3" fmla="*/ 15860 h 49"/>
                  <a:gd name="T4" fmla="*/ 135366 w 51"/>
                  <a:gd name="T5" fmla="*/ 23826 h 49"/>
                  <a:gd name="T6" fmla="*/ 49004 w 51"/>
                  <a:gd name="T7" fmla="*/ 43203 h 49"/>
                  <a:gd name="T8" fmla="*/ 12856 w 51"/>
                  <a:gd name="T9" fmla="*/ 55112 h 49"/>
                  <a:gd name="T10" fmla="*/ 0 w 51"/>
                  <a:gd name="T11" fmla="*/ 67029 h 49"/>
                  <a:gd name="T12" fmla="*/ 0 w 51"/>
                  <a:gd name="T13" fmla="*/ 86405 h 49"/>
                  <a:gd name="T14" fmla="*/ 12856 w 51"/>
                  <a:gd name="T15" fmla="*/ 94300 h 49"/>
                  <a:gd name="T16" fmla="*/ 98008 w 51"/>
                  <a:gd name="T17" fmla="*/ 133551 h 49"/>
                  <a:gd name="T18" fmla="*/ 221844 w 51"/>
                  <a:gd name="T19" fmla="*/ 165343 h 49"/>
                  <a:gd name="T20" fmla="*/ 344354 w 51"/>
                  <a:gd name="T21" fmla="*/ 184720 h 49"/>
                  <a:gd name="T22" fmla="*/ 417976 w 51"/>
                  <a:gd name="T23" fmla="*/ 192614 h 49"/>
                  <a:gd name="T24" fmla="*/ 479836 w 51"/>
                  <a:gd name="T25" fmla="*/ 192614 h 49"/>
                  <a:gd name="T26" fmla="*/ 564987 w 51"/>
                  <a:gd name="T27" fmla="*/ 176754 h 49"/>
                  <a:gd name="T28" fmla="*/ 577844 w 51"/>
                  <a:gd name="T29" fmla="*/ 157378 h 49"/>
                  <a:gd name="T30" fmla="*/ 626847 w 51"/>
                  <a:gd name="T31" fmla="*/ 94300 h 49"/>
                  <a:gd name="T32" fmla="*/ 589489 w 51"/>
                  <a:gd name="T33" fmla="*/ 86405 h 49"/>
                  <a:gd name="T34" fmla="*/ 553342 w 51"/>
                  <a:gd name="T35" fmla="*/ 118190 h 49"/>
                  <a:gd name="T36" fmla="*/ 515983 w 51"/>
                  <a:gd name="T37" fmla="*/ 161329 h 49"/>
                  <a:gd name="T38" fmla="*/ 479836 w 51"/>
                  <a:gd name="T39" fmla="*/ 172803 h 49"/>
                  <a:gd name="T40" fmla="*/ 430727 w 51"/>
                  <a:gd name="T41" fmla="*/ 176754 h 49"/>
                  <a:gd name="T42" fmla="*/ 368856 w 51"/>
                  <a:gd name="T43" fmla="*/ 168788 h 49"/>
                  <a:gd name="T44" fmla="*/ 98008 w 51"/>
                  <a:gd name="T45" fmla="*/ 94300 h 49"/>
                  <a:gd name="T46" fmla="*/ 73506 w 51"/>
                  <a:gd name="T47" fmla="*/ 78439 h 49"/>
                  <a:gd name="T48" fmla="*/ 86362 w 51"/>
                  <a:gd name="T49" fmla="*/ 59063 h 49"/>
                  <a:gd name="T50" fmla="*/ 122626 w 51"/>
                  <a:gd name="T51" fmla="*/ 51161 h 49"/>
                  <a:gd name="T52" fmla="*/ 221844 w 51"/>
                  <a:gd name="T53" fmla="*/ 23826 h 49"/>
                  <a:gd name="T54" fmla="*/ 306996 w 51"/>
                  <a:gd name="T55" fmla="*/ 31285 h 49"/>
                  <a:gd name="T56" fmla="*/ 405109 w 51"/>
                  <a:gd name="T57" fmla="*/ 35237 h 49"/>
                  <a:gd name="T58" fmla="*/ 368856 w 51"/>
                  <a:gd name="T59" fmla="*/ 7966 h 49"/>
                  <a:gd name="T60" fmla="*/ 295350 w 51"/>
                  <a:gd name="T61" fmla="*/ 7966 h 49"/>
                  <a:gd name="T62" fmla="*/ 246346 w 51"/>
                  <a:gd name="T63" fmla="*/ 3951 h 49"/>
                  <a:gd name="T64" fmla="*/ 184486 w 51"/>
                  <a:gd name="T65" fmla="*/ 0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" h="49">
                    <a:moveTo>
                      <a:pt x="15" y="0"/>
                    </a:moveTo>
                    <a:lnTo>
                      <a:pt x="15" y="4"/>
                    </a:lnTo>
                    <a:lnTo>
                      <a:pt x="11" y="6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8" y="34"/>
                    </a:lnTo>
                    <a:lnTo>
                      <a:pt x="18" y="42"/>
                    </a:lnTo>
                    <a:lnTo>
                      <a:pt x="28" y="47"/>
                    </a:lnTo>
                    <a:lnTo>
                      <a:pt x="34" y="49"/>
                    </a:lnTo>
                    <a:lnTo>
                      <a:pt x="39" y="49"/>
                    </a:lnTo>
                    <a:lnTo>
                      <a:pt x="46" y="45"/>
                    </a:lnTo>
                    <a:lnTo>
                      <a:pt x="47" y="40"/>
                    </a:lnTo>
                    <a:lnTo>
                      <a:pt x="51" y="24"/>
                    </a:lnTo>
                    <a:lnTo>
                      <a:pt x="48" y="22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9" y="44"/>
                    </a:lnTo>
                    <a:lnTo>
                      <a:pt x="35" y="45"/>
                    </a:lnTo>
                    <a:lnTo>
                      <a:pt x="30" y="43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10" y="13"/>
                    </a:lnTo>
                    <a:lnTo>
                      <a:pt x="18" y="6"/>
                    </a:lnTo>
                    <a:lnTo>
                      <a:pt x="25" y="8"/>
                    </a:lnTo>
                    <a:lnTo>
                      <a:pt x="33" y="9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1" name="Freeform 216"/>
              <p:cNvSpPr>
                <a:spLocks/>
              </p:cNvSpPr>
              <p:nvPr/>
            </p:nvSpPr>
            <p:spPr bwMode="auto">
              <a:xfrm>
                <a:off x="2420" y="1010"/>
                <a:ext cx="84" cy="6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26854 h 8"/>
                  <a:gd name="T4" fmla="*/ 48626 w 8"/>
                  <a:gd name="T5" fmla="*/ 30760 h 8"/>
                  <a:gd name="T6" fmla="*/ 97241 w 8"/>
                  <a:gd name="T7" fmla="*/ 19042 h 8"/>
                  <a:gd name="T8" fmla="*/ 97241 w 8"/>
                  <a:gd name="T9" fmla="*/ 7812 h 8"/>
                  <a:gd name="T10" fmla="*/ 61415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7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Freeform 217"/>
              <p:cNvSpPr>
                <a:spLocks/>
              </p:cNvSpPr>
              <p:nvPr/>
            </p:nvSpPr>
            <p:spPr bwMode="auto">
              <a:xfrm>
                <a:off x="2504" y="1041"/>
                <a:ext cx="295" cy="254"/>
              </a:xfrm>
              <a:custGeom>
                <a:avLst/>
                <a:gdLst>
                  <a:gd name="T0" fmla="*/ 0 w 28"/>
                  <a:gd name="T1" fmla="*/ 8001 h 32"/>
                  <a:gd name="T2" fmla="*/ 135647 w 28"/>
                  <a:gd name="T3" fmla="*/ 35536 h 32"/>
                  <a:gd name="T4" fmla="*/ 283053 w 28"/>
                  <a:gd name="T5" fmla="*/ 67540 h 32"/>
                  <a:gd name="T6" fmla="*/ 307580 w 28"/>
                  <a:gd name="T7" fmla="*/ 87511 h 32"/>
                  <a:gd name="T8" fmla="*/ 283053 w 28"/>
                  <a:gd name="T9" fmla="*/ 103013 h 32"/>
                  <a:gd name="T10" fmla="*/ 197692 w 28"/>
                  <a:gd name="T11" fmla="*/ 111014 h 32"/>
                  <a:gd name="T12" fmla="*/ 122773 w 28"/>
                  <a:gd name="T13" fmla="*/ 107045 h 32"/>
                  <a:gd name="T14" fmla="*/ 98235 w 28"/>
                  <a:gd name="T15" fmla="*/ 127016 h 32"/>
                  <a:gd name="T16" fmla="*/ 184818 w 28"/>
                  <a:gd name="T17" fmla="*/ 127016 h 32"/>
                  <a:gd name="T18" fmla="*/ 295927 w 28"/>
                  <a:gd name="T19" fmla="*/ 119015 h 32"/>
                  <a:gd name="T20" fmla="*/ 332117 w 28"/>
                  <a:gd name="T21" fmla="*/ 107045 h 32"/>
                  <a:gd name="T22" fmla="*/ 332117 w 28"/>
                  <a:gd name="T23" fmla="*/ 99044 h 32"/>
                  <a:gd name="T24" fmla="*/ 344992 w 28"/>
                  <a:gd name="T25" fmla="*/ 79510 h 32"/>
                  <a:gd name="T26" fmla="*/ 307580 w 28"/>
                  <a:gd name="T27" fmla="*/ 63508 h 32"/>
                  <a:gd name="T28" fmla="*/ 258409 w 28"/>
                  <a:gd name="T29" fmla="*/ 47506 h 32"/>
                  <a:gd name="T30" fmla="*/ 160174 w 28"/>
                  <a:gd name="T31" fmla="*/ 28035 h 32"/>
                  <a:gd name="T32" fmla="*/ 73708 w 28"/>
                  <a:gd name="T33" fmla="*/ 12033 h 32"/>
                  <a:gd name="T34" fmla="*/ 12875 w 28"/>
                  <a:gd name="T35" fmla="*/ 0 h 32"/>
                  <a:gd name="T36" fmla="*/ 0 w 28"/>
                  <a:gd name="T37" fmla="*/ 8001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32">
                    <a:moveTo>
                      <a:pt x="0" y="2"/>
                    </a:moveTo>
                    <a:lnTo>
                      <a:pt x="11" y="9"/>
                    </a:lnTo>
                    <a:lnTo>
                      <a:pt x="23" y="17"/>
                    </a:lnTo>
                    <a:lnTo>
                      <a:pt x="25" y="22"/>
                    </a:lnTo>
                    <a:lnTo>
                      <a:pt x="23" y="26"/>
                    </a:lnTo>
                    <a:lnTo>
                      <a:pt x="16" y="28"/>
                    </a:lnTo>
                    <a:lnTo>
                      <a:pt x="10" y="27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4" y="30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5" y="16"/>
                    </a:lnTo>
                    <a:lnTo>
                      <a:pt x="21" y="12"/>
                    </a:lnTo>
                    <a:lnTo>
                      <a:pt x="13" y="7"/>
                    </a:ln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4" name="Group 385"/>
            <p:cNvGrpSpPr>
              <a:grpSpLocks/>
            </p:cNvGrpSpPr>
            <p:nvPr/>
          </p:nvGrpSpPr>
          <p:grpSpPr bwMode="auto">
            <a:xfrm>
              <a:off x="3372" y="432"/>
              <a:ext cx="689" cy="956"/>
              <a:chOff x="3372" y="432"/>
              <a:chExt cx="689" cy="956"/>
            </a:xfrm>
          </p:grpSpPr>
          <p:sp>
            <p:nvSpPr>
              <p:cNvPr id="105" name="Freeform 220"/>
              <p:cNvSpPr>
                <a:spLocks noChangeAspect="1"/>
              </p:cNvSpPr>
              <p:nvPr/>
            </p:nvSpPr>
            <p:spPr bwMode="auto">
              <a:xfrm rot="349371">
                <a:off x="4027" y="706"/>
                <a:ext cx="16" cy="8"/>
              </a:xfrm>
              <a:custGeom>
                <a:avLst/>
                <a:gdLst>
                  <a:gd name="T0" fmla="*/ 0 w 24"/>
                  <a:gd name="T1" fmla="*/ 0 h 21"/>
                  <a:gd name="T2" fmla="*/ 2 w 24"/>
                  <a:gd name="T3" fmla="*/ 0 h 21"/>
                  <a:gd name="T4" fmla="*/ 4 w 24"/>
                  <a:gd name="T5" fmla="*/ 0 h 21"/>
                  <a:gd name="T6" fmla="*/ 5 w 24"/>
                  <a:gd name="T7" fmla="*/ 0 h 21"/>
                  <a:gd name="T8" fmla="*/ 5 w 2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8"/>
                    </a:moveTo>
                    <a:lnTo>
                      <a:pt x="11" y="18"/>
                    </a:lnTo>
                    <a:lnTo>
                      <a:pt x="19" y="21"/>
                    </a:lnTo>
                    <a:lnTo>
                      <a:pt x="24" y="13"/>
                    </a:lnTo>
                    <a:lnTo>
                      <a:pt x="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Freeform 221"/>
              <p:cNvSpPr>
                <a:spLocks noChangeAspect="1"/>
              </p:cNvSpPr>
              <p:nvPr/>
            </p:nvSpPr>
            <p:spPr bwMode="auto">
              <a:xfrm rot="349371">
                <a:off x="3519" y="432"/>
                <a:ext cx="524" cy="213"/>
              </a:xfrm>
              <a:custGeom>
                <a:avLst/>
                <a:gdLst>
                  <a:gd name="T0" fmla="*/ 23 w 757"/>
                  <a:gd name="T1" fmla="*/ 14 h 447"/>
                  <a:gd name="T2" fmla="*/ 5 w 757"/>
                  <a:gd name="T3" fmla="*/ 17 h 447"/>
                  <a:gd name="T4" fmla="*/ 2 w 757"/>
                  <a:gd name="T5" fmla="*/ 17 h 447"/>
                  <a:gd name="T6" fmla="*/ 0 w 757"/>
                  <a:gd name="T7" fmla="*/ 18 h 447"/>
                  <a:gd name="T8" fmla="*/ 2 w 757"/>
                  <a:gd name="T9" fmla="*/ 20 h 447"/>
                  <a:gd name="T10" fmla="*/ 5 w 757"/>
                  <a:gd name="T11" fmla="*/ 20 h 447"/>
                  <a:gd name="T12" fmla="*/ 9 w 757"/>
                  <a:gd name="T13" fmla="*/ 21 h 447"/>
                  <a:gd name="T14" fmla="*/ 26 w 757"/>
                  <a:gd name="T15" fmla="*/ 21 h 447"/>
                  <a:gd name="T16" fmla="*/ 25 w 757"/>
                  <a:gd name="T17" fmla="*/ 20 h 447"/>
                  <a:gd name="T18" fmla="*/ 26 w 757"/>
                  <a:gd name="T19" fmla="*/ 19 h 447"/>
                  <a:gd name="T20" fmla="*/ 30 w 757"/>
                  <a:gd name="T21" fmla="*/ 18 h 447"/>
                  <a:gd name="T22" fmla="*/ 34 w 757"/>
                  <a:gd name="T23" fmla="*/ 17 h 447"/>
                  <a:gd name="T24" fmla="*/ 59 w 757"/>
                  <a:gd name="T25" fmla="*/ 17 h 447"/>
                  <a:gd name="T26" fmla="*/ 83 w 757"/>
                  <a:gd name="T27" fmla="*/ 18 h 447"/>
                  <a:gd name="T28" fmla="*/ 107 w 757"/>
                  <a:gd name="T29" fmla="*/ 20 h 447"/>
                  <a:gd name="T30" fmla="*/ 131 w 757"/>
                  <a:gd name="T31" fmla="*/ 21 h 447"/>
                  <a:gd name="T32" fmla="*/ 159 w 757"/>
                  <a:gd name="T33" fmla="*/ 23 h 447"/>
                  <a:gd name="T34" fmla="*/ 166 w 757"/>
                  <a:gd name="T35" fmla="*/ 21 h 447"/>
                  <a:gd name="T36" fmla="*/ 171 w 757"/>
                  <a:gd name="T37" fmla="*/ 19 h 447"/>
                  <a:gd name="T38" fmla="*/ 174 w 757"/>
                  <a:gd name="T39" fmla="*/ 15 h 447"/>
                  <a:gd name="T40" fmla="*/ 173 w 757"/>
                  <a:gd name="T41" fmla="*/ 14 h 447"/>
                  <a:gd name="T42" fmla="*/ 170 w 757"/>
                  <a:gd name="T43" fmla="*/ 11 h 447"/>
                  <a:gd name="T44" fmla="*/ 166 w 757"/>
                  <a:gd name="T45" fmla="*/ 10 h 447"/>
                  <a:gd name="T46" fmla="*/ 161 w 757"/>
                  <a:gd name="T47" fmla="*/ 8 h 447"/>
                  <a:gd name="T48" fmla="*/ 154 w 757"/>
                  <a:gd name="T49" fmla="*/ 7 h 447"/>
                  <a:gd name="T50" fmla="*/ 144 w 757"/>
                  <a:gd name="T51" fmla="*/ 5 h 447"/>
                  <a:gd name="T52" fmla="*/ 132 w 757"/>
                  <a:gd name="T53" fmla="*/ 3 h 447"/>
                  <a:gd name="T54" fmla="*/ 120 w 757"/>
                  <a:gd name="T55" fmla="*/ 1 h 447"/>
                  <a:gd name="T56" fmla="*/ 107 w 757"/>
                  <a:gd name="T57" fmla="*/ 0 h 447"/>
                  <a:gd name="T58" fmla="*/ 93 w 757"/>
                  <a:gd name="T59" fmla="*/ 0 h 447"/>
                  <a:gd name="T60" fmla="*/ 80 w 757"/>
                  <a:gd name="T61" fmla="*/ 0 h 447"/>
                  <a:gd name="T62" fmla="*/ 66 w 757"/>
                  <a:gd name="T63" fmla="*/ 0 h 447"/>
                  <a:gd name="T64" fmla="*/ 53 w 757"/>
                  <a:gd name="T65" fmla="*/ 1 h 447"/>
                  <a:gd name="T66" fmla="*/ 39 w 757"/>
                  <a:gd name="T67" fmla="*/ 2 h 447"/>
                  <a:gd name="T68" fmla="*/ 33 w 757"/>
                  <a:gd name="T69" fmla="*/ 3 h 447"/>
                  <a:gd name="T70" fmla="*/ 28 w 757"/>
                  <a:gd name="T71" fmla="*/ 5 h 447"/>
                  <a:gd name="T72" fmla="*/ 24 w 757"/>
                  <a:gd name="T73" fmla="*/ 6 h 447"/>
                  <a:gd name="T74" fmla="*/ 23 w 757"/>
                  <a:gd name="T75" fmla="*/ 8 h 447"/>
                  <a:gd name="T76" fmla="*/ 23 w 757"/>
                  <a:gd name="T77" fmla="*/ 10 h 447"/>
                  <a:gd name="T78" fmla="*/ 23 w 757"/>
                  <a:gd name="T79" fmla="*/ 14 h 4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57" h="447">
                    <a:moveTo>
                      <a:pt x="98" y="283"/>
                    </a:moveTo>
                    <a:lnTo>
                      <a:pt x="21" y="322"/>
                    </a:lnTo>
                    <a:lnTo>
                      <a:pt x="8" y="336"/>
                    </a:lnTo>
                    <a:lnTo>
                      <a:pt x="0" y="351"/>
                    </a:lnTo>
                    <a:lnTo>
                      <a:pt x="8" y="375"/>
                    </a:lnTo>
                    <a:lnTo>
                      <a:pt x="21" y="394"/>
                    </a:lnTo>
                    <a:lnTo>
                      <a:pt x="39" y="407"/>
                    </a:lnTo>
                    <a:lnTo>
                      <a:pt x="111" y="407"/>
                    </a:lnTo>
                    <a:lnTo>
                      <a:pt x="108" y="383"/>
                    </a:lnTo>
                    <a:lnTo>
                      <a:pt x="116" y="359"/>
                    </a:lnTo>
                    <a:lnTo>
                      <a:pt x="129" y="341"/>
                    </a:lnTo>
                    <a:lnTo>
                      <a:pt x="148" y="328"/>
                    </a:lnTo>
                    <a:lnTo>
                      <a:pt x="256" y="333"/>
                    </a:lnTo>
                    <a:lnTo>
                      <a:pt x="362" y="349"/>
                    </a:lnTo>
                    <a:lnTo>
                      <a:pt x="468" y="375"/>
                    </a:lnTo>
                    <a:lnTo>
                      <a:pt x="571" y="407"/>
                    </a:lnTo>
                    <a:lnTo>
                      <a:pt x="693" y="447"/>
                    </a:lnTo>
                    <a:lnTo>
                      <a:pt x="725" y="404"/>
                    </a:lnTo>
                    <a:lnTo>
                      <a:pt x="746" y="354"/>
                    </a:lnTo>
                    <a:lnTo>
                      <a:pt x="757" y="301"/>
                    </a:lnTo>
                    <a:lnTo>
                      <a:pt x="754" y="262"/>
                    </a:lnTo>
                    <a:lnTo>
                      <a:pt x="743" y="224"/>
                    </a:lnTo>
                    <a:lnTo>
                      <a:pt x="725" y="187"/>
                    </a:lnTo>
                    <a:lnTo>
                      <a:pt x="701" y="156"/>
                    </a:lnTo>
                    <a:lnTo>
                      <a:pt x="672" y="129"/>
                    </a:lnTo>
                    <a:lnTo>
                      <a:pt x="627" y="90"/>
                    </a:lnTo>
                    <a:lnTo>
                      <a:pt x="577" y="55"/>
                    </a:lnTo>
                    <a:lnTo>
                      <a:pt x="524" y="31"/>
                    </a:lnTo>
                    <a:lnTo>
                      <a:pt x="465" y="13"/>
                    </a:lnTo>
                    <a:lnTo>
                      <a:pt x="407" y="2"/>
                    </a:lnTo>
                    <a:lnTo>
                      <a:pt x="346" y="0"/>
                    </a:lnTo>
                    <a:lnTo>
                      <a:pt x="288" y="7"/>
                    </a:lnTo>
                    <a:lnTo>
                      <a:pt x="230" y="23"/>
                    </a:lnTo>
                    <a:lnTo>
                      <a:pt x="174" y="45"/>
                    </a:lnTo>
                    <a:lnTo>
                      <a:pt x="145" y="66"/>
                    </a:lnTo>
                    <a:lnTo>
                      <a:pt x="121" y="90"/>
                    </a:lnTo>
                    <a:lnTo>
                      <a:pt x="106" y="121"/>
                    </a:lnTo>
                    <a:lnTo>
                      <a:pt x="98" y="153"/>
                    </a:lnTo>
                    <a:lnTo>
                      <a:pt x="98" y="187"/>
                    </a:lnTo>
                    <a:lnTo>
                      <a:pt x="98" y="2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Freeform 222"/>
              <p:cNvSpPr>
                <a:spLocks noChangeAspect="1"/>
              </p:cNvSpPr>
              <p:nvPr/>
            </p:nvSpPr>
            <p:spPr bwMode="auto">
              <a:xfrm rot="349371">
                <a:off x="3519" y="569"/>
                <a:ext cx="105" cy="31"/>
              </a:xfrm>
              <a:custGeom>
                <a:avLst/>
                <a:gdLst>
                  <a:gd name="T0" fmla="*/ 0 w 158"/>
                  <a:gd name="T1" fmla="*/ 5 h 56"/>
                  <a:gd name="T2" fmla="*/ 1 w 158"/>
                  <a:gd name="T3" fmla="*/ 3 h 56"/>
                  <a:gd name="T4" fmla="*/ 3 w 158"/>
                  <a:gd name="T5" fmla="*/ 2 h 56"/>
                  <a:gd name="T6" fmla="*/ 7 w 158"/>
                  <a:gd name="T7" fmla="*/ 1 h 56"/>
                  <a:gd name="T8" fmla="*/ 11 w 158"/>
                  <a:gd name="T9" fmla="*/ 0 h 56"/>
                  <a:gd name="T10" fmla="*/ 15 w 158"/>
                  <a:gd name="T11" fmla="*/ 0 h 56"/>
                  <a:gd name="T12" fmla="*/ 31 w 15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8" h="56">
                    <a:moveTo>
                      <a:pt x="0" y="56"/>
                    </a:moveTo>
                    <a:lnTo>
                      <a:pt x="5" y="37"/>
                    </a:lnTo>
                    <a:lnTo>
                      <a:pt x="18" y="19"/>
                    </a:lnTo>
                    <a:lnTo>
                      <a:pt x="34" y="6"/>
                    </a:lnTo>
                    <a:lnTo>
                      <a:pt x="55" y="0"/>
                    </a:lnTo>
                    <a:lnTo>
                      <a:pt x="76" y="0"/>
                    </a:lnTo>
                    <a:lnTo>
                      <a:pt x="1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Freeform 223"/>
              <p:cNvSpPr>
                <a:spLocks noChangeAspect="1"/>
              </p:cNvSpPr>
              <p:nvPr/>
            </p:nvSpPr>
            <p:spPr bwMode="auto">
              <a:xfrm rot="349371">
                <a:off x="3589" y="554"/>
                <a:ext cx="314" cy="61"/>
              </a:xfrm>
              <a:custGeom>
                <a:avLst/>
                <a:gdLst>
                  <a:gd name="T0" fmla="*/ 0 w 460"/>
                  <a:gd name="T1" fmla="*/ 1 h 135"/>
                  <a:gd name="T2" fmla="*/ 11 w 460"/>
                  <a:gd name="T3" fmla="*/ 0 h 135"/>
                  <a:gd name="T4" fmla="*/ 23 w 460"/>
                  <a:gd name="T5" fmla="*/ 0 h 135"/>
                  <a:gd name="T6" fmla="*/ 35 w 460"/>
                  <a:gd name="T7" fmla="*/ 0 h 135"/>
                  <a:gd name="T8" fmla="*/ 47 w 460"/>
                  <a:gd name="T9" fmla="*/ 0 h 135"/>
                  <a:gd name="T10" fmla="*/ 61 w 460"/>
                  <a:gd name="T11" fmla="*/ 1 h 135"/>
                  <a:gd name="T12" fmla="*/ 75 w 460"/>
                  <a:gd name="T13" fmla="*/ 2 h 135"/>
                  <a:gd name="T14" fmla="*/ 89 w 460"/>
                  <a:gd name="T15" fmla="*/ 4 h 135"/>
                  <a:gd name="T16" fmla="*/ 100 w 460"/>
                  <a:gd name="T17" fmla="*/ 6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0" h="135">
                    <a:moveTo>
                      <a:pt x="0" y="32"/>
                    </a:moveTo>
                    <a:lnTo>
                      <a:pt x="50" y="13"/>
                    </a:lnTo>
                    <a:lnTo>
                      <a:pt x="106" y="3"/>
                    </a:lnTo>
                    <a:lnTo>
                      <a:pt x="161" y="0"/>
                    </a:lnTo>
                    <a:lnTo>
                      <a:pt x="217" y="5"/>
                    </a:lnTo>
                    <a:lnTo>
                      <a:pt x="283" y="26"/>
                    </a:lnTo>
                    <a:lnTo>
                      <a:pt x="346" y="53"/>
                    </a:lnTo>
                    <a:lnTo>
                      <a:pt x="407" y="90"/>
                    </a:lnTo>
                    <a:lnTo>
                      <a:pt x="460" y="1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Freeform 224"/>
              <p:cNvSpPr>
                <a:spLocks noChangeAspect="1"/>
              </p:cNvSpPr>
              <p:nvPr/>
            </p:nvSpPr>
            <p:spPr bwMode="auto">
              <a:xfrm rot="349371">
                <a:off x="3632" y="439"/>
                <a:ext cx="36" cy="107"/>
              </a:xfrm>
              <a:custGeom>
                <a:avLst/>
                <a:gdLst>
                  <a:gd name="T0" fmla="*/ 13 w 51"/>
                  <a:gd name="T1" fmla="*/ 0 h 230"/>
                  <a:gd name="T2" fmla="*/ 6 w 51"/>
                  <a:gd name="T3" fmla="*/ 1 h 230"/>
                  <a:gd name="T4" fmla="*/ 3 w 51"/>
                  <a:gd name="T5" fmla="*/ 3 h 230"/>
                  <a:gd name="T6" fmla="*/ 1 w 51"/>
                  <a:gd name="T7" fmla="*/ 5 h 230"/>
                  <a:gd name="T8" fmla="*/ 0 w 51"/>
                  <a:gd name="T9" fmla="*/ 6 h 230"/>
                  <a:gd name="T10" fmla="*/ 0 w 51"/>
                  <a:gd name="T11" fmla="*/ 11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230">
                    <a:moveTo>
                      <a:pt x="51" y="0"/>
                    </a:moveTo>
                    <a:lnTo>
                      <a:pt x="27" y="29"/>
                    </a:lnTo>
                    <a:lnTo>
                      <a:pt x="11" y="61"/>
                    </a:lnTo>
                    <a:lnTo>
                      <a:pt x="3" y="98"/>
                    </a:lnTo>
                    <a:lnTo>
                      <a:pt x="0" y="135"/>
                    </a:lnTo>
                    <a:lnTo>
                      <a:pt x="0" y="2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Freeform 225"/>
              <p:cNvSpPr>
                <a:spLocks noChangeAspect="1"/>
              </p:cNvSpPr>
              <p:nvPr/>
            </p:nvSpPr>
            <p:spPr bwMode="auto">
              <a:xfrm rot="349371">
                <a:off x="3790" y="478"/>
                <a:ext cx="149" cy="99"/>
              </a:xfrm>
              <a:custGeom>
                <a:avLst/>
                <a:gdLst>
                  <a:gd name="T0" fmla="*/ 48 w 217"/>
                  <a:gd name="T1" fmla="*/ 0 h 204"/>
                  <a:gd name="T2" fmla="*/ 38 w 217"/>
                  <a:gd name="T3" fmla="*/ 0 h 204"/>
                  <a:gd name="T4" fmla="*/ 30 w 217"/>
                  <a:gd name="T5" fmla="*/ 1 h 204"/>
                  <a:gd name="T6" fmla="*/ 22 w 217"/>
                  <a:gd name="T7" fmla="*/ 2 h 204"/>
                  <a:gd name="T8" fmla="*/ 15 w 217"/>
                  <a:gd name="T9" fmla="*/ 4 h 204"/>
                  <a:gd name="T10" fmla="*/ 10 w 217"/>
                  <a:gd name="T11" fmla="*/ 6 h 204"/>
                  <a:gd name="T12" fmla="*/ 0 w 217"/>
                  <a:gd name="T13" fmla="*/ 11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7" h="204">
                    <a:moveTo>
                      <a:pt x="217" y="0"/>
                    </a:moveTo>
                    <a:lnTo>
                      <a:pt x="174" y="5"/>
                    </a:lnTo>
                    <a:lnTo>
                      <a:pt x="135" y="21"/>
                    </a:lnTo>
                    <a:lnTo>
                      <a:pt x="98" y="42"/>
                    </a:lnTo>
                    <a:lnTo>
                      <a:pt x="68" y="71"/>
                    </a:lnTo>
                    <a:lnTo>
                      <a:pt x="45" y="108"/>
                    </a:lnTo>
                    <a:lnTo>
                      <a:pt x="0" y="2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Freeform 226"/>
              <p:cNvSpPr>
                <a:spLocks noChangeAspect="1"/>
              </p:cNvSpPr>
              <p:nvPr/>
            </p:nvSpPr>
            <p:spPr bwMode="auto">
              <a:xfrm rot="349371">
                <a:off x="3650" y="462"/>
                <a:ext cx="219" cy="31"/>
              </a:xfrm>
              <a:custGeom>
                <a:avLst/>
                <a:gdLst>
                  <a:gd name="T0" fmla="*/ 0 w 318"/>
                  <a:gd name="T1" fmla="*/ 2 h 58"/>
                  <a:gd name="T2" fmla="*/ 11 w 318"/>
                  <a:gd name="T3" fmla="*/ 1 h 58"/>
                  <a:gd name="T4" fmla="*/ 22 w 318"/>
                  <a:gd name="T5" fmla="*/ 0 h 58"/>
                  <a:gd name="T6" fmla="*/ 34 w 318"/>
                  <a:gd name="T7" fmla="*/ 0 h 58"/>
                  <a:gd name="T8" fmla="*/ 45 w 318"/>
                  <a:gd name="T9" fmla="*/ 1 h 58"/>
                  <a:gd name="T10" fmla="*/ 56 w 318"/>
                  <a:gd name="T11" fmla="*/ 2 h 58"/>
                  <a:gd name="T12" fmla="*/ 72 w 318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8" h="58">
                    <a:moveTo>
                      <a:pt x="0" y="21"/>
                    </a:moveTo>
                    <a:lnTo>
                      <a:pt x="48" y="5"/>
                    </a:lnTo>
                    <a:lnTo>
                      <a:pt x="98" y="0"/>
                    </a:lnTo>
                    <a:lnTo>
                      <a:pt x="151" y="0"/>
                    </a:lnTo>
                    <a:lnTo>
                      <a:pt x="202" y="11"/>
                    </a:lnTo>
                    <a:lnTo>
                      <a:pt x="249" y="29"/>
                    </a:lnTo>
                    <a:lnTo>
                      <a:pt x="318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Freeform 227"/>
              <p:cNvSpPr>
                <a:spLocks noChangeAspect="1"/>
              </p:cNvSpPr>
              <p:nvPr/>
            </p:nvSpPr>
            <p:spPr bwMode="auto">
              <a:xfrm rot="349371">
                <a:off x="3817" y="546"/>
                <a:ext cx="201" cy="76"/>
              </a:xfrm>
              <a:custGeom>
                <a:avLst/>
                <a:gdLst>
                  <a:gd name="T0" fmla="*/ 0 w 299"/>
                  <a:gd name="T1" fmla="*/ 0 h 153"/>
                  <a:gd name="T2" fmla="*/ 19 w 299"/>
                  <a:gd name="T3" fmla="*/ 3 h 153"/>
                  <a:gd name="T4" fmla="*/ 39 w 299"/>
                  <a:gd name="T5" fmla="*/ 7 h 153"/>
                  <a:gd name="T6" fmla="*/ 61 w 299"/>
                  <a:gd name="T7" fmla="*/ 9 h 1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9" h="153">
                    <a:moveTo>
                      <a:pt x="0" y="0"/>
                    </a:moveTo>
                    <a:lnTo>
                      <a:pt x="95" y="55"/>
                    </a:lnTo>
                    <a:lnTo>
                      <a:pt x="191" y="116"/>
                    </a:lnTo>
                    <a:lnTo>
                      <a:pt x="299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228"/>
              <p:cNvSpPr>
                <a:spLocks noChangeAspect="1"/>
              </p:cNvSpPr>
              <p:nvPr/>
            </p:nvSpPr>
            <p:spPr bwMode="auto">
              <a:xfrm rot="349371">
                <a:off x="3537" y="584"/>
                <a:ext cx="506" cy="305"/>
              </a:xfrm>
              <a:custGeom>
                <a:avLst/>
                <a:gdLst>
                  <a:gd name="T0" fmla="*/ 20 w 741"/>
                  <a:gd name="T1" fmla="*/ 0 h 630"/>
                  <a:gd name="T2" fmla="*/ 16 w 741"/>
                  <a:gd name="T3" fmla="*/ 1 h 630"/>
                  <a:gd name="T4" fmla="*/ 12 w 741"/>
                  <a:gd name="T5" fmla="*/ 3 h 630"/>
                  <a:gd name="T6" fmla="*/ 12 w 741"/>
                  <a:gd name="T7" fmla="*/ 5 h 630"/>
                  <a:gd name="T8" fmla="*/ 14 w 741"/>
                  <a:gd name="T9" fmla="*/ 7 h 630"/>
                  <a:gd name="T10" fmla="*/ 8 w 741"/>
                  <a:gd name="T11" fmla="*/ 8 h 630"/>
                  <a:gd name="T12" fmla="*/ 3 w 741"/>
                  <a:gd name="T13" fmla="*/ 9 h 630"/>
                  <a:gd name="T14" fmla="*/ 1 w 741"/>
                  <a:gd name="T15" fmla="*/ 11 h 630"/>
                  <a:gd name="T16" fmla="*/ 0 w 741"/>
                  <a:gd name="T17" fmla="*/ 12 h 630"/>
                  <a:gd name="T18" fmla="*/ 1 w 741"/>
                  <a:gd name="T19" fmla="*/ 14 h 630"/>
                  <a:gd name="T20" fmla="*/ 5 w 741"/>
                  <a:gd name="T21" fmla="*/ 15 h 630"/>
                  <a:gd name="T22" fmla="*/ 10 w 741"/>
                  <a:gd name="T23" fmla="*/ 16 h 630"/>
                  <a:gd name="T24" fmla="*/ 16 w 741"/>
                  <a:gd name="T25" fmla="*/ 17 h 630"/>
                  <a:gd name="T26" fmla="*/ 15 w 741"/>
                  <a:gd name="T27" fmla="*/ 19 h 630"/>
                  <a:gd name="T28" fmla="*/ 16 w 741"/>
                  <a:gd name="T29" fmla="*/ 21 h 630"/>
                  <a:gd name="T30" fmla="*/ 17 w 741"/>
                  <a:gd name="T31" fmla="*/ 23 h 630"/>
                  <a:gd name="T32" fmla="*/ 20 w 741"/>
                  <a:gd name="T33" fmla="*/ 25 h 630"/>
                  <a:gd name="T34" fmla="*/ 26 w 741"/>
                  <a:gd name="T35" fmla="*/ 27 h 630"/>
                  <a:gd name="T36" fmla="*/ 33 w 741"/>
                  <a:gd name="T37" fmla="*/ 28 h 630"/>
                  <a:gd name="T38" fmla="*/ 42 w 741"/>
                  <a:gd name="T39" fmla="*/ 29 h 630"/>
                  <a:gd name="T40" fmla="*/ 50 w 741"/>
                  <a:gd name="T41" fmla="*/ 30 h 630"/>
                  <a:gd name="T42" fmla="*/ 59 w 741"/>
                  <a:gd name="T43" fmla="*/ 30 h 630"/>
                  <a:gd name="T44" fmla="*/ 58 w 741"/>
                  <a:gd name="T45" fmla="*/ 31 h 630"/>
                  <a:gd name="T46" fmla="*/ 58 w 741"/>
                  <a:gd name="T47" fmla="*/ 32 h 630"/>
                  <a:gd name="T48" fmla="*/ 63 w 741"/>
                  <a:gd name="T49" fmla="*/ 34 h 630"/>
                  <a:gd name="T50" fmla="*/ 68 w 741"/>
                  <a:gd name="T51" fmla="*/ 34 h 630"/>
                  <a:gd name="T52" fmla="*/ 74 w 741"/>
                  <a:gd name="T53" fmla="*/ 35 h 630"/>
                  <a:gd name="T54" fmla="*/ 82 w 741"/>
                  <a:gd name="T55" fmla="*/ 34 h 630"/>
                  <a:gd name="T56" fmla="*/ 87 w 741"/>
                  <a:gd name="T57" fmla="*/ 33 h 630"/>
                  <a:gd name="T58" fmla="*/ 87 w 741"/>
                  <a:gd name="T59" fmla="*/ 30 h 630"/>
                  <a:gd name="T60" fmla="*/ 97 w 741"/>
                  <a:gd name="T61" fmla="*/ 28 h 630"/>
                  <a:gd name="T62" fmla="*/ 105 w 741"/>
                  <a:gd name="T63" fmla="*/ 26 h 630"/>
                  <a:gd name="T64" fmla="*/ 112 w 741"/>
                  <a:gd name="T65" fmla="*/ 24 h 630"/>
                  <a:gd name="T66" fmla="*/ 117 w 741"/>
                  <a:gd name="T67" fmla="*/ 22 h 630"/>
                  <a:gd name="T68" fmla="*/ 126 w 741"/>
                  <a:gd name="T69" fmla="*/ 22 h 630"/>
                  <a:gd name="T70" fmla="*/ 134 w 741"/>
                  <a:gd name="T71" fmla="*/ 21 h 630"/>
                  <a:gd name="T72" fmla="*/ 142 w 741"/>
                  <a:gd name="T73" fmla="*/ 21 h 630"/>
                  <a:gd name="T74" fmla="*/ 148 w 741"/>
                  <a:gd name="T75" fmla="*/ 19 h 630"/>
                  <a:gd name="T76" fmla="*/ 154 w 741"/>
                  <a:gd name="T77" fmla="*/ 17 h 630"/>
                  <a:gd name="T78" fmla="*/ 158 w 741"/>
                  <a:gd name="T79" fmla="*/ 15 h 630"/>
                  <a:gd name="T80" fmla="*/ 160 w 741"/>
                  <a:gd name="T81" fmla="*/ 14 h 630"/>
                  <a:gd name="T82" fmla="*/ 161 w 741"/>
                  <a:gd name="T83" fmla="*/ 12 h 630"/>
                  <a:gd name="T84" fmla="*/ 161 w 741"/>
                  <a:gd name="T85" fmla="*/ 11 h 630"/>
                  <a:gd name="T86" fmla="*/ 158 w 741"/>
                  <a:gd name="T87" fmla="*/ 9 h 630"/>
                  <a:gd name="T88" fmla="*/ 155 w 741"/>
                  <a:gd name="T89" fmla="*/ 8 h 630"/>
                  <a:gd name="T90" fmla="*/ 150 w 741"/>
                  <a:gd name="T91" fmla="*/ 7 h 630"/>
                  <a:gd name="T92" fmla="*/ 143 w 741"/>
                  <a:gd name="T93" fmla="*/ 6 h 630"/>
                  <a:gd name="T94" fmla="*/ 136 w 741"/>
                  <a:gd name="T95" fmla="*/ 7 h 630"/>
                  <a:gd name="T96" fmla="*/ 130 w 741"/>
                  <a:gd name="T97" fmla="*/ 7 h 630"/>
                  <a:gd name="T98" fmla="*/ 126 w 741"/>
                  <a:gd name="T99" fmla="*/ 8 h 630"/>
                  <a:gd name="T100" fmla="*/ 122 w 741"/>
                  <a:gd name="T101" fmla="*/ 12 h 630"/>
                  <a:gd name="T102" fmla="*/ 113 w 741"/>
                  <a:gd name="T103" fmla="*/ 12 h 630"/>
                  <a:gd name="T104" fmla="*/ 115 w 741"/>
                  <a:gd name="T105" fmla="*/ 10 h 630"/>
                  <a:gd name="T106" fmla="*/ 115 w 741"/>
                  <a:gd name="T107" fmla="*/ 8 h 630"/>
                  <a:gd name="T108" fmla="*/ 113 w 741"/>
                  <a:gd name="T109" fmla="*/ 6 h 630"/>
                  <a:gd name="T110" fmla="*/ 113 w 741"/>
                  <a:gd name="T111" fmla="*/ 5 h 630"/>
                  <a:gd name="T112" fmla="*/ 111 w 741"/>
                  <a:gd name="T113" fmla="*/ 4 h 630"/>
                  <a:gd name="T114" fmla="*/ 108 w 741"/>
                  <a:gd name="T115" fmla="*/ 3 h 630"/>
                  <a:gd name="T116" fmla="*/ 89 w 741"/>
                  <a:gd name="T117" fmla="*/ 2 h 630"/>
                  <a:gd name="T118" fmla="*/ 70 w 741"/>
                  <a:gd name="T119" fmla="*/ 1 h 630"/>
                  <a:gd name="T120" fmla="*/ 51 w 741"/>
                  <a:gd name="T121" fmla="*/ 0 h 630"/>
                  <a:gd name="T122" fmla="*/ 31 w 741"/>
                  <a:gd name="T123" fmla="*/ 0 h 630"/>
                  <a:gd name="T124" fmla="*/ 20 w 741"/>
                  <a:gd name="T125" fmla="*/ 0 h 6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41" h="630">
                    <a:moveTo>
                      <a:pt x="93" y="0"/>
                    </a:moveTo>
                    <a:lnTo>
                      <a:pt x="71" y="26"/>
                    </a:lnTo>
                    <a:lnTo>
                      <a:pt x="58" y="58"/>
                    </a:lnTo>
                    <a:lnTo>
                      <a:pt x="56" y="90"/>
                    </a:lnTo>
                    <a:lnTo>
                      <a:pt x="64" y="124"/>
                    </a:lnTo>
                    <a:lnTo>
                      <a:pt x="37" y="140"/>
                    </a:lnTo>
                    <a:lnTo>
                      <a:pt x="16" y="161"/>
                    </a:lnTo>
                    <a:lnTo>
                      <a:pt x="3" y="190"/>
                    </a:lnTo>
                    <a:lnTo>
                      <a:pt x="0" y="222"/>
                    </a:lnTo>
                    <a:lnTo>
                      <a:pt x="5" y="254"/>
                    </a:lnTo>
                    <a:lnTo>
                      <a:pt x="21" y="280"/>
                    </a:lnTo>
                    <a:lnTo>
                      <a:pt x="45" y="301"/>
                    </a:lnTo>
                    <a:lnTo>
                      <a:pt x="71" y="315"/>
                    </a:lnTo>
                    <a:lnTo>
                      <a:pt x="69" y="349"/>
                    </a:lnTo>
                    <a:lnTo>
                      <a:pt x="71" y="383"/>
                    </a:lnTo>
                    <a:lnTo>
                      <a:pt x="79" y="415"/>
                    </a:lnTo>
                    <a:lnTo>
                      <a:pt x="93" y="447"/>
                    </a:lnTo>
                    <a:lnTo>
                      <a:pt x="119" y="481"/>
                    </a:lnTo>
                    <a:lnTo>
                      <a:pt x="151" y="508"/>
                    </a:lnTo>
                    <a:lnTo>
                      <a:pt x="191" y="526"/>
                    </a:lnTo>
                    <a:lnTo>
                      <a:pt x="230" y="534"/>
                    </a:lnTo>
                    <a:lnTo>
                      <a:pt x="273" y="537"/>
                    </a:lnTo>
                    <a:lnTo>
                      <a:pt x="265" y="563"/>
                    </a:lnTo>
                    <a:lnTo>
                      <a:pt x="265" y="592"/>
                    </a:lnTo>
                    <a:lnTo>
                      <a:pt x="288" y="614"/>
                    </a:lnTo>
                    <a:lnTo>
                      <a:pt x="315" y="627"/>
                    </a:lnTo>
                    <a:lnTo>
                      <a:pt x="344" y="630"/>
                    </a:lnTo>
                    <a:lnTo>
                      <a:pt x="376" y="624"/>
                    </a:lnTo>
                    <a:lnTo>
                      <a:pt x="400" y="608"/>
                    </a:lnTo>
                    <a:lnTo>
                      <a:pt x="400" y="532"/>
                    </a:lnTo>
                    <a:lnTo>
                      <a:pt x="445" y="505"/>
                    </a:lnTo>
                    <a:lnTo>
                      <a:pt x="482" y="473"/>
                    </a:lnTo>
                    <a:lnTo>
                      <a:pt x="516" y="434"/>
                    </a:lnTo>
                    <a:lnTo>
                      <a:pt x="540" y="391"/>
                    </a:lnTo>
                    <a:lnTo>
                      <a:pt x="580" y="394"/>
                    </a:lnTo>
                    <a:lnTo>
                      <a:pt x="617" y="389"/>
                    </a:lnTo>
                    <a:lnTo>
                      <a:pt x="654" y="373"/>
                    </a:lnTo>
                    <a:lnTo>
                      <a:pt x="683" y="349"/>
                    </a:lnTo>
                    <a:lnTo>
                      <a:pt x="709" y="320"/>
                    </a:lnTo>
                    <a:lnTo>
                      <a:pt x="725" y="285"/>
                    </a:lnTo>
                    <a:lnTo>
                      <a:pt x="733" y="248"/>
                    </a:lnTo>
                    <a:lnTo>
                      <a:pt x="741" y="219"/>
                    </a:lnTo>
                    <a:lnTo>
                      <a:pt x="741" y="190"/>
                    </a:lnTo>
                    <a:lnTo>
                      <a:pt x="730" y="161"/>
                    </a:lnTo>
                    <a:lnTo>
                      <a:pt x="712" y="140"/>
                    </a:lnTo>
                    <a:lnTo>
                      <a:pt x="685" y="124"/>
                    </a:lnTo>
                    <a:lnTo>
                      <a:pt x="659" y="116"/>
                    </a:lnTo>
                    <a:lnTo>
                      <a:pt x="627" y="119"/>
                    </a:lnTo>
                    <a:lnTo>
                      <a:pt x="601" y="132"/>
                    </a:lnTo>
                    <a:lnTo>
                      <a:pt x="580" y="153"/>
                    </a:lnTo>
                    <a:lnTo>
                      <a:pt x="561" y="222"/>
                    </a:lnTo>
                    <a:lnTo>
                      <a:pt x="521" y="222"/>
                    </a:lnTo>
                    <a:lnTo>
                      <a:pt x="529" y="185"/>
                    </a:lnTo>
                    <a:lnTo>
                      <a:pt x="529" y="151"/>
                    </a:lnTo>
                    <a:lnTo>
                      <a:pt x="521" y="113"/>
                    </a:lnTo>
                    <a:lnTo>
                      <a:pt x="521" y="92"/>
                    </a:lnTo>
                    <a:lnTo>
                      <a:pt x="511" y="76"/>
                    </a:lnTo>
                    <a:lnTo>
                      <a:pt x="495" y="63"/>
                    </a:lnTo>
                    <a:lnTo>
                      <a:pt x="410" y="37"/>
                    </a:lnTo>
                    <a:lnTo>
                      <a:pt x="323" y="18"/>
                    </a:lnTo>
                    <a:lnTo>
                      <a:pt x="236" y="5"/>
                    </a:lnTo>
                    <a:lnTo>
                      <a:pt x="14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229"/>
              <p:cNvSpPr>
                <a:spLocks noChangeAspect="1"/>
              </p:cNvSpPr>
              <p:nvPr/>
            </p:nvSpPr>
            <p:spPr bwMode="auto">
              <a:xfrm rot="349371">
                <a:off x="3939" y="714"/>
                <a:ext cx="25" cy="30"/>
              </a:xfrm>
              <a:custGeom>
                <a:avLst/>
                <a:gdLst>
                  <a:gd name="T0" fmla="*/ 2 w 45"/>
                  <a:gd name="T1" fmla="*/ 0 h 71"/>
                  <a:gd name="T2" fmla="*/ 2 w 45"/>
                  <a:gd name="T3" fmla="*/ 0 h 71"/>
                  <a:gd name="T4" fmla="*/ 4 w 45"/>
                  <a:gd name="T5" fmla="*/ 0 h 71"/>
                  <a:gd name="T6" fmla="*/ 4 w 45"/>
                  <a:gd name="T7" fmla="*/ 0 h 71"/>
                  <a:gd name="T8" fmla="*/ 4 w 45"/>
                  <a:gd name="T9" fmla="*/ 1 h 71"/>
                  <a:gd name="T10" fmla="*/ 4 w 45"/>
                  <a:gd name="T11" fmla="*/ 2 h 71"/>
                  <a:gd name="T12" fmla="*/ 3 w 45"/>
                  <a:gd name="T13" fmla="*/ 2 h 71"/>
                  <a:gd name="T14" fmla="*/ 2 w 45"/>
                  <a:gd name="T15" fmla="*/ 2 h 71"/>
                  <a:gd name="T16" fmla="*/ 1 w 45"/>
                  <a:gd name="T17" fmla="*/ 2 h 71"/>
                  <a:gd name="T18" fmla="*/ 0 w 45"/>
                  <a:gd name="T19" fmla="*/ 2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71">
                    <a:moveTo>
                      <a:pt x="16" y="5"/>
                    </a:moveTo>
                    <a:lnTo>
                      <a:pt x="27" y="0"/>
                    </a:lnTo>
                    <a:lnTo>
                      <a:pt x="37" y="5"/>
                    </a:lnTo>
                    <a:lnTo>
                      <a:pt x="45" y="16"/>
                    </a:lnTo>
                    <a:lnTo>
                      <a:pt x="45" y="34"/>
                    </a:lnTo>
                    <a:lnTo>
                      <a:pt x="40" y="50"/>
                    </a:lnTo>
                    <a:lnTo>
                      <a:pt x="32" y="63"/>
                    </a:lnTo>
                    <a:lnTo>
                      <a:pt x="19" y="71"/>
                    </a:lnTo>
                    <a:lnTo>
                      <a:pt x="8" y="71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230"/>
              <p:cNvSpPr>
                <a:spLocks noChangeAspect="1"/>
              </p:cNvSpPr>
              <p:nvPr/>
            </p:nvSpPr>
            <p:spPr bwMode="auto">
              <a:xfrm rot="349371">
                <a:off x="3563" y="661"/>
                <a:ext cx="8" cy="30"/>
              </a:xfrm>
              <a:custGeom>
                <a:avLst/>
                <a:gdLst>
                  <a:gd name="T0" fmla="*/ 0 w 24"/>
                  <a:gd name="T1" fmla="*/ 0 h 66"/>
                  <a:gd name="T2" fmla="*/ 0 w 24"/>
                  <a:gd name="T3" fmla="*/ 0 h 66"/>
                  <a:gd name="T4" fmla="*/ 0 w 24"/>
                  <a:gd name="T5" fmla="*/ 0 h 66"/>
                  <a:gd name="T6" fmla="*/ 0 w 24"/>
                  <a:gd name="T7" fmla="*/ 0 h 66"/>
                  <a:gd name="T8" fmla="*/ 0 w 24"/>
                  <a:gd name="T9" fmla="*/ 1 h 66"/>
                  <a:gd name="T10" fmla="*/ 0 w 24"/>
                  <a:gd name="T11" fmla="*/ 2 h 66"/>
                  <a:gd name="T12" fmla="*/ 0 w 24"/>
                  <a:gd name="T13" fmla="*/ 3 h 66"/>
                  <a:gd name="T14" fmla="*/ 0 w 24"/>
                  <a:gd name="T15" fmla="*/ 3 h 66"/>
                  <a:gd name="T16" fmla="*/ 0 w 24"/>
                  <a:gd name="T17" fmla="*/ 3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66">
                    <a:moveTo>
                      <a:pt x="24" y="3"/>
                    </a:moveTo>
                    <a:lnTo>
                      <a:pt x="16" y="0"/>
                    </a:lnTo>
                    <a:lnTo>
                      <a:pt x="8" y="5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8" y="61"/>
                    </a:lnTo>
                    <a:lnTo>
                      <a:pt x="16" y="66"/>
                    </a:lnTo>
                    <a:lnTo>
                      <a:pt x="24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231"/>
              <p:cNvSpPr>
                <a:spLocks noChangeAspect="1"/>
              </p:cNvSpPr>
              <p:nvPr/>
            </p:nvSpPr>
            <p:spPr bwMode="auto">
              <a:xfrm rot="349371">
                <a:off x="3589" y="638"/>
                <a:ext cx="0" cy="53"/>
              </a:xfrm>
              <a:custGeom>
                <a:avLst/>
                <a:gdLst>
                  <a:gd name="T0" fmla="*/ 1 w 2"/>
                  <a:gd name="T1" fmla="*/ 0 h 105"/>
                  <a:gd name="T2" fmla="*/ 1 w 2"/>
                  <a:gd name="T3" fmla="*/ 3 h 105"/>
                  <a:gd name="T4" fmla="*/ 1 w 2"/>
                  <a:gd name="T5" fmla="*/ 5 h 105"/>
                  <a:gd name="T6" fmla="*/ 0 w 2"/>
                  <a:gd name="T7" fmla="*/ 7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5">
                    <a:moveTo>
                      <a:pt x="2" y="0"/>
                    </a:moveTo>
                    <a:lnTo>
                      <a:pt x="2" y="34"/>
                    </a:lnTo>
                    <a:lnTo>
                      <a:pt x="2" y="71"/>
                    </a:lnTo>
                    <a:lnTo>
                      <a:pt x="0" y="10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Freeform 232"/>
              <p:cNvSpPr>
                <a:spLocks noChangeAspect="1"/>
              </p:cNvSpPr>
              <p:nvPr/>
            </p:nvSpPr>
            <p:spPr bwMode="auto">
              <a:xfrm rot="349371">
                <a:off x="3738" y="638"/>
                <a:ext cx="70" cy="76"/>
              </a:xfrm>
              <a:custGeom>
                <a:avLst/>
                <a:gdLst>
                  <a:gd name="T0" fmla="*/ 1 w 108"/>
                  <a:gd name="T1" fmla="*/ 5 h 156"/>
                  <a:gd name="T2" fmla="*/ 0 w 108"/>
                  <a:gd name="T3" fmla="*/ 4 h 156"/>
                  <a:gd name="T4" fmla="*/ 0 w 108"/>
                  <a:gd name="T5" fmla="*/ 2 h 156"/>
                  <a:gd name="T6" fmla="*/ 1 w 108"/>
                  <a:gd name="T7" fmla="*/ 1 h 156"/>
                  <a:gd name="T8" fmla="*/ 3 w 108"/>
                  <a:gd name="T9" fmla="*/ 0 h 156"/>
                  <a:gd name="T10" fmla="*/ 6 w 108"/>
                  <a:gd name="T11" fmla="*/ 0 h 156"/>
                  <a:gd name="T12" fmla="*/ 9 w 108"/>
                  <a:gd name="T13" fmla="*/ 0 h 156"/>
                  <a:gd name="T14" fmla="*/ 12 w 108"/>
                  <a:gd name="T15" fmla="*/ 1 h 156"/>
                  <a:gd name="T16" fmla="*/ 15 w 108"/>
                  <a:gd name="T17" fmla="*/ 2 h 156"/>
                  <a:gd name="T18" fmla="*/ 18 w 108"/>
                  <a:gd name="T19" fmla="*/ 3 h 156"/>
                  <a:gd name="T20" fmla="*/ 19 w 108"/>
                  <a:gd name="T21" fmla="*/ 5 h 156"/>
                  <a:gd name="T22" fmla="*/ 19 w 108"/>
                  <a:gd name="T23" fmla="*/ 6 h 156"/>
                  <a:gd name="T24" fmla="*/ 18 w 108"/>
                  <a:gd name="T25" fmla="*/ 8 h 156"/>
                  <a:gd name="T26" fmla="*/ 15 w 108"/>
                  <a:gd name="T27" fmla="*/ 9 h 156"/>
                  <a:gd name="T28" fmla="*/ 12 w 108"/>
                  <a:gd name="T29" fmla="*/ 9 h 156"/>
                  <a:gd name="T30" fmla="*/ 9 w 108"/>
                  <a:gd name="T31" fmla="*/ 9 h 156"/>
                  <a:gd name="T32" fmla="*/ 6 w 108"/>
                  <a:gd name="T33" fmla="*/ 8 h 156"/>
                  <a:gd name="T34" fmla="*/ 3 w 108"/>
                  <a:gd name="T35" fmla="*/ 7 h 156"/>
                  <a:gd name="T36" fmla="*/ 1 w 108"/>
                  <a:gd name="T37" fmla="*/ 5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8" h="156">
                    <a:moveTo>
                      <a:pt x="5" y="95"/>
                    </a:moveTo>
                    <a:lnTo>
                      <a:pt x="0" y="69"/>
                    </a:lnTo>
                    <a:lnTo>
                      <a:pt x="0" y="42"/>
                    </a:lnTo>
                    <a:lnTo>
                      <a:pt x="5" y="21"/>
                    </a:lnTo>
                    <a:lnTo>
                      <a:pt x="18" y="8"/>
                    </a:lnTo>
                    <a:lnTo>
                      <a:pt x="34" y="0"/>
                    </a:lnTo>
                    <a:lnTo>
                      <a:pt x="53" y="5"/>
                    </a:lnTo>
                    <a:lnTo>
                      <a:pt x="71" y="16"/>
                    </a:lnTo>
                    <a:lnTo>
                      <a:pt x="87" y="37"/>
                    </a:lnTo>
                    <a:lnTo>
                      <a:pt x="100" y="61"/>
                    </a:lnTo>
                    <a:lnTo>
                      <a:pt x="108" y="87"/>
                    </a:lnTo>
                    <a:lnTo>
                      <a:pt x="108" y="114"/>
                    </a:lnTo>
                    <a:lnTo>
                      <a:pt x="100" y="135"/>
                    </a:lnTo>
                    <a:lnTo>
                      <a:pt x="87" y="151"/>
                    </a:lnTo>
                    <a:lnTo>
                      <a:pt x="71" y="156"/>
                    </a:lnTo>
                    <a:lnTo>
                      <a:pt x="53" y="153"/>
                    </a:lnTo>
                    <a:lnTo>
                      <a:pt x="34" y="140"/>
                    </a:lnTo>
                    <a:lnTo>
                      <a:pt x="18" y="122"/>
                    </a:lnTo>
                    <a:lnTo>
                      <a:pt x="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233"/>
              <p:cNvSpPr>
                <a:spLocks noChangeAspect="1"/>
              </p:cNvSpPr>
              <p:nvPr/>
            </p:nvSpPr>
            <p:spPr bwMode="auto">
              <a:xfrm rot="349371">
                <a:off x="3738" y="645"/>
                <a:ext cx="43" cy="38"/>
              </a:xfrm>
              <a:custGeom>
                <a:avLst/>
                <a:gdLst>
                  <a:gd name="T0" fmla="*/ 1 w 61"/>
                  <a:gd name="T1" fmla="*/ 2 h 87"/>
                  <a:gd name="T2" fmla="*/ 0 w 61"/>
                  <a:gd name="T3" fmla="*/ 1 h 87"/>
                  <a:gd name="T4" fmla="*/ 0 w 61"/>
                  <a:gd name="T5" fmla="*/ 0 h 87"/>
                  <a:gd name="T6" fmla="*/ 2 w 61"/>
                  <a:gd name="T7" fmla="*/ 0 h 87"/>
                  <a:gd name="T8" fmla="*/ 6 w 61"/>
                  <a:gd name="T9" fmla="*/ 0 h 87"/>
                  <a:gd name="T10" fmla="*/ 9 w 61"/>
                  <a:gd name="T11" fmla="*/ 0 h 87"/>
                  <a:gd name="T12" fmla="*/ 12 w 61"/>
                  <a:gd name="T13" fmla="*/ 0 h 87"/>
                  <a:gd name="T14" fmla="*/ 13 w 61"/>
                  <a:gd name="T15" fmla="*/ 1 h 87"/>
                  <a:gd name="T16" fmla="*/ 15 w 61"/>
                  <a:gd name="T17" fmla="*/ 2 h 87"/>
                  <a:gd name="T18" fmla="*/ 14 w 61"/>
                  <a:gd name="T19" fmla="*/ 3 h 87"/>
                  <a:gd name="T20" fmla="*/ 13 w 61"/>
                  <a:gd name="T21" fmla="*/ 3 h 87"/>
                  <a:gd name="T22" fmla="*/ 10 w 61"/>
                  <a:gd name="T23" fmla="*/ 3 h 87"/>
                  <a:gd name="T24" fmla="*/ 6 w 61"/>
                  <a:gd name="T25" fmla="*/ 3 h 87"/>
                  <a:gd name="T26" fmla="*/ 3 w 61"/>
                  <a:gd name="T27" fmla="*/ 3 h 87"/>
                  <a:gd name="T28" fmla="*/ 1 w 61"/>
                  <a:gd name="T29" fmla="*/ 2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87">
                    <a:moveTo>
                      <a:pt x="3" y="53"/>
                    </a:moveTo>
                    <a:lnTo>
                      <a:pt x="0" y="34"/>
                    </a:lnTo>
                    <a:lnTo>
                      <a:pt x="0" y="16"/>
                    </a:lnTo>
                    <a:lnTo>
                      <a:pt x="8" y="5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48" y="16"/>
                    </a:lnTo>
                    <a:lnTo>
                      <a:pt x="56" y="34"/>
                    </a:lnTo>
                    <a:lnTo>
                      <a:pt x="61" y="53"/>
                    </a:lnTo>
                    <a:lnTo>
                      <a:pt x="58" y="71"/>
                    </a:lnTo>
                    <a:lnTo>
                      <a:pt x="50" y="82"/>
                    </a:lnTo>
                    <a:lnTo>
                      <a:pt x="40" y="87"/>
                    </a:lnTo>
                    <a:lnTo>
                      <a:pt x="24" y="82"/>
                    </a:lnTo>
                    <a:lnTo>
                      <a:pt x="13" y="71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234"/>
              <p:cNvSpPr>
                <a:spLocks noChangeAspect="1"/>
              </p:cNvSpPr>
              <p:nvPr/>
            </p:nvSpPr>
            <p:spPr bwMode="auto">
              <a:xfrm rot="349371">
                <a:off x="3747" y="645"/>
                <a:ext cx="25" cy="31"/>
              </a:xfrm>
              <a:custGeom>
                <a:avLst/>
                <a:gdLst>
                  <a:gd name="T0" fmla="*/ 1 w 37"/>
                  <a:gd name="T1" fmla="*/ 4 h 50"/>
                  <a:gd name="T2" fmla="*/ 0 w 37"/>
                  <a:gd name="T3" fmla="*/ 2 h 50"/>
                  <a:gd name="T4" fmla="*/ 1 w 37"/>
                  <a:gd name="T5" fmla="*/ 1 h 50"/>
                  <a:gd name="T6" fmla="*/ 2 w 37"/>
                  <a:gd name="T7" fmla="*/ 0 h 50"/>
                  <a:gd name="T8" fmla="*/ 4 w 37"/>
                  <a:gd name="T9" fmla="*/ 0 h 50"/>
                  <a:gd name="T10" fmla="*/ 6 w 37"/>
                  <a:gd name="T11" fmla="*/ 1 h 50"/>
                  <a:gd name="T12" fmla="*/ 7 w 37"/>
                  <a:gd name="T13" fmla="*/ 2 h 50"/>
                  <a:gd name="T14" fmla="*/ 7 w 37"/>
                  <a:gd name="T15" fmla="*/ 4 h 50"/>
                  <a:gd name="T16" fmla="*/ 7 w 37"/>
                  <a:gd name="T17" fmla="*/ 7 h 50"/>
                  <a:gd name="T18" fmla="*/ 6 w 37"/>
                  <a:gd name="T19" fmla="*/ 7 h 50"/>
                  <a:gd name="T20" fmla="*/ 4 w 37"/>
                  <a:gd name="T21" fmla="*/ 7 h 50"/>
                  <a:gd name="T22" fmla="*/ 2 w 37"/>
                  <a:gd name="T23" fmla="*/ 6 h 50"/>
                  <a:gd name="T24" fmla="*/ 1 w 37"/>
                  <a:gd name="T25" fmla="*/ 4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50">
                    <a:moveTo>
                      <a:pt x="3" y="31"/>
                    </a:moveTo>
                    <a:lnTo>
                      <a:pt x="0" y="16"/>
                    </a:lnTo>
                    <a:lnTo>
                      <a:pt x="3" y="5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8"/>
                    </a:lnTo>
                    <a:lnTo>
                      <a:pt x="37" y="18"/>
                    </a:lnTo>
                    <a:lnTo>
                      <a:pt x="37" y="31"/>
                    </a:lnTo>
                    <a:lnTo>
                      <a:pt x="37" y="45"/>
                    </a:lnTo>
                    <a:lnTo>
                      <a:pt x="29" y="50"/>
                    </a:lnTo>
                    <a:lnTo>
                      <a:pt x="19" y="50"/>
                    </a:lnTo>
                    <a:lnTo>
                      <a:pt x="11" y="42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Freeform 235"/>
              <p:cNvSpPr>
                <a:spLocks noChangeAspect="1"/>
              </p:cNvSpPr>
              <p:nvPr/>
            </p:nvSpPr>
            <p:spPr bwMode="auto">
              <a:xfrm rot="349371">
                <a:off x="3607" y="630"/>
                <a:ext cx="61" cy="61"/>
              </a:xfrm>
              <a:custGeom>
                <a:avLst/>
                <a:gdLst>
                  <a:gd name="T0" fmla="*/ 20 w 87"/>
                  <a:gd name="T1" fmla="*/ 5 h 121"/>
                  <a:gd name="T2" fmla="*/ 21 w 87"/>
                  <a:gd name="T3" fmla="*/ 4 h 121"/>
                  <a:gd name="T4" fmla="*/ 20 w 87"/>
                  <a:gd name="T5" fmla="*/ 2 h 121"/>
                  <a:gd name="T6" fmla="*/ 19 w 87"/>
                  <a:gd name="T7" fmla="*/ 1 h 121"/>
                  <a:gd name="T8" fmla="*/ 15 w 87"/>
                  <a:gd name="T9" fmla="*/ 0 h 121"/>
                  <a:gd name="T10" fmla="*/ 12 w 87"/>
                  <a:gd name="T11" fmla="*/ 0 h 121"/>
                  <a:gd name="T12" fmla="*/ 8 w 87"/>
                  <a:gd name="T13" fmla="*/ 1 h 121"/>
                  <a:gd name="T14" fmla="*/ 4 w 87"/>
                  <a:gd name="T15" fmla="*/ 2 h 121"/>
                  <a:gd name="T16" fmla="*/ 1 w 87"/>
                  <a:gd name="T17" fmla="*/ 3 h 121"/>
                  <a:gd name="T18" fmla="*/ 0 w 87"/>
                  <a:gd name="T19" fmla="*/ 5 h 121"/>
                  <a:gd name="T20" fmla="*/ 0 w 87"/>
                  <a:gd name="T21" fmla="*/ 6 h 121"/>
                  <a:gd name="T22" fmla="*/ 2 w 87"/>
                  <a:gd name="T23" fmla="*/ 7 h 121"/>
                  <a:gd name="T24" fmla="*/ 6 w 87"/>
                  <a:gd name="T25" fmla="*/ 8 h 121"/>
                  <a:gd name="T26" fmla="*/ 9 w 87"/>
                  <a:gd name="T27" fmla="*/ 8 h 121"/>
                  <a:gd name="T28" fmla="*/ 13 w 87"/>
                  <a:gd name="T29" fmla="*/ 8 h 121"/>
                  <a:gd name="T30" fmla="*/ 17 w 87"/>
                  <a:gd name="T31" fmla="*/ 6 h 121"/>
                  <a:gd name="T32" fmla="*/ 20 w 87"/>
                  <a:gd name="T33" fmla="*/ 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7" h="121">
                    <a:moveTo>
                      <a:pt x="82" y="74"/>
                    </a:moveTo>
                    <a:lnTo>
                      <a:pt x="87" y="50"/>
                    </a:lnTo>
                    <a:lnTo>
                      <a:pt x="85" y="29"/>
                    </a:lnTo>
                    <a:lnTo>
                      <a:pt x="77" y="10"/>
                    </a:lnTo>
                    <a:lnTo>
                      <a:pt x="66" y="0"/>
                    </a:lnTo>
                    <a:lnTo>
                      <a:pt x="48" y="0"/>
                    </a:lnTo>
                    <a:lnTo>
                      <a:pt x="32" y="7"/>
                    </a:lnTo>
                    <a:lnTo>
                      <a:pt x="16" y="23"/>
                    </a:lnTo>
                    <a:lnTo>
                      <a:pt x="5" y="47"/>
                    </a:lnTo>
                    <a:lnTo>
                      <a:pt x="0" y="71"/>
                    </a:lnTo>
                    <a:lnTo>
                      <a:pt x="0" y="92"/>
                    </a:lnTo>
                    <a:lnTo>
                      <a:pt x="8" y="111"/>
                    </a:lnTo>
                    <a:lnTo>
                      <a:pt x="21" y="119"/>
                    </a:lnTo>
                    <a:lnTo>
                      <a:pt x="37" y="121"/>
                    </a:lnTo>
                    <a:lnTo>
                      <a:pt x="56" y="113"/>
                    </a:lnTo>
                    <a:lnTo>
                      <a:pt x="69" y="95"/>
                    </a:lnTo>
                    <a:lnTo>
                      <a:pt x="82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Freeform 236"/>
              <p:cNvSpPr>
                <a:spLocks noChangeAspect="1"/>
              </p:cNvSpPr>
              <p:nvPr/>
            </p:nvSpPr>
            <p:spPr bwMode="auto">
              <a:xfrm rot="349371">
                <a:off x="3624" y="630"/>
                <a:ext cx="35" cy="38"/>
              </a:xfrm>
              <a:custGeom>
                <a:avLst/>
                <a:gdLst>
                  <a:gd name="T0" fmla="*/ 13 w 48"/>
                  <a:gd name="T1" fmla="*/ 4 h 69"/>
                  <a:gd name="T2" fmla="*/ 14 w 48"/>
                  <a:gd name="T3" fmla="*/ 2 h 69"/>
                  <a:gd name="T4" fmla="*/ 13 w 48"/>
                  <a:gd name="T5" fmla="*/ 1 h 69"/>
                  <a:gd name="T6" fmla="*/ 10 w 48"/>
                  <a:gd name="T7" fmla="*/ 0 h 69"/>
                  <a:gd name="T8" fmla="*/ 7 w 48"/>
                  <a:gd name="T9" fmla="*/ 1 h 69"/>
                  <a:gd name="T10" fmla="*/ 3 w 48"/>
                  <a:gd name="T11" fmla="*/ 1 h 69"/>
                  <a:gd name="T12" fmla="*/ 1 w 48"/>
                  <a:gd name="T13" fmla="*/ 2 h 69"/>
                  <a:gd name="T14" fmla="*/ 0 w 48"/>
                  <a:gd name="T15" fmla="*/ 4 h 69"/>
                  <a:gd name="T16" fmla="*/ 1 w 48"/>
                  <a:gd name="T17" fmla="*/ 6 h 69"/>
                  <a:gd name="T18" fmla="*/ 3 w 48"/>
                  <a:gd name="T19" fmla="*/ 7 h 69"/>
                  <a:gd name="T20" fmla="*/ 7 w 48"/>
                  <a:gd name="T21" fmla="*/ 6 h 69"/>
                  <a:gd name="T22" fmla="*/ 10 w 48"/>
                  <a:gd name="T23" fmla="*/ 6 h 69"/>
                  <a:gd name="T24" fmla="*/ 13 w 48"/>
                  <a:gd name="T25" fmla="*/ 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69">
                    <a:moveTo>
                      <a:pt x="45" y="42"/>
                    </a:moveTo>
                    <a:lnTo>
                      <a:pt x="48" y="24"/>
                    </a:lnTo>
                    <a:lnTo>
                      <a:pt x="45" y="10"/>
                    </a:lnTo>
                    <a:lnTo>
                      <a:pt x="35" y="0"/>
                    </a:lnTo>
                    <a:lnTo>
                      <a:pt x="24" y="2"/>
                    </a:lnTo>
                    <a:lnTo>
                      <a:pt x="11" y="10"/>
                    </a:lnTo>
                    <a:lnTo>
                      <a:pt x="3" y="26"/>
                    </a:lnTo>
                    <a:lnTo>
                      <a:pt x="0" y="45"/>
                    </a:lnTo>
                    <a:lnTo>
                      <a:pt x="3" y="58"/>
                    </a:lnTo>
                    <a:lnTo>
                      <a:pt x="11" y="69"/>
                    </a:lnTo>
                    <a:lnTo>
                      <a:pt x="24" y="66"/>
                    </a:lnTo>
                    <a:lnTo>
                      <a:pt x="35" y="58"/>
                    </a:ln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237"/>
              <p:cNvSpPr>
                <a:spLocks noChangeAspect="1"/>
              </p:cNvSpPr>
              <p:nvPr/>
            </p:nvSpPr>
            <p:spPr bwMode="auto">
              <a:xfrm rot="349371">
                <a:off x="3641" y="638"/>
                <a:ext cx="18" cy="15"/>
              </a:xfrm>
              <a:custGeom>
                <a:avLst/>
                <a:gdLst>
                  <a:gd name="T0" fmla="*/ 4 w 29"/>
                  <a:gd name="T1" fmla="*/ 0 h 42"/>
                  <a:gd name="T2" fmla="*/ 4 w 29"/>
                  <a:gd name="T3" fmla="*/ 0 h 42"/>
                  <a:gd name="T4" fmla="*/ 4 w 29"/>
                  <a:gd name="T5" fmla="*/ 0 h 42"/>
                  <a:gd name="T6" fmla="*/ 2 w 29"/>
                  <a:gd name="T7" fmla="*/ 0 h 42"/>
                  <a:gd name="T8" fmla="*/ 1 w 29"/>
                  <a:gd name="T9" fmla="*/ 0 h 42"/>
                  <a:gd name="T10" fmla="*/ 1 w 29"/>
                  <a:gd name="T11" fmla="*/ 0 h 42"/>
                  <a:gd name="T12" fmla="*/ 0 w 29"/>
                  <a:gd name="T13" fmla="*/ 0 h 42"/>
                  <a:gd name="T14" fmla="*/ 1 w 29"/>
                  <a:gd name="T15" fmla="*/ 1 h 42"/>
                  <a:gd name="T16" fmla="*/ 2 w 29"/>
                  <a:gd name="T17" fmla="*/ 1 h 42"/>
                  <a:gd name="T18" fmla="*/ 4 w 29"/>
                  <a:gd name="T19" fmla="*/ 1 h 42"/>
                  <a:gd name="T20" fmla="*/ 4 w 29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42">
                    <a:moveTo>
                      <a:pt x="29" y="24"/>
                    </a:moveTo>
                    <a:lnTo>
                      <a:pt x="29" y="13"/>
                    </a:lnTo>
                    <a:lnTo>
                      <a:pt x="27" y="3"/>
                    </a:lnTo>
                    <a:lnTo>
                      <a:pt x="19" y="0"/>
                    </a:lnTo>
                    <a:lnTo>
                      <a:pt x="8" y="5"/>
                    </a:lnTo>
                    <a:lnTo>
                      <a:pt x="3" y="16"/>
                    </a:lnTo>
                    <a:lnTo>
                      <a:pt x="0" y="29"/>
                    </a:lnTo>
                    <a:lnTo>
                      <a:pt x="6" y="40"/>
                    </a:lnTo>
                    <a:lnTo>
                      <a:pt x="14" y="42"/>
                    </a:lnTo>
                    <a:lnTo>
                      <a:pt x="22" y="37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238"/>
              <p:cNvSpPr>
                <a:spLocks noChangeAspect="1"/>
              </p:cNvSpPr>
              <p:nvPr/>
            </p:nvSpPr>
            <p:spPr bwMode="auto">
              <a:xfrm rot="349371">
                <a:off x="3571" y="676"/>
                <a:ext cx="106" cy="53"/>
              </a:xfrm>
              <a:custGeom>
                <a:avLst/>
                <a:gdLst>
                  <a:gd name="T0" fmla="*/ 38 w 149"/>
                  <a:gd name="T1" fmla="*/ 0 h 111"/>
                  <a:gd name="T2" fmla="*/ 36 w 149"/>
                  <a:gd name="T3" fmla="*/ 1 h 111"/>
                  <a:gd name="T4" fmla="*/ 26 w 149"/>
                  <a:gd name="T5" fmla="*/ 0 h 111"/>
                  <a:gd name="T6" fmla="*/ 16 w 149"/>
                  <a:gd name="T7" fmla="*/ 1 h 111"/>
                  <a:gd name="T8" fmla="*/ 6 w 149"/>
                  <a:gd name="T9" fmla="*/ 1 h 111"/>
                  <a:gd name="T10" fmla="*/ 2 w 149"/>
                  <a:gd name="T11" fmla="*/ 2 h 111"/>
                  <a:gd name="T12" fmla="*/ 0 w 149"/>
                  <a:gd name="T13" fmla="*/ 2 h 111"/>
                  <a:gd name="T14" fmla="*/ 0 w 149"/>
                  <a:gd name="T15" fmla="*/ 3 h 111"/>
                  <a:gd name="T16" fmla="*/ 2 w 149"/>
                  <a:gd name="T17" fmla="*/ 4 h 111"/>
                  <a:gd name="T18" fmla="*/ 6 w 149"/>
                  <a:gd name="T19" fmla="*/ 5 h 111"/>
                  <a:gd name="T20" fmla="*/ 21 w 149"/>
                  <a:gd name="T21" fmla="*/ 6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9" h="111">
                    <a:moveTo>
                      <a:pt x="149" y="0"/>
                    </a:moveTo>
                    <a:lnTo>
                      <a:pt x="138" y="16"/>
                    </a:lnTo>
                    <a:lnTo>
                      <a:pt x="98" y="14"/>
                    </a:lnTo>
                    <a:lnTo>
                      <a:pt x="61" y="16"/>
                    </a:lnTo>
                    <a:lnTo>
                      <a:pt x="21" y="27"/>
                    </a:lnTo>
                    <a:lnTo>
                      <a:pt x="8" y="35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8" y="77"/>
                    </a:lnTo>
                    <a:lnTo>
                      <a:pt x="21" y="85"/>
                    </a:lnTo>
                    <a:lnTo>
                      <a:pt x="80" y="1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Freeform 239"/>
              <p:cNvSpPr>
                <a:spLocks noChangeAspect="1"/>
              </p:cNvSpPr>
              <p:nvPr/>
            </p:nvSpPr>
            <p:spPr bwMode="auto">
              <a:xfrm rot="349371">
                <a:off x="3616" y="752"/>
                <a:ext cx="156" cy="61"/>
              </a:xfrm>
              <a:custGeom>
                <a:avLst/>
                <a:gdLst>
                  <a:gd name="T0" fmla="*/ 0 w 230"/>
                  <a:gd name="T1" fmla="*/ 2 h 137"/>
                  <a:gd name="T2" fmla="*/ 10 w 230"/>
                  <a:gd name="T3" fmla="*/ 1 h 137"/>
                  <a:gd name="T4" fmla="*/ 21 w 230"/>
                  <a:gd name="T5" fmla="*/ 0 h 137"/>
                  <a:gd name="T6" fmla="*/ 35 w 230"/>
                  <a:gd name="T7" fmla="*/ 0 h 137"/>
                  <a:gd name="T8" fmla="*/ 49 w 230"/>
                  <a:gd name="T9" fmla="*/ 0 h 137"/>
                  <a:gd name="T10" fmla="*/ 47 w 230"/>
                  <a:gd name="T11" fmla="*/ 2 h 137"/>
                  <a:gd name="T12" fmla="*/ 43 w 230"/>
                  <a:gd name="T13" fmla="*/ 3 h 137"/>
                  <a:gd name="T14" fmla="*/ 39 w 230"/>
                  <a:gd name="T15" fmla="*/ 4 h 137"/>
                  <a:gd name="T16" fmla="*/ 34 w 230"/>
                  <a:gd name="T17" fmla="*/ 5 h 137"/>
                  <a:gd name="T18" fmla="*/ 27 w 230"/>
                  <a:gd name="T19" fmla="*/ 5 h 137"/>
                  <a:gd name="T20" fmla="*/ 21 w 230"/>
                  <a:gd name="T21" fmla="*/ 5 h 137"/>
                  <a:gd name="T22" fmla="*/ 15 w 230"/>
                  <a:gd name="T23" fmla="*/ 5 h 137"/>
                  <a:gd name="T24" fmla="*/ 9 w 230"/>
                  <a:gd name="T25" fmla="*/ 4 h 137"/>
                  <a:gd name="T26" fmla="*/ 3 w 230"/>
                  <a:gd name="T27" fmla="*/ 3 h 137"/>
                  <a:gd name="T28" fmla="*/ 0 w 230"/>
                  <a:gd name="T29" fmla="*/ 2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0" h="137">
                    <a:moveTo>
                      <a:pt x="0" y="50"/>
                    </a:moveTo>
                    <a:lnTo>
                      <a:pt x="47" y="31"/>
                    </a:lnTo>
                    <a:lnTo>
                      <a:pt x="98" y="15"/>
                    </a:lnTo>
                    <a:lnTo>
                      <a:pt x="164" y="5"/>
                    </a:lnTo>
                    <a:lnTo>
                      <a:pt x="230" y="0"/>
                    </a:lnTo>
                    <a:lnTo>
                      <a:pt x="222" y="39"/>
                    </a:lnTo>
                    <a:lnTo>
                      <a:pt x="206" y="74"/>
                    </a:lnTo>
                    <a:lnTo>
                      <a:pt x="185" y="103"/>
                    </a:lnTo>
                    <a:lnTo>
                      <a:pt x="158" y="124"/>
                    </a:lnTo>
                    <a:lnTo>
                      <a:pt x="129" y="135"/>
                    </a:lnTo>
                    <a:lnTo>
                      <a:pt x="98" y="137"/>
                    </a:lnTo>
                    <a:lnTo>
                      <a:pt x="69" y="129"/>
                    </a:lnTo>
                    <a:lnTo>
                      <a:pt x="42" y="111"/>
                    </a:lnTo>
                    <a:lnTo>
                      <a:pt x="18" y="8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Freeform 240"/>
              <p:cNvSpPr>
                <a:spLocks noChangeAspect="1"/>
              </p:cNvSpPr>
              <p:nvPr/>
            </p:nvSpPr>
            <p:spPr bwMode="auto">
              <a:xfrm rot="349371">
                <a:off x="3851" y="630"/>
                <a:ext cx="131" cy="84"/>
              </a:xfrm>
              <a:custGeom>
                <a:avLst/>
                <a:gdLst>
                  <a:gd name="T0" fmla="*/ 0 w 185"/>
                  <a:gd name="T1" fmla="*/ 0 h 172"/>
                  <a:gd name="T2" fmla="*/ 6 w 185"/>
                  <a:gd name="T3" fmla="*/ 0 h 172"/>
                  <a:gd name="T4" fmla="*/ 11 w 185"/>
                  <a:gd name="T5" fmla="*/ 1 h 172"/>
                  <a:gd name="T6" fmla="*/ 13 w 185"/>
                  <a:gd name="T7" fmla="*/ 2 h 172"/>
                  <a:gd name="T8" fmla="*/ 15 w 185"/>
                  <a:gd name="T9" fmla="*/ 5 h 172"/>
                  <a:gd name="T10" fmla="*/ 15 w 185"/>
                  <a:gd name="T11" fmla="*/ 7 h 172"/>
                  <a:gd name="T12" fmla="*/ 13 w 185"/>
                  <a:gd name="T13" fmla="*/ 9 h 172"/>
                  <a:gd name="T14" fmla="*/ 25 w 185"/>
                  <a:gd name="T15" fmla="*/ 10 h 172"/>
                  <a:gd name="T16" fmla="*/ 26 w 185"/>
                  <a:gd name="T17" fmla="*/ 8 h 172"/>
                  <a:gd name="T18" fmla="*/ 30 w 185"/>
                  <a:gd name="T19" fmla="*/ 6 h 172"/>
                  <a:gd name="T20" fmla="*/ 34 w 185"/>
                  <a:gd name="T21" fmla="*/ 5 h 172"/>
                  <a:gd name="T22" fmla="*/ 40 w 185"/>
                  <a:gd name="T23" fmla="*/ 4 h 172"/>
                  <a:gd name="T24" fmla="*/ 47 w 185"/>
                  <a:gd name="T25" fmla="*/ 3 h 172"/>
                  <a:gd name="T26" fmla="*/ 0 w 185"/>
                  <a:gd name="T27" fmla="*/ 0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5" h="172">
                    <a:moveTo>
                      <a:pt x="0" y="0"/>
                    </a:moveTo>
                    <a:lnTo>
                      <a:pt x="24" y="8"/>
                    </a:lnTo>
                    <a:lnTo>
                      <a:pt x="42" y="24"/>
                    </a:lnTo>
                    <a:lnTo>
                      <a:pt x="50" y="45"/>
                    </a:lnTo>
                    <a:lnTo>
                      <a:pt x="58" y="85"/>
                    </a:lnTo>
                    <a:lnTo>
                      <a:pt x="58" y="125"/>
                    </a:lnTo>
                    <a:lnTo>
                      <a:pt x="50" y="164"/>
                    </a:lnTo>
                    <a:lnTo>
                      <a:pt x="98" y="172"/>
                    </a:lnTo>
                    <a:lnTo>
                      <a:pt x="103" y="143"/>
                    </a:lnTo>
                    <a:lnTo>
                      <a:pt x="117" y="114"/>
                    </a:lnTo>
                    <a:lnTo>
                      <a:pt x="135" y="90"/>
                    </a:lnTo>
                    <a:lnTo>
                      <a:pt x="159" y="72"/>
                    </a:lnTo>
                    <a:lnTo>
                      <a:pt x="18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Freeform 241"/>
              <p:cNvSpPr>
                <a:spLocks noChangeAspect="1"/>
              </p:cNvSpPr>
              <p:nvPr/>
            </p:nvSpPr>
            <p:spPr bwMode="auto">
              <a:xfrm rot="349371">
                <a:off x="3641" y="783"/>
                <a:ext cx="97" cy="30"/>
              </a:xfrm>
              <a:custGeom>
                <a:avLst/>
                <a:gdLst>
                  <a:gd name="T0" fmla="*/ 29 w 146"/>
                  <a:gd name="T1" fmla="*/ 1 h 74"/>
                  <a:gd name="T2" fmla="*/ 23 w 146"/>
                  <a:gd name="T3" fmla="*/ 0 h 74"/>
                  <a:gd name="T4" fmla="*/ 18 w 146"/>
                  <a:gd name="T5" fmla="*/ 0 h 74"/>
                  <a:gd name="T6" fmla="*/ 12 w 146"/>
                  <a:gd name="T7" fmla="*/ 0 h 74"/>
                  <a:gd name="T8" fmla="*/ 6 w 146"/>
                  <a:gd name="T9" fmla="*/ 0 h 74"/>
                  <a:gd name="T10" fmla="*/ 0 w 146"/>
                  <a:gd name="T11" fmla="*/ 0 h 74"/>
                  <a:gd name="T12" fmla="*/ 5 w 146"/>
                  <a:gd name="T13" fmla="*/ 1 h 74"/>
                  <a:gd name="T14" fmla="*/ 9 w 146"/>
                  <a:gd name="T15" fmla="*/ 2 h 74"/>
                  <a:gd name="T16" fmla="*/ 14 w 146"/>
                  <a:gd name="T17" fmla="*/ 2 h 74"/>
                  <a:gd name="T18" fmla="*/ 19 w 146"/>
                  <a:gd name="T19" fmla="*/ 2 h 74"/>
                  <a:gd name="T20" fmla="*/ 25 w 146"/>
                  <a:gd name="T21" fmla="*/ 2 h 74"/>
                  <a:gd name="T22" fmla="*/ 29 w 146"/>
                  <a:gd name="T23" fmla="*/ 1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6" h="74">
                    <a:moveTo>
                      <a:pt x="146" y="40"/>
                    </a:moveTo>
                    <a:lnTo>
                      <a:pt x="119" y="19"/>
                    </a:lnTo>
                    <a:lnTo>
                      <a:pt x="90" y="3"/>
                    </a:lnTo>
                    <a:lnTo>
                      <a:pt x="61" y="0"/>
                    </a:lnTo>
                    <a:lnTo>
                      <a:pt x="29" y="5"/>
                    </a:lnTo>
                    <a:lnTo>
                      <a:pt x="0" y="19"/>
                    </a:lnTo>
                    <a:lnTo>
                      <a:pt x="24" y="48"/>
                    </a:lnTo>
                    <a:lnTo>
                      <a:pt x="48" y="64"/>
                    </a:lnTo>
                    <a:lnTo>
                      <a:pt x="72" y="74"/>
                    </a:lnTo>
                    <a:lnTo>
                      <a:pt x="98" y="72"/>
                    </a:lnTo>
                    <a:lnTo>
                      <a:pt x="125" y="61"/>
                    </a:ln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" name="Freeform 243"/>
              <p:cNvSpPr>
                <a:spLocks noChangeAspect="1"/>
              </p:cNvSpPr>
              <p:nvPr/>
            </p:nvSpPr>
            <p:spPr bwMode="auto">
              <a:xfrm rot="349371">
                <a:off x="3755" y="621"/>
                <a:ext cx="86" cy="12"/>
              </a:xfrm>
              <a:custGeom>
                <a:avLst/>
                <a:gdLst>
                  <a:gd name="T0" fmla="*/ 26 w 127"/>
                  <a:gd name="T1" fmla="*/ 1 h 26"/>
                  <a:gd name="T2" fmla="*/ 22 w 127"/>
                  <a:gd name="T3" fmla="*/ 0 h 26"/>
                  <a:gd name="T4" fmla="*/ 16 w 127"/>
                  <a:gd name="T5" fmla="*/ 0 h 26"/>
                  <a:gd name="T6" fmla="*/ 11 w 127"/>
                  <a:gd name="T7" fmla="*/ 0 h 26"/>
                  <a:gd name="T8" fmla="*/ 5 w 127"/>
                  <a:gd name="T9" fmla="*/ 0 h 26"/>
                  <a:gd name="T10" fmla="*/ 0 w 127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7" h="26">
                    <a:moveTo>
                      <a:pt x="127" y="26"/>
                    </a:moveTo>
                    <a:lnTo>
                      <a:pt x="103" y="8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4" y="8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Freeform 244"/>
              <p:cNvSpPr>
                <a:spLocks noChangeAspect="1"/>
              </p:cNvSpPr>
              <p:nvPr/>
            </p:nvSpPr>
            <p:spPr bwMode="auto">
              <a:xfrm rot="349371">
                <a:off x="3576" y="593"/>
                <a:ext cx="87" cy="12"/>
              </a:xfrm>
              <a:custGeom>
                <a:avLst/>
                <a:gdLst>
                  <a:gd name="T0" fmla="*/ 0 w 129"/>
                  <a:gd name="T1" fmla="*/ 1 h 27"/>
                  <a:gd name="T2" fmla="*/ 5 w 129"/>
                  <a:gd name="T3" fmla="*/ 0 h 27"/>
                  <a:gd name="T4" fmla="*/ 11 w 129"/>
                  <a:gd name="T5" fmla="*/ 0 h 27"/>
                  <a:gd name="T6" fmla="*/ 16 w 129"/>
                  <a:gd name="T7" fmla="*/ 0 h 27"/>
                  <a:gd name="T8" fmla="*/ 22 w 129"/>
                  <a:gd name="T9" fmla="*/ 0 h 27"/>
                  <a:gd name="T10" fmla="*/ 27 w 129"/>
                  <a:gd name="T11" fmla="*/ 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27">
                    <a:moveTo>
                      <a:pt x="0" y="27"/>
                    </a:moveTo>
                    <a:lnTo>
                      <a:pt x="26" y="8"/>
                    </a:lnTo>
                    <a:lnTo>
                      <a:pt x="53" y="0"/>
                    </a:lnTo>
                    <a:lnTo>
                      <a:pt x="79" y="0"/>
                    </a:lnTo>
                    <a:lnTo>
                      <a:pt x="103" y="8"/>
                    </a:lnTo>
                    <a:lnTo>
                      <a:pt x="129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Freeform 245"/>
              <p:cNvSpPr>
                <a:spLocks noChangeAspect="1"/>
              </p:cNvSpPr>
              <p:nvPr/>
            </p:nvSpPr>
            <p:spPr bwMode="auto">
              <a:xfrm rot="349371">
                <a:off x="3701" y="639"/>
                <a:ext cx="151" cy="78"/>
              </a:xfrm>
              <a:custGeom>
                <a:avLst/>
                <a:gdLst>
                  <a:gd name="T0" fmla="*/ 1 w 225"/>
                  <a:gd name="T1" fmla="*/ 2 h 169"/>
                  <a:gd name="T2" fmla="*/ 1 w 225"/>
                  <a:gd name="T3" fmla="*/ 1 h 169"/>
                  <a:gd name="T4" fmla="*/ 3 w 225"/>
                  <a:gd name="T5" fmla="*/ 0 h 169"/>
                  <a:gd name="T6" fmla="*/ 7 w 225"/>
                  <a:gd name="T7" fmla="*/ 0 h 169"/>
                  <a:gd name="T8" fmla="*/ 11 w 225"/>
                  <a:gd name="T9" fmla="*/ 0 h 169"/>
                  <a:gd name="T10" fmla="*/ 40 w 225"/>
                  <a:gd name="T11" fmla="*/ 2 h 169"/>
                  <a:gd name="T12" fmla="*/ 44 w 225"/>
                  <a:gd name="T13" fmla="*/ 2 h 169"/>
                  <a:gd name="T14" fmla="*/ 46 w 225"/>
                  <a:gd name="T15" fmla="*/ 3 h 169"/>
                  <a:gd name="T16" fmla="*/ 46 w 225"/>
                  <a:gd name="T17" fmla="*/ 4 h 169"/>
                  <a:gd name="T18" fmla="*/ 44 w 225"/>
                  <a:gd name="T19" fmla="*/ 5 h 169"/>
                  <a:gd name="T20" fmla="*/ 42 w 225"/>
                  <a:gd name="T21" fmla="*/ 6 h 169"/>
                  <a:gd name="T22" fmla="*/ 39 w 225"/>
                  <a:gd name="T23" fmla="*/ 6 h 169"/>
                  <a:gd name="T24" fmla="*/ 34 w 225"/>
                  <a:gd name="T25" fmla="*/ 7 h 169"/>
                  <a:gd name="T26" fmla="*/ 28 w 225"/>
                  <a:gd name="T27" fmla="*/ 8 h 169"/>
                  <a:gd name="T28" fmla="*/ 21 w 225"/>
                  <a:gd name="T29" fmla="*/ 8 h 169"/>
                  <a:gd name="T30" fmla="*/ 14 w 225"/>
                  <a:gd name="T31" fmla="*/ 7 h 169"/>
                  <a:gd name="T32" fmla="*/ 9 w 225"/>
                  <a:gd name="T33" fmla="*/ 6 h 169"/>
                  <a:gd name="T34" fmla="*/ 4 w 225"/>
                  <a:gd name="T35" fmla="*/ 6 h 169"/>
                  <a:gd name="T36" fmla="*/ 1 w 225"/>
                  <a:gd name="T37" fmla="*/ 4 h 169"/>
                  <a:gd name="T38" fmla="*/ 0 w 225"/>
                  <a:gd name="T39" fmla="*/ 3 h 169"/>
                  <a:gd name="T40" fmla="*/ 1 w 225"/>
                  <a:gd name="T41" fmla="*/ 2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5" h="169">
                    <a:moveTo>
                      <a:pt x="2" y="45"/>
                    </a:moveTo>
                    <a:lnTo>
                      <a:pt x="5" y="26"/>
                    </a:lnTo>
                    <a:lnTo>
                      <a:pt x="15" y="10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198" y="40"/>
                    </a:lnTo>
                    <a:lnTo>
                      <a:pt x="214" y="50"/>
                    </a:lnTo>
                    <a:lnTo>
                      <a:pt x="225" y="66"/>
                    </a:lnTo>
                    <a:lnTo>
                      <a:pt x="225" y="85"/>
                    </a:lnTo>
                    <a:lnTo>
                      <a:pt x="219" y="103"/>
                    </a:lnTo>
                    <a:lnTo>
                      <a:pt x="209" y="124"/>
                    </a:lnTo>
                    <a:lnTo>
                      <a:pt x="193" y="143"/>
                    </a:lnTo>
                    <a:lnTo>
                      <a:pt x="164" y="159"/>
                    </a:lnTo>
                    <a:lnTo>
                      <a:pt x="135" y="169"/>
                    </a:lnTo>
                    <a:lnTo>
                      <a:pt x="103" y="169"/>
                    </a:lnTo>
                    <a:lnTo>
                      <a:pt x="71" y="159"/>
                    </a:lnTo>
                    <a:lnTo>
                      <a:pt x="42" y="143"/>
                    </a:lnTo>
                    <a:lnTo>
                      <a:pt x="21" y="122"/>
                    </a:lnTo>
                    <a:lnTo>
                      <a:pt x="5" y="93"/>
                    </a:lnTo>
                    <a:lnTo>
                      <a:pt x="0" y="69"/>
                    </a:lnTo>
                    <a:lnTo>
                      <a:pt x="2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Freeform 246"/>
              <p:cNvSpPr>
                <a:spLocks noChangeAspect="1"/>
              </p:cNvSpPr>
              <p:nvPr/>
            </p:nvSpPr>
            <p:spPr bwMode="auto">
              <a:xfrm rot="349371">
                <a:off x="3587" y="624"/>
                <a:ext cx="94" cy="60"/>
              </a:xfrm>
              <a:custGeom>
                <a:avLst/>
                <a:gdLst>
                  <a:gd name="T0" fmla="*/ 0 w 140"/>
                  <a:gd name="T1" fmla="*/ 2 h 130"/>
                  <a:gd name="T2" fmla="*/ 0 w 140"/>
                  <a:gd name="T3" fmla="*/ 1 h 130"/>
                  <a:gd name="T4" fmla="*/ 1 w 140"/>
                  <a:gd name="T5" fmla="*/ 0 h 130"/>
                  <a:gd name="T6" fmla="*/ 3 w 140"/>
                  <a:gd name="T7" fmla="*/ 0 h 130"/>
                  <a:gd name="T8" fmla="*/ 6 w 140"/>
                  <a:gd name="T9" fmla="*/ 0 h 130"/>
                  <a:gd name="T10" fmla="*/ 22 w 140"/>
                  <a:gd name="T11" fmla="*/ 0 h 130"/>
                  <a:gd name="T12" fmla="*/ 26 w 140"/>
                  <a:gd name="T13" fmla="*/ 0 h 130"/>
                  <a:gd name="T14" fmla="*/ 28 w 140"/>
                  <a:gd name="T15" fmla="*/ 0 h 130"/>
                  <a:gd name="T16" fmla="*/ 28 w 140"/>
                  <a:gd name="T17" fmla="*/ 1 h 130"/>
                  <a:gd name="T18" fmla="*/ 28 w 140"/>
                  <a:gd name="T19" fmla="*/ 2 h 130"/>
                  <a:gd name="T20" fmla="*/ 28 w 140"/>
                  <a:gd name="T21" fmla="*/ 3 h 130"/>
                  <a:gd name="T22" fmla="*/ 27 w 140"/>
                  <a:gd name="T23" fmla="*/ 4 h 130"/>
                  <a:gd name="T24" fmla="*/ 24 w 140"/>
                  <a:gd name="T25" fmla="*/ 5 h 130"/>
                  <a:gd name="T26" fmla="*/ 20 w 140"/>
                  <a:gd name="T27" fmla="*/ 6 h 130"/>
                  <a:gd name="T28" fmla="*/ 17 w 140"/>
                  <a:gd name="T29" fmla="*/ 6 h 130"/>
                  <a:gd name="T30" fmla="*/ 12 w 140"/>
                  <a:gd name="T31" fmla="*/ 6 h 130"/>
                  <a:gd name="T32" fmla="*/ 7 w 140"/>
                  <a:gd name="T33" fmla="*/ 6 h 130"/>
                  <a:gd name="T34" fmla="*/ 5 w 140"/>
                  <a:gd name="T35" fmla="*/ 5 h 130"/>
                  <a:gd name="T36" fmla="*/ 1 w 140"/>
                  <a:gd name="T37" fmla="*/ 4 h 130"/>
                  <a:gd name="T38" fmla="*/ 1 w 140"/>
                  <a:gd name="T39" fmla="*/ 3 h 130"/>
                  <a:gd name="T40" fmla="*/ 0 w 140"/>
                  <a:gd name="T41" fmla="*/ 2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130">
                    <a:moveTo>
                      <a:pt x="0" y="50"/>
                    </a:moveTo>
                    <a:lnTo>
                      <a:pt x="0" y="32"/>
                    </a:lnTo>
                    <a:lnTo>
                      <a:pt x="5" y="16"/>
                    </a:lnTo>
                    <a:lnTo>
                      <a:pt x="15" y="3"/>
                    </a:lnTo>
                    <a:lnTo>
                      <a:pt x="31" y="0"/>
                    </a:lnTo>
                    <a:lnTo>
                      <a:pt x="108" y="0"/>
                    </a:lnTo>
                    <a:lnTo>
                      <a:pt x="124" y="3"/>
                    </a:lnTo>
                    <a:lnTo>
                      <a:pt x="137" y="16"/>
                    </a:lnTo>
                    <a:lnTo>
                      <a:pt x="140" y="32"/>
                    </a:lnTo>
                    <a:lnTo>
                      <a:pt x="140" y="50"/>
                    </a:lnTo>
                    <a:lnTo>
                      <a:pt x="140" y="69"/>
                    </a:lnTo>
                    <a:lnTo>
                      <a:pt x="132" y="85"/>
                    </a:lnTo>
                    <a:lnTo>
                      <a:pt x="119" y="106"/>
                    </a:lnTo>
                    <a:lnTo>
                      <a:pt x="100" y="122"/>
                    </a:lnTo>
                    <a:lnTo>
                      <a:pt x="82" y="130"/>
                    </a:lnTo>
                    <a:lnTo>
                      <a:pt x="60" y="130"/>
                    </a:lnTo>
                    <a:lnTo>
                      <a:pt x="39" y="122"/>
                    </a:lnTo>
                    <a:lnTo>
                      <a:pt x="23" y="106"/>
                    </a:lnTo>
                    <a:lnTo>
                      <a:pt x="8" y="85"/>
                    </a:lnTo>
                    <a:lnTo>
                      <a:pt x="2" y="69"/>
                    </a:ln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Freeform 247"/>
              <p:cNvSpPr>
                <a:spLocks noChangeAspect="1"/>
              </p:cNvSpPr>
              <p:nvPr/>
            </p:nvSpPr>
            <p:spPr bwMode="auto">
              <a:xfrm rot="349371">
                <a:off x="3668" y="670"/>
                <a:ext cx="36" cy="11"/>
              </a:xfrm>
              <a:custGeom>
                <a:avLst/>
                <a:gdLst>
                  <a:gd name="T0" fmla="*/ 0 w 53"/>
                  <a:gd name="T1" fmla="*/ 0 h 24"/>
                  <a:gd name="T2" fmla="*/ 3 w 53"/>
                  <a:gd name="T3" fmla="*/ 0 h 24"/>
                  <a:gd name="T4" fmla="*/ 7 w 53"/>
                  <a:gd name="T5" fmla="*/ 0 h 24"/>
                  <a:gd name="T6" fmla="*/ 10 w 53"/>
                  <a:gd name="T7" fmla="*/ 0 h 24"/>
                  <a:gd name="T8" fmla="*/ 11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0" y="11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45" y="8"/>
                    </a:lnTo>
                    <a:lnTo>
                      <a:pt x="53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248"/>
              <p:cNvSpPr>
                <a:spLocks noChangeAspect="1" noChangeShapeType="1"/>
              </p:cNvSpPr>
              <p:nvPr/>
            </p:nvSpPr>
            <p:spPr bwMode="auto">
              <a:xfrm rot="349371">
                <a:off x="3854" y="694"/>
                <a:ext cx="64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Freeform 249"/>
              <p:cNvSpPr>
                <a:spLocks noChangeAspect="1"/>
              </p:cNvSpPr>
              <p:nvPr/>
            </p:nvSpPr>
            <p:spPr bwMode="auto">
              <a:xfrm rot="349371">
                <a:off x="4027" y="622"/>
                <a:ext cx="34" cy="16"/>
              </a:xfrm>
              <a:custGeom>
                <a:avLst/>
                <a:gdLst>
                  <a:gd name="T0" fmla="*/ 0 w 52"/>
                  <a:gd name="T1" fmla="*/ 3 h 27"/>
                  <a:gd name="T2" fmla="*/ 2 w 52"/>
                  <a:gd name="T3" fmla="*/ 1 h 27"/>
                  <a:gd name="T4" fmla="*/ 4 w 52"/>
                  <a:gd name="T5" fmla="*/ 1 h 27"/>
                  <a:gd name="T6" fmla="*/ 6 w 52"/>
                  <a:gd name="T7" fmla="*/ 0 h 27"/>
                  <a:gd name="T8" fmla="*/ 9 w 52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7">
                    <a:moveTo>
                      <a:pt x="0" y="27"/>
                    </a:moveTo>
                    <a:lnTo>
                      <a:pt x="10" y="11"/>
                    </a:lnTo>
                    <a:lnTo>
                      <a:pt x="21" y="3"/>
                    </a:lnTo>
                    <a:lnTo>
                      <a:pt x="34" y="0"/>
                    </a:lnTo>
                    <a:lnTo>
                      <a:pt x="52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Freeform 250"/>
              <p:cNvSpPr>
                <a:spLocks noChangeAspect="1"/>
              </p:cNvSpPr>
              <p:nvPr/>
            </p:nvSpPr>
            <p:spPr bwMode="auto">
              <a:xfrm rot="349371">
                <a:off x="3982" y="668"/>
                <a:ext cx="18" cy="15"/>
              </a:xfrm>
              <a:custGeom>
                <a:avLst/>
                <a:gdLst>
                  <a:gd name="T0" fmla="*/ 6 w 24"/>
                  <a:gd name="T1" fmla="*/ 0 h 35"/>
                  <a:gd name="T2" fmla="*/ 5 w 24"/>
                  <a:gd name="T3" fmla="*/ 0 h 35"/>
                  <a:gd name="T4" fmla="*/ 6 w 24"/>
                  <a:gd name="T5" fmla="*/ 1 h 35"/>
                  <a:gd name="T6" fmla="*/ 8 w 24"/>
                  <a:gd name="T7" fmla="*/ 1 h 35"/>
                  <a:gd name="T8" fmla="*/ 5 w 24"/>
                  <a:gd name="T9" fmla="*/ 1 h 35"/>
                  <a:gd name="T10" fmla="*/ 0 w 24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5">
                    <a:moveTo>
                      <a:pt x="19" y="0"/>
                    </a:moveTo>
                    <a:lnTo>
                      <a:pt x="16" y="13"/>
                    </a:lnTo>
                    <a:lnTo>
                      <a:pt x="19" y="27"/>
                    </a:lnTo>
                    <a:lnTo>
                      <a:pt x="24" y="35"/>
                    </a:lnTo>
                    <a:lnTo>
                      <a:pt x="16" y="27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Freeform 252"/>
              <p:cNvSpPr>
                <a:spLocks noChangeAspect="1"/>
              </p:cNvSpPr>
              <p:nvPr/>
            </p:nvSpPr>
            <p:spPr bwMode="auto">
              <a:xfrm rot="349371">
                <a:off x="3747" y="621"/>
                <a:ext cx="85" cy="13"/>
              </a:xfrm>
              <a:custGeom>
                <a:avLst/>
                <a:gdLst>
                  <a:gd name="T0" fmla="*/ 25 w 127"/>
                  <a:gd name="T1" fmla="*/ 2 h 26"/>
                  <a:gd name="T2" fmla="*/ 21 w 127"/>
                  <a:gd name="T3" fmla="*/ 1 h 26"/>
                  <a:gd name="T4" fmla="*/ 15 w 127"/>
                  <a:gd name="T5" fmla="*/ 0 h 26"/>
                  <a:gd name="T6" fmla="*/ 10 w 127"/>
                  <a:gd name="T7" fmla="*/ 0 h 26"/>
                  <a:gd name="T8" fmla="*/ 5 w 127"/>
                  <a:gd name="T9" fmla="*/ 1 h 26"/>
                  <a:gd name="T10" fmla="*/ 0 w 127"/>
                  <a:gd name="T11" fmla="*/ 2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7" h="26">
                    <a:moveTo>
                      <a:pt x="127" y="26"/>
                    </a:moveTo>
                    <a:lnTo>
                      <a:pt x="103" y="8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4" y="8"/>
                    </a:lnTo>
                    <a:lnTo>
                      <a:pt x="0" y="26"/>
                    </a:lnTo>
                  </a:path>
                </a:pathLst>
              </a:custGeom>
              <a:noFill/>
              <a:ln w="841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Freeform 253"/>
              <p:cNvSpPr>
                <a:spLocks noChangeAspect="1"/>
              </p:cNvSpPr>
              <p:nvPr/>
            </p:nvSpPr>
            <p:spPr bwMode="auto">
              <a:xfrm rot="349371">
                <a:off x="3568" y="593"/>
                <a:ext cx="86" cy="13"/>
              </a:xfrm>
              <a:custGeom>
                <a:avLst/>
                <a:gdLst>
                  <a:gd name="T0" fmla="*/ 0 w 129"/>
                  <a:gd name="T1" fmla="*/ 1 h 27"/>
                  <a:gd name="T2" fmla="*/ 5 w 129"/>
                  <a:gd name="T3" fmla="*/ 0 h 27"/>
                  <a:gd name="T4" fmla="*/ 10 w 129"/>
                  <a:gd name="T5" fmla="*/ 0 h 27"/>
                  <a:gd name="T6" fmla="*/ 15 w 129"/>
                  <a:gd name="T7" fmla="*/ 0 h 27"/>
                  <a:gd name="T8" fmla="*/ 21 w 129"/>
                  <a:gd name="T9" fmla="*/ 0 h 27"/>
                  <a:gd name="T10" fmla="*/ 25 w 129"/>
                  <a:gd name="T11" fmla="*/ 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27">
                    <a:moveTo>
                      <a:pt x="0" y="27"/>
                    </a:moveTo>
                    <a:lnTo>
                      <a:pt x="26" y="8"/>
                    </a:lnTo>
                    <a:lnTo>
                      <a:pt x="53" y="0"/>
                    </a:lnTo>
                    <a:lnTo>
                      <a:pt x="79" y="0"/>
                    </a:lnTo>
                    <a:lnTo>
                      <a:pt x="103" y="8"/>
                    </a:lnTo>
                    <a:lnTo>
                      <a:pt x="129" y="27"/>
                    </a:lnTo>
                  </a:path>
                </a:pathLst>
              </a:custGeom>
              <a:noFill/>
              <a:ln w="841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Freeform 254"/>
              <p:cNvSpPr>
                <a:spLocks noChangeAspect="1"/>
              </p:cNvSpPr>
              <p:nvPr/>
            </p:nvSpPr>
            <p:spPr bwMode="auto">
              <a:xfrm rot="349371">
                <a:off x="3692" y="641"/>
                <a:ext cx="151" cy="83"/>
              </a:xfrm>
              <a:custGeom>
                <a:avLst/>
                <a:gdLst>
                  <a:gd name="T0" fmla="*/ 1 w 225"/>
                  <a:gd name="T1" fmla="*/ 2 h 169"/>
                  <a:gd name="T2" fmla="*/ 1 w 225"/>
                  <a:gd name="T3" fmla="*/ 1 h 169"/>
                  <a:gd name="T4" fmla="*/ 3 w 225"/>
                  <a:gd name="T5" fmla="*/ 0 h 169"/>
                  <a:gd name="T6" fmla="*/ 7 w 225"/>
                  <a:gd name="T7" fmla="*/ 0 h 169"/>
                  <a:gd name="T8" fmla="*/ 11 w 225"/>
                  <a:gd name="T9" fmla="*/ 0 h 169"/>
                  <a:gd name="T10" fmla="*/ 40 w 225"/>
                  <a:gd name="T11" fmla="*/ 2 h 169"/>
                  <a:gd name="T12" fmla="*/ 44 w 225"/>
                  <a:gd name="T13" fmla="*/ 3 h 169"/>
                  <a:gd name="T14" fmla="*/ 46 w 225"/>
                  <a:gd name="T15" fmla="*/ 4 h 169"/>
                  <a:gd name="T16" fmla="*/ 46 w 225"/>
                  <a:gd name="T17" fmla="*/ 5 h 169"/>
                  <a:gd name="T18" fmla="*/ 44 w 225"/>
                  <a:gd name="T19" fmla="*/ 6 h 169"/>
                  <a:gd name="T20" fmla="*/ 42 w 225"/>
                  <a:gd name="T21" fmla="*/ 7 h 169"/>
                  <a:gd name="T22" fmla="*/ 39 w 225"/>
                  <a:gd name="T23" fmla="*/ 8 h 169"/>
                  <a:gd name="T24" fmla="*/ 34 w 225"/>
                  <a:gd name="T25" fmla="*/ 9 h 169"/>
                  <a:gd name="T26" fmla="*/ 28 w 225"/>
                  <a:gd name="T27" fmla="*/ 10 h 169"/>
                  <a:gd name="T28" fmla="*/ 21 w 225"/>
                  <a:gd name="T29" fmla="*/ 10 h 169"/>
                  <a:gd name="T30" fmla="*/ 14 w 225"/>
                  <a:gd name="T31" fmla="*/ 9 h 169"/>
                  <a:gd name="T32" fmla="*/ 9 w 225"/>
                  <a:gd name="T33" fmla="*/ 8 h 169"/>
                  <a:gd name="T34" fmla="*/ 4 w 225"/>
                  <a:gd name="T35" fmla="*/ 7 h 169"/>
                  <a:gd name="T36" fmla="*/ 1 w 225"/>
                  <a:gd name="T37" fmla="*/ 5 h 169"/>
                  <a:gd name="T38" fmla="*/ 0 w 225"/>
                  <a:gd name="T39" fmla="*/ 4 h 169"/>
                  <a:gd name="T40" fmla="*/ 1 w 225"/>
                  <a:gd name="T41" fmla="*/ 2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5" h="169">
                    <a:moveTo>
                      <a:pt x="2" y="45"/>
                    </a:moveTo>
                    <a:lnTo>
                      <a:pt x="5" y="26"/>
                    </a:lnTo>
                    <a:lnTo>
                      <a:pt x="15" y="10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198" y="40"/>
                    </a:lnTo>
                    <a:lnTo>
                      <a:pt x="214" y="50"/>
                    </a:lnTo>
                    <a:lnTo>
                      <a:pt x="225" y="66"/>
                    </a:lnTo>
                    <a:lnTo>
                      <a:pt x="225" y="85"/>
                    </a:lnTo>
                    <a:lnTo>
                      <a:pt x="219" y="103"/>
                    </a:lnTo>
                    <a:lnTo>
                      <a:pt x="209" y="124"/>
                    </a:lnTo>
                    <a:lnTo>
                      <a:pt x="193" y="143"/>
                    </a:lnTo>
                    <a:lnTo>
                      <a:pt x="164" y="159"/>
                    </a:lnTo>
                    <a:lnTo>
                      <a:pt x="135" y="169"/>
                    </a:lnTo>
                    <a:lnTo>
                      <a:pt x="103" y="169"/>
                    </a:lnTo>
                    <a:lnTo>
                      <a:pt x="71" y="159"/>
                    </a:lnTo>
                    <a:lnTo>
                      <a:pt x="42" y="143"/>
                    </a:lnTo>
                    <a:lnTo>
                      <a:pt x="21" y="122"/>
                    </a:lnTo>
                    <a:lnTo>
                      <a:pt x="5" y="93"/>
                    </a:lnTo>
                    <a:lnTo>
                      <a:pt x="0" y="69"/>
                    </a:lnTo>
                    <a:lnTo>
                      <a:pt x="2" y="45"/>
                    </a:lnTo>
                  </a:path>
                </a:pathLst>
              </a:custGeom>
              <a:noFill/>
              <a:ln w="33338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Freeform 255"/>
              <p:cNvSpPr>
                <a:spLocks noChangeAspect="1"/>
              </p:cNvSpPr>
              <p:nvPr/>
            </p:nvSpPr>
            <p:spPr bwMode="auto">
              <a:xfrm rot="349371">
                <a:off x="3578" y="626"/>
                <a:ext cx="94" cy="64"/>
              </a:xfrm>
              <a:custGeom>
                <a:avLst/>
                <a:gdLst>
                  <a:gd name="T0" fmla="*/ 0 w 140"/>
                  <a:gd name="T1" fmla="*/ 3 h 130"/>
                  <a:gd name="T2" fmla="*/ 0 w 140"/>
                  <a:gd name="T3" fmla="*/ 2 h 130"/>
                  <a:gd name="T4" fmla="*/ 1 w 140"/>
                  <a:gd name="T5" fmla="*/ 1 h 130"/>
                  <a:gd name="T6" fmla="*/ 3 w 140"/>
                  <a:gd name="T7" fmla="*/ 0 h 130"/>
                  <a:gd name="T8" fmla="*/ 6 w 140"/>
                  <a:gd name="T9" fmla="*/ 0 h 130"/>
                  <a:gd name="T10" fmla="*/ 22 w 140"/>
                  <a:gd name="T11" fmla="*/ 0 h 130"/>
                  <a:gd name="T12" fmla="*/ 26 w 140"/>
                  <a:gd name="T13" fmla="*/ 0 h 130"/>
                  <a:gd name="T14" fmla="*/ 28 w 140"/>
                  <a:gd name="T15" fmla="*/ 1 h 130"/>
                  <a:gd name="T16" fmla="*/ 28 w 140"/>
                  <a:gd name="T17" fmla="*/ 2 h 130"/>
                  <a:gd name="T18" fmla="*/ 28 w 140"/>
                  <a:gd name="T19" fmla="*/ 3 h 130"/>
                  <a:gd name="T20" fmla="*/ 28 w 140"/>
                  <a:gd name="T21" fmla="*/ 4 h 130"/>
                  <a:gd name="T22" fmla="*/ 27 w 140"/>
                  <a:gd name="T23" fmla="*/ 5 h 130"/>
                  <a:gd name="T24" fmla="*/ 24 w 140"/>
                  <a:gd name="T25" fmla="*/ 6 h 130"/>
                  <a:gd name="T26" fmla="*/ 20 w 140"/>
                  <a:gd name="T27" fmla="*/ 7 h 130"/>
                  <a:gd name="T28" fmla="*/ 17 w 140"/>
                  <a:gd name="T29" fmla="*/ 8 h 130"/>
                  <a:gd name="T30" fmla="*/ 12 w 140"/>
                  <a:gd name="T31" fmla="*/ 8 h 130"/>
                  <a:gd name="T32" fmla="*/ 7 w 140"/>
                  <a:gd name="T33" fmla="*/ 7 h 130"/>
                  <a:gd name="T34" fmla="*/ 5 w 140"/>
                  <a:gd name="T35" fmla="*/ 6 h 130"/>
                  <a:gd name="T36" fmla="*/ 1 w 140"/>
                  <a:gd name="T37" fmla="*/ 5 h 130"/>
                  <a:gd name="T38" fmla="*/ 1 w 140"/>
                  <a:gd name="T39" fmla="*/ 4 h 130"/>
                  <a:gd name="T40" fmla="*/ 0 w 140"/>
                  <a:gd name="T41" fmla="*/ 3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130">
                    <a:moveTo>
                      <a:pt x="0" y="50"/>
                    </a:moveTo>
                    <a:lnTo>
                      <a:pt x="0" y="32"/>
                    </a:lnTo>
                    <a:lnTo>
                      <a:pt x="5" y="16"/>
                    </a:lnTo>
                    <a:lnTo>
                      <a:pt x="15" y="3"/>
                    </a:lnTo>
                    <a:lnTo>
                      <a:pt x="31" y="0"/>
                    </a:lnTo>
                    <a:lnTo>
                      <a:pt x="108" y="0"/>
                    </a:lnTo>
                    <a:lnTo>
                      <a:pt x="124" y="3"/>
                    </a:lnTo>
                    <a:lnTo>
                      <a:pt x="137" y="16"/>
                    </a:lnTo>
                    <a:lnTo>
                      <a:pt x="140" y="32"/>
                    </a:lnTo>
                    <a:lnTo>
                      <a:pt x="140" y="50"/>
                    </a:lnTo>
                    <a:lnTo>
                      <a:pt x="140" y="69"/>
                    </a:lnTo>
                    <a:lnTo>
                      <a:pt x="132" y="85"/>
                    </a:lnTo>
                    <a:lnTo>
                      <a:pt x="119" y="106"/>
                    </a:lnTo>
                    <a:lnTo>
                      <a:pt x="100" y="122"/>
                    </a:lnTo>
                    <a:lnTo>
                      <a:pt x="82" y="130"/>
                    </a:lnTo>
                    <a:lnTo>
                      <a:pt x="60" y="130"/>
                    </a:lnTo>
                    <a:lnTo>
                      <a:pt x="39" y="122"/>
                    </a:lnTo>
                    <a:lnTo>
                      <a:pt x="23" y="106"/>
                    </a:lnTo>
                    <a:lnTo>
                      <a:pt x="8" y="85"/>
                    </a:lnTo>
                    <a:lnTo>
                      <a:pt x="2" y="69"/>
                    </a:lnTo>
                    <a:lnTo>
                      <a:pt x="0" y="50"/>
                    </a:lnTo>
                  </a:path>
                </a:pathLst>
              </a:custGeom>
              <a:noFill/>
              <a:ln w="33338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Freeform 256"/>
              <p:cNvSpPr>
                <a:spLocks noChangeAspect="1"/>
              </p:cNvSpPr>
              <p:nvPr/>
            </p:nvSpPr>
            <p:spPr bwMode="auto">
              <a:xfrm rot="349371">
                <a:off x="3659" y="674"/>
                <a:ext cx="36" cy="12"/>
              </a:xfrm>
              <a:custGeom>
                <a:avLst/>
                <a:gdLst>
                  <a:gd name="T0" fmla="*/ 0 w 53"/>
                  <a:gd name="T1" fmla="*/ 1 h 24"/>
                  <a:gd name="T2" fmla="*/ 3 w 53"/>
                  <a:gd name="T3" fmla="*/ 0 h 24"/>
                  <a:gd name="T4" fmla="*/ 7 w 53"/>
                  <a:gd name="T5" fmla="*/ 0 h 24"/>
                  <a:gd name="T6" fmla="*/ 10 w 53"/>
                  <a:gd name="T7" fmla="*/ 1 h 24"/>
                  <a:gd name="T8" fmla="*/ 11 w 53"/>
                  <a:gd name="T9" fmla="*/ 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0" y="11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45" y="8"/>
                    </a:lnTo>
                    <a:lnTo>
                      <a:pt x="53" y="24"/>
                    </a:lnTo>
                  </a:path>
                </a:pathLst>
              </a:custGeom>
              <a:noFill/>
              <a:ln w="25400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257"/>
              <p:cNvSpPr>
                <a:spLocks noChangeAspect="1" noChangeShapeType="1"/>
              </p:cNvSpPr>
              <p:nvPr/>
            </p:nvSpPr>
            <p:spPr bwMode="auto">
              <a:xfrm rot="349371">
                <a:off x="3844" y="699"/>
                <a:ext cx="64" cy="6"/>
              </a:xfrm>
              <a:prstGeom prst="line">
                <a:avLst/>
              </a:prstGeom>
              <a:noFill/>
              <a:ln w="25400">
                <a:solidFill>
                  <a:srgbClr val="1A1A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Freeform 259"/>
              <p:cNvSpPr>
                <a:spLocks/>
              </p:cNvSpPr>
              <p:nvPr/>
            </p:nvSpPr>
            <p:spPr bwMode="auto">
              <a:xfrm>
                <a:off x="3510" y="546"/>
                <a:ext cx="368" cy="69"/>
              </a:xfrm>
              <a:custGeom>
                <a:avLst/>
                <a:gdLst>
                  <a:gd name="T0" fmla="*/ 247506 w 42"/>
                  <a:gd name="T1" fmla="*/ 31096 h 9"/>
                  <a:gd name="T2" fmla="*/ 224016 w 42"/>
                  <a:gd name="T3" fmla="*/ 31096 h 9"/>
                  <a:gd name="T4" fmla="*/ 224016 w 42"/>
                  <a:gd name="T5" fmla="*/ 24334 h 9"/>
                  <a:gd name="T6" fmla="*/ 188320 w 42"/>
                  <a:gd name="T7" fmla="*/ 17104 h 9"/>
                  <a:gd name="T8" fmla="*/ 159449 w 42"/>
                  <a:gd name="T9" fmla="*/ 17104 h 9"/>
                  <a:gd name="T10" fmla="*/ 117690 w 42"/>
                  <a:gd name="T11" fmla="*/ 13992 h 9"/>
                  <a:gd name="T12" fmla="*/ 88136 w 42"/>
                  <a:gd name="T13" fmla="*/ 6762 h 9"/>
                  <a:gd name="T14" fmla="*/ 53123 w 42"/>
                  <a:gd name="T15" fmla="*/ 6762 h 9"/>
                  <a:gd name="T16" fmla="*/ 17506 w 42"/>
                  <a:gd name="T17" fmla="*/ 10342 h 9"/>
                  <a:gd name="T18" fmla="*/ 6063 w 42"/>
                  <a:gd name="T19" fmla="*/ 17104 h 9"/>
                  <a:gd name="T20" fmla="*/ 0 w 42"/>
                  <a:gd name="T21" fmla="*/ 10342 h 9"/>
                  <a:gd name="T22" fmla="*/ 17506 w 42"/>
                  <a:gd name="T23" fmla="*/ 6762 h 9"/>
                  <a:gd name="T24" fmla="*/ 64566 w 42"/>
                  <a:gd name="T25" fmla="*/ 0 h 9"/>
                  <a:gd name="T26" fmla="*/ 94199 w 42"/>
                  <a:gd name="T27" fmla="*/ 0 h 9"/>
                  <a:gd name="T28" fmla="*/ 123753 w 42"/>
                  <a:gd name="T29" fmla="*/ 0 h 9"/>
                  <a:gd name="T30" fmla="*/ 164829 w 42"/>
                  <a:gd name="T31" fmla="*/ 6762 h 9"/>
                  <a:gd name="T32" fmla="*/ 217952 w 42"/>
                  <a:gd name="T33" fmla="*/ 17104 h 9"/>
                  <a:gd name="T34" fmla="*/ 247506 w 42"/>
                  <a:gd name="T35" fmla="*/ 31096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9">
                    <a:moveTo>
                      <a:pt x="42" y="9"/>
                    </a:moveTo>
                    <a:lnTo>
                      <a:pt x="38" y="9"/>
                    </a:lnTo>
                    <a:lnTo>
                      <a:pt x="38" y="7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37" y="5"/>
                    </a:ln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260"/>
              <p:cNvSpPr>
                <a:spLocks/>
              </p:cNvSpPr>
              <p:nvPr/>
            </p:nvSpPr>
            <p:spPr bwMode="auto">
              <a:xfrm>
                <a:off x="3519" y="569"/>
                <a:ext cx="44" cy="38"/>
              </a:xfrm>
              <a:custGeom>
                <a:avLst/>
                <a:gdLst>
                  <a:gd name="T0" fmla="*/ 23848 w 5"/>
                  <a:gd name="T1" fmla="*/ 3526 h 5"/>
                  <a:gd name="T2" fmla="*/ 29973 w 5"/>
                  <a:gd name="T3" fmla="*/ 16690 h 5"/>
                  <a:gd name="T4" fmla="*/ 12232 w 5"/>
                  <a:gd name="T5" fmla="*/ 16690 h 5"/>
                  <a:gd name="T6" fmla="*/ 0 w 5"/>
                  <a:gd name="T7" fmla="*/ 10108 h 5"/>
                  <a:gd name="T8" fmla="*/ 12232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Freeform 262"/>
              <p:cNvSpPr>
                <a:spLocks noChangeAspect="1"/>
              </p:cNvSpPr>
              <p:nvPr/>
            </p:nvSpPr>
            <p:spPr bwMode="auto">
              <a:xfrm rot="538615" flipH="1">
                <a:off x="3372" y="829"/>
                <a:ext cx="648" cy="559"/>
              </a:xfrm>
              <a:custGeom>
                <a:avLst/>
                <a:gdLst>
                  <a:gd name="T0" fmla="*/ 202 w 773"/>
                  <a:gd name="T1" fmla="*/ 6 h 973"/>
                  <a:gd name="T2" fmla="*/ 173 w 773"/>
                  <a:gd name="T3" fmla="*/ 7 h 973"/>
                  <a:gd name="T4" fmla="*/ 124 w 773"/>
                  <a:gd name="T5" fmla="*/ 1 h 973"/>
                  <a:gd name="T6" fmla="*/ 134 w 773"/>
                  <a:gd name="T7" fmla="*/ 0 h 973"/>
                  <a:gd name="T8" fmla="*/ 144 w 773"/>
                  <a:gd name="T9" fmla="*/ 1 h 973"/>
                  <a:gd name="T10" fmla="*/ 124 w 773"/>
                  <a:gd name="T11" fmla="*/ 2 h 973"/>
                  <a:gd name="T12" fmla="*/ 132 w 773"/>
                  <a:gd name="T13" fmla="*/ 11 h 973"/>
                  <a:gd name="T14" fmla="*/ 173 w 773"/>
                  <a:gd name="T15" fmla="*/ 17 h 973"/>
                  <a:gd name="T16" fmla="*/ 173 w 773"/>
                  <a:gd name="T17" fmla="*/ 17 h 973"/>
                  <a:gd name="T18" fmla="*/ 132 w 773"/>
                  <a:gd name="T19" fmla="*/ 11 h 973"/>
                  <a:gd name="T20" fmla="*/ 91 w 773"/>
                  <a:gd name="T21" fmla="*/ 9 h 973"/>
                  <a:gd name="T22" fmla="*/ 49 w 773"/>
                  <a:gd name="T23" fmla="*/ 15 h 973"/>
                  <a:gd name="T24" fmla="*/ 16 w 773"/>
                  <a:gd name="T25" fmla="*/ 22 h 973"/>
                  <a:gd name="T26" fmla="*/ 4 w 773"/>
                  <a:gd name="T27" fmla="*/ 25 h 973"/>
                  <a:gd name="T28" fmla="*/ 0 w 773"/>
                  <a:gd name="T29" fmla="*/ 30 h 973"/>
                  <a:gd name="T30" fmla="*/ 5 w 773"/>
                  <a:gd name="T31" fmla="*/ 34 h 973"/>
                  <a:gd name="T32" fmla="*/ 5 w 773"/>
                  <a:gd name="T33" fmla="*/ 37 h 973"/>
                  <a:gd name="T34" fmla="*/ 3 w 773"/>
                  <a:gd name="T35" fmla="*/ 52 h 973"/>
                  <a:gd name="T36" fmla="*/ 10 w 773"/>
                  <a:gd name="T37" fmla="*/ 66 h 973"/>
                  <a:gd name="T38" fmla="*/ 37 w 773"/>
                  <a:gd name="T39" fmla="*/ 92 h 973"/>
                  <a:gd name="T40" fmla="*/ 87 w 773"/>
                  <a:gd name="T41" fmla="*/ 106 h 973"/>
                  <a:gd name="T42" fmla="*/ 154 w 773"/>
                  <a:gd name="T43" fmla="*/ 105 h 973"/>
                  <a:gd name="T44" fmla="*/ 220 w 773"/>
                  <a:gd name="T45" fmla="*/ 102 h 973"/>
                  <a:gd name="T46" fmla="*/ 280 w 773"/>
                  <a:gd name="T47" fmla="*/ 96 h 973"/>
                  <a:gd name="T48" fmla="*/ 307 w 773"/>
                  <a:gd name="T49" fmla="*/ 86 h 973"/>
                  <a:gd name="T50" fmla="*/ 297 w 773"/>
                  <a:gd name="T51" fmla="*/ 74 h 973"/>
                  <a:gd name="T52" fmla="*/ 269 w 773"/>
                  <a:gd name="T53" fmla="*/ 67 h 973"/>
                  <a:gd name="T54" fmla="*/ 269 w 773"/>
                  <a:gd name="T55" fmla="*/ 67 h 973"/>
                  <a:gd name="T56" fmla="*/ 307 w 773"/>
                  <a:gd name="T57" fmla="*/ 68 h 973"/>
                  <a:gd name="T58" fmla="*/ 339 w 773"/>
                  <a:gd name="T59" fmla="*/ 67 h 973"/>
                  <a:gd name="T60" fmla="*/ 361 w 773"/>
                  <a:gd name="T61" fmla="*/ 64 h 973"/>
                  <a:gd name="T62" fmla="*/ 376 w 773"/>
                  <a:gd name="T63" fmla="*/ 59 h 973"/>
                  <a:gd name="T64" fmla="*/ 381 w 773"/>
                  <a:gd name="T65" fmla="*/ 55 h 973"/>
                  <a:gd name="T66" fmla="*/ 378 w 773"/>
                  <a:gd name="T67" fmla="*/ 50 h 973"/>
                  <a:gd name="T68" fmla="*/ 355 w 773"/>
                  <a:gd name="T69" fmla="*/ 41 h 973"/>
                  <a:gd name="T70" fmla="*/ 311 w 773"/>
                  <a:gd name="T71" fmla="*/ 28 h 973"/>
                  <a:gd name="T72" fmla="*/ 251 w 773"/>
                  <a:gd name="T73" fmla="*/ 15 h 973"/>
                  <a:gd name="T74" fmla="*/ 242 w 773"/>
                  <a:gd name="T75" fmla="*/ 8 h 973"/>
                  <a:gd name="T76" fmla="*/ 216 w 773"/>
                  <a:gd name="T77" fmla="*/ 6 h 9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73" h="973">
                    <a:moveTo>
                      <a:pt x="438" y="54"/>
                    </a:moveTo>
                    <a:lnTo>
                      <a:pt x="408" y="58"/>
                    </a:lnTo>
                    <a:lnTo>
                      <a:pt x="400" y="90"/>
                    </a:lnTo>
                    <a:lnTo>
                      <a:pt x="349" y="66"/>
                    </a:lnTo>
                    <a:lnTo>
                      <a:pt x="299" y="40"/>
                    </a:lnTo>
                    <a:lnTo>
                      <a:pt x="252" y="11"/>
                    </a:lnTo>
                    <a:lnTo>
                      <a:pt x="260" y="3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2" y="2"/>
                    </a:lnTo>
                    <a:lnTo>
                      <a:pt x="259" y="10"/>
                    </a:lnTo>
                    <a:lnTo>
                      <a:pt x="251" y="18"/>
                    </a:lnTo>
                    <a:lnTo>
                      <a:pt x="230" y="67"/>
                    </a:lnTo>
                    <a:lnTo>
                      <a:pt x="267" y="101"/>
                    </a:lnTo>
                    <a:lnTo>
                      <a:pt x="305" y="131"/>
                    </a:lnTo>
                    <a:lnTo>
                      <a:pt x="349" y="157"/>
                    </a:lnTo>
                    <a:lnTo>
                      <a:pt x="392" y="179"/>
                    </a:lnTo>
                    <a:lnTo>
                      <a:pt x="349" y="157"/>
                    </a:lnTo>
                    <a:lnTo>
                      <a:pt x="307" y="131"/>
                    </a:lnTo>
                    <a:lnTo>
                      <a:pt x="267" y="102"/>
                    </a:lnTo>
                    <a:lnTo>
                      <a:pt x="230" y="70"/>
                    </a:lnTo>
                    <a:lnTo>
                      <a:pt x="184" y="86"/>
                    </a:lnTo>
                    <a:lnTo>
                      <a:pt x="140" y="109"/>
                    </a:lnTo>
                    <a:lnTo>
                      <a:pt x="100" y="136"/>
                    </a:lnTo>
                    <a:lnTo>
                      <a:pt x="64" y="166"/>
                    </a:lnTo>
                    <a:lnTo>
                      <a:pt x="32" y="203"/>
                    </a:lnTo>
                    <a:lnTo>
                      <a:pt x="17" y="218"/>
                    </a:lnTo>
                    <a:lnTo>
                      <a:pt x="8" y="234"/>
                    </a:lnTo>
                    <a:lnTo>
                      <a:pt x="1" y="253"/>
                    </a:lnTo>
                    <a:lnTo>
                      <a:pt x="0" y="274"/>
                    </a:lnTo>
                    <a:lnTo>
                      <a:pt x="3" y="293"/>
                    </a:lnTo>
                    <a:lnTo>
                      <a:pt x="9" y="309"/>
                    </a:lnTo>
                    <a:lnTo>
                      <a:pt x="11" y="327"/>
                    </a:lnTo>
                    <a:lnTo>
                      <a:pt x="9" y="344"/>
                    </a:lnTo>
                    <a:lnTo>
                      <a:pt x="4" y="410"/>
                    </a:lnTo>
                    <a:lnTo>
                      <a:pt x="4" y="475"/>
                    </a:lnTo>
                    <a:lnTo>
                      <a:pt x="9" y="541"/>
                    </a:lnTo>
                    <a:lnTo>
                      <a:pt x="20" y="607"/>
                    </a:lnTo>
                    <a:lnTo>
                      <a:pt x="44" y="728"/>
                    </a:lnTo>
                    <a:lnTo>
                      <a:pt x="75" y="848"/>
                    </a:lnTo>
                    <a:lnTo>
                      <a:pt x="110" y="967"/>
                    </a:lnTo>
                    <a:lnTo>
                      <a:pt x="177" y="973"/>
                    </a:lnTo>
                    <a:lnTo>
                      <a:pt x="244" y="973"/>
                    </a:lnTo>
                    <a:lnTo>
                      <a:pt x="312" y="967"/>
                    </a:lnTo>
                    <a:lnTo>
                      <a:pt x="379" y="954"/>
                    </a:lnTo>
                    <a:lnTo>
                      <a:pt x="445" y="936"/>
                    </a:lnTo>
                    <a:lnTo>
                      <a:pt x="507" y="911"/>
                    </a:lnTo>
                    <a:lnTo>
                      <a:pt x="568" y="880"/>
                    </a:lnTo>
                    <a:lnTo>
                      <a:pt x="625" y="843"/>
                    </a:lnTo>
                    <a:lnTo>
                      <a:pt x="621" y="787"/>
                    </a:lnTo>
                    <a:lnTo>
                      <a:pt x="611" y="731"/>
                    </a:lnTo>
                    <a:lnTo>
                      <a:pt x="600" y="675"/>
                    </a:lnTo>
                    <a:lnTo>
                      <a:pt x="584" y="621"/>
                    </a:lnTo>
                    <a:lnTo>
                      <a:pt x="545" y="618"/>
                    </a:lnTo>
                    <a:lnTo>
                      <a:pt x="509" y="608"/>
                    </a:lnTo>
                    <a:lnTo>
                      <a:pt x="545" y="618"/>
                    </a:lnTo>
                    <a:lnTo>
                      <a:pt x="584" y="621"/>
                    </a:lnTo>
                    <a:lnTo>
                      <a:pt x="622" y="621"/>
                    </a:lnTo>
                    <a:lnTo>
                      <a:pt x="661" y="616"/>
                    </a:lnTo>
                    <a:lnTo>
                      <a:pt x="686" y="611"/>
                    </a:lnTo>
                    <a:lnTo>
                      <a:pt x="710" y="603"/>
                    </a:lnTo>
                    <a:lnTo>
                      <a:pt x="731" y="587"/>
                    </a:lnTo>
                    <a:lnTo>
                      <a:pt x="749" y="568"/>
                    </a:lnTo>
                    <a:lnTo>
                      <a:pt x="760" y="544"/>
                    </a:lnTo>
                    <a:lnTo>
                      <a:pt x="768" y="523"/>
                    </a:lnTo>
                    <a:lnTo>
                      <a:pt x="773" y="503"/>
                    </a:lnTo>
                    <a:lnTo>
                      <a:pt x="771" y="480"/>
                    </a:lnTo>
                    <a:lnTo>
                      <a:pt x="766" y="459"/>
                    </a:lnTo>
                    <a:lnTo>
                      <a:pt x="757" y="439"/>
                    </a:lnTo>
                    <a:lnTo>
                      <a:pt x="718" y="375"/>
                    </a:lnTo>
                    <a:lnTo>
                      <a:pt x="675" y="311"/>
                    </a:lnTo>
                    <a:lnTo>
                      <a:pt x="629" y="251"/>
                    </a:lnTo>
                    <a:lnTo>
                      <a:pt x="579" y="194"/>
                    </a:lnTo>
                    <a:lnTo>
                      <a:pt x="508" y="136"/>
                    </a:lnTo>
                    <a:lnTo>
                      <a:pt x="500" y="88"/>
                    </a:lnTo>
                    <a:lnTo>
                      <a:pt x="492" y="76"/>
                    </a:lnTo>
                    <a:lnTo>
                      <a:pt x="472" y="62"/>
                    </a:lnTo>
                    <a:lnTo>
                      <a:pt x="43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Freeform 263"/>
              <p:cNvSpPr>
                <a:spLocks noChangeAspect="1"/>
              </p:cNvSpPr>
              <p:nvPr/>
            </p:nvSpPr>
            <p:spPr bwMode="auto">
              <a:xfrm rot="538615" flipH="1">
                <a:off x="3681" y="871"/>
                <a:ext cx="39" cy="59"/>
              </a:xfrm>
              <a:custGeom>
                <a:avLst/>
                <a:gdLst>
                  <a:gd name="T0" fmla="*/ 24 w 46"/>
                  <a:gd name="T1" fmla="*/ 0 h 102"/>
                  <a:gd name="T2" fmla="*/ 10 w 46"/>
                  <a:gd name="T3" fmla="*/ 12 h 102"/>
                  <a:gd name="T4" fmla="*/ 0 w 46"/>
                  <a:gd name="T5" fmla="*/ 3 h 1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02">
                    <a:moveTo>
                      <a:pt x="46" y="0"/>
                    </a:moveTo>
                    <a:lnTo>
                      <a:pt x="19" y="102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Freeform 264"/>
              <p:cNvSpPr>
                <a:spLocks noChangeAspect="1"/>
              </p:cNvSpPr>
              <p:nvPr/>
            </p:nvSpPr>
            <p:spPr bwMode="auto">
              <a:xfrm rot="538615" flipH="1">
                <a:off x="3613" y="963"/>
                <a:ext cx="21" cy="33"/>
              </a:xfrm>
              <a:custGeom>
                <a:avLst/>
                <a:gdLst>
                  <a:gd name="T0" fmla="*/ 0 w 20"/>
                  <a:gd name="T1" fmla="*/ 0 h 61"/>
                  <a:gd name="T2" fmla="*/ 14 w 20"/>
                  <a:gd name="T3" fmla="*/ 1 h 61"/>
                  <a:gd name="T4" fmla="*/ 20 w 20"/>
                  <a:gd name="T5" fmla="*/ 3 h 61"/>
                  <a:gd name="T6" fmla="*/ 24 w 20"/>
                  <a:gd name="T7" fmla="*/ 4 h 61"/>
                  <a:gd name="T8" fmla="*/ 20 w 20"/>
                  <a:gd name="T9" fmla="*/ 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1">
                    <a:moveTo>
                      <a:pt x="0" y="0"/>
                    </a:moveTo>
                    <a:lnTo>
                      <a:pt x="10" y="13"/>
                    </a:lnTo>
                    <a:lnTo>
                      <a:pt x="16" y="29"/>
                    </a:lnTo>
                    <a:lnTo>
                      <a:pt x="20" y="44"/>
                    </a:lnTo>
                    <a:lnTo>
                      <a:pt x="16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Freeform 265"/>
              <p:cNvSpPr>
                <a:spLocks noChangeAspect="1"/>
              </p:cNvSpPr>
              <p:nvPr/>
            </p:nvSpPr>
            <p:spPr bwMode="auto">
              <a:xfrm rot="538615" flipH="1">
                <a:off x="3527" y="1054"/>
                <a:ext cx="454" cy="226"/>
              </a:xfrm>
              <a:custGeom>
                <a:avLst/>
                <a:gdLst>
                  <a:gd name="T0" fmla="*/ 182 w 541"/>
                  <a:gd name="T1" fmla="*/ 7 h 403"/>
                  <a:gd name="T2" fmla="*/ 195 w 541"/>
                  <a:gd name="T3" fmla="*/ 6 h 403"/>
                  <a:gd name="T4" fmla="*/ 204 w 541"/>
                  <a:gd name="T5" fmla="*/ 3 h 403"/>
                  <a:gd name="T6" fmla="*/ 211 w 541"/>
                  <a:gd name="T7" fmla="*/ 0 h 403"/>
                  <a:gd name="T8" fmla="*/ 225 w 541"/>
                  <a:gd name="T9" fmla="*/ 1 h 403"/>
                  <a:gd name="T10" fmla="*/ 238 w 541"/>
                  <a:gd name="T11" fmla="*/ 1 h 403"/>
                  <a:gd name="T12" fmla="*/ 252 w 541"/>
                  <a:gd name="T13" fmla="*/ 3 h 403"/>
                  <a:gd name="T14" fmla="*/ 261 w 541"/>
                  <a:gd name="T15" fmla="*/ 4 h 403"/>
                  <a:gd name="T16" fmla="*/ 269 w 541"/>
                  <a:gd name="T17" fmla="*/ 7 h 403"/>
                  <a:gd name="T18" fmla="*/ 248 w 541"/>
                  <a:gd name="T19" fmla="*/ 17 h 403"/>
                  <a:gd name="T20" fmla="*/ 226 w 541"/>
                  <a:gd name="T21" fmla="*/ 27 h 403"/>
                  <a:gd name="T22" fmla="*/ 201 w 541"/>
                  <a:gd name="T23" fmla="*/ 36 h 403"/>
                  <a:gd name="T24" fmla="*/ 190 w 541"/>
                  <a:gd name="T25" fmla="*/ 38 h 403"/>
                  <a:gd name="T26" fmla="*/ 175 w 541"/>
                  <a:gd name="T27" fmla="*/ 39 h 403"/>
                  <a:gd name="T28" fmla="*/ 159 w 541"/>
                  <a:gd name="T29" fmla="*/ 40 h 403"/>
                  <a:gd name="T30" fmla="*/ 144 w 541"/>
                  <a:gd name="T31" fmla="*/ 40 h 403"/>
                  <a:gd name="T32" fmla="*/ 128 w 541"/>
                  <a:gd name="T33" fmla="*/ 39 h 403"/>
                  <a:gd name="T34" fmla="*/ 108 w 541"/>
                  <a:gd name="T35" fmla="*/ 37 h 403"/>
                  <a:gd name="T36" fmla="*/ 89 w 541"/>
                  <a:gd name="T37" fmla="*/ 34 h 403"/>
                  <a:gd name="T38" fmla="*/ 72 w 541"/>
                  <a:gd name="T39" fmla="*/ 30 h 403"/>
                  <a:gd name="T40" fmla="*/ 57 w 541"/>
                  <a:gd name="T41" fmla="*/ 27 h 403"/>
                  <a:gd name="T42" fmla="*/ 39 w 541"/>
                  <a:gd name="T43" fmla="*/ 21 h 403"/>
                  <a:gd name="T44" fmla="*/ 23 w 541"/>
                  <a:gd name="T45" fmla="*/ 15 h 403"/>
                  <a:gd name="T46" fmla="*/ 11 w 541"/>
                  <a:gd name="T47" fmla="*/ 10 h 403"/>
                  <a:gd name="T48" fmla="*/ 0 w 541"/>
                  <a:gd name="T49" fmla="*/ 9 h 403"/>
                  <a:gd name="T50" fmla="*/ 2 w 541"/>
                  <a:gd name="T51" fmla="*/ 10 h 403"/>
                  <a:gd name="T52" fmla="*/ 4 w 541"/>
                  <a:gd name="T53" fmla="*/ 11 h 403"/>
                  <a:gd name="T54" fmla="*/ 8 w 541"/>
                  <a:gd name="T55" fmla="*/ 11 h 403"/>
                  <a:gd name="T56" fmla="*/ 0 w 541"/>
                  <a:gd name="T57" fmla="*/ 12 h 403"/>
                  <a:gd name="T58" fmla="*/ 14 w 541"/>
                  <a:gd name="T59" fmla="*/ 16 h 4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1" h="403">
                    <a:moveTo>
                      <a:pt x="368" y="75"/>
                    </a:moveTo>
                    <a:lnTo>
                      <a:pt x="392" y="54"/>
                    </a:lnTo>
                    <a:lnTo>
                      <a:pt x="412" y="29"/>
                    </a:lnTo>
                    <a:lnTo>
                      <a:pt x="424" y="0"/>
                    </a:lnTo>
                    <a:lnTo>
                      <a:pt x="453" y="3"/>
                    </a:lnTo>
                    <a:lnTo>
                      <a:pt x="480" y="13"/>
                    </a:lnTo>
                    <a:lnTo>
                      <a:pt x="506" y="29"/>
                    </a:lnTo>
                    <a:lnTo>
                      <a:pt x="527" y="48"/>
                    </a:lnTo>
                    <a:lnTo>
                      <a:pt x="541" y="74"/>
                    </a:lnTo>
                    <a:lnTo>
                      <a:pt x="501" y="171"/>
                    </a:lnTo>
                    <a:lnTo>
                      <a:pt x="456" y="269"/>
                    </a:lnTo>
                    <a:lnTo>
                      <a:pt x="405" y="363"/>
                    </a:lnTo>
                    <a:lnTo>
                      <a:pt x="381" y="381"/>
                    </a:lnTo>
                    <a:lnTo>
                      <a:pt x="352" y="395"/>
                    </a:lnTo>
                    <a:lnTo>
                      <a:pt x="322" y="402"/>
                    </a:lnTo>
                    <a:lnTo>
                      <a:pt x="290" y="403"/>
                    </a:lnTo>
                    <a:lnTo>
                      <a:pt x="259" y="398"/>
                    </a:lnTo>
                    <a:lnTo>
                      <a:pt x="218" y="373"/>
                    </a:lnTo>
                    <a:lnTo>
                      <a:pt x="179" y="342"/>
                    </a:lnTo>
                    <a:lnTo>
                      <a:pt x="144" y="307"/>
                    </a:lnTo>
                    <a:lnTo>
                      <a:pt x="115" y="269"/>
                    </a:lnTo>
                    <a:lnTo>
                      <a:pt x="79" y="214"/>
                    </a:lnTo>
                    <a:lnTo>
                      <a:pt x="47" y="157"/>
                    </a:lnTo>
                    <a:lnTo>
                      <a:pt x="21" y="96"/>
                    </a:lnTo>
                    <a:lnTo>
                      <a:pt x="0" y="91"/>
                    </a:lnTo>
                    <a:lnTo>
                      <a:pt x="2" y="101"/>
                    </a:lnTo>
                    <a:lnTo>
                      <a:pt x="8" y="107"/>
                    </a:lnTo>
                    <a:lnTo>
                      <a:pt x="16" y="112"/>
                    </a:lnTo>
                    <a:lnTo>
                      <a:pt x="0" y="123"/>
                    </a:lnTo>
                    <a:lnTo>
                      <a:pt x="29" y="1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Freeform 266"/>
              <p:cNvSpPr>
                <a:spLocks noChangeAspect="1"/>
              </p:cNvSpPr>
              <p:nvPr/>
            </p:nvSpPr>
            <p:spPr bwMode="auto">
              <a:xfrm rot="538615" flipH="1">
                <a:off x="3681" y="1154"/>
                <a:ext cx="30" cy="42"/>
              </a:xfrm>
              <a:custGeom>
                <a:avLst/>
                <a:gdLst>
                  <a:gd name="T0" fmla="*/ 0 w 30"/>
                  <a:gd name="T1" fmla="*/ 0 h 66"/>
                  <a:gd name="T2" fmla="*/ 12 w 30"/>
                  <a:gd name="T3" fmla="*/ 2 h 66"/>
                  <a:gd name="T4" fmla="*/ 22 w 30"/>
                  <a:gd name="T5" fmla="*/ 4 h 66"/>
                  <a:gd name="T6" fmla="*/ 28 w 30"/>
                  <a:gd name="T7" fmla="*/ 7 h 66"/>
                  <a:gd name="T8" fmla="*/ 30 w 30"/>
                  <a:gd name="T9" fmla="*/ 1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0" y="0"/>
                    </a:moveTo>
                    <a:lnTo>
                      <a:pt x="12" y="13"/>
                    </a:lnTo>
                    <a:lnTo>
                      <a:pt x="22" y="29"/>
                    </a:lnTo>
                    <a:lnTo>
                      <a:pt x="28" y="46"/>
                    </a:lnTo>
                    <a:lnTo>
                      <a:pt x="30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Freeform 267"/>
              <p:cNvSpPr>
                <a:spLocks noChangeAspect="1"/>
              </p:cNvSpPr>
              <p:nvPr/>
            </p:nvSpPr>
            <p:spPr bwMode="auto">
              <a:xfrm rot="538615" flipH="1">
                <a:off x="3700" y="1171"/>
                <a:ext cx="30" cy="25"/>
              </a:xfrm>
              <a:custGeom>
                <a:avLst/>
                <a:gdLst>
                  <a:gd name="T0" fmla="*/ 0 w 25"/>
                  <a:gd name="T1" fmla="*/ 0 h 53"/>
                  <a:gd name="T2" fmla="*/ 24 w 25"/>
                  <a:gd name="T3" fmla="*/ 0 h 53"/>
                  <a:gd name="T4" fmla="*/ 44 w 25"/>
                  <a:gd name="T5" fmla="*/ 1 h 53"/>
                  <a:gd name="T6" fmla="*/ 52 w 25"/>
                  <a:gd name="T7" fmla="*/ 1 h 53"/>
                  <a:gd name="T8" fmla="*/ 50 w 25"/>
                  <a:gd name="T9" fmla="*/ 2 h 53"/>
                  <a:gd name="T10" fmla="*/ 41 w 25"/>
                  <a:gd name="T11" fmla="*/ 3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3">
                    <a:moveTo>
                      <a:pt x="0" y="0"/>
                    </a:moveTo>
                    <a:lnTo>
                      <a:pt x="12" y="7"/>
                    </a:lnTo>
                    <a:lnTo>
                      <a:pt x="22" y="16"/>
                    </a:lnTo>
                    <a:lnTo>
                      <a:pt x="25" y="27"/>
                    </a:lnTo>
                    <a:lnTo>
                      <a:pt x="24" y="40"/>
                    </a:lnTo>
                    <a:lnTo>
                      <a:pt x="19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Freeform 268"/>
              <p:cNvSpPr>
                <a:spLocks noChangeAspect="1"/>
              </p:cNvSpPr>
              <p:nvPr/>
            </p:nvSpPr>
            <p:spPr bwMode="auto">
              <a:xfrm rot="538615" flipH="1">
                <a:off x="3730" y="1171"/>
                <a:ext cx="29" cy="17"/>
              </a:xfrm>
              <a:custGeom>
                <a:avLst/>
                <a:gdLst>
                  <a:gd name="T0" fmla="*/ 0 w 26"/>
                  <a:gd name="T1" fmla="*/ 0 h 39"/>
                  <a:gd name="T2" fmla="*/ 17 w 26"/>
                  <a:gd name="T3" fmla="*/ 0 h 39"/>
                  <a:gd name="T4" fmla="*/ 32 w 26"/>
                  <a:gd name="T5" fmla="*/ 0 h 39"/>
                  <a:gd name="T6" fmla="*/ 40 w 26"/>
                  <a:gd name="T7" fmla="*/ 0 h 39"/>
                  <a:gd name="T8" fmla="*/ 40 w 26"/>
                  <a:gd name="T9" fmla="*/ 1 h 39"/>
                  <a:gd name="T10" fmla="*/ 32 w 26"/>
                  <a:gd name="T11" fmla="*/ 1 h 39"/>
                  <a:gd name="T12" fmla="*/ 21 w 26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6" y="13"/>
                    </a:lnTo>
                    <a:lnTo>
                      <a:pt x="26" y="23"/>
                    </a:lnTo>
                    <a:lnTo>
                      <a:pt x="21" y="31"/>
                    </a:lnTo>
                    <a:lnTo>
                      <a:pt x="13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Freeform 269"/>
              <p:cNvSpPr>
                <a:spLocks noChangeAspect="1"/>
              </p:cNvSpPr>
              <p:nvPr/>
            </p:nvSpPr>
            <p:spPr bwMode="auto">
              <a:xfrm rot="538615" flipH="1">
                <a:off x="3449" y="1038"/>
                <a:ext cx="39" cy="25"/>
              </a:xfrm>
              <a:custGeom>
                <a:avLst/>
                <a:gdLst>
                  <a:gd name="T0" fmla="*/ 0 w 40"/>
                  <a:gd name="T1" fmla="*/ 0 h 43"/>
                  <a:gd name="T2" fmla="*/ 13 w 40"/>
                  <a:gd name="T3" fmla="*/ 0 h 43"/>
                  <a:gd name="T4" fmla="*/ 20 w 40"/>
                  <a:gd name="T5" fmla="*/ 1 h 43"/>
                  <a:gd name="T6" fmla="*/ 29 w 40"/>
                  <a:gd name="T7" fmla="*/ 1 h 43"/>
                  <a:gd name="T8" fmla="*/ 34 w 40"/>
                  <a:gd name="T9" fmla="*/ 2 h 43"/>
                  <a:gd name="T10" fmla="*/ 36 w 40"/>
                  <a:gd name="T11" fmla="*/ 3 h 43"/>
                  <a:gd name="T12" fmla="*/ 34 w 40"/>
                  <a:gd name="T13" fmla="*/ 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3">
                    <a:moveTo>
                      <a:pt x="0" y="0"/>
                    </a:moveTo>
                    <a:lnTo>
                      <a:pt x="13" y="0"/>
                    </a:lnTo>
                    <a:lnTo>
                      <a:pt x="24" y="3"/>
                    </a:lnTo>
                    <a:lnTo>
                      <a:pt x="33" y="10"/>
                    </a:lnTo>
                    <a:lnTo>
                      <a:pt x="38" y="19"/>
                    </a:lnTo>
                    <a:lnTo>
                      <a:pt x="40" y="31"/>
                    </a:lnTo>
                    <a:lnTo>
                      <a:pt x="38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Freeform 270"/>
              <p:cNvSpPr>
                <a:spLocks noChangeAspect="1"/>
              </p:cNvSpPr>
              <p:nvPr/>
            </p:nvSpPr>
            <p:spPr bwMode="auto">
              <a:xfrm rot="538615" flipH="1">
                <a:off x="3478" y="1046"/>
                <a:ext cx="30" cy="17"/>
              </a:xfrm>
              <a:custGeom>
                <a:avLst/>
                <a:gdLst>
                  <a:gd name="T0" fmla="*/ 0 w 32"/>
                  <a:gd name="T1" fmla="*/ 0 h 26"/>
                  <a:gd name="T2" fmla="*/ 8 w 32"/>
                  <a:gd name="T3" fmla="*/ 0 h 26"/>
                  <a:gd name="T4" fmla="*/ 18 w 32"/>
                  <a:gd name="T5" fmla="*/ 1 h 26"/>
                  <a:gd name="T6" fmla="*/ 23 w 32"/>
                  <a:gd name="T7" fmla="*/ 3 h 26"/>
                  <a:gd name="T8" fmla="*/ 24 w 32"/>
                  <a:gd name="T9" fmla="*/ 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lnTo>
                      <a:pt x="12" y="0"/>
                    </a:lnTo>
                    <a:lnTo>
                      <a:pt x="22" y="5"/>
                    </a:lnTo>
                    <a:lnTo>
                      <a:pt x="30" y="13"/>
                    </a:lnTo>
                    <a:lnTo>
                      <a:pt x="32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Freeform 271"/>
              <p:cNvSpPr>
                <a:spLocks noChangeAspect="1"/>
              </p:cNvSpPr>
              <p:nvPr/>
            </p:nvSpPr>
            <p:spPr bwMode="auto">
              <a:xfrm rot="538615" flipH="1">
                <a:off x="3488" y="1063"/>
                <a:ext cx="10" cy="8"/>
              </a:xfrm>
              <a:custGeom>
                <a:avLst/>
                <a:gdLst>
                  <a:gd name="T0" fmla="*/ 0 w 16"/>
                  <a:gd name="T1" fmla="*/ 0 h 21"/>
                  <a:gd name="T2" fmla="*/ 2 w 16"/>
                  <a:gd name="T3" fmla="*/ 0 h 21"/>
                  <a:gd name="T4" fmla="*/ 3 w 16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10" y="8"/>
                    </a:lnTo>
                    <a:lnTo>
                      <a:pt x="16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Freeform 272"/>
              <p:cNvSpPr>
                <a:spLocks noChangeAspect="1"/>
              </p:cNvSpPr>
              <p:nvPr/>
            </p:nvSpPr>
            <p:spPr bwMode="auto">
              <a:xfrm rot="538615" flipH="1">
                <a:off x="3662" y="1363"/>
                <a:ext cx="223" cy="17"/>
              </a:xfrm>
              <a:custGeom>
                <a:avLst/>
                <a:gdLst>
                  <a:gd name="T0" fmla="*/ 0 w 268"/>
                  <a:gd name="T1" fmla="*/ 1 h 37"/>
                  <a:gd name="T2" fmla="*/ 22 w 268"/>
                  <a:gd name="T3" fmla="*/ 1 h 37"/>
                  <a:gd name="T4" fmla="*/ 43 w 268"/>
                  <a:gd name="T5" fmla="*/ 2 h 37"/>
                  <a:gd name="T6" fmla="*/ 65 w 268"/>
                  <a:gd name="T7" fmla="*/ 1 h 37"/>
                  <a:gd name="T8" fmla="*/ 87 w 268"/>
                  <a:gd name="T9" fmla="*/ 1 h 37"/>
                  <a:gd name="T10" fmla="*/ 107 w 268"/>
                  <a:gd name="T11" fmla="*/ 0 h 37"/>
                  <a:gd name="T12" fmla="*/ 129 w 268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8" h="37">
                    <a:moveTo>
                      <a:pt x="0" y="27"/>
                    </a:moveTo>
                    <a:lnTo>
                      <a:pt x="45" y="34"/>
                    </a:lnTo>
                    <a:lnTo>
                      <a:pt x="91" y="37"/>
                    </a:lnTo>
                    <a:lnTo>
                      <a:pt x="136" y="35"/>
                    </a:lnTo>
                    <a:lnTo>
                      <a:pt x="181" y="29"/>
                    </a:lnTo>
                    <a:lnTo>
                      <a:pt x="224" y="16"/>
                    </a:lnTo>
                    <a:lnTo>
                      <a:pt x="26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Freeform 273"/>
              <p:cNvSpPr>
                <a:spLocks noChangeAspect="1"/>
              </p:cNvSpPr>
              <p:nvPr/>
            </p:nvSpPr>
            <p:spPr bwMode="auto">
              <a:xfrm rot="538615" flipH="1">
                <a:off x="3662" y="955"/>
                <a:ext cx="29" cy="108"/>
              </a:xfrm>
              <a:custGeom>
                <a:avLst/>
                <a:gdLst>
                  <a:gd name="T0" fmla="*/ 0 w 35"/>
                  <a:gd name="T1" fmla="*/ 0 h 192"/>
                  <a:gd name="T2" fmla="*/ 7 w 35"/>
                  <a:gd name="T3" fmla="*/ 3 h 192"/>
                  <a:gd name="T4" fmla="*/ 12 w 35"/>
                  <a:gd name="T5" fmla="*/ 6 h 192"/>
                  <a:gd name="T6" fmla="*/ 16 w 35"/>
                  <a:gd name="T7" fmla="*/ 9 h 192"/>
                  <a:gd name="T8" fmla="*/ 17 w 35"/>
                  <a:gd name="T9" fmla="*/ 13 h 192"/>
                  <a:gd name="T10" fmla="*/ 15 w 35"/>
                  <a:gd name="T11" fmla="*/ 16 h 192"/>
                  <a:gd name="T12" fmla="*/ 12 w 35"/>
                  <a:gd name="T13" fmla="*/ 19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92">
                    <a:moveTo>
                      <a:pt x="0" y="0"/>
                    </a:moveTo>
                    <a:lnTo>
                      <a:pt x="16" y="30"/>
                    </a:lnTo>
                    <a:lnTo>
                      <a:pt x="27" y="61"/>
                    </a:lnTo>
                    <a:lnTo>
                      <a:pt x="34" y="93"/>
                    </a:lnTo>
                    <a:lnTo>
                      <a:pt x="35" y="126"/>
                    </a:lnTo>
                    <a:lnTo>
                      <a:pt x="32" y="158"/>
                    </a:lnTo>
                    <a:lnTo>
                      <a:pt x="24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Freeform 274"/>
              <p:cNvSpPr>
                <a:spLocks noChangeAspect="1"/>
              </p:cNvSpPr>
              <p:nvPr/>
            </p:nvSpPr>
            <p:spPr bwMode="auto">
              <a:xfrm rot="538615" flipH="1">
                <a:off x="3546" y="1188"/>
                <a:ext cx="39" cy="141"/>
              </a:xfrm>
              <a:custGeom>
                <a:avLst/>
                <a:gdLst>
                  <a:gd name="T0" fmla="*/ 0 w 40"/>
                  <a:gd name="T1" fmla="*/ 0 h 248"/>
                  <a:gd name="T2" fmla="*/ 16 w 40"/>
                  <a:gd name="T3" fmla="*/ 6 h 248"/>
                  <a:gd name="T4" fmla="*/ 25 w 40"/>
                  <a:gd name="T5" fmla="*/ 13 h 248"/>
                  <a:gd name="T6" fmla="*/ 33 w 40"/>
                  <a:gd name="T7" fmla="*/ 19 h 248"/>
                  <a:gd name="T8" fmla="*/ 36 w 40"/>
                  <a:gd name="T9" fmla="*/ 26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48">
                    <a:moveTo>
                      <a:pt x="0" y="0"/>
                    </a:moveTo>
                    <a:lnTo>
                      <a:pt x="16" y="61"/>
                    </a:lnTo>
                    <a:lnTo>
                      <a:pt x="29" y="122"/>
                    </a:lnTo>
                    <a:lnTo>
                      <a:pt x="37" y="186"/>
                    </a:lnTo>
                    <a:lnTo>
                      <a:pt x="40" y="2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Freeform 275"/>
              <p:cNvSpPr>
                <a:spLocks noChangeAspect="1"/>
              </p:cNvSpPr>
              <p:nvPr/>
            </p:nvSpPr>
            <p:spPr bwMode="auto">
              <a:xfrm rot="538615" flipH="1">
                <a:off x="3468" y="1263"/>
                <a:ext cx="49" cy="25"/>
              </a:xfrm>
              <a:custGeom>
                <a:avLst/>
                <a:gdLst>
                  <a:gd name="T0" fmla="*/ 19 w 67"/>
                  <a:gd name="T1" fmla="*/ 0 h 40"/>
                  <a:gd name="T2" fmla="*/ 15 w 67"/>
                  <a:gd name="T3" fmla="*/ 3 h 40"/>
                  <a:gd name="T4" fmla="*/ 11 w 67"/>
                  <a:gd name="T5" fmla="*/ 4 h 40"/>
                  <a:gd name="T6" fmla="*/ 6 w 67"/>
                  <a:gd name="T7" fmla="*/ 6 h 40"/>
                  <a:gd name="T8" fmla="*/ 0 w 67"/>
                  <a:gd name="T9" fmla="*/ 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67" y="0"/>
                    </a:moveTo>
                    <a:lnTo>
                      <a:pt x="55" y="15"/>
                    </a:lnTo>
                    <a:lnTo>
                      <a:pt x="39" y="27"/>
                    </a:lnTo>
                    <a:lnTo>
                      <a:pt x="21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Freeform 276"/>
              <p:cNvSpPr>
                <a:spLocks noChangeAspect="1"/>
              </p:cNvSpPr>
              <p:nvPr/>
            </p:nvSpPr>
            <p:spPr bwMode="auto">
              <a:xfrm rot="538615" flipH="1">
                <a:off x="3634" y="904"/>
                <a:ext cx="47" cy="26"/>
              </a:xfrm>
              <a:custGeom>
                <a:avLst/>
                <a:gdLst>
                  <a:gd name="T0" fmla="*/ 15 w 68"/>
                  <a:gd name="T1" fmla="*/ 0 h 40"/>
                  <a:gd name="T2" fmla="*/ 13 w 68"/>
                  <a:gd name="T3" fmla="*/ 3 h 40"/>
                  <a:gd name="T4" fmla="*/ 10 w 68"/>
                  <a:gd name="T5" fmla="*/ 5 h 40"/>
                  <a:gd name="T6" fmla="*/ 7 w 68"/>
                  <a:gd name="T7" fmla="*/ 6 h 40"/>
                  <a:gd name="T8" fmla="*/ 5 w 68"/>
                  <a:gd name="T9" fmla="*/ 7 h 40"/>
                  <a:gd name="T10" fmla="*/ 0 w 68"/>
                  <a:gd name="T11" fmla="*/ 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40">
                    <a:moveTo>
                      <a:pt x="68" y="0"/>
                    </a:moveTo>
                    <a:lnTo>
                      <a:pt x="60" y="16"/>
                    </a:lnTo>
                    <a:lnTo>
                      <a:pt x="46" y="24"/>
                    </a:lnTo>
                    <a:lnTo>
                      <a:pt x="32" y="32"/>
                    </a:lnTo>
                    <a:lnTo>
                      <a:pt x="20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Freeform 277"/>
              <p:cNvSpPr>
                <a:spLocks noChangeAspect="1"/>
              </p:cNvSpPr>
              <p:nvPr/>
            </p:nvSpPr>
            <p:spPr bwMode="auto">
              <a:xfrm rot="538615" flipH="1">
                <a:off x="3681" y="1013"/>
                <a:ext cx="175" cy="158"/>
              </a:xfrm>
              <a:custGeom>
                <a:avLst/>
                <a:gdLst>
                  <a:gd name="T0" fmla="*/ 94 w 213"/>
                  <a:gd name="T1" fmla="*/ 14 h 277"/>
                  <a:gd name="T2" fmla="*/ 83 w 213"/>
                  <a:gd name="T3" fmla="*/ 9 h 277"/>
                  <a:gd name="T4" fmla="*/ 65 w 213"/>
                  <a:gd name="T5" fmla="*/ 4 h 277"/>
                  <a:gd name="T6" fmla="*/ 54 w 213"/>
                  <a:gd name="T7" fmla="*/ 1 h 277"/>
                  <a:gd name="T8" fmla="*/ 37 w 213"/>
                  <a:gd name="T9" fmla="*/ 0 h 277"/>
                  <a:gd name="T10" fmla="*/ 35 w 213"/>
                  <a:gd name="T11" fmla="*/ 2 h 277"/>
                  <a:gd name="T12" fmla="*/ 38 w 213"/>
                  <a:gd name="T13" fmla="*/ 3 h 277"/>
                  <a:gd name="T14" fmla="*/ 58 w 213"/>
                  <a:gd name="T15" fmla="*/ 4 h 277"/>
                  <a:gd name="T16" fmla="*/ 58 w 213"/>
                  <a:gd name="T17" fmla="*/ 4 h 277"/>
                  <a:gd name="T18" fmla="*/ 36 w 213"/>
                  <a:gd name="T19" fmla="*/ 3 h 277"/>
                  <a:gd name="T20" fmla="*/ 15 w 213"/>
                  <a:gd name="T21" fmla="*/ 4 h 277"/>
                  <a:gd name="T22" fmla="*/ 2 w 213"/>
                  <a:gd name="T23" fmla="*/ 7 h 277"/>
                  <a:gd name="T24" fmla="*/ 1 w 213"/>
                  <a:gd name="T25" fmla="*/ 10 h 277"/>
                  <a:gd name="T26" fmla="*/ 8 w 213"/>
                  <a:gd name="T27" fmla="*/ 11 h 277"/>
                  <a:gd name="T28" fmla="*/ 31 w 213"/>
                  <a:gd name="T29" fmla="*/ 10 h 277"/>
                  <a:gd name="T30" fmla="*/ 26 w 213"/>
                  <a:gd name="T31" fmla="*/ 10 h 277"/>
                  <a:gd name="T32" fmla="*/ 2 w 213"/>
                  <a:gd name="T33" fmla="*/ 14 h 277"/>
                  <a:gd name="T34" fmla="*/ 6 w 213"/>
                  <a:gd name="T35" fmla="*/ 17 h 277"/>
                  <a:gd name="T36" fmla="*/ 17 w 213"/>
                  <a:gd name="T37" fmla="*/ 19 h 277"/>
                  <a:gd name="T38" fmla="*/ 36 w 213"/>
                  <a:gd name="T39" fmla="*/ 17 h 277"/>
                  <a:gd name="T40" fmla="*/ 62 w 213"/>
                  <a:gd name="T41" fmla="*/ 14 h 277"/>
                  <a:gd name="T42" fmla="*/ 21 w 213"/>
                  <a:gd name="T43" fmla="*/ 19 h 277"/>
                  <a:gd name="T44" fmla="*/ 18 w 213"/>
                  <a:gd name="T45" fmla="*/ 21 h 277"/>
                  <a:gd name="T46" fmla="*/ 24 w 213"/>
                  <a:gd name="T47" fmla="*/ 23 h 277"/>
                  <a:gd name="T48" fmla="*/ 35 w 213"/>
                  <a:gd name="T49" fmla="*/ 24 h 277"/>
                  <a:gd name="T50" fmla="*/ 53 w 213"/>
                  <a:gd name="T51" fmla="*/ 22 h 277"/>
                  <a:gd name="T52" fmla="*/ 49 w 213"/>
                  <a:gd name="T53" fmla="*/ 22 h 277"/>
                  <a:gd name="T54" fmla="*/ 32 w 213"/>
                  <a:gd name="T55" fmla="*/ 26 h 277"/>
                  <a:gd name="T56" fmla="*/ 39 w 213"/>
                  <a:gd name="T57" fmla="*/ 29 h 277"/>
                  <a:gd name="T58" fmla="*/ 50 w 213"/>
                  <a:gd name="T59" fmla="*/ 29 h 277"/>
                  <a:gd name="T60" fmla="*/ 67 w 213"/>
                  <a:gd name="T61" fmla="*/ 27 h 277"/>
                  <a:gd name="T62" fmla="*/ 85 w 213"/>
                  <a:gd name="T63" fmla="*/ 22 h 277"/>
                  <a:gd name="T64" fmla="*/ 97 w 213"/>
                  <a:gd name="T65" fmla="*/ 17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277">
                    <a:moveTo>
                      <a:pt x="213" y="156"/>
                    </a:moveTo>
                    <a:lnTo>
                      <a:pt x="208" y="128"/>
                    </a:lnTo>
                    <a:lnTo>
                      <a:pt x="197" y="103"/>
                    </a:lnTo>
                    <a:lnTo>
                      <a:pt x="182" y="79"/>
                    </a:lnTo>
                    <a:lnTo>
                      <a:pt x="165" y="58"/>
                    </a:lnTo>
                    <a:lnTo>
                      <a:pt x="142" y="40"/>
                    </a:lnTo>
                    <a:lnTo>
                      <a:pt x="132" y="24"/>
                    </a:lnTo>
                    <a:lnTo>
                      <a:pt x="118" y="12"/>
                    </a:lnTo>
                    <a:lnTo>
                      <a:pt x="100" y="4"/>
                    </a:lnTo>
                    <a:lnTo>
                      <a:pt x="81" y="0"/>
                    </a:lnTo>
                    <a:lnTo>
                      <a:pt x="76" y="8"/>
                    </a:lnTo>
                    <a:lnTo>
                      <a:pt x="75" y="16"/>
                    </a:lnTo>
                    <a:lnTo>
                      <a:pt x="78" y="24"/>
                    </a:lnTo>
                    <a:lnTo>
                      <a:pt x="83" y="31"/>
                    </a:lnTo>
                    <a:lnTo>
                      <a:pt x="107" y="31"/>
                    </a:lnTo>
                    <a:lnTo>
                      <a:pt x="129" y="37"/>
                    </a:lnTo>
                    <a:lnTo>
                      <a:pt x="150" y="48"/>
                    </a:lnTo>
                    <a:lnTo>
                      <a:pt x="128" y="37"/>
                    </a:lnTo>
                    <a:lnTo>
                      <a:pt x="105" y="31"/>
                    </a:lnTo>
                    <a:lnTo>
                      <a:pt x="80" y="29"/>
                    </a:lnTo>
                    <a:lnTo>
                      <a:pt x="56" y="32"/>
                    </a:lnTo>
                    <a:lnTo>
                      <a:pt x="33" y="40"/>
                    </a:lnTo>
                    <a:lnTo>
                      <a:pt x="12" y="53"/>
                    </a:lnTo>
                    <a:lnTo>
                      <a:pt x="3" y="63"/>
                    </a:lnTo>
                    <a:lnTo>
                      <a:pt x="0" y="76"/>
                    </a:lnTo>
                    <a:lnTo>
                      <a:pt x="1" y="87"/>
                    </a:lnTo>
                    <a:lnTo>
                      <a:pt x="8" y="98"/>
                    </a:lnTo>
                    <a:lnTo>
                      <a:pt x="17" y="106"/>
                    </a:lnTo>
                    <a:lnTo>
                      <a:pt x="30" y="108"/>
                    </a:lnTo>
                    <a:lnTo>
                      <a:pt x="68" y="90"/>
                    </a:lnTo>
                    <a:lnTo>
                      <a:pt x="110" y="80"/>
                    </a:lnTo>
                    <a:lnTo>
                      <a:pt x="59" y="96"/>
                    </a:lnTo>
                    <a:lnTo>
                      <a:pt x="11" y="119"/>
                    </a:lnTo>
                    <a:lnTo>
                      <a:pt x="4" y="132"/>
                    </a:lnTo>
                    <a:lnTo>
                      <a:pt x="6" y="148"/>
                    </a:lnTo>
                    <a:lnTo>
                      <a:pt x="12" y="160"/>
                    </a:lnTo>
                    <a:lnTo>
                      <a:pt x="24" y="170"/>
                    </a:lnTo>
                    <a:lnTo>
                      <a:pt x="38" y="175"/>
                    </a:lnTo>
                    <a:lnTo>
                      <a:pt x="52" y="172"/>
                    </a:lnTo>
                    <a:lnTo>
                      <a:pt x="78" y="154"/>
                    </a:lnTo>
                    <a:lnTo>
                      <a:pt x="105" y="140"/>
                    </a:lnTo>
                    <a:lnTo>
                      <a:pt x="136" y="128"/>
                    </a:lnTo>
                    <a:lnTo>
                      <a:pt x="89" y="151"/>
                    </a:lnTo>
                    <a:lnTo>
                      <a:pt x="44" y="176"/>
                    </a:lnTo>
                    <a:lnTo>
                      <a:pt x="40" y="188"/>
                    </a:lnTo>
                    <a:lnTo>
                      <a:pt x="40" y="200"/>
                    </a:lnTo>
                    <a:lnTo>
                      <a:pt x="43" y="212"/>
                    </a:lnTo>
                    <a:lnTo>
                      <a:pt x="52" y="221"/>
                    </a:lnTo>
                    <a:lnTo>
                      <a:pt x="64" y="226"/>
                    </a:lnTo>
                    <a:lnTo>
                      <a:pt x="76" y="226"/>
                    </a:lnTo>
                    <a:lnTo>
                      <a:pt x="88" y="221"/>
                    </a:lnTo>
                    <a:lnTo>
                      <a:pt x="116" y="202"/>
                    </a:lnTo>
                    <a:lnTo>
                      <a:pt x="145" y="188"/>
                    </a:lnTo>
                    <a:lnTo>
                      <a:pt x="108" y="208"/>
                    </a:lnTo>
                    <a:lnTo>
                      <a:pt x="75" y="234"/>
                    </a:lnTo>
                    <a:lnTo>
                      <a:pt x="72" y="247"/>
                    </a:lnTo>
                    <a:lnTo>
                      <a:pt x="75" y="260"/>
                    </a:lnTo>
                    <a:lnTo>
                      <a:pt x="84" y="271"/>
                    </a:lnTo>
                    <a:lnTo>
                      <a:pt x="96" y="277"/>
                    </a:lnTo>
                    <a:lnTo>
                      <a:pt x="110" y="277"/>
                    </a:lnTo>
                    <a:lnTo>
                      <a:pt x="123" y="272"/>
                    </a:lnTo>
                    <a:lnTo>
                      <a:pt x="147" y="255"/>
                    </a:lnTo>
                    <a:lnTo>
                      <a:pt x="169" y="234"/>
                    </a:lnTo>
                    <a:lnTo>
                      <a:pt x="187" y="210"/>
                    </a:lnTo>
                    <a:lnTo>
                      <a:pt x="201" y="184"/>
                    </a:lnTo>
                    <a:lnTo>
                      <a:pt x="213" y="156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Freeform 278"/>
              <p:cNvSpPr>
                <a:spLocks noChangeAspect="1"/>
              </p:cNvSpPr>
              <p:nvPr/>
            </p:nvSpPr>
            <p:spPr bwMode="auto">
              <a:xfrm rot="538615" flipH="1">
                <a:off x="3498" y="996"/>
                <a:ext cx="155" cy="75"/>
              </a:xfrm>
              <a:custGeom>
                <a:avLst/>
                <a:gdLst>
                  <a:gd name="T0" fmla="*/ 1 w 185"/>
                  <a:gd name="T1" fmla="*/ 5 h 137"/>
                  <a:gd name="T2" fmla="*/ 0 w 185"/>
                  <a:gd name="T3" fmla="*/ 4 h 137"/>
                  <a:gd name="T4" fmla="*/ 1 w 185"/>
                  <a:gd name="T5" fmla="*/ 3 h 137"/>
                  <a:gd name="T6" fmla="*/ 6 w 185"/>
                  <a:gd name="T7" fmla="*/ 2 h 137"/>
                  <a:gd name="T8" fmla="*/ 11 w 185"/>
                  <a:gd name="T9" fmla="*/ 1 h 137"/>
                  <a:gd name="T10" fmla="*/ 19 w 185"/>
                  <a:gd name="T11" fmla="*/ 1 h 137"/>
                  <a:gd name="T12" fmla="*/ 10 w 185"/>
                  <a:gd name="T13" fmla="*/ 3 h 137"/>
                  <a:gd name="T14" fmla="*/ 19 w 185"/>
                  <a:gd name="T15" fmla="*/ 1 h 137"/>
                  <a:gd name="T16" fmla="*/ 32 w 185"/>
                  <a:gd name="T17" fmla="*/ 0 h 137"/>
                  <a:gd name="T18" fmla="*/ 44 w 185"/>
                  <a:gd name="T19" fmla="*/ 1 h 137"/>
                  <a:gd name="T20" fmla="*/ 55 w 185"/>
                  <a:gd name="T21" fmla="*/ 1 h 137"/>
                  <a:gd name="T22" fmla="*/ 66 w 185"/>
                  <a:gd name="T23" fmla="*/ 2 h 137"/>
                  <a:gd name="T24" fmla="*/ 75 w 185"/>
                  <a:gd name="T25" fmla="*/ 3 h 137"/>
                  <a:gd name="T26" fmla="*/ 84 w 185"/>
                  <a:gd name="T27" fmla="*/ 5 h 137"/>
                  <a:gd name="T28" fmla="*/ 89 w 185"/>
                  <a:gd name="T29" fmla="*/ 7 h 137"/>
                  <a:gd name="T30" fmla="*/ 91 w 185"/>
                  <a:gd name="T31" fmla="*/ 10 h 137"/>
                  <a:gd name="T32" fmla="*/ 85 w 185"/>
                  <a:gd name="T33" fmla="*/ 11 h 137"/>
                  <a:gd name="T34" fmla="*/ 78 w 185"/>
                  <a:gd name="T35" fmla="*/ 11 h 137"/>
                  <a:gd name="T36" fmla="*/ 69 w 185"/>
                  <a:gd name="T37" fmla="*/ 12 h 137"/>
                  <a:gd name="T38" fmla="*/ 59 w 185"/>
                  <a:gd name="T39" fmla="*/ 12 h 137"/>
                  <a:gd name="T40" fmla="*/ 54 w 185"/>
                  <a:gd name="T41" fmla="*/ 10 h 137"/>
                  <a:gd name="T42" fmla="*/ 45 w 185"/>
                  <a:gd name="T43" fmla="*/ 9 h 137"/>
                  <a:gd name="T44" fmla="*/ 36 w 185"/>
                  <a:gd name="T45" fmla="*/ 8 h 137"/>
                  <a:gd name="T46" fmla="*/ 25 w 185"/>
                  <a:gd name="T47" fmla="*/ 6 h 137"/>
                  <a:gd name="T48" fmla="*/ 13 w 185"/>
                  <a:gd name="T49" fmla="*/ 6 h 137"/>
                  <a:gd name="T50" fmla="*/ 1 w 185"/>
                  <a:gd name="T51" fmla="*/ 5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5" h="137">
                    <a:moveTo>
                      <a:pt x="1" y="64"/>
                    </a:moveTo>
                    <a:lnTo>
                      <a:pt x="0" y="48"/>
                    </a:lnTo>
                    <a:lnTo>
                      <a:pt x="1" y="32"/>
                    </a:lnTo>
                    <a:lnTo>
                      <a:pt x="11" y="17"/>
                    </a:lnTo>
                    <a:lnTo>
                      <a:pt x="22" y="8"/>
                    </a:lnTo>
                    <a:lnTo>
                      <a:pt x="38" y="1"/>
                    </a:lnTo>
                    <a:lnTo>
                      <a:pt x="20" y="30"/>
                    </a:lnTo>
                    <a:lnTo>
                      <a:pt x="38" y="1"/>
                    </a:lnTo>
                    <a:lnTo>
                      <a:pt x="64" y="0"/>
                    </a:lnTo>
                    <a:lnTo>
                      <a:pt x="88" y="1"/>
                    </a:lnTo>
                    <a:lnTo>
                      <a:pt x="112" y="9"/>
                    </a:lnTo>
                    <a:lnTo>
                      <a:pt x="134" y="22"/>
                    </a:lnTo>
                    <a:lnTo>
                      <a:pt x="153" y="38"/>
                    </a:lnTo>
                    <a:lnTo>
                      <a:pt x="169" y="59"/>
                    </a:lnTo>
                    <a:lnTo>
                      <a:pt x="180" y="81"/>
                    </a:lnTo>
                    <a:lnTo>
                      <a:pt x="185" y="107"/>
                    </a:lnTo>
                    <a:lnTo>
                      <a:pt x="174" y="120"/>
                    </a:lnTo>
                    <a:lnTo>
                      <a:pt x="158" y="131"/>
                    </a:lnTo>
                    <a:lnTo>
                      <a:pt x="140" y="136"/>
                    </a:lnTo>
                    <a:lnTo>
                      <a:pt x="121" y="137"/>
                    </a:lnTo>
                    <a:lnTo>
                      <a:pt x="110" y="117"/>
                    </a:lnTo>
                    <a:lnTo>
                      <a:pt x="92" y="97"/>
                    </a:lnTo>
                    <a:lnTo>
                      <a:pt x="73" y="83"/>
                    </a:lnTo>
                    <a:lnTo>
                      <a:pt x="51" y="72"/>
                    </a:lnTo>
                    <a:lnTo>
                      <a:pt x="27" y="65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Freeform 279"/>
              <p:cNvSpPr>
                <a:spLocks/>
              </p:cNvSpPr>
              <p:nvPr/>
            </p:nvSpPr>
            <p:spPr bwMode="auto">
              <a:xfrm flipH="1">
                <a:off x="3546" y="863"/>
                <a:ext cx="493" cy="417"/>
              </a:xfrm>
              <a:custGeom>
                <a:avLst/>
                <a:gdLst>
                  <a:gd name="T0" fmla="*/ 166238 w 51"/>
                  <a:gd name="T1" fmla="*/ 0 h 50"/>
                  <a:gd name="T2" fmla="*/ 157170 w 51"/>
                  <a:gd name="T3" fmla="*/ 19132 h 50"/>
                  <a:gd name="T4" fmla="*/ 95777 w 51"/>
                  <a:gd name="T5" fmla="*/ 29007 h 50"/>
                  <a:gd name="T6" fmla="*/ 43355 w 51"/>
                  <a:gd name="T7" fmla="*/ 58013 h 50"/>
                  <a:gd name="T8" fmla="*/ 9067 w 51"/>
                  <a:gd name="T9" fmla="*/ 72550 h 50"/>
                  <a:gd name="T10" fmla="*/ 0 w 51"/>
                  <a:gd name="T11" fmla="*/ 91673 h 50"/>
                  <a:gd name="T12" fmla="*/ 43355 w 51"/>
                  <a:gd name="T13" fmla="*/ 140362 h 50"/>
                  <a:gd name="T14" fmla="*/ 78590 w 51"/>
                  <a:gd name="T15" fmla="*/ 169369 h 50"/>
                  <a:gd name="T16" fmla="*/ 157170 w 51"/>
                  <a:gd name="T17" fmla="*/ 212912 h 50"/>
                  <a:gd name="T18" fmla="*/ 235760 w 51"/>
                  <a:gd name="T19" fmla="*/ 232035 h 50"/>
                  <a:gd name="T20" fmla="*/ 288183 w 51"/>
                  <a:gd name="T21" fmla="*/ 241918 h 50"/>
                  <a:gd name="T22" fmla="*/ 357705 w 51"/>
                  <a:gd name="T23" fmla="*/ 227373 h 50"/>
                  <a:gd name="T24" fmla="*/ 383873 w 51"/>
                  <a:gd name="T25" fmla="*/ 208250 h 50"/>
                  <a:gd name="T26" fmla="*/ 445353 w 51"/>
                  <a:gd name="T27" fmla="*/ 116018 h 50"/>
                  <a:gd name="T28" fmla="*/ 401998 w 51"/>
                  <a:gd name="T29" fmla="*/ 106143 h 50"/>
                  <a:gd name="T30" fmla="*/ 366773 w 51"/>
                  <a:gd name="T31" fmla="*/ 145024 h 50"/>
                  <a:gd name="T32" fmla="*/ 349576 w 51"/>
                  <a:gd name="T33" fmla="*/ 188567 h 50"/>
                  <a:gd name="T34" fmla="*/ 323408 w 51"/>
                  <a:gd name="T35" fmla="*/ 208250 h 50"/>
                  <a:gd name="T36" fmla="*/ 252957 w 51"/>
                  <a:gd name="T37" fmla="*/ 203029 h 50"/>
                  <a:gd name="T38" fmla="*/ 218563 w 51"/>
                  <a:gd name="T39" fmla="*/ 193780 h 50"/>
                  <a:gd name="T40" fmla="*/ 148113 w 51"/>
                  <a:gd name="T41" fmla="*/ 150237 h 50"/>
                  <a:gd name="T42" fmla="*/ 95777 w 51"/>
                  <a:gd name="T43" fmla="*/ 106143 h 50"/>
                  <a:gd name="T44" fmla="*/ 78590 w 51"/>
                  <a:gd name="T45" fmla="*/ 82358 h 50"/>
                  <a:gd name="T46" fmla="*/ 166238 w 51"/>
                  <a:gd name="T47" fmla="*/ 43543 h 50"/>
                  <a:gd name="T48" fmla="*/ 183338 w 51"/>
                  <a:gd name="T49" fmla="*/ 24344 h 50"/>
                  <a:gd name="T50" fmla="*/ 261928 w 51"/>
                  <a:gd name="T51" fmla="*/ 38881 h 50"/>
                  <a:gd name="T52" fmla="*/ 305283 w 51"/>
                  <a:gd name="T53" fmla="*/ 43543 h 50"/>
                  <a:gd name="T54" fmla="*/ 279115 w 51"/>
                  <a:gd name="T55" fmla="*/ 9875 h 50"/>
                  <a:gd name="T56" fmla="*/ 244828 w 51"/>
                  <a:gd name="T57" fmla="*/ 9875 h 50"/>
                  <a:gd name="T58" fmla="*/ 209593 w 51"/>
                  <a:gd name="T59" fmla="*/ 4662 h 50"/>
                  <a:gd name="T60" fmla="*/ 166238 w 51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1" h="50">
                    <a:moveTo>
                      <a:pt x="19" y="0"/>
                    </a:moveTo>
                    <a:lnTo>
                      <a:pt x="18" y="4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5" y="29"/>
                    </a:lnTo>
                    <a:lnTo>
                      <a:pt x="9" y="35"/>
                    </a:lnTo>
                    <a:lnTo>
                      <a:pt x="18" y="44"/>
                    </a:lnTo>
                    <a:lnTo>
                      <a:pt x="27" y="48"/>
                    </a:lnTo>
                    <a:lnTo>
                      <a:pt x="33" y="50"/>
                    </a:lnTo>
                    <a:lnTo>
                      <a:pt x="41" y="47"/>
                    </a:lnTo>
                    <a:lnTo>
                      <a:pt x="44" y="43"/>
                    </a:lnTo>
                    <a:lnTo>
                      <a:pt x="51" y="24"/>
                    </a:lnTo>
                    <a:lnTo>
                      <a:pt x="46" y="22"/>
                    </a:lnTo>
                    <a:lnTo>
                      <a:pt x="42" y="30"/>
                    </a:lnTo>
                    <a:lnTo>
                      <a:pt x="40" y="39"/>
                    </a:lnTo>
                    <a:lnTo>
                      <a:pt x="37" y="43"/>
                    </a:lnTo>
                    <a:lnTo>
                      <a:pt x="29" y="42"/>
                    </a:lnTo>
                    <a:lnTo>
                      <a:pt x="25" y="40"/>
                    </a:lnTo>
                    <a:lnTo>
                      <a:pt x="17" y="31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19" y="9"/>
                    </a:lnTo>
                    <a:lnTo>
                      <a:pt x="21" y="5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Freeform 280"/>
              <p:cNvSpPr>
                <a:spLocks/>
              </p:cNvSpPr>
              <p:nvPr/>
            </p:nvSpPr>
            <p:spPr bwMode="auto">
              <a:xfrm flipH="1">
                <a:off x="3634" y="863"/>
                <a:ext cx="66" cy="67"/>
              </a:xfrm>
              <a:custGeom>
                <a:avLst/>
                <a:gdLst>
                  <a:gd name="T0" fmla="*/ 55299 w 7"/>
                  <a:gd name="T1" fmla="*/ 9958 h 8"/>
                  <a:gd name="T2" fmla="*/ 23468 w 7"/>
                  <a:gd name="T3" fmla="*/ 0 h 8"/>
                  <a:gd name="T4" fmla="*/ 7552 w 7"/>
                  <a:gd name="T5" fmla="*/ 4698 h 8"/>
                  <a:gd name="T6" fmla="*/ 0 w 7"/>
                  <a:gd name="T7" fmla="*/ 39346 h 8"/>
                  <a:gd name="T8" fmla="*/ 39383 w 7"/>
                  <a:gd name="T9" fmla="*/ 34647 h 8"/>
                  <a:gd name="T10" fmla="*/ 55299 w 7"/>
                  <a:gd name="T11" fmla="*/ 1465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5" y="7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Freeform 281"/>
              <p:cNvSpPr>
                <a:spLocks/>
              </p:cNvSpPr>
              <p:nvPr/>
            </p:nvSpPr>
            <p:spPr bwMode="auto">
              <a:xfrm flipH="1">
                <a:off x="3372" y="896"/>
                <a:ext cx="271" cy="267"/>
              </a:xfrm>
              <a:custGeom>
                <a:avLst/>
                <a:gdLst>
                  <a:gd name="T0" fmla="*/ 0 w 28"/>
                  <a:gd name="T1" fmla="*/ 9887 h 32"/>
                  <a:gd name="T2" fmla="*/ 87959 w 28"/>
                  <a:gd name="T3" fmla="*/ 33692 h 32"/>
                  <a:gd name="T4" fmla="*/ 175918 w 28"/>
                  <a:gd name="T5" fmla="*/ 77831 h 32"/>
                  <a:gd name="T6" fmla="*/ 210296 w 28"/>
                  <a:gd name="T7" fmla="*/ 101644 h 32"/>
                  <a:gd name="T8" fmla="*/ 184067 w 28"/>
                  <a:gd name="T9" fmla="*/ 121418 h 32"/>
                  <a:gd name="T10" fmla="*/ 69792 w 28"/>
                  <a:gd name="T11" fmla="*/ 130671 h 32"/>
                  <a:gd name="T12" fmla="*/ 52555 w 28"/>
                  <a:gd name="T13" fmla="*/ 155110 h 32"/>
                  <a:gd name="T14" fmla="*/ 131425 w 28"/>
                  <a:gd name="T15" fmla="*/ 155110 h 32"/>
                  <a:gd name="T16" fmla="*/ 193155 w 28"/>
                  <a:gd name="T17" fmla="*/ 145223 h 32"/>
                  <a:gd name="T18" fmla="*/ 228472 w 28"/>
                  <a:gd name="T19" fmla="*/ 130671 h 32"/>
                  <a:gd name="T20" fmla="*/ 245710 w 28"/>
                  <a:gd name="T21" fmla="*/ 106867 h 32"/>
                  <a:gd name="T22" fmla="*/ 236622 w 28"/>
                  <a:gd name="T23" fmla="*/ 87159 h 32"/>
                  <a:gd name="T24" fmla="*/ 202147 w 28"/>
                  <a:gd name="T25" fmla="*/ 72616 h 32"/>
                  <a:gd name="T26" fmla="*/ 114285 w 28"/>
                  <a:gd name="T27" fmla="*/ 29028 h 32"/>
                  <a:gd name="T28" fmla="*/ 69792 w 28"/>
                  <a:gd name="T29" fmla="*/ 14552 h 32"/>
                  <a:gd name="T30" fmla="*/ 9088 w 28"/>
                  <a:gd name="T31" fmla="*/ 0 h 32"/>
                  <a:gd name="T32" fmla="*/ 0 w 28"/>
                  <a:gd name="T33" fmla="*/ 988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32">
                    <a:moveTo>
                      <a:pt x="0" y="2"/>
                    </a:moveTo>
                    <a:lnTo>
                      <a:pt x="10" y="7"/>
                    </a:lnTo>
                    <a:lnTo>
                      <a:pt x="20" y="16"/>
                    </a:lnTo>
                    <a:lnTo>
                      <a:pt x="24" y="21"/>
                    </a:lnTo>
                    <a:lnTo>
                      <a:pt x="21" y="25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15" y="32"/>
                    </a:lnTo>
                    <a:lnTo>
                      <a:pt x="22" y="30"/>
                    </a:lnTo>
                    <a:lnTo>
                      <a:pt x="26" y="27"/>
                    </a:lnTo>
                    <a:lnTo>
                      <a:pt x="28" y="22"/>
                    </a:lnTo>
                    <a:lnTo>
                      <a:pt x="27" y="18"/>
                    </a:lnTo>
                    <a:lnTo>
                      <a:pt x="23" y="15"/>
                    </a:lnTo>
                    <a:lnTo>
                      <a:pt x="13" y="6"/>
                    </a:lnTo>
                    <a:lnTo>
                      <a:pt x="8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" name="Freeform 314"/>
            <p:cNvSpPr>
              <a:spLocks noChangeAspect="1"/>
            </p:cNvSpPr>
            <p:nvPr/>
          </p:nvSpPr>
          <p:spPr bwMode="auto">
            <a:xfrm rot="89585" flipH="1">
              <a:off x="3972" y="972"/>
              <a:ext cx="584" cy="615"/>
            </a:xfrm>
            <a:custGeom>
              <a:avLst/>
              <a:gdLst>
                <a:gd name="T0" fmla="*/ 133 w 773"/>
                <a:gd name="T1" fmla="*/ 9 h 973"/>
                <a:gd name="T2" fmla="*/ 113 w 773"/>
                <a:gd name="T3" fmla="*/ 11 h 973"/>
                <a:gd name="T4" fmla="*/ 82 w 773"/>
                <a:gd name="T5" fmla="*/ 2 h 973"/>
                <a:gd name="T6" fmla="*/ 88 w 773"/>
                <a:gd name="T7" fmla="*/ 0 h 973"/>
                <a:gd name="T8" fmla="*/ 95 w 773"/>
                <a:gd name="T9" fmla="*/ 1 h 973"/>
                <a:gd name="T10" fmla="*/ 82 w 773"/>
                <a:gd name="T11" fmla="*/ 3 h 973"/>
                <a:gd name="T12" fmla="*/ 88 w 773"/>
                <a:gd name="T13" fmla="*/ 16 h 973"/>
                <a:gd name="T14" fmla="*/ 113 w 773"/>
                <a:gd name="T15" fmla="*/ 25 h 973"/>
                <a:gd name="T16" fmla="*/ 113 w 773"/>
                <a:gd name="T17" fmla="*/ 25 h 973"/>
                <a:gd name="T18" fmla="*/ 88 w 773"/>
                <a:gd name="T19" fmla="*/ 16 h 973"/>
                <a:gd name="T20" fmla="*/ 60 w 773"/>
                <a:gd name="T21" fmla="*/ 13 h 973"/>
                <a:gd name="T22" fmla="*/ 32 w 773"/>
                <a:gd name="T23" fmla="*/ 21 h 973"/>
                <a:gd name="T24" fmla="*/ 11 w 773"/>
                <a:gd name="T25" fmla="*/ 32 h 973"/>
                <a:gd name="T26" fmla="*/ 3 w 773"/>
                <a:gd name="T27" fmla="*/ 37 h 973"/>
                <a:gd name="T28" fmla="*/ 0 w 773"/>
                <a:gd name="T29" fmla="*/ 44 h 973"/>
                <a:gd name="T30" fmla="*/ 3 w 773"/>
                <a:gd name="T31" fmla="*/ 49 h 973"/>
                <a:gd name="T32" fmla="*/ 3 w 773"/>
                <a:gd name="T33" fmla="*/ 55 h 973"/>
                <a:gd name="T34" fmla="*/ 2 w 773"/>
                <a:gd name="T35" fmla="*/ 76 h 973"/>
                <a:gd name="T36" fmla="*/ 6 w 773"/>
                <a:gd name="T37" fmla="*/ 97 h 973"/>
                <a:gd name="T38" fmla="*/ 24 w 773"/>
                <a:gd name="T39" fmla="*/ 135 h 973"/>
                <a:gd name="T40" fmla="*/ 57 w 773"/>
                <a:gd name="T41" fmla="*/ 155 h 973"/>
                <a:gd name="T42" fmla="*/ 101 w 773"/>
                <a:gd name="T43" fmla="*/ 154 h 973"/>
                <a:gd name="T44" fmla="*/ 145 w 773"/>
                <a:gd name="T45" fmla="*/ 149 h 973"/>
                <a:gd name="T46" fmla="*/ 185 w 773"/>
                <a:gd name="T47" fmla="*/ 140 h 973"/>
                <a:gd name="T48" fmla="*/ 202 w 773"/>
                <a:gd name="T49" fmla="*/ 125 h 973"/>
                <a:gd name="T50" fmla="*/ 195 w 773"/>
                <a:gd name="T51" fmla="*/ 108 h 973"/>
                <a:gd name="T52" fmla="*/ 178 w 773"/>
                <a:gd name="T53" fmla="*/ 99 h 973"/>
                <a:gd name="T54" fmla="*/ 178 w 773"/>
                <a:gd name="T55" fmla="*/ 99 h 973"/>
                <a:gd name="T56" fmla="*/ 202 w 773"/>
                <a:gd name="T57" fmla="*/ 99 h 973"/>
                <a:gd name="T58" fmla="*/ 223 w 773"/>
                <a:gd name="T59" fmla="*/ 97 h 973"/>
                <a:gd name="T60" fmla="*/ 238 w 773"/>
                <a:gd name="T61" fmla="*/ 94 h 973"/>
                <a:gd name="T62" fmla="*/ 248 w 773"/>
                <a:gd name="T63" fmla="*/ 87 h 973"/>
                <a:gd name="T64" fmla="*/ 252 w 773"/>
                <a:gd name="T65" fmla="*/ 80 h 973"/>
                <a:gd name="T66" fmla="*/ 249 w 773"/>
                <a:gd name="T67" fmla="*/ 73 h 973"/>
                <a:gd name="T68" fmla="*/ 233 w 773"/>
                <a:gd name="T69" fmla="*/ 60 h 973"/>
                <a:gd name="T70" fmla="*/ 205 w 773"/>
                <a:gd name="T71" fmla="*/ 40 h 973"/>
                <a:gd name="T72" fmla="*/ 165 w 773"/>
                <a:gd name="T73" fmla="*/ 21 h 973"/>
                <a:gd name="T74" fmla="*/ 160 w 773"/>
                <a:gd name="T75" fmla="*/ 12 h 973"/>
                <a:gd name="T76" fmla="*/ 143 w 773"/>
                <a:gd name="T77" fmla="*/ 8 h 9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73" h="973">
                  <a:moveTo>
                    <a:pt x="438" y="54"/>
                  </a:moveTo>
                  <a:lnTo>
                    <a:pt x="408" y="58"/>
                  </a:lnTo>
                  <a:lnTo>
                    <a:pt x="400" y="90"/>
                  </a:lnTo>
                  <a:lnTo>
                    <a:pt x="349" y="66"/>
                  </a:lnTo>
                  <a:lnTo>
                    <a:pt x="299" y="40"/>
                  </a:lnTo>
                  <a:lnTo>
                    <a:pt x="252" y="11"/>
                  </a:lnTo>
                  <a:lnTo>
                    <a:pt x="260" y="3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2" y="2"/>
                  </a:lnTo>
                  <a:lnTo>
                    <a:pt x="259" y="10"/>
                  </a:lnTo>
                  <a:lnTo>
                    <a:pt x="251" y="18"/>
                  </a:lnTo>
                  <a:lnTo>
                    <a:pt x="230" y="67"/>
                  </a:lnTo>
                  <a:lnTo>
                    <a:pt x="267" y="101"/>
                  </a:lnTo>
                  <a:lnTo>
                    <a:pt x="305" y="131"/>
                  </a:lnTo>
                  <a:lnTo>
                    <a:pt x="349" y="157"/>
                  </a:lnTo>
                  <a:lnTo>
                    <a:pt x="392" y="179"/>
                  </a:lnTo>
                  <a:lnTo>
                    <a:pt x="349" y="157"/>
                  </a:lnTo>
                  <a:lnTo>
                    <a:pt x="307" y="131"/>
                  </a:lnTo>
                  <a:lnTo>
                    <a:pt x="267" y="102"/>
                  </a:lnTo>
                  <a:lnTo>
                    <a:pt x="230" y="70"/>
                  </a:lnTo>
                  <a:lnTo>
                    <a:pt x="184" y="86"/>
                  </a:lnTo>
                  <a:lnTo>
                    <a:pt x="140" y="109"/>
                  </a:lnTo>
                  <a:lnTo>
                    <a:pt x="100" y="136"/>
                  </a:lnTo>
                  <a:lnTo>
                    <a:pt x="64" y="166"/>
                  </a:lnTo>
                  <a:lnTo>
                    <a:pt x="32" y="203"/>
                  </a:lnTo>
                  <a:lnTo>
                    <a:pt x="17" y="218"/>
                  </a:lnTo>
                  <a:lnTo>
                    <a:pt x="8" y="234"/>
                  </a:lnTo>
                  <a:lnTo>
                    <a:pt x="1" y="253"/>
                  </a:lnTo>
                  <a:lnTo>
                    <a:pt x="0" y="274"/>
                  </a:lnTo>
                  <a:lnTo>
                    <a:pt x="3" y="293"/>
                  </a:lnTo>
                  <a:lnTo>
                    <a:pt x="9" y="309"/>
                  </a:lnTo>
                  <a:lnTo>
                    <a:pt x="11" y="327"/>
                  </a:lnTo>
                  <a:lnTo>
                    <a:pt x="9" y="344"/>
                  </a:lnTo>
                  <a:lnTo>
                    <a:pt x="4" y="410"/>
                  </a:lnTo>
                  <a:lnTo>
                    <a:pt x="4" y="475"/>
                  </a:lnTo>
                  <a:lnTo>
                    <a:pt x="9" y="541"/>
                  </a:lnTo>
                  <a:lnTo>
                    <a:pt x="20" y="607"/>
                  </a:lnTo>
                  <a:lnTo>
                    <a:pt x="44" y="728"/>
                  </a:lnTo>
                  <a:lnTo>
                    <a:pt x="75" y="848"/>
                  </a:lnTo>
                  <a:lnTo>
                    <a:pt x="110" y="967"/>
                  </a:lnTo>
                  <a:lnTo>
                    <a:pt x="177" y="973"/>
                  </a:lnTo>
                  <a:lnTo>
                    <a:pt x="244" y="973"/>
                  </a:lnTo>
                  <a:lnTo>
                    <a:pt x="312" y="967"/>
                  </a:lnTo>
                  <a:lnTo>
                    <a:pt x="379" y="954"/>
                  </a:lnTo>
                  <a:lnTo>
                    <a:pt x="445" y="936"/>
                  </a:lnTo>
                  <a:lnTo>
                    <a:pt x="507" y="911"/>
                  </a:lnTo>
                  <a:lnTo>
                    <a:pt x="568" y="880"/>
                  </a:lnTo>
                  <a:lnTo>
                    <a:pt x="625" y="843"/>
                  </a:lnTo>
                  <a:lnTo>
                    <a:pt x="621" y="787"/>
                  </a:lnTo>
                  <a:lnTo>
                    <a:pt x="611" y="731"/>
                  </a:lnTo>
                  <a:lnTo>
                    <a:pt x="600" y="675"/>
                  </a:lnTo>
                  <a:lnTo>
                    <a:pt x="584" y="621"/>
                  </a:lnTo>
                  <a:lnTo>
                    <a:pt x="545" y="618"/>
                  </a:lnTo>
                  <a:lnTo>
                    <a:pt x="509" y="608"/>
                  </a:lnTo>
                  <a:lnTo>
                    <a:pt x="545" y="618"/>
                  </a:lnTo>
                  <a:lnTo>
                    <a:pt x="584" y="621"/>
                  </a:lnTo>
                  <a:lnTo>
                    <a:pt x="622" y="621"/>
                  </a:lnTo>
                  <a:lnTo>
                    <a:pt x="661" y="616"/>
                  </a:lnTo>
                  <a:lnTo>
                    <a:pt x="686" y="611"/>
                  </a:lnTo>
                  <a:lnTo>
                    <a:pt x="710" y="603"/>
                  </a:lnTo>
                  <a:lnTo>
                    <a:pt x="731" y="587"/>
                  </a:lnTo>
                  <a:lnTo>
                    <a:pt x="749" y="568"/>
                  </a:lnTo>
                  <a:lnTo>
                    <a:pt x="760" y="544"/>
                  </a:lnTo>
                  <a:lnTo>
                    <a:pt x="768" y="523"/>
                  </a:lnTo>
                  <a:lnTo>
                    <a:pt x="773" y="503"/>
                  </a:lnTo>
                  <a:lnTo>
                    <a:pt x="771" y="480"/>
                  </a:lnTo>
                  <a:lnTo>
                    <a:pt x="766" y="459"/>
                  </a:lnTo>
                  <a:lnTo>
                    <a:pt x="757" y="439"/>
                  </a:lnTo>
                  <a:lnTo>
                    <a:pt x="718" y="375"/>
                  </a:lnTo>
                  <a:lnTo>
                    <a:pt x="675" y="311"/>
                  </a:lnTo>
                  <a:lnTo>
                    <a:pt x="629" y="251"/>
                  </a:lnTo>
                  <a:lnTo>
                    <a:pt x="579" y="194"/>
                  </a:lnTo>
                  <a:lnTo>
                    <a:pt x="508" y="136"/>
                  </a:lnTo>
                  <a:lnTo>
                    <a:pt x="500" y="88"/>
                  </a:lnTo>
                  <a:lnTo>
                    <a:pt x="492" y="76"/>
                  </a:lnTo>
                  <a:lnTo>
                    <a:pt x="472" y="62"/>
                  </a:lnTo>
                  <a:lnTo>
                    <a:pt x="438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" name="Group 386"/>
            <p:cNvGrpSpPr>
              <a:grpSpLocks/>
            </p:cNvGrpSpPr>
            <p:nvPr/>
          </p:nvGrpSpPr>
          <p:grpSpPr bwMode="auto">
            <a:xfrm>
              <a:off x="4033" y="474"/>
              <a:ext cx="623" cy="1097"/>
              <a:chOff x="4033" y="474"/>
              <a:chExt cx="623" cy="1097"/>
            </a:xfrm>
          </p:grpSpPr>
          <p:sp>
            <p:nvSpPr>
              <p:cNvPr id="58" name="Freeform 284"/>
              <p:cNvSpPr>
                <a:spLocks noChangeAspect="1"/>
              </p:cNvSpPr>
              <p:nvPr/>
            </p:nvSpPr>
            <p:spPr bwMode="auto">
              <a:xfrm rot="982253" flipH="1">
                <a:off x="4108" y="488"/>
                <a:ext cx="548" cy="256"/>
              </a:xfrm>
              <a:custGeom>
                <a:avLst/>
                <a:gdLst>
                  <a:gd name="T0" fmla="*/ 200 w 733"/>
                  <a:gd name="T1" fmla="*/ 34 h 433"/>
                  <a:gd name="T2" fmla="*/ 223 w 733"/>
                  <a:gd name="T3" fmla="*/ 38 h 433"/>
                  <a:gd name="T4" fmla="*/ 227 w 733"/>
                  <a:gd name="T5" fmla="*/ 40 h 433"/>
                  <a:gd name="T6" fmla="*/ 230 w 733"/>
                  <a:gd name="T7" fmla="*/ 41 h 433"/>
                  <a:gd name="T8" fmla="*/ 227 w 733"/>
                  <a:gd name="T9" fmla="*/ 44 h 433"/>
                  <a:gd name="T10" fmla="*/ 223 w 733"/>
                  <a:gd name="T11" fmla="*/ 47 h 433"/>
                  <a:gd name="T12" fmla="*/ 218 w 733"/>
                  <a:gd name="T13" fmla="*/ 48 h 433"/>
                  <a:gd name="T14" fmla="*/ 195 w 733"/>
                  <a:gd name="T15" fmla="*/ 48 h 433"/>
                  <a:gd name="T16" fmla="*/ 196 w 733"/>
                  <a:gd name="T17" fmla="*/ 46 h 433"/>
                  <a:gd name="T18" fmla="*/ 194 w 733"/>
                  <a:gd name="T19" fmla="*/ 43 h 433"/>
                  <a:gd name="T20" fmla="*/ 189 w 733"/>
                  <a:gd name="T21" fmla="*/ 41 h 433"/>
                  <a:gd name="T22" fmla="*/ 185 w 733"/>
                  <a:gd name="T23" fmla="*/ 39 h 433"/>
                  <a:gd name="T24" fmla="*/ 152 w 733"/>
                  <a:gd name="T25" fmla="*/ 40 h 433"/>
                  <a:gd name="T26" fmla="*/ 120 w 733"/>
                  <a:gd name="T27" fmla="*/ 41 h 433"/>
                  <a:gd name="T28" fmla="*/ 87 w 733"/>
                  <a:gd name="T29" fmla="*/ 44 h 433"/>
                  <a:gd name="T30" fmla="*/ 57 w 733"/>
                  <a:gd name="T31" fmla="*/ 48 h 433"/>
                  <a:gd name="T32" fmla="*/ 19 w 733"/>
                  <a:gd name="T33" fmla="*/ 53 h 433"/>
                  <a:gd name="T34" fmla="*/ 10 w 733"/>
                  <a:gd name="T35" fmla="*/ 48 h 433"/>
                  <a:gd name="T36" fmla="*/ 3 w 733"/>
                  <a:gd name="T37" fmla="*/ 42 h 433"/>
                  <a:gd name="T38" fmla="*/ 0 w 733"/>
                  <a:gd name="T39" fmla="*/ 35 h 433"/>
                  <a:gd name="T40" fmla="*/ 1 w 733"/>
                  <a:gd name="T41" fmla="*/ 31 h 433"/>
                  <a:gd name="T42" fmla="*/ 4 w 733"/>
                  <a:gd name="T43" fmla="*/ 27 h 433"/>
                  <a:gd name="T44" fmla="*/ 10 w 733"/>
                  <a:gd name="T45" fmla="*/ 22 h 433"/>
                  <a:gd name="T46" fmla="*/ 16 w 733"/>
                  <a:gd name="T47" fmla="*/ 18 h 433"/>
                  <a:gd name="T48" fmla="*/ 25 w 733"/>
                  <a:gd name="T49" fmla="*/ 15 h 433"/>
                  <a:gd name="T50" fmla="*/ 39 w 733"/>
                  <a:gd name="T51" fmla="*/ 11 h 433"/>
                  <a:gd name="T52" fmla="*/ 55 w 733"/>
                  <a:gd name="T53" fmla="*/ 7 h 433"/>
                  <a:gd name="T54" fmla="*/ 70 w 733"/>
                  <a:gd name="T55" fmla="*/ 4 h 433"/>
                  <a:gd name="T56" fmla="*/ 88 w 733"/>
                  <a:gd name="T57" fmla="*/ 2 h 433"/>
                  <a:gd name="T58" fmla="*/ 105 w 733"/>
                  <a:gd name="T59" fmla="*/ 1 h 433"/>
                  <a:gd name="T60" fmla="*/ 124 w 733"/>
                  <a:gd name="T61" fmla="*/ 0 h 433"/>
                  <a:gd name="T62" fmla="*/ 143 w 733"/>
                  <a:gd name="T63" fmla="*/ 1 h 433"/>
                  <a:gd name="T64" fmla="*/ 159 w 733"/>
                  <a:gd name="T65" fmla="*/ 3 h 433"/>
                  <a:gd name="T66" fmla="*/ 176 w 733"/>
                  <a:gd name="T67" fmla="*/ 5 h 433"/>
                  <a:gd name="T68" fmla="*/ 185 w 733"/>
                  <a:gd name="T69" fmla="*/ 8 h 433"/>
                  <a:gd name="T70" fmla="*/ 192 w 733"/>
                  <a:gd name="T71" fmla="*/ 11 h 433"/>
                  <a:gd name="T72" fmla="*/ 197 w 733"/>
                  <a:gd name="T73" fmla="*/ 14 h 433"/>
                  <a:gd name="T74" fmla="*/ 200 w 733"/>
                  <a:gd name="T75" fmla="*/ 18 h 433"/>
                  <a:gd name="T76" fmla="*/ 200 w 733"/>
                  <a:gd name="T77" fmla="*/ 22 h 433"/>
                  <a:gd name="T78" fmla="*/ 200 w 733"/>
                  <a:gd name="T79" fmla="*/ 34 h 4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3" h="433">
                    <a:moveTo>
                      <a:pt x="638" y="274"/>
                    </a:moveTo>
                    <a:lnTo>
                      <a:pt x="712" y="313"/>
                    </a:lnTo>
                    <a:lnTo>
                      <a:pt x="725" y="326"/>
                    </a:lnTo>
                    <a:lnTo>
                      <a:pt x="733" y="341"/>
                    </a:lnTo>
                    <a:lnTo>
                      <a:pt x="725" y="364"/>
                    </a:lnTo>
                    <a:lnTo>
                      <a:pt x="712" y="382"/>
                    </a:lnTo>
                    <a:lnTo>
                      <a:pt x="695" y="395"/>
                    </a:lnTo>
                    <a:lnTo>
                      <a:pt x="625" y="395"/>
                    </a:lnTo>
                    <a:lnTo>
                      <a:pt x="628" y="372"/>
                    </a:lnTo>
                    <a:lnTo>
                      <a:pt x="620" y="349"/>
                    </a:lnTo>
                    <a:lnTo>
                      <a:pt x="607" y="331"/>
                    </a:lnTo>
                    <a:lnTo>
                      <a:pt x="590" y="318"/>
                    </a:lnTo>
                    <a:lnTo>
                      <a:pt x="484" y="323"/>
                    </a:lnTo>
                    <a:lnTo>
                      <a:pt x="382" y="338"/>
                    </a:lnTo>
                    <a:lnTo>
                      <a:pt x="280" y="364"/>
                    </a:lnTo>
                    <a:lnTo>
                      <a:pt x="180" y="395"/>
                    </a:lnTo>
                    <a:lnTo>
                      <a:pt x="62" y="433"/>
                    </a:lnTo>
                    <a:lnTo>
                      <a:pt x="31" y="392"/>
                    </a:lnTo>
                    <a:lnTo>
                      <a:pt x="11" y="344"/>
                    </a:lnTo>
                    <a:lnTo>
                      <a:pt x="0" y="292"/>
                    </a:lnTo>
                    <a:lnTo>
                      <a:pt x="3" y="254"/>
                    </a:lnTo>
                    <a:lnTo>
                      <a:pt x="13" y="218"/>
                    </a:lnTo>
                    <a:lnTo>
                      <a:pt x="31" y="182"/>
                    </a:lnTo>
                    <a:lnTo>
                      <a:pt x="54" y="151"/>
                    </a:lnTo>
                    <a:lnTo>
                      <a:pt x="82" y="126"/>
                    </a:lnTo>
                    <a:lnTo>
                      <a:pt x="126" y="87"/>
                    </a:lnTo>
                    <a:lnTo>
                      <a:pt x="175" y="54"/>
                    </a:lnTo>
                    <a:lnTo>
                      <a:pt x="226" y="31"/>
                    </a:lnTo>
                    <a:lnTo>
                      <a:pt x="282" y="13"/>
                    </a:lnTo>
                    <a:lnTo>
                      <a:pt x="338" y="3"/>
                    </a:lnTo>
                    <a:lnTo>
                      <a:pt x="397" y="0"/>
                    </a:lnTo>
                    <a:lnTo>
                      <a:pt x="456" y="8"/>
                    </a:lnTo>
                    <a:lnTo>
                      <a:pt x="510" y="23"/>
                    </a:lnTo>
                    <a:lnTo>
                      <a:pt x="564" y="44"/>
                    </a:lnTo>
                    <a:lnTo>
                      <a:pt x="592" y="64"/>
                    </a:lnTo>
                    <a:lnTo>
                      <a:pt x="615" y="87"/>
                    </a:lnTo>
                    <a:lnTo>
                      <a:pt x="631" y="118"/>
                    </a:lnTo>
                    <a:lnTo>
                      <a:pt x="638" y="149"/>
                    </a:lnTo>
                    <a:lnTo>
                      <a:pt x="638" y="182"/>
                    </a:lnTo>
                    <a:lnTo>
                      <a:pt x="638" y="2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285"/>
              <p:cNvSpPr>
                <a:spLocks noChangeAspect="1"/>
              </p:cNvSpPr>
              <p:nvPr/>
            </p:nvSpPr>
            <p:spPr bwMode="auto">
              <a:xfrm rot="982253" flipH="1">
                <a:off x="4095" y="616"/>
                <a:ext cx="124" cy="29"/>
              </a:xfrm>
              <a:custGeom>
                <a:avLst/>
                <a:gdLst>
                  <a:gd name="T0" fmla="*/ 66 w 153"/>
                  <a:gd name="T1" fmla="*/ 5 h 54"/>
                  <a:gd name="T2" fmla="*/ 64 w 153"/>
                  <a:gd name="T3" fmla="*/ 3 h 54"/>
                  <a:gd name="T4" fmla="*/ 58 w 153"/>
                  <a:gd name="T5" fmla="*/ 2 h 54"/>
                  <a:gd name="T6" fmla="*/ 52 w 153"/>
                  <a:gd name="T7" fmla="*/ 1 h 54"/>
                  <a:gd name="T8" fmla="*/ 43 w 153"/>
                  <a:gd name="T9" fmla="*/ 0 h 54"/>
                  <a:gd name="T10" fmla="*/ 34 w 153"/>
                  <a:gd name="T11" fmla="*/ 0 h 54"/>
                  <a:gd name="T12" fmla="*/ 0 w 15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54">
                    <a:moveTo>
                      <a:pt x="153" y="54"/>
                    </a:moveTo>
                    <a:lnTo>
                      <a:pt x="148" y="36"/>
                    </a:lnTo>
                    <a:lnTo>
                      <a:pt x="135" y="18"/>
                    </a:lnTo>
                    <a:lnTo>
                      <a:pt x="120" y="5"/>
                    </a:lnTo>
                    <a:lnTo>
                      <a:pt x="99" y="0"/>
                    </a:lnTo>
                    <a:lnTo>
                      <a:pt x="7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286"/>
              <p:cNvSpPr>
                <a:spLocks noChangeAspect="1"/>
              </p:cNvSpPr>
              <p:nvPr/>
            </p:nvSpPr>
            <p:spPr bwMode="auto">
              <a:xfrm rot="982253" flipH="1">
                <a:off x="4165" y="621"/>
                <a:ext cx="331" cy="78"/>
              </a:xfrm>
              <a:custGeom>
                <a:avLst/>
                <a:gdLst>
                  <a:gd name="T0" fmla="*/ 136 w 446"/>
                  <a:gd name="T1" fmla="*/ 4 h 130"/>
                  <a:gd name="T2" fmla="*/ 121 w 446"/>
                  <a:gd name="T3" fmla="*/ 1 h 130"/>
                  <a:gd name="T4" fmla="*/ 104 w 446"/>
                  <a:gd name="T5" fmla="*/ 1 h 130"/>
                  <a:gd name="T6" fmla="*/ 88 w 446"/>
                  <a:gd name="T7" fmla="*/ 0 h 130"/>
                  <a:gd name="T8" fmla="*/ 71 w 446"/>
                  <a:gd name="T9" fmla="*/ 1 h 130"/>
                  <a:gd name="T10" fmla="*/ 53 w 446"/>
                  <a:gd name="T11" fmla="*/ 3 h 130"/>
                  <a:gd name="T12" fmla="*/ 33 w 446"/>
                  <a:gd name="T13" fmla="*/ 7 h 130"/>
                  <a:gd name="T14" fmla="*/ 16 w 446"/>
                  <a:gd name="T15" fmla="*/ 11 h 130"/>
                  <a:gd name="T16" fmla="*/ 0 w 446"/>
                  <a:gd name="T17" fmla="*/ 17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6" h="130">
                    <a:moveTo>
                      <a:pt x="446" y="30"/>
                    </a:moveTo>
                    <a:lnTo>
                      <a:pt x="398" y="12"/>
                    </a:lnTo>
                    <a:lnTo>
                      <a:pt x="344" y="2"/>
                    </a:lnTo>
                    <a:lnTo>
                      <a:pt x="290" y="0"/>
                    </a:lnTo>
                    <a:lnTo>
                      <a:pt x="236" y="5"/>
                    </a:lnTo>
                    <a:lnTo>
                      <a:pt x="172" y="25"/>
                    </a:lnTo>
                    <a:lnTo>
                      <a:pt x="111" y="51"/>
                    </a:lnTo>
                    <a:lnTo>
                      <a:pt x="54" y="87"/>
                    </a:lnTo>
                    <a:lnTo>
                      <a:pt x="0" y="1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287"/>
              <p:cNvSpPr>
                <a:spLocks noChangeAspect="1"/>
              </p:cNvSpPr>
              <p:nvPr/>
            </p:nvSpPr>
            <p:spPr bwMode="auto">
              <a:xfrm rot="982253" flipH="1">
                <a:off x="4246" y="474"/>
                <a:ext cx="31" cy="128"/>
              </a:xfrm>
              <a:custGeom>
                <a:avLst/>
                <a:gdLst>
                  <a:gd name="T0" fmla="*/ 0 w 48"/>
                  <a:gd name="T1" fmla="*/ 0 h 223"/>
                  <a:gd name="T2" fmla="*/ 4 w 48"/>
                  <a:gd name="T3" fmla="*/ 3 h 223"/>
                  <a:gd name="T4" fmla="*/ 6 w 48"/>
                  <a:gd name="T5" fmla="*/ 6 h 223"/>
                  <a:gd name="T6" fmla="*/ 8 w 48"/>
                  <a:gd name="T7" fmla="*/ 10 h 223"/>
                  <a:gd name="T8" fmla="*/ 8 w 48"/>
                  <a:gd name="T9" fmla="*/ 14 h 223"/>
                  <a:gd name="T10" fmla="*/ 8 w 48"/>
                  <a:gd name="T11" fmla="*/ 24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223">
                    <a:moveTo>
                      <a:pt x="0" y="0"/>
                    </a:moveTo>
                    <a:lnTo>
                      <a:pt x="23" y="29"/>
                    </a:lnTo>
                    <a:lnTo>
                      <a:pt x="38" y="59"/>
                    </a:lnTo>
                    <a:lnTo>
                      <a:pt x="46" y="95"/>
                    </a:lnTo>
                    <a:lnTo>
                      <a:pt x="48" y="131"/>
                    </a:lnTo>
                    <a:lnTo>
                      <a:pt x="48" y="2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288"/>
              <p:cNvSpPr>
                <a:spLocks noChangeAspect="1"/>
              </p:cNvSpPr>
              <p:nvPr/>
            </p:nvSpPr>
            <p:spPr bwMode="auto">
              <a:xfrm rot="982253" flipH="1">
                <a:off x="4399" y="553"/>
                <a:ext cx="160" cy="123"/>
              </a:xfrm>
              <a:custGeom>
                <a:avLst/>
                <a:gdLst>
                  <a:gd name="T0" fmla="*/ 0 w 210"/>
                  <a:gd name="T1" fmla="*/ 0 h 197"/>
                  <a:gd name="T2" fmla="*/ 14 w 210"/>
                  <a:gd name="T3" fmla="*/ 1 h 197"/>
                  <a:gd name="T4" fmla="*/ 27 w 210"/>
                  <a:gd name="T5" fmla="*/ 2 h 197"/>
                  <a:gd name="T6" fmla="*/ 39 w 210"/>
                  <a:gd name="T7" fmla="*/ 6 h 197"/>
                  <a:gd name="T8" fmla="*/ 48 w 210"/>
                  <a:gd name="T9" fmla="*/ 11 h 197"/>
                  <a:gd name="T10" fmla="*/ 56 w 210"/>
                  <a:gd name="T11" fmla="*/ 16 h 197"/>
                  <a:gd name="T12" fmla="*/ 71 w 210"/>
                  <a:gd name="T13" fmla="*/ 3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197">
                    <a:moveTo>
                      <a:pt x="0" y="0"/>
                    </a:moveTo>
                    <a:lnTo>
                      <a:pt x="41" y="5"/>
                    </a:lnTo>
                    <a:lnTo>
                      <a:pt x="79" y="20"/>
                    </a:lnTo>
                    <a:lnTo>
                      <a:pt x="115" y="41"/>
                    </a:lnTo>
                    <a:lnTo>
                      <a:pt x="143" y="69"/>
                    </a:lnTo>
                    <a:lnTo>
                      <a:pt x="166" y="105"/>
                    </a:lnTo>
                    <a:lnTo>
                      <a:pt x="210" y="1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289"/>
              <p:cNvSpPr>
                <a:spLocks noChangeAspect="1"/>
              </p:cNvSpPr>
              <p:nvPr/>
            </p:nvSpPr>
            <p:spPr bwMode="auto">
              <a:xfrm rot="982253" flipH="1">
                <a:off x="4262" y="517"/>
                <a:ext cx="227" cy="34"/>
              </a:xfrm>
              <a:custGeom>
                <a:avLst/>
                <a:gdLst>
                  <a:gd name="T0" fmla="*/ 92 w 307"/>
                  <a:gd name="T1" fmla="*/ 2 h 56"/>
                  <a:gd name="T2" fmla="*/ 78 w 307"/>
                  <a:gd name="T3" fmla="*/ 1 h 56"/>
                  <a:gd name="T4" fmla="*/ 64 w 307"/>
                  <a:gd name="T5" fmla="*/ 0 h 56"/>
                  <a:gd name="T6" fmla="*/ 48 w 307"/>
                  <a:gd name="T7" fmla="*/ 0 h 56"/>
                  <a:gd name="T8" fmla="*/ 33 w 307"/>
                  <a:gd name="T9" fmla="*/ 1 h 56"/>
                  <a:gd name="T10" fmla="*/ 20 w 307"/>
                  <a:gd name="T11" fmla="*/ 4 h 56"/>
                  <a:gd name="T12" fmla="*/ 0 w 307"/>
                  <a:gd name="T13" fmla="*/ 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7" h="56">
                    <a:moveTo>
                      <a:pt x="307" y="20"/>
                    </a:moveTo>
                    <a:lnTo>
                      <a:pt x="261" y="5"/>
                    </a:lnTo>
                    <a:lnTo>
                      <a:pt x="212" y="0"/>
                    </a:lnTo>
                    <a:lnTo>
                      <a:pt x="161" y="0"/>
                    </a:lnTo>
                    <a:lnTo>
                      <a:pt x="112" y="10"/>
                    </a:lnTo>
                    <a:lnTo>
                      <a:pt x="66" y="28"/>
                    </a:lnTo>
                    <a:lnTo>
                      <a:pt x="0" y="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290"/>
              <p:cNvSpPr>
                <a:spLocks noChangeAspect="1"/>
              </p:cNvSpPr>
              <p:nvPr/>
            </p:nvSpPr>
            <p:spPr bwMode="auto">
              <a:xfrm rot="982253" flipH="1">
                <a:off x="4405" y="646"/>
                <a:ext cx="212" cy="88"/>
              </a:xfrm>
              <a:custGeom>
                <a:avLst/>
                <a:gdLst>
                  <a:gd name="T0" fmla="*/ 84 w 289"/>
                  <a:gd name="T1" fmla="*/ 0 h 148"/>
                  <a:gd name="T2" fmla="*/ 57 w 289"/>
                  <a:gd name="T3" fmla="*/ 7 h 148"/>
                  <a:gd name="T4" fmla="*/ 30 w 289"/>
                  <a:gd name="T5" fmla="*/ 14 h 148"/>
                  <a:gd name="T6" fmla="*/ 0 w 289"/>
                  <a:gd name="T7" fmla="*/ 18 h 1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" h="148">
                    <a:moveTo>
                      <a:pt x="289" y="0"/>
                    </a:moveTo>
                    <a:lnTo>
                      <a:pt x="197" y="54"/>
                    </a:lnTo>
                    <a:lnTo>
                      <a:pt x="105" y="113"/>
                    </a:lnTo>
                    <a:lnTo>
                      <a:pt x="0" y="1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291"/>
              <p:cNvSpPr>
                <a:spLocks noChangeAspect="1"/>
              </p:cNvSpPr>
              <p:nvPr/>
            </p:nvSpPr>
            <p:spPr bwMode="auto">
              <a:xfrm rot="982253" flipH="1">
                <a:off x="4066" y="676"/>
                <a:ext cx="532" cy="359"/>
              </a:xfrm>
              <a:custGeom>
                <a:avLst/>
                <a:gdLst>
                  <a:gd name="T0" fmla="*/ 197 w 717"/>
                  <a:gd name="T1" fmla="*/ 3 h 621"/>
                  <a:gd name="T2" fmla="*/ 202 w 717"/>
                  <a:gd name="T3" fmla="*/ 10 h 621"/>
                  <a:gd name="T4" fmla="*/ 206 w 717"/>
                  <a:gd name="T5" fmla="*/ 16 h 621"/>
                  <a:gd name="T6" fmla="*/ 217 w 717"/>
                  <a:gd name="T7" fmla="*/ 21 h 621"/>
                  <a:gd name="T8" fmla="*/ 216 w 717"/>
                  <a:gd name="T9" fmla="*/ 27 h 621"/>
                  <a:gd name="T10" fmla="*/ 204 w 717"/>
                  <a:gd name="T11" fmla="*/ 33 h 621"/>
                  <a:gd name="T12" fmla="*/ 197 w 717"/>
                  <a:gd name="T13" fmla="*/ 38 h 621"/>
                  <a:gd name="T14" fmla="*/ 194 w 717"/>
                  <a:gd name="T15" fmla="*/ 45 h 621"/>
                  <a:gd name="T16" fmla="*/ 183 w 717"/>
                  <a:gd name="T17" fmla="*/ 52 h 621"/>
                  <a:gd name="T18" fmla="*/ 161 w 717"/>
                  <a:gd name="T19" fmla="*/ 57 h 621"/>
                  <a:gd name="T20" fmla="*/ 137 w 717"/>
                  <a:gd name="T21" fmla="*/ 58 h 621"/>
                  <a:gd name="T22" fmla="*/ 127 w 717"/>
                  <a:gd name="T23" fmla="*/ 67 h 621"/>
                  <a:gd name="T24" fmla="*/ 112 w 717"/>
                  <a:gd name="T25" fmla="*/ 69 h 621"/>
                  <a:gd name="T26" fmla="*/ 95 w 717"/>
                  <a:gd name="T27" fmla="*/ 68 h 621"/>
                  <a:gd name="T28" fmla="*/ 85 w 717"/>
                  <a:gd name="T29" fmla="*/ 64 h 621"/>
                  <a:gd name="T30" fmla="*/ 89 w 717"/>
                  <a:gd name="T31" fmla="*/ 56 h 621"/>
                  <a:gd name="T32" fmla="*/ 70 w 717"/>
                  <a:gd name="T33" fmla="*/ 50 h 621"/>
                  <a:gd name="T34" fmla="*/ 59 w 717"/>
                  <a:gd name="T35" fmla="*/ 42 h 621"/>
                  <a:gd name="T36" fmla="*/ 36 w 717"/>
                  <a:gd name="T37" fmla="*/ 42 h 621"/>
                  <a:gd name="T38" fmla="*/ 17 w 717"/>
                  <a:gd name="T39" fmla="*/ 38 h 621"/>
                  <a:gd name="T40" fmla="*/ 4 w 717"/>
                  <a:gd name="T41" fmla="*/ 31 h 621"/>
                  <a:gd name="T42" fmla="*/ 0 w 717"/>
                  <a:gd name="T43" fmla="*/ 24 h 621"/>
                  <a:gd name="T44" fmla="*/ 3 w 717"/>
                  <a:gd name="T45" fmla="*/ 17 h 621"/>
                  <a:gd name="T46" fmla="*/ 16 w 717"/>
                  <a:gd name="T47" fmla="*/ 13 h 621"/>
                  <a:gd name="T48" fmla="*/ 33 w 717"/>
                  <a:gd name="T49" fmla="*/ 13 h 621"/>
                  <a:gd name="T50" fmla="*/ 47 w 717"/>
                  <a:gd name="T51" fmla="*/ 17 h 621"/>
                  <a:gd name="T52" fmla="*/ 65 w 717"/>
                  <a:gd name="T53" fmla="*/ 24 h 621"/>
                  <a:gd name="T54" fmla="*/ 62 w 717"/>
                  <a:gd name="T55" fmla="*/ 16 h 621"/>
                  <a:gd name="T56" fmla="*/ 65 w 717"/>
                  <a:gd name="T57" fmla="*/ 10 h 621"/>
                  <a:gd name="T58" fmla="*/ 72 w 717"/>
                  <a:gd name="T59" fmla="*/ 7 h 621"/>
                  <a:gd name="T60" fmla="*/ 122 w 717"/>
                  <a:gd name="T61" fmla="*/ 2 h 621"/>
                  <a:gd name="T62" fmla="*/ 174 w 717"/>
                  <a:gd name="T63" fmla="*/ 0 h 6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7" h="621">
                    <a:moveTo>
                      <a:pt x="628" y="0"/>
                    </a:moveTo>
                    <a:lnTo>
                      <a:pt x="648" y="26"/>
                    </a:lnTo>
                    <a:lnTo>
                      <a:pt x="661" y="56"/>
                    </a:lnTo>
                    <a:lnTo>
                      <a:pt x="664" y="87"/>
                    </a:lnTo>
                    <a:lnTo>
                      <a:pt x="656" y="120"/>
                    </a:lnTo>
                    <a:lnTo>
                      <a:pt x="681" y="136"/>
                    </a:lnTo>
                    <a:lnTo>
                      <a:pt x="702" y="156"/>
                    </a:lnTo>
                    <a:lnTo>
                      <a:pt x="715" y="185"/>
                    </a:lnTo>
                    <a:lnTo>
                      <a:pt x="717" y="215"/>
                    </a:lnTo>
                    <a:lnTo>
                      <a:pt x="712" y="246"/>
                    </a:lnTo>
                    <a:lnTo>
                      <a:pt x="697" y="272"/>
                    </a:lnTo>
                    <a:lnTo>
                      <a:pt x="674" y="292"/>
                    </a:lnTo>
                    <a:lnTo>
                      <a:pt x="648" y="305"/>
                    </a:lnTo>
                    <a:lnTo>
                      <a:pt x="651" y="338"/>
                    </a:lnTo>
                    <a:lnTo>
                      <a:pt x="648" y="372"/>
                    </a:lnTo>
                    <a:lnTo>
                      <a:pt x="640" y="403"/>
                    </a:lnTo>
                    <a:lnTo>
                      <a:pt x="628" y="433"/>
                    </a:lnTo>
                    <a:lnTo>
                      <a:pt x="602" y="467"/>
                    </a:lnTo>
                    <a:lnTo>
                      <a:pt x="571" y="492"/>
                    </a:lnTo>
                    <a:lnTo>
                      <a:pt x="533" y="510"/>
                    </a:lnTo>
                    <a:lnTo>
                      <a:pt x="494" y="518"/>
                    </a:lnTo>
                    <a:lnTo>
                      <a:pt x="453" y="521"/>
                    </a:lnTo>
                    <a:lnTo>
                      <a:pt x="441" y="562"/>
                    </a:lnTo>
                    <a:lnTo>
                      <a:pt x="418" y="598"/>
                    </a:lnTo>
                    <a:lnTo>
                      <a:pt x="395" y="613"/>
                    </a:lnTo>
                    <a:lnTo>
                      <a:pt x="369" y="621"/>
                    </a:lnTo>
                    <a:lnTo>
                      <a:pt x="341" y="621"/>
                    </a:lnTo>
                    <a:lnTo>
                      <a:pt x="313" y="610"/>
                    </a:lnTo>
                    <a:lnTo>
                      <a:pt x="292" y="592"/>
                    </a:lnTo>
                    <a:lnTo>
                      <a:pt x="279" y="567"/>
                    </a:lnTo>
                    <a:lnTo>
                      <a:pt x="274" y="539"/>
                    </a:lnTo>
                    <a:lnTo>
                      <a:pt x="295" y="503"/>
                    </a:lnTo>
                    <a:lnTo>
                      <a:pt x="261" y="480"/>
                    </a:lnTo>
                    <a:lnTo>
                      <a:pt x="233" y="449"/>
                    </a:lnTo>
                    <a:lnTo>
                      <a:pt x="210" y="415"/>
                    </a:lnTo>
                    <a:lnTo>
                      <a:pt x="195" y="380"/>
                    </a:lnTo>
                    <a:lnTo>
                      <a:pt x="156" y="382"/>
                    </a:lnTo>
                    <a:lnTo>
                      <a:pt x="120" y="377"/>
                    </a:lnTo>
                    <a:lnTo>
                      <a:pt x="85" y="362"/>
                    </a:lnTo>
                    <a:lnTo>
                      <a:pt x="56" y="338"/>
                    </a:lnTo>
                    <a:lnTo>
                      <a:pt x="31" y="310"/>
                    </a:lnTo>
                    <a:lnTo>
                      <a:pt x="15" y="277"/>
                    </a:lnTo>
                    <a:lnTo>
                      <a:pt x="8" y="241"/>
                    </a:lnTo>
                    <a:lnTo>
                      <a:pt x="0" y="213"/>
                    </a:lnTo>
                    <a:lnTo>
                      <a:pt x="0" y="185"/>
                    </a:lnTo>
                    <a:lnTo>
                      <a:pt x="10" y="156"/>
                    </a:lnTo>
                    <a:lnTo>
                      <a:pt x="28" y="136"/>
                    </a:lnTo>
                    <a:lnTo>
                      <a:pt x="54" y="120"/>
                    </a:lnTo>
                    <a:lnTo>
                      <a:pt x="82" y="113"/>
                    </a:lnTo>
                    <a:lnTo>
                      <a:pt x="110" y="115"/>
                    </a:lnTo>
                    <a:lnTo>
                      <a:pt x="136" y="128"/>
                    </a:lnTo>
                    <a:lnTo>
                      <a:pt x="156" y="149"/>
                    </a:lnTo>
                    <a:lnTo>
                      <a:pt x="174" y="215"/>
                    </a:lnTo>
                    <a:lnTo>
                      <a:pt x="213" y="215"/>
                    </a:lnTo>
                    <a:lnTo>
                      <a:pt x="205" y="179"/>
                    </a:lnTo>
                    <a:lnTo>
                      <a:pt x="205" y="146"/>
                    </a:lnTo>
                    <a:lnTo>
                      <a:pt x="213" y="110"/>
                    </a:lnTo>
                    <a:lnTo>
                      <a:pt x="213" y="90"/>
                    </a:lnTo>
                    <a:lnTo>
                      <a:pt x="223" y="74"/>
                    </a:lnTo>
                    <a:lnTo>
                      <a:pt x="238" y="62"/>
                    </a:lnTo>
                    <a:lnTo>
                      <a:pt x="320" y="36"/>
                    </a:lnTo>
                    <a:lnTo>
                      <a:pt x="405" y="18"/>
                    </a:lnTo>
                    <a:lnTo>
                      <a:pt x="489" y="5"/>
                    </a:lnTo>
                    <a:lnTo>
                      <a:pt x="576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292"/>
              <p:cNvSpPr>
                <a:spLocks noChangeAspect="1"/>
              </p:cNvSpPr>
              <p:nvPr/>
            </p:nvSpPr>
            <p:spPr bwMode="auto">
              <a:xfrm rot="982253" flipH="1">
                <a:off x="4490" y="848"/>
                <a:ext cx="36" cy="40"/>
              </a:xfrm>
              <a:custGeom>
                <a:avLst/>
                <a:gdLst>
                  <a:gd name="T0" fmla="*/ 13 w 44"/>
                  <a:gd name="T1" fmla="*/ 1 h 69"/>
                  <a:gd name="T2" fmla="*/ 8 w 44"/>
                  <a:gd name="T3" fmla="*/ 0 h 69"/>
                  <a:gd name="T4" fmla="*/ 4 w 44"/>
                  <a:gd name="T5" fmla="*/ 1 h 69"/>
                  <a:gd name="T6" fmla="*/ 0 w 44"/>
                  <a:gd name="T7" fmla="*/ 2 h 69"/>
                  <a:gd name="T8" fmla="*/ 0 w 44"/>
                  <a:gd name="T9" fmla="*/ 3 h 69"/>
                  <a:gd name="T10" fmla="*/ 2 w 44"/>
                  <a:gd name="T11" fmla="*/ 5 h 69"/>
                  <a:gd name="T12" fmla="*/ 6 w 44"/>
                  <a:gd name="T13" fmla="*/ 7 h 69"/>
                  <a:gd name="T14" fmla="*/ 11 w 44"/>
                  <a:gd name="T15" fmla="*/ 8 h 69"/>
                  <a:gd name="T16" fmla="*/ 16 w 44"/>
                  <a:gd name="T17" fmla="*/ 8 h 69"/>
                  <a:gd name="T18" fmla="*/ 20 w 44"/>
                  <a:gd name="T19" fmla="*/ 7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69">
                    <a:moveTo>
                      <a:pt x="28" y="5"/>
                    </a:moveTo>
                    <a:lnTo>
                      <a:pt x="18" y="0"/>
                    </a:lnTo>
                    <a:lnTo>
                      <a:pt x="8" y="5"/>
                    </a:lnTo>
                    <a:lnTo>
                      <a:pt x="0" y="15"/>
                    </a:lnTo>
                    <a:lnTo>
                      <a:pt x="0" y="33"/>
                    </a:lnTo>
                    <a:lnTo>
                      <a:pt x="5" y="49"/>
                    </a:lnTo>
                    <a:lnTo>
                      <a:pt x="13" y="62"/>
                    </a:lnTo>
                    <a:lnTo>
                      <a:pt x="26" y="69"/>
                    </a:lnTo>
                    <a:lnTo>
                      <a:pt x="36" y="69"/>
                    </a:lnTo>
                    <a:lnTo>
                      <a:pt x="44" y="5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293"/>
              <p:cNvSpPr>
                <a:spLocks noChangeAspect="1"/>
              </p:cNvSpPr>
              <p:nvPr/>
            </p:nvSpPr>
            <p:spPr bwMode="auto">
              <a:xfrm rot="982253" flipH="1">
                <a:off x="4114" y="717"/>
                <a:ext cx="21" cy="39"/>
              </a:xfrm>
              <a:custGeom>
                <a:avLst/>
                <a:gdLst>
                  <a:gd name="T0" fmla="*/ 0 w 26"/>
                  <a:gd name="T1" fmla="*/ 1 h 64"/>
                  <a:gd name="T2" fmla="*/ 3 w 26"/>
                  <a:gd name="T3" fmla="*/ 0 h 64"/>
                  <a:gd name="T4" fmla="*/ 8 w 26"/>
                  <a:gd name="T5" fmla="*/ 1 h 64"/>
                  <a:gd name="T6" fmla="*/ 10 w 26"/>
                  <a:gd name="T7" fmla="*/ 2 h 64"/>
                  <a:gd name="T8" fmla="*/ 11 w 26"/>
                  <a:gd name="T9" fmla="*/ 4 h 64"/>
                  <a:gd name="T10" fmla="*/ 10 w 26"/>
                  <a:gd name="T11" fmla="*/ 7 h 64"/>
                  <a:gd name="T12" fmla="*/ 8 w 26"/>
                  <a:gd name="T13" fmla="*/ 8 h 64"/>
                  <a:gd name="T14" fmla="*/ 3 w 26"/>
                  <a:gd name="T15" fmla="*/ 9 h 64"/>
                  <a:gd name="T16" fmla="*/ 0 w 26"/>
                  <a:gd name="T17" fmla="*/ 9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64">
                    <a:moveTo>
                      <a:pt x="0" y="2"/>
                    </a:moveTo>
                    <a:lnTo>
                      <a:pt x="8" y="0"/>
                    </a:lnTo>
                    <a:lnTo>
                      <a:pt x="18" y="5"/>
                    </a:lnTo>
                    <a:lnTo>
                      <a:pt x="23" y="15"/>
                    </a:lnTo>
                    <a:lnTo>
                      <a:pt x="26" y="33"/>
                    </a:lnTo>
                    <a:lnTo>
                      <a:pt x="23" y="49"/>
                    </a:lnTo>
                    <a:lnTo>
                      <a:pt x="18" y="59"/>
                    </a:lnTo>
                    <a:lnTo>
                      <a:pt x="8" y="64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294"/>
              <p:cNvSpPr>
                <a:spLocks noChangeAspect="1"/>
              </p:cNvSpPr>
              <p:nvPr/>
            </p:nvSpPr>
            <p:spPr bwMode="auto">
              <a:xfrm rot="982253" flipH="1">
                <a:off x="4150" y="704"/>
                <a:ext cx="0" cy="64"/>
              </a:xfrm>
              <a:custGeom>
                <a:avLst/>
                <a:gdLst>
                  <a:gd name="T0" fmla="*/ 0 w 3"/>
                  <a:gd name="T1" fmla="*/ 0 h 103"/>
                  <a:gd name="T2" fmla="*/ 0 w 3"/>
                  <a:gd name="T3" fmla="*/ 5 h 103"/>
                  <a:gd name="T4" fmla="*/ 0 w 3"/>
                  <a:gd name="T5" fmla="*/ 11 h 103"/>
                  <a:gd name="T6" fmla="*/ 0 w 3"/>
                  <a:gd name="T7" fmla="*/ 16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3">
                    <a:moveTo>
                      <a:pt x="0" y="0"/>
                    </a:moveTo>
                    <a:lnTo>
                      <a:pt x="0" y="34"/>
                    </a:lnTo>
                    <a:lnTo>
                      <a:pt x="0" y="70"/>
                    </a:lnTo>
                    <a:lnTo>
                      <a:pt x="3" y="10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295"/>
              <p:cNvSpPr>
                <a:spLocks noChangeAspect="1"/>
              </p:cNvSpPr>
              <p:nvPr/>
            </p:nvSpPr>
            <p:spPr bwMode="auto">
              <a:xfrm rot="982253" flipH="1">
                <a:off x="4297" y="730"/>
                <a:ext cx="78" cy="98"/>
              </a:xfrm>
              <a:custGeom>
                <a:avLst/>
                <a:gdLst>
                  <a:gd name="T0" fmla="*/ 30 w 105"/>
                  <a:gd name="T1" fmla="*/ 16 h 151"/>
                  <a:gd name="T2" fmla="*/ 32 w 105"/>
                  <a:gd name="T3" fmla="*/ 12 h 151"/>
                  <a:gd name="T4" fmla="*/ 32 w 105"/>
                  <a:gd name="T5" fmla="*/ 8 h 151"/>
                  <a:gd name="T6" fmla="*/ 30 w 105"/>
                  <a:gd name="T7" fmla="*/ 3 h 151"/>
                  <a:gd name="T8" fmla="*/ 27 w 105"/>
                  <a:gd name="T9" fmla="*/ 1 h 151"/>
                  <a:gd name="T10" fmla="*/ 22 w 105"/>
                  <a:gd name="T11" fmla="*/ 0 h 151"/>
                  <a:gd name="T12" fmla="*/ 16 w 105"/>
                  <a:gd name="T13" fmla="*/ 1 h 151"/>
                  <a:gd name="T14" fmla="*/ 10 w 105"/>
                  <a:gd name="T15" fmla="*/ 3 h 151"/>
                  <a:gd name="T16" fmla="*/ 6 w 105"/>
                  <a:gd name="T17" fmla="*/ 6 h 151"/>
                  <a:gd name="T18" fmla="*/ 2 w 105"/>
                  <a:gd name="T19" fmla="*/ 10 h 151"/>
                  <a:gd name="T20" fmla="*/ 0 w 105"/>
                  <a:gd name="T21" fmla="*/ 15 h 151"/>
                  <a:gd name="T22" fmla="*/ 0 w 105"/>
                  <a:gd name="T23" fmla="*/ 19 h 151"/>
                  <a:gd name="T24" fmla="*/ 2 w 105"/>
                  <a:gd name="T25" fmla="*/ 23 h 151"/>
                  <a:gd name="T26" fmla="*/ 6 w 105"/>
                  <a:gd name="T27" fmla="*/ 26 h 151"/>
                  <a:gd name="T28" fmla="*/ 10 w 105"/>
                  <a:gd name="T29" fmla="*/ 27 h 151"/>
                  <a:gd name="T30" fmla="*/ 16 w 105"/>
                  <a:gd name="T31" fmla="*/ 26 h 151"/>
                  <a:gd name="T32" fmla="*/ 22 w 105"/>
                  <a:gd name="T33" fmla="*/ 24 h 151"/>
                  <a:gd name="T34" fmla="*/ 27 w 105"/>
                  <a:gd name="T35" fmla="*/ 21 h 151"/>
                  <a:gd name="T36" fmla="*/ 30 w 105"/>
                  <a:gd name="T37" fmla="*/ 16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5" h="151">
                    <a:moveTo>
                      <a:pt x="100" y="92"/>
                    </a:moveTo>
                    <a:lnTo>
                      <a:pt x="105" y="66"/>
                    </a:lnTo>
                    <a:lnTo>
                      <a:pt x="105" y="41"/>
                    </a:lnTo>
                    <a:lnTo>
                      <a:pt x="100" y="20"/>
                    </a:lnTo>
                    <a:lnTo>
                      <a:pt x="87" y="7"/>
                    </a:lnTo>
                    <a:lnTo>
                      <a:pt x="71" y="0"/>
                    </a:lnTo>
                    <a:lnTo>
                      <a:pt x="53" y="5"/>
                    </a:lnTo>
                    <a:lnTo>
                      <a:pt x="35" y="15"/>
                    </a:lnTo>
                    <a:lnTo>
                      <a:pt x="20" y="36"/>
                    </a:lnTo>
                    <a:lnTo>
                      <a:pt x="7" y="59"/>
                    </a:lnTo>
                    <a:lnTo>
                      <a:pt x="0" y="84"/>
                    </a:lnTo>
                    <a:lnTo>
                      <a:pt x="0" y="110"/>
                    </a:lnTo>
                    <a:lnTo>
                      <a:pt x="7" y="130"/>
                    </a:lnTo>
                    <a:lnTo>
                      <a:pt x="20" y="146"/>
                    </a:lnTo>
                    <a:lnTo>
                      <a:pt x="35" y="151"/>
                    </a:lnTo>
                    <a:lnTo>
                      <a:pt x="53" y="148"/>
                    </a:lnTo>
                    <a:lnTo>
                      <a:pt x="71" y="136"/>
                    </a:lnTo>
                    <a:lnTo>
                      <a:pt x="87" y="118"/>
                    </a:lnTo>
                    <a:lnTo>
                      <a:pt x="10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296"/>
              <p:cNvSpPr>
                <a:spLocks noChangeAspect="1"/>
              </p:cNvSpPr>
              <p:nvPr/>
            </p:nvSpPr>
            <p:spPr bwMode="auto">
              <a:xfrm rot="982253" flipH="1">
                <a:off x="4308" y="739"/>
                <a:ext cx="42" cy="49"/>
              </a:xfrm>
              <a:custGeom>
                <a:avLst/>
                <a:gdLst>
                  <a:gd name="T0" fmla="*/ 14 w 59"/>
                  <a:gd name="T1" fmla="*/ 6 h 85"/>
                  <a:gd name="T2" fmla="*/ 15 w 59"/>
                  <a:gd name="T3" fmla="*/ 4 h 85"/>
                  <a:gd name="T4" fmla="*/ 15 w 59"/>
                  <a:gd name="T5" fmla="*/ 2 h 85"/>
                  <a:gd name="T6" fmla="*/ 14 w 59"/>
                  <a:gd name="T7" fmla="*/ 1 h 85"/>
                  <a:gd name="T8" fmla="*/ 10 w 59"/>
                  <a:gd name="T9" fmla="*/ 0 h 85"/>
                  <a:gd name="T10" fmla="*/ 6 w 59"/>
                  <a:gd name="T11" fmla="*/ 1 h 85"/>
                  <a:gd name="T12" fmla="*/ 3 w 59"/>
                  <a:gd name="T13" fmla="*/ 2 h 85"/>
                  <a:gd name="T14" fmla="*/ 1 w 59"/>
                  <a:gd name="T15" fmla="*/ 4 h 85"/>
                  <a:gd name="T16" fmla="*/ 0 w 59"/>
                  <a:gd name="T17" fmla="*/ 6 h 85"/>
                  <a:gd name="T18" fmla="*/ 1 w 59"/>
                  <a:gd name="T19" fmla="*/ 7 h 85"/>
                  <a:gd name="T20" fmla="*/ 3 w 59"/>
                  <a:gd name="T21" fmla="*/ 9 h 85"/>
                  <a:gd name="T22" fmla="*/ 5 w 59"/>
                  <a:gd name="T23" fmla="*/ 9 h 85"/>
                  <a:gd name="T24" fmla="*/ 9 w 59"/>
                  <a:gd name="T25" fmla="*/ 9 h 85"/>
                  <a:gd name="T26" fmla="*/ 11 w 59"/>
                  <a:gd name="T27" fmla="*/ 7 h 85"/>
                  <a:gd name="T28" fmla="*/ 14 w 59"/>
                  <a:gd name="T29" fmla="*/ 6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85">
                    <a:moveTo>
                      <a:pt x="56" y="52"/>
                    </a:moveTo>
                    <a:lnTo>
                      <a:pt x="59" y="34"/>
                    </a:lnTo>
                    <a:lnTo>
                      <a:pt x="59" y="16"/>
                    </a:lnTo>
                    <a:lnTo>
                      <a:pt x="51" y="5"/>
                    </a:lnTo>
                    <a:lnTo>
                      <a:pt x="38" y="0"/>
                    </a:lnTo>
                    <a:lnTo>
                      <a:pt x="25" y="5"/>
                    </a:lnTo>
                    <a:lnTo>
                      <a:pt x="12" y="16"/>
                    </a:lnTo>
                    <a:lnTo>
                      <a:pt x="5" y="34"/>
                    </a:lnTo>
                    <a:lnTo>
                      <a:pt x="0" y="52"/>
                    </a:lnTo>
                    <a:lnTo>
                      <a:pt x="2" y="70"/>
                    </a:lnTo>
                    <a:lnTo>
                      <a:pt x="10" y="80"/>
                    </a:lnTo>
                    <a:lnTo>
                      <a:pt x="20" y="85"/>
                    </a:lnTo>
                    <a:lnTo>
                      <a:pt x="35" y="80"/>
                    </a:lnTo>
                    <a:lnTo>
                      <a:pt x="46" y="70"/>
                    </a:lnTo>
                    <a:lnTo>
                      <a:pt x="5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297"/>
              <p:cNvSpPr>
                <a:spLocks noChangeAspect="1"/>
              </p:cNvSpPr>
              <p:nvPr/>
            </p:nvSpPr>
            <p:spPr bwMode="auto">
              <a:xfrm rot="982253" flipH="1">
                <a:off x="4309" y="738"/>
                <a:ext cx="26" cy="29"/>
              </a:xfrm>
              <a:custGeom>
                <a:avLst/>
                <a:gdLst>
                  <a:gd name="T0" fmla="*/ 9 w 36"/>
                  <a:gd name="T1" fmla="*/ 4 h 49"/>
                  <a:gd name="T2" fmla="*/ 10 w 36"/>
                  <a:gd name="T3" fmla="*/ 2 h 49"/>
                  <a:gd name="T4" fmla="*/ 9 w 36"/>
                  <a:gd name="T5" fmla="*/ 1 h 49"/>
                  <a:gd name="T6" fmla="*/ 7 w 36"/>
                  <a:gd name="T7" fmla="*/ 0 h 49"/>
                  <a:gd name="T8" fmla="*/ 5 w 36"/>
                  <a:gd name="T9" fmla="*/ 0 h 49"/>
                  <a:gd name="T10" fmla="*/ 2 w 36"/>
                  <a:gd name="T11" fmla="*/ 1 h 49"/>
                  <a:gd name="T12" fmla="*/ 1 w 36"/>
                  <a:gd name="T13" fmla="*/ 2 h 49"/>
                  <a:gd name="T14" fmla="*/ 0 w 36"/>
                  <a:gd name="T15" fmla="*/ 4 h 49"/>
                  <a:gd name="T16" fmla="*/ 1 w 36"/>
                  <a:gd name="T17" fmla="*/ 5 h 49"/>
                  <a:gd name="T18" fmla="*/ 2 w 36"/>
                  <a:gd name="T19" fmla="*/ 6 h 49"/>
                  <a:gd name="T20" fmla="*/ 5 w 36"/>
                  <a:gd name="T21" fmla="*/ 6 h 49"/>
                  <a:gd name="T22" fmla="*/ 7 w 36"/>
                  <a:gd name="T23" fmla="*/ 5 h 49"/>
                  <a:gd name="T24" fmla="*/ 9 w 36"/>
                  <a:gd name="T25" fmla="*/ 4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49">
                    <a:moveTo>
                      <a:pt x="33" y="31"/>
                    </a:moveTo>
                    <a:lnTo>
                      <a:pt x="36" y="15"/>
                    </a:lnTo>
                    <a:lnTo>
                      <a:pt x="33" y="5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7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7" y="49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Freeform 298"/>
              <p:cNvSpPr>
                <a:spLocks noChangeAspect="1"/>
              </p:cNvSpPr>
              <p:nvPr/>
            </p:nvSpPr>
            <p:spPr bwMode="auto">
              <a:xfrm rot="982253" flipH="1">
                <a:off x="4157" y="689"/>
                <a:ext cx="68" cy="74"/>
              </a:xfrm>
              <a:custGeom>
                <a:avLst/>
                <a:gdLst>
                  <a:gd name="T0" fmla="*/ 2 w 85"/>
                  <a:gd name="T1" fmla="*/ 11 h 118"/>
                  <a:gd name="T2" fmla="*/ 0 w 85"/>
                  <a:gd name="T3" fmla="*/ 8 h 118"/>
                  <a:gd name="T4" fmla="*/ 2 w 85"/>
                  <a:gd name="T5" fmla="*/ 4 h 118"/>
                  <a:gd name="T6" fmla="*/ 5 w 85"/>
                  <a:gd name="T7" fmla="*/ 2 h 118"/>
                  <a:gd name="T8" fmla="*/ 9 w 85"/>
                  <a:gd name="T9" fmla="*/ 0 h 118"/>
                  <a:gd name="T10" fmla="*/ 16 w 85"/>
                  <a:gd name="T11" fmla="*/ 0 h 118"/>
                  <a:gd name="T12" fmla="*/ 22 w 85"/>
                  <a:gd name="T13" fmla="*/ 1 h 118"/>
                  <a:gd name="T14" fmla="*/ 29 w 85"/>
                  <a:gd name="T15" fmla="*/ 4 h 118"/>
                  <a:gd name="T16" fmla="*/ 33 w 85"/>
                  <a:gd name="T17" fmla="*/ 7 h 118"/>
                  <a:gd name="T18" fmla="*/ 34 w 85"/>
                  <a:gd name="T19" fmla="*/ 11 h 118"/>
                  <a:gd name="T20" fmla="*/ 34 w 85"/>
                  <a:gd name="T21" fmla="*/ 14 h 118"/>
                  <a:gd name="T22" fmla="*/ 32 w 85"/>
                  <a:gd name="T23" fmla="*/ 16 h 118"/>
                  <a:gd name="T24" fmla="*/ 26 w 85"/>
                  <a:gd name="T25" fmla="*/ 18 h 118"/>
                  <a:gd name="T26" fmla="*/ 20 w 85"/>
                  <a:gd name="T27" fmla="*/ 18 h 118"/>
                  <a:gd name="T28" fmla="*/ 13 w 85"/>
                  <a:gd name="T29" fmla="*/ 17 h 118"/>
                  <a:gd name="T30" fmla="*/ 7 w 85"/>
                  <a:gd name="T31" fmla="*/ 14 h 118"/>
                  <a:gd name="T32" fmla="*/ 2 w 85"/>
                  <a:gd name="T33" fmla="*/ 11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118">
                    <a:moveTo>
                      <a:pt x="5" y="71"/>
                    </a:moveTo>
                    <a:lnTo>
                      <a:pt x="0" y="48"/>
                    </a:lnTo>
                    <a:lnTo>
                      <a:pt x="3" y="28"/>
                    </a:lnTo>
                    <a:lnTo>
                      <a:pt x="11" y="1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54" y="7"/>
                    </a:lnTo>
                    <a:lnTo>
                      <a:pt x="70" y="23"/>
                    </a:lnTo>
                    <a:lnTo>
                      <a:pt x="80" y="46"/>
                    </a:lnTo>
                    <a:lnTo>
                      <a:pt x="85" y="69"/>
                    </a:lnTo>
                    <a:lnTo>
                      <a:pt x="85" y="89"/>
                    </a:lnTo>
                    <a:lnTo>
                      <a:pt x="77" y="107"/>
                    </a:lnTo>
                    <a:lnTo>
                      <a:pt x="64" y="115"/>
                    </a:lnTo>
                    <a:lnTo>
                      <a:pt x="49" y="118"/>
                    </a:lnTo>
                    <a:lnTo>
                      <a:pt x="31" y="110"/>
                    </a:lnTo>
                    <a:lnTo>
                      <a:pt x="18" y="92"/>
                    </a:lnTo>
                    <a:lnTo>
                      <a:pt x="5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Freeform 299"/>
              <p:cNvSpPr>
                <a:spLocks noChangeAspect="1"/>
              </p:cNvSpPr>
              <p:nvPr/>
            </p:nvSpPr>
            <p:spPr bwMode="auto">
              <a:xfrm rot="982253" flipH="1">
                <a:off x="4194" y="701"/>
                <a:ext cx="31" cy="40"/>
              </a:xfrm>
              <a:custGeom>
                <a:avLst/>
                <a:gdLst>
                  <a:gd name="T0" fmla="*/ 1 w 47"/>
                  <a:gd name="T1" fmla="*/ 5 h 66"/>
                  <a:gd name="T2" fmla="*/ 0 w 47"/>
                  <a:gd name="T3" fmla="*/ 3 h 66"/>
                  <a:gd name="T4" fmla="*/ 1 w 47"/>
                  <a:gd name="T5" fmla="*/ 1 h 66"/>
                  <a:gd name="T6" fmla="*/ 3 w 47"/>
                  <a:gd name="T7" fmla="*/ 0 h 66"/>
                  <a:gd name="T8" fmla="*/ 5 w 47"/>
                  <a:gd name="T9" fmla="*/ 1 h 66"/>
                  <a:gd name="T10" fmla="*/ 7 w 47"/>
                  <a:gd name="T11" fmla="*/ 1 h 66"/>
                  <a:gd name="T12" fmla="*/ 9 w 47"/>
                  <a:gd name="T13" fmla="*/ 3 h 66"/>
                  <a:gd name="T14" fmla="*/ 9 w 47"/>
                  <a:gd name="T15" fmla="*/ 6 h 66"/>
                  <a:gd name="T16" fmla="*/ 9 w 47"/>
                  <a:gd name="T17" fmla="*/ 8 h 66"/>
                  <a:gd name="T18" fmla="*/ 7 w 47"/>
                  <a:gd name="T19" fmla="*/ 9 h 66"/>
                  <a:gd name="T20" fmla="*/ 5 w 47"/>
                  <a:gd name="T21" fmla="*/ 9 h 66"/>
                  <a:gd name="T22" fmla="*/ 3 w 47"/>
                  <a:gd name="T23" fmla="*/ 8 h 66"/>
                  <a:gd name="T24" fmla="*/ 1 w 47"/>
                  <a:gd name="T25" fmla="*/ 5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66">
                    <a:moveTo>
                      <a:pt x="3" y="41"/>
                    </a:moveTo>
                    <a:lnTo>
                      <a:pt x="0" y="23"/>
                    </a:lnTo>
                    <a:lnTo>
                      <a:pt x="3" y="10"/>
                    </a:lnTo>
                    <a:lnTo>
                      <a:pt x="13" y="0"/>
                    </a:lnTo>
                    <a:lnTo>
                      <a:pt x="24" y="2"/>
                    </a:lnTo>
                    <a:lnTo>
                      <a:pt x="36" y="10"/>
                    </a:lnTo>
                    <a:lnTo>
                      <a:pt x="44" y="25"/>
                    </a:lnTo>
                    <a:lnTo>
                      <a:pt x="47" y="43"/>
                    </a:lnTo>
                    <a:lnTo>
                      <a:pt x="44" y="56"/>
                    </a:lnTo>
                    <a:lnTo>
                      <a:pt x="36" y="66"/>
                    </a:lnTo>
                    <a:lnTo>
                      <a:pt x="24" y="64"/>
                    </a:lnTo>
                    <a:lnTo>
                      <a:pt x="13" y="56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Freeform 300"/>
              <p:cNvSpPr>
                <a:spLocks noChangeAspect="1"/>
              </p:cNvSpPr>
              <p:nvPr/>
            </p:nvSpPr>
            <p:spPr bwMode="auto">
              <a:xfrm rot="982253" flipH="1">
                <a:off x="4200" y="701"/>
                <a:ext cx="26" cy="25"/>
              </a:xfrm>
              <a:custGeom>
                <a:avLst/>
                <a:gdLst>
                  <a:gd name="T0" fmla="*/ 0 w 28"/>
                  <a:gd name="T1" fmla="*/ 3 h 41"/>
                  <a:gd name="T2" fmla="*/ 0 w 28"/>
                  <a:gd name="T3" fmla="*/ 2 h 41"/>
                  <a:gd name="T4" fmla="*/ 3 w 28"/>
                  <a:gd name="T5" fmla="*/ 1 h 41"/>
                  <a:gd name="T6" fmla="*/ 7 w 28"/>
                  <a:gd name="T7" fmla="*/ 0 h 41"/>
                  <a:gd name="T8" fmla="*/ 17 w 28"/>
                  <a:gd name="T9" fmla="*/ 1 h 41"/>
                  <a:gd name="T10" fmla="*/ 19 w 28"/>
                  <a:gd name="T11" fmla="*/ 2 h 41"/>
                  <a:gd name="T12" fmla="*/ 20 w 28"/>
                  <a:gd name="T13" fmla="*/ 4 h 41"/>
                  <a:gd name="T14" fmla="*/ 18 w 28"/>
                  <a:gd name="T15" fmla="*/ 5 h 41"/>
                  <a:gd name="T16" fmla="*/ 11 w 28"/>
                  <a:gd name="T17" fmla="*/ 5 h 41"/>
                  <a:gd name="T18" fmla="*/ 7 w 28"/>
                  <a:gd name="T19" fmla="*/ 5 h 41"/>
                  <a:gd name="T20" fmla="*/ 0 w 28"/>
                  <a:gd name="T21" fmla="*/ 3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1">
                    <a:moveTo>
                      <a:pt x="0" y="23"/>
                    </a:moveTo>
                    <a:lnTo>
                      <a:pt x="0" y="13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23" y="38"/>
                    </a:lnTo>
                    <a:lnTo>
                      <a:pt x="15" y="41"/>
                    </a:lnTo>
                    <a:lnTo>
                      <a:pt x="8" y="3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301"/>
              <p:cNvSpPr>
                <a:spLocks noChangeAspect="1"/>
              </p:cNvSpPr>
              <p:nvPr/>
            </p:nvSpPr>
            <p:spPr bwMode="auto">
              <a:xfrm rot="982253" flipH="1">
                <a:off x="4119" y="751"/>
                <a:ext cx="104" cy="64"/>
              </a:xfrm>
              <a:custGeom>
                <a:avLst/>
                <a:gdLst>
                  <a:gd name="T0" fmla="*/ 0 w 144"/>
                  <a:gd name="T1" fmla="*/ 0 h 108"/>
                  <a:gd name="T2" fmla="*/ 3 w 144"/>
                  <a:gd name="T3" fmla="*/ 2 h 108"/>
                  <a:gd name="T4" fmla="*/ 13 w 144"/>
                  <a:gd name="T5" fmla="*/ 2 h 108"/>
                  <a:gd name="T6" fmla="*/ 23 w 144"/>
                  <a:gd name="T7" fmla="*/ 2 h 108"/>
                  <a:gd name="T8" fmla="*/ 33 w 144"/>
                  <a:gd name="T9" fmla="*/ 3 h 108"/>
                  <a:gd name="T10" fmla="*/ 37 w 144"/>
                  <a:gd name="T11" fmla="*/ 4 h 108"/>
                  <a:gd name="T12" fmla="*/ 39 w 144"/>
                  <a:gd name="T13" fmla="*/ 5 h 108"/>
                  <a:gd name="T14" fmla="*/ 39 w 144"/>
                  <a:gd name="T15" fmla="*/ 7 h 108"/>
                  <a:gd name="T16" fmla="*/ 37 w 144"/>
                  <a:gd name="T17" fmla="*/ 9 h 108"/>
                  <a:gd name="T18" fmla="*/ 33 w 144"/>
                  <a:gd name="T19" fmla="*/ 10 h 108"/>
                  <a:gd name="T20" fmla="*/ 18 w 144"/>
                  <a:gd name="T21" fmla="*/ 14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108">
                    <a:moveTo>
                      <a:pt x="0" y="0"/>
                    </a:moveTo>
                    <a:lnTo>
                      <a:pt x="10" y="15"/>
                    </a:lnTo>
                    <a:lnTo>
                      <a:pt x="49" y="13"/>
                    </a:lnTo>
                    <a:lnTo>
                      <a:pt x="85" y="15"/>
                    </a:lnTo>
                    <a:lnTo>
                      <a:pt x="123" y="25"/>
                    </a:lnTo>
                    <a:lnTo>
                      <a:pt x="136" y="33"/>
                    </a:lnTo>
                    <a:lnTo>
                      <a:pt x="144" y="46"/>
                    </a:lnTo>
                    <a:lnTo>
                      <a:pt x="144" y="61"/>
                    </a:lnTo>
                    <a:lnTo>
                      <a:pt x="136" y="74"/>
                    </a:lnTo>
                    <a:lnTo>
                      <a:pt x="123" y="82"/>
                    </a:lnTo>
                    <a:lnTo>
                      <a:pt x="67" y="1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Freeform 302"/>
              <p:cNvSpPr>
                <a:spLocks noChangeAspect="1"/>
              </p:cNvSpPr>
              <p:nvPr/>
            </p:nvSpPr>
            <p:spPr bwMode="auto">
              <a:xfrm rot="982253" flipH="1">
                <a:off x="4139" y="857"/>
                <a:ext cx="171" cy="54"/>
              </a:xfrm>
              <a:custGeom>
                <a:avLst/>
                <a:gdLst>
                  <a:gd name="T0" fmla="*/ 77 w 223"/>
                  <a:gd name="T1" fmla="*/ 3 h 100"/>
                  <a:gd name="T2" fmla="*/ 61 w 223"/>
                  <a:gd name="T3" fmla="*/ 2 h 100"/>
                  <a:gd name="T4" fmla="*/ 44 w 223"/>
                  <a:gd name="T5" fmla="*/ 1 h 100"/>
                  <a:gd name="T6" fmla="*/ 22 w 223"/>
                  <a:gd name="T7" fmla="*/ 1 h 100"/>
                  <a:gd name="T8" fmla="*/ 0 w 223"/>
                  <a:gd name="T9" fmla="*/ 0 h 100"/>
                  <a:gd name="T10" fmla="*/ 3 w 223"/>
                  <a:gd name="T11" fmla="*/ 3 h 100"/>
                  <a:gd name="T12" fmla="*/ 9 w 223"/>
                  <a:gd name="T13" fmla="*/ 5 h 100"/>
                  <a:gd name="T14" fmla="*/ 18 w 223"/>
                  <a:gd name="T15" fmla="*/ 7 h 100"/>
                  <a:gd name="T16" fmla="*/ 28 w 223"/>
                  <a:gd name="T17" fmla="*/ 8 h 100"/>
                  <a:gd name="T18" fmla="*/ 39 w 223"/>
                  <a:gd name="T19" fmla="*/ 9 h 100"/>
                  <a:gd name="T20" fmla="*/ 51 w 223"/>
                  <a:gd name="T21" fmla="*/ 8 h 100"/>
                  <a:gd name="T22" fmla="*/ 61 w 223"/>
                  <a:gd name="T23" fmla="*/ 7 h 100"/>
                  <a:gd name="T24" fmla="*/ 70 w 223"/>
                  <a:gd name="T25" fmla="*/ 5 h 100"/>
                  <a:gd name="T26" fmla="*/ 77 w 223"/>
                  <a:gd name="T27" fmla="*/ 3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3" h="100">
                    <a:moveTo>
                      <a:pt x="223" y="36"/>
                    </a:moveTo>
                    <a:lnTo>
                      <a:pt x="177" y="23"/>
                    </a:lnTo>
                    <a:lnTo>
                      <a:pt x="128" y="13"/>
                    </a:lnTo>
                    <a:lnTo>
                      <a:pt x="64" y="5"/>
                    </a:lnTo>
                    <a:lnTo>
                      <a:pt x="0" y="0"/>
                    </a:lnTo>
                    <a:lnTo>
                      <a:pt x="8" y="31"/>
                    </a:lnTo>
                    <a:lnTo>
                      <a:pt x="26" y="59"/>
                    </a:lnTo>
                    <a:lnTo>
                      <a:pt x="51" y="82"/>
                    </a:lnTo>
                    <a:lnTo>
                      <a:pt x="82" y="95"/>
                    </a:lnTo>
                    <a:lnTo>
                      <a:pt x="113" y="100"/>
                    </a:lnTo>
                    <a:lnTo>
                      <a:pt x="146" y="97"/>
                    </a:lnTo>
                    <a:lnTo>
                      <a:pt x="177" y="84"/>
                    </a:lnTo>
                    <a:lnTo>
                      <a:pt x="202" y="64"/>
                    </a:lnTo>
                    <a:lnTo>
                      <a:pt x="22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77" name="Group 303"/>
              <p:cNvGrpSpPr>
                <a:grpSpLocks noChangeAspect="1"/>
              </p:cNvGrpSpPr>
              <p:nvPr/>
            </p:nvGrpSpPr>
            <p:grpSpPr bwMode="auto">
              <a:xfrm rot="982253" flipH="1">
                <a:off x="4141" y="675"/>
                <a:ext cx="289" cy="24"/>
                <a:chOff x="430" y="2927"/>
                <a:chExt cx="385" cy="44"/>
              </a:xfrm>
            </p:grpSpPr>
            <p:sp>
              <p:nvSpPr>
                <p:cNvPr id="103" name="Freeform 304"/>
                <p:cNvSpPr>
                  <a:spLocks noChangeAspect="1"/>
                </p:cNvSpPr>
                <p:nvPr/>
              </p:nvSpPr>
              <p:spPr bwMode="auto">
                <a:xfrm>
                  <a:off x="430" y="2945"/>
                  <a:ext cx="123" cy="26"/>
                </a:xfrm>
                <a:custGeom>
                  <a:avLst/>
                  <a:gdLst>
                    <a:gd name="T0" fmla="*/ 0 w 123"/>
                    <a:gd name="T1" fmla="*/ 26 h 26"/>
                    <a:gd name="T2" fmla="*/ 23 w 123"/>
                    <a:gd name="T3" fmla="*/ 8 h 26"/>
                    <a:gd name="T4" fmla="*/ 49 w 123"/>
                    <a:gd name="T5" fmla="*/ 0 h 26"/>
                    <a:gd name="T6" fmla="*/ 75 w 123"/>
                    <a:gd name="T7" fmla="*/ 0 h 26"/>
                    <a:gd name="T8" fmla="*/ 100 w 123"/>
                    <a:gd name="T9" fmla="*/ 8 h 26"/>
                    <a:gd name="T10" fmla="*/ 123 w 123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3" h="26">
                      <a:moveTo>
                        <a:pt x="0" y="26"/>
                      </a:moveTo>
                      <a:lnTo>
                        <a:pt x="23" y="8"/>
                      </a:lnTo>
                      <a:lnTo>
                        <a:pt x="49" y="0"/>
                      </a:lnTo>
                      <a:lnTo>
                        <a:pt x="75" y="0"/>
                      </a:lnTo>
                      <a:lnTo>
                        <a:pt x="100" y="8"/>
                      </a:lnTo>
                      <a:lnTo>
                        <a:pt x="123" y="2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" name="Freeform 305"/>
                <p:cNvSpPr>
                  <a:spLocks noChangeAspect="1"/>
                </p:cNvSpPr>
                <p:nvPr/>
              </p:nvSpPr>
              <p:spPr bwMode="auto">
                <a:xfrm>
                  <a:off x="689" y="2927"/>
                  <a:ext cx="126" cy="26"/>
                </a:xfrm>
                <a:custGeom>
                  <a:avLst/>
                  <a:gdLst>
                    <a:gd name="T0" fmla="*/ 126 w 126"/>
                    <a:gd name="T1" fmla="*/ 26 h 26"/>
                    <a:gd name="T2" fmla="*/ 100 w 126"/>
                    <a:gd name="T3" fmla="*/ 8 h 26"/>
                    <a:gd name="T4" fmla="*/ 74 w 126"/>
                    <a:gd name="T5" fmla="*/ 0 h 26"/>
                    <a:gd name="T6" fmla="*/ 51 w 126"/>
                    <a:gd name="T7" fmla="*/ 0 h 26"/>
                    <a:gd name="T8" fmla="*/ 26 w 126"/>
                    <a:gd name="T9" fmla="*/ 8 h 26"/>
                    <a:gd name="T10" fmla="*/ 0 w 126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6">
                      <a:moveTo>
                        <a:pt x="126" y="26"/>
                      </a:moveTo>
                      <a:lnTo>
                        <a:pt x="100" y="8"/>
                      </a:lnTo>
                      <a:lnTo>
                        <a:pt x="74" y="0"/>
                      </a:lnTo>
                      <a:lnTo>
                        <a:pt x="51" y="0"/>
                      </a:lnTo>
                      <a:lnTo>
                        <a:pt x="26" y="8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78" name="Freeform 306"/>
              <p:cNvSpPr>
                <a:spLocks noChangeAspect="1"/>
              </p:cNvSpPr>
              <p:nvPr/>
            </p:nvSpPr>
            <p:spPr bwMode="auto">
              <a:xfrm rot="982253" flipH="1">
                <a:off x="4425" y="743"/>
                <a:ext cx="140" cy="94"/>
              </a:xfrm>
              <a:custGeom>
                <a:avLst/>
                <a:gdLst>
                  <a:gd name="T0" fmla="*/ 66 w 179"/>
                  <a:gd name="T1" fmla="*/ 0 h 167"/>
                  <a:gd name="T2" fmla="*/ 58 w 179"/>
                  <a:gd name="T3" fmla="*/ 1 h 167"/>
                  <a:gd name="T4" fmla="*/ 52 w 179"/>
                  <a:gd name="T5" fmla="*/ 2 h 167"/>
                  <a:gd name="T6" fmla="*/ 49 w 179"/>
                  <a:gd name="T7" fmla="*/ 5 h 167"/>
                  <a:gd name="T8" fmla="*/ 46 w 179"/>
                  <a:gd name="T9" fmla="*/ 8 h 167"/>
                  <a:gd name="T10" fmla="*/ 46 w 179"/>
                  <a:gd name="T11" fmla="*/ 12 h 167"/>
                  <a:gd name="T12" fmla="*/ 49 w 179"/>
                  <a:gd name="T13" fmla="*/ 16 h 167"/>
                  <a:gd name="T14" fmla="*/ 32 w 179"/>
                  <a:gd name="T15" fmla="*/ 17 h 167"/>
                  <a:gd name="T16" fmla="*/ 30 w 179"/>
                  <a:gd name="T17" fmla="*/ 14 h 167"/>
                  <a:gd name="T18" fmla="*/ 26 w 179"/>
                  <a:gd name="T19" fmla="*/ 11 h 167"/>
                  <a:gd name="T20" fmla="*/ 18 w 179"/>
                  <a:gd name="T21" fmla="*/ 9 h 167"/>
                  <a:gd name="T22" fmla="*/ 10 w 179"/>
                  <a:gd name="T23" fmla="*/ 7 h 167"/>
                  <a:gd name="T24" fmla="*/ 0 w 179"/>
                  <a:gd name="T25" fmla="*/ 6 h 167"/>
                  <a:gd name="T26" fmla="*/ 66 w 179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9" h="167">
                    <a:moveTo>
                      <a:pt x="179" y="0"/>
                    </a:moveTo>
                    <a:lnTo>
                      <a:pt x="156" y="8"/>
                    </a:lnTo>
                    <a:lnTo>
                      <a:pt x="138" y="23"/>
                    </a:lnTo>
                    <a:lnTo>
                      <a:pt x="130" y="43"/>
                    </a:lnTo>
                    <a:lnTo>
                      <a:pt x="123" y="82"/>
                    </a:lnTo>
                    <a:lnTo>
                      <a:pt x="123" y="120"/>
                    </a:lnTo>
                    <a:lnTo>
                      <a:pt x="130" y="159"/>
                    </a:lnTo>
                    <a:lnTo>
                      <a:pt x="84" y="167"/>
                    </a:lnTo>
                    <a:lnTo>
                      <a:pt x="79" y="138"/>
                    </a:lnTo>
                    <a:lnTo>
                      <a:pt x="69" y="110"/>
                    </a:lnTo>
                    <a:lnTo>
                      <a:pt x="48" y="87"/>
                    </a:lnTo>
                    <a:lnTo>
                      <a:pt x="28" y="69"/>
                    </a:lnTo>
                    <a:lnTo>
                      <a:pt x="0" y="56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Freeform 307"/>
              <p:cNvSpPr>
                <a:spLocks noChangeAspect="1"/>
              </p:cNvSpPr>
              <p:nvPr/>
            </p:nvSpPr>
            <p:spPr bwMode="auto">
              <a:xfrm rot="982253" flipH="1">
                <a:off x="4159" y="884"/>
                <a:ext cx="103" cy="25"/>
              </a:xfrm>
              <a:custGeom>
                <a:avLst/>
                <a:gdLst>
                  <a:gd name="T0" fmla="*/ 0 w 141"/>
                  <a:gd name="T1" fmla="*/ 3 h 39"/>
                  <a:gd name="T2" fmla="*/ 9 w 141"/>
                  <a:gd name="T3" fmla="*/ 1 h 39"/>
                  <a:gd name="T4" fmla="*/ 20 w 141"/>
                  <a:gd name="T5" fmla="*/ 0 h 39"/>
                  <a:gd name="T6" fmla="*/ 30 w 141"/>
                  <a:gd name="T7" fmla="*/ 0 h 39"/>
                  <a:gd name="T8" fmla="*/ 40 w 141"/>
                  <a:gd name="T9" fmla="*/ 2 h 39"/>
                  <a:gd name="T10" fmla="*/ 33 w 141"/>
                  <a:gd name="T11" fmla="*/ 4 h 39"/>
                  <a:gd name="T12" fmla="*/ 25 w 141"/>
                  <a:gd name="T13" fmla="*/ 6 h 39"/>
                  <a:gd name="T14" fmla="*/ 17 w 141"/>
                  <a:gd name="T15" fmla="*/ 6 h 39"/>
                  <a:gd name="T16" fmla="*/ 7 w 141"/>
                  <a:gd name="T17" fmla="*/ 6 h 39"/>
                  <a:gd name="T18" fmla="*/ 0 w 141"/>
                  <a:gd name="T19" fmla="*/ 3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39">
                    <a:moveTo>
                      <a:pt x="0" y="21"/>
                    </a:moveTo>
                    <a:lnTo>
                      <a:pt x="34" y="8"/>
                    </a:lnTo>
                    <a:lnTo>
                      <a:pt x="69" y="0"/>
                    </a:lnTo>
                    <a:lnTo>
                      <a:pt x="105" y="0"/>
                    </a:lnTo>
                    <a:lnTo>
                      <a:pt x="141" y="11"/>
                    </a:lnTo>
                    <a:lnTo>
                      <a:pt x="116" y="26"/>
                    </a:lnTo>
                    <a:lnTo>
                      <a:pt x="87" y="36"/>
                    </a:lnTo>
                    <a:lnTo>
                      <a:pt x="57" y="39"/>
                    </a:lnTo>
                    <a:lnTo>
                      <a:pt x="26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80" name="Group 308"/>
              <p:cNvGrpSpPr>
                <a:grpSpLocks noChangeAspect="1"/>
              </p:cNvGrpSpPr>
              <p:nvPr/>
            </p:nvGrpSpPr>
            <p:grpSpPr bwMode="auto">
              <a:xfrm rot="982253" flipH="1">
                <a:off x="4141" y="675"/>
                <a:ext cx="279" cy="24"/>
                <a:chOff x="430" y="2927"/>
                <a:chExt cx="385" cy="44"/>
              </a:xfrm>
            </p:grpSpPr>
            <p:sp>
              <p:nvSpPr>
                <p:cNvPr id="101" name="Freeform 309"/>
                <p:cNvSpPr>
                  <a:spLocks noChangeAspect="1"/>
                </p:cNvSpPr>
                <p:nvPr/>
              </p:nvSpPr>
              <p:spPr bwMode="auto">
                <a:xfrm>
                  <a:off x="430" y="2945"/>
                  <a:ext cx="123" cy="26"/>
                </a:xfrm>
                <a:custGeom>
                  <a:avLst/>
                  <a:gdLst>
                    <a:gd name="T0" fmla="*/ 0 w 123"/>
                    <a:gd name="T1" fmla="*/ 26 h 26"/>
                    <a:gd name="T2" fmla="*/ 23 w 123"/>
                    <a:gd name="T3" fmla="*/ 8 h 26"/>
                    <a:gd name="T4" fmla="*/ 49 w 123"/>
                    <a:gd name="T5" fmla="*/ 0 h 26"/>
                    <a:gd name="T6" fmla="*/ 75 w 123"/>
                    <a:gd name="T7" fmla="*/ 0 h 26"/>
                    <a:gd name="T8" fmla="*/ 100 w 123"/>
                    <a:gd name="T9" fmla="*/ 8 h 26"/>
                    <a:gd name="T10" fmla="*/ 123 w 123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3" h="26">
                      <a:moveTo>
                        <a:pt x="0" y="26"/>
                      </a:moveTo>
                      <a:lnTo>
                        <a:pt x="23" y="8"/>
                      </a:lnTo>
                      <a:lnTo>
                        <a:pt x="49" y="0"/>
                      </a:lnTo>
                      <a:lnTo>
                        <a:pt x="75" y="0"/>
                      </a:lnTo>
                      <a:lnTo>
                        <a:pt x="100" y="8"/>
                      </a:lnTo>
                      <a:lnTo>
                        <a:pt x="123" y="26"/>
                      </a:lnTo>
                    </a:path>
                  </a:pathLst>
                </a:custGeom>
                <a:noFill/>
                <a:ln w="809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" name="Freeform 310"/>
                <p:cNvSpPr>
                  <a:spLocks noChangeAspect="1"/>
                </p:cNvSpPr>
                <p:nvPr/>
              </p:nvSpPr>
              <p:spPr bwMode="auto">
                <a:xfrm>
                  <a:off x="689" y="2927"/>
                  <a:ext cx="126" cy="26"/>
                </a:xfrm>
                <a:custGeom>
                  <a:avLst/>
                  <a:gdLst>
                    <a:gd name="T0" fmla="*/ 126 w 126"/>
                    <a:gd name="T1" fmla="*/ 26 h 26"/>
                    <a:gd name="T2" fmla="*/ 100 w 126"/>
                    <a:gd name="T3" fmla="*/ 8 h 26"/>
                    <a:gd name="T4" fmla="*/ 74 w 126"/>
                    <a:gd name="T5" fmla="*/ 0 h 26"/>
                    <a:gd name="T6" fmla="*/ 51 w 126"/>
                    <a:gd name="T7" fmla="*/ 0 h 26"/>
                    <a:gd name="T8" fmla="*/ 26 w 126"/>
                    <a:gd name="T9" fmla="*/ 8 h 26"/>
                    <a:gd name="T10" fmla="*/ 0 w 126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6">
                      <a:moveTo>
                        <a:pt x="126" y="26"/>
                      </a:moveTo>
                      <a:lnTo>
                        <a:pt x="100" y="8"/>
                      </a:lnTo>
                      <a:lnTo>
                        <a:pt x="74" y="0"/>
                      </a:lnTo>
                      <a:lnTo>
                        <a:pt x="51" y="0"/>
                      </a:lnTo>
                      <a:lnTo>
                        <a:pt x="26" y="8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809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81" name="Freeform 312"/>
              <p:cNvSpPr>
                <a:spLocks/>
              </p:cNvSpPr>
              <p:nvPr/>
            </p:nvSpPr>
            <p:spPr bwMode="auto">
              <a:xfrm rot="380768">
                <a:off x="4093" y="606"/>
                <a:ext cx="382" cy="103"/>
              </a:xfrm>
              <a:custGeom>
                <a:avLst/>
                <a:gdLst>
                  <a:gd name="T0" fmla="*/ 702 w 312"/>
                  <a:gd name="T1" fmla="*/ 64 h 121"/>
                  <a:gd name="T2" fmla="*/ 640 w 312"/>
                  <a:gd name="T3" fmla="*/ 59 h 121"/>
                  <a:gd name="T4" fmla="*/ 599 w 312"/>
                  <a:gd name="T5" fmla="*/ 49 h 121"/>
                  <a:gd name="T6" fmla="*/ 547 w 312"/>
                  <a:gd name="T7" fmla="*/ 43 h 121"/>
                  <a:gd name="T8" fmla="*/ 463 w 312"/>
                  <a:gd name="T9" fmla="*/ 39 h 121"/>
                  <a:gd name="T10" fmla="*/ 349 w 312"/>
                  <a:gd name="T11" fmla="*/ 31 h 121"/>
                  <a:gd name="T12" fmla="*/ 222 w 312"/>
                  <a:gd name="T13" fmla="*/ 22 h 121"/>
                  <a:gd name="T14" fmla="*/ 149 w 312"/>
                  <a:gd name="T15" fmla="*/ 22 h 121"/>
                  <a:gd name="T16" fmla="*/ 92 w 312"/>
                  <a:gd name="T17" fmla="*/ 22 h 121"/>
                  <a:gd name="T18" fmla="*/ 0 w 312"/>
                  <a:gd name="T19" fmla="*/ 25 h 121"/>
                  <a:gd name="T20" fmla="*/ 16 w 312"/>
                  <a:gd name="T21" fmla="*/ 19 h 121"/>
                  <a:gd name="T22" fmla="*/ 48 w 312"/>
                  <a:gd name="T23" fmla="*/ 8 h 121"/>
                  <a:gd name="T24" fmla="*/ 148 w 312"/>
                  <a:gd name="T25" fmla="*/ 0 h 121"/>
                  <a:gd name="T26" fmla="*/ 239 w 312"/>
                  <a:gd name="T27" fmla="*/ 0 h 121"/>
                  <a:gd name="T28" fmla="*/ 359 w 312"/>
                  <a:gd name="T29" fmla="*/ 0 h 121"/>
                  <a:gd name="T30" fmla="*/ 433 w 312"/>
                  <a:gd name="T31" fmla="*/ 5 h 121"/>
                  <a:gd name="T32" fmla="*/ 508 w 312"/>
                  <a:gd name="T33" fmla="*/ 14 h 121"/>
                  <a:gd name="T34" fmla="*/ 567 w 312"/>
                  <a:gd name="T35" fmla="*/ 30 h 121"/>
                  <a:gd name="T36" fmla="*/ 702 w 312"/>
                  <a:gd name="T37" fmla="*/ 64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2" h="121">
                    <a:moveTo>
                      <a:pt x="312" y="121"/>
                    </a:moveTo>
                    <a:lnTo>
                      <a:pt x="285" y="112"/>
                    </a:lnTo>
                    <a:lnTo>
                      <a:pt x="266" y="93"/>
                    </a:lnTo>
                    <a:lnTo>
                      <a:pt x="243" y="81"/>
                    </a:lnTo>
                    <a:lnTo>
                      <a:pt x="206" y="74"/>
                    </a:lnTo>
                    <a:lnTo>
                      <a:pt x="155" y="59"/>
                    </a:lnTo>
                    <a:lnTo>
                      <a:pt x="99" y="43"/>
                    </a:lnTo>
                    <a:lnTo>
                      <a:pt x="67" y="41"/>
                    </a:lnTo>
                    <a:lnTo>
                      <a:pt x="41" y="43"/>
                    </a:lnTo>
                    <a:lnTo>
                      <a:pt x="0" y="47"/>
                    </a:lnTo>
                    <a:lnTo>
                      <a:pt x="7" y="37"/>
                    </a:lnTo>
                    <a:lnTo>
                      <a:pt x="21" y="15"/>
                    </a:lnTo>
                    <a:lnTo>
                      <a:pt x="66" y="0"/>
                    </a:lnTo>
                    <a:lnTo>
                      <a:pt x="106" y="0"/>
                    </a:lnTo>
                    <a:lnTo>
                      <a:pt x="159" y="0"/>
                    </a:lnTo>
                    <a:lnTo>
                      <a:pt x="193" y="9"/>
                    </a:lnTo>
                    <a:lnTo>
                      <a:pt x="226" y="28"/>
                    </a:lnTo>
                    <a:lnTo>
                      <a:pt x="252" y="56"/>
                    </a:lnTo>
                    <a:lnTo>
                      <a:pt x="312" y="12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313"/>
              <p:cNvSpPr>
                <a:spLocks/>
              </p:cNvSpPr>
              <p:nvPr/>
            </p:nvSpPr>
            <p:spPr bwMode="auto">
              <a:xfrm rot="380768">
                <a:off x="4093" y="627"/>
                <a:ext cx="62" cy="35"/>
              </a:xfrm>
              <a:custGeom>
                <a:avLst/>
                <a:gdLst>
                  <a:gd name="T0" fmla="*/ 105 w 52"/>
                  <a:gd name="T1" fmla="*/ 0 h 44"/>
                  <a:gd name="T2" fmla="*/ 61 w 52"/>
                  <a:gd name="T3" fmla="*/ 8 h 44"/>
                  <a:gd name="T4" fmla="*/ 81 w 52"/>
                  <a:gd name="T5" fmla="*/ 18 h 44"/>
                  <a:gd name="T6" fmla="*/ 24 w 52"/>
                  <a:gd name="T7" fmla="*/ 14 h 44"/>
                  <a:gd name="T8" fmla="*/ 0 w 52"/>
                  <a:gd name="T9" fmla="*/ 3 h 44"/>
                  <a:gd name="T10" fmla="*/ 61 w 52"/>
                  <a:gd name="T11" fmla="*/ 0 h 44"/>
                  <a:gd name="T12" fmla="*/ 105 w 52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4">
                    <a:moveTo>
                      <a:pt x="52" y="0"/>
                    </a:moveTo>
                    <a:lnTo>
                      <a:pt x="30" y="20"/>
                    </a:lnTo>
                    <a:lnTo>
                      <a:pt x="40" y="44"/>
                    </a:lnTo>
                    <a:lnTo>
                      <a:pt x="12" y="34"/>
                    </a:lnTo>
                    <a:lnTo>
                      <a:pt x="0" y="8"/>
                    </a:lnTo>
                    <a:lnTo>
                      <a:pt x="3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Freeform 315"/>
              <p:cNvSpPr>
                <a:spLocks noChangeAspect="1"/>
              </p:cNvSpPr>
              <p:nvPr/>
            </p:nvSpPr>
            <p:spPr bwMode="auto">
              <a:xfrm rot="89585" flipH="1">
                <a:off x="4214" y="1016"/>
                <a:ext cx="36" cy="69"/>
              </a:xfrm>
              <a:custGeom>
                <a:avLst/>
                <a:gdLst>
                  <a:gd name="T0" fmla="*/ 17 w 46"/>
                  <a:gd name="T1" fmla="*/ 0 h 102"/>
                  <a:gd name="T2" fmla="*/ 7 w 46"/>
                  <a:gd name="T3" fmla="*/ 22 h 102"/>
                  <a:gd name="T4" fmla="*/ 0 w 46"/>
                  <a:gd name="T5" fmla="*/ 5 h 1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02">
                    <a:moveTo>
                      <a:pt x="46" y="0"/>
                    </a:moveTo>
                    <a:lnTo>
                      <a:pt x="19" y="102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Freeform 316"/>
              <p:cNvSpPr>
                <a:spLocks noChangeAspect="1"/>
              </p:cNvSpPr>
              <p:nvPr/>
            </p:nvSpPr>
            <p:spPr bwMode="auto">
              <a:xfrm rot="89585" flipH="1">
                <a:off x="4168" y="1123"/>
                <a:ext cx="15" cy="40"/>
              </a:xfrm>
              <a:custGeom>
                <a:avLst/>
                <a:gdLst>
                  <a:gd name="T0" fmla="*/ 0 w 20"/>
                  <a:gd name="T1" fmla="*/ 0 h 61"/>
                  <a:gd name="T2" fmla="*/ 4 w 20"/>
                  <a:gd name="T3" fmla="*/ 3 h 61"/>
                  <a:gd name="T4" fmla="*/ 5 w 20"/>
                  <a:gd name="T5" fmla="*/ 5 h 61"/>
                  <a:gd name="T6" fmla="*/ 6 w 20"/>
                  <a:gd name="T7" fmla="*/ 8 h 61"/>
                  <a:gd name="T8" fmla="*/ 5 w 20"/>
                  <a:gd name="T9" fmla="*/ 1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1">
                    <a:moveTo>
                      <a:pt x="0" y="0"/>
                    </a:moveTo>
                    <a:lnTo>
                      <a:pt x="10" y="13"/>
                    </a:lnTo>
                    <a:lnTo>
                      <a:pt x="16" y="29"/>
                    </a:lnTo>
                    <a:lnTo>
                      <a:pt x="20" y="44"/>
                    </a:lnTo>
                    <a:lnTo>
                      <a:pt x="16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317"/>
              <p:cNvSpPr>
                <a:spLocks noChangeAspect="1"/>
              </p:cNvSpPr>
              <p:nvPr/>
            </p:nvSpPr>
            <p:spPr bwMode="auto">
              <a:xfrm rot="89585" flipH="1">
                <a:off x="4121" y="1215"/>
                <a:ext cx="414" cy="246"/>
              </a:xfrm>
              <a:custGeom>
                <a:avLst/>
                <a:gdLst>
                  <a:gd name="T0" fmla="*/ 126 w 541"/>
                  <a:gd name="T1" fmla="*/ 10 h 403"/>
                  <a:gd name="T2" fmla="*/ 135 w 541"/>
                  <a:gd name="T3" fmla="*/ 7 h 403"/>
                  <a:gd name="T4" fmla="*/ 141 w 541"/>
                  <a:gd name="T5" fmla="*/ 4 h 403"/>
                  <a:gd name="T6" fmla="*/ 145 w 541"/>
                  <a:gd name="T7" fmla="*/ 0 h 403"/>
                  <a:gd name="T8" fmla="*/ 156 w 541"/>
                  <a:gd name="T9" fmla="*/ 1 h 403"/>
                  <a:gd name="T10" fmla="*/ 165 w 541"/>
                  <a:gd name="T11" fmla="*/ 2 h 403"/>
                  <a:gd name="T12" fmla="*/ 174 w 541"/>
                  <a:gd name="T13" fmla="*/ 4 h 403"/>
                  <a:gd name="T14" fmla="*/ 181 w 541"/>
                  <a:gd name="T15" fmla="*/ 7 h 403"/>
                  <a:gd name="T16" fmla="*/ 186 w 541"/>
                  <a:gd name="T17" fmla="*/ 10 h 403"/>
                  <a:gd name="T18" fmla="*/ 171 w 541"/>
                  <a:gd name="T19" fmla="*/ 23 h 403"/>
                  <a:gd name="T20" fmla="*/ 156 w 541"/>
                  <a:gd name="T21" fmla="*/ 37 h 403"/>
                  <a:gd name="T22" fmla="*/ 139 w 541"/>
                  <a:gd name="T23" fmla="*/ 51 h 403"/>
                  <a:gd name="T24" fmla="*/ 131 w 541"/>
                  <a:gd name="T25" fmla="*/ 53 h 403"/>
                  <a:gd name="T26" fmla="*/ 121 w 541"/>
                  <a:gd name="T27" fmla="*/ 55 h 403"/>
                  <a:gd name="T28" fmla="*/ 110 w 541"/>
                  <a:gd name="T29" fmla="*/ 56 h 403"/>
                  <a:gd name="T30" fmla="*/ 99 w 541"/>
                  <a:gd name="T31" fmla="*/ 56 h 403"/>
                  <a:gd name="T32" fmla="*/ 89 w 541"/>
                  <a:gd name="T33" fmla="*/ 55 h 403"/>
                  <a:gd name="T34" fmla="*/ 75 w 541"/>
                  <a:gd name="T35" fmla="*/ 52 h 403"/>
                  <a:gd name="T36" fmla="*/ 61 w 541"/>
                  <a:gd name="T37" fmla="*/ 48 h 403"/>
                  <a:gd name="T38" fmla="*/ 49 w 541"/>
                  <a:gd name="T39" fmla="*/ 43 h 403"/>
                  <a:gd name="T40" fmla="*/ 39 w 541"/>
                  <a:gd name="T41" fmla="*/ 37 h 403"/>
                  <a:gd name="T42" fmla="*/ 27 w 541"/>
                  <a:gd name="T43" fmla="*/ 30 h 403"/>
                  <a:gd name="T44" fmla="*/ 16 w 541"/>
                  <a:gd name="T45" fmla="*/ 22 h 403"/>
                  <a:gd name="T46" fmla="*/ 7 w 541"/>
                  <a:gd name="T47" fmla="*/ 13 h 403"/>
                  <a:gd name="T48" fmla="*/ 0 w 541"/>
                  <a:gd name="T49" fmla="*/ 13 h 403"/>
                  <a:gd name="T50" fmla="*/ 2 w 541"/>
                  <a:gd name="T51" fmla="*/ 14 h 403"/>
                  <a:gd name="T52" fmla="*/ 3 w 541"/>
                  <a:gd name="T53" fmla="*/ 15 h 403"/>
                  <a:gd name="T54" fmla="*/ 5 w 541"/>
                  <a:gd name="T55" fmla="*/ 16 h 403"/>
                  <a:gd name="T56" fmla="*/ 0 w 541"/>
                  <a:gd name="T57" fmla="*/ 17 h 403"/>
                  <a:gd name="T58" fmla="*/ 10 w 541"/>
                  <a:gd name="T59" fmla="*/ 23 h 4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1" h="403">
                    <a:moveTo>
                      <a:pt x="368" y="75"/>
                    </a:moveTo>
                    <a:lnTo>
                      <a:pt x="392" y="54"/>
                    </a:lnTo>
                    <a:lnTo>
                      <a:pt x="412" y="29"/>
                    </a:lnTo>
                    <a:lnTo>
                      <a:pt x="424" y="0"/>
                    </a:lnTo>
                    <a:lnTo>
                      <a:pt x="453" y="3"/>
                    </a:lnTo>
                    <a:lnTo>
                      <a:pt x="480" y="13"/>
                    </a:lnTo>
                    <a:lnTo>
                      <a:pt x="506" y="29"/>
                    </a:lnTo>
                    <a:lnTo>
                      <a:pt x="527" y="48"/>
                    </a:lnTo>
                    <a:lnTo>
                      <a:pt x="541" y="74"/>
                    </a:lnTo>
                    <a:lnTo>
                      <a:pt x="501" y="171"/>
                    </a:lnTo>
                    <a:lnTo>
                      <a:pt x="456" y="269"/>
                    </a:lnTo>
                    <a:lnTo>
                      <a:pt x="405" y="363"/>
                    </a:lnTo>
                    <a:lnTo>
                      <a:pt x="381" y="381"/>
                    </a:lnTo>
                    <a:lnTo>
                      <a:pt x="352" y="395"/>
                    </a:lnTo>
                    <a:lnTo>
                      <a:pt x="322" y="402"/>
                    </a:lnTo>
                    <a:lnTo>
                      <a:pt x="290" y="403"/>
                    </a:lnTo>
                    <a:lnTo>
                      <a:pt x="259" y="398"/>
                    </a:lnTo>
                    <a:lnTo>
                      <a:pt x="218" y="373"/>
                    </a:lnTo>
                    <a:lnTo>
                      <a:pt x="179" y="342"/>
                    </a:lnTo>
                    <a:lnTo>
                      <a:pt x="144" y="307"/>
                    </a:lnTo>
                    <a:lnTo>
                      <a:pt x="115" y="269"/>
                    </a:lnTo>
                    <a:lnTo>
                      <a:pt x="79" y="214"/>
                    </a:lnTo>
                    <a:lnTo>
                      <a:pt x="47" y="157"/>
                    </a:lnTo>
                    <a:lnTo>
                      <a:pt x="21" y="96"/>
                    </a:lnTo>
                    <a:lnTo>
                      <a:pt x="0" y="91"/>
                    </a:lnTo>
                    <a:lnTo>
                      <a:pt x="2" y="101"/>
                    </a:lnTo>
                    <a:lnTo>
                      <a:pt x="8" y="107"/>
                    </a:lnTo>
                    <a:lnTo>
                      <a:pt x="16" y="112"/>
                    </a:lnTo>
                    <a:lnTo>
                      <a:pt x="0" y="123"/>
                    </a:lnTo>
                    <a:lnTo>
                      <a:pt x="29" y="1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318"/>
              <p:cNvSpPr>
                <a:spLocks noChangeAspect="1"/>
              </p:cNvSpPr>
              <p:nvPr/>
            </p:nvSpPr>
            <p:spPr bwMode="auto">
              <a:xfrm rot="89585" flipH="1">
                <a:off x="4264" y="1327"/>
                <a:ext cx="26" cy="49"/>
              </a:xfrm>
              <a:custGeom>
                <a:avLst/>
                <a:gdLst>
                  <a:gd name="T0" fmla="*/ 0 w 30"/>
                  <a:gd name="T1" fmla="*/ 0 h 66"/>
                  <a:gd name="T2" fmla="*/ 7 w 30"/>
                  <a:gd name="T3" fmla="*/ 4 h 66"/>
                  <a:gd name="T4" fmla="*/ 12 w 30"/>
                  <a:gd name="T5" fmla="*/ 9 h 66"/>
                  <a:gd name="T6" fmla="*/ 16 w 30"/>
                  <a:gd name="T7" fmla="*/ 14 h 66"/>
                  <a:gd name="T8" fmla="*/ 17 w 30"/>
                  <a:gd name="T9" fmla="*/ 2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0" y="0"/>
                    </a:moveTo>
                    <a:lnTo>
                      <a:pt x="12" y="13"/>
                    </a:lnTo>
                    <a:lnTo>
                      <a:pt x="22" y="29"/>
                    </a:lnTo>
                    <a:lnTo>
                      <a:pt x="28" y="46"/>
                    </a:lnTo>
                    <a:lnTo>
                      <a:pt x="30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319"/>
              <p:cNvSpPr>
                <a:spLocks noChangeAspect="1"/>
              </p:cNvSpPr>
              <p:nvPr/>
            </p:nvSpPr>
            <p:spPr bwMode="auto">
              <a:xfrm rot="89585" flipH="1">
                <a:off x="4285" y="1345"/>
                <a:ext cx="25" cy="30"/>
              </a:xfrm>
              <a:custGeom>
                <a:avLst/>
                <a:gdLst>
                  <a:gd name="T0" fmla="*/ 0 w 25"/>
                  <a:gd name="T1" fmla="*/ 0 h 53"/>
                  <a:gd name="T2" fmla="*/ 12 w 25"/>
                  <a:gd name="T3" fmla="*/ 1 h 53"/>
                  <a:gd name="T4" fmla="*/ 22 w 25"/>
                  <a:gd name="T5" fmla="*/ 2 h 53"/>
                  <a:gd name="T6" fmla="*/ 25 w 25"/>
                  <a:gd name="T7" fmla="*/ 3 h 53"/>
                  <a:gd name="T8" fmla="*/ 24 w 25"/>
                  <a:gd name="T9" fmla="*/ 4 h 53"/>
                  <a:gd name="T10" fmla="*/ 19 w 25"/>
                  <a:gd name="T11" fmla="*/ 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3">
                    <a:moveTo>
                      <a:pt x="0" y="0"/>
                    </a:moveTo>
                    <a:lnTo>
                      <a:pt x="12" y="7"/>
                    </a:lnTo>
                    <a:lnTo>
                      <a:pt x="22" y="16"/>
                    </a:lnTo>
                    <a:lnTo>
                      <a:pt x="25" y="27"/>
                    </a:lnTo>
                    <a:lnTo>
                      <a:pt x="24" y="40"/>
                    </a:lnTo>
                    <a:lnTo>
                      <a:pt x="19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320"/>
              <p:cNvSpPr>
                <a:spLocks noChangeAspect="1"/>
              </p:cNvSpPr>
              <p:nvPr/>
            </p:nvSpPr>
            <p:spPr bwMode="auto">
              <a:xfrm rot="89585" flipH="1">
                <a:off x="4311" y="1342"/>
                <a:ext cx="21" cy="20"/>
              </a:xfrm>
              <a:custGeom>
                <a:avLst/>
                <a:gdLst>
                  <a:gd name="T0" fmla="*/ 0 w 26"/>
                  <a:gd name="T1" fmla="*/ 0 h 39"/>
                  <a:gd name="T2" fmla="*/ 5 w 26"/>
                  <a:gd name="T3" fmla="*/ 1 h 39"/>
                  <a:gd name="T4" fmla="*/ 9 w 26"/>
                  <a:gd name="T5" fmla="*/ 1 h 39"/>
                  <a:gd name="T6" fmla="*/ 11 w 26"/>
                  <a:gd name="T7" fmla="*/ 1 h 39"/>
                  <a:gd name="T8" fmla="*/ 11 w 26"/>
                  <a:gd name="T9" fmla="*/ 2 h 39"/>
                  <a:gd name="T10" fmla="*/ 9 w 26"/>
                  <a:gd name="T11" fmla="*/ 2 h 39"/>
                  <a:gd name="T12" fmla="*/ 6 w 26"/>
                  <a:gd name="T13" fmla="*/ 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6" y="13"/>
                    </a:lnTo>
                    <a:lnTo>
                      <a:pt x="26" y="23"/>
                    </a:lnTo>
                    <a:lnTo>
                      <a:pt x="21" y="31"/>
                    </a:lnTo>
                    <a:lnTo>
                      <a:pt x="13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Freeform 321"/>
              <p:cNvSpPr>
                <a:spLocks noChangeAspect="1"/>
              </p:cNvSpPr>
              <p:nvPr/>
            </p:nvSpPr>
            <p:spPr bwMode="auto">
              <a:xfrm rot="89585" flipH="1">
                <a:off x="4033" y="1219"/>
                <a:ext cx="36" cy="29"/>
              </a:xfrm>
              <a:custGeom>
                <a:avLst/>
                <a:gdLst>
                  <a:gd name="T0" fmla="*/ 0 w 40"/>
                  <a:gd name="T1" fmla="*/ 0 h 43"/>
                  <a:gd name="T2" fmla="*/ 9 w 40"/>
                  <a:gd name="T3" fmla="*/ 0 h 43"/>
                  <a:gd name="T4" fmla="*/ 16 w 40"/>
                  <a:gd name="T5" fmla="*/ 1 h 43"/>
                  <a:gd name="T6" fmla="*/ 22 w 40"/>
                  <a:gd name="T7" fmla="*/ 2 h 43"/>
                  <a:gd name="T8" fmla="*/ 25 w 40"/>
                  <a:gd name="T9" fmla="*/ 4 h 43"/>
                  <a:gd name="T10" fmla="*/ 26 w 40"/>
                  <a:gd name="T11" fmla="*/ 6 h 43"/>
                  <a:gd name="T12" fmla="*/ 25 w 40"/>
                  <a:gd name="T13" fmla="*/ 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3">
                    <a:moveTo>
                      <a:pt x="0" y="0"/>
                    </a:moveTo>
                    <a:lnTo>
                      <a:pt x="13" y="0"/>
                    </a:lnTo>
                    <a:lnTo>
                      <a:pt x="24" y="3"/>
                    </a:lnTo>
                    <a:lnTo>
                      <a:pt x="33" y="10"/>
                    </a:lnTo>
                    <a:lnTo>
                      <a:pt x="38" y="19"/>
                    </a:lnTo>
                    <a:lnTo>
                      <a:pt x="40" y="31"/>
                    </a:lnTo>
                    <a:lnTo>
                      <a:pt x="38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322"/>
              <p:cNvSpPr>
                <a:spLocks noChangeAspect="1"/>
              </p:cNvSpPr>
              <p:nvPr/>
            </p:nvSpPr>
            <p:spPr bwMode="auto">
              <a:xfrm rot="89585" flipH="1">
                <a:off x="4064" y="1226"/>
                <a:ext cx="21" cy="19"/>
              </a:xfrm>
              <a:custGeom>
                <a:avLst/>
                <a:gdLst>
                  <a:gd name="T0" fmla="*/ 0 w 32"/>
                  <a:gd name="T1" fmla="*/ 0 h 26"/>
                  <a:gd name="T2" fmla="*/ 2 w 32"/>
                  <a:gd name="T3" fmla="*/ 0 h 26"/>
                  <a:gd name="T4" fmla="*/ 4 w 32"/>
                  <a:gd name="T5" fmla="*/ 1 h 26"/>
                  <a:gd name="T6" fmla="*/ 6 w 32"/>
                  <a:gd name="T7" fmla="*/ 4 h 26"/>
                  <a:gd name="T8" fmla="*/ 6 w 32"/>
                  <a:gd name="T9" fmla="*/ 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lnTo>
                      <a:pt x="12" y="0"/>
                    </a:lnTo>
                    <a:lnTo>
                      <a:pt x="22" y="5"/>
                    </a:lnTo>
                    <a:lnTo>
                      <a:pt x="30" y="13"/>
                    </a:lnTo>
                    <a:lnTo>
                      <a:pt x="32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323"/>
              <p:cNvSpPr>
                <a:spLocks noChangeAspect="1"/>
              </p:cNvSpPr>
              <p:nvPr/>
            </p:nvSpPr>
            <p:spPr bwMode="auto">
              <a:xfrm rot="89585" flipH="1">
                <a:off x="4072" y="1245"/>
                <a:ext cx="5" cy="10"/>
              </a:xfrm>
              <a:custGeom>
                <a:avLst/>
                <a:gdLst>
                  <a:gd name="T0" fmla="*/ 0 w 16"/>
                  <a:gd name="T1" fmla="*/ 0 h 21"/>
                  <a:gd name="T2" fmla="*/ 0 w 16"/>
                  <a:gd name="T3" fmla="*/ 0 h 21"/>
                  <a:gd name="T4" fmla="*/ 0 w 16"/>
                  <a:gd name="T5" fmla="*/ 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10" y="8"/>
                    </a:lnTo>
                    <a:lnTo>
                      <a:pt x="16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Freeform 324"/>
              <p:cNvSpPr>
                <a:spLocks noChangeAspect="1"/>
              </p:cNvSpPr>
              <p:nvPr/>
            </p:nvSpPr>
            <p:spPr bwMode="auto">
              <a:xfrm rot="89585" flipH="1">
                <a:off x="4283" y="1552"/>
                <a:ext cx="202" cy="19"/>
              </a:xfrm>
              <a:custGeom>
                <a:avLst/>
                <a:gdLst>
                  <a:gd name="T0" fmla="*/ 0 w 268"/>
                  <a:gd name="T1" fmla="*/ 2 h 37"/>
                  <a:gd name="T2" fmla="*/ 15 w 268"/>
                  <a:gd name="T3" fmla="*/ 3 h 37"/>
                  <a:gd name="T4" fmla="*/ 29 w 268"/>
                  <a:gd name="T5" fmla="*/ 3 h 37"/>
                  <a:gd name="T6" fmla="*/ 44 w 268"/>
                  <a:gd name="T7" fmla="*/ 3 h 37"/>
                  <a:gd name="T8" fmla="*/ 59 w 268"/>
                  <a:gd name="T9" fmla="*/ 2 h 37"/>
                  <a:gd name="T10" fmla="*/ 72 w 268"/>
                  <a:gd name="T11" fmla="*/ 1 h 37"/>
                  <a:gd name="T12" fmla="*/ 87 w 268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8" h="37">
                    <a:moveTo>
                      <a:pt x="0" y="27"/>
                    </a:moveTo>
                    <a:lnTo>
                      <a:pt x="45" y="34"/>
                    </a:lnTo>
                    <a:lnTo>
                      <a:pt x="91" y="37"/>
                    </a:lnTo>
                    <a:lnTo>
                      <a:pt x="136" y="35"/>
                    </a:lnTo>
                    <a:lnTo>
                      <a:pt x="181" y="29"/>
                    </a:lnTo>
                    <a:lnTo>
                      <a:pt x="224" y="16"/>
                    </a:lnTo>
                    <a:lnTo>
                      <a:pt x="26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325"/>
              <p:cNvSpPr>
                <a:spLocks noChangeAspect="1"/>
              </p:cNvSpPr>
              <p:nvPr/>
            </p:nvSpPr>
            <p:spPr bwMode="auto">
              <a:xfrm rot="89585" flipH="1">
                <a:off x="4217" y="1110"/>
                <a:ext cx="25" cy="123"/>
              </a:xfrm>
              <a:custGeom>
                <a:avLst/>
                <a:gdLst>
                  <a:gd name="T0" fmla="*/ 0 w 35"/>
                  <a:gd name="T1" fmla="*/ 0 h 192"/>
                  <a:gd name="T2" fmla="*/ 4 w 35"/>
                  <a:gd name="T3" fmla="*/ 5 h 192"/>
                  <a:gd name="T4" fmla="*/ 7 w 35"/>
                  <a:gd name="T5" fmla="*/ 10 h 192"/>
                  <a:gd name="T6" fmla="*/ 9 w 35"/>
                  <a:gd name="T7" fmla="*/ 15 h 192"/>
                  <a:gd name="T8" fmla="*/ 9 w 35"/>
                  <a:gd name="T9" fmla="*/ 21 h 192"/>
                  <a:gd name="T10" fmla="*/ 8 w 35"/>
                  <a:gd name="T11" fmla="*/ 27 h 192"/>
                  <a:gd name="T12" fmla="*/ 6 w 35"/>
                  <a:gd name="T13" fmla="*/ 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92">
                    <a:moveTo>
                      <a:pt x="0" y="0"/>
                    </a:moveTo>
                    <a:lnTo>
                      <a:pt x="16" y="30"/>
                    </a:lnTo>
                    <a:lnTo>
                      <a:pt x="27" y="61"/>
                    </a:lnTo>
                    <a:lnTo>
                      <a:pt x="34" y="93"/>
                    </a:lnTo>
                    <a:lnTo>
                      <a:pt x="35" y="126"/>
                    </a:lnTo>
                    <a:lnTo>
                      <a:pt x="32" y="158"/>
                    </a:lnTo>
                    <a:lnTo>
                      <a:pt x="24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326"/>
              <p:cNvSpPr>
                <a:spLocks noChangeAspect="1"/>
              </p:cNvSpPr>
              <p:nvPr/>
            </p:nvSpPr>
            <p:spPr bwMode="auto">
              <a:xfrm rot="89585" flipH="1">
                <a:off x="4159" y="1376"/>
                <a:ext cx="36" cy="158"/>
              </a:xfrm>
              <a:custGeom>
                <a:avLst/>
                <a:gdLst>
                  <a:gd name="T0" fmla="*/ 0 w 40"/>
                  <a:gd name="T1" fmla="*/ 0 h 248"/>
                  <a:gd name="T2" fmla="*/ 11 w 40"/>
                  <a:gd name="T3" fmla="*/ 10 h 248"/>
                  <a:gd name="T4" fmla="*/ 19 w 40"/>
                  <a:gd name="T5" fmla="*/ 20 h 248"/>
                  <a:gd name="T6" fmla="*/ 24 w 40"/>
                  <a:gd name="T7" fmla="*/ 31 h 248"/>
                  <a:gd name="T8" fmla="*/ 26 w 40"/>
                  <a:gd name="T9" fmla="*/ 41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48">
                    <a:moveTo>
                      <a:pt x="0" y="0"/>
                    </a:moveTo>
                    <a:lnTo>
                      <a:pt x="16" y="61"/>
                    </a:lnTo>
                    <a:lnTo>
                      <a:pt x="29" y="122"/>
                    </a:lnTo>
                    <a:lnTo>
                      <a:pt x="37" y="186"/>
                    </a:lnTo>
                    <a:lnTo>
                      <a:pt x="40" y="2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327"/>
              <p:cNvSpPr>
                <a:spLocks noChangeAspect="1"/>
              </p:cNvSpPr>
              <p:nvPr/>
            </p:nvSpPr>
            <p:spPr bwMode="auto">
              <a:xfrm rot="89585" flipH="1">
                <a:off x="4094" y="1468"/>
                <a:ext cx="41" cy="24"/>
              </a:xfrm>
              <a:custGeom>
                <a:avLst/>
                <a:gdLst>
                  <a:gd name="T0" fmla="*/ 9 w 67"/>
                  <a:gd name="T1" fmla="*/ 0 h 40"/>
                  <a:gd name="T2" fmla="*/ 8 w 67"/>
                  <a:gd name="T3" fmla="*/ 2 h 40"/>
                  <a:gd name="T4" fmla="*/ 6 w 67"/>
                  <a:gd name="T5" fmla="*/ 4 h 40"/>
                  <a:gd name="T6" fmla="*/ 3 w 67"/>
                  <a:gd name="T7" fmla="*/ 5 h 40"/>
                  <a:gd name="T8" fmla="*/ 0 w 67"/>
                  <a:gd name="T9" fmla="*/ 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67" y="0"/>
                    </a:moveTo>
                    <a:lnTo>
                      <a:pt x="55" y="15"/>
                    </a:lnTo>
                    <a:lnTo>
                      <a:pt x="39" y="27"/>
                    </a:lnTo>
                    <a:lnTo>
                      <a:pt x="21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328"/>
              <p:cNvSpPr>
                <a:spLocks noChangeAspect="1"/>
              </p:cNvSpPr>
              <p:nvPr/>
            </p:nvSpPr>
            <p:spPr bwMode="auto">
              <a:xfrm rot="89585" flipH="1">
                <a:off x="4176" y="1056"/>
                <a:ext cx="41" cy="30"/>
              </a:xfrm>
              <a:custGeom>
                <a:avLst/>
                <a:gdLst>
                  <a:gd name="T0" fmla="*/ 9 w 68"/>
                  <a:gd name="T1" fmla="*/ 0 h 40"/>
                  <a:gd name="T2" fmla="*/ 8 w 68"/>
                  <a:gd name="T3" fmla="*/ 5 h 40"/>
                  <a:gd name="T4" fmla="*/ 6 w 68"/>
                  <a:gd name="T5" fmla="*/ 8 h 40"/>
                  <a:gd name="T6" fmla="*/ 4 w 68"/>
                  <a:gd name="T7" fmla="*/ 11 h 40"/>
                  <a:gd name="T8" fmla="*/ 2 w 68"/>
                  <a:gd name="T9" fmla="*/ 11 h 40"/>
                  <a:gd name="T10" fmla="*/ 0 w 68"/>
                  <a:gd name="T11" fmla="*/ 1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40">
                    <a:moveTo>
                      <a:pt x="68" y="0"/>
                    </a:moveTo>
                    <a:lnTo>
                      <a:pt x="60" y="16"/>
                    </a:lnTo>
                    <a:lnTo>
                      <a:pt x="46" y="24"/>
                    </a:lnTo>
                    <a:lnTo>
                      <a:pt x="32" y="32"/>
                    </a:lnTo>
                    <a:lnTo>
                      <a:pt x="20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Freeform 329"/>
              <p:cNvSpPr>
                <a:spLocks noChangeAspect="1"/>
              </p:cNvSpPr>
              <p:nvPr/>
            </p:nvSpPr>
            <p:spPr bwMode="auto">
              <a:xfrm rot="89585" flipH="1">
                <a:off x="4250" y="1165"/>
                <a:ext cx="155" cy="177"/>
              </a:xfrm>
              <a:custGeom>
                <a:avLst/>
                <a:gdLst>
                  <a:gd name="T0" fmla="*/ 58 w 213"/>
                  <a:gd name="T1" fmla="*/ 21 h 277"/>
                  <a:gd name="T2" fmla="*/ 51 w 213"/>
                  <a:gd name="T3" fmla="*/ 13 h 277"/>
                  <a:gd name="T4" fmla="*/ 40 w 213"/>
                  <a:gd name="T5" fmla="*/ 7 h 277"/>
                  <a:gd name="T6" fmla="*/ 33 w 213"/>
                  <a:gd name="T7" fmla="*/ 2 h 277"/>
                  <a:gd name="T8" fmla="*/ 23 w 213"/>
                  <a:gd name="T9" fmla="*/ 0 h 277"/>
                  <a:gd name="T10" fmla="*/ 21 w 213"/>
                  <a:gd name="T11" fmla="*/ 3 h 277"/>
                  <a:gd name="T12" fmla="*/ 23 w 213"/>
                  <a:gd name="T13" fmla="*/ 5 h 277"/>
                  <a:gd name="T14" fmla="*/ 36 w 213"/>
                  <a:gd name="T15" fmla="*/ 6 h 277"/>
                  <a:gd name="T16" fmla="*/ 36 w 213"/>
                  <a:gd name="T17" fmla="*/ 6 h 277"/>
                  <a:gd name="T18" fmla="*/ 23 w 213"/>
                  <a:gd name="T19" fmla="*/ 5 h 277"/>
                  <a:gd name="T20" fmla="*/ 9 w 213"/>
                  <a:gd name="T21" fmla="*/ 7 h 277"/>
                  <a:gd name="T22" fmla="*/ 1 w 213"/>
                  <a:gd name="T23" fmla="*/ 11 h 277"/>
                  <a:gd name="T24" fmla="*/ 1 w 213"/>
                  <a:gd name="T25" fmla="*/ 15 h 277"/>
                  <a:gd name="T26" fmla="*/ 5 w 213"/>
                  <a:gd name="T27" fmla="*/ 17 h 277"/>
                  <a:gd name="T28" fmla="*/ 19 w 213"/>
                  <a:gd name="T29" fmla="*/ 15 h 277"/>
                  <a:gd name="T30" fmla="*/ 17 w 213"/>
                  <a:gd name="T31" fmla="*/ 16 h 277"/>
                  <a:gd name="T32" fmla="*/ 1 w 213"/>
                  <a:gd name="T33" fmla="*/ 22 h 277"/>
                  <a:gd name="T34" fmla="*/ 4 w 213"/>
                  <a:gd name="T35" fmla="*/ 27 h 277"/>
                  <a:gd name="T36" fmla="*/ 11 w 213"/>
                  <a:gd name="T37" fmla="*/ 29 h 277"/>
                  <a:gd name="T38" fmla="*/ 22 w 213"/>
                  <a:gd name="T39" fmla="*/ 26 h 277"/>
                  <a:gd name="T40" fmla="*/ 38 w 213"/>
                  <a:gd name="T41" fmla="*/ 21 h 277"/>
                  <a:gd name="T42" fmla="*/ 12 w 213"/>
                  <a:gd name="T43" fmla="*/ 29 h 277"/>
                  <a:gd name="T44" fmla="*/ 11 w 213"/>
                  <a:gd name="T45" fmla="*/ 33 h 277"/>
                  <a:gd name="T46" fmla="*/ 15 w 213"/>
                  <a:gd name="T47" fmla="*/ 37 h 277"/>
                  <a:gd name="T48" fmla="*/ 21 w 213"/>
                  <a:gd name="T49" fmla="*/ 38 h 277"/>
                  <a:gd name="T50" fmla="*/ 32 w 213"/>
                  <a:gd name="T51" fmla="*/ 33 h 277"/>
                  <a:gd name="T52" fmla="*/ 30 w 213"/>
                  <a:gd name="T53" fmla="*/ 35 h 277"/>
                  <a:gd name="T54" fmla="*/ 20 w 213"/>
                  <a:gd name="T55" fmla="*/ 42 h 277"/>
                  <a:gd name="T56" fmla="*/ 23 w 213"/>
                  <a:gd name="T57" fmla="*/ 45 h 277"/>
                  <a:gd name="T58" fmla="*/ 31 w 213"/>
                  <a:gd name="T59" fmla="*/ 46 h 277"/>
                  <a:gd name="T60" fmla="*/ 41 w 213"/>
                  <a:gd name="T61" fmla="*/ 42 h 277"/>
                  <a:gd name="T62" fmla="*/ 52 w 213"/>
                  <a:gd name="T63" fmla="*/ 35 h 277"/>
                  <a:gd name="T64" fmla="*/ 60 w 213"/>
                  <a:gd name="T65" fmla="*/ 26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277">
                    <a:moveTo>
                      <a:pt x="213" y="156"/>
                    </a:moveTo>
                    <a:lnTo>
                      <a:pt x="208" y="128"/>
                    </a:lnTo>
                    <a:lnTo>
                      <a:pt x="197" y="103"/>
                    </a:lnTo>
                    <a:lnTo>
                      <a:pt x="182" y="79"/>
                    </a:lnTo>
                    <a:lnTo>
                      <a:pt x="165" y="58"/>
                    </a:lnTo>
                    <a:lnTo>
                      <a:pt x="142" y="40"/>
                    </a:lnTo>
                    <a:lnTo>
                      <a:pt x="132" y="24"/>
                    </a:lnTo>
                    <a:lnTo>
                      <a:pt x="118" y="12"/>
                    </a:lnTo>
                    <a:lnTo>
                      <a:pt x="100" y="4"/>
                    </a:lnTo>
                    <a:lnTo>
                      <a:pt x="81" y="0"/>
                    </a:lnTo>
                    <a:lnTo>
                      <a:pt x="76" y="8"/>
                    </a:lnTo>
                    <a:lnTo>
                      <a:pt x="75" y="16"/>
                    </a:lnTo>
                    <a:lnTo>
                      <a:pt x="78" y="24"/>
                    </a:lnTo>
                    <a:lnTo>
                      <a:pt x="83" y="31"/>
                    </a:lnTo>
                    <a:lnTo>
                      <a:pt x="107" y="31"/>
                    </a:lnTo>
                    <a:lnTo>
                      <a:pt x="129" y="37"/>
                    </a:lnTo>
                    <a:lnTo>
                      <a:pt x="150" y="48"/>
                    </a:lnTo>
                    <a:lnTo>
                      <a:pt x="128" y="37"/>
                    </a:lnTo>
                    <a:lnTo>
                      <a:pt x="105" y="31"/>
                    </a:lnTo>
                    <a:lnTo>
                      <a:pt x="80" y="29"/>
                    </a:lnTo>
                    <a:lnTo>
                      <a:pt x="56" y="32"/>
                    </a:lnTo>
                    <a:lnTo>
                      <a:pt x="33" y="40"/>
                    </a:lnTo>
                    <a:lnTo>
                      <a:pt x="12" y="53"/>
                    </a:lnTo>
                    <a:lnTo>
                      <a:pt x="3" y="63"/>
                    </a:lnTo>
                    <a:lnTo>
                      <a:pt x="0" y="76"/>
                    </a:lnTo>
                    <a:lnTo>
                      <a:pt x="1" y="87"/>
                    </a:lnTo>
                    <a:lnTo>
                      <a:pt x="8" y="98"/>
                    </a:lnTo>
                    <a:lnTo>
                      <a:pt x="17" y="106"/>
                    </a:lnTo>
                    <a:lnTo>
                      <a:pt x="30" y="108"/>
                    </a:lnTo>
                    <a:lnTo>
                      <a:pt x="68" y="90"/>
                    </a:lnTo>
                    <a:lnTo>
                      <a:pt x="110" y="80"/>
                    </a:lnTo>
                    <a:lnTo>
                      <a:pt x="59" y="96"/>
                    </a:lnTo>
                    <a:lnTo>
                      <a:pt x="11" y="119"/>
                    </a:lnTo>
                    <a:lnTo>
                      <a:pt x="4" y="132"/>
                    </a:lnTo>
                    <a:lnTo>
                      <a:pt x="6" y="148"/>
                    </a:lnTo>
                    <a:lnTo>
                      <a:pt x="12" y="160"/>
                    </a:lnTo>
                    <a:lnTo>
                      <a:pt x="24" y="170"/>
                    </a:lnTo>
                    <a:lnTo>
                      <a:pt x="38" y="175"/>
                    </a:lnTo>
                    <a:lnTo>
                      <a:pt x="52" y="172"/>
                    </a:lnTo>
                    <a:lnTo>
                      <a:pt x="78" y="154"/>
                    </a:lnTo>
                    <a:lnTo>
                      <a:pt x="105" y="140"/>
                    </a:lnTo>
                    <a:lnTo>
                      <a:pt x="136" y="128"/>
                    </a:lnTo>
                    <a:lnTo>
                      <a:pt x="89" y="151"/>
                    </a:lnTo>
                    <a:lnTo>
                      <a:pt x="44" y="176"/>
                    </a:lnTo>
                    <a:lnTo>
                      <a:pt x="40" y="188"/>
                    </a:lnTo>
                    <a:lnTo>
                      <a:pt x="40" y="200"/>
                    </a:lnTo>
                    <a:lnTo>
                      <a:pt x="43" y="212"/>
                    </a:lnTo>
                    <a:lnTo>
                      <a:pt x="52" y="221"/>
                    </a:lnTo>
                    <a:lnTo>
                      <a:pt x="64" y="226"/>
                    </a:lnTo>
                    <a:lnTo>
                      <a:pt x="76" y="226"/>
                    </a:lnTo>
                    <a:lnTo>
                      <a:pt x="88" y="221"/>
                    </a:lnTo>
                    <a:lnTo>
                      <a:pt x="116" y="202"/>
                    </a:lnTo>
                    <a:lnTo>
                      <a:pt x="145" y="188"/>
                    </a:lnTo>
                    <a:lnTo>
                      <a:pt x="108" y="208"/>
                    </a:lnTo>
                    <a:lnTo>
                      <a:pt x="75" y="234"/>
                    </a:lnTo>
                    <a:lnTo>
                      <a:pt x="72" y="247"/>
                    </a:lnTo>
                    <a:lnTo>
                      <a:pt x="75" y="260"/>
                    </a:lnTo>
                    <a:lnTo>
                      <a:pt x="84" y="271"/>
                    </a:lnTo>
                    <a:lnTo>
                      <a:pt x="96" y="277"/>
                    </a:lnTo>
                    <a:lnTo>
                      <a:pt x="110" y="277"/>
                    </a:lnTo>
                    <a:lnTo>
                      <a:pt x="123" y="272"/>
                    </a:lnTo>
                    <a:lnTo>
                      <a:pt x="147" y="255"/>
                    </a:lnTo>
                    <a:lnTo>
                      <a:pt x="169" y="234"/>
                    </a:lnTo>
                    <a:lnTo>
                      <a:pt x="187" y="210"/>
                    </a:lnTo>
                    <a:lnTo>
                      <a:pt x="201" y="184"/>
                    </a:lnTo>
                    <a:lnTo>
                      <a:pt x="213" y="156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Freeform 330"/>
              <p:cNvSpPr>
                <a:spLocks noChangeAspect="1"/>
              </p:cNvSpPr>
              <p:nvPr/>
            </p:nvSpPr>
            <p:spPr bwMode="auto">
              <a:xfrm rot="89585" flipH="1">
                <a:off x="4072" y="1170"/>
                <a:ext cx="140" cy="78"/>
              </a:xfrm>
              <a:custGeom>
                <a:avLst/>
                <a:gdLst>
                  <a:gd name="T0" fmla="*/ 1 w 185"/>
                  <a:gd name="T1" fmla="*/ 6 h 137"/>
                  <a:gd name="T2" fmla="*/ 0 w 185"/>
                  <a:gd name="T3" fmla="*/ 5 h 137"/>
                  <a:gd name="T4" fmla="*/ 1 w 185"/>
                  <a:gd name="T5" fmla="*/ 3 h 137"/>
                  <a:gd name="T6" fmla="*/ 4 w 185"/>
                  <a:gd name="T7" fmla="*/ 2 h 137"/>
                  <a:gd name="T8" fmla="*/ 8 w 185"/>
                  <a:gd name="T9" fmla="*/ 1 h 137"/>
                  <a:gd name="T10" fmla="*/ 13 w 185"/>
                  <a:gd name="T11" fmla="*/ 1 h 137"/>
                  <a:gd name="T12" fmla="*/ 6 w 185"/>
                  <a:gd name="T13" fmla="*/ 3 h 137"/>
                  <a:gd name="T14" fmla="*/ 13 w 185"/>
                  <a:gd name="T15" fmla="*/ 1 h 137"/>
                  <a:gd name="T16" fmla="*/ 20 w 185"/>
                  <a:gd name="T17" fmla="*/ 0 h 137"/>
                  <a:gd name="T18" fmla="*/ 30 w 185"/>
                  <a:gd name="T19" fmla="*/ 1 h 137"/>
                  <a:gd name="T20" fmla="*/ 36 w 185"/>
                  <a:gd name="T21" fmla="*/ 1 h 137"/>
                  <a:gd name="T22" fmla="*/ 44 w 185"/>
                  <a:gd name="T23" fmla="*/ 2 h 137"/>
                  <a:gd name="T24" fmla="*/ 51 w 185"/>
                  <a:gd name="T25" fmla="*/ 4 h 137"/>
                  <a:gd name="T26" fmla="*/ 55 w 185"/>
                  <a:gd name="T27" fmla="*/ 6 h 137"/>
                  <a:gd name="T28" fmla="*/ 59 w 185"/>
                  <a:gd name="T29" fmla="*/ 9 h 137"/>
                  <a:gd name="T30" fmla="*/ 61 w 185"/>
                  <a:gd name="T31" fmla="*/ 11 h 137"/>
                  <a:gd name="T32" fmla="*/ 58 w 185"/>
                  <a:gd name="T33" fmla="*/ 13 h 137"/>
                  <a:gd name="T34" fmla="*/ 52 w 185"/>
                  <a:gd name="T35" fmla="*/ 14 h 137"/>
                  <a:gd name="T36" fmla="*/ 46 w 185"/>
                  <a:gd name="T37" fmla="*/ 14 h 137"/>
                  <a:gd name="T38" fmla="*/ 40 w 185"/>
                  <a:gd name="T39" fmla="*/ 14 h 137"/>
                  <a:gd name="T40" fmla="*/ 36 w 185"/>
                  <a:gd name="T41" fmla="*/ 13 h 137"/>
                  <a:gd name="T42" fmla="*/ 30 w 185"/>
                  <a:gd name="T43" fmla="*/ 10 h 137"/>
                  <a:gd name="T44" fmla="*/ 24 w 185"/>
                  <a:gd name="T45" fmla="*/ 9 h 137"/>
                  <a:gd name="T46" fmla="*/ 17 w 185"/>
                  <a:gd name="T47" fmla="*/ 7 h 137"/>
                  <a:gd name="T48" fmla="*/ 8 w 185"/>
                  <a:gd name="T49" fmla="*/ 7 h 137"/>
                  <a:gd name="T50" fmla="*/ 1 w 185"/>
                  <a:gd name="T51" fmla="*/ 6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5" h="137">
                    <a:moveTo>
                      <a:pt x="1" y="64"/>
                    </a:moveTo>
                    <a:lnTo>
                      <a:pt x="0" y="48"/>
                    </a:lnTo>
                    <a:lnTo>
                      <a:pt x="1" y="32"/>
                    </a:lnTo>
                    <a:lnTo>
                      <a:pt x="11" y="17"/>
                    </a:lnTo>
                    <a:lnTo>
                      <a:pt x="22" y="8"/>
                    </a:lnTo>
                    <a:lnTo>
                      <a:pt x="38" y="1"/>
                    </a:lnTo>
                    <a:lnTo>
                      <a:pt x="20" y="30"/>
                    </a:lnTo>
                    <a:lnTo>
                      <a:pt x="38" y="1"/>
                    </a:lnTo>
                    <a:lnTo>
                      <a:pt x="64" y="0"/>
                    </a:lnTo>
                    <a:lnTo>
                      <a:pt x="88" y="1"/>
                    </a:lnTo>
                    <a:lnTo>
                      <a:pt x="112" y="9"/>
                    </a:lnTo>
                    <a:lnTo>
                      <a:pt x="134" y="22"/>
                    </a:lnTo>
                    <a:lnTo>
                      <a:pt x="153" y="38"/>
                    </a:lnTo>
                    <a:lnTo>
                      <a:pt x="169" y="59"/>
                    </a:lnTo>
                    <a:lnTo>
                      <a:pt x="180" y="81"/>
                    </a:lnTo>
                    <a:lnTo>
                      <a:pt x="185" y="107"/>
                    </a:lnTo>
                    <a:lnTo>
                      <a:pt x="174" y="120"/>
                    </a:lnTo>
                    <a:lnTo>
                      <a:pt x="158" y="131"/>
                    </a:lnTo>
                    <a:lnTo>
                      <a:pt x="140" y="136"/>
                    </a:lnTo>
                    <a:lnTo>
                      <a:pt x="121" y="137"/>
                    </a:lnTo>
                    <a:lnTo>
                      <a:pt x="110" y="117"/>
                    </a:lnTo>
                    <a:lnTo>
                      <a:pt x="92" y="97"/>
                    </a:lnTo>
                    <a:lnTo>
                      <a:pt x="73" y="83"/>
                    </a:lnTo>
                    <a:lnTo>
                      <a:pt x="51" y="72"/>
                    </a:lnTo>
                    <a:lnTo>
                      <a:pt x="27" y="65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Freeform 331"/>
              <p:cNvSpPr>
                <a:spLocks/>
              </p:cNvSpPr>
              <p:nvPr/>
            </p:nvSpPr>
            <p:spPr bwMode="auto">
              <a:xfrm rot="380768">
                <a:off x="4124" y="974"/>
                <a:ext cx="424" cy="492"/>
              </a:xfrm>
              <a:custGeom>
                <a:avLst/>
                <a:gdLst>
                  <a:gd name="T0" fmla="*/ 165 w 460"/>
                  <a:gd name="T1" fmla="*/ 0 h 621"/>
                  <a:gd name="T2" fmla="*/ 190 w 460"/>
                  <a:gd name="T3" fmla="*/ 20 h 621"/>
                  <a:gd name="T4" fmla="*/ 235 w 460"/>
                  <a:gd name="T5" fmla="*/ 28 h 621"/>
                  <a:gd name="T6" fmla="*/ 290 w 460"/>
                  <a:gd name="T7" fmla="*/ 47 h 621"/>
                  <a:gd name="T8" fmla="*/ 317 w 460"/>
                  <a:gd name="T9" fmla="*/ 60 h 621"/>
                  <a:gd name="T10" fmla="*/ 332 w 460"/>
                  <a:gd name="T11" fmla="*/ 77 h 621"/>
                  <a:gd name="T12" fmla="*/ 318 w 460"/>
                  <a:gd name="T13" fmla="*/ 126 h 621"/>
                  <a:gd name="T14" fmla="*/ 304 w 460"/>
                  <a:gd name="T15" fmla="*/ 156 h 621"/>
                  <a:gd name="T16" fmla="*/ 262 w 460"/>
                  <a:gd name="T17" fmla="*/ 204 h 621"/>
                  <a:gd name="T18" fmla="*/ 209 w 460"/>
                  <a:gd name="T19" fmla="*/ 231 h 621"/>
                  <a:gd name="T20" fmla="*/ 172 w 460"/>
                  <a:gd name="T21" fmla="*/ 245 h 621"/>
                  <a:gd name="T22" fmla="*/ 114 w 460"/>
                  <a:gd name="T23" fmla="*/ 238 h 621"/>
                  <a:gd name="T24" fmla="*/ 85 w 460"/>
                  <a:gd name="T25" fmla="*/ 224 h 621"/>
                  <a:gd name="T26" fmla="*/ 0 w 460"/>
                  <a:gd name="T27" fmla="*/ 145 h 621"/>
                  <a:gd name="T28" fmla="*/ 29 w 460"/>
                  <a:gd name="T29" fmla="*/ 132 h 621"/>
                  <a:gd name="T30" fmla="*/ 72 w 460"/>
                  <a:gd name="T31" fmla="*/ 164 h 621"/>
                  <a:gd name="T32" fmla="*/ 103 w 460"/>
                  <a:gd name="T33" fmla="*/ 202 h 621"/>
                  <a:gd name="T34" fmla="*/ 133 w 460"/>
                  <a:gd name="T35" fmla="*/ 217 h 621"/>
                  <a:gd name="T36" fmla="*/ 184 w 460"/>
                  <a:gd name="T37" fmla="*/ 206 h 621"/>
                  <a:gd name="T38" fmla="*/ 206 w 460"/>
                  <a:gd name="T39" fmla="*/ 193 h 621"/>
                  <a:gd name="T40" fmla="*/ 242 w 460"/>
                  <a:gd name="T41" fmla="*/ 146 h 621"/>
                  <a:gd name="T42" fmla="*/ 265 w 460"/>
                  <a:gd name="T43" fmla="*/ 100 h 621"/>
                  <a:gd name="T44" fmla="*/ 267 w 460"/>
                  <a:gd name="T45" fmla="*/ 76 h 621"/>
                  <a:gd name="T46" fmla="*/ 215 w 460"/>
                  <a:gd name="T47" fmla="*/ 43 h 621"/>
                  <a:gd name="T48" fmla="*/ 163 w 460"/>
                  <a:gd name="T49" fmla="*/ 33 h 621"/>
                  <a:gd name="T50" fmla="*/ 108 w 460"/>
                  <a:gd name="T51" fmla="*/ 55 h 621"/>
                  <a:gd name="T52" fmla="*/ 77 w 460"/>
                  <a:gd name="T53" fmla="*/ 64 h 621"/>
                  <a:gd name="T54" fmla="*/ 83 w 460"/>
                  <a:gd name="T55" fmla="*/ 30 h 621"/>
                  <a:gd name="T56" fmla="*/ 111 w 460"/>
                  <a:gd name="T57" fmla="*/ 19 h 621"/>
                  <a:gd name="T58" fmla="*/ 141 w 460"/>
                  <a:gd name="T59" fmla="*/ 12 h 621"/>
                  <a:gd name="T60" fmla="*/ 165 w 460"/>
                  <a:gd name="T61" fmla="*/ 0 h 6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60" h="621">
                    <a:moveTo>
                      <a:pt x="228" y="0"/>
                    </a:moveTo>
                    <a:lnTo>
                      <a:pt x="264" y="51"/>
                    </a:lnTo>
                    <a:lnTo>
                      <a:pt x="327" y="69"/>
                    </a:lnTo>
                    <a:lnTo>
                      <a:pt x="402" y="117"/>
                    </a:lnTo>
                    <a:lnTo>
                      <a:pt x="439" y="153"/>
                    </a:lnTo>
                    <a:lnTo>
                      <a:pt x="460" y="195"/>
                    </a:lnTo>
                    <a:lnTo>
                      <a:pt x="441" y="320"/>
                    </a:lnTo>
                    <a:lnTo>
                      <a:pt x="421" y="396"/>
                    </a:lnTo>
                    <a:lnTo>
                      <a:pt x="362" y="519"/>
                    </a:lnTo>
                    <a:lnTo>
                      <a:pt x="290" y="585"/>
                    </a:lnTo>
                    <a:lnTo>
                      <a:pt x="239" y="621"/>
                    </a:lnTo>
                    <a:lnTo>
                      <a:pt x="157" y="605"/>
                    </a:lnTo>
                    <a:lnTo>
                      <a:pt x="118" y="568"/>
                    </a:lnTo>
                    <a:lnTo>
                      <a:pt x="0" y="368"/>
                    </a:lnTo>
                    <a:lnTo>
                      <a:pt x="41" y="334"/>
                    </a:lnTo>
                    <a:lnTo>
                      <a:pt x="100" y="416"/>
                    </a:lnTo>
                    <a:lnTo>
                      <a:pt x="143" y="513"/>
                    </a:lnTo>
                    <a:lnTo>
                      <a:pt x="183" y="552"/>
                    </a:lnTo>
                    <a:lnTo>
                      <a:pt x="255" y="522"/>
                    </a:lnTo>
                    <a:lnTo>
                      <a:pt x="286" y="490"/>
                    </a:lnTo>
                    <a:lnTo>
                      <a:pt x="335" y="370"/>
                    </a:lnTo>
                    <a:lnTo>
                      <a:pt x="366" y="254"/>
                    </a:lnTo>
                    <a:lnTo>
                      <a:pt x="371" y="193"/>
                    </a:lnTo>
                    <a:lnTo>
                      <a:pt x="297" y="108"/>
                    </a:lnTo>
                    <a:lnTo>
                      <a:pt x="226" y="85"/>
                    </a:lnTo>
                    <a:lnTo>
                      <a:pt x="150" y="140"/>
                    </a:lnTo>
                    <a:lnTo>
                      <a:pt x="107" y="163"/>
                    </a:lnTo>
                    <a:lnTo>
                      <a:pt x="115" y="76"/>
                    </a:lnTo>
                    <a:lnTo>
                      <a:pt x="153" y="48"/>
                    </a:lnTo>
                    <a:lnTo>
                      <a:pt x="195" y="3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Freeform 332"/>
              <p:cNvSpPr>
                <a:spLocks/>
              </p:cNvSpPr>
              <p:nvPr/>
            </p:nvSpPr>
            <p:spPr bwMode="auto">
              <a:xfrm rot="380768">
                <a:off x="4170" y="998"/>
                <a:ext cx="82" cy="84"/>
              </a:xfrm>
              <a:custGeom>
                <a:avLst/>
                <a:gdLst>
                  <a:gd name="T0" fmla="*/ 0 w 90"/>
                  <a:gd name="T1" fmla="*/ 18 h 108"/>
                  <a:gd name="T2" fmla="*/ 42 w 90"/>
                  <a:gd name="T3" fmla="*/ 0 h 108"/>
                  <a:gd name="T4" fmla="*/ 62 w 90"/>
                  <a:gd name="T5" fmla="*/ 2 h 108"/>
                  <a:gd name="T6" fmla="*/ 43 w 90"/>
                  <a:gd name="T7" fmla="*/ 40 h 108"/>
                  <a:gd name="T8" fmla="*/ 27 w 90"/>
                  <a:gd name="T9" fmla="*/ 37 h 108"/>
                  <a:gd name="T10" fmla="*/ 14 w 90"/>
                  <a:gd name="T11" fmla="*/ 30 h 108"/>
                  <a:gd name="T12" fmla="*/ 14 w 90"/>
                  <a:gd name="T13" fmla="*/ 2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108">
                    <a:moveTo>
                      <a:pt x="0" y="50"/>
                    </a:moveTo>
                    <a:lnTo>
                      <a:pt x="60" y="0"/>
                    </a:lnTo>
                    <a:lnTo>
                      <a:pt x="90" y="3"/>
                    </a:lnTo>
                    <a:lnTo>
                      <a:pt x="63" y="108"/>
                    </a:lnTo>
                    <a:lnTo>
                      <a:pt x="39" y="102"/>
                    </a:lnTo>
                    <a:lnTo>
                      <a:pt x="21" y="81"/>
                    </a:lnTo>
                    <a:lnTo>
                      <a:pt x="21" y="54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" name="Freeform 333"/>
            <p:cNvSpPr>
              <a:spLocks/>
            </p:cNvSpPr>
            <p:nvPr/>
          </p:nvSpPr>
          <p:spPr bwMode="auto">
            <a:xfrm rot="380768">
              <a:off x="3981" y="1025"/>
              <a:ext cx="212" cy="329"/>
            </a:xfrm>
            <a:custGeom>
              <a:avLst/>
              <a:gdLst>
                <a:gd name="T0" fmla="*/ 140 w 233"/>
                <a:gd name="T1" fmla="*/ 17 h 417"/>
                <a:gd name="T2" fmla="*/ 87 w 233"/>
                <a:gd name="T3" fmla="*/ 47 h 417"/>
                <a:gd name="T4" fmla="*/ 40 w 233"/>
                <a:gd name="T5" fmla="*/ 96 h 417"/>
                <a:gd name="T6" fmla="*/ 24 w 233"/>
                <a:gd name="T7" fmla="*/ 122 h 417"/>
                <a:gd name="T8" fmla="*/ 51 w 233"/>
                <a:gd name="T9" fmla="*/ 136 h 417"/>
                <a:gd name="T10" fmla="*/ 138 w 233"/>
                <a:gd name="T11" fmla="*/ 134 h 417"/>
                <a:gd name="T12" fmla="*/ 160 w 233"/>
                <a:gd name="T13" fmla="*/ 154 h 417"/>
                <a:gd name="T14" fmla="*/ 103 w 233"/>
                <a:gd name="T15" fmla="*/ 162 h 417"/>
                <a:gd name="T16" fmla="*/ 55 w 233"/>
                <a:gd name="T17" fmla="*/ 159 h 417"/>
                <a:gd name="T18" fmla="*/ 36 w 233"/>
                <a:gd name="T19" fmla="*/ 155 h 417"/>
                <a:gd name="T20" fmla="*/ 23 w 233"/>
                <a:gd name="T21" fmla="*/ 150 h 417"/>
                <a:gd name="T22" fmla="*/ 1 w 233"/>
                <a:gd name="T23" fmla="*/ 129 h 417"/>
                <a:gd name="T24" fmla="*/ 0 w 233"/>
                <a:gd name="T25" fmla="*/ 110 h 417"/>
                <a:gd name="T26" fmla="*/ 19 w 233"/>
                <a:gd name="T27" fmla="*/ 94 h 417"/>
                <a:gd name="T28" fmla="*/ 65 w 233"/>
                <a:gd name="T29" fmla="*/ 46 h 417"/>
                <a:gd name="T30" fmla="*/ 91 w 233"/>
                <a:gd name="T31" fmla="*/ 28 h 417"/>
                <a:gd name="T32" fmla="*/ 131 w 233"/>
                <a:gd name="T33" fmla="*/ 0 h 417"/>
                <a:gd name="T34" fmla="*/ 140 w 233"/>
                <a:gd name="T35" fmla="*/ 17 h 4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" h="417">
                  <a:moveTo>
                    <a:pt x="204" y="42"/>
                  </a:moveTo>
                  <a:lnTo>
                    <a:pt x="126" y="122"/>
                  </a:lnTo>
                  <a:lnTo>
                    <a:pt x="58" y="247"/>
                  </a:lnTo>
                  <a:lnTo>
                    <a:pt x="35" y="313"/>
                  </a:lnTo>
                  <a:lnTo>
                    <a:pt x="75" y="351"/>
                  </a:lnTo>
                  <a:lnTo>
                    <a:pt x="201" y="345"/>
                  </a:lnTo>
                  <a:lnTo>
                    <a:pt x="233" y="397"/>
                  </a:lnTo>
                  <a:lnTo>
                    <a:pt x="149" y="417"/>
                  </a:lnTo>
                  <a:lnTo>
                    <a:pt x="79" y="411"/>
                  </a:lnTo>
                  <a:lnTo>
                    <a:pt x="53" y="402"/>
                  </a:lnTo>
                  <a:lnTo>
                    <a:pt x="34" y="386"/>
                  </a:lnTo>
                  <a:lnTo>
                    <a:pt x="1" y="333"/>
                  </a:lnTo>
                  <a:lnTo>
                    <a:pt x="0" y="285"/>
                  </a:lnTo>
                  <a:lnTo>
                    <a:pt x="28" y="242"/>
                  </a:lnTo>
                  <a:lnTo>
                    <a:pt x="95" y="118"/>
                  </a:lnTo>
                  <a:lnTo>
                    <a:pt x="133" y="72"/>
                  </a:lnTo>
                  <a:lnTo>
                    <a:pt x="191" y="0"/>
                  </a:lnTo>
                  <a:lnTo>
                    <a:pt x="204" y="4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358"/>
            <p:cNvSpPr>
              <a:spLocks noChangeAspect="1"/>
            </p:cNvSpPr>
            <p:nvPr/>
          </p:nvSpPr>
          <p:spPr bwMode="auto">
            <a:xfrm rot="-87440">
              <a:off x="4503" y="1270"/>
              <a:ext cx="45" cy="31"/>
            </a:xfrm>
            <a:custGeom>
              <a:avLst/>
              <a:gdLst>
                <a:gd name="T0" fmla="*/ 27 w 53"/>
                <a:gd name="T1" fmla="*/ 2 h 44"/>
                <a:gd name="T2" fmla="*/ 20 w 53"/>
                <a:gd name="T3" fmla="*/ 1 h 44"/>
                <a:gd name="T4" fmla="*/ 12 w 53"/>
                <a:gd name="T5" fmla="*/ 0 h 44"/>
                <a:gd name="T6" fmla="*/ 6 w 53"/>
                <a:gd name="T7" fmla="*/ 1 h 44"/>
                <a:gd name="T8" fmla="*/ 3 w 53"/>
                <a:gd name="T9" fmla="*/ 4 h 44"/>
                <a:gd name="T10" fmla="*/ 0 w 53"/>
                <a:gd name="T11" fmla="*/ 6 h 44"/>
                <a:gd name="T12" fmla="*/ 2 w 53"/>
                <a:gd name="T13" fmla="*/ 1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4">
                  <a:moveTo>
                    <a:pt x="53" y="9"/>
                  </a:moveTo>
                  <a:lnTo>
                    <a:pt x="39" y="2"/>
                  </a:lnTo>
                  <a:lnTo>
                    <a:pt x="23" y="0"/>
                  </a:lnTo>
                  <a:lnTo>
                    <a:pt x="12" y="4"/>
                  </a:lnTo>
                  <a:lnTo>
                    <a:pt x="5" y="14"/>
                  </a:lnTo>
                  <a:lnTo>
                    <a:pt x="0" y="27"/>
                  </a:lnTo>
                  <a:lnTo>
                    <a:pt x="2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64"/>
            <p:cNvSpPr>
              <a:spLocks noChangeAspect="1"/>
            </p:cNvSpPr>
            <p:nvPr/>
          </p:nvSpPr>
          <p:spPr bwMode="auto">
            <a:xfrm rot="-87440">
              <a:off x="4503" y="1533"/>
              <a:ext cx="45" cy="31"/>
            </a:xfrm>
            <a:custGeom>
              <a:avLst/>
              <a:gdLst>
                <a:gd name="T0" fmla="*/ 0 w 60"/>
                <a:gd name="T1" fmla="*/ 0 h 62"/>
                <a:gd name="T2" fmla="*/ 3 w 60"/>
                <a:gd name="T3" fmla="*/ 2 h 62"/>
                <a:gd name="T4" fmla="*/ 7 w 60"/>
                <a:gd name="T5" fmla="*/ 3 h 62"/>
                <a:gd name="T6" fmla="*/ 13 w 60"/>
                <a:gd name="T7" fmla="*/ 4 h 62"/>
                <a:gd name="T8" fmla="*/ 20 w 60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2">
                  <a:moveTo>
                    <a:pt x="0" y="0"/>
                  </a:moveTo>
                  <a:lnTo>
                    <a:pt x="9" y="23"/>
                  </a:lnTo>
                  <a:lnTo>
                    <a:pt x="21" y="39"/>
                  </a:lnTo>
                  <a:lnTo>
                    <a:pt x="39" y="53"/>
                  </a:lnTo>
                  <a:lnTo>
                    <a:pt x="60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373"/>
            <p:cNvSpPr>
              <a:spLocks/>
            </p:cNvSpPr>
            <p:nvPr/>
          </p:nvSpPr>
          <p:spPr bwMode="auto">
            <a:xfrm flipH="1">
              <a:off x="4435" y="1115"/>
              <a:ext cx="278" cy="304"/>
            </a:xfrm>
            <a:custGeom>
              <a:avLst/>
              <a:gdLst>
                <a:gd name="T0" fmla="*/ 0 w 28"/>
                <a:gd name="T1" fmla="*/ 16340 h 32"/>
                <a:gd name="T2" fmla="*/ 106663 w 28"/>
                <a:gd name="T3" fmla="*/ 73739 h 32"/>
                <a:gd name="T4" fmla="*/ 223174 w 28"/>
                <a:gd name="T5" fmla="*/ 138900 h 32"/>
                <a:gd name="T6" fmla="*/ 242694 w 28"/>
                <a:gd name="T7" fmla="*/ 179237 h 32"/>
                <a:gd name="T8" fmla="*/ 223174 w 28"/>
                <a:gd name="T9" fmla="*/ 211822 h 32"/>
                <a:gd name="T10" fmla="*/ 155650 w 28"/>
                <a:gd name="T11" fmla="*/ 228067 h 32"/>
                <a:gd name="T12" fmla="*/ 96903 w 28"/>
                <a:gd name="T13" fmla="*/ 220391 h 32"/>
                <a:gd name="T14" fmla="*/ 77284 w 28"/>
                <a:gd name="T15" fmla="*/ 260642 h 32"/>
                <a:gd name="T16" fmla="*/ 145791 w 28"/>
                <a:gd name="T17" fmla="*/ 260642 h 32"/>
                <a:gd name="T18" fmla="*/ 232934 w 28"/>
                <a:gd name="T19" fmla="*/ 244397 h 32"/>
                <a:gd name="T20" fmla="*/ 262313 w 28"/>
                <a:gd name="T21" fmla="*/ 220391 h 32"/>
                <a:gd name="T22" fmla="*/ 262313 w 28"/>
                <a:gd name="T23" fmla="*/ 204060 h 32"/>
                <a:gd name="T24" fmla="*/ 272073 w 28"/>
                <a:gd name="T25" fmla="*/ 162906 h 32"/>
                <a:gd name="T26" fmla="*/ 242694 w 28"/>
                <a:gd name="T27" fmla="*/ 130321 h 32"/>
                <a:gd name="T28" fmla="*/ 204548 w 28"/>
                <a:gd name="T29" fmla="*/ 97746 h 32"/>
                <a:gd name="T30" fmla="*/ 126282 w 28"/>
                <a:gd name="T31" fmla="*/ 57494 h 32"/>
                <a:gd name="T32" fmla="*/ 58747 w 28"/>
                <a:gd name="T33" fmla="*/ 24909 h 32"/>
                <a:gd name="T34" fmla="*/ 9760 w 28"/>
                <a:gd name="T35" fmla="*/ 0 h 32"/>
                <a:gd name="T36" fmla="*/ 0 w 28"/>
                <a:gd name="T37" fmla="*/ 1634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32">
                  <a:moveTo>
                    <a:pt x="0" y="2"/>
                  </a:moveTo>
                  <a:lnTo>
                    <a:pt x="11" y="9"/>
                  </a:lnTo>
                  <a:lnTo>
                    <a:pt x="23" y="17"/>
                  </a:lnTo>
                  <a:lnTo>
                    <a:pt x="25" y="22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10" y="27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4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8" y="20"/>
                  </a:lnTo>
                  <a:lnTo>
                    <a:pt x="25" y="16"/>
                  </a:lnTo>
                  <a:lnTo>
                    <a:pt x="21" y="12"/>
                  </a:lnTo>
                  <a:lnTo>
                    <a:pt x="13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" name="Group 387"/>
            <p:cNvGrpSpPr>
              <a:grpSpLocks/>
            </p:cNvGrpSpPr>
            <p:nvPr/>
          </p:nvGrpSpPr>
          <p:grpSpPr bwMode="auto">
            <a:xfrm>
              <a:off x="4537" y="589"/>
              <a:ext cx="647" cy="1114"/>
              <a:chOff x="4537" y="589"/>
              <a:chExt cx="647" cy="1114"/>
            </a:xfrm>
          </p:grpSpPr>
          <p:sp>
            <p:nvSpPr>
              <p:cNvPr id="22" name="Freeform 335"/>
              <p:cNvSpPr>
                <a:spLocks noChangeAspect="1"/>
              </p:cNvSpPr>
              <p:nvPr/>
            </p:nvSpPr>
            <p:spPr bwMode="auto">
              <a:xfrm rot="-87440">
                <a:off x="4594" y="589"/>
                <a:ext cx="533" cy="237"/>
              </a:xfrm>
              <a:custGeom>
                <a:avLst/>
                <a:gdLst>
                  <a:gd name="T0" fmla="*/ 31 w 689"/>
                  <a:gd name="T1" fmla="*/ 30 h 408"/>
                  <a:gd name="T2" fmla="*/ 6 w 689"/>
                  <a:gd name="T3" fmla="*/ 34 h 408"/>
                  <a:gd name="T4" fmla="*/ 2 w 689"/>
                  <a:gd name="T5" fmla="*/ 35 h 408"/>
                  <a:gd name="T6" fmla="*/ 0 w 689"/>
                  <a:gd name="T7" fmla="*/ 37 h 408"/>
                  <a:gd name="T8" fmla="*/ 2 w 689"/>
                  <a:gd name="T9" fmla="*/ 39 h 408"/>
                  <a:gd name="T10" fmla="*/ 6 w 689"/>
                  <a:gd name="T11" fmla="*/ 41 h 408"/>
                  <a:gd name="T12" fmla="*/ 12 w 689"/>
                  <a:gd name="T13" fmla="*/ 42 h 408"/>
                  <a:gd name="T14" fmla="*/ 36 w 689"/>
                  <a:gd name="T15" fmla="*/ 42 h 408"/>
                  <a:gd name="T16" fmla="*/ 36 w 689"/>
                  <a:gd name="T17" fmla="*/ 40 h 408"/>
                  <a:gd name="T18" fmla="*/ 38 w 689"/>
                  <a:gd name="T19" fmla="*/ 38 h 408"/>
                  <a:gd name="T20" fmla="*/ 42 w 689"/>
                  <a:gd name="T21" fmla="*/ 35 h 408"/>
                  <a:gd name="T22" fmla="*/ 48 w 689"/>
                  <a:gd name="T23" fmla="*/ 34 h 408"/>
                  <a:gd name="T24" fmla="*/ 83 w 689"/>
                  <a:gd name="T25" fmla="*/ 35 h 408"/>
                  <a:gd name="T26" fmla="*/ 118 w 689"/>
                  <a:gd name="T27" fmla="*/ 36 h 408"/>
                  <a:gd name="T28" fmla="*/ 152 w 689"/>
                  <a:gd name="T29" fmla="*/ 39 h 408"/>
                  <a:gd name="T30" fmla="*/ 186 w 689"/>
                  <a:gd name="T31" fmla="*/ 42 h 408"/>
                  <a:gd name="T32" fmla="*/ 226 w 689"/>
                  <a:gd name="T33" fmla="*/ 46 h 408"/>
                  <a:gd name="T34" fmla="*/ 234 w 689"/>
                  <a:gd name="T35" fmla="*/ 43 h 408"/>
                  <a:gd name="T36" fmla="*/ 239 w 689"/>
                  <a:gd name="T37" fmla="*/ 40 h 408"/>
                  <a:gd name="T38" fmla="*/ 244 w 689"/>
                  <a:gd name="T39" fmla="*/ 35 h 408"/>
                  <a:gd name="T40" fmla="*/ 247 w 689"/>
                  <a:gd name="T41" fmla="*/ 31 h 408"/>
                  <a:gd name="T42" fmla="*/ 246 w 689"/>
                  <a:gd name="T43" fmla="*/ 27 h 408"/>
                  <a:gd name="T44" fmla="*/ 242 w 689"/>
                  <a:gd name="T45" fmla="*/ 23 h 408"/>
                  <a:gd name="T46" fmla="*/ 237 w 689"/>
                  <a:gd name="T47" fmla="*/ 20 h 408"/>
                  <a:gd name="T48" fmla="*/ 229 w 689"/>
                  <a:gd name="T49" fmla="*/ 16 h 408"/>
                  <a:gd name="T50" fmla="*/ 218 w 689"/>
                  <a:gd name="T51" fmla="*/ 13 h 408"/>
                  <a:gd name="T52" fmla="*/ 205 w 689"/>
                  <a:gd name="T53" fmla="*/ 9 h 408"/>
                  <a:gd name="T54" fmla="*/ 188 w 689"/>
                  <a:gd name="T55" fmla="*/ 6 h 408"/>
                  <a:gd name="T56" fmla="*/ 170 w 689"/>
                  <a:gd name="T57" fmla="*/ 3 h 408"/>
                  <a:gd name="T58" fmla="*/ 152 w 689"/>
                  <a:gd name="T59" fmla="*/ 1 h 408"/>
                  <a:gd name="T60" fmla="*/ 132 w 689"/>
                  <a:gd name="T61" fmla="*/ 1 h 408"/>
                  <a:gd name="T62" fmla="*/ 113 w 689"/>
                  <a:gd name="T63" fmla="*/ 0 h 408"/>
                  <a:gd name="T64" fmla="*/ 93 w 689"/>
                  <a:gd name="T65" fmla="*/ 1 h 408"/>
                  <a:gd name="T66" fmla="*/ 74 w 689"/>
                  <a:gd name="T67" fmla="*/ 2 h 408"/>
                  <a:gd name="T68" fmla="*/ 56 w 689"/>
                  <a:gd name="T69" fmla="*/ 5 h 408"/>
                  <a:gd name="T70" fmla="*/ 46 w 689"/>
                  <a:gd name="T71" fmla="*/ 7 h 408"/>
                  <a:gd name="T72" fmla="*/ 39 w 689"/>
                  <a:gd name="T73" fmla="*/ 9 h 408"/>
                  <a:gd name="T74" fmla="*/ 34 w 689"/>
                  <a:gd name="T75" fmla="*/ 12 h 408"/>
                  <a:gd name="T76" fmla="*/ 32 w 689"/>
                  <a:gd name="T77" fmla="*/ 16 h 408"/>
                  <a:gd name="T78" fmla="*/ 31 w 689"/>
                  <a:gd name="T79" fmla="*/ 20 h 408"/>
                  <a:gd name="T80" fmla="*/ 31 w 689"/>
                  <a:gd name="T81" fmla="*/ 30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9" h="408">
                    <a:moveTo>
                      <a:pt x="86" y="258"/>
                    </a:moveTo>
                    <a:lnTo>
                      <a:pt x="17" y="295"/>
                    </a:lnTo>
                    <a:lnTo>
                      <a:pt x="5" y="306"/>
                    </a:lnTo>
                    <a:lnTo>
                      <a:pt x="0" y="323"/>
                    </a:lnTo>
                    <a:lnTo>
                      <a:pt x="5" y="341"/>
                    </a:lnTo>
                    <a:lnTo>
                      <a:pt x="17" y="360"/>
                    </a:lnTo>
                    <a:lnTo>
                      <a:pt x="35" y="371"/>
                    </a:lnTo>
                    <a:lnTo>
                      <a:pt x="100" y="371"/>
                    </a:lnTo>
                    <a:lnTo>
                      <a:pt x="98" y="350"/>
                    </a:lnTo>
                    <a:lnTo>
                      <a:pt x="105" y="330"/>
                    </a:lnTo>
                    <a:lnTo>
                      <a:pt x="116" y="311"/>
                    </a:lnTo>
                    <a:lnTo>
                      <a:pt x="135" y="299"/>
                    </a:lnTo>
                    <a:lnTo>
                      <a:pt x="232" y="304"/>
                    </a:lnTo>
                    <a:lnTo>
                      <a:pt x="330" y="318"/>
                    </a:lnTo>
                    <a:lnTo>
                      <a:pt x="425" y="341"/>
                    </a:lnTo>
                    <a:lnTo>
                      <a:pt x="518" y="374"/>
                    </a:lnTo>
                    <a:lnTo>
                      <a:pt x="631" y="408"/>
                    </a:lnTo>
                    <a:lnTo>
                      <a:pt x="652" y="378"/>
                    </a:lnTo>
                    <a:lnTo>
                      <a:pt x="668" y="346"/>
                    </a:lnTo>
                    <a:lnTo>
                      <a:pt x="682" y="311"/>
                    </a:lnTo>
                    <a:lnTo>
                      <a:pt x="689" y="276"/>
                    </a:lnTo>
                    <a:lnTo>
                      <a:pt x="687" y="239"/>
                    </a:lnTo>
                    <a:lnTo>
                      <a:pt x="675" y="204"/>
                    </a:lnTo>
                    <a:lnTo>
                      <a:pt x="661" y="172"/>
                    </a:lnTo>
                    <a:lnTo>
                      <a:pt x="638" y="144"/>
                    </a:lnTo>
                    <a:lnTo>
                      <a:pt x="610" y="119"/>
                    </a:lnTo>
                    <a:lnTo>
                      <a:pt x="571" y="81"/>
                    </a:lnTo>
                    <a:lnTo>
                      <a:pt x="525" y="51"/>
                    </a:lnTo>
                    <a:lnTo>
                      <a:pt x="476" y="28"/>
                    </a:lnTo>
                    <a:lnTo>
                      <a:pt x="423" y="12"/>
                    </a:lnTo>
                    <a:lnTo>
                      <a:pt x="369" y="3"/>
                    </a:lnTo>
                    <a:lnTo>
                      <a:pt x="316" y="0"/>
                    </a:lnTo>
                    <a:lnTo>
                      <a:pt x="260" y="7"/>
                    </a:lnTo>
                    <a:lnTo>
                      <a:pt x="207" y="21"/>
                    </a:lnTo>
                    <a:lnTo>
                      <a:pt x="156" y="42"/>
                    </a:lnTo>
                    <a:lnTo>
                      <a:pt x="130" y="61"/>
                    </a:lnTo>
                    <a:lnTo>
                      <a:pt x="109" y="84"/>
                    </a:lnTo>
                    <a:lnTo>
                      <a:pt x="96" y="109"/>
                    </a:lnTo>
                    <a:lnTo>
                      <a:pt x="89" y="139"/>
                    </a:lnTo>
                    <a:lnTo>
                      <a:pt x="86" y="172"/>
                    </a:lnTo>
                    <a:lnTo>
                      <a:pt x="86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336"/>
              <p:cNvSpPr>
                <a:spLocks noChangeAspect="1"/>
              </p:cNvSpPr>
              <p:nvPr/>
            </p:nvSpPr>
            <p:spPr bwMode="auto">
              <a:xfrm rot="-87440">
                <a:off x="4600" y="764"/>
                <a:ext cx="113" cy="42"/>
              </a:xfrm>
              <a:custGeom>
                <a:avLst/>
                <a:gdLst>
                  <a:gd name="T0" fmla="*/ 0 w 142"/>
                  <a:gd name="T1" fmla="*/ 21 h 53"/>
                  <a:gd name="T2" fmla="*/ 2 w 142"/>
                  <a:gd name="T3" fmla="*/ 13 h 53"/>
                  <a:gd name="T4" fmla="*/ 7 w 142"/>
                  <a:gd name="T5" fmla="*/ 7 h 53"/>
                  <a:gd name="T6" fmla="*/ 13 w 142"/>
                  <a:gd name="T7" fmla="*/ 2 h 53"/>
                  <a:gd name="T8" fmla="*/ 20 w 142"/>
                  <a:gd name="T9" fmla="*/ 0 h 53"/>
                  <a:gd name="T10" fmla="*/ 29 w 142"/>
                  <a:gd name="T11" fmla="*/ 2 h 53"/>
                  <a:gd name="T12" fmla="*/ 57 w 142"/>
                  <a:gd name="T13" fmla="*/ 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53">
                    <a:moveTo>
                      <a:pt x="0" y="53"/>
                    </a:moveTo>
                    <a:lnTo>
                      <a:pt x="5" y="34"/>
                    </a:lnTo>
                    <a:lnTo>
                      <a:pt x="17" y="18"/>
                    </a:lnTo>
                    <a:lnTo>
                      <a:pt x="31" y="6"/>
                    </a:lnTo>
                    <a:lnTo>
                      <a:pt x="49" y="0"/>
                    </a:lnTo>
                    <a:lnTo>
                      <a:pt x="70" y="2"/>
                    </a:lnTo>
                    <a:lnTo>
                      <a:pt x="14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337"/>
              <p:cNvSpPr>
                <a:spLocks noChangeAspect="1"/>
              </p:cNvSpPr>
              <p:nvPr/>
            </p:nvSpPr>
            <p:spPr bwMode="auto">
              <a:xfrm rot="-87440">
                <a:off x="4673" y="718"/>
                <a:ext cx="318" cy="72"/>
              </a:xfrm>
              <a:custGeom>
                <a:avLst/>
                <a:gdLst>
                  <a:gd name="T0" fmla="*/ 0 w 420"/>
                  <a:gd name="T1" fmla="*/ 3 h 125"/>
                  <a:gd name="T2" fmla="*/ 16 w 420"/>
                  <a:gd name="T3" fmla="*/ 1 h 125"/>
                  <a:gd name="T4" fmla="*/ 32 w 420"/>
                  <a:gd name="T5" fmla="*/ 1 h 125"/>
                  <a:gd name="T6" fmla="*/ 49 w 420"/>
                  <a:gd name="T7" fmla="*/ 0 h 125"/>
                  <a:gd name="T8" fmla="*/ 65 w 420"/>
                  <a:gd name="T9" fmla="*/ 1 h 125"/>
                  <a:gd name="T10" fmla="*/ 86 w 420"/>
                  <a:gd name="T11" fmla="*/ 3 h 125"/>
                  <a:gd name="T12" fmla="*/ 104 w 420"/>
                  <a:gd name="T13" fmla="*/ 6 h 125"/>
                  <a:gd name="T14" fmla="*/ 122 w 420"/>
                  <a:gd name="T15" fmla="*/ 9 h 125"/>
                  <a:gd name="T16" fmla="*/ 138 w 420"/>
                  <a:gd name="T17" fmla="*/ 14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0" h="125">
                    <a:moveTo>
                      <a:pt x="0" y="30"/>
                    </a:moveTo>
                    <a:lnTo>
                      <a:pt x="49" y="13"/>
                    </a:lnTo>
                    <a:lnTo>
                      <a:pt x="98" y="2"/>
                    </a:lnTo>
                    <a:lnTo>
                      <a:pt x="149" y="0"/>
                    </a:lnTo>
                    <a:lnTo>
                      <a:pt x="200" y="7"/>
                    </a:lnTo>
                    <a:lnTo>
                      <a:pt x="260" y="25"/>
                    </a:lnTo>
                    <a:lnTo>
                      <a:pt x="318" y="51"/>
                    </a:lnTo>
                    <a:lnTo>
                      <a:pt x="371" y="85"/>
                    </a:lnTo>
                    <a:lnTo>
                      <a:pt x="420" y="1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338"/>
              <p:cNvSpPr>
                <a:spLocks noChangeAspect="1"/>
              </p:cNvSpPr>
              <p:nvPr/>
            </p:nvSpPr>
            <p:spPr bwMode="auto">
              <a:xfrm rot="-87440">
                <a:off x="4713" y="610"/>
                <a:ext cx="28" cy="118"/>
              </a:xfrm>
              <a:custGeom>
                <a:avLst/>
                <a:gdLst>
                  <a:gd name="T0" fmla="*/ 7 w 44"/>
                  <a:gd name="T1" fmla="*/ 0 h 211"/>
                  <a:gd name="T2" fmla="*/ 4 w 44"/>
                  <a:gd name="T3" fmla="*/ 3 h 211"/>
                  <a:gd name="T4" fmla="*/ 2 w 44"/>
                  <a:gd name="T5" fmla="*/ 6 h 211"/>
                  <a:gd name="T6" fmla="*/ 0 w 44"/>
                  <a:gd name="T7" fmla="*/ 9 h 211"/>
                  <a:gd name="T8" fmla="*/ 0 w 44"/>
                  <a:gd name="T9" fmla="*/ 12 h 211"/>
                  <a:gd name="T10" fmla="*/ 0 w 44"/>
                  <a:gd name="T11" fmla="*/ 21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11">
                    <a:moveTo>
                      <a:pt x="44" y="0"/>
                    </a:moveTo>
                    <a:lnTo>
                      <a:pt x="23" y="28"/>
                    </a:lnTo>
                    <a:lnTo>
                      <a:pt x="9" y="58"/>
                    </a:lnTo>
                    <a:lnTo>
                      <a:pt x="0" y="91"/>
                    </a:lnTo>
                    <a:lnTo>
                      <a:pt x="0" y="123"/>
                    </a:lnTo>
                    <a:lnTo>
                      <a:pt x="0" y="2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339"/>
              <p:cNvSpPr>
                <a:spLocks noChangeAspect="1"/>
              </p:cNvSpPr>
              <p:nvPr/>
            </p:nvSpPr>
            <p:spPr bwMode="auto">
              <a:xfrm rot="-87440">
                <a:off x="4872" y="630"/>
                <a:ext cx="147" cy="98"/>
              </a:xfrm>
              <a:custGeom>
                <a:avLst/>
                <a:gdLst>
                  <a:gd name="T0" fmla="*/ 60 w 199"/>
                  <a:gd name="T1" fmla="*/ 0 h 184"/>
                  <a:gd name="T2" fmla="*/ 47 w 199"/>
                  <a:gd name="T3" fmla="*/ 1 h 184"/>
                  <a:gd name="T4" fmla="*/ 36 w 199"/>
                  <a:gd name="T5" fmla="*/ 2 h 184"/>
                  <a:gd name="T6" fmla="*/ 27 w 199"/>
                  <a:gd name="T7" fmla="*/ 3 h 184"/>
                  <a:gd name="T8" fmla="*/ 19 w 199"/>
                  <a:gd name="T9" fmla="*/ 5 h 184"/>
                  <a:gd name="T10" fmla="*/ 13 w 199"/>
                  <a:gd name="T11" fmla="*/ 8 h 184"/>
                  <a:gd name="T12" fmla="*/ 0 w 199"/>
                  <a:gd name="T13" fmla="*/ 15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184">
                    <a:moveTo>
                      <a:pt x="199" y="0"/>
                    </a:moveTo>
                    <a:lnTo>
                      <a:pt x="160" y="5"/>
                    </a:lnTo>
                    <a:lnTo>
                      <a:pt x="123" y="17"/>
                    </a:lnTo>
                    <a:lnTo>
                      <a:pt x="90" y="38"/>
                    </a:lnTo>
                    <a:lnTo>
                      <a:pt x="63" y="65"/>
                    </a:lnTo>
                    <a:lnTo>
                      <a:pt x="42" y="98"/>
                    </a:lnTo>
                    <a:lnTo>
                      <a:pt x="0" y="1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340"/>
              <p:cNvSpPr>
                <a:spLocks noChangeAspect="1"/>
              </p:cNvSpPr>
              <p:nvPr/>
            </p:nvSpPr>
            <p:spPr bwMode="auto">
              <a:xfrm rot="-87440">
                <a:off x="4736" y="630"/>
                <a:ext cx="227" cy="26"/>
              </a:xfrm>
              <a:custGeom>
                <a:avLst/>
                <a:gdLst>
                  <a:gd name="T0" fmla="*/ 0 w 292"/>
                  <a:gd name="T1" fmla="*/ 1 h 54"/>
                  <a:gd name="T2" fmla="*/ 17 w 292"/>
                  <a:gd name="T3" fmla="*/ 0 h 54"/>
                  <a:gd name="T4" fmla="*/ 34 w 292"/>
                  <a:gd name="T5" fmla="*/ 0 h 54"/>
                  <a:gd name="T6" fmla="*/ 51 w 292"/>
                  <a:gd name="T7" fmla="*/ 0 h 54"/>
                  <a:gd name="T8" fmla="*/ 68 w 292"/>
                  <a:gd name="T9" fmla="*/ 0 h 54"/>
                  <a:gd name="T10" fmla="*/ 83 w 292"/>
                  <a:gd name="T11" fmla="*/ 1 h 54"/>
                  <a:gd name="T12" fmla="*/ 107 w 292"/>
                  <a:gd name="T13" fmla="*/ 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" h="54">
                    <a:moveTo>
                      <a:pt x="0" y="19"/>
                    </a:moveTo>
                    <a:lnTo>
                      <a:pt x="46" y="5"/>
                    </a:lnTo>
                    <a:lnTo>
                      <a:pt x="93" y="0"/>
                    </a:lnTo>
                    <a:lnTo>
                      <a:pt x="139" y="0"/>
                    </a:lnTo>
                    <a:lnTo>
                      <a:pt x="185" y="10"/>
                    </a:lnTo>
                    <a:lnTo>
                      <a:pt x="227" y="26"/>
                    </a:lnTo>
                    <a:lnTo>
                      <a:pt x="29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341"/>
              <p:cNvSpPr>
                <a:spLocks noChangeAspect="1"/>
              </p:cNvSpPr>
              <p:nvPr/>
            </p:nvSpPr>
            <p:spPr bwMode="auto">
              <a:xfrm rot="-87440">
                <a:off x="4912" y="697"/>
                <a:ext cx="215" cy="88"/>
              </a:xfrm>
              <a:custGeom>
                <a:avLst/>
                <a:gdLst>
                  <a:gd name="T0" fmla="*/ 0 w 274"/>
                  <a:gd name="T1" fmla="*/ 0 h 142"/>
                  <a:gd name="T2" fmla="*/ 35 w 274"/>
                  <a:gd name="T3" fmla="*/ 7 h 142"/>
                  <a:gd name="T4" fmla="*/ 67 w 274"/>
                  <a:gd name="T5" fmla="*/ 15 h 142"/>
                  <a:gd name="T6" fmla="*/ 104 w 274"/>
                  <a:gd name="T7" fmla="*/ 21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" h="142">
                    <a:moveTo>
                      <a:pt x="0" y="0"/>
                    </a:moveTo>
                    <a:lnTo>
                      <a:pt x="91" y="51"/>
                    </a:lnTo>
                    <a:lnTo>
                      <a:pt x="176" y="107"/>
                    </a:lnTo>
                    <a:lnTo>
                      <a:pt x="274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342"/>
              <p:cNvSpPr>
                <a:spLocks noChangeAspect="1"/>
              </p:cNvSpPr>
              <p:nvPr/>
            </p:nvSpPr>
            <p:spPr bwMode="auto">
              <a:xfrm rot="-87440">
                <a:off x="4656" y="764"/>
                <a:ext cx="528" cy="351"/>
              </a:xfrm>
              <a:custGeom>
                <a:avLst/>
                <a:gdLst>
                  <a:gd name="T0" fmla="*/ 24 w 674"/>
                  <a:gd name="T1" fmla="*/ 3 h 590"/>
                  <a:gd name="T2" fmla="*/ 19 w 674"/>
                  <a:gd name="T3" fmla="*/ 11 h 590"/>
                  <a:gd name="T4" fmla="*/ 13 w 674"/>
                  <a:gd name="T5" fmla="*/ 16 h 590"/>
                  <a:gd name="T6" fmla="*/ 2 w 674"/>
                  <a:gd name="T7" fmla="*/ 22 h 590"/>
                  <a:gd name="T8" fmla="*/ 2 w 674"/>
                  <a:gd name="T9" fmla="*/ 29 h 590"/>
                  <a:gd name="T10" fmla="*/ 15 w 674"/>
                  <a:gd name="T11" fmla="*/ 35 h 590"/>
                  <a:gd name="T12" fmla="*/ 24 w 674"/>
                  <a:gd name="T13" fmla="*/ 40 h 590"/>
                  <a:gd name="T14" fmla="*/ 27 w 674"/>
                  <a:gd name="T15" fmla="*/ 48 h 590"/>
                  <a:gd name="T16" fmla="*/ 37 w 674"/>
                  <a:gd name="T17" fmla="*/ 54 h 590"/>
                  <a:gd name="T18" fmla="*/ 52 w 674"/>
                  <a:gd name="T19" fmla="*/ 59 h 590"/>
                  <a:gd name="T20" fmla="*/ 72 w 674"/>
                  <a:gd name="T21" fmla="*/ 61 h 590"/>
                  <a:gd name="T22" fmla="*/ 78 w 674"/>
                  <a:gd name="T23" fmla="*/ 72 h 590"/>
                  <a:gd name="T24" fmla="*/ 99 w 674"/>
                  <a:gd name="T25" fmla="*/ 74 h 590"/>
                  <a:gd name="T26" fmla="*/ 121 w 674"/>
                  <a:gd name="T27" fmla="*/ 73 h 590"/>
                  <a:gd name="T28" fmla="*/ 137 w 674"/>
                  <a:gd name="T29" fmla="*/ 68 h 590"/>
                  <a:gd name="T30" fmla="*/ 151 w 674"/>
                  <a:gd name="T31" fmla="*/ 58 h 590"/>
                  <a:gd name="T32" fmla="*/ 177 w 674"/>
                  <a:gd name="T33" fmla="*/ 49 h 590"/>
                  <a:gd name="T34" fmla="*/ 199 w 674"/>
                  <a:gd name="T35" fmla="*/ 45 h 590"/>
                  <a:gd name="T36" fmla="*/ 223 w 674"/>
                  <a:gd name="T37" fmla="*/ 43 h 590"/>
                  <a:gd name="T38" fmla="*/ 242 w 674"/>
                  <a:gd name="T39" fmla="*/ 37 h 590"/>
                  <a:gd name="T40" fmla="*/ 251 w 674"/>
                  <a:gd name="T41" fmla="*/ 29 h 590"/>
                  <a:gd name="T42" fmla="*/ 254 w 674"/>
                  <a:gd name="T43" fmla="*/ 22 h 590"/>
                  <a:gd name="T44" fmla="*/ 244 w 674"/>
                  <a:gd name="T45" fmla="*/ 16 h 590"/>
                  <a:gd name="T46" fmla="*/ 226 w 674"/>
                  <a:gd name="T47" fmla="*/ 14 h 590"/>
                  <a:gd name="T48" fmla="*/ 206 w 674"/>
                  <a:gd name="T49" fmla="*/ 15 h 590"/>
                  <a:gd name="T50" fmla="*/ 192 w 674"/>
                  <a:gd name="T51" fmla="*/ 25 h 590"/>
                  <a:gd name="T52" fmla="*/ 182 w 674"/>
                  <a:gd name="T53" fmla="*/ 21 h 590"/>
                  <a:gd name="T54" fmla="*/ 179 w 674"/>
                  <a:gd name="T55" fmla="*/ 13 h 590"/>
                  <a:gd name="T56" fmla="*/ 179 w 674"/>
                  <a:gd name="T57" fmla="*/ 10 h 590"/>
                  <a:gd name="T58" fmla="*/ 169 w 674"/>
                  <a:gd name="T59" fmla="*/ 7 h 590"/>
                  <a:gd name="T60" fmla="*/ 110 w 674"/>
                  <a:gd name="T61" fmla="*/ 2 h 590"/>
                  <a:gd name="T62" fmla="*/ 49 w 674"/>
                  <a:gd name="T63" fmla="*/ 0 h 5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74" h="590">
                    <a:moveTo>
                      <a:pt x="83" y="0"/>
                    </a:moveTo>
                    <a:lnTo>
                      <a:pt x="64" y="24"/>
                    </a:lnTo>
                    <a:lnTo>
                      <a:pt x="53" y="54"/>
                    </a:lnTo>
                    <a:lnTo>
                      <a:pt x="51" y="84"/>
                    </a:lnTo>
                    <a:lnTo>
                      <a:pt x="57" y="112"/>
                    </a:lnTo>
                    <a:lnTo>
                      <a:pt x="32" y="128"/>
                    </a:lnTo>
                    <a:lnTo>
                      <a:pt x="13" y="149"/>
                    </a:lnTo>
                    <a:lnTo>
                      <a:pt x="2" y="174"/>
                    </a:lnTo>
                    <a:lnTo>
                      <a:pt x="0" y="202"/>
                    </a:lnTo>
                    <a:lnTo>
                      <a:pt x="4" y="230"/>
                    </a:lnTo>
                    <a:lnTo>
                      <a:pt x="18" y="256"/>
                    </a:lnTo>
                    <a:lnTo>
                      <a:pt x="39" y="274"/>
                    </a:lnTo>
                    <a:lnTo>
                      <a:pt x="67" y="286"/>
                    </a:lnTo>
                    <a:lnTo>
                      <a:pt x="62" y="318"/>
                    </a:lnTo>
                    <a:lnTo>
                      <a:pt x="64" y="348"/>
                    </a:lnTo>
                    <a:lnTo>
                      <a:pt x="71" y="379"/>
                    </a:lnTo>
                    <a:lnTo>
                      <a:pt x="83" y="409"/>
                    </a:lnTo>
                    <a:lnTo>
                      <a:pt x="97" y="434"/>
                    </a:lnTo>
                    <a:lnTo>
                      <a:pt x="115" y="455"/>
                    </a:lnTo>
                    <a:lnTo>
                      <a:pt x="139" y="471"/>
                    </a:lnTo>
                    <a:lnTo>
                      <a:pt x="164" y="483"/>
                    </a:lnTo>
                    <a:lnTo>
                      <a:pt x="192" y="488"/>
                    </a:lnTo>
                    <a:lnTo>
                      <a:pt x="183" y="559"/>
                    </a:lnTo>
                    <a:lnTo>
                      <a:pt x="206" y="576"/>
                    </a:lnTo>
                    <a:lnTo>
                      <a:pt x="234" y="587"/>
                    </a:lnTo>
                    <a:lnTo>
                      <a:pt x="262" y="590"/>
                    </a:lnTo>
                    <a:lnTo>
                      <a:pt x="292" y="587"/>
                    </a:lnTo>
                    <a:lnTo>
                      <a:pt x="320" y="578"/>
                    </a:lnTo>
                    <a:lnTo>
                      <a:pt x="343" y="562"/>
                    </a:lnTo>
                    <a:lnTo>
                      <a:pt x="364" y="541"/>
                    </a:lnTo>
                    <a:lnTo>
                      <a:pt x="359" y="483"/>
                    </a:lnTo>
                    <a:lnTo>
                      <a:pt x="401" y="460"/>
                    </a:lnTo>
                    <a:lnTo>
                      <a:pt x="436" y="430"/>
                    </a:lnTo>
                    <a:lnTo>
                      <a:pt x="468" y="395"/>
                    </a:lnTo>
                    <a:lnTo>
                      <a:pt x="491" y="355"/>
                    </a:lnTo>
                    <a:lnTo>
                      <a:pt x="528" y="360"/>
                    </a:lnTo>
                    <a:lnTo>
                      <a:pt x="561" y="353"/>
                    </a:lnTo>
                    <a:lnTo>
                      <a:pt x="593" y="341"/>
                    </a:lnTo>
                    <a:lnTo>
                      <a:pt x="623" y="321"/>
                    </a:lnTo>
                    <a:lnTo>
                      <a:pt x="644" y="293"/>
                    </a:lnTo>
                    <a:lnTo>
                      <a:pt x="661" y="260"/>
                    </a:lnTo>
                    <a:lnTo>
                      <a:pt x="667" y="228"/>
                    </a:lnTo>
                    <a:lnTo>
                      <a:pt x="674" y="200"/>
                    </a:lnTo>
                    <a:lnTo>
                      <a:pt x="674" y="174"/>
                    </a:lnTo>
                    <a:lnTo>
                      <a:pt x="665" y="149"/>
                    </a:lnTo>
                    <a:lnTo>
                      <a:pt x="649" y="128"/>
                    </a:lnTo>
                    <a:lnTo>
                      <a:pt x="626" y="112"/>
                    </a:lnTo>
                    <a:lnTo>
                      <a:pt x="598" y="107"/>
                    </a:lnTo>
                    <a:lnTo>
                      <a:pt x="572" y="109"/>
                    </a:lnTo>
                    <a:lnTo>
                      <a:pt x="547" y="121"/>
                    </a:lnTo>
                    <a:lnTo>
                      <a:pt x="528" y="140"/>
                    </a:lnTo>
                    <a:lnTo>
                      <a:pt x="510" y="202"/>
                    </a:lnTo>
                    <a:lnTo>
                      <a:pt x="475" y="202"/>
                    </a:lnTo>
                    <a:lnTo>
                      <a:pt x="482" y="170"/>
                    </a:lnTo>
                    <a:lnTo>
                      <a:pt x="482" y="137"/>
                    </a:lnTo>
                    <a:lnTo>
                      <a:pt x="475" y="105"/>
                    </a:lnTo>
                    <a:lnTo>
                      <a:pt x="475" y="91"/>
                    </a:lnTo>
                    <a:lnTo>
                      <a:pt x="473" y="77"/>
                    </a:lnTo>
                    <a:lnTo>
                      <a:pt x="463" y="65"/>
                    </a:lnTo>
                    <a:lnTo>
                      <a:pt x="449" y="58"/>
                    </a:lnTo>
                    <a:lnTo>
                      <a:pt x="373" y="35"/>
                    </a:lnTo>
                    <a:lnTo>
                      <a:pt x="294" y="17"/>
                    </a:lnTo>
                    <a:lnTo>
                      <a:pt x="213" y="5"/>
                    </a:lnTo>
                    <a:lnTo>
                      <a:pt x="132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343"/>
              <p:cNvSpPr>
                <a:spLocks noChangeAspect="1"/>
              </p:cNvSpPr>
              <p:nvPr/>
            </p:nvSpPr>
            <p:spPr bwMode="auto">
              <a:xfrm rot="-87440">
                <a:off x="5059" y="873"/>
                <a:ext cx="68" cy="56"/>
              </a:xfrm>
              <a:custGeom>
                <a:avLst/>
                <a:gdLst>
                  <a:gd name="T0" fmla="*/ 5 w 88"/>
                  <a:gd name="T1" fmla="*/ 2 h 109"/>
                  <a:gd name="T2" fmla="*/ 11 w 88"/>
                  <a:gd name="T3" fmla="*/ 1 h 109"/>
                  <a:gd name="T4" fmla="*/ 17 w 88"/>
                  <a:gd name="T5" fmla="*/ 0 h 109"/>
                  <a:gd name="T6" fmla="*/ 23 w 88"/>
                  <a:gd name="T7" fmla="*/ 1 h 109"/>
                  <a:gd name="T8" fmla="*/ 28 w 88"/>
                  <a:gd name="T9" fmla="*/ 1 h 109"/>
                  <a:gd name="T10" fmla="*/ 32 w 88"/>
                  <a:gd name="T11" fmla="*/ 3 h 109"/>
                  <a:gd name="T12" fmla="*/ 32 w 88"/>
                  <a:gd name="T13" fmla="*/ 4 h 109"/>
                  <a:gd name="T14" fmla="*/ 29 w 88"/>
                  <a:gd name="T15" fmla="*/ 5 h 109"/>
                  <a:gd name="T16" fmla="*/ 26 w 88"/>
                  <a:gd name="T17" fmla="*/ 6 h 109"/>
                  <a:gd name="T18" fmla="*/ 20 w 88"/>
                  <a:gd name="T19" fmla="*/ 7 h 109"/>
                  <a:gd name="T20" fmla="*/ 13 w 88"/>
                  <a:gd name="T21" fmla="*/ 8 h 109"/>
                  <a:gd name="T22" fmla="*/ 7 w 88"/>
                  <a:gd name="T23" fmla="*/ 7 h 109"/>
                  <a:gd name="T24" fmla="*/ 2 w 88"/>
                  <a:gd name="T25" fmla="*/ 6 h 109"/>
                  <a:gd name="T26" fmla="*/ 0 w 88"/>
                  <a:gd name="T27" fmla="*/ 5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" h="109">
                    <a:moveTo>
                      <a:pt x="14" y="18"/>
                    </a:moveTo>
                    <a:lnTo>
                      <a:pt x="30" y="4"/>
                    </a:lnTo>
                    <a:lnTo>
                      <a:pt x="46" y="0"/>
                    </a:lnTo>
                    <a:lnTo>
                      <a:pt x="65" y="4"/>
                    </a:lnTo>
                    <a:lnTo>
                      <a:pt x="79" y="16"/>
                    </a:lnTo>
                    <a:lnTo>
                      <a:pt x="88" y="34"/>
                    </a:lnTo>
                    <a:lnTo>
                      <a:pt x="88" y="55"/>
                    </a:lnTo>
                    <a:lnTo>
                      <a:pt x="83" y="76"/>
                    </a:lnTo>
                    <a:lnTo>
                      <a:pt x="72" y="92"/>
                    </a:lnTo>
                    <a:lnTo>
                      <a:pt x="55" y="104"/>
                    </a:lnTo>
                    <a:lnTo>
                      <a:pt x="37" y="109"/>
                    </a:lnTo>
                    <a:lnTo>
                      <a:pt x="21" y="102"/>
                    </a:lnTo>
                    <a:lnTo>
                      <a:pt x="7" y="88"/>
                    </a:lnTo>
                    <a:lnTo>
                      <a:pt x="0" y="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344"/>
              <p:cNvSpPr>
                <a:spLocks noChangeAspect="1"/>
              </p:cNvSpPr>
              <p:nvPr/>
            </p:nvSpPr>
            <p:spPr bwMode="auto">
              <a:xfrm rot="-87440">
                <a:off x="4656" y="873"/>
                <a:ext cx="29" cy="31"/>
              </a:xfrm>
              <a:custGeom>
                <a:avLst/>
                <a:gdLst>
                  <a:gd name="T0" fmla="*/ 17 w 35"/>
                  <a:gd name="T1" fmla="*/ 1 h 60"/>
                  <a:gd name="T2" fmla="*/ 11 w 35"/>
                  <a:gd name="T3" fmla="*/ 0 h 60"/>
                  <a:gd name="T4" fmla="*/ 6 w 35"/>
                  <a:gd name="T5" fmla="*/ 1 h 60"/>
                  <a:gd name="T6" fmla="*/ 2 w 35"/>
                  <a:gd name="T7" fmla="*/ 1 h 60"/>
                  <a:gd name="T8" fmla="*/ 0 w 35"/>
                  <a:gd name="T9" fmla="*/ 2 h 60"/>
                  <a:gd name="T10" fmla="*/ 2 w 35"/>
                  <a:gd name="T11" fmla="*/ 3 h 60"/>
                  <a:gd name="T12" fmla="*/ 6 w 35"/>
                  <a:gd name="T13" fmla="*/ 4 h 60"/>
                  <a:gd name="T14" fmla="*/ 11 w 35"/>
                  <a:gd name="T15" fmla="*/ 4 h 60"/>
                  <a:gd name="T16" fmla="*/ 17 w 35"/>
                  <a:gd name="T17" fmla="*/ 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60">
                    <a:moveTo>
                      <a:pt x="35" y="2"/>
                    </a:moveTo>
                    <a:lnTo>
                      <a:pt x="23" y="0"/>
                    </a:lnTo>
                    <a:lnTo>
                      <a:pt x="12" y="4"/>
                    </a:lnTo>
                    <a:lnTo>
                      <a:pt x="2" y="14"/>
                    </a:lnTo>
                    <a:lnTo>
                      <a:pt x="0" y="30"/>
                    </a:lnTo>
                    <a:lnTo>
                      <a:pt x="2" y="44"/>
                    </a:lnTo>
                    <a:lnTo>
                      <a:pt x="12" y="55"/>
                    </a:lnTo>
                    <a:lnTo>
                      <a:pt x="23" y="60"/>
                    </a:lnTo>
                    <a:lnTo>
                      <a:pt x="35" y="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345"/>
              <p:cNvSpPr>
                <a:spLocks noChangeAspect="1"/>
              </p:cNvSpPr>
              <p:nvPr/>
            </p:nvSpPr>
            <p:spPr bwMode="auto">
              <a:xfrm rot="-87440">
                <a:off x="4679" y="852"/>
                <a:ext cx="6" cy="57"/>
              </a:xfrm>
              <a:custGeom>
                <a:avLst/>
                <a:gdLst>
                  <a:gd name="T0" fmla="*/ 162 w 2"/>
                  <a:gd name="T1" fmla="*/ 0 h 98"/>
                  <a:gd name="T2" fmla="*/ 162 w 2"/>
                  <a:gd name="T3" fmla="*/ 3 h 98"/>
                  <a:gd name="T4" fmla="*/ 162 w 2"/>
                  <a:gd name="T5" fmla="*/ 8 h 98"/>
                  <a:gd name="T6" fmla="*/ 0 w 2"/>
                  <a:gd name="T7" fmla="*/ 1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8">
                    <a:moveTo>
                      <a:pt x="2" y="0"/>
                    </a:moveTo>
                    <a:lnTo>
                      <a:pt x="2" y="33"/>
                    </a:lnTo>
                    <a:lnTo>
                      <a:pt x="2" y="65"/>
                    </a:lnTo>
                    <a:lnTo>
                      <a:pt x="0" y="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346"/>
              <p:cNvSpPr>
                <a:spLocks noChangeAspect="1"/>
              </p:cNvSpPr>
              <p:nvPr/>
            </p:nvSpPr>
            <p:spPr bwMode="auto">
              <a:xfrm rot="-87440">
                <a:off x="4690" y="888"/>
                <a:ext cx="108" cy="62"/>
              </a:xfrm>
              <a:custGeom>
                <a:avLst/>
                <a:gdLst>
                  <a:gd name="T0" fmla="*/ 56 w 134"/>
                  <a:gd name="T1" fmla="*/ 0 h 102"/>
                  <a:gd name="T2" fmla="*/ 52 w 134"/>
                  <a:gd name="T3" fmla="*/ 2 h 102"/>
                  <a:gd name="T4" fmla="*/ 39 w 134"/>
                  <a:gd name="T5" fmla="*/ 1 h 102"/>
                  <a:gd name="T6" fmla="*/ 23 w 134"/>
                  <a:gd name="T7" fmla="*/ 2 h 102"/>
                  <a:gd name="T8" fmla="*/ 9 w 134"/>
                  <a:gd name="T9" fmla="*/ 3 h 102"/>
                  <a:gd name="T10" fmla="*/ 3 w 134"/>
                  <a:gd name="T11" fmla="*/ 4 h 102"/>
                  <a:gd name="T12" fmla="*/ 0 w 134"/>
                  <a:gd name="T13" fmla="*/ 6 h 102"/>
                  <a:gd name="T14" fmla="*/ 0 w 134"/>
                  <a:gd name="T15" fmla="*/ 8 h 102"/>
                  <a:gd name="T16" fmla="*/ 3 w 134"/>
                  <a:gd name="T17" fmla="*/ 10 h 102"/>
                  <a:gd name="T18" fmla="*/ 9 w 134"/>
                  <a:gd name="T19" fmla="*/ 11 h 102"/>
                  <a:gd name="T20" fmla="*/ 31 w 134"/>
                  <a:gd name="T21" fmla="*/ 14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02">
                    <a:moveTo>
                      <a:pt x="134" y="0"/>
                    </a:moveTo>
                    <a:lnTo>
                      <a:pt x="125" y="14"/>
                    </a:lnTo>
                    <a:lnTo>
                      <a:pt x="90" y="12"/>
                    </a:lnTo>
                    <a:lnTo>
                      <a:pt x="53" y="16"/>
                    </a:lnTo>
                    <a:lnTo>
                      <a:pt x="21" y="25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7" y="72"/>
                    </a:lnTo>
                    <a:lnTo>
                      <a:pt x="21" y="79"/>
                    </a:lnTo>
                    <a:lnTo>
                      <a:pt x="72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347"/>
              <p:cNvSpPr>
                <a:spLocks noChangeAspect="1"/>
              </p:cNvSpPr>
              <p:nvPr/>
            </p:nvSpPr>
            <p:spPr bwMode="auto">
              <a:xfrm rot="-87440">
                <a:off x="4963" y="785"/>
                <a:ext cx="136" cy="98"/>
              </a:xfrm>
              <a:custGeom>
                <a:avLst/>
                <a:gdLst>
                  <a:gd name="T0" fmla="*/ 0 w 169"/>
                  <a:gd name="T1" fmla="*/ 0 h 158"/>
                  <a:gd name="T2" fmla="*/ 9 w 169"/>
                  <a:gd name="T3" fmla="*/ 1 h 158"/>
                  <a:gd name="T4" fmla="*/ 15 w 169"/>
                  <a:gd name="T5" fmla="*/ 3 h 158"/>
                  <a:gd name="T6" fmla="*/ 19 w 169"/>
                  <a:gd name="T7" fmla="*/ 6 h 158"/>
                  <a:gd name="T8" fmla="*/ 23 w 169"/>
                  <a:gd name="T9" fmla="*/ 12 h 158"/>
                  <a:gd name="T10" fmla="*/ 23 w 169"/>
                  <a:gd name="T11" fmla="*/ 17 h 158"/>
                  <a:gd name="T12" fmla="*/ 19 w 169"/>
                  <a:gd name="T13" fmla="*/ 22 h 158"/>
                  <a:gd name="T14" fmla="*/ 37 w 169"/>
                  <a:gd name="T15" fmla="*/ 24 h 158"/>
                  <a:gd name="T16" fmla="*/ 39 w 169"/>
                  <a:gd name="T17" fmla="*/ 19 h 158"/>
                  <a:gd name="T18" fmla="*/ 44 w 169"/>
                  <a:gd name="T19" fmla="*/ 16 h 158"/>
                  <a:gd name="T20" fmla="*/ 51 w 169"/>
                  <a:gd name="T21" fmla="*/ 12 h 158"/>
                  <a:gd name="T22" fmla="*/ 60 w 169"/>
                  <a:gd name="T23" fmla="*/ 9 h 158"/>
                  <a:gd name="T24" fmla="*/ 71 w 169"/>
                  <a:gd name="T25" fmla="*/ 7 h 158"/>
                  <a:gd name="T26" fmla="*/ 0 w 169"/>
                  <a:gd name="T27" fmla="*/ 0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158">
                    <a:moveTo>
                      <a:pt x="0" y="0"/>
                    </a:moveTo>
                    <a:lnTo>
                      <a:pt x="21" y="7"/>
                    </a:lnTo>
                    <a:lnTo>
                      <a:pt x="37" y="21"/>
                    </a:lnTo>
                    <a:lnTo>
                      <a:pt x="46" y="42"/>
                    </a:lnTo>
                    <a:lnTo>
                      <a:pt x="53" y="77"/>
                    </a:lnTo>
                    <a:lnTo>
                      <a:pt x="53" y="114"/>
                    </a:lnTo>
                    <a:lnTo>
                      <a:pt x="46" y="149"/>
                    </a:lnTo>
                    <a:lnTo>
                      <a:pt x="88" y="158"/>
                    </a:lnTo>
                    <a:lnTo>
                      <a:pt x="92" y="130"/>
                    </a:lnTo>
                    <a:lnTo>
                      <a:pt x="104" y="105"/>
                    </a:lnTo>
                    <a:lnTo>
                      <a:pt x="120" y="82"/>
                    </a:lnTo>
                    <a:lnTo>
                      <a:pt x="143" y="63"/>
                    </a:lnTo>
                    <a:lnTo>
                      <a:pt x="1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348"/>
              <p:cNvSpPr>
                <a:spLocks noChangeAspect="1"/>
              </p:cNvSpPr>
              <p:nvPr/>
            </p:nvSpPr>
            <p:spPr bwMode="auto">
              <a:xfrm flipH="1">
                <a:off x="4849" y="806"/>
                <a:ext cx="142" cy="36"/>
              </a:xfrm>
              <a:custGeom>
                <a:avLst/>
                <a:gdLst>
                  <a:gd name="T0" fmla="*/ 557 w 90"/>
                  <a:gd name="T1" fmla="*/ 15 h 26"/>
                  <a:gd name="T2" fmla="*/ 361 w 90"/>
                  <a:gd name="T3" fmla="*/ 0 h 26"/>
                  <a:gd name="T4" fmla="*/ 172 w 90"/>
                  <a:gd name="T5" fmla="*/ 29 h 26"/>
                  <a:gd name="T6" fmla="*/ 0 w 90"/>
                  <a:gd name="T7" fmla="*/ 9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6">
                    <a:moveTo>
                      <a:pt x="90" y="4"/>
                    </a:moveTo>
                    <a:lnTo>
                      <a:pt x="58" y="0"/>
                    </a:lnTo>
                    <a:lnTo>
                      <a:pt x="28" y="8"/>
                    </a:lnTo>
                    <a:lnTo>
                      <a:pt x="0" y="26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349"/>
              <p:cNvSpPr>
                <a:spLocks noChangeAspect="1"/>
              </p:cNvSpPr>
              <p:nvPr/>
            </p:nvSpPr>
            <p:spPr bwMode="auto">
              <a:xfrm flipH="1">
                <a:off x="4679" y="785"/>
                <a:ext cx="91" cy="21"/>
              </a:xfrm>
              <a:custGeom>
                <a:avLst/>
                <a:gdLst>
                  <a:gd name="T0" fmla="*/ 0 w 57"/>
                  <a:gd name="T1" fmla="*/ 32 h 14"/>
                  <a:gd name="T2" fmla="*/ 155 w 57"/>
                  <a:gd name="T3" fmla="*/ 41 h 14"/>
                  <a:gd name="T4" fmla="*/ 273 w 57"/>
                  <a:gd name="T5" fmla="*/ 72 h 14"/>
                  <a:gd name="T6" fmla="*/ 369 w 57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14">
                    <a:moveTo>
                      <a:pt x="0" y="6"/>
                    </a:moveTo>
                    <a:lnTo>
                      <a:pt x="24" y="8"/>
                    </a:lnTo>
                    <a:lnTo>
                      <a:pt x="42" y="14"/>
                    </a:lnTo>
                    <a:lnTo>
                      <a:pt x="57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350"/>
              <p:cNvSpPr>
                <a:spLocks noChangeAspect="1"/>
              </p:cNvSpPr>
              <p:nvPr/>
            </p:nvSpPr>
            <p:spPr bwMode="auto">
              <a:xfrm rot="-87440">
                <a:off x="4872" y="852"/>
                <a:ext cx="91" cy="31"/>
              </a:xfrm>
              <a:custGeom>
                <a:avLst/>
                <a:gdLst>
                  <a:gd name="T0" fmla="*/ 53 w 109"/>
                  <a:gd name="T1" fmla="*/ 25 h 33"/>
                  <a:gd name="T2" fmla="*/ 42 w 109"/>
                  <a:gd name="T3" fmla="*/ 12 h 33"/>
                  <a:gd name="T4" fmla="*/ 28 w 109"/>
                  <a:gd name="T5" fmla="*/ 5 h 33"/>
                  <a:gd name="T6" fmla="*/ 15 w 109"/>
                  <a:gd name="T7" fmla="*/ 0 h 33"/>
                  <a:gd name="T8" fmla="*/ 0 w 109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33">
                    <a:moveTo>
                      <a:pt x="109" y="33"/>
                    </a:moveTo>
                    <a:lnTo>
                      <a:pt x="86" y="16"/>
                    </a:lnTo>
                    <a:lnTo>
                      <a:pt x="58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351"/>
              <p:cNvSpPr>
                <a:spLocks noChangeAspect="1"/>
              </p:cNvSpPr>
              <p:nvPr/>
            </p:nvSpPr>
            <p:spPr bwMode="auto">
              <a:xfrm rot="-87440">
                <a:off x="4724" y="852"/>
                <a:ext cx="74" cy="16"/>
              </a:xfrm>
              <a:custGeom>
                <a:avLst/>
                <a:gdLst>
                  <a:gd name="T0" fmla="*/ 44 w 88"/>
                  <a:gd name="T1" fmla="*/ 1 h 27"/>
                  <a:gd name="T2" fmla="*/ 33 w 88"/>
                  <a:gd name="T3" fmla="*/ 0 h 27"/>
                  <a:gd name="T4" fmla="*/ 20 w 88"/>
                  <a:gd name="T5" fmla="*/ 1 h 27"/>
                  <a:gd name="T6" fmla="*/ 9 w 88"/>
                  <a:gd name="T7" fmla="*/ 2 h 27"/>
                  <a:gd name="T8" fmla="*/ 0 w 88"/>
                  <a:gd name="T9" fmla="*/ 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8" y="4"/>
                    </a:moveTo>
                    <a:lnTo>
                      <a:pt x="65" y="0"/>
                    </a:lnTo>
                    <a:lnTo>
                      <a:pt x="42" y="4"/>
                    </a:lnTo>
                    <a:lnTo>
                      <a:pt x="19" y="14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352"/>
              <p:cNvSpPr>
                <a:spLocks noChangeAspect="1"/>
              </p:cNvSpPr>
              <p:nvPr/>
            </p:nvSpPr>
            <p:spPr bwMode="auto">
              <a:xfrm rot="-87440">
                <a:off x="4798" y="1063"/>
                <a:ext cx="23" cy="83"/>
              </a:xfrm>
              <a:custGeom>
                <a:avLst/>
                <a:gdLst>
                  <a:gd name="T0" fmla="*/ 0 w 41"/>
                  <a:gd name="T1" fmla="*/ 0 h 118"/>
                  <a:gd name="T2" fmla="*/ 0 w 41"/>
                  <a:gd name="T3" fmla="*/ 29 h 118"/>
                  <a:gd name="T4" fmla="*/ 4 w 41"/>
                  <a:gd name="T5" fmla="*/ 11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118">
                    <a:moveTo>
                      <a:pt x="0" y="0"/>
                    </a:moveTo>
                    <a:lnTo>
                      <a:pt x="0" y="118"/>
                    </a:lnTo>
                    <a:lnTo>
                      <a:pt x="41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353"/>
              <p:cNvSpPr>
                <a:spLocks noChangeAspect="1"/>
              </p:cNvSpPr>
              <p:nvPr/>
            </p:nvSpPr>
            <p:spPr bwMode="auto">
              <a:xfrm rot="-87440">
                <a:off x="4707" y="1182"/>
                <a:ext cx="34" cy="41"/>
              </a:xfrm>
              <a:custGeom>
                <a:avLst/>
                <a:gdLst>
                  <a:gd name="T0" fmla="*/ 31 w 35"/>
                  <a:gd name="T1" fmla="*/ 0 h 60"/>
                  <a:gd name="T2" fmla="*/ 17 w 35"/>
                  <a:gd name="T3" fmla="*/ 2 h 60"/>
                  <a:gd name="T4" fmla="*/ 7 w 35"/>
                  <a:gd name="T5" fmla="*/ 5 h 60"/>
                  <a:gd name="T6" fmla="*/ 0 w 35"/>
                  <a:gd name="T7" fmla="*/ 8 h 60"/>
                  <a:gd name="T8" fmla="*/ 0 w 35"/>
                  <a:gd name="T9" fmla="*/ 13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0"/>
                    </a:moveTo>
                    <a:lnTo>
                      <a:pt x="18" y="9"/>
                    </a:lnTo>
                    <a:lnTo>
                      <a:pt x="7" y="23"/>
                    </a:lnTo>
                    <a:lnTo>
                      <a:pt x="0" y="39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354"/>
              <p:cNvSpPr>
                <a:spLocks noChangeAspect="1"/>
              </p:cNvSpPr>
              <p:nvPr/>
            </p:nvSpPr>
            <p:spPr bwMode="auto">
              <a:xfrm rot="-87440">
                <a:off x="4622" y="1270"/>
                <a:ext cx="449" cy="278"/>
              </a:xfrm>
              <a:custGeom>
                <a:avLst/>
                <a:gdLst>
                  <a:gd name="T0" fmla="*/ 68 w 577"/>
                  <a:gd name="T1" fmla="*/ 12 h 480"/>
                  <a:gd name="T2" fmla="*/ 61 w 577"/>
                  <a:gd name="T3" fmla="*/ 8 h 480"/>
                  <a:gd name="T4" fmla="*/ 57 w 577"/>
                  <a:gd name="T5" fmla="*/ 5 h 480"/>
                  <a:gd name="T6" fmla="*/ 54 w 577"/>
                  <a:gd name="T7" fmla="*/ 1 h 480"/>
                  <a:gd name="T8" fmla="*/ 42 w 577"/>
                  <a:gd name="T9" fmla="*/ 0 h 480"/>
                  <a:gd name="T10" fmla="*/ 31 w 577"/>
                  <a:gd name="T11" fmla="*/ 1 h 480"/>
                  <a:gd name="T12" fmla="*/ 19 w 577"/>
                  <a:gd name="T13" fmla="*/ 2 h 480"/>
                  <a:gd name="T14" fmla="*/ 9 w 577"/>
                  <a:gd name="T15" fmla="*/ 3 h 480"/>
                  <a:gd name="T16" fmla="*/ 0 w 577"/>
                  <a:gd name="T17" fmla="*/ 6 h 480"/>
                  <a:gd name="T18" fmla="*/ 5 w 577"/>
                  <a:gd name="T19" fmla="*/ 19 h 480"/>
                  <a:gd name="T20" fmla="*/ 14 w 577"/>
                  <a:gd name="T21" fmla="*/ 32 h 480"/>
                  <a:gd name="T22" fmla="*/ 24 w 577"/>
                  <a:gd name="T23" fmla="*/ 45 h 480"/>
                  <a:gd name="T24" fmla="*/ 31 w 577"/>
                  <a:gd name="T25" fmla="*/ 48 h 480"/>
                  <a:gd name="T26" fmla="*/ 40 w 577"/>
                  <a:gd name="T27" fmla="*/ 50 h 480"/>
                  <a:gd name="T28" fmla="*/ 53 w 577"/>
                  <a:gd name="T29" fmla="*/ 53 h 480"/>
                  <a:gd name="T30" fmla="*/ 65 w 577"/>
                  <a:gd name="T31" fmla="*/ 54 h 480"/>
                  <a:gd name="T32" fmla="*/ 78 w 577"/>
                  <a:gd name="T33" fmla="*/ 54 h 480"/>
                  <a:gd name="T34" fmla="*/ 96 w 577"/>
                  <a:gd name="T35" fmla="*/ 52 h 480"/>
                  <a:gd name="T36" fmla="*/ 115 w 577"/>
                  <a:gd name="T37" fmla="*/ 50 h 480"/>
                  <a:gd name="T38" fmla="*/ 132 w 577"/>
                  <a:gd name="T39" fmla="*/ 47 h 480"/>
                  <a:gd name="T40" fmla="*/ 148 w 577"/>
                  <a:gd name="T41" fmla="*/ 43 h 480"/>
                  <a:gd name="T42" fmla="*/ 168 w 577"/>
                  <a:gd name="T43" fmla="*/ 38 h 480"/>
                  <a:gd name="T44" fmla="*/ 186 w 577"/>
                  <a:gd name="T45" fmla="*/ 32 h 480"/>
                  <a:gd name="T46" fmla="*/ 203 w 577"/>
                  <a:gd name="T47" fmla="*/ 25 h 480"/>
                  <a:gd name="T48" fmla="*/ 212 w 577"/>
                  <a:gd name="T49" fmla="*/ 25 h 480"/>
                  <a:gd name="T50" fmla="*/ 210 w 577"/>
                  <a:gd name="T51" fmla="*/ 27 h 480"/>
                  <a:gd name="T52" fmla="*/ 206 w 577"/>
                  <a:gd name="T53" fmla="*/ 27 h 480"/>
                  <a:gd name="T54" fmla="*/ 203 w 577"/>
                  <a:gd name="T55" fmla="*/ 27 h 480"/>
                  <a:gd name="T56" fmla="*/ 209 w 577"/>
                  <a:gd name="T57" fmla="*/ 29 h 480"/>
                  <a:gd name="T58" fmla="*/ 192 w 577"/>
                  <a:gd name="T59" fmla="*/ 34 h 4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7" h="480">
                    <a:moveTo>
                      <a:pt x="185" y="105"/>
                    </a:moveTo>
                    <a:lnTo>
                      <a:pt x="167" y="74"/>
                    </a:lnTo>
                    <a:lnTo>
                      <a:pt x="155" y="40"/>
                    </a:lnTo>
                    <a:lnTo>
                      <a:pt x="148" y="5"/>
                    </a:lnTo>
                    <a:lnTo>
                      <a:pt x="116" y="0"/>
                    </a:lnTo>
                    <a:lnTo>
                      <a:pt x="83" y="5"/>
                    </a:lnTo>
                    <a:lnTo>
                      <a:pt x="53" y="14"/>
                    </a:lnTo>
                    <a:lnTo>
                      <a:pt x="25" y="30"/>
                    </a:lnTo>
                    <a:lnTo>
                      <a:pt x="0" y="51"/>
                    </a:lnTo>
                    <a:lnTo>
                      <a:pt x="16" y="170"/>
                    </a:lnTo>
                    <a:lnTo>
                      <a:pt x="37" y="285"/>
                    </a:lnTo>
                    <a:lnTo>
                      <a:pt x="65" y="401"/>
                    </a:lnTo>
                    <a:lnTo>
                      <a:pt x="86" y="429"/>
                    </a:lnTo>
                    <a:lnTo>
                      <a:pt x="111" y="450"/>
                    </a:lnTo>
                    <a:lnTo>
                      <a:pt x="144" y="469"/>
                    </a:lnTo>
                    <a:lnTo>
                      <a:pt x="176" y="478"/>
                    </a:lnTo>
                    <a:lnTo>
                      <a:pt x="211" y="480"/>
                    </a:lnTo>
                    <a:lnTo>
                      <a:pt x="262" y="466"/>
                    </a:lnTo>
                    <a:lnTo>
                      <a:pt x="313" y="443"/>
                    </a:lnTo>
                    <a:lnTo>
                      <a:pt x="359" y="418"/>
                    </a:lnTo>
                    <a:lnTo>
                      <a:pt x="403" y="383"/>
                    </a:lnTo>
                    <a:lnTo>
                      <a:pt x="457" y="337"/>
                    </a:lnTo>
                    <a:lnTo>
                      <a:pt x="508" y="283"/>
                    </a:lnTo>
                    <a:lnTo>
                      <a:pt x="554" y="225"/>
                    </a:lnTo>
                    <a:lnTo>
                      <a:pt x="577" y="225"/>
                    </a:lnTo>
                    <a:lnTo>
                      <a:pt x="573" y="237"/>
                    </a:lnTo>
                    <a:lnTo>
                      <a:pt x="563" y="241"/>
                    </a:lnTo>
                    <a:lnTo>
                      <a:pt x="554" y="244"/>
                    </a:lnTo>
                    <a:lnTo>
                      <a:pt x="568" y="260"/>
                    </a:lnTo>
                    <a:lnTo>
                      <a:pt x="526" y="2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355"/>
              <p:cNvSpPr>
                <a:spLocks noChangeAspect="1"/>
              </p:cNvSpPr>
              <p:nvPr/>
            </p:nvSpPr>
            <p:spPr bwMode="auto">
              <a:xfrm rot="-87440">
                <a:off x="4736" y="1414"/>
                <a:ext cx="34" cy="47"/>
              </a:xfrm>
              <a:custGeom>
                <a:avLst/>
                <a:gdLst>
                  <a:gd name="T0" fmla="*/ 9 w 53"/>
                  <a:gd name="T1" fmla="*/ 0 h 62"/>
                  <a:gd name="T2" fmla="*/ 5 w 53"/>
                  <a:gd name="T3" fmla="*/ 3 h 62"/>
                  <a:gd name="T4" fmla="*/ 3 w 53"/>
                  <a:gd name="T5" fmla="*/ 8 h 62"/>
                  <a:gd name="T6" fmla="*/ 1 w 53"/>
                  <a:gd name="T7" fmla="*/ 14 h 62"/>
                  <a:gd name="T8" fmla="*/ 0 w 53"/>
                  <a:gd name="T9" fmla="*/ 2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2">
                    <a:moveTo>
                      <a:pt x="53" y="0"/>
                    </a:moveTo>
                    <a:lnTo>
                      <a:pt x="32" y="9"/>
                    </a:lnTo>
                    <a:lnTo>
                      <a:pt x="18" y="23"/>
                    </a:lnTo>
                    <a:lnTo>
                      <a:pt x="7" y="41"/>
                    </a:lnTo>
                    <a:lnTo>
                      <a:pt x="0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356"/>
              <p:cNvSpPr>
                <a:spLocks noChangeAspect="1"/>
              </p:cNvSpPr>
              <p:nvPr/>
            </p:nvSpPr>
            <p:spPr bwMode="auto">
              <a:xfrm rot="-87440">
                <a:off x="4770" y="1425"/>
                <a:ext cx="28" cy="30"/>
              </a:xfrm>
              <a:custGeom>
                <a:avLst/>
                <a:gdLst>
                  <a:gd name="T0" fmla="*/ 10 w 39"/>
                  <a:gd name="T1" fmla="*/ 0 h 53"/>
                  <a:gd name="T2" fmla="*/ 6 w 39"/>
                  <a:gd name="T3" fmla="*/ 1 h 53"/>
                  <a:gd name="T4" fmla="*/ 2 w 39"/>
                  <a:gd name="T5" fmla="*/ 1 h 53"/>
                  <a:gd name="T6" fmla="*/ 1 w 39"/>
                  <a:gd name="T7" fmla="*/ 2 h 53"/>
                  <a:gd name="T8" fmla="*/ 0 w 39"/>
                  <a:gd name="T9" fmla="*/ 4 h 53"/>
                  <a:gd name="T10" fmla="*/ 1 w 39"/>
                  <a:gd name="T11" fmla="*/ 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3" y="2"/>
                    </a:lnTo>
                    <a:lnTo>
                      <a:pt x="9" y="9"/>
                    </a:lnTo>
                    <a:lnTo>
                      <a:pt x="2" y="21"/>
                    </a:lnTo>
                    <a:lnTo>
                      <a:pt x="0" y="37"/>
                    </a:lnTo>
                    <a:lnTo>
                      <a:pt x="4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357"/>
              <p:cNvSpPr>
                <a:spLocks noChangeAspect="1"/>
              </p:cNvSpPr>
              <p:nvPr/>
            </p:nvSpPr>
            <p:spPr bwMode="auto">
              <a:xfrm rot="-87440">
                <a:off x="4798" y="1425"/>
                <a:ext cx="23" cy="30"/>
              </a:xfrm>
              <a:custGeom>
                <a:avLst/>
                <a:gdLst>
                  <a:gd name="T0" fmla="*/ 6 w 37"/>
                  <a:gd name="T1" fmla="*/ 1 h 41"/>
                  <a:gd name="T2" fmla="*/ 2 w 37"/>
                  <a:gd name="T3" fmla="*/ 0 h 41"/>
                  <a:gd name="T4" fmla="*/ 1 w 37"/>
                  <a:gd name="T5" fmla="*/ 1 h 41"/>
                  <a:gd name="T6" fmla="*/ 0 w 37"/>
                  <a:gd name="T7" fmla="*/ 2 h 41"/>
                  <a:gd name="T8" fmla="*/ 0 w 37"/>
                  <a:gd name="T9" fmla="*/ 5 h 41"/>
                  <a:gd name="T10" fmla="*/ 1 w 37"/>
                  <a:gd name="T11" fmla="*/ 9 h 41"/>
                  <a:gd name="T12" fmla="*/ 1 w 37"/>
                  <a:gd name="T13" fmla="*/ 1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1">
                    <a:moveTo>
                      <a:pt x="37" y="2"/>
                    </a:moveTo>
                    <a:lnTo>
                      <a:pt x="20" y="0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2" y="30"/>
                    </a:lnTo>
                    <a:lnTo>
                      <a:pt x="11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359"/>
              <p:cNvSpPr>
                <a:spLocks noChangeAspect="1"/>
              </p:cNvSpPr>
              <p:nvPr/>
            </p:nvSpPr>
            <p:spPr bwMode="auto">
              <a:xfrm rot="-87440">
                <a:off x="4537" y="1270"/>
                <a:ext cx="34" cy="20"/>
              </a:xfrm>
              <a:custGeom>
                <a:avLst/>
                <a:gdLst>
                  <a:gd name="T0" fmla="*/ 19 w 42"/>
                  <a:gd name="T1" fmla="*/ 3 h 24"/>
                  <a:gd name="T2" fmla="*/ 12 w 42"/>
                  <a:gd name="T3" fmla="*/ 0 h 24"/>
                  <a:gd name="T4" fmla="*/ 6 w 42"/>
                  <a:gd name="T5" fmla="*/ 0 h 24"/>
                  <a:gd name="T6" fmla="*/ 2 w 42"/>
                  <a:gd name="T7" fmla="*/ 5 h 24"/>
                  <a:gd name="T8" fmla="*/ 0 w 4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42" y="7"/>
                    </a:moveTo>
                    <a:lnTo>
                      <a:pt x="28" y="0"/>
                    </a:lnTo>
                    <a:lnTo>
                      <a:pt x="14" y="0"/>
                    </a:lnTo>
                    <a:lnTo>
                      <a:pt x="5" y="1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360"/>
              <p:cNvSpPr>
                <a:spLocks noChangeAspect="1"/>
              </p:cNvSpPr>
              <p:nvPr/>
            </p:nvSpPr>
            <p:spPr bwMode="auto">
              <a:xfrm rot="-87440">
                <a:off x="4548" y="1290"/>
                <a:ext cx="23" cy="11"/>
              </a:xfrm>
              <a:custGeom>
                <a:avLst/>
                <a:gdLst>
                  <a:gd name="T0" fmla="*/ 16 w 26"/>
                  <a:gd name="T1" fmla="*/ 0 h 18"/>
                  <a:gd name="T2" fmla="*/ 8 w 26"/>
                  <a:gd name="T3" fmla="*/ 1 h 18"/>
                  <a:gd name="T4" fmla="*/ 0 w 26"/>
                  <a:gd name="T5" fmla="*/ 2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lnTo>
                      <a:pt x="12" y="7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361"/>
              <p:cNvSpPr>
                <a:spLocks noChangeAspect="1"/>
              </p:cNvSpPr>
              <p:nvPr/>
            </p:nvSpPr>
            <p:spPr bwMode="auto">
              <a:xfrm rot="-87440">
                <a:off x="4690" y="1641"/>
                <a:ext cx="216" cy="62"/>
              </a:xfrm>
              <a:custGeom>
                <a:avLst/>
                <a:gdLst>
                  <a:gd name="T0" fmla="*/ 98 w 281"/>
                  <a:gd name="T1" fmla="*/ 13 h 104"/>
                  <a:gd name="T2" fmla="*/ 79 w 281"/>
                  <a:gd name="T3" fmla="*/ 13 h 104"/>
                  <a:gd name="T4" fmla="*/ 62 w 281"/>
                  <a:gd name="T5" fmla="*/ 12 h 104"/>
                  <a:gd name="T6" fmla="*/ 45 w 281"/>
                  <a:gd name="T7" fmla="*/ 10 h 104"/>
                  <a:gd name="T8" fmla="*/ 29 w 281"/>
                  <a:gd name="T9" fmla="*/ 8 h 104"/>
                  <a:gd name="T10" fmla="*/ 15 w 281"/>
                  <a:gd name="T11" fmla="*/ 4 h 104"/>
                  <a:gd name="T12" fmla="*/ 0 w 281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" h="104">
                    <a:moveTo>
                      <a:pt x="281" y="104"/>
                    </a:moveTo>
                    <a:lnTo>
                      <a:pt x="227" y="102"/>
                    </a:lnTo>
                    <a:lnTo>
                      <a:pt x="179" y="95"/>
                    </a:lnTo>
                    <a:lnTo>
                      <a:pt x="130" y="81"/>
                    </a:lnTo>
                    <a:lnTo>
                      <a:pt x="83" y="60"/>
                    </a:lnTo>
                    <a:lnTo>
                      <a:pt x="42" y="3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362"/>
              <p:cNvSpPr>
                <a:spLocks noChangeAspect="1"/>
              </p:cNvSpPr>
              <p:nvPr/>
            </p:nvSpPr>
            <p:spPr bwMode="auto">
              <a:xfrm rot="-87440">
                <a:off x="4736" y="1182"/>
                <a:ext cx="62" cy="129"/>
              </a:xfrm>
              <a:custGeom>
                <a:avLst/>
                <a:gdLst>
                  <a:gd name="T0" fmla="*/ 25 w 84"/>
                  <a:gd name="T1" fmla="*/ 0 h 199"/>
                  <a:gd name="T2" fmla="*/ 16 w 84"/>
                  <a:gd name="T3" fmla="*/ 4 h 199"/>
                  <a:gd name="T4" fmla="*/ 10 w 84"/>
                  <a:gd name="T5" fmla="*/ 10 h 199"/>
                  <a:gd name="T6" fmla="*/ 4 w 84"/>
                  <a:gd name="T7" fmla="*/ 16 h 199"/>
                  <a:gd name="T8" fmla="*/ 1 w 84"/>
                  <a:gd name="T9" fmla="*/ 22 h 199"/>
                  <a:gd name="T10" fmla="*/ 0 w 84"/>
                  <a:gd name="T11" fmla="*/ 28 h 199"/>
                  <a:gd name="T12" fmla="*/ 1 w 84"/>
                  <a:gd name="T13" fmla="*/ 35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99">
                    <a:moveTo>
                      <a:pt x="84" y="0"/>
                    </a:moveTo>
                    <a:lnTo>
                      <a:pt x="54" y="25"/>
                    </a:lnTo>
                    <a:lnTo>
                      <a:pt x="33" y="55"/>
                    </a:lnTo>
                    <a:lnTo>
                      <a:pt x="14" y="88"/>
                    </a:lnTo>
                    <a:lnTo>
                      <a:pt x="5" y="123"/>
                    </a:lnTo>
                    <a:lnTo>
                      <a:pt x="0" y="160"/>
                    </a:lnTo>
                    <a:lnTo>
                      <a:pt x="3" y="19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363"/>
              <p:cNvSpPr>
                <a:spLocks noChangeAspect="1"/>
              </p:cNvSpPr>
              <p:nvPr/>
            </p:nvSpPr>
            <p:spPr bwMode="auto">
              <a:xfrm rot="-87440">
                <a:off x="4566" y="1445"/>
                <a:ext cx="90" cy="150"/>
              </a:xfrm>
              <a:custGeom>
                <a:avLst/>
                <a:gdLst>
                  <a:gd name="T0" fmla="*/ 42 w 116"/>
                  <a:gd name="T1" fmla="*/ 0 h 255"/>
                  <a:gd name="T2" fmla="*/ 28 w 116"/>
                  <a:gd name="T3" fmla="*/ 7 h 255"/>
                  <a:gd name="T4" fmla="*/ 17 w 116"/>
                  <a:gd name="T5" fmla="*/ 15 h 255"/>
                  <a:gd name="T6" fmla="*/ 7 w 116"/>
                  <a:gd name="T7" fmla="*/ 22 h 255"/>
                  <a:gd name="T8" fmla="*/ 0 w 116"/>
                  <a:gd name="T9" fmla="*/ 3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55">
                    <a:moveTo>
                      <a:pt x="116" y="0"/>
                    </a:moveTo>
                    <a:lnTo>
                      <a:pt x="77" y="58"/>
                    </a:lnTo>
                    <a:lnTo>
                      <a:pt x="46" y="121"/>
                    </a:lnTo>
                    <a:lnTo>
                      <a:pt x="19" y="186"/>
                    </a:lnTo>
                    <a:lnTo>
                      <a:pt x="0" y="2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365"/>
              <p:cNvSpPr>
                <a:spLocks noChangeAspect="1"/>
              </p:cNvSpPr>
              <p:nvPr/>
            </p:nvSpPr>
            <p:spPr bwMode="auto">
              <a:xfrm rot="-87440">
                <a:off x="4736" y="1115"/>
                <a:ext cx="62" cy="31"/>
              </a:xfrm>
              <a:custGeom>
                <a:avLst/>
                <a:gdLst>
                  <a:gd name="T0" fmla="*/ 0 w 76"/>
                  <a:gd name="T1" fmla="*/ 0 h 49"/>
                  <a:gd name="T2" fmla="*/ 4 w 76"/>
                  <a:gd name="T3" fmla="*/ 3 h 49"/>
                  <a:gd name="T4" fmla="*/ 9 w 76"/>
                  <a:gd name="T5" fmla="*/ 6 h 49"/>
                  <a:gd name="T6" fmla="*/ 16 w 76"/>
                  <a:gd name="T7" fmla="*/ 8 h 49"/>
                  <a:gd name="T8" fmla="*/ 24 w 76"/>
                  <a:gd name="T9" fmla="*/ 8 h 49"/>
                  <a:gd name="T10" fmla="*/ 34 w 76"/>
                  <a:gd name="T11" fmla="*/ 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49">
                    <a:moveTo>
                      <a:pt x="0" y="0"/>
                    </a:moveTo>
                    <a:lnTo>
                      <a:pt x="9" y="21"/>
                    </a:lnTo>
                    <a:lnTo>
                      <a:pt x="20" y="37"/>
                    </a:lnTo>
                    <a:lnTo>
                      <a:pt x="37" y="47"/>
                    </a:lnTo>
                    <a:lnTo>
                      <a:pt x="55" y="49"/>
                    </a:lnTo>
                    <a:lnTo>
                      <a:pt x="76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366"/>
              <p:cNvSpPr>
                <a:spLocks noChangeAspect="1"/>
              </p:cNvSpPr>
              <p:nvPr/>
            </p:nvSpPr>
            <p:spPr bwMode="auto">
              <a:xfrm rot="-87440">
                <a:off x="4770" y="1239"/>
                <a:ext cx="193" cy="186"/>
              </a:xfrm>
              <a:custGeom>
                <a:avLst/>
                <a:gdLst>
                  <a:gd name="T0" fmla="*/ 0 w 253"/>
                  <a:gd name="T1" fmla="*/ 21 h 297"/>
                  <a:gd name="T2" fmla="*/ 6 w 253"/>
                  <a:gd name="T3" fmla="*/ 15 h 297"/>
                  <a:gd name="T4" fmla="*/ 15 w 253"/>
                  <a:gd name="T5" fmla="*/ 11 h 297"/>
                  <a:gd name="T6" fmla="*/ 25 w 253"/>
                  <a:gd name="T7" fmla="*/ 7 h 297"/>
                  <a:gd name="T8" fmla="*/ 37 w 253"/>
                  <a:gd name="T9" fmla="*/ 4 h 297"/>
                  <a:gd name="T10" fmla="*/ 42 w 253"/>
                  <a:gd name="T11" fmla="*/ 3 h 297"/>
                  <a:gd name="T12" fmla="*/ 49 w 253"/>
                  <a:gd name="T13" fmla="*/ 1 h 297"/>
                  <a:gd name="T14" fmla="*/ 55 w 253"/>
                  <a:gd name="T15" fmla="*/ 0 h 297"/>
                  <a:gd name="T16" fmla="*/ 63 w 253"/>
                  <a:gd name="T17" fmla="*/ 1 h 297"/>
                  <a:gd name="T18" fmla="*/ 63 w 253"/>
                  <a:gd name="T19" fmla="*/ 3 h 297"/>
                  <a:gd name="T20" fmla="*/ 63 w 253"/>
                  <a:gd name="T21" fmla="*/ 4 h 297"/>
                  <a:gd name="T22" fmla="*/ 60 w 253"/>
                  <a:gd name="T23" fmla="*/ 6 h 297"/>
                  <a:gd name="T24" fmla="*/ 51 w 253"/>
                  <a:gd name="T25" fmla="*/ 4 h 297"/>
                  <a:gd name="T26" fmla="*/ 42 w 253"/>
                  <a:gd name="T27" fmla="*/ 4 h 297"/>
                  <a:gd name="T28" fmla="*/ 33 w 253"/>
                  <a:gd name="T29" fmla="*/ 6 h 297"/>
                  <a:gd name="T30" fmla="*/ 44 w 253"/>
                  <a:gd name="T31" fmla="*/ 5 h 297"/>
                  <a:gd name="T32" fmla="*/ 55 w 253"/>
                  <a:gd name="T33" fmla="*/ 5 h 297"/>
                  <a:gd name="T34" fmla="*/ 66 w 253"/>
                  <a:gd name="T35" fmla="*/ 6 h 297"/>
                  <a:gd name="T36" fmla="*/ 75 w 253"/>
                  <a:gd name="T37" fmla="*/ 9 h 297"/>
                  <a:gd name="T38" fmla="*/ 83 w 253"/>
                  <a:gd name="T39" fmla="*/ 13 h 297"/>
                  <a:gd name="T40" fmla="*/ 85 w 253"/>
                  <a:gd name="T41" fmla="*/ 14 h 297"/>
                  <a:gd name="T42" fmla="*/ 85 w 253"/>
                  <a:gd name="T43" fmla="*/ 18 h 297"/>
                  <a:gd name="T44" fmla="*/ 82 w 253"/>
                  <a:gd name="T45" fmla="*/ 19 h 297"/>
                  <a:gd name="T46" fmla="*/ 77 w 253"/>
                  <a:gd name="T47" fmla="*/ 21 h 297"/>
                  <a:gd name="T48" fmla="*/ 72 w 253"/>
                  <a:gd name="T49" fmla="*/ 21 h 297"/>
                  <a:gd name="T50" fmla="*/ 59 w 253"/>
                  <a:gd name="T51" fmla="*/ 16 h 297"/>
                  <a:gd name="T52" fmla="*/ 45 w 253"/>
                  <a:gd name="T53" fmla="*/ 13 h 297"/>
                  <a:gd name="T54" fmla="*/ 63 w 253"/>
                  <a:gd name="T55" fmla="*/ 18 h 297"/>
                  <a:gd name="T56" fmla="*/ 77 w 253"/>
                  <a:gd name="T57" fmla="*/ 23 h 297"/>
                  <a:gd name="T58" fmla="*/ 77 w 253"/>
                  <a:gd name="T59" fmla="*/ 26 h 297"/>
                  <a:gd name="T60" fmla="*/ 76 w 253"/>
                  <a:gd name="T61" fmla="*/ 28 h 297"/>
                  <a:gd name="T62" fmla="*/ 72 w 253"/>
                  <a:gd name="T63" fmla="*/ 30 h 297"/>
                  <a:gd name="T64" fmla="*/ 67 w 253"/>
                  <a:gd name="T65" fmla="*/ 31 h 297"/>
                  <a:gd name="T66" fmla="*/ 63 w 253"/>
                  <a:gd name="T67" fmla="*/ 31 h 297"/>
                  <a:gd name="T68" fmla="*/ 57 w 253"/>
                  <a:gd name="T69" fmla="*/ 30 h 297"/>
                  <a:gd name="T70" fmla="*/ 50 w 253"/>
                  <a:gd name="T71" fmla="*/ 26 h 297"/>
                  <a:gd name="T72" fmla="*/ 40 w 253"/>
                  <a:gd name="T73" fmla="*/ 23 h 297"/>
                  <a:gd name="T74" fmla="*/ 31 w 253"/>
                  <a:gd name="T75" fmla="*/ 19 h 297"/>
                  <a:gd name="T76" fmla="*/ 46 w 253"/>
                  <a:gd name="T77" fmla="*/ 24 h 297"/>
                  <a:gd name="T78" fmla="*/ 60 w 253"/>
                  <a:gd name="T79" fmla="*/ 31 h 297"/>
                  <a:gd name="T80" fmla="*/ 60 w 253"/>
                  <a:gd name="T81" fmla="*/ 34 h 297"/>
                  <a:gd name="T82" fmla="*/ 58 w 253"/>
                  <a:gd name="T83" fmla="*/ 36 h 297"/>
                  <a:gd name="T84" fmla="*/ 54 w 253"/>
                  <a:gd name="T85" fmla="*/ 38 h 297"/>
                  <a:gd name="T86" fmla="*/ 49 w 253"/>
                  <a:gd name="T87" fmla="*/ 38 h 297"/>
                  <a:gd name="T88" fmla="*/ 44 w 253"/>
                  <a:gd name="T89" fmla="*/ 38 h 297"/>
                  <a:gd name="T90" fmla="*/ 39 w 253"/>
                  <a:gd name="T91" fmla="*/ 37 h 297"/>
                  <a:gd name="T92" fmla="*/ 31 w 253"/>
                  <a:gd name="T93" fmla="*/ 33 h 297"/>
                  <a:gd name="T94" fmla="*/ 21 w 253"/>
                  <a:gd name="T95" fmla="*/ 29 h 297"/>
                  <a:gd name="T96" fmla="*/ 33 w 253"/>
                  <a:gd name="T97" fmla="*/ 34 h 297"/>
                  <a:gd name="T98" fmla="*/ 42 w 253"/>
                  <a:gd name="T99" fmla="*/ 39 h 297"/>
                  <a:gd name="T100" fmla="*/ 42 w 253"/>
                  <a:gd name="T101" fmla="*/ 41 h 297"/>
                  <a:gd name="T102" fmla="*/ 40 w 253"/>
                  <a:gd name="T103" fmla="*/ 44 h 297"/>
                  <a:gd name="T104" fmla="*/ 35 w 253"/>
                  <a:gd name="T105" fmla="*/ 45 h 297"/>
                  <a:gd name="T106" fmla="*/ 31 w 253"/>
                  <a:gd name="T107" fmla="*/ 46 h 297"/>
                  <a:gd name="T108" fmla="*/ 25 w 253"/>
                  <a:gd name="T109" fmla="*/ 45 h 297"/>
                  <a:gd name="T110" fmla="*/ 21 w 253"/>
                  <a:gd name="T111" fmla="*/ 44 h 297"/>
                  <a:gd name="T112" fmla="*/ 12 w 253"/>
                  <a:gd name="T113" fmla="*/ 38 h 297"/>
                  <a:gd name="T114" fmla="*/ 6 w 253"/>
                  <a:gd name="T115" fmla="*/ 33 h 297"/>
                  <a:gd name="T116" fmla="*/ 2 w 253"/>
                  <a:gd name="T117" fmla="*/ 27 h 297"/>
                  <a:gd name="T118" fmla="*/ 0 w 253"/>
                  <a:gd name="T119" fmla="*/ 21 h 2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3" h="297">
                    <a:moveTo>
                      <a:pt x="0" y="132"/>
                    </a:moveTo>
                    <a:lnTo>
                      <a:pt x="18" y="100"/>
                    </a:lnTo>
                    <a:lnTo>
                      <a:pt x="44" y="70"/>
                    </a:lnTo>
                    <a:lnTo>
                      <a:pt x="74" y="44"/>
                    </a:lnTo>
                    <a:lnTo>
                      <a:pt x="109" y="28"/>
                    </a:lnTo>
                    <a:lnTo>
                      <a:pt x="125" y="14"/>
                    </a:lnTo>
                    <a:lnTo>
                      <a:pt x="144" y="5"/>
                    </a:lnTo>
                    <a:lnTo>
                      <a:pt x="164" y="0"/>
                    </a:lnTo>
                    <a:lnTo>
                      <a:pt x="185" y="5"/>
                    </a:lnTo>
                    <a:lnTo>
                      <a:pt x="188" y="16"/>
                    </a:lnTo>
                    <a:lnTo>
                      <a:pt x="185" y="28"/>
                    </a:lnTo>
                    <a:lnTo>
                      <a:pt x="176" y="35"/>
                    </a:lnTo>
                    <a:lnTo>
                      <a:pt x="151" y="28"/>
                    </a:lnTo>
                    <a:lnTo>
                      <a:pt x="123" y="28"/>
                    </a:lnTo>
                    <a:lnTo>
                      <a:pt x="97" y="35"/>
                    </a:lnTo>
                    <a:lnTo>
                      <a:pt x="130" y="30"/>
                    </a:lnTo>
                    <a:lnTo>
                      <a:pt x="162" y="30"/>
                    </a:lnTo>
                    <a:lnTo>
                      <a:pt x="195" y="42"/>
                    </a:lnTo>
                    <a:lnTo>
                      <a:pt x="222" y="58"/>
                    </a:lnTo>
                    <a:lnTo>
                      <a:pt x="246" y="81"/>
                    </a:lnTo>
                    <a:lnTo>
                      <a:pt x="253" y="95"/>
                    </a:lnTo>
                    <a:lnTo>
                      <a:pt x="250" y="111"/>
                    </a:lnTo>
                    <a:lnTo>
                      <a:pt x="241" y="125"/>
                    </a:lnTo>
                    <a:lnTo>
                      <a:pt x="227" y="135"/>
                    </a:lnTo>
                    <a:lnTo>
                      <a:pt x="211" y="132"/>
                    </a:lnTo>
                    <a:lnTo>
                      <a:pt x="174" y="104"/>
                    </a:lnTo>
                    <a:lnTo>
                      <a:pt x="132" y="81"/>
                    </a:lnTo>
                    <a:lnTo>
                      <a:pt x="183" y="114"/>
                    </a:lnTo>
                    <a:lnTo>
                      <a:pt x="227" y="151"/>
                    </a:lnTo>
                    <a:lnTo>
                      <a:pt x="229" y="167"/>
                    </a:lnTo>
                    <a:lnTo>
                      <a:pt x="225" y="183"/>
                    </a:lnTo>
                    <a:lnTo>
                      <a:pt x="215" y="195"/>
                    </a:lnTo>
                    <a:lnTo>
                      <a:pt x="199" y="202"/>
                    </a:lnTo>
                    <a:lnTo>
                      <a:pt x="183" y="202"/>
                    </a:lnTo>
                    <a:lnTo>
                      <a:pt x="169" y="197"/>
                    </a:lnTo>
                    <a:lnTo>
                      <a:pt x="146" y="169"/>
                    </a:lnTo>
                    <a:lnTo>
                      <a:pt x="120" y="146"/>
                    </a:lnTo>
                    <a:lnTo>
                      <a:pt x="90" y="125"/>
                    </a:lnTo>
                    <a:lnTo>
                      <a:pt x="134" y="162"/>
                    </a:lnTo>
                    <a:lnTo>
                      <a:pt x="176" y="204"/>
                    </a:lnTo>
                    <a:lnTo>
                      <a:pt x="176" y="218"/>
                    </a:lnTo>
                    <a:lnTo>
                      <a:pt x="171" y="234"/>
                    </a:lnTo>
                    <a:lnTo>
                      <a:pt x="160" y="246"/>
                    </a:lnTo>
                    <a:lnTo>
                      <a:pt x="144" y="251"/>
                    </a:lnTo>
                    <a:lnTo>
                      <a:pt x="130" y="248"/>
                    </a:lnTo>
                    <a:lnTo>
                      <a:pt x="116" y="239"/>
                    </a:lnTo>
                    <a:lnTo>
                      <a:pt x="90" y="211"/>
                    </a:lnTo>
                    <a:lnTo>
                      <a:pt x="62" y="186"/>
                    </a:lnTo>
                    <a:lnTo>
                      <a:pt x="97" y="218"/>
                    </a:lnTo>
                    <a:lnTo>
                      <a:pt x="125" y="255"/>
                    </a:lnTo>
                    <a:lnTo>
                      <a:pt x="125" y="271"/>
                    </a:lnTo>
                    <a:lnTo>
                      <a:pt x="118" y="285"/>
                    </a:lnTo>
                    <a:lnTo>
                      <a:pt x="104" y="292"/>
                    </a:lnTo>
                    <a:lnTo>
                      <a:pt x="90" y="297"/>
                    </a:lnTo>
                    <a:lnTo>
                      <a:pt x="74" y="292"/>
                    </a:lnTo>
                    <a:lnTo>
                      <a:pt x="62" y="283"/>
                    </a:lnTo>
                    <a:lnTo>
                      <a:pt x="37" y="251"/>
                    </a:lnTo>
                    <a:lnTo>
                      <a:pt x="18" y="213"/>
                    </a:lnTo>
                    <a:lnTo>
                      <a:pt x="4" y="17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367"/>
              <p:cNvSpPr>
                <a:spLocks noChangeAspect="1"/>
              </p:cNvSpPr>
              <p:nvPr/>
            </p:nvSpPr>
            <p:spPr bwMode="auto">
              <a:xfrm rot="-87440">
                <a:off x="4566" y="1223"/>
                <a:ext cx="175" cy="78"/>
              </a:xfrm>
              <a:custGeom>
                <a:avLst/>
                <a:gdLst>
                  <a:gd name="T0" fmla="*/ 85 w 220"/>
                  <a:gd name="T1" fmla="*/ 10 h 137"/>
                  <a:gd name="T2" fmla="*/ 88 w 220"/>
                  <a:gd name="T3" fmla="*/ 8 h 137"/>
                  <a:gd name="T4" fmla="*/ 88 w 220"/>
                  <a:gd name="T5" fmla="*/ 6 h 137"/>
                  <a:gd name="T6" fmla="*/ 85 w 220"/>
                  <a:gd name="T7" fmla="*/ 4 h 137"/>
                  <a:gd name="T8" fmla="*/ 82 w 220"/>
                  <a:gd name="T9" fmla="*/ 3 h 137"/>
                  <a:gd name="T10" fmla="*/ 76 w 220"/>
                  <a:gd name="T11" fmla="*/ 2 h 137"/>
                  <a:gd name="T12" fmla="*/ 80 w 220"/>
                  <a:gd name="T13" fmla="*/ 5 h 137"/>
                  <a:gd name="T14" fmla="*/ 76 w 220"/>
                  <a:gd name="T15" fmla="*/ 2 h 137"/>
                  <a:gd name="T16" fmla="*/ 63 w 220"/>
                  <a:gd name="T17" fmla="*/ 1 h 137"/>
                  <a:gd name="T18" fmla="*/ 51 w 220"/>
                  <a:gd name="T19" fmla="*/ 0 h 137"/>
                  <a:gd name="T20" fmla="*/ 38 w 220"/>
                  <a:gd name="T21" fmla="*/ 1 h 137"/>
                  <a:gd name="T22" fmla="*/ 26 w 220"/>
                  <a:gd name="T23" fmla="*/ 2 h 137"/>
                  <a:gd name="T24" fmla="*/ 16 w 220"/>
                  <a:gd name="T25" fmla="*/ 3 h 137"/>
                  <a:gd name="T26" fmla="*/ 6 w 220"/>
                  <a:gd name="T27" fmla="*/ 6 h 137"/>
                  <a:gd name="T28" fmla="*/ 0 w 220"/>
                  <a:gd name="T29" fmla="*/ 9 h 137"/>
                  <a:gd name="T30" fmla="*/ 5 w 220"/>
                  <a:gd name="T31" fmla="*/ 11 h 137"/>
                  <a:gd name="T32" fmla="*/ 14 w 220"/>
                  <a:gd name="T33" fmla="*/ 13 h 137"/>
                  <a:gd name="T34" fmla="*/ 24 w 220"/>
                  <a:gd name="T35" fmla="*/ 14 h 137"/>
                  <a:gd name="T36" fmla="*/ 33 w 220"/>
                  <a:gd name="T37" fmla="*/ 12 h 137"/>
                  <a:gd name="T38" fmla="*/ 45 w 220"/>
                  <a:gd name="T39" fmla="*/ 10 h 137"/>
                  <a:gd name="T40" fmla="*/ 57 w 220"/>
                  <a:gd name="T41" fmla="*/ 9 h 137"/>
                  <a:gd name="T42" fmla="*/ 70 w 220"/>
                  <a:gd name="T43" fmla="*/ 9 h 137"/>
                  <a:gd name="T44" fmla="*/ 85 w 220"/>
                  <a:gd name="T45" fmla="*/ 10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0" h="137">
                    <a:moveTo>
                      <a:pt x="211" y="91"/>
                    </a:moveTo>
                    <a:lnTo>
                      <a:pt x="218" y="75"/>
                    </a:lnTo>
                    <a:lnTo>
                      <a:pt x="220" y="56"/>
                    </a:lnTo>
                    <a:lnTo>
                      <a:pt x="213" y="40"/>
                    </a:lnTo>
                    <a:lnTo>
                      <a:pt x="204" y="24"/>
                    </a:lnTo>
                    <a:lnTo>
                      <a:pt x="190" y="14"/>
                    </a:lnTo>
                    <a:lnTo>
                      <a:pt x="199" y="49"/>
                    </a:lnTo>
                    <a:lnTo>
                      <a:pt x="190" y="14"/>
                    </a:lnTo>
                    <a:lnTo>
                      <a:pt x="157" y="3"/>
                    </a:lnTo>
                    <a:lnTo>
                      <a:pt x="127" y="0"/>
                    </a:lnTo>
                    <a:lnTo>
                      <a:pt x="95" y="5"/>
                    </a:lnTo>
                    <a:lnTo>
                      <a:pt x="64" y="14"/>
                    </a:lnTo>
                    <a:lnTo>
                      <a:pt x="39" y="33"/>
                    </a:lnTo>
                    <a:lnTo>
                      <a:pt x="16" y="56"/>
                    </a:lnTo>
                    <a:lnTo>
                      <a:pt x="0" y="84"/>
                    </a:lnTo>
                    <a:lnTo>
                      <a:pt x="13" y="107"/>
                    </a:lnTo>
                    <a:lnTo>
                      <a:pt x="34" y="126"/>
                    </a:lnTo>
                    <a:lnTo>
                      <a:pt x="60" y="137"/>
                    </a:lnTo>
                    <a:lnTo>
                      <a:pt x="83" y="114"/>
                    </a:lnTo>
                    <a:lnTo>
                      <a:pt x="113" y="98"/>
                    </a:lnTo>
                    <a:lnTo>
                      <a:pt x="143" y="88"/>
                    </a:lnTo>
                    <a:lnTo>
                      <a:pt x="176" y="86"/>
                    </a:lnTo>
                    <a:lnTo>
                      <a:pt x="211" y="9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369"/>
              <p:cNvSpPr>
                <a:spLocks/>
              </p:cNvSpPr>
              <p:nvPr/>
            </p:nvSpPr>
            <p:spPr bwMode="auto">
              <a:xfrm flipH="1">
                <a:off x="4594" y="718"/>
                <a:ext cx="369" cy="72"/>
              </a:xfrm>
              <a:custGeom>
                <a:avLst/>
                <a:gdLst>
                  <a:gd name="T0" fmla="*/ 0 w 37"/>
                  <a:gd name="T1" fmla="*/ 45927 h 8"/>
                  <a:gd name="T2" fmla="*/ 59479 w 37"/>
                  <a:gd name="T3" fmla="*/ 19683 h 8"/>
                  <a:gd name="T4" fmla="*/ 138844 w 37"/>
                  <a:gd name="T5" fmla="*/ 6561 h 8"/>
                  <a:gd name="T6" fmla="*/ 197425 w 37"/>
                  <a:gd name="T7" fmla="*/ 0 h 8"/>
                  <a:gd name="T8" fmla="*/ 266847 w 37"/>
                  <a:gd name="T9" fmla="*/ 6561 h 8"/>
                  <a:gd name="T10" fmla="*/ 326326 w 37"/>
                  <a:gd name="T11" fmla="*/ 26244 h 8"/>
                  <a:gd name="T12" fmla="*/ 366018 w 37"/>
                  <a:gd name="T13" fmla="*/ 39366 h 8"/>
                  <a:gd name="T14" fmla="*/ 356065 w 37"/>
                  <a:gd name="T15" fmla="*/ 52488 h 8"/>
                  <a:gd name="T16" fmla="*/ 326326 w 37"/>
                  <a:gd name="T17" fmla="*/ 32805 h 8"/>
                  <a:gd name="T18" fmla="*/ 296586 w 37"/>
                  <a:gd name="T19" fmla="*/ 32805 h 8"/>
                  <a:gd name="T20" fmla="*/ 256904 w 37"/>
                  <a:gd name="T21" fmla="*/ 32805 h 8"/>
                  <a:gd name="T22" fmla="*/ 119057 w 37"/>
                  <a:gd name="T23" fmla="*/ 32805 h 8"/>
                  <a:gd name="T24" fmla="*/ 0 w 37"/>
                  <a:gd name="T25" fmla="*/ 45927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8">
                    <a:moveTo>
                      <a:pt x="0" y="7"/>
                    </a:moveTo>
                    <a:lnTo>
                      <a:pt x="6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4"/>
                    </a:lnTo>
                    <a:lnTo>
                      <a:pt x="37" y="6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1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370"/>
              <p:cNvSpPr>
                <a:spLocks/>
              </p:cNvSpPr>
              <p:nvPr/>
            </p:nvSpPr>
            <p:spPr bwMode="auto">
              <a:xfrm flipH="1">
                <a:off x="4600" y="764"/>
                <a:ext cx="85" cy="42"/>
              </a:xfrm>
              <a:custGeom>
                <a:avLst/>
                <a:gdLst>
                  <a:gd name="T0" fmla="*/ 101936 w 8"/>
                  <a:gd name="T1" fmla="*/ 24371 h 4"/>
                  <a:gd name="T2" fmla="*/ 63559 w 8"/>
                  <a:gd name="T3" fmla="*/ 0 h 4"/>
                  <a:gd name="T4" fmla="*/ 0 w 8"/>
                  <a:gd name="T5" fmla="*/ 0 h 4"/>
                  <a:gd name="T6" fmla="*/ 38388 w 8"/>
                  <a:gd name="T7" fmla="*/ 48626 h 4"/>
                  <a:gd name="T8" fmla="*/ 63559 w 8"/>
                  <a:gd name="T9" fmla="*/ 48626 h 4"/>
                  <a:gd name="T10" fmla="*/ 88729 w 8"/>
                  <a:gd name="T11" fmla="*/ 48626 h 4"/>
                  <a:gd name="T12" fmla="*/ 101936 w 8"/>
                  <a:gd name="T13" fmla="*/ 2437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371"/>
              <p:cNvSpPr>
                <a:spLocks/>
              </p:cNvSpPr>
              <p:nvPr/>
            </p:nvSpPr>
            <p:spPr bwMode="auto">
              <a:xfrm flipH="1">
                <a:off x="4622" y="1063"/>
                <a:ext cx="505" cy="475"/>
              </a:xfrm>
              <a:custGeom>
                <a:avLst/>
                <a:gdLst>
                  <a:gd name="T0" fmla="*/ 144618 w 51"/>
                  <a:gd name="T1" fmla="*/ 0 h 49"/>
                  <a:gd name="T2" fmla="*/ 144618 w 51"/>
                  <a:gd name="T3" fmla="*/ 35518 h 49"/>
                  <a:gd name="T4" fmla="*/ 105793 w 51"/>
                  <a:gd name="T5" fmla="*/ 52812 h 49"/>
                  <a:gd name="T6" fmla="*/ 38826 w 51"/>
                  <a:gd name="T7" fmla="*/ 97453 h 49"/>
                  <a:gd name="T8" fmla="*/ 9704 w 51"/>
                  <a:gd name="T9" fmla="*/ 123859 h 49"/>
                  <a:gd name="T10" fmla="*/ 0 w 51"/>
                  <a:gd name="T11" fmla="*/ 150265 h 49"/>
                  <a:gd name="T12" fmla="*/ 0 w 51"/>
                  <a:gd name="T13" fmla="*/ 194052 h 49"/>
                  <a:gd name="T14" fmla="*/ 9704 w 51"/>
                  <a:gd name="T15" fmla="*/ 212277 h 49"/>
                  <a:gd name="T16" fmla="*/ 76671 w 51"/>
                  <a:gd name="T17" fmla="*/ 300617 h 49"/>
                  <a:gd name="T18" fmla="*/ 172859 w 51"/>
                  <a:gd name="T19" fmla="*/ 370713 h 49"/>
                  <a:gd name="T20" fmla="*/ 268947 w 51"/>
                  <a:gd name="T21" fmla="*/ 415354 h 49"/>
                  <a:gd name="T22" fmla="*/ 327190 w 51"/>
                  <a:gd name="T23" fmla="*/ 432735 h 49"/>
                  <a:gd name="T24" fmla="*/ 374740 w 51"/>
                  <a:gd name="T25" fmla="*/ 432735 h 49"/>
                  <a:gd name="T26" fmla="*/ 441707 w 51"/>
                  <a:gd name="T27" fmla="*/ 397216 h 49"/>
                  <a:gd name="T28" fmla="*/ 451420 w 51"/>
                  <a:gd name="T29" fmla="*/ 353429 h 49"/>
                  <a:gd name="T30" fmla="*/ 490246 w 51"/>
                  <a:gd name="T31" fmla="*/ 212277 h 49"/>
                  <a:gd name="T32" fmla="*/ 461124 w 51"/>
                  <a:gd name="T33" fmla="*/ 194052 h 49"/>
                  <a:gd name="T34" fmla="*/ 432983 w 51"/>
                  <a:gd name="T35" fmla="*/ 265089 h 49"/>
                  <a:gd name="T36" fmla="*/ 403861 w 51"/>
                  <a:gd name="T37" fmla="*/ 361601 h 49"/>
                  <a:gd name="T38" fmla="*/ 374740 w 51"/>
                  <a:gd name="T39" fmla="*/ 388947 h 49"/>
                  <a:gd name="T40" fmla="*/ 336894 w 51"/>
                  <a:gd name="T41" fmla="*/ 397216 h 49"/>
                  <a:gd name="T42" fmla="*/ 288365 w 51"/>
                  <a:gd name="T43" fmla="*/ 379835 h 49"/>
                  <a:gd name="T44" fmla="*/ 76671 w 51"/>
                  <a:gd name="T45" fmla="*/ 212277 h 49"/>
                  <a:gd name="T46" fmla="*/ 57263 w 51"/>
                  <a:gd name="T47" fmla="*/ 176758 h 49"/>
                  <a:gd name="T48" fmla="*/ 66967 w 51"/>
                  <a:gd name="T49" fmla="*/ 132128 h 49"/>
                  <a:gd name="T50" fmla="*/ 96089 w 51"/>
                  <a:gd name="T51" fmla="*/ 114737 h 49"/>
                  <a:gd name="T52" fmla="*/ 172859 w 51"/>
                  <a:gd name="T53" fmla="*/ 52812 h 49"/>
                  <a:gd name="T54" fmla="*/ 240806 w 51"/>
                  <a:gd name="T55" fmla="*/ 71046 h 49"/>
                  <a:gd name="T56" fmla="*/ 317487 w 51"/>
                  <a:gd name="T57" fmla="*/ 79218 h 49"/>
                  <a:gd name="T58" fmla="*/ 288365 w 51"/>
                  <a:gd name="T59" fmla="*/ 17294 h 49"/>
                  <a:gd name="T60" fmla="*/ 231102 w 51"/>
                  <a:gd name="T61" fmla="*/ 17294 h 49"/>
                  <a:gd name="T62" fmla="*/ 192276 w 51"/>
                  <a:gd name="T63" fmla="*/ 9112 h 49"/>
                  <a:gd name="T64" fmla="*/ 144618 w 51"/>
                  <a:gd name="T65" fmla="*/ 0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" h="49">
                    <a:moveTo>
                      <a:pt x="15" y="0"/>
                    </a:moveTo>
                    <a:lnTo>
                      <a:pt x="15" y="4"/>
                    </a:lnTo>
                    <a:lnTo>
                      <a:pt x="11" y="6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8" y="34"/>
                    </a:lnTo>
                    <a:lnTo>
                      <a:pt x="18" y="42"/>
                    </a:lnTo>
                    <a:lnTo>
                      <a:pt x="28" y="47"/>
                    </a:lnTo>
                    <a:lnTo>
                      <a:pt x="34" y="49"/>
                    </a:lnTo>
                    <a:lnTo>
                      <a:pt x="39" y="49"/>
                    </a:lnTo>
                    <a:lnTo>
                      <a:pt x="46" y="45"/>
                    </a:lnTo>
                    <a:lnTo>
                      <a:pt x="47" y="40"/>
                    </a:lnTo>
                    <a:lnTo>
                      <a:pt x="51" y="24"/>
                    </a:lnTo>
                    <a:lnTo>
                      <a:pt x="48" y="22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9" y="44"/>
                    </a:lnTo>
                    <a:lnTo>
                      <a:pt x="35" y="45"/>
                    </a:lnTo>
                    <a:lnTo>
                      <a:pt x="30" y="43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10" y="13"/>
                    </a:lnTo>
                    <a:lnTo>
                      <a:pt x="18" y="6"/>
                    </a:lnTo>
                    <a:lnTo>
                      <a:pt x="25" y="8"/>
                    </a:lnTo>
                    <a:lnTo>
                      <a:pt x="33" y="9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372"/>
              <p:cNvSpPr>
                <a:spLocks/>
              </p:cNvSpPr>
              <p:nvPr/>
            </p:nvSpPr>
            <p:spPr bwMode="auto">
              <a:xfrm flipH="1">
                <a:off x="4719" y="1063"/>
                <a:ext cx="79" cy="8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1485 h 8"/>
                  <a:gd name="T4" fmla="*/ 38522 w 8"/>
                  <a:gd name="T5" fmla="*/ 92680 h 8"/>
                  <a:gd name="T6" fmla="*/ 76067 w 8"/>
                  <a:gd name="T7" fmla="*/ 58131 h 8"/>
                  <a:gd name="T8" fmla="*/ 76067 w 8"/>
                  <a:gd name="T9" fmla="*/ 23468 h 8"/>
                  <a:gd name="T10" fmla="*/ 47203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7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374"/>
              <p:cNvSpPr>
                <a:spLocks/>
              </p:cNvSpPr>
              <p:nvPr/>
            </p:nvSpPr>
            <p:spPr bwMode="auto">
              <a:xfrm flipH="1">
                <a:off x="4719" y="960"/>
                <a:ext cx="187" cy="83"/>
              </a:xfrm>
              <a:custGeom>
                <a:avLst/>
                <a:gdLst>
                  <a:gd name="T0" fmla="*/ 0 w 159"/>
                  <a:gd name="T1" fmla="*/ 17 h 107"/>
                  <a:gd name="T2" fmla="*/ 198 w 159"/>
                  <a:gd name="T3" fmla="*/ 17 h 107"/>
                  <a:gd name="T4" fmla="*/ 305 w 159"/>
                  <a:gd name="T5" fmla="*/ 20 h 107"/>
                  <a:gd name="T6" fmla="*/ 211 w 159"/>
                  <a:gd name="T7" fmla="*/ 38 h 107"/>
                  <a:gd name="T8" fmla="*/ 99 w 159"/>
                  <a:gd name="T9" fmla="*/ 37 h 107"/>
                  <a:gd name="T10" fmla="*/ 0 w 159"/>
                  <a:gd name="T11" fmla="*/ 17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9" h="107">
                    <a:moveTo>
                      <a:pt x="0" y="48"/>
                    </a:moveTo>
                    <a:cubicBezTo>
                      <a:pt x="3" y="0"/>
                      <a:pt x="57" y="71"/>
                      <a:pt x="104" y="46"/>
                    </a:cubicBezTo>
                    <a:cubicBezTo>
                      <a:pt x="151" y="56"/>
                      <a:pt x="143" y="16"/>
                      <a:pt x="159" y="55"/>
                    </a:cubicBezTo>
                    <a:cubicBezTo>
                      <a:pt x="146" y="87"/>
                      <a:pt x="138" y="81"/>
                      <a:pt x="110" y="105"/>
                    </a:cubicBezTo>
                    <a:cubicBezTo>
                      <a:pt x="100" y="102"/>
                      <a:pt x="60" y="107"/>
                      <a:pt x="51" y="103"/>
                    </a:cubicBezTo>
                    <a:cubicBezTo>
                      <a:pt x="40" y="99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372" name="AutoShape 375"/>
          <p:cNvSpPr>
            <a:spLocks noChangeArrowheads="1"/>
          </p:cNvSpPr>
          <p:nvPr/>
        </p:nvSpPr>
        <p:spPr bwMode="auto">
          <a:xfrm>
            <a:off x="228600" y="0"/>
            <a:ext cx="2971800" cy="7620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目標の設定</a:t>
            </a:r>
          </a:p>
        </p:txBody>
      </p:sp>
      <p:grpSp>
        <p:nvGrpSpPr>
          <p:cNvPr id="373" name="グループ化 372"/>
          <p:cNvGrpSpPr/>
          <p:nvPr/>
        </p:nvGrpSpPr>
        <p:grpSpPr>
          <a:xfrm>
            <a:off x="457200" y="2971800"/>
            <a:ext cx="8305800" cy="1066800"/>
            <a:chOff x="457200" y="2971800"/>
            <a:chExt cx="8305800" cy="1066800"/>
          </a:xfrm>
        </p:grpSpPr>
        <p:sp>
          <p:nvSpPr>
            <p:cNvPr id="374" name="AutoShape 376"/>
            <p:cNvSpPr>
              <a:spLocks noChangeArrowheads="1"/>
            </p:cNvSpPr>
            <p:nvPr/>
          </p:nvSpPr>
          <p:spPr bwMode="auto">
            <a:xfrm>
              <a:off x="457200" y="3048000"/>
              <a:ext cx="3581400" cy="914400"/>
            </a:xfrm>
            <a:prstGeom prst="ribbon2">
              <a:avLst>
                <a:gd name="adj1" fmla="val 12500"/>
                <a:gd name="adj2" fmla="val 70139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ja-JP" altLang="en-US" sz="4400">
                  <a:effectLst>
                    <a:outerShdw blurRad="38100" dist="38100" dir="2700000" algn="tl">
                      <a:srgbClr val="FFFFFF"/>
                    </a:outerShdw>
                  </a:effectLst>
                  <a:ea typeface="HGS創英角ﾎﾟｯﾌﾟ体" pitchFamily="50" charset="-128"/>
                </a:rPr>
                <a:t>何を</a:t>
              </a:r>
            </a:p>
          </p:txBody>
        </p:sp>
        <p:sp>
          <p:nvSpPr>
            <p:cNvPr id="375" name="AutoShape 379"/>
            <p:cNvSpPr>
              <a:spLocks noChangeArrowheads="1"/>
            </p:cNvSpPr>
            <p:nvPr/>
          </p:nvSpPr>
          <p:spPr bwMode="auto">
            <a:xfrm>
              <a:off x="4343400" y="2971800"/>
              <a:ext cx="4419600" cy="1066800"/>
            </a:xfrm>
            <a:prstGeom prst="flowChartAlternateProcess">
              <a:avLst/>
            </a:prstGeom>
            <a:solidFill>
              <a:srgbClr val="36FC0E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4000" dirty="0">
                  <a:ea typeface="HGS創英角ﾎﾟｯﾌﾟ体" pitchFamily="50" charset="-128"/>
                </a:rPr>
                <a:t>＃６穴の穴径大を</a:t>
              </a:r>
            </a:p>
          </p:txBody>
        </p:sp>
      </p:grpSp>
      <p:grpSp>
        <p:nvGrpSpPr>
          <p:cNvPr id="376" name="グループ化 375"/>
          <p:cNvGrpSpPr/>
          <p:nvPr/>
        </p:nvGrpSpPr>
        <p:grpSpPr>
          <a:xfrm>
            <a:off x="457200" y="4267200"/>
            <a:ext cx="8305800" cy="1066800"/>
            <a:chOff x="457200" y="4267200"/>
            <a:chExt cx="8305800" cy="1066800"/>
          </a:xfrm>
        </p:grpSpPr>
        <p:sp>
          <p:nvSpPr>
            <p:cNvPr id="377" name="AutoShape 377"/>
            <p:cNvSpPr>
              <a:spLocks noChangeArrowheads="1"/>
            </p:cNvSpPr>
            <p:nvPr/>
          </p:nvSpPr>
          <p:spPr bwMode="auto">
            <a:xfrm>
              <a:off x="457200" y="4343400"/>
              <a:ext cx="3657600" cy="914400"/>
            </a:xfrm>
            <a:prstGeom prst="ribbon2">
              <a:avLst>
                <a:gd name="adj1" fmla="val 12500"/>
                <a:gd name="adj2" fmla="val 70139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ja-JP" altLang="en-US" sz="44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HGS創英角ﾎﾟｯﾌﾟ体" pitchFamily="50" charset="-128"/>
                </a:rPr>
                <a:t>いつまで</a:t>
              </a:r>
            </a:p>
          </p:txBody>
        </p:sp>
        <p:sp>
          <p:nvSpPr>
            <p:cNvPr id="378" name="AutoShape 380"/>
            <p:cNvSpPr>
              <a:spLocks noChangeArrowheads="1"/>
            </p:cNvSpPr>
            <p:nvPr/>
          </p:nvSpPr>
          <p:spPr bwMode="auto">
            <a:xfrm>
              <a:off x="4343400" y="4267200"/>
              <a:ext cx="4419600" cy="1066800"/>
            </a:xfrm>
            <a:prstGeom prst="flowChartAlternateProcess">
              <a:avLst/>
            </a:prstGeom>
            <a:solidFill>
              <a:srgbClr val="36FC0E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4400" dirty="0">
                  <a:ea typeface="HGS創英角ﾎﾟｯﾌﾟ体" pitchFamily="50" charset="-128"/>
                </a:rPr>
                <a:t>１１月末までに</a:t>
              </a:r>
            </a:p>
          </p:txBody>
        </p:sp>
      </p:grpSp>
      <p:grpSp>
        <p:nvGrpSpPr>
          <p:cNvPr id="379" name="グループ化 378"/>
          <p:cNvGrpSpPr/>
          <p:nvPr/>
        </p:nvGrpSpPr>
        <p:grpSpPr>
          <a:xfrm>
            <a:off x="457200" y="5638800"/>
            <a:ext cx="8305800" cy="1066800"/>
            <a:chOff x="457200" y="5638800"/>
            <a:chExt cx="8305800" cy="1066800"/>
          </a:xfrm>
        </p:grpSpPr>
        <p:sp>
          <p:nvSpPr>
            <p:cNvPr id="380" name="AutoShape 378"/>
            <p:cNvSpPr>
              <a:spLocks noChangeArrowheads="1"/>
            </p:cNvSpPr>
            <p:nvPr/>
          </p:nvSpPr>
          <p:spPr bwMode="auto">
            <a:xfrm>
              <a:off x="457200" y="5638800"/>
              <a:ext cx="3657600" cy="990600"/>
            </a:xfrm>
            <a:prstGeom prst="ribbon2">
              <a:avLst>
                <a:gd name="adj1" fmla="val 12500"/>
                <a:gd name="adj2" fmla="val 70139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ja-JP" altLang="en-US" sz="44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HGS創英角ﾎﾟｯﾌﾟ体" pitchFamily="50" charset="-128"/>
                </a:rPr>
                <a:t>どうする</a:t>
              </a:r>
            </a:p>
          </p:txBody>
        </p:sp>
        <p:sp>
          <p:nvSpPr>
            <p:cNvPr id="381" name="AutoShape 381"/>
            <p:cNvSpPr>
              <a:spLocks noChangeArrowheads="1"/>
            </p:cNvSpPr>
            <p:nvPr/>
          </p:nvSpPr>
          <p:spPr bwMode="auto">
            <a:xfrm>
              <a:off x="4343400" y="5638800"/>
              <a:ext cx="4419600" cy="1066800"/>
            </a:xfrm>
            <a:prstGeom prst="flowChartAlternateProcess">
              <a:avLst/>
            </a:prstGeom>
            <a:solidFill>
              <a:srgbClr val="36FC0E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4400">
                  <a:solidFill>
                    <a:srgbClr val="FF0000"/>
                  </a:solidFill>
                  <a:ea typeface="HGS創英角ﾎﾟｯﾌﾟ体" pitchFamily="50" charset="-128"/>
                </a:rPr>
                <a:t>ゼロ</a:t>
              </a:r>
              <a:r>
                <a:rPr lang="ja-JP" altLang="en-US" sz="4400">
                  <a:ea typeface="HGS創英角ﾎﾟｯﾌﾟ体" pitchFamily="50" charset="-128"/>
                </a:rPr>
                <a:t>にする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63389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962400" y="1981200"/>
            <a:ext cx="1219200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5210175" y="2667000"/>
            <a:ext cx="504825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724525" y="3352800"/>
            <a:ext cx="1133475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315200" y="4724400"/>
            <a:ext cx="323850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315200" y="5486400"/>
            <a:ext cx="323850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71438" y="1400175"/>
            <a:ext cx="160020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　　　活動手順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54325" y="1366838"/>
            <a:ext cx="838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ｺﾞｼｯｸUB" pitchFamily="49" charset="-128"/>
                <a:ea typeface="HG創英角ｺﾞｼｯｸUB" pitchFamily="49" charset="-128"/>
              </a:rPr>
              <a:t>主担当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84675" y="1400175"/>
            <a:ext cx="376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800">
                <a:latin typeface="HGP創英角ﾎﾟｯﾌﾟ体" pitchFamily="50" charset="-128"/>
                <a:ea typeface="HGP創英角ﾎﾟｯﾌﾟ体" pitchFamily="50" charset="-128"/>
              </a:rPr>
              <a:t>9</a:t>
            </a:r>
            <a:r>
              <a:rPr lang="ja-JP" altLang="en-US" sz="1800"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1638" y="1400175"/>
            <a:ext cx="555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P創英角ﾎﾟｯﾌﾟ体" pitchFamily="50" charset="-128"/>
                <a:ea typeface="HGP創英角ﾎﾟｯﾌﾟ体" pitchFamily="50" charset="-128"/>
              </a:rPr>
              <a:t>１</a:t>
            </a:r>
            <a:r>
              <a:rPr lang="en-US" altLang="ja-JP" sz="1800"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lang="ja-JP" altLang="en-US" sz="1800"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719888" y="1400175"/>
            <a:ext cx="555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P創英角ﾎﾟｯﾌﾟ体" pitchFamily="50" charset="-128"/>
                <a:ea typeface="HGP創英角ﾎﾟｯﾌﾟ体" pitchFamily="50" charset="-128"/>
              </a:rPr>
              <a:t>１</a:t>
            </a:r>
            <a:r>
              <a:rPr lang="en-US" altLang="ja-JP" sz="1800"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1800"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034338" y="1400175"/>
            <a:ext cx="523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800">
                <a:latin typeface="HGP創英角ﾎﾟｯﾌﾟ体" pitchFamily="50" charset="-128"/>
                <a:ea typeface="HGP創英角ﾎﾟｯﾌﾟ体" pitchFamily="50" charset="-128"/>
              </a:rPr>
              <a:t>12</a:t>
            </a:r>
            <a:r>
              <a:rPr lang="ja-JP" altLang="en-US" sz="1800"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-71438" y="2089150"/>
            <a:ext cx="160020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　　　現状把握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994025" y="2054225"/>
            <a:ext cx="558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ﾎﾟｯﾌﾟ体" pitchFamily="49" charset="-128"/>
                <a:ea typeface="HG創英角ﾎﾟｯﾌﾟ体" pitchFamily="49" charset="-128"/>
              </a:rPr>
              <a:t>梅田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995613" y="2741613"/>
            <a:ext cx="558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ﾎﾟｯﾌﾟ体" pitchFamily="49" charset="-128"/>
                <a:ea typeface="HG創英角ﾎﾟｯﾌﾟ体" pitchFamily="49" charset="-128"/>
              </a:rPr>
              <a:t>安井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994025" y="3430588"/>
            <a:ext cx="558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ﾎﾟｯﾌﾟ体" pitchFamily="49" charset="-128"/>
                <a:ea typeface="HG創英角ﾎﾟｯﾌﾟ体" pitchFamily="49" charset="-128"/>
              </a:rPr>
              <a:t>梅田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1148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　　　効果確認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94025" y="4117975"/>
            <a:ext cx="558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ﾎﾟｯﾌﾟ体" pitchFamily="49" charset="-128"/>
                <a:ea typeface="HG創英角ﾎﾟｯﾌﾟ体" pitchFamily="49" charset="-128"/>
              </a:rPr>
              <a:t>伊藤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94025" y="4805363"/>
            <a:ext cx="558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ﾎﾟｯﾌﾟ体" pitchFamily="49" charset="-128"/>
                <a:ea typeface="HG創英角ﾎﾟｯﾌﾟ体" pitchFamily="49" charset="-128"/>
              </a:rPr>
              <a:t>藤坂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994025" y="5494338"/>
            <a:ext cx="558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2200">
                <a:latin typeface="HG創英角ﾎﾟｯﾌﾟ体" pitchFamily="49" charset="-128"/>
                <a:ea typeface="HG創英角ﾎﾟｯﾌﾟ体" pitchFamily="49" charset="-128"/>
              </a:rPr>
              <a:t>全員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4500" y="4800600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標準化と管理の定着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23888" y="54864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残された課題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838200" y="2743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解析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58838" y="3429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ja-JP" altLang="en-US" sz="1800">
                <a:latin typeface="HG創英角ﾎﾟｯﾌﾟ体" pitchFamily="49" charset="-128"/>
                <a:ea typeface="HG創英角ﾎﾟｯﾌﾟ体" pitchFamily="49" charset="-128"/>
              </a:rPr>
              <a:t>対策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228600" y="114300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28600" y="1125538"/>
            <a:ext cx="17463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2705100" y="114300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705100" y="1125538"/>
            <a:ext cx="17463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3944938" y="114300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944938" y="1125538"/>
            <a:ext cx="15875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5183188" y="114300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5183188" y="1125538"/>
            <a:ext cx="17462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6421438" y="114300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421438" y="1125538"/>
            <a:ext cx="17462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7659688" y="114300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659688" y="1125538"/>
            <a:ext cx="17462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28600" y="1143000"/>
            <a:ext cx="8669338" cy="34925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8897938" y="114300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8897938" y="1125538"/>
            <a:ext cx="17462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246063" y="2519363"/>
            <a:ext cx="86693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228600" y="2519363"/>
            <a:ext cx="8669338" cy="15875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246063" y="3206750"/>
            <a:ext cx="8669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246063" y="3206750"/>
            <a:ext cx="8669337" cy="17463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46063" y="3894138"/>
            <a:ext cx="8669337" cy="1587"/>
          </a:xfrm>
          <a:prstGeom prst="line">
            <a:avLst/>
          </a:prstGeom>
          <a:noFill/>
          <a:ln w="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246063" y="3894138"/>
            <a:ext cx="8669337" cy="17462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46063" y="4583113"/>
            <a:ext cx="8669337" cy="1587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246063" y="4583113"/>
            <a:ext cx="8669337" cy="15875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246063" y="5270500"/>
            <a:ext cx="8669337" cy="1588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246063" y="5270500"/>
            <a:ext cx="8669337" cy="17463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211138" y="1125538"/>
            <a:ext cx="34925" cy="4849812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V="1">
            <a:off x="1466850" y="114300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1466850" y="1125538"/>
            <a:ext cx="17463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2705100" y="1160463"/>
            <a:ext cx="1588" cy="4779962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2705100" y="1160463"/>
            <a:ext cx="17463" cy="4779962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3944938" y="1160463"/>
            <a:ext cx="1587" cy="4779962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3944938" y="1160463"/>
            <a:ext cx="15875" cy="4779962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421438" y="1160463"/>
            <a:ext cx="1587" cy="4779962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421438" y="1160463"/>
            <a:ext cx="17462" cy="4779962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7659688" y="1160463"/>
            <a:ext cx="1587" cy="47799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7659688" y="1160463"/>
            <a:ext cx="17462" cy="4779962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246063" y="5940425"/>
            <a:ext cx="8669337" cy="34925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8897938" y="1160463"/>
            <a:ext cx="1587" cy="4779962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8897938" y="1160463"/>
            <a:ext cx="17462" cy="4779962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228600" y="597535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228600" y="5975350"/>
            <a:ext cx="17463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1466850" y="597535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1466850" y="5975350"/>
            <a:ext cx="17463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2705100" y="597535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2705100" y="5975350"/>
            <a:ext cx="17463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0" name="Line 76"/>
          <p:cNvSpPr>
            <a:spLocks noChangeShapeType="1"/>
          </p:cNvSpPr>
          <p:nvPr/>
        </p:nvSpPr>
        <p:spPr bwMode="auto">
          <a:xfrm>
            <a:off x="7659688" y="597535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" name="Rectangle 77"/>
          <p:cNvSpPr>
            <a:spLocks noChangeArrowheads="1"/>
          </p:cNvSpPr>
          <p:nvPr/>
        </p:nvSpPr>
        <p:spPr bwMode="auto">
          <a:xfrm>
            <a:off x="7659688" y="5975350"/>
            <a:ext cx="17462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" name="Line 78"/>
          <p:cNvSpPr>
            <a:spLocks noChangeShapeType="1"/>
          </p:cNvSpPr>
          <p:nvPr/>
        </p:nvSpPr>
        <p:spPr bwMode="auto">
          <a:xfrm>
            <a:off x="8897938" y="5975350"/>
            <a:ext cx="15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3" name="Rectangle 79"/>
          <p:cNvSpPr>
            <a:spLocks noChangeArrowheads="1"/>
          </p:cNvSpPr>
          <p:nvPr/>
        </p:nvSpPr>
        <p:spPr bwMode="auto">
          <a:xfrm>
            <a:off x="8897938" y="5975350"/>
            <a:ext cx="17462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4" name="Line 80"/>
          <p:cNvSpPr>
            <a:spLocks noChangeShapeType="1"/>
          </p:cNvSpPr>
          <p:nvPr/>
        </p:nvSpPr>
        <p:spPr bwMode="auto">
          <a:xfrm>
            <a:off x="8915400" y="114300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" name="Rectangle 81"/>
          <p:cNvSpPr>
            <a:spLocks noChangeArrowheads="1"/>
          </p:cNvSpPr>
          <p:nvPr/>
        </p:nvSpPr>
        <p:spPr bwMode="auto">
          <a:xfrm>
            <a:off x="8915400" y="1143000"/>
            <a:ext cx="17463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6" name="Line 82"/>
          <p:cNvSpPr>
            <a:spLocks noChangeShapeType="1"/>
          </p:cNvSpPr>
          <p:nvPr/>
        </p:nvSpPr>
        <p:spPr bwMode="auto">
          <a:xfrm>
            <a:off x="8915400" y="1830388"/>
            <a:ext cx="1588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7" name="Rectangle 83"/>
          <p:cNvSpPr>
            <a:spLocks noChangeArrowheads="1"/>
          </p:cNvSpPr>
          <p:nvPr/>
        </p:nvSpPr>
        <p:spPr bwMode="auto">
          <a:xfrm>
            <a:off x="8915400" y="1830388"/>
            <a:ext cx="17463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8" name="Line 84"/>
          <p:cNvSpPr>
            <a:spLocks noChangeShapeType="1"/>
          </p:cNvSpPr>
          <p:nvPr/>
        </p:nvSpPr>
        <p:spPr bwMode="auto">
          <a:xfrm>
            <a:off x="8915400" y="2519363"/>
            <a:ext cx="1588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8915400" y="2519363"/>
            <a:ext cx="17463" cy="15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0" name="Line 86"/>
          <p:cNvSpPr>
            <a:spLocks noChangeShapeType="1"/>
          </p:cNvSpPr>
          <p:nvPr/>
        </p:nvSpPr>
        <p:spPr bwMode="auto">
          <a:xfrm>
            <a:off x="8915400" y="320675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auto">
          <a:xfrm>
            <a:off x="8915400" y="3206750"/>
            <a:ext cx="17463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" name="Line 88"/>
          <p:cNvSpPr>
            <a:spLocks noChangeShapeType="1"/>
          </p:cNvSpPr>
          <p:nvPr/>
        </p:nvSpPr>
        <p:spPr bwMode="auto">
          <a:xfrm>
            <a:off x="8915400" y="3894138"/>
            <a:ext cx="1588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auto">
          <a:xfrm>
            <a:off x="8915400" y="3894138"/>
            <a:ext cx="17463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4" name="Line 90"/>
          <p:cNvSpPr>
            <a:spLocks noChangeShapeType="1"/>
          </p:cNvSpPr>
          <p:nvPr/>
        </p:nvSpPr>
        <p:spPr bwMode="auto">
          <a:xfrm>
            <a:off x="8915400" y="4583113"/>
            <a:ext cx="1588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auto">
          <a:xfrm>
            <a:off x="8915400" y="4583113"/>
            <a:ext cx="17463" cy="15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" name="Line 92"/>
          <p:cNvSpPr>
            <a:spLocks noChangeShapeType="1"/>
          </p:cNvSpPr>
          <p:nvPr/>
        </p:nvSpPr>
        <p:spPr bwMode="auto">
          <a:xfrm>
            <a:off x="8915400" y="5270500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7" name="Rectangle 93"/>
          <p:cNvSpPr>
            <a:spLocks noChangeArrowheads="1"/>
          </p:cNvSpPr>
          <p:nvPr/>
        </p:nvSpPr>
        <p:spPr bwMode="auto">
          <a:xfrm>
            <a:off x="8915400" y="5270500"/>
            <a:ext cx="17463" cy="17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8" name="Line 94"/>
          <p:cNvSpPr>
            <a:spLocks noChangeShapeType="1"/>
          </p:cNvSpPr>
          <p:nvPr/>
        </p:nvSpPr>
        <p:spPr bwMode="auto">
          <a:xfrm>
            <a:off x="8915400" y="5957888"/>
            <a:ext cx="1588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9" name="Rectangle 95"/>
          <p:cNvSpPr>
            <a:spLocks noChangeArrowheads="1"/>
          </p:cNvSpPr>
          <p:nvPr/>
        </p:nvSpPr>
        <p:spPr bwMode="auto">
          <a:xfrm>
            <a:off x="8915400" y="5957888"/>
            <a:ext cx="17463" cy="174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0" name="Text Box 96"/>
          <p:cNvSpPr txBox="1">
            <a:spLocks noChangeArrowheads="1"/>
          </p:cNvSpPr>
          <p:nvPr/>
        </p:nvSpPr>
        <p:spPr bwMode="auto">
          <a:xfrm>
            <a:off x="7543800" y="381000"/>
            <a:ext cx="1600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600"/>
              <a:t>  </a:t>
            </a:r>
            <a:r>
              <a:rPr lang="ja-JP" altLang="en-US" sz="1600" b="1"/>
              <a:t>計画立案日</a:t>
            </a:r>
          </a:p>
          <a:p>
            <a:pPr algn="l" eaLnBrk="1" hangingPunct="1"/>
            <a:r>
              <a:rPr lang="ja-JP" altLang="en-US" sz="1600" b="1"/>
              <a:t>‘０５．９／１</a:t>
            </a:r>
          </a:p>
        </p:txBody>
      </p:sp>
      <p:sp>
        <p:nvSpPr>
          <p:cNvPr id="91" name="AutoShape 97"/>
          <p:cNvSpPr>
            <a:spLocks noChangeArrowheads="1"/>
          </p:cNvSpPr>
          <p:nvPr/>
        </p:nvSpPr>
        <p:spPr bwMode="auto">
          <a:xfrm>
            <a:off x="76200" y="76200"/>
            <a:ext cx="3962400" cy="838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活動計画と役割分担</a:t>
            </a:r>
          </a:p>
        </p:txBody>
      </p:sp>
      <p:sp>
        <p:nvSpPr>
          <p:cNvPr id="92" name="Line 98"/>
          <p:cNvSpPr>
            <a:spLocks noChangeShapeType="1"/>
          </p:cNvSpPr>
          <p:nvPr/>
        </p:nvSpPr>
        <p:spPr bwMode="auto">
          <a:xfrm>
            <a:off x="6905625" y="4038600"/>
            <a:ext cx="714375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" name="Rectangle 99"/>
          <p:cNvSpPr>
            <a:spLocks noChangeArrowheads="1"/>
          </p:cNvSpPr>
          <p:nvPr/>
        </p:nvSpPr>
        <p:spPr bwMode="auto">
          <a:xfrm>
            <a:off x="228600" y="1828800"/>
            <a:ext cx="8669338" cy="15875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4" name="Line 100"/>
          <p:cNvSpPr>
            <a:spLocks noChangeShapeType="1"/>
          </p:cNvSpPr>
          <p:nvPr/>
        </p:nvSpPr>
        <p:spPr bwMode="auto">
          <a:xfrm>
            <a:off x="5181600" y="1143000"/>
            <a:ext cx="1588" cy="4779963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5" name="Line 101"/>
          <p:cNvSpPr>
            <a:spLocks noChangeShapeType="1"/>
          </p:cNvSpPr>
          <p:nvPr/>
        </p:nvSpPr>
        <p:spPr bwMode="auto">
          <a:xfrm flipV="1">
            <a:off x="4114800" y="304800"/>
            <a:ext cx="762000" cy="0"/>
          </a:xfrm>
          <a:prstGeom prst="line">
            <a:avLst/>
          </a:prstGeom>
          <a:noFill/>
          <a:ln w="101600">
            <a:solidFill>
              <a:srgbClr val="33CCCC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" name="Text Box 102"/>
          <p:cNvSpPr txBox="1">
            <a:spLocks noChangeArrowheads="1"/>
          </p:cNvSpPr>
          <p:nvPr/>
        </p:nvSpPr>
        <p:spPr bwMode="auto">
          <a:xfrm>
            <a:off x="5029200" y="114300"/>
            <a:ext cx="746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ja-JP" altLang="en-US" sz="2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計画</a:t>
            </a:r>
          </a:p>
        </p:txBody>
      </p:sp>
      <p:sp>
        <p:nvSpPr>
          <p:cNvPr id="97" name="Line 104"/>
          <p:cNvSpPr>
            <a:spLocks noChangeShapeType="1"/>
          </p:cNvSpPr>
          <p:nvPr/>
        </p:nvSpPr>
        <p:spPr bwMode="auto">
          <a:xfrm flipV="1">
            <a:off x="3962400" y="2286000"/>
            <a:ext cx="762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8" name="Line 105"/>
          <p:cNvSpPr>
            <a:spLocks noChangeShapeType="1"/>
          </p:cNvSpPr>
          <p:nvPr/>
        </p:nvSpPr>
        <p:spPr bwMode="auto">
          <a:xfrm flipV="1">
            <a:off x="5638800" y="3657600"/>
            <a:ext cx="25908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9" name="Line 106"/>
          <p:cNvSpPr>
            <a:spLocks noChangeShapeType="1"/>
          </p:cNvSpPr>
          <p:nvPr/>
        </p:nvSpPr>
        <p:spPr bwMode="auto">
          <a:xfrm flipV="1">
            <a:off x="8153400" y="4419600"/>
            <a:ext cx="762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0" name="Line 107"/>
          <p:cNvSpPr>
            <a:spLocks noChangeShapeType="1"/>
          </p:cNvSpPr>
          <p:nvPr/>
        </p:nvSpPr>
        <p:spPr bwMode="auto">
          <a:xfrm flipV="1">
            <a:off x="8153400" y="5029200"/>
            <a:ext cx="762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" name="Line 108"/>
          <p:cNvSpPr>
            <a:spLocks noChangeShapeType="1"/>
          </p:cNvSpPr>
          <p:nvPr/>
        </p:nvSpPr>
        <p:spPr bwMode="auto">
          <a:xfrm flipV="1">
            <a:off x="8153400" y="5715000"/>
            <a:ext cx="762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" name="Line 109"/>
          <p:cNvSpPr>
            <a:spLocks noChangeShapeType="1"/>
          </p:cNvSpPr>
          <p:nvPr/>
        </p:nvSpPr>
        <p:spPr bwMode="auto">
          <a:xfrm flipV="1">
            <a:off x="4648200" y="2971800"/>
            <a:ext cx="9906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03" name="Group 110"/>
          <p:cNvGrpSpPr>
            <a:grpSpLocks/>
          </p:cNvGrpSpPr>
          <p:nvPr/>
        </p:nvGrpSpPr>
        <p:grpSpPr bwMode="auto">
          <a:xfrm>
            <a:off x="4114800" y="639763"/>
            <a:ext cx="1679575" cy="427037"/>
            <a:chOff x="2592" y="403"/>
            <a:chExt cx="1058" cy="269"/>
          </a:xfrm>
        </p:grpSpPr>
        <p:sp>
          <p:nvSpPr>
            <p:cNvPr id="104" name="Line 111"/>
            <p:cNvSpPr>
              <a:spLocks noChangeShapeType="1"/>
            </p:cNvSpPr>
            <p:nvPr/>
          </p:nvSpPr>
          <p:spPr bwMode="auto">
            <a:xfrm flipV="1">
              <a:off x="2592" y="528"/>
              <a:ext cx="480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Text Box 112"/>
            <p:cNvSpPr txBox="1">
              <a:spLocks noChangeArrowheads="1"/>
            </p:cNvSpPr>
            <p:nvPr/>
          </p:nvSpPr>
          <p:spPr bwMode="auto">
            <a:xfrm>
              <a:off x="3180" y="403"/>
              <a:ext cx="47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ja-JP" altLang="en-US" sz="2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実績</a:t>
              </a:r>
            </a:p>
          </p:txBody>
        </p:sp>
      </p:grpSp>
      <p:grpSp>
        <p:nvGrpSpPr>
          <p:cNvPr id="106" name="Group 169"/>
          <p:cNvGrpSpPr>
            <a:grpSpLocks/>
          </p:cNvGrpSpPr>
          <p:nvPr/>
        </p:nvGrpSpPr>
        <p:grpSpPr bwMode="auto">
          <a:xfrm>
            <a:off x="3944938" y="3200400"/>
            <a:ext cx="2493962" cy="2792413"/>
            <a:chOff x="2485" y="2016"/>
            <a:chExt cx="1571" cy="1759"/>
          </a:xfrm>
        </p:grpSpPr>
        <p:sp>
          <p:nvSpPr>
            <p:cNvPr id="107" name="Line 70"/>
            <p:cNvSpPr>
              <a:spLocks noChangeShapeType="1"/>
            </p:cNvSpPr>
            <p:nvPr/>
          </p:nvSpPr>
          <p:spPr bwMode="auto">
            <a:xfrm>
              <a:off x="2485" y="37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Rectangle 71"/>
            <p:cNvSpPr>
              <a:spLocks noChangeArrowheads="1"/>
            </p:cNvSpPr>
            <p:nvPr/>
          </p:nvSpPr>
          <p:spPr bwMode="auto">
            <a:xfrm>
              <a:off x="2485" y="3764"/>
              <a:ext cx="10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9" name="Line 72"/>
            <p:cNvSpPr>
              <a:spLocks noChangeShapeType="1"/>
            </p:cNvSpPr>
            <p:nvPr/>
          </p:nvSpPr>
          <p:spPr bwMode="auto">
            <a:xfrm>
              <a:off x="3265" y="37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Rectangle 73"/>
            <p:cNvSpPr>
              <a:spLocks noChangeArrowheads="1"/>
            </p:cNvSpPr>
            <p:nvPr/>
          </p:nvSpPr>
          <p:spPr bwMode="auto">
            <a:xfrm>
              <a:off x="3265" y="3764"/>
              <a:ext cx="11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1" name="Line 74"/>
            <p:cNvSpPr>
              <a:spLocks noChangeShapeType="1"/>
            </p:cNvSpPr>
            <p:nvPr/>
          </p:nvSpPr>
          <p:spPr bwMode="auto">
            <a:xfrm>
              <a:off x="4045" y="37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Rectangle 75"/>
            <p:cNvSpPr>
              <a:spLocks noChangeArrowheads="1"/>
            </p:cNvSpPr>
            <p:nvPr/>
          </p:nvSpPr>
          <p:spPr bwMode="auto">
            <a:xfrm>
              <a:off x="4045" y="3764"/>
              <a:ext cx="11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3" name="Freeform 114"/>
            <p:cNvSpPr>
              <a:spLocks noChangeAspect="1"/>
            </p:cNvSpPr>
            <p:nvPr/>
          </p:nvSpPr>
          <p:spPr bwMode="auto">
            <a:xfrm rot="-601485">
              <a:off x="3624" y="2404"/>
              <a:ext cx="334" cy="402"/>
            </a:xfrm>
            <a:custGeom>
              <a:avLst/>
              <a:gdLst>
                <a:gd name="T0" fmla="*/ 211 w 298"/>
                <a:gd name="T1" fmla="*/ 353 h 420"/>
                <a:gd name="T2" fmla="*/ 158 w 298"/>
                <a:gd name="T3" fmla="*/ 344 h 420"/>
                <a:gd name="T4" fmla="*/ 114 w 298"/>
                <a:gd name="T5" fmla="*/ 331 h 420"/>
                <a:gd name="T6" fmla="*/ 69 w 298"/>
                <a:gd name="T7" fmla="*/ 314 h 420"/>
                <a:gd name="T8" fmla="*/ 41 w 298"/>
                <a:gd name="T9" fmla="*/ 290 h 420"/>
                <a:gd name="T10" fmla="*/ 49 w 298"/>
                <a:gd name="T11" fmla="*/ 276 h 420"/>
                <a:gd name="T12" fmla="*/ 21 w 298"/>
                <a:gd name="T13" fmla="*/ 252 h 420"/>
                <a:gd name="T14" fmla="*/ 0 w 298"/>
                <a:gd name="T15" fmla="*/ 225 h 420"/>
                <a:gd name="T16" fmla="*/ 0 w 298"/>
                <a:gd name="T17" fmla="*/ 198 h 420"/>
                <a:gd name="T18" fmla="*/ 12 w 298"/>
                <a:gd name="T19" fmla="*/ 169 h 420"/>
                <a:gd name="T20" fmla="*/ 12 w 298"/>
                <a:gd name="T21" fmla="*/ 148 h 420"/>
                <a:gd name="T22" fmla="*/ 28 w 298"/>
                <a:gd name="T23" fmla="*/ 131 h 420"/>
                <a:gd name="T24" fmla="*/ 54 w 298"/>
                <a:gd name="T25" fmla="*/ 116 h 420"/>
                <a:gd name="T26" fmla="*/ 91 w 298"/>
                <a:gd name="T27" fmla="*/ 110 h 420"/>
                <a:gd name="T28" fmla="*/ 127 w 298"/>
                <a:gd name="T29" fmla="*/ 108 h 420"/>
                <a:gd name="T30" fmla="*/ 142 w 298"/>
                <a:gd name="T31" fmla="*/ 75 h 420"/>
                <a:gd name="T32" fmla="*/ 175 w 298"/>
                <a:gd name="T33" fmla="*/ 46 h 420"/>
                <a:gd name="T34" fmla="*/ 211 w 298"/>
                <a:gd name="T35" fmla="*/ 16 h 420"/>
                <a:gd name="T36" fmla="*/ 226 w 298"/>
                <a:gd name="T37" fmla="*/ 7 h 420"/>
                <a:gd name="T38" fmla="*/ 251 w 298"/>
                <a:gd name="T39" fmla="*/ 0 h 420"/>
                <a:gd name="T40" fmla="*/ 277 w 298"/>
                <a:gd name="T41" fmla="*/ 2 h 420"/>
                <a:gd name="T42" fmla="*/ 300 w 298"/>
                <a:gd name="T43" fmla="*/ 10 h 420"/>
                <a:gd name="T44" fmla="*/ 313 w 298"/>
                <a:gd name="T45" fmla="*/ 21 h 420"/>
                <a:gd name="T46" fmla="*/ 313 w 298"/>
                <a:gd name="T47" fmla="*/ 34 h 420"/>
                <a:gd name="T48" fmla="*/ 295 w 298"/>
                <a:gd name="T49" fmla="*/ 48 h 420"/>
                <a:gd name="T50" fmla="*/ 240 w 298"/>
                <a:gd name="T51" fmla="*/ 108 h 420"/>
                <a:gd name="T52" fmla="*/ 251 w 298"/>
                <a:gd name="T53" fmla="*/ 97 h 420"/>
                <a:gd name="T54" fmla="*/ 277 w 298"/>
                <a:gd name="T55" fmla="*/ 93 h 420"/>
                <a:gd name="T56" fmla="*/ 295 w 298"/>
                <a:gd name="T57" fmla="*/ 93 h 420"/>
                <a:gd name="T58" fmla="*/ 315 w 298"/>
                <a:gd name="T59" fmla="*/ 99 h 420"/>
                <a:gd name="T60" fmla="*/ 328 w 298"/>
                <a:gd name="T61" fmla="*/ 112 h 420"/>
                <a:gd name="T62" fmla="*/ 324 w 298"/>
                <a:gd name="T63" fmla="*/ 123 h 420"/>
                <a:gd name="T64" fmla="*/ 343 w 298"/>
                <a:gd name="T65" fmla="*/ 116 h 420"/>
                <a:gd name="T66" fmla="*/ 368 w 298"/>
                <a:gd name="T67" fmla="*/ 114 h 420"/>
                <a:gd name="T68" fmla="*/ 388 w 298"/>
                <a:gd name="T69" fmla="*/ 120 h 420"/>
                <a:gd name="T70" fmla="*/ 401 w 298"/>
                <a:gd name="T71" fmla="*/ 131 h 420"/>
                <a:gd name="T72" fmla="*/ 396 w 298"/>
                <a:gd name="T73" fmla="*/ 145 h 420"/>
                <a:gd name="T74" fmla="*/ 384 w 298"/>
                <a:gd name="T75" fmla="*/ 154 h 420"/>
                <a:gd name="T76" fmla="*/ 408 w 298"/>
                <a:gd name="T77" fmla="*/ 148 h 420"/>
                <a:gd name="T78" fmla="*/ 433 w 298"/>
                <a:gd name="T79" fmla="*/ 148 h 420"/>
                <a:gd name="T80" fmla="*/ 457 w 298"/>
                <a:gd name="T81" fmla="*/ 157 h 420"/>
                <a:gd name="T82" fmla="*/ 470 w 298"/>
                <a:gd name="T83" fmla="*/ 169 h 420"/>
                <a:gd name="T84" fmla="*/ 470 w 298"/>
                <a:gd name="T85" fmla="*/ 185 h 420"/>
                <a:gd name="T86" fmla="*/ 466 w 298"/>
                <a:gd name="T87" fmla="*/ 211 h 420"/>
                <a:gd name="T88" fmla="*/ 449 w 298"/>
                <a:gd name="T89" fmla="*/ 235 h 420"/>
                <a:gd name="T90" fmla="*/ 424 w 298"/>
                <a:gd name="T91" fmla="*/ 256 h 420"/>
                <a:gd name="T92" fmla="*/ 393 w 298"/>
                <a:gd name="T93" fmla="*/ 276 h 420"/>
                <a:gd name="T94" fmla="*/ 356 w 298"/>
                <a:gd name="T95" fmla="*/ 290 h 420"/>
                <a:gd name="T96" fmla="*/ 313 w 298"/>
                <a:gd name="T97" fmla="*/ 307 h 420"/>
                <a:gd name="T98" fmla="*/ 263 w 298"/>
                <a:gd name="T99" fmla="*/ 317 h 420"/>
                <a:gd name="T100" fmla="*/ 211 w 298"/>
                <a:gd name="T101" fmla="*/ 321 h 420"/>
                <a:gd name="T102" fmla="*/ 207 w 298"/>
                <a:gd name="T103" fmla="*/ 338 h 420"/>
                <a:gd name="T104" fmla="*/ 211 w 298"/>
                <a:gd name="T105" fmla="*/ 353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" h="420">
                  <a:moveTo>
                    <a:pt x="134" y="420"/>
                  </a:moveTo>
                  <a:lnTo>
                    <a:pt x="100" y="410"/>
                  </a:lnTo>
                  <a:lnTo>
                    <a:pt x="72" y="395"/>
                  </a:lnTo>
                  <a:lnTo>
                    <a:pt x="44" y="374"/>
                  </a:lnTo>
                  <a:lnTo>
                    <a:pt x="26" y="346"/>
                  </a:lnTo>
                  <a:lnTo>
                    <a:pt x="31" y="328"/>
                  </a:lnTo>
                  <a:lnTo>
                    <a:pt x="13" y="300"/>
                  </a:lnTo>
                  <a:lnTo>
                    <a:pt x="0" y="269"/>
                  </a:lnTo>
                  <a:lnTo>
                    <a:pt x="0" y="236"/>
                  </a:lnTo>
                  <a:lnTo>
                    <a:pt x="8" y="202"/>
                  </a:lnTo>
                  <a:lnTo>
                    <a:pt x="8" y="177"/>
                  </a:lnTo>
                  <a:lnTo>
                    <a:pt x="18" y="156"/>
                  </a:lnTo>
                  <a:lnTo>
                    <a:pt x="34" y="138"/>
                  </a:lnTo>
                  <a:lnTo>
                    <a:pt x="57" y="131"/>
                  </a:lnTo>
                  <a:lnTo>
                    <a:pt x="80" y="128"/>
                  </a:lnTo>
                  <a:lnTo>
                    <a:pt x="90" y="89"/>
                  </a:lnTo>
                  <a:lnTo>
                    <a:pt x="111" y="54"/>
                  </a:lnTo>
                  <a:lnTo>
                    <a:pt x="134" y="20"/>
                  </a:lnTo>
                  <a:lnTo>
                    <a:pt x="144" y="7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90" y="10"/>
                  </a:lnTo>
                  <a:lnTo>
                    <a:pt x="198" y="25"/>
                  </a:lnTo>
                  <a:lnTo>
                    <a:pt x="198" y="41"/>
                  </a:lnTo>
                  <a:lnTo>
                    <a:pt x="187" y="56"/>
                  </a:lnTo>
                  <a:lnTo>
                    <a:pt x="152" y="128"/>
                  </a:lnTo>
                  <a:lnTo>
                    <a:pt x="159" y="115"/>
                  </a:lnTo>
                  <a:lnTo>
                    <a:pt x="175" y="110"/>
                  </a:lnTo>
                  <a:lnTo>
                    <a:pt x="187" y="110"/>
                  </a:lnTo>
                  <a:lnTo>
                    <a:pt x="200" y="118"/>
                  </a:lnTo>
                  <a:lnTo>
                    <a:pt x="208" y="133"/>
                  </a:lnTo>
                  <a:lnTo>
                    <a:pt x="205" y="146"/>
                  </a:lnTo>
                  <a:lnTo>
                    <a:pt x="218" y="138"/>
                  </a:lnTo>
                  <a:lnTo>
                    <a:pt x="233" y="136"/>
                  </a:lnTo>
                  <a:lnTo>
                    <a:pt x="246" y="143"/>
                  </a:lnTo>
                  <a:lnTo>
                    <a:pt x="254" y="156"/>
                  </a:lnTo>
                  <a:lnTo>
                    <a:pt x="251" y="172"/>
                  </a:lnTo>
                  <a:lnTo>
                    <a:pt x="244" y="184"/>
                  </a:lnTo>
                  <a:lnTo>
                    <a:pt x="259" y="177"/>
                  </a:lnTo>
                  <a:lnTo>
                    <a:pt x="274" y="177"/>
                  </a:lnTo>
                  <a:lnTo>
                    <a:pt x="290" y="187"/>
                  </a:lnTo>
                  <a:lnTo>
                    <a:pt x="298" y="202"/>
                  </a:lnTo>
                  <a:lnTo>
                    <a:pt x="298" y="220"/>
                  </a:lnTo>
                  <a:lnTo>
                    <a:pt x="295" y="251"/>
                  </a:lnTo>
                  <a:lnTo>
                    <a:pt x="285" y="279"/>
                  </a:lnTo>
                  <a:lnTo>
                    <a:pt x="269" y="305"/>
                  </a:lnTo>
                  <a:lnTo>
                    <a:pt x="249" y="328"/>
                  </a:lnTo>
                  <a:lnTo>
                    <a:pt x="226" y="346"/>
                  </a:lnTo>
                  <a:lnTo>
                    <a:pt x="198" y="366"/>
                  </a:lnTo>
                  <a:lnTo>
                    <a:pt x="167" y="377"/>
                  </a:lnTo>
                  <a:lnTo>
                    <a:pt x="134" y="382"/>
                  </a:lnTo>
                  <a:lnTo>
                    <a:pt x="131" y="402"/>
                  </a:lnTo>
                  <a:lnTo>
                    <a:pt x="134" y="420"/>
                  </a:lnTo>
                  <a:close/>
                </a:path>
              </a:pathLst>
            </a:custGeom>
            <a:solidFill>
              <a:srgbClr val="FCDE7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Freeform 115"/>
            <p:cNvSpPr>
              <a:spLocks noChangeAspect="1"/>
            </p:cNvSpPr>
            <p:nvPr/>
          </p:nvSpPr>
          <p:spPr bwMode="auto">
            <a:xfrm rot="-601485">
              <a:off x="3708" y="2559"/>
              <a:ext cx="72" cy="92"/>
            </a:xfrm>
            <a:custGeom>
              <a:avLst/>
              <a:gdLst>
                <a:gd name="T0" fmla="*/ 0 w 72"/>
                <a:gd name="T1" fmla="*/ 0 h 92"/>
                <a:gd name="T2" fmla="*/ 25 w 72"/>
                <a:gd name="T3" fmla="*/ 8 h 92"/>
                <a:gd name="T4" fmla="*/ 49 w 72"/>
                <a:gd name="T5" fmla="*/ 26 h 92"/>
                <a:gd name="T6" fmla="*/ 64 w 72"/>
                <a:gd name="T7" fmla="*/ 46 h 92"/>
                <a:gd name="T8" fmla="*/ 72 w 72"/>
                <a:gd name="T9" fmla="*/ 74 h 92"/>
                <a:gd name="T10" fmla="*/ 56 w 72"/>
                <a:gd name="T11" fmla="*/ 87 h 92"/>
                <a:gd name="T12" fmla="*/ 36 w 72"/>
                <a:gd name="T13" fmla="*/ 92 h 92"/>
                <a:gd name="T14" fmla="*/ 15 w 72"/>
                <a:gd name="T15" fmla="*/ 87 h 92"/>
                <a:gd name="T16" fmla="*/ 0 w 72"/>
                <a:gd name="T17" fmla="*/ 74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92">
                  <a:moveTo>
                    <a:pt x="0" y="0"/>
                  </a:moveTo>
                  <a:lnTo>
                    <a:pt x="25" y="8"/>
                  </a:lnTo>
                  <a:lnTo>
                    <a:pt x="49" y="26"/>
                  </a:lnTo>
                  <a:lnTo>
                    <a:pt x="64" y="46"/>
                  </a:lnTo>
                  <a:lnTo>
                    <a:pt x="72" y="74"/>
                  </a:lnTo>
                  <a:lnTo>
                    <a:pt x="56" y="87"/>
                  </a:lnTo>
                  <a:lnTo>
                    <a:pt x="36" y="92"/>
                  </a:lnTo>
                  <a:lnTo>
                    <a:pt x="15" y="8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Freeform 116"/>
            <p:cNvSpPr>
              <a:spLocks noChangeAspect="1"/>
            </p:cNvSpPr>
            <p:nvPr/>
          </p:nvSpPr>
          <p:spPr bwMode="auto">
            <a:xfrm rot="-601485">
              <a:off x="3780" y="2547"/>
              <a:ext cx="24" cy="65"/>
            </a:xfrm>
            <a:custGeom>
              <a:avLst/>
              <a:gdLst>
                <a:gd name="T0" fmla="*/ 57 w 18"/>
                <a:gd name="T1" fmla="*/ 0 h 56"/>
                <a:gd name="T2" fmla="*/ 21 w 18"/>
                <a:gd name="T3" fmla="*/ 27 h 56"/>
                <a:gd name="T4" fmla="*/ 0 w 18"/>
                <a:gd name="T5" fmla="*/ 66 h 56"/>
                <a:gd name="T6" fmla="*/ 0 w 18"/>
                <a:gd name="T7" fmla="*/ 101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56">
                  <a:moveTo>
                    <a:pt x="18" y="0"/>
                  </a:moveTo>
                  <a:lnTo>
                    <a:pt x="7" y="15"/>
                  </a:lnTo>
                  <a:lnTo>
                    <a:pt x="0" y="36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Freeform 117"/>
            <p:cNvSpPr>
              <a:spLocks noChangeAspect="1"/>
            </p:cNvSpPr>
            <p:nvPr/>
          </p:nvSpPr>
          <p:spPr bwMode="auto">
            <a:xfrm rot="-601485">
              <a:off x="3816" y="2559"/>
              <a:ext cx="47" cy="105"/>
            </a:xfrm>
            <a:custGeom>
              <a:avLst/>
              <a:gdLst>
                <a:gd name="T0" fmla="*/ 61 w 43"/>
                <a:gd name="T1" fmla="*/ 0 h 100"/>
                <a:gd name="T2" fmla="*/ 33 w 43"/>
                <a:gd name="T3" fmla="*/ 22 h 100"/>
                <a:gd name="T4" fmla="*/ 5 w 43"/>
                <a:gd name="T5" fmla="*/ 53 h 100"/>
                <a:gd name="T6" fmla="*/ 0 w 43"/>
                <a:gd name="T7" fmla="*/ 84 h 100"/>
                <a:gd name="T8" fmla="*/ 0 w 43"/>
                <a:gd name="T9" fmla="*/ 12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00">
                  <a:moveTo>
                    <a:pt x="43" y="0"/>
                  </a:moveTo>
                  <a:lnTo>
                    <a:pt x="23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0" y="1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Freeform 118"/>
            <p:cNvSpPr>
              <a:spLocks noChangeAspect="1"/>
            </p:cNvSpPr>
            <p:nvPr/>
          </p:nvSpPr>
          <p:spPr bwMode="auto">
            <a:xfrm rot="-601485">
              <a:off x="3863" y="2585"/>
              <a:ext cx="70" cy="104"/>
            </a:xfrm>
            <a:custGeom>
              <a:avLst/>
              <a:gdLst>
                <a:gd name="T0" fmla="*/ 66 w 64"/>
                <a:gd name="T1" fmla="*/ 0 h 103"/>
                <a:gd name="T2" fmla="*/ 33 w 64"/>
                <a:gd name="T3" fmla="*/ 16 h 103"/>
                <a:gd name="T4" fmla="*/ 5 w 64"/>
                <a:gd name="T5" fmla="*/ 41 h 103"/>
                <a:gd name="T6" fmla="*/ 0 w 64"/>
                <a:gd name="T7" fmla="*/ 74 h 103"/>
                <a:gd name="T8" fmla="*/ 2 w 64"/>
                <a:gd name="T9" fmla="*/ 102 h 103"/>
                <a:gd name="T10" fmla="*/ 26 w 64"/>
                <a:gd name="T11" fmla="*/ 107 h 103"/>
                <a:gd name="T12" fmla="*/ 47 w 64"/>
                <a:gd name="T13" fmla="*/ 104 h 103"/>
                <a:gd name="T14" fmla="*/ 66 w 64"/>
                <a:gd name="T15" fmla="*/ 94 h 103"/>
                <a:gd name="T16" fmla="*/ 92 w 64"/>
                <a:gd name="T17" fmla="*/ 76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03">
                  <a:moveTo>
                    <a:pt x="46" y="0"/>
                  </a:moveTo>
                  <a:lnTo>
                    <a:pt x="23" y="16"/>
                  </a:lnTo>
                  <a:lnTo>
                    <a:pt x="5" y="41"/>
                  </a:lnTo>
                  <a:lnTo>
                    <a:pt x="0" y="70"/>
                  </a:lnTo>
                  <a:lnTo>
                    <a:pt x="2" y="98"/>
                  </a:lnTo>
                  <a:lnTo>
                    <a:pt x="18" y="103"/>
                  </a:lnTo>
                  <a:lnTo>
                    <a:pt x="33" y="100"/>
                  </a:lnTo>
                  <a:lnTo>
                    <a:pt x="46" y="90"/>
                  </a:lnTo>
                  <a:lnTo>
                    <a:pt x="64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119"/>
            <p:cNvSpPr>
              <a:spLocks noChangeAspect="1"/>
            </p:cNvSpPr>
            <p:nvPr/>
          </p:nvSpPr>
          <p:spPr bwMode="auto">
            <a:xfrm rot="-601485">
              <a:off x="3780" y="2638"/>
              <a:ext cx="72" cy="38"/>
            </a:xfrm>
            <a:custGeom>
              <a:avLst/>
              <a:gdLst>
                <a:gd name="T0" fmla="*/ 75 w 71"/>
                <a:gd name="T1" fmla="*/ 44 h 36"/>
                <a:gd name="T2" fmla="*/ 57 w 71"/>
                <a:gd name="T3" fmla="*/ 36 h 36"/>
                <a:gd name="T4" fmla="*/ 40 w 71"/>
                <a:gd name="T5" fmla="*/ 22 h 36"/>
                <a:gd name="T6" fmla="*/ 20 w 71"/>
                <a:gd name="T7" fmla="*/ 22 h 36"/>
                <a:gd name="T8" fmla="*/ 7 w 71"/>
                <a:gd name="T9" fmla="*/ 17 h 36"/>
                <a:gd name="T10" fmla="*/ 0 w 7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36">
                  <a:moveTo>
                    <a:pt x="71" y="36"/>
                  </a:moveTo>
                  <a:lnTo>
                    <a:pt x="53" y="28"/>
                  </a:lnTo>
                  <a:lnTo>
                    <a:pt x="36" y="18"/>
                  </a:lnTo>
                  <a:lnTo>
                    <a:pt x="20" y="18"/>
                  </a:lnTo>
                  <a:lnTo>
                    <a:pt x="7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120"/>
            <p:cNvSpPr>
              <a:spLocks noChangeAspect="1"/>
            </p:cNvSpPr>
            <p:nvPr/>
          </p:nvSpPr>
          <p:spPr bwMode="auto">
            <a:xfrm rot="-601485">
              <a:off x="3755" y="2638"/>
              <a:ext cx="108" cy="77"/>
            </a:xfrm>
            <a:custGeom>
              <a:avLst/>
              <a:gdLst>
                <a:gd name="T0" fmla="*/ 0 w 89"/>
                <a:gd name="T1" fmla="*/ 0 h 82"/>
                <a:gd name="T2" fmla="*/ 42 w 89"/>
                <a:gd name="T3" fmla="*/ 9 h 82"/>
                <a:gd name="T4" fmla="*/ 78 w 89"/>
                <a:gd name="T5" fmla="*/ 26 h 82"/>
                <a:gd name="T6" fmla="*/ 90 w 89"/>
                <a:gd name="T7" fmla="*/ 46 h 82"/>
                <a:gd name="T8" fmla="*/ 78 w 89"/>
                <a:gd name="T9" fmla="*/ 64 h 82"/>
                <a:gd name="T10" fmla="*/ 110 w 89"/>
                <a:gd name="T11" fmla="*/ 52 h 82"/>
                <a:gd name="T12" fmla="*/ 150 w 89"/>
                <a:gd name="T13" fmla="*/ 45 h 82"/>
                <a:gd name="T14" fmla="*/ 193 w 89"/>
                <a:gd name="T15" fmla="*/ 42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82">
                  <a:moveTo>
                    <a:pt x="0" y="0"/>
                  </a:moveTo>
                  <a:lnTo>
                    <a:pt x="20" y="13"/>
                  </a:lnTo>
                  <a:lnTo>
                    <a:pt x="36" y="34"/>
                  </a:lnTo>
                  <a:lnTo>
                    <a:pt x="41" y="59"/>
                  </a:lnTo>
                  <a:lnTo>
                    <a:pt x="36" y="82"/>
                  </a:lnTo>
                  <a:lnTo>
                    <a:pt x="51" y="67"/>
                  </a:lnTo>
                  <a:lnTo>
                    <a:pt x="69" y="57"/>
                  </a:lnTo>
                  <a:lnTo>
                    <a:pt x="89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121"/>
            <p:cNvSpPr>
              <a:spLocks noChangeAspect="1"/>
            </p:cNvSpPr>
            <p:nvPr/>
          </p:nvSpPr>
          <p:spPr bwMode="auto">
            <a:xfrm rot="-601485">
              <a:off x="2521" y="2794"/>
              <a:ext cx="1354" cy="828"/>
            </a:xfrm>
            <a:custGeom>
              <a:avLst/>
              <a:gdLst>
                <a:gd name="T0" fmla="*/ 573 w 1235"/>
                <a:gd name="T1" fmla="*/ 24 h 872"/>
                <a:gd name="T2" fmla="*/ 640 w 1235"/>
                <a:gd name="T3" fmla="*/ 63 h 872"/>
                <a:gd name="T4" fmla="*/ 681 w 1235"/>
                <a:gd name="T5" fmla="*/ 119 h 872"/>
                <a:gd name="T6" fmla="*/ 714 w 1235"/>
                <a:gd name="T7" fmla="*/ 71 h 872"/>
                <a:gd name="T8" fmla="*/ 763 w 1235"/>
                <a:gd name="T9" fmla="*/ 44 h 872"/>
                <a:gd name="T10" fmla="*/ 812 w 1235"/>
                <a:gd name="T11" fmla="*/ 50 h 872"/>
                <a:gd name="T12" fmla="*/ 958 w 1235"/>
                <a:gd name="T13" fmla="*/ 77 h 872"/>
                <a:gd name="T14" fmla="*/ 1077 w 1235"/>
                <a:gd name="T15" fmla="*/ 134 h 872"/>
                <a:gd name="T16" fmla="*/ 1159 w 1235"/>
                <a:gd name="T17" fmla="*/ 198 h 872"/>
                <a:gd name="T18" fmla="*/ 1313 w 1235"/>
                <a:gd name="T19" fmla="*/ 281 h 872"/>
                <a:gd name="T20" fmla="*/ 1472 w 1235"/>
                <a:gd name="T21" fmla="*/ 170 h 872"/>
                <a:gd name="T22" fmla="*/ 1602 w 1235"/>
                <a:gd name="T23" fmla="*/ 44 h 872"/>
                <a:gd name="T24" fmla="*/ 1629 w 1235"/>
                <a:gd name="T25" fmla="*/ 44 h 872"/>
                <a:gd name="T26" fmla="*/ 1695 w 1235"/>
                <a:gd name="T27" fmla="*/ 84 h 872"/>
                <a:gd name="T28" fmla="*/ 1784 w 1235"/>
                <a:gd name="T29" fmla="*/ 104 h 872"/>
                <a:gd name="T30" fmla="*/ 1673 w 1235"/>
                <a:gd name="T31" fmla="*/ 257 h 872"/>
                <a:gd name="T32" fmla="*/ 1521 w 1235"/>
                <a:gd name="T33" fmla="*/ 399 h 872"/>
                <a:gd name="T34" fmla="*/ 1458 w 1235"/>
                <a:gd name="T35" fmla="*/ 442 h 872"/>
                <a:gd name="T36" fmla="*/ 1380 w 1235"/>
                <a:gd name="T37" fmla="*/ 469 h 872"/>
                <a:gd name="T38" fmla="*/ 1295 w 1235"/>
                <a:gd name="T39" fmla="*/ 469 h 872"/>
                <a:gd name="T40" fmla="*/ 1139 w 1235"/>
                <a:gd name="T41" fmla="*/ 423 h 872"/>
                <a:gd name="T42" fmla="*/ 1008 w 1235"/>
                <a:gd name="T43" fmla="*/ 332 h 872"/>
                <a:gd name="T44" fmla="*/ 944 w 1235"/>
                <a:gd name="T45" fmla="*/ 235 h 872"/>
                <a:gd name="T46" fmla="*/ 1024 w 1235"/>
                <a:gd name="T47" fmla="*/ 384 h 872"/>
                <a:gd name="T48" fmla="*/ 906 w 1235"/>
                <a:gd name="T49" fmla="*/ 689 h 872"/>
                <a:gd name="T50" fmla="*/ 422 w 1235"/>
                <a:gd name="T51" fmla="*/ 708 h 872"/>
                <a:gd name="T52" fmla="*/ 309 w 1235"/>
                <a:gd name="T53" fmla="*/ 699 h 872"/>
                <a:gd name="T54" fmla="*/ 211 w 1235"/>
                <a:gd name="T55" fmla="*/ 666 h 872"/>
                <a:gd name="T56" fmla="*/ 148 w 1235"/>
                <a:gd name="T57" fmla="*/ 558 h 872"/>
                <a:gd name="T58" fmla="*/ 41 w 1235"/>
                <a:gd name="T59" fmla="*/ 505 h 872"/>
                <a:gd name="T60" fmla="*/ 5 w 1235"/>
                <a:gd name="T61" fmla="*/ 400 h 872"/>
                <a:gd name="T62" fmla="*/ 59 w 1235"/>
                <a:gd name="T63" fmla="*/ 259 h 872"/>
                <a:gd name="T64" fmla="*/ 107 w 1235"/>
                <a:gd name="T65" fmla="*/ 119 h 872"/>
                <a:gd name="T66" fmla="*/ 309 w 1235"/>
                <a:gd name="T67" fmla="*/ 60 h 872"/>
                <a:gd name="T68" fmla="*/ 525 w 1235"/>
                <a:gd name="T69" fmla="*/ 28 h 8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35" h="872">
                  <a:moveTo>
                    <a:pt x="382" y="0"/>
                  </a:moveTo>
                  <a:lnTo>
                    <a:pt x="397" y="28"/>
                  </a:lnTo>
                  <a:lnTo>
                    <a:pt x="417" y="57"/>
                  </a:lnTo>
                  <a:lnTo>
                    <a:pt x="443" y="77"/>
                  </a:lnTo>
                  <a:lnTo>
                    <a:pt x="471" y="90"/>
                  </a:lnTo>
                  <a:lnTo>
                    <a:pt x="471" y="146"/>
                  </a:lnTo>
                  <a:lnTo>
                    <a:pt x="471" y="90"/>
                  </a:lnTo>
                  <a:lnTo>
                    <a:pt x="494" y="87"/>
                  </a:lnTo>
                  <a:lnTo>
                    <a:pt x="515" y="74"/>
                  </a:lnTo>
                  <a:lnTo>
                    <a:pt x="528" y="54"/>
                  </a:lnTo>
                  <a:lnTo>
                    <a:pt x="563" y="18"/>
                  </a:lnTo>
                  <a:lnTo>
                    <a:pt x="563" y="62"/>
                  </a:lnTo>
                  <a:lnTo>
                    <a:pt x="615" y="74"/>
                  </a:lnTo>
                  <a:lnTo>
                    <a:pt x="663" y="95"/>
                  </a:lnTo>
                  <a:lnTo>
                    <a:pt x="707" y="126"/>
                  </a:lnTo>
                  <a:lnTo>
                    <a:pt x="745" y="164"/>
                  </a:lnTo>
                  <a:lnTo>
                    <a:pt x="745" y="200"/>
                  </a:lnTo>
                  <a:lnTo>
                    <a:pt x="802" y="244"/>
                  </a:lnTo>
                  <a:lnTo>
                    <a:pt x="858" y="292"/>
                  </a:lnTo>
                  <a:lnTo>
                    <a:pt x="909" y="346"/>
                  </a:lnTo>
                  <a:lnTo>
                    <a:pt x="966" y="280"/>
                  </a:lnTo>
                  <a:lnTo>
                    <a:pt x="1019" y="208"/>
                  </a:lnTo>
                  <a:lnTo>
                    <a:pt x="1068" y="133"/>
                  </a:lnTo>
                  <a:lnTo>
                    <a:pt x="1109" y="54"/>
                  </a:lnTo>
                  <a:lnTo>
                    <a:pt x="1117" y="51"/>
                  </a:lnTo>
                  <a:lnTo>
                    <a:pt x="1127" y="54"/>
                  </a:lnTo>
                  <a:lnTo>
                    <a:pt x="1145" y="82"/>
                  </a:lnTo>
                  <a:lnTo>
                    <a:pt x="1173" y="103"/>
                  </a:lnTo>
                  <a:lnTo>
                    <a:pt x="1201" y="118"/>
                  </a:lnTo>
                  <a:lnTo>
                    <a:pt x="1235" y="128"/>
                  </a:lnTo>
                  <a:lnTo>
                    <a:pt x="1201" y="223"/>
                  </a:lnTo>
                  <a:lnTo>
                    <a:pt x="1158" y="316"/>
                  </a:lnTo>
                  <a:lnTo>
                    <a:pt x="1109" y="405"/>
                  </a:lnTo>
                  <a:lnTo>
                    <a:pt x="1053" y="490"/>
                  </a:lnTo>
                  <a:lnTo>
                    <a:pt x="1035" y="521"/>
                  </a:lnTo>
                  <a:lnTo>
                    <a:pt x="1009" y="544"/>
                  </a:lnTo>
                  <a:lnTo>
                    <a:pt x="981" y="564"/>
                  </a:lnTo>
                  <a:lnTo>
                    <a:pt x="955" y="577"/>
                  </a:lnTo>
                  <a:lnTo>
                    <a:pt x="927" y="582"/>
                  </a:lnTo>
                  <a:lnTo>
                    <a:pt x="896" y="577"/>
                  </a:lnTo>
                  <a:lnTo>
                    <a:pt x="871" y="564"/>
                  </a:lnTo>
                  <a:lnTo>
                    <a:pt x="789" y="521"/>
                  </a:lnTo>
                  <a:lnTo>
                    <a:pt x="709" y="472"/>
                  </a:lnTo>
                  <a:lnTo>
                    <a:pt x="697" y="410"/>
                  </a:lnTo>
                  <a:lnTo>
                    <a:pt x="679" y="349"/>
                  </a:lnTo>
                  <a:lnTo>
                    <a:pt x="653" y="290"/>
                  </a:lnTo>
                  <a:lnTo>
                    <a:pt x="684" y="380"/>
                  </a:lnTo>
                  <a:lnTo>
                    <a:pt x="709" y="472"/>
                  </a:lnTo>
                  <a:lnTo>
                    <a:pt x="709" y="818"/>
                  </a:lnTo>
                  <a:lnTo>
                    <a:pt x="627" y="849"/>
                  </a:lnTo>
                  <a:lnTo>
                    <a:pt x="546" y="872"/>
                  </a:lnTo>
                  <a:lnTo>
                    <a:pt x="292" y="872"/>
                  </a:lnTo>
                  <a:lnTo>
                    <a:pt x="251" y="869"/>
                  </a:lnTo>
                  <a:lnTo>
                    <a:pt x="213" y="859"/>
                  </a:lnTo>
                  <a:lnTo>
                    <a:pt x="177" y="841"/>
                  </a:lnTo>
                  <a:lnTo>
                    <a:pt x="146" y="818"/>
                  </a:lnTo>
                  <a:lnTo>
                    <a:pt x="146" y="708"/>
                  </a:lnTo>
                  <a:lnTo>
                    <a:pt x="102" y="687"/>
                  </a:lnTo>
                  <a:lnTo>
                    <a:pt x="64" y="657"/>
                  </a:lnTo>
                  <a:lnTo>
                    <a:pt x="28" y="621"/>
                  </a:lnTo>
                  <a:lnTo>
                    <a:pt x="0" y="582"/>
                  </a:lnTo>
                  <a:lnTo>
                    <a:pt x="5" y="492"/>
                  </a:lnTo>
                  <a:lnTo>
                    <a:pt x="18" y="405"/>
                  </a:lnTo>
                  <a:lnTo>
                    <a:pt x="41" y="318"/>
                  </a:lnTo>
                  <a:lnTo>
                    <a:pt x="74" y="236"/>
                  </a:lnTo>
                  <a:lnTo>
                    <a:pt x="74" y="146"/>
                  </a:lnTo>
                  <a:lnTo>
                    <a:pt x="141" y="105"/>
                  </a:lnTo>
                  <a:lnTo>
                    <a:pt x="213" y="74"/>
                  </a:lnTo>
                  <a:lnTo>
                    <a:pt x="287" y="51"/>
                  </a:lnTo>
                  <a:lnTo>
                    <a:pt x="364" y="3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22"/>
            <p:cNvSpPr>
              <a:spLocks noChangeAspect="1"/>
            </p:cNvSpPr>
            <p:nvPr/>
          </p:nvSpPr>
          <p:spPr bwMode="auto">
            <a:xfrm rot="-601485">
              <a:off x="2663" y="3143"/>
              <a:ext cx="23" cy="64"/>
            </a:xfrm>
            <a:custGeom>
              <a:avLst/>
              <a:gdLst>
                <a:gd name="T0" fmla="*/ 0 w 20"/>
                <a:gd name="T1" fmla="*/ 0 h 72"/>
                <a:gd name="T2" fmla="*/ 23 w 20"/>
                <a:gd name="T3" fmla="*/ 6 h 72"/>
                <a:gd name="T4" fmla="*/ 32 w 20"/>
                <a:gd name="T5" fmla="*/ 14 h 72"/>
                <a:gd name="T6" fmla="*/ 32 w 20"/>
                <a:gd name="T7" fmla="*/ 22 h 72"/>
                <a:gd name="T8" fmla="*/ 35 w 20"/>
                <a:gd name="T9" fmla="*/ 34 h 72"/>
                <a:gd name="T10" fmla="*/ 32 w 20"/>
                <a:gd name="T11" fmla="*/ 45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72">
                  <a:moveTo>
                    <a:pt x="0" y="0"/>
                  </a:moveTo>
                  <a:lnTo>
                    <a:pt x="13" y="10"/>
                  </a:lnTo>
                  <a:lnTo>
                    <a:pt x="18" y="23"/>
                  </a:lnTo>
                  <a:lnTo>
                    <a:pt x="18" y="36"/>
                  </a:lnTo>
                  <a:lnTo>
                    <a:pt x="20" y="54"/>
                  </a:lnTo>
                  <a:lnTo>
                    <a:pt x="18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123"/>
            <p:cNvSpPr>
              <a:spLocks noChangeAspect="1"/>
            </p:cNvSpPr>
            <p:nvPr/>
          </p:nvSpPr>
          <p:spPr bwMode="auto">
            <a:xfrm rot="-601485">
              <a:off x="2710" y="3181"/>
              <a:ext cx="70" cy="376"/>
            </a:xfrm>
            <a:custGeom>
              <a:avLst/>
              <a:gdLst>
                <a:gd name="T0" fmla="*/ 18 w 72"/>
                <a:gd name="T1" fmla="*/ 0 h 400"/>
                <a:gd name="T2" fmla="*/ 22 w 72"/>
                <a:gd name="T3" fmla="*/ 74 h 400"/>
                <a:gd name="T4" fmla="*/ 22 w 72"/>
                <a:gd name="T5" fmla="*/ 149 h 400"/>
                <a:gd name="T6" fmla="*/ 18 w 72"/>
                <a:gd name="T7" fmla="*/ 223 h 400"/>
                <a:gd name="T8" fmla="*/ 0 w 72"/>
                <a:gd name="T9" fmla="*/ 297 h 400"/>
                <a:gd name="T10" fmla="*/ 18 w 72"/>
                <a:gd name="T11" fmla="*/ 306 h 400"/>
                <a:gd name="T12" fmla="*/ 42 w 72"/>
                <a:gd name="T13" fmla="*/ 312 h 400"/>
                <a:gd name="T14" fmla="*/ 64 w 72"/>
                <a:gd name="T15" fmla="*/ 311 h 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00">
                  <a:moveTo>
                    <a:pt x="18" y="0"/>
                  </a:moveTo>
                  <a:lnTo>
                    <a:pt x="26" y="95"/>
                  </a:lnTo>
                  <a:lnTo>
                    <a:pt x="26" y="190"/>
                  </a:lnTo>
                  <a:lnTo>
                    <a:pt x="18" y="285"/>
                  </a:lnTo>
                  <a:lnTo>
                    <a:pt x="0" y="380"/>
                  </a:lnTo>
                  <a:lnTo>
                    <a:pt x="20" y="393"/>
                  </a:lnTo>
                  <a:lnTo>
                    <a:pt x="46" y="400"/>
                  </a:lnTo>
                  <a:lnTo>
                    <a:pt x="72" y="39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Freeform 124"/>
            <p:cNvSpPr>
              <a:spLocks noChangeAspect="1"/>
            </p:cNvSpPr>
            <p:nvPr/>
          </p:nvSpPr>
          <p:spPr bwMode="auto">
            <a:xfrm rot="-601485">
              <a:off x="2638" y="3363"/>
              <a:ext cx="61" cy="12"/>
            </a:xfrm>
            <a:custGeom>
              <a:avLst/>
              <a:gdLst>
                <a:gd name="T0" fmla="*/ 58 w 62"/>
                <a:gd name="T1" fmla="*/ 0 h 11"/>
                <a:gd name="T2" fmla="*/ 42 w 62"/>
                <a:gd name="T3" fmla="*/ 12 h 11"/>
                <a:gd name="T4" fmla="*/ 31 w 62"/>
                <a:gd name="T5" fmla="*/ 15 h 11"/>
                <a:gd name="T6" fmla="*/ 13 w 62"/>
                <a:gd name="T7" fmla="*/ 12 h 11"/>
                <a:gd name="T8" fmla="*/ 0 w 6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1">
                  <a:moveTo>
                    <a:pt x="62" y="0"/>
                  </a:moveTo>
                  <a:lnTo>
                    <a:pt x="46" y="8"/>
                  </a:lnTo>
                  <a:lnTo>
                    <a:pt x="31" y="11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Freeform 125"/>
            <p:cNvSpPr>
              <a:spLocks noChangeAspect="1"/>
            </p:cNvSpPr>
            <p:nvPr/>
          </p:nvSpPr>
          <p:spPr bwMode="auto">
            <a:xfrm rot="-601485">
              <a:off x="2627" y="3401"/>
              <a:ext cx="95" cy="40"/>
            </a:xfrm>
            <a:custGeom>
              <a:avLst/>
              <a:gdLst>
                <a:gd name="T0" fmla="*/ 836 w 46"/>
                <a:gd name="T1" fmla="*/ 440 h 18"/>
                <a:gd name="T2" fmla="*/ 512 w 46"/>
                <a:gd name="T3" fmla="*/ 440 h 18"/>
                <a:gd name="T4" fmla="*/ 184 w 46"/>
                <a:gd name="T5" fmla="*/ 316 h 18"/>
                <a:gd name="T6" fmla="*/ 0 w 46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8">
                  <a:moveTo>
                    <a:pt x="46" y="18"/>
                  </a:moveTo>
                  <a:lnTo>
                    <a:pt x="28" y="18"/>
                  </a:lnTo>
                  <a:lnTo>
                    <a:pt x="10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Freeform 126"/>
            <p:cNvSpPr>
              <a:spLocks noChangeAspect="1"/>
            </p:cNvSpPr>
            <p:nvPr/>
          </p:nvSpPr>
          <p:spPr bwMode="auto">
            <a:xfrm rot="-601485">
              <a:off x="3055" y="2962"/>
              <a:ext cx="23" cy="660"/>
            </a:xfrm>
            <a:custGeom>
              <a:avLst/>
              <a:gdLst>
                <a:gd name="T0" fmla="*/ 0 w 21"/>
                <a:gd name="T1" fmla="*/ 0 h 690"/>
                <a:gd name="T2" fmla="*/ 24 w 21"/>
                <a:gd name="T3" fmla="*/ 193 h 690"/>
                <a:gd name="T4" fmla="*/ 30 w 21"/>
                <a:gd name="T5" fmla="*/ 385 h 690"/>
                <a:gd name="T6" fmla="*/ 30 w 21"/>
                <a:gd name="T7" fmla="*/ 578 h 6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690">
                  <a:moveTo>
                    <a:pt x="0" y="0"/>
                  </a:moveTo>
                  <a:lnTo>
                    <a:pt x="16" y="231"/>
                  </a:lnTo>
                  <a:lnTo>
                    <a:pt x="21" y="459"/>
                  </a:lnTo>
                  <a:lnTo>
                    <a:pt x="21" y="6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Freeform 127"/>
            <p:cNvSpPr>
              <a:spLocks noChangeAspect="1"/>
            </p:cNvSpPr>
            <p:nvPr/>
          </p:nvSpPr>
          <p:spPr bwMode="auto">
            <a:xfrm rot="-601485">
              <a:off x="3529" y="3105"/>
              <a:ext cx="36" cy="51"/>
            </a:xfrm>
            <a:custGeom>
              <a:avLst/>
              <a:gdLst>
                <a:gd name="T0" fmla="*/ 0 w 31"/>
                <a:gd name="T1" fmla="*/ 0 h 54"/>
                <a:gd name="T2" fmla="*/ 30 w 31"/>
                <a:gd name="T3" fmla="*/ 8 h 54"/>
                <a:gd name="T4" fmla="*/ 48 w 31"/>
                <a:gd name="T5" fmla="*/ 17 h 54"/>
                <a:gd name="T6" fmla="*/ 57 w 31"/>
                <a:gd name="T7" fmla="*/ 28 h 54"/>
                <a:gd name="T8" fmla="*/ 51 w 31"/>
                <a:gd name="T9" fmla="*/ 4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4">
                  <a:moveTo>
                    <a:pt x="0" y="0"/>
                  </a:moveTo>
                  <a:lnTo>
                    <a:pt x="16" y="8"/>
                  </a:lnTo>
                  <a:lnTo>
                    <a:pt x="26" y="21"/>
                  </a:lnTo>
                  <a:lnTo>
                    <a:pt x="31" y="36"/>
                  </a:lnTo>
                  <a:lnTo>
                    <a:pt x="28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Line 128"/>
            <p:cNvSpPr>
              <a:spLocks noChangeAspect="1" noChangeShapeType="1"/>
            </p:cNvSpPr>
            <p:nvPr/>
          </p:nvSpPr>
          <p:spPr bwMode="auto">
            <a:xfrm rot="-601485">
              <a:off x="3507" y="3130"/>
              <a:ext cx="0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Freeform 129"/>
            <p:cNvSpPr>
              <a:spLocks noChangeAspect="1"/>
            </p:cNvSpPr>
            <p:nvPr/>
          </p:nvSpPr>
          <p:spPr bwMode="auto">
            <a:xfrm rot="-601485">
              <a:off x="3529" y="3117"/>
              <a:ext cx="0" cy="39"/>
            </a:xfrm>
            <a:custGeom>
              <a:avLst/>
              <a:gdLst>
                <a:gd name="T0" fmla="*/ 0 h 36"/>
                <a:gd name="T1" fmla="*/ 26 h 36"/>
                <a:gd name="T2" fmla="*/ 50 h 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18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130"/>
            <p:cNvSpPr>
              <a:spLocks noChangeAspect="1"/>
            </p:cNvSpPr>
            <p:nvPr/>
          </p:nvSpPr>
          <p:spPr bwMode="auto">
            <a:xfrm rot="-601485">
              <a:off x="3008" y="2883"/>
              <a:ext cx="82" cy="66"/>
            </a:xfrm>
            <a:custGeom>
              <a:avLst/>
              <a:gdLst>
                <a:gd name="T0" fmla="*/ 127 w 71"/>
                <a:gd name="T1" fmla="*/ 0 h 72"/>
                <a:gd name="T2" fmla="*/ 109 w 71"/>
                <a:gd name="T3" fmla="*/ 18 h 72"/>
                <a:gd name="T4" fmla="*/ 77 w 71"/>
                <a:gd name="T5" fmla="*/ 33 h 72"/>
                <a:gd name="T6" fmla="*/ 42 w 71"/>
                <a:gd name="T7" fmla="*/ 43 h 72"/>
                <a:gd name="T8" fmla="*/ 0 w 71"/>
                <a:gd name="T9" fmla="*/ 5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71" y="0"/>
                  </a:moveTo>
                  <a:lnTo>
                    <a:pt x="61" y="26"/>
                  </a:lnTo>
                  <a:lnTo>
                    <a:pt x="43" y="46"/>
                  </a:lnTo>
                  <a:lnTo>
                    <a:pt x="23" y="61"/>
                  </a:lnTo>
                  <a:lnTo>
                    <a:pt x="0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Freeform 131"/>
            <p:cNvSpPr>
              <a:spLocks noChangeAspect="1"/>
            </p:cNvSpPr>
            <p:nvPr/>
          </p:nvSpPr>
          <p:spPr bwMode="auto">
            <a:xfrm rot="-601485">
              <a:off x="2746" y="3597"/>
              <a:ext cx="332" cy="51"/>
            </a:xfrm>
            <a:custGeom>
              <a:avLst/>
              <a:gdLst>
                <a:gd name="T0" fmla="*/ 0 w 307"/>
                <a:gd name="T1" fmla="*/ 0 h 56"/>
                <a:gd name="T2" fmla="*/ 102 w 307"/>
                <a:gd name="T3" fmla="*/ 20 h 56"/>
                <a:gd name="T4" fmla="*/ 205 w 307"/>
                <a:gd name="T5" fmla="*/ 32 h 56"/>
                <a:gd name="T6" fmla="*/ 315 w 307"/>
                <a:gd name="T7" fmla="*/ 38 h 56"/>
                <a:gd name="T8" fmla="*/ 420 w 307"/>
                <a:gd name="T9" fmla="*/ 3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6">
                  <a:moveTo>
                    <a:pt x="0" y="0"/>
                  </a:moveTo>
                  <a:lnTo>
                    <a:pt x="74" y="28"/>
                  </a:lnTo>
                  <a:lnTo>
                    <a:pt x="151" y="46"/>
                  </a:lnTo>
                  <a:lnTo>
                    <a:pt x="230" y="56"/>
                  </a:lnTo>
                  <a:lnTo>
                    <a:pt x="307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Freeform 132"/>
            <p:cNvSpPr>
              <a:spLocks noChangeAspect="1"/>
            </p:cNvSpPr>
            <p:nvPr/>
          </p:nvSpPr>
          <p:spPr bwMode="auto">
            <a:xfrm rot="-601485">
              <a:off x="3209" y="3544"/>
              <a:ext cx="178" cy="53"/>
            </a:xfrm>
            <a:custGeom>
              <a:avLst/>
              <a:gdLst>
                <a:gd name="T0" fmla="*/ 0 w 163"/>
                <a:gd name="T1" fmla="*/ 44 h 56"/>
                <a:gd name="T2" fmla="*/ 61 w 163"/>
                <a:gd name="T3" fmla="*/ 41 h 56"/>
                <a:gd name="T4" fmla="*/ 119 w 163"/>
                <a:gd name="T5" fmla="*/ 30 h 56"/>
                <a:gd name="T6" fmla="*/ 179 w 163"/>
                <a:gd name="T7" fmla="*/ 19 h 56"/>
                <a:gd name="T8" fmla="*/ 232 w 16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56">
                  <a:moveTo>
                    <a:pt x="0" y="56"/>
                  </a:moveTo>
                  <a:lnTo>
                    <a:pt x="43" y="51"/>
                  </a:lnTo>
                  <a:lnTo>
                    <a:pt x="84" y="38"/>
                  </a:lnTo>
                  <a:lnTo>
                    <a:pt x="125" y="23"/>
                  </a:lnTo>
                  <a:lnTo>
                    <a:pt x="16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133"/>
            <p:cNvSpPr>
              <a:spLocks noChangeAspect="1"/>
            </p:cNvSpPr>
            <p:nvPr/>
          </p:nvSpPr>
          <p:spPr bwMode="auto">
            <a:xfrm rot="-601485">
              <a:off x="2650" y="3337"/>
              <a:ext cx="36" cy="13"/>
            </a:xfrm>
            <a:custGeom>
              <a:avLst/>
              <a:gdLst>
                <a:gd name="T0" fmla="*/ 0 w 36"/>
                <a:gd name="T1" fmla="*/ 0 h 5"/>
                <a:gd name="T2" fmla="*/ 10 w 36"/>
                <a:gd name="T3" fmla="*/ 229 h 5"/>
                <a:gd name="T4" fmla="*/ 23 w 36"/>
                <a:gd name="T5" fmla="*/ 229 h 5"/>
                <a:gd name="T6" fmla="*/ 36 w 3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lnTo>
                    <a:pt x="10" y="5"/>
                  </a:lnTo>
                  <a:lnTo>
                    <a:pt x="23" y="5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Freeform 134"/>
            <p:cNvSpPr>
              <a:spLocks noChangeAspect="1"/>
            </p:cNvSpPr>
            <p:nvPr/>
          </p:nvSpPr>
          <p:spPr bwMode="auto">
            <a:xfrm rot="-601485">
              <a:off x="2496" y="2016"/>
              <a:ext cx="808" cy="415"/>
            </a:xfrm>
            <a:custGeom>
              <a:avLst/>
              <a:gdLst>
                <a:gd name="T0" fmla="*/ 941 w 733"/>
                <a:gd name="T1" fmla="*/ 232 h 433"/>
                <a:gd name="T2" fmla="*/ 1052 w 733"/>
                <a:gd name="T3" fmla="*/ 265 h 433"/>
                <a:gd name="T4" fmla="*/ 1070 w 733"/>
                <a:gd name="T5" fmla="*/ 275 h 433"/>
                <a:gd name="T6" fmla="*/ 1082 w 733"/>
                <a:gd name="T7" fmla="*/ 288 h 433"/>
                <a:gd name="T8" fmla="*/ 1070 w 733"/>
                <a:gd name="T9" fmla="*/ 307 h 433"/>
                <a:gd name="T10" fmla="*/ 1052 w 733"/>
                <a:gd name="T11" fmla="*/ 322 h 433"/>
                <a:gd name="T12" fmla="*/ 1025 w 733"/>
                <a:gd name="T13" fmla="*/ 334 h 433"/>
                <a:gd name="T14" fmla="*/ 923 w 733"/>
                <a:gd name="T15" fmla="*/ 334 h 433"/>
                <a:gd name="T16" fmla="*/ 927 w 733"/>
                <a:gd name="T17" fmla="*/ 314 h 433"/>
                <a:gd name="T18" fmla="*/ 915 w 733"/>
                <a:gd name="T19" fmla="*/ 294 h 433"/>
                <a:gd name="T20" fmla="*/ 895 w 733"/>
                <a:gd name="T21" fmla="*/ 279 h 433"/>
                <a:gd name="T22" fmla="*/ 871 w 733"/>
                <a:gd name="T23" fmla="*/ 268 h 433"/>
                <a:gd name="T24" fmla="*/ 715 w 733"/>
                <a:gd name="T25" fmla="*/ 273 h 433"/>
                <a:gd name="T26" fmla="*/ 563 w 733"/>
                <a:gd name="T27" fmla="*/ 286 h 433"/>
                <a:gd name="T28" fmla="*/ 414 w 733"/>
                <a:gd name="T29" fmla="*/ 307 h 433"/>
                <a:gd name="T30" fmla="*/ 265 w 733"/>
                <a:gd name="T31" fmla="*/ 334 h 433"/>
                <a:gd name="T32" fmla="*/ 91 w 733"/>
                <a:gd name="T33" fmla="*/ 365 h 433"/>
                <a:gd name="T34" fmla="*/ 45 w 733"/>
                <a:gd name="T35" fmla="*/ 331 h 433"/>
                <a:gd name="T36" fmla="*/ 15 w 733"/>
                <a:gd name="T37" fmla="*/ 290 h 433"/>
                <a:gd name="T38" fmla="*/ 0 w 733"/>
                <a:gd name="T39" fmla="*/ 246 h 433"/>
                <a:gd name="T40" fmla="*/ 3 w 733"/>
                <a:gd name="T41" fmla="*/ 214 h 433"/>
                <a:gd name="T42" fmla="*/ 19 w 733"/>
                <a:gd name="T43" fmla="*/ 184 h 433"/>
                <a:gd name="T44" fmla="*/ 45 w 733"/>
                <a:gd name="T45" fmla="*/ 153 h 433"/>
                <a:gd name="T46" fmla="*/ 80 w 733"/>
                <a:gd name="T47" fmla="*/ 127 h 433"/>
                <a:gd name="T48" fmla="*/ 120 w 733"/>
                <a:gd name="T49" fmla="*/ 106 h 433"/>
                <a:gd name="T50" fmla="*/ 186 w 733"/>
                <a:gd name="T51" fmla="*/ 74 h 433"/>
                <a:gd name="T52" fmla="*/ 259 w 733"/>
                <a:gd name="T53" fmla="*/ 46 h 433"/>
                <a:gd name="T54" fmla="*/ 333 w 733"/>
                <a:gd name="T55" fmla="*/ 27 h 433"/>
                <a:gd name="T56" fmla="*/ 417 w 733"/>
                <a:gd name="T57" fmla="*/ 12 h 433"/>
                <a:gd name="T58" fmla="*/ 499 w 733"/>
                <a:gd name="T59" fmla="*/ 3 h 433"/>
                <a:gd name="T60" fmla="*/ 586 w 733"/>
                <a:gd name="T61" fmla="*/ 0 h 433"/>
                <a:gd name="T62" fmla="*/ 674 w 733"/>
                <a:gd name="T63" fmla="*/ 8 h 433"/>
                <a:gd name="T64" fmla="*/ 753 w 733"/>
                <a:gd name="T65" fmla="*/ 19 h 433"/>
                <a:gd name="T66" fmla="*/ 833 w 733"/>
                <a:gd name="T67" fmla="*/ 36 h 433"/>
                <a:gd name="T68" fmla="*/ 875 w 733"/>
                <a:gd name="T69" fmla="*/ 54 h 433"/>
                <a:gd name="T70" fmla="*/ 907 w 733"/>
                <a:gd name="T71" fmla="*/ 74 h 433"/>
                <a:gd name="T72" fmla="*/ 931 w 733"/>
                <a:gd name="T73" fmla="*/ 100 h 433"/>
                <a:gd name="T74" fmla="*/ 941 w 733"/>
                <a:gd name="T75" fmla="*/ 126 h 433"/>
                <a:gd name="T76" fmla="*/ 941 w 733"/>
                <a:gd name="T77" fmla="*/ 153 h 433"/>
                <a:gd name="T78" fmla="*/ 941 w 733"/>
                <a:gd name="T79" fmla="*/ 232 h 4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33" h="433">
                  <a:moveTo>
                    <a:pt x="638" y="274"/>
                  </a:moveTo>
                  <a:lnTo>
                    <a:pt x="712" y="313"/>
                  </a:lnTo>
                  <a:lnTo>
                    <a:pt x="725" y="326"/>
                  </a:lnTo>
                  <a:lnTo>
                    <a:pt x="733" y="341"/>
                  </a:lnTo>
                  <a:lnTo>
                    <a:pt x="725" y="364"/>
                  </a:lnTo>
                  <a:lnTo>
                    <a:pt x="712" y="382"/>
                  </a:lnTo>
                  <a:lnTo>
                    <a:pt x="695" y="395"/>
                  </a:lnTo>
                  <a:lnTo>
                    <a:pt x="625" y="395"/>
                  </a:lnTo>
                  <a:lnTo>
                    <a:pt x="628" y="372"/>
                  </a:lnTo>
                  <a:lnTo>
                    <a:pt x="620" y="349"/>
                  </a:lnTo>
                  <a:lnTo>
                    <a:pt x="607" y="331"/>
                  </a:lnTo>
                  <a:lnTo>
                    <a:pt x="590" y="318"/>
                  </a:lnTo>
                  <a:lnTo>
                    <a:pt x="484" y="323"/>
                  </a:lnTo>
                  <a:lnTo>
                    <a:pt x="382" y="338"/>
                  </a:lnTo>
                  <a:lnTo>
                    <a:pt x="280" y="364"/>
                  </a:lnTo>
                  <a:lnTo>
                    <a:pt x="180" y="395"/>
                  </a:lnTo>
                  <a:lnTo>
                    <a:pt x="62" y="433"/>
                  </a:lnTo>
                  <a:lnTo>
                    <a:pt x="31" y="392"/>
                  </a:lnTo>
                  <a:lnTo>
                    <a:pt x="11" y="344"/>
                  </a:lnTo>
                  <a:lnTo>
                    <a:pt x="0" y="292"/>
                  </a:lnTo>
                  <a:lnTo>
                    <a:pt x="3" y="254"/>
                  </a:lnTo>
                  <a:lnTo>
                    <a:pt x="13" y="218"/>
                  </a:lnTo>
                  <a:lnTo>
                    <a:pt x="31" y="182"/>
                  </a:lnTo>
                  <a:lnTo>
                    <a:pt x="54" y="151"/>
                  </a:lnTo>
                  <a:lnTo>
                    <a:pt x="82" y="126"/>
                  </a:lnTo>
                  <a:lnTo>
                    <a:pt x="126" y="87"/>
                  </a:lnTo>
                  <a:lnTo>
                    <a:pt x="175" y="54"/>
                  </a:lnTo>
                  <a:lnTo>
                    <a:pt x="226" y="31"/>
                  </a:lnTo>
                  <a:lnTo>
                    <a:pt x="282" y="13"/>
                  </a:lnTo>
                  <a:lnTo>
                    <a:pt x="338" y="3"/>
                  </a:lnTo>
                  <a:lnTo>
                    <a:pt x="397" y="0"/>
                  </a:lnTo>
                  <a:lnTo>
                    <a:pt x="456" y="8"/>
                  </a:lnTo>
                  <a:lnTo>
                    <a:pt x="510" y="23"/>
                  </a:lnTo>
                  <a:lnTo>
                    <a:pt x="564" y="44"/>
                  </a:lnTo>
                  <a:lnTo>
                    <a:pt x="592" y="64"/>
                  </a:lnTo>
                  <a:lnTo>
                    <a:pt x="615" y="87"/>
                  </a:lnTo>
                  <a:lnTo>
                    <a:pt x="631" y="118"/>
                  </a:lnTo>
                  <a:lnTo>
                    <a:pt x="638" y="149"/>
                  </a:lnTo>
                  <a:lnTo>
                    <a:pt x="638" y="182"/>
                  </a:lnTo>
                  <a:lnTo>
                    <a:pt x="638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Freeform 135"/>
            <p:cNvSpPr>
              <a:spLocks noChangeAspect="1"/>
            </p:cNvSpPr>
            <p:nvPr/>
          </p:nvSpPr>
          <p:spPr bwMode="auto">
            <a:xfrm rot="-601485">
              <a:off x="3137" y="2263"/>
              <a:ext cx="180" cy="51"/>
            </a:xfrm>
            <a:custGeom>
              <a:avLst/>
              <a:gdLst>
                <a:gd name="T0" fmla="*/ 293 w 153"/>
                <a:gd name="T1" fmla="*/ 43 h 54"/>
                <a:gd name="T2" fmla="*/ 284 w 153"/>
                <a:gd name="T3" fmla="*/ 28 h 54"/>
                <a:gd name="T4" fmla="*/ 259 w 153"/>
                <a:gd name="T5" fmla="*/ 14 h 54"/>
                <a:gd name="T6" fmla="*/ 229 w 153"/>
                <a:gd name="T7" fmla="*/ 5 h 54"/>
                <a:gd name="T8" fmla="*/ 188 w 153"/>
                <a:gd name="T9" fmla="*/ 0 h 54"/>
                <a:gd name="T10" fmla="*/ 151 w 153"/>
                <a:gd name="T11" fmla="*/ 0 h 54"/>
                <a:gd name="T12" fmla="*/ 0 w 15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54">
                  <a:moveTo>
                    <a:pt x="153" y="54"/>
                  </a:moveTo>
                  <a:lnTo>
                    <a:pt x="148" y="36"/>
                  </a:lnTo>
                  <a:lnTo>
                    <a:pt x="135" y="18"/>
                  </a:lnTo>
                  <a:lnTo>
                    <a:pt x="120" y="5"/>
                  </a:lnTo>
                  <a:lnTo>
                    <a:pt x="99" y="0"/>
                  </a:lnTo>
                  <a:lnTo>
                    <a:pt x="7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Freeform 136"/>
            <p:cNvSpPr>
              <a:spLocks noChangeAspect="1"/>
            </p:cNvSpPr>
            <p:nvPr/>
          </p:nvSpPr>
          <p:spPr bwMode="auto">
            <a:xfrm rot="-601485">
              <a:off x="2722" y="2236"/>
              <a:ext cx="487" cy="129"/>
            </a:xfrm>
            <a:custGeom>
              <a:avLst/>
              <a:gdLst>
                <a:gd name="T0" fmla="*/ 634 w 446"/>
                <a:gd name="T1" fmla="*/ 30 h 130"/>
                <a:gd name="T2" fmla="*/ 567 w 446"/>
                <a:gd name="T3" fmla="*/ 12 h 130"/>
                <a:gd name="T4" fmla="*/ 490 w 446"/>
                <a:gd name="T5" fmla="*/ 2 h 130"/>
                <a:gd name="T6" fmla="*/ 413 w 446"/>
                <a:gd name="T7" fmla="*/ 0 h 130"/>
                <a:gd name="T8" fmla="*/ 336 w 446"/>
                <a:gd name="T9" fmla="*/ 5 h 130"/>
                <a:gd name="T10" fmla="*/ 245 w 446"/>
                <a:gd name="T11" fmla="*/ 25 h 130"/>
                <a:gd name="T12" fmla="*/ 157 w 446"/>
                <a:gd name="T13" fmla="*/ 51 h 130"/>
                <a:gd name="T14" fmla="*/ 76 w 446"/>
                <a:gd name="T15" fmla="*/ 83 h 130"/>
                <a:gd name="T16" fmla="*/ 0 w 446"/>
                <a:gd name="T17" fmla="*/ 126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6" h="130">
                  <a:moveTo>
                    <a:pt x="446" y="30"/>
                  </a:moveTo>
                  <a:lnTo>
                    <a:pt x="398" y="12"/>
                  </a:lnTo>
                  <a:lnTo>
                    <a:pt x="344" y="2"/>
                  </a:lnTo>
                  <a:lnTo>
                    <a:pt x="290" y="0"/>
                  </a:lnTo>
                  <a:lnTo>
                    <a:pt x="236" y="5"/>
                  </a:lnTo>
                  <a:lnTo>
                    <a:pt x="172" y="25"/>
                  </a:lnTo>
                  <a:lnTo>
                    <a:pt x="111" y="51"/>
                  </a:lnTo>
                  <a:lnTo>
                    <a:pt x="54" y="87"/>
                  </a:lnTo>
                  <a:lnTo>
                    <a:pt x="0" y="1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137"/>
            <p:cNvSpPr>
              <a:spLocks noChangeAspect="1"/>
            </p:cNvSpPr>
            <p:nvPr/>
          </p:nvSpPr>
          <p:spPr bwMode="auto">
            <a:xfrm rot="-601485">
              <a:off x="3067" y="2016"/>
              <a:ext cx="47" cy="207"/>
            </a:xfrm>
            <a:custGeom>
              <a:avLst/>
              <a:gdLst>
                <a:gd name="T0" fmla="*/ 0 w 48"/>
                <a:gd name="T1" fmla="*/ 0 h 223"/>
                <a:gd name="T2" fmla="*/ 23 w 48"/>
                <a:gd name="T3" fmla="*/ 21 h 223"/>
                <a:gd name="T4" fmla="*/ 34 w 48"/>
                <a:gd name="T5" fmla="*/ 44 h 223"/>
                <a:gd name="T6" fmla="*/ 42 w 48"/>
                <a:gd name="T7" fmla="*/ 71 h 223"/>
                <a:gd name="T8" fmla="*/ 44 w 48"/>
                <a:gd name="T9" fmla="*/ 97 h 223"/>
                <a:gd name="T10" fmla="*/ 44 w 48"/>
                <a:gd name="T11" fmla="*/ 165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23">
                  <a:moveTo>
                    <a:pt x="0" y="0"/>
                  </a:moveTo>
                  <a:lnTo>
                    <a:pt x="23" y="29"/>
                  </a:lnTo>
                  <a:lnTo>
                    <a:pt x="38" y="59"/>
                  </a:lnTo>
                  <a:lnTo>
                    <a:pt x="46" y="95"/>
                  </a:lnTo>
                  <a:lnTo>
                    <a:pt x="48" y="131"/>
                  </a:lnTo>
                  <a:lnTo>
                    <a:pt x="48" y="2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Freeform 138"/>
            <p:cNvSpPr>
              <a:spLocks noChangeAspect="1"/>
            </p:cNvSpPr>
            <p:nvPr/>
          </p:nvSpPr>
          <p:spPr bwMode="auto">
            <a:xfrm rot="-601485">
              <a:off x="2638" y="2107"/>
              <a:ext cx="239" cy="194"/>
            </a:xfrm>
            <a:custGeom>
              <a:avLst/>
              <a:gdLst>
                <a:gd name="T0" fmla="*/ 0 w 210"/>
                <a:gd name="T1" fmla="*/ 0 h 197"/>
                <a:gd name="T2" fmla="*/ 68 w 210"/>
                <a:gd name="T3" fmla="*/ 5 h 197"/>
                <a:gd name="T4" fmla="*/ 132 w 210"/>
                <a:gd name="T5" fmla="*/ 20 h 197"/>
                <a:gd name="T6" fmla="*/ 193 w 210"/>
                <a:gd name="T7" fmla="*/ 37 h 197"/>
                <a:gd name="T8" fmla="*/ 241 w 210"/>
                <a:gd name="T9" fmla="*/ 65 h 197"/>
                <a:gd name="T10" fmla="*/ 279 w 210"/>
                <a:gd name="T11" fmla="*/ 97 h 197"/>
                <a:gd name="T12" fmla="*/ 353 w 210"/>
                <a:gd name="T13" fmla="*/ 185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197">
                  <a:moveTo>
                    <a:pt x="0" y="0"/>
                  </a:moveTo>
                  <a:lnTo>
                    <a:pt x="41" y="5"/>
                  </a:lnTo>
                  <a:lnTo>
                    <a:pt x="79" y="20"/>
                  </a:lnTo>
                  <a:lnTo>
                    <a:pt x="115" y="41"/>
                  </a:lnTo>
                  <a:lnTo>
                    <a:pt x="143" y="69"/>
                  </a:lnTo>
                  <a:lnTo>
                    <a:pt x="166" y="105"/>
                  </a:lnTo>
                  <a:lnTo>
                    <a:pt x="210" y="19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Freeform 139"/>
            <p:cNvSpPr>
              <a:spLocks noChangeAspect="1"/>
            </p:cNvSpPr>
            <p:nvPr/>
          </p:nvSpPr>
          <p:spPr bwMode="auto">
            <a:xfrm rot="-601485">
              <a:off x="2758" y="2067"/>
              <a:ext cx="332" cy="53"/>
            </a:xfrm>
            <a:custGeom>
              <a:avLst/>
              <a:gdLst>
                <a:gd name="T0" fmla="*/ 420 w 307"/>
                <a:gd name="T1" fmla="*/ 16 h 56"/>
                <a:gd name="T2" fmla="*/ 357 w 307"/>
                <a:gd name="T3" fmla="*/ 5 h 56"/>
                <a:gd name="T4" fmla="*/ 290 w 307"/>
                <a:gd name="T5" fmla="*/ 0 h 56"/>
                <a:gd name="T6" fmla="*/ 220 w 307"/>
                <a:gd name="T7" fmla="*/ 0 h 56"/>
                <a:gd name="T8" fmla="*/ 154 w 307"/>
                <a:gd name="T9" fmla="*/ 9 h 56"/>
                <a:gd name="T10" fmla="*/ 90 w 307"/>
                <a:gd name="T11" fmla="*/ 24 h 56"/>
                <a:gd name="T12" fmla="*/ 0 w 307"/>
                <a:gd name="T13" fmla="*/ 4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7" h="56">
                  <a:moveTo>
                    <a:pt x="307" y="20"/>
                  </a:moveTo>
                  <a:lnTo>
                    <a:pt x="261" y="5"/>
                  </a:lnTo>
                  <a:lnTo>
                    <a:pt x="212" y="0"/>
                  </a:lnTo>
                  <a:lnTo>
                    <a:pt x="161" y="0"/>
                  </a:lnTo>
                  <a:lnTo>
                    <a:pt x="112" y="10"/>
                  </a:lnTo>
                  <a:lnTo>
                    <a:pt x="66" y="28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Freeform 140"/>
            <p:cNvSpPr>
              <a:spLocks noChangeAspect="1"/>
            </p:cNvSpPr>
            <p:nvPr/>
          </p:nvSpPr>
          <p:spPr bwMode="auto">
            <a:xfrm rot="-601485">
              <a:off x="2543" y="2248"/>
              <a:ext cx="309" cy="143"/>
            </a:xfrm>
            <a:custGeom>
              <a:avLst/>
              <a:gdLst>
                <a:gd name="T0" fmla="*/ 377 w 289"/>
                <a:gd name="T1" fmla="*/ 0 h 148"/>
                <a:gd name="T2" fmla="*/ 259 w 289"/>
                <a:gd name="T3" fmla="*/ 46 h 148"/>
                <a:gd name="T4" fmla="*/ 137 w 289"/>
                <a:gd name="T5" fmla="*/ 98 h 148"/>
                <a:gd name="T6" fmla="*/ 0 w 289"/>
                <a:gd name="T7" fmla="*/ 129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" h="148">
                  <a:moveTo>
                    <a:pt x="289" y="0"/>
                  </a:moveTo>
                  <a:lnTo>
                    <a:pt x="197" y="54"/>
                  </a:lnTo>
                  <a:lnTo>
                    <a:pt x="105" y="113"/>
                  </a:lnTo>
                  <a:lnTo>
                    <a:pt x="0" y="1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141"/>
            <p:cNvSpPr>
              <a:spLocks noChangeAspect="1"/>
            </p:cNvSpPr>
            <p:nvPr/>
          </p:nvSpPr>
          <p:spPr bwMode="auto">
            <a:xfrm rot="-601485">
              <a:off x="2543" y="2327"/>
              <a:ext cx="785" cy="582"/>
            </a:xfrm>
            <a:custGeom>
              <a:avLst/>
              <a:gdLst>
                <a:gd name="T0" fmla="*/ 931 w 717"/>
                <a:gd name="T1" fmla="*/ 20 h 621"/>
                <a:gd name="T2" fmla="*/ 954 w 717"/>
                <a:gd name="T3" fmla="*/ 67 h 621"/>
                <a:gd name="T4" fmla="*/ 979 w 717"/>
                <a:gd name="T5" fmla="*/ 105 h 621"/>
                <a:gd name="T6" fmla="*/ 1027 w 717"/>
                <a:gd name="T7" fmla="*/ 142 h 621"/>
                <a:gd name="T8" fmla="*/ 1024 w 717"/>
                <a:gd name="T9" fmla="*/ 189 h 621"/>
                <a:gd name="T10" fmla="*/ 969 w 717"/>
                <a:gd name="T11" fmla="*/ 226 h 621"/>
                <a:gd name="T12" fmla="*/ 936 w 717"/>
                <a:gd name="T13" fmla="*/ 261 h 621"/>
                <a:gd name="T14" fmla="*/ 920 w 717"/>
                <a:gd name="T15" fmla="*/ 311 h 621"/>
                <a:gd name="T16" fmla="*/ 864 w 717"/>
                <a:gd name="T17" fmla="*/ 360 h 621"/>
                <a:gd name="T18" fmla="*/ 766 w 717"/>
                <a:gd name="T19" fmla="*/ 394 h 621"/>
                <a:gd name="T20" fmla="*/ 650 w 717"/>
                <a:gd name="T21" fmla="*/ 401 h 621"/>
                <a:gd name="T22" fmla="*/ 601 w 717"/>
                <a:gd name="T23" fmla="*/ 461 h 621"/>
                <a:gd name="T24" fmla="*/ 530 w 717"/>
                <a:gd name="T25" fmla="*/ 479 h 621"/>
                <a:gd name="T26" fmla="*/ 451 w 717"/>
                <a:gd name="T27" fmla="*/ 470 h 621"/>
                <a:gd name="T28" fmla="*/ 401 w 717"/>
                <a:gd name="T29" fmla="*/ 438 h 621"/>
                <a:gd name="T30" fmla="*/ 425 w 717"/>
                <a:gd name="T31" fmla="*/ 387 h 621"/>
                <a:gd name="T32" fmla="*/ 334 w 717"/>
                <a:gd name="T33" fmla="*/ 347 h 621"/>
                <a:gd name="T34" fmla="*/ 279 w 717"/>
                <a:gd name="T35" fmla="*/ 293 h 621"/>
                <a:gd name="T36" fmla="*/ 172 w 717"/>
                <a:gd name="T37" fmla="*/ 291 h 621"/>
                <a:gd name="T38" fmla="*/ 80 w 717"/>
                <a:gd name="T39" fmla="*/ 261 h 621"/>
                <a:gd name="T40" fmla="*/ 22 w 717"/>
                <a:gd name="T41" fmla="*/ 215 h 621"/>
                <a:gd name="T42" fmla="*/ 0 w 717"/>
                <a:gd name="T43" fmla="*/ 164 h 621"/>
                <a:gd name="T44" fmla="*/ 14 w 717"/>
                <a:gd name="T45" fmla="*/ 120 h 621"/>
                <a:gd name="T46" fmla="*/ 78 w 717"/>
                <a:gd name="T47" fmla="*/ 92 h 621"/>
                <a:gd name="T48" fmla="*/ 157 w 717"/>
                <a:gd name="T49" fmla="*/ 89 h 621"/>
                <a:gd name="T50" fmla="*/ 224 w 717"/>
                <a:gd name="T51" fmla="*/ 115 h 621"/>
                <a:gd name="T52" fmla="*/ 305 w 717"/>
                <a:gd name="T53" fmla="*/ 165 h 621"/>
                <a:gd name="T54" fmla="*/ 293 w 717"/>
                <a:gd name="T55" fmla="*/ 112 h 621"/>
                <a:gd name="T56" fmla="*/ 305 w 717"/>
                <a:gd name="T57" fmla="*/ 69 h 621"/>
                <a:gd name="T58" fmla="*/ 343 w 717"/>
                <a:gd name="T59" fmla="*/ 48 h 621"/>
                <a:gd name="T60" fmla="*/ 581 w 717"/>
                <a:gd name="T61" fmla="*/ 14 h 621"/>
                <a:gd name="T62" fmla="*/ 829 w 717"/>
                <a:gd name="T63" fmla="*/ 0 h 6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7" h="621">
                  <a:moveTo>
                    <a:pt x="628" y="0"/>
                  </a:moveTo>
                  <a:lnTo>
                    <a:pt x="648" y="26"/>
                  </a:lnTo>
                  <a:lnTo>
                    <a:pt x="661" y="56"/>
                  </a:lnTo>
                  <a:lnTo>
                    <a:pt x="664" y="87"/>
                  </a:lnTo>
                  <a:lnTo>
                    <a:pt x="656" y="120"/>
                  </a:lnTo>
                  <a:lnTo>
                    <a:pt x="681" y="136"/>
                  </a:lnTo>
                  <a:lnTo>
                    <a:pt x="702" y="156"/>
                  </a:lnTo>
                  <a:lnTo>
                    <a:pt x="715" y="185"/>
                  </a:lnTo>
                  <a:lnTo>
                    <a:pt x="717" y="215"/>
                  </a:lnTo>
                  <a:lnTo>
                    <a:pt x="712" y="246"/>
                  </a:lnTo>
                  <a:lnTo>
                    <a:pt x="697" y="272"/>
                  </a:lnTo>
                  <a:lnTo>
                    <a:pt x="674" y="292"/>
                  </a:lnTo>
                  <a:lnTo>
                    <a:pt x="648" y="305"/>
                  </a:lnTo>
                  <a:lnTo>
                    <a:pt x="651" y="338"/>
                  </a:lnTo>
                  <a:lnTo>
                    <a:pt x="648" y="372"/>
                  </a:lnTo>
                  <a:lnTo>
                    <a:pt x="640" y="403"/>
                  </a:lnTo>
                  <a:lnTo>
                    <a:pt x="628" y="433"/>
                  </a:lnTo>
                  <a:lnTo>
                    <a:pt x="602" y="467"/>
                  </a:lnTo>
                  <a:lnTo>
                    <a:pt x="571" y="492"/>
                  </a:lnTo>
                  <a:lnTo>
                    <a:pt x="533" y="510"/>
                  </a:lnTo>
                  <a:lnTo>
                    <a:pt x="494" y="518"/>
                  </a:lnTo>
                  <a:lnTo>
                    <a:pt x="453" y="521"/>
                  </a:lnTo>
                  <a:lnTo>
                    <a:pt x="441" y="562"/>
                  </a:lnTo>
                  <a:lnTo>
                    <a:pt x="418" y="598"/>
                  </a:lnTo>
                  <a:lnTo>
                    <a:pt x="395" y="613"/>
                  </a:lnTo>
                  <a:lnTo>
                    <a:pt x="369" y="621"/>
                  </a:lnTo>
                  <a:lnTo>
                    <a:pt x="341" y="621"/>
                  </a:lnTo>
                  <a:lnTo>
                    <a:pt x="313" y="610"/>
                  </a:lnTo>
                  <a:lnTo>
                    <a:pt x="292" y="592"/>
                  </a:lnTo>
                  <a:lnTo>
                    <a:pt x="279" y="567"/>
                  </a:lnTo>
                  <a:lnTo>
                    <a:pt x="274" y="539"/>
                  </a:lnTo>
                  <a:lnTo>
                    <a:pt x="295" y="503"/>
                  </a:lnTo>
                  <a:lnTo>
                    <a:pt x="261" y="480"/>
                  </a:lnTo>
                  <a:lnTo>
                    <a:pt x="233" y="449"/>
                  </a:lnTo>
                  <a:lnTo>
                    <a:pt x="210" y="415"/>
                  </a:lnTo>
                  <a:lnTo>
                    <a:pt x="195" y="380"/>
                  </a:lnTo>
                  <a:lnTo>
                    <a:pt x="156" y="382"/>
                  </a:lnTo>
                  <a:lnTo>
                    <a:pt x="120" y="377"/>
                  </a:lnTo>
                  <a:lnTo>
                    <a:pt x="85" y="362"/>
                  </a:lnTo>
                  <a:lnTo>
                    <a:pt x="56" y="338"/>
                  </a:lnTo>
                  <a:lnTo>
                    <a:pt x="31" y="310"/>
                  </a:lnTo>
                  <a:lnTo>
                    <a:pt x="15" y="277"/>
                  </a:lnTo>
                  <a:lnTo>
                    <a:pt x="8" y="241"/>
                  </a:lnTo>
                  <a:lnTo>
                    <a:pt x="0" y="213"/>
                  </a:lnTo>
                  <a:lnTo>
                    <a:pt x="0" y="185"/>
                  </a:lnTo>
                  <a:lnTo>
                    <a:pt x="10" y="156"/>
                  </a:lnTo>
                  <a:lnTo>
                    <a:pt x="28" y="136"/>
                  </a:lnTo>
                  <a:lnTo>
                    <a:pt x="54" y="120"/>
                  </a:lnTo>
                  <a:lnTo>
                    <a:pt x="82" y="113"/>
                  </a:lnTo>
                  <a:lnTo>
                    <a:pt x="110" y="115"/>
                  </a:lnTo>
                  <a:lnTo>
                    <a:pt x="136" y="128"/>
                  </a:lnTo>
                  <a:lnTo>
                    <a:pt x="156" y="149"/>
                  </a:lnTo>
                  <a:lnTo>
                    <a:pt x="174" y="215"/>
                  </a:lnTo>
                  <a:lnTo>
                    <a:pt x="213" y="215"/>
                  </a:lnTo>
                  <a:lnTo>
                    <a:pt x="205" y="179"/>
                  </a:lnTo>
                  <a:lnTo>
                    <a:pt x="205" y="146"/>
                  </a:lnTo>
                  <a:lnTo>
                    <a:pt x="213" y="110"/>
                  </a:lnTo>
                  <a:lnTo>
                    <a:pt x="213" y="90"/>
                  </a:lnTo>
                  <a:lnTo>
                    <a:pt x="223" y="74"/>
                  </a:lnTo>
                  <a:lnTo>
                    <a:pt x="238" y="62"/>
                  </a:lnTo>
                  <a:lnTo>
                    <a:pt x="320" y="36"/>
                  </a:lnTo>
                  <a:lnTo>
                    <a:pt x="405" y="18"/>
                  </a:lnTo>
                  <a:lnTo>
                    <a:pt x="489" y="5"/>
                  </a:lnTo>
                  <a:lnTo>
                    <a:pt x="576" y="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CDD6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142"/>
            <p:cNvSpPr>
              <a:spLocks noChangeAspect="1"/>
            </p:cNvSpPr>
            <p:nvPr/>
          </p:nvSpPr>
          <p:spPr bwMode="auto">
            <a:xfrm rot="-601485">
              <a:off x="2650" y="2572"/>
              <a:ext cx="49" cy="66"/>
            </a:xfrm>
            <a:custGeom>
              <a:avLst/>
              <a:gdLst>
                <a:gd name="T0" fmla="*/ 43 w 44"/>
                <a:gd name="T1" fmla="*/ 5 h 69"/>
                <a:gd name="T2" fmla="*/ 27 w 44"/>
                <a:gd name="T3" fmla="*/ 0 h 69"/>
                <a:gd name="T4" fmla="*/ 12 w 44"/>
                <a:gd name="T5" fmla="*/ 5 h 69"/>
                <a:gd name="T6" fmla="*/ 0 w 44"/>
                <a:gd name="T7" fmla="*/ 11 h 69"/>
                <a:gd name="T8" fmla="*/ 0 w 44"/>
                <a:gd name="T9" fmla="*/ 29 h 69"/>
                <a:gd name="T10" fmla="*/ 9 w 44"/>
                <a:gd name="T11" fmla="*/ 41 h 69"/>
                <a:gd name="T12" fmla="*/ 20 w 44"/>
                <a:gd name="T13" fmla="*/ 52 h 69"/>
                <a:gd name="T14" fmla="*/ 40 w 44"/>
                <a:gd name="T15" fmla="*/ 57 h 69"/>
                <a:gd name="T16" fmla="*/ 56 w 44"/>
                <a:gd name="T17" fmla="*/ 57 h 69"/>
                <a:gd name="T18" fmla="*/ 68 w 44"/>
                <a:gd name="T19" fmla="*/ 5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69">
                  <a:moveTo>
                    <a:pt x="28" y="5"/>
                  </a:moveTo>
                  <a:lnTo>
                    <a:pt x="18" y="0"/>
                  </a:lnTo>
                  <a:lnTo>
                    <a:pt x="8" y="5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5" y="49"/>
                  </a:lnTo>
                  <a:lnTo>
                    <a:pt x="13" y="62"/>
                  </a:lnTo>
                  <a:lnTo>
                    <a:pt x="26" y="69"/>
                  </a:lnTo>
                  <a:lnTo>
                    <a:pt x="36" y="69"/>
                  </a:lnTo>
                  <a:lnTo>
                    <a:pt x="44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Freeform 143"/>
            <p:cNvSpPr>
              <a:spLocks noChangeAspect="1"/>
            </p:cNvSpPr>
            <p:nvPr/>
          </p:nvSpPr>
          <p:spPr bwMode="auto">
            <a:xfrm rot="-601485">
              <a:off x="3245" y="2431"/>
              <a:ext cx="23" cy="64"/>
            </a:xfrm>
            <a:custGeom>
              <a:avLst/>
              <a:gdLst>
                <a:gd name="T0" fmla="*/ 0 w 26"/>
                <a:gd name="T1" fmla="*/ 2 h 64"/>
                <a:gd name="T2" fmla="*/ 4 w 26"/>
                <a:gd name="T3" fmla="*/ 0 h 64"/>
                <a:gd name="T4" fmla="*/ 11 w 26"/>
                <a:gd name="T5" fmla="*/ 5 h 64"/>
                <a:gd name="T6" fmla="*/ 14 w 26"/>
                <a:gd name="T7" fmla="*/ 15 h 64"/>
                <a:gd name="T8" fmla="*/ 16 w 26"/>
                <a:gd name="T9" fmla="*/ 33 h 64"/>
                <a:gd name="T10" fmla="*/ 14 w 26"/>
                <a:gd name="T11" fmla="*/ 49 h 64"/>
                <a:gd name="T12" fmla="*/ 11 w 26"/>
                <a:gd name="T13" fmla="*/ 59 h 64"/>
                <a:gd name="T14" fmla="*/ 4 w 26"/>
                <a:gd name="T15" fmla="*/ 64 h 64"/>
                <a:gd name="T16" fmla="*/ 0 w 26"/>
                <a:gd name="T17" fmla="*/ 6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64">
                  <a:moveTo>
                    <a:pt x="0" y="2"/>
                  </a:moveTo>
                  <a:lnTo>
                    <a:pt x="8" y="0"/>
                  </a:lnTo>
                  <a:lnTo>
                    <a:pt x="18" y="5"/>
                  </a:lnTo>
                  <a:lnTo>
                    <a:pt x="23" y="15"/>
                  </a:lnTo>
                  <a:lnTo>
                    <a:pt x="26" y="33"/>
                  </a:lnTo>
                  <a:lnTo>
                    <a:pt x="23" y="49"/>
                  </a:lnTo>
                  <a:lnTo>
                    <a:pt x="18" y="59"/>
                  </a:lnTo>
                  <a:lnTo>
                    <a:pt x="8" y="64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144"/>
            <p:cNvSpPr>
              <a:spLocks noChangeAspect="1"/>
            </p:cNvSpPr>
            <p:nvPr/>
          </p:nvSpPr>
          <p:spPr bwMode="auto">
            <a:xfrm>
              <a:off x="3217" y="2391"/>
              <a:ext cx="13" cy="99"/>
            </a:xfrm>
            <a:custGeom>
              <a:avLst/>
              <a:gdLst>
                <a:gd name="T0" fmla="*/ 45 w 7"/>
                <a:gd name="T1" fmla="*/ 0 h 54"/>
                <a:gd name="T2" fmla="*/ 0 w 7"/>
                <a:gd name="T3" fmla="*/ 326 h 54"/>
                <a:gd name="T4" fmla="*/ 37 w 7"/>
                <a:gd name="T5" fmla="*/ 556 h 54"/>
                <a:gd name="T6" fmla="*/ 84 w 7"/>
                <a:gd name="T7" fmla="*/ 612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4">
                  <a:moveTo>
                    <a:pt x="4" y="0"/>
                  </a:moveTo>
                  <a:lnTo>
                    <a:pt x="0" y="29"/>
                  </a:lnTo>
                  <a:lnTo>
                    <a:pt x="3" y="49"/>
                  </a:lnTo>
                  <a:lnTo>
                    <a:pt x="7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Freeform 145"/>
            <p:cNvSpPr>
              <a:spLocks noChangeAspect="1"/>
            </p:cNvSpPr>
            <p:nvPr/>
          </p:nvSpPr>
          <p:spPr bwMode="auto">
            <a:xfrm rot="-601485">
              <a:off x="2926" y="2429"/>
              <a:ext cx="59" cy="77"/>
            </a:xfrm>
            <a:custGeom>
              <a:avLst/>
              <a:gdLst>
                <a:gd name="T0" fmla="*/ 56 w 59"/>
                <a:gd name="T1" fmla="*/ 35 h 85"/>
                <a:gd name="T2" fmla="*/ 59 w 59"/>
                <a:gd name="T3" fmla="*/ 23 h 85"/>
                <a:gd name="T4" fmla="*/ 59 w 59"/>
                <a:gd name="T5" fmla="*/ 11 h 85"/>
                <a:gd name="T6" fmla="*/ 51 w 59"/>
                <a:gd name="T7" fmla="*/ 5 h 85"/>
                <a:gd name="T8" fmla="*/ 38 w 59"/>
                <a:gd name="T9" fmla="*/ 0 h 85"/>
                <a:gd name="T10" fmla="*/ 25 w 59"/>
                <a:gd name="T11" fmla="*/ 5 h 85"/>
                <a:gd name="T12" fmla="*/ 12 w 59"/>
                <a:gd name="T13" fmla="*/ 11 h 85"/>
                <a:gd name="T14" fmla="*/ 5 w 59"/>
                <a:gd name="T15" fmla="*/ 23 h 85"/>
                <a:gd name="T16" fmla="*/ 0 w 59"/>
                <a:gd name="T17" fmla="*/ 35 h 85"/>
                <a:gd name="T18" fmla="*/ 2 w 59"/>
                <a:gd name="T19" fmla="*/ 47 h 85"/>
                <a:gd name="T20" fmla="*/ 10 w 59"/>
                <a:gd name="T21" fmla="*/ 53 h 85"/>
                <a:gd name="T22" fmla="*/ 20 w 59"/>
                <a:gd name="T23" fmla="*/ 57 h 85"/>
                <a:gd name="T24" fmla="*/ 35 w 59"/>
                <a:gd name="T25" fmla="*/ 53 h 85"/>
                <a:gd name="T26" fmla="*/ 46 w 59"/>
                <a:gd name="T27" fmla="*/ 47 h 85"/>
                <a:gd name="T28" fmla="*/ 56 w 59"/>
                <a:gd name="T29" fmla="*/ 35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5">
                  <a:moveTo>
                    <a:pt x="56" y="52"/>
                  </a:moveTo>
                  <a:lnTo>
                    <a:pt x="59" y="34"/>
                  </a:lnTo>
                  <a:lnTo>
                    <a:pt x="59" y="16"/>
                  </a:lnTo>
                  <a:lnTo>
                    <a:pt x="51" y="5"/>
                  </a:lnTo>
                  <a:lnTo>
                    <a:pt x="38" y="0"/>
                  </a:lnTo>
                  <a:lnTo>
                    <a:pt x="25" y="5"/>
                  </a:lnTo>
                  <a:lnTo>
                    <a:pt x="12" y="16"/>
                  </a:lnTo>
                  <a:lnTo>
                    <a:pt x="5" y="34"/>
                  </a:lnTo>
                  <a:lnTo>
                    <a:pt x="0" y="52"/>
                  </a:lnTo>
                  <a:lnTo>
                    <a:pt x="2" y="70"/>
                  </a:lnTo>
                  <a:lnTo>
                    <a:pt x="10" y="80"/>
                  </a:lnTo>
                  <a:lnTo>
                    <a:pt x="20" y="85"/>
                  </a:lnTo>
                  <a:lnTo>
                    <a:pt x="35" y="80"/>
                  </a:lnTo>
                  <a:lnTo>
                    <a:pt x="46" y="70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146"/>
            <p:cNvSpPr>
              <a:spLocks noChangeAspect="1"/>
            </p:cNvSpPr>
            <p:nvPr/>
          </p:nvSpPr>
          <p:spPr bwMode="auto">
            <a:xfrm rot="-601485">
              <a:off x="2947" y="2431"/>
              <a:ext cx="36" cy="52"/>
            </a:xfrm>
            <a:custGeom>
              <a:avLst/>
              <a:gdLst>
                <a:gd name="T0" fmla="*/ 33 w 36"/>
                <a:gd name="T1" fmla="*/ 39 h 49"/>
                <a:gd name="T2" fmla="*/ 36 w 36"/>
                <a:gd name="T3" fmla="*/ 19 h 49"/>
                <a:gd name="T4" fmla="*/ 33 w 36"/>
                <a:gd name="T5" fmla="*/ 5 h 49"/>
                <a:gd name="T6" fmla="*/ 25 w 36"/>
                <a:gd name="T7" fmla="*/ 0 h 49"/>
                <a:gd name="T8" fmla="*/ 18 w 36"/>
                <a:gd name="T9" fmla="*/ 0 h 49"/>
                <a:gd name="T10" fmla="*/ 7 w 36"/>
                <a:gd name="T11" fmla="*/ 8 h 49"/>
                <a:gd name="T12" fmla="*/ 2 w 36"/>
                <a:gd name="T13" fmla="*/ 22 h 49"/>
                <a:gd name="T14" fmla="*/ 0 w 36"/>
                <a:gd name="T15" fmla="*/ 39 h 49"/>
                <a:gd name="T16" fmla="*/ 2 w 36"/>
                <a:gd name="T17" fmla="*/ 56 h 49"/>
                <a:gd name="T18" fmla="*/ 7 w 36"/>
                <a:gd name="T19" fmla="*/ 62 h 49"/>
                <a:gd name="T20" fmla="*/ 18 w 36"/>
                <a:gd name="T21" fmla="*/ 62 h 49"/>
                <a:gd name="T22" fmla="*/ 25 w 36"/>
                <a:gd name="T23" fmla="*/ 53 h 49"/>
                <a:gd name="T24" fmla="*/ 33 w 36"/>
                <a:gd name="T25" fmla="*/ 39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49">
                  <a:moveTo>
                    <a:pt x="33" y="31"/>
                  </a:moveTo>
                  <a:lnTo>
                    <a:pt x="36" y="15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7" y="49"/>
                  </a:lnTo>
                  <a:lnTo>
                    <a:pt x="18" y="49"/>
                  </a:lnTo>
                  <a:lnTo>
                    <a:pt x="25" y="4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147"/>
            <p:cNvSpPr>
              <a:spLocks noChangeAspect="1"/>
            </p:cNvSpPr>
            <p:nvPr/>
          </p:nvSpPr>
          <p:spPr bwMode="auto">
            <a:xfrm rot="-601485">
              <a:off x="3114" y="2391"/>
              <a:ext cx="48" cy="66"/>
            </a:xfrm>
            <a:custGeom>
              <a:avLst/>
              <a:gdLst>
                <a:gd name="T0" fmla="*/ 3 w 47"/>
                <a:gd name="T1" fmla="*/ 41 h 66"/>
                <a:gd name="T2" fmla="*/ 0 w 47"/>
                <a:gd name="T3" fmla="*/ 23 h 66"/>
                <a:gd name="T4" fmla="*/ 3 w 47"/>
                <a:gd name="T5" fmla="*/ 10 h 66"/>
                <a:gd name="T6" fmla="*/ 13 w 47"/>
                <a:gd name="T7" fmla="*/ 0 h 66"/>
                <a:gd name="T8" fmla="*/ 28 w 47"/>
                <a:gd name="T9" fmla="*/ 2 h 66"/>
                <a:gd name="T10" fmla="*/ 40 w 47"/>
                <a:gd name="T11" fmla="*/ 10 h 66"/>
                <a:gd name="T12" fmla="*/ 48 w 47"/>
                <a:gd name="T13" fmla="*/ 25 h 66"/>
                <a:gd name="T14" fmla="*/ 51 w 47"/>
                <a:gd name="T15" fmla="*/ 43 h 66"/>
                <a:gd name="T16" fmla="*/ 48 w 47"/>
                <a:gd name="T17" fmla="*/ 56 h 66"/>
                <a:gd name="T18" fmla="*/ 40 w 47"/>
                <a:gd name="T19" fmla="*/ 66 h 66"/>
                <a:gd name="T20" fmla="*/ 28 w 47"/>
                <a:gd name="T21" fmla="*/ 64 h 66"/>
                <a:gd name="T22" fmla="*/ 13 w 47"/>
                <a:gd name="T23" fmla="*/ 56 h 66"/>
                <a:gd name="T24" fmla="*/ 3 w 47"/>
                <a:gd name="T25" fmla="*/ 41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6">
                  <a:moveTo>
                    <a:pt x="3" y="41"/>
                  </a:moveTo>
                  <a:lnTo>
                    <a:pt x="0" y="23"/>
                  </a:lnTo>
                  <a:lnTo>
                    <a:pt x="3" y="10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6" y="10"/>
                  </a:lnTo>
                  <a:lnTo>
                    <a:pt x="44" y="25"/>
                  </a:lnTo>
                  <a:lnTo>
                    <a:pt x="47" y="43"/>
                  </a:lnTo>
                  <a:lnTo>
                    <a:pt x="44" y="56"/>
                  </a:lnTo>
                  <a:lnTo>
                    <a:pt x="36" y="66"/>
                  </a:lnTo>
                  <a:lnTo>
                    <a:pt x="24" y="64"/>
                  </a:lnTo>
                  <a:lnTo>
                    <a:pt x="13" y="56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148"/>
            <p:cNvSpPr>
              <a:spLocks noChangeAspect="1"/>
            </p:cNvSpPr>
            <p:nvPr/>
          </p:nvSpPr>
          <p:spPr bwMode="auto">
            <a:xfrm rot="-601485">
              <a:off x="3114" y="2391"/>
              <a:ext cx="36" cy="40"/>
            </a:xfrm>
            <a:custGeom>
              <a:avLst/>
              <a:gdLst>
                <a:gd name="T0" fmla="*/ 0 w 28"/>
                <a:gd name="T1" fmla="*/ 20 h 41"/>
                <a:gd name="T2" fmla="*/ 0 w 28"/>
                <a:gd name="T3" fmla="*/ 13 h 41"/>
                <a:gd name="T4" fmla="*/ 8 w 28"/>
                <a:gd name="T5" fmla="*/ 2 h 41"/>
                <a:gd name="T6" fmla="*/ 28 w 28"/>
                <a:gd name="T7" fmla="*/ 0 h 41"/>
                <a:gd name="T8" fmla="*/ 58 w 28"/>
                <a:gd name="T9" fmla="*/ 5 h 41"/>
                <a:gd name="T10" fmla="*/ 69 w 28"/>
                <a:gd name="T11" fmla="*/ 15 h 41"/>
                <a:gd name="T12" fmla="*/ 76 w 28"/>
                <a:gd name="T13" fmla="*/ 24 h 41"/>
                <a:gd name="T14" fmla="*/ 64 w 28"/>
                <a:gd name="T15" fmla="*/ 34 h 41"/>
                <a:gd name="T16" fmla="*/ 40 w 28"/>
                <a:gd name="T17" fmla="*/ 37 h 41"/>
                <a:gd name="T18" fmla="*/ 22 w 28"/>
                <a:gd name="T19" fmla="*/ 32 h 41"/>
                <a:gd name="T20" fmla="*/ 0 w 28"/>
                <a:gd name="T21" fmla="*/ 2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41">
                  <a:moveTo>
                    <a:pt x="0" y="23"/>
                  </a:moveTo>
                  <a:lnTo>
                    <a:pt x="0" y="13"/>
                  </a:lnTo>
                  <a:lnTo>
                    <a:pt x="3" y="2"/>
                  </a:lnTo>
                  <a:lnTo>
                    <a:pt x="10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23" y="38"/>
                  </a:lnTo>
                  <a:lnTo>
                    <a:pt x="15" y="41"/>
                  </a:lnTo>
                  <a:lnTo>
                    <a:pt x="8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149"/>
            <p:cNvSpPr>
              <a:spLocks noChangeAspect="1"/>
            </p:cNvSpPr>
            <p:nvPr/>
          </p:nvSpPr>
          <p:spPr bwMode="auto">
            <a:xfrm>
              <a:off x="3072" y="2435"/>
              <a:ext cx="184" cy="150"/>
            </a:xfrm>
            <a:custGeom>
              <a:avLst/>
              <a:gdLst>
                <a:gd name="T0" fmla="*/ 0 w 97"/>
                <a:gd name="T1" fmla="*/ 0 h 82"/>
                <a:gd name="T2" fmla="*/ 334 w 97"/>
                <a:gd name="T3" fmla="*/ 245 h 82"/>
                <a:gd name="T4" fmla="*/ 677 w 97"/>
                <a:gd name="T5" fmla="*/ 362 h 82"/>
                <a:gd name="T6" fmla="*/ 778 w 97"/>
                <a:gd name="T7" fmla="*/ 368 h 82"/>
                <a:gd name="T8" fmla="*/ 1051 w 97"/>
                <a:gd name="T9" fmla="*/ 379 h 82"/>
                <a:gd name="T10" fmla="*/ 1167 w 97"/>
                <a:gd name="T11" fmla="*/ 404 h 82"/>
                <a:gd name="T12" fmla="*/ 1227 w 97"/>
                <a:gd name="T13" fmla="*/ 485 h 82"/>
                <a:gd name="T14" fmla="*/ 1256 w 97"/>
                <a:gd name="T15" fmla="*/ 556 h 82"/>
                <a:gd name="T16" fmla="*/ 1216 w 97"/>
                <a:gd name="T17" fmla="*/ 637 h 82"/>
                <a:gd name="T18" fmla="*/ 1127 w 97"/>
                <a:gd name="T19" fmla="*/ 702 h 82"/>
                <a:gd name="T20" fmla="*/ 751 w 97"/>
                <a:gd name="T21" fmla="*/ 916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82">
                  <a:moveTo>
                    <a:pt x="0" y="0"/>
                  </a:moveTo>
                  <a:lnTo>
                    <a:pt x="26" y="22"/>
                  </a:lnTo>
                  <a:lnTo>
                    <a:pt x="52" y="32"/>
                  </a:lnTo>
                  <a:lnTo>
                    <a:pt x="60" y="33"/>
                  </a:lnTo>
                  <a:lnTo>
                    <a:pt x="81" y="34"/>
                  </a:lnTo>
                  <a:lnTo>
                    <a:pt x="90" y="36"/>
                  </a:lnTo>
                  <a:lnTo>
                    <a:pt x="95" y="43"/>
                  </a:lnTo>
                  <a:lnTo>
                    <a:pt x="97" y="50"/>
                  </a:lnTo>
                  <a:lnTo>
                    <a:pt x="94" y="57"/>
                  </a:lnTo>
                  <a:lnTo>
                    <a:pt x="87" y="63"/>
                  </a:lnTo>
                  <a:lnTo>
                    <a:pt x="58" y="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150"/>
            <p:cNvSpPr>
              <a:spLocks noChangeAspect="1"/>
            </p:cNvSpPr>
            <p:nvPr/>
          </p:nvSpPr>
          <p:spPr bwMode="auto">
            <a:xfrm rot="-601485">
              <a:off x="2959" y="2638"/>
              <a:ext cx="250" cy="90"/>
            </a:xfrm>
            <a:custGeom>
              <a:avLst/>
              <a:gdLst>
                <a:gd name="T0" fmla="*/ 352 w 223"/>
                <a:gd name="T1" fmla="*/ 23 h 100"/>
                <a:gd name="T2" fmla="*/ 279 w 223"/>
                <a:gd name="T3" fmla="*/ 15 h 100"/>
                <a:gd name="T4" fmla="*/ 201 w 223"/>
                <a:gd name="T5" fmla="*/ 9 h 100"/>
                <a:gd name="T6" fmla="*/ 102 w 223"/>
                <a:gd name="T7" fmla="*/ 5 h 100"/>
                <a:gd name="T8" fmla="*/ 0 w 223"/>
                <a:gd name="T9" fmla="*/ 0 h 100"/>
                <a:gd name="T10" fmla="*/ 12 w 223"/>
                <a:gd name="T11" fmla="*/ 21 h 100"/>
                <a:gd name="T12" fmla="*/ 41 w 223"/>
                <a:gd name="T13" fmla="*/ 39 h 100"/>
                <a:gd name="T14" fmla="*/ 81 w 223"/>
                <a:gd name="T15" fmla="*/ 54 h 100"/>
                <a:gd name="T16" fmla="*/ 129 w 223"/>
                <a:gd name="T17" fmla="*/ 62 h 100"/>
                <a:gd name="T18" fmla="*/ 178 w 223"/>
                <a:gd name="T19" fmla="*/ 66 h 100"/>
                <a:gd name="T20" fmla="*/ 231 w 223"/>
                <a:gd name="T21" fmla="*/ 63 h 100"/>
                <a:gd name="T22" fmla="*/ 279 w 223"/>
                <a:gd name="T23" fmla="*/ 55 h 100"/>
                <a:gd name="T24" fmla="*/ 318 w 223"/>
                <a:gd name="T25" fmla="*/ 42 h 100"/>
                <a:gd name="T26" fmla="*/ 352 w 223"/>
                <a:gd name="T27" fmla="*/ 23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3" h="100">
                  <a:moveTo>
                    <a:pt x="223" y="36"/>
                  </a:moveTo>
                  <a:lnTo>
                    <a:pt x="177" y="23"/>
                  </a:lnTo>
                  <a:lnTo>
                    <a:pt x="128" y="13"/>
                  </a:lnTo>
                  <a:lnTo>
                    <a:pt x="64" y="5"/>
                  </a:lnTo>
                  <a:lnTo>
                    <a:pt x="0" y="0"/>
                  </a:lnTo>
                  <a:lnTo>
                    <a:pt x="8" y="31"/>
                  </a:lnTo>
                  <a:lnTo>
                    <a:pt x="26" y="59"/>
                  </a:lnTo>
                  <a:lnTo>
                    <a:pt x="51" y="82"/>
                  </a:lnTo>
                  <a:lnTo>
                    <a:pt x="82" y="95"/>
                  </a:lnTo>
                  <a:lnTo>
                    <a:pt x="113" y="100"/>
                  </a:lnTo>
                  <a:lnTo>
                    <a:pt x="146" y="97"/>
                  </a:lnTo>
                  <a:lnTo>
                    <a:pt x="177" y="84"/>
                  </a:lnTo>
                  <a:lnTo>
                    <a:pt x="202" y="64"/>
                  </a:lnTo>
                  <a:lnTo>
                    <a:pt x="223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Freeform 151"/>
            <p:cNvSpPr>
              <a:spLocks noChangeAspect="1"/>
            </p:cNvSpPr>
            <p:nvPr/>
          </p:nvSpPr>
          <p:spPr bwMode="auto">
            <a:xfrm rot="-601485">
              <a:off x="2602" y="2404"/>
              <a:ext cx="203" cy="155"/>
            </a:xfrm>
            <a:custGeom>
              <a:avLst/>
              <a:gdLst>
                <a:gd name="T0" fmla="*/ 296 w 179"/>
                <a:gd name="T1" fmla="*/ 0 h 167"/>
                <a:gd name="T2" fmla="*/ 259 w 179"/>
                <a:gd name="T3" fmla="*/ 6 h 167"/>
                <a:gd name="T4" fmla="*/ 229 w 179"/>
                <a:gd name="T5" fmla="*/ 17 h 167"/>
                <a:gd name="T6" fmla="*/ 214 w 179"/>
                <a:gd name="T7" fmla="*/ 32 h 167"/>
                <a:gd name="T8" fmla="*/ 203 w 179"/>
                <a:gd name="T9" fmla="*/ 61 h 167"/>
                <a:gd name="T10" fmla="*/ 203 w 179"/>
                <a:gd name="T11" fmla="*/ 89 h 167"/>
                <a:gd name="T12" fmla="*/ 214 w 179"/>
                <a:gd name="T13" fmla="*/ 118 h 167"/>
                <a:gd name="T14" fmla="*/ 138 w 179"/>
                <a:gd name="T15" fmla="*/ 124 h 167"/>
                <a:gd name="T16" fmla="*/ 132 w 179"/>
                <a:gd name="T17" fmla="*/ 102 h 167"/>
                <a:gd name="T18" fmla="*/ 113 w 179"/>
                <a:gd name="T19" fmla="*/ 82 h 167"/>
                <a:gd name="T20" fmla="*/ 78 w 179"/>
                <a:gd name="T21" fmla="*/ 65 h 167"/>
                <a:gd name="T22" fmla="*/ 46 w 179"/>
                <a:gd name="T23" fmla="*/ 51 h 167"/>
                <a:gd name="T24" fmla="*/ 0 w 179"/>
                <a:gd name="T25" fmla="*/ 42 h 167"/>
                <a:gd name="T26" fmla="*/ 296 w 179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67">
                  <a:moveTo>
                    <a:pt x="179" y="0"/>
                  </a:moveTo>
                  <a:lnTo>
                    <a:pt x="156" y="8"/>
                  </a:lnTo>
                  <a:lnTo>
                    <a:pt x="138" y="23"/>
                  </a:lnTo>
                  <a:lnTo>
                    <a:pt x="130" y="43"/>
                  </a:lnTo>
                  <a:lnTo>
                    <a:pt x="123" y="82"/>
                  </a:lnTo>
                  <a:lnTo>
                    <a:pt x="123" y="120"/>
                  </a:lnTo>
                  <a:lnTo>
                    <a:pt x="130" y="159"/>
                  </a:lnTo>
                  <a:lnTo>
                    <a:pt x="84" y="167"/>
                  </a:lnTo>
                  <a:lnTo>
                    <a:pt x="79" y="138"/>
                  </a:lnTo>
                  <a:lnTo>
                    <a:pt x="69" y="110"/>
                  </a:lnTo>
                  <a:lnTo>
                    <a:pt x="48" y="87"/>
                  </a:lnTo>
                  <a:lnTo>
                    <a:pt x="28" y="69"/>
                  </a:lnTo>
                  <a:lnTo>
                    <a:pt x="0" y="5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Freeform 152"/>
            <p:cNvSpPr>
              <a:spLocks noChangeAspect="1"/>
            </p:cNvSpPr>
            <p:nvPr/>
          </p:nvSpPr>
          <p:spPr bwMode="auto">
            <a:xfrm rot="-601485">
              <a:off x="3031" y="2689"/>
              <a:ext cx="155" cy="39"/>
            </a:xfrm>
            <a:custGeom>
              <a:avLst/>
              <a:gdLst>
                <a:gd name="T0" fmla="*/ 0 w 141"/>
                <a:gd name="T1" fmla="*/ 21 h 39"/>
                <a:gd name="T2" fmla="*/ 49 w 141"/>
                <a:gd name="T3" fmla="*/ 8 h 39"/>
                <a:gd name="T4" fmla="*/ 101 w 141"/>
                <a:gd name="T5" fmla="*/ 0 h 39"/>
                <a:gd name="T6" fmla="*/ 153 w 141"/>
                <a:gd name="T7" fmla="*/ 0 h 39"/>
                <a:gd name="T8" fmla="*/ 206 w 141"/>
                <a:gd name="T9" fmla="*/ 11 h 39"/>
                <a:gd name="T10" fmla="*/ 170 w 141"/>
                <a:gd name="T11" fmla="*/ 26 h 39"/>
                <a:gd name="T12" fmla="*/ 129 w 141"/>
                <a:gd name="T13" fmla="*/ 36 h 39"/>
                <a:gd name="T14" fmla="*/ 84 w 141"/>
                <a:gd name="T15" fmla="*/ 39 h 39"/>
                <a:gd name="T16" fmla="*/ 38 w 141"/>
                <a:gd name="T17" fmla="*/ 34 h 39"/>
                <a:gd name="T18" fmla="*/ 0 w 141"/>
                <a:gd name="T19" fmla="*/ 21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39">
                  <a:moveTo>
                    <a:pt x="0" y="21"/>
                  </a:moveTo>
                  <a:lnTo>
                    <a:pt x="34" y="8"/>
                  </a:lnTo>
                  <a:lnTo>
                    <a:pt x="69" y="0"/>
                  </a:lnTo>
                  <a:lnTo>
                    <a:pt x="105" y="0"/>
                  </a:lnTo>
                  <a:lnTo>
                    <a:pt x="141" y="11"/>
                  </a:lnTo>
                  <a:lnTo>
                    <a:pt x="116" y="26"/>
                  </a:lnTo>
                  <a:lnTo>
                    <a:pt x="87" y="36"/>
                  </a:lnTo>
                  <a:lnTo>
                    <a:pt x="57" y="39"/>
                  </a:lnTo>
                  <a:lnTo>
                    <a:pt x="26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Freeform 154"/>
            <p:cNvSpPr>
              <a:spLocks/>
            </p:cNvSpPr>
            <p:nvPr/>
          </p:nvSpPr>
          <p:spPr bwMode="auto">
            <a:xfrm>
              <a:off x="2760" y="2223"/>
              <a:ext cx="559" cy="168"/>
            </a:xfrm>
            <a:custGeom>
              <a:avLst/>
              <a:gdLst>
                <a:gd name="T0" fmla="*/ 0 w 295"/>
                <a:gd name="T1" fmla="*/ 1024 h 92"/>
                <a:gd name="T2" fmla="*/ 320 w 295"/>
                <a:gd name="T3" fmla="*/ 944 h 92"/>
                <a:gd name="T4" fmla="*/ 618 w 295"/>
                <a:gd name="T5" fmla="*/ 891 h 92"/>
                <a:gd name="T6" fmla="*/ 927 w 295"/>
                <a:gd name="T7" fmla="*/ 754 h 92"/>
                <a:gd name="T8" fmla="*/ 1285 w 295"/>
                <a:gd name="T9" fmla="*/ 634 h 92"/>
                <a:gd name="T10" fmla="*/ 2075 w 295"/>
                <a:gd name="T11" fmla="*/ 376 h 92"/>
                <a:gd name="T12" fmla="*/ 2721 w 295"/>
                <a:gd name="T13" fmla="*/ 243 h 92"/>
                <a:gd name="T14" fmla="*/ 3110 w 295"/>
                <a:gd name="T15" fmla="*/ 201 h 92"/>
                <a:gd name="T16" fmla="*/ 3399 w 295"/>
                <a:gd name="T17" fmla="*/ 157 h 92"/>
                <a:gd name="T18" fmla="*/ 3803 w 295"/>
                <a:gd name="T19" fmla="*/ 391 h 92"/>
                <a:gd name="T20" fmla="*/ 3634 w 295"/>
                <a:gd name="T21" fmla="*/ 80 h 92"/>
                <a:gd name="T22" fmla="*/ 2994 w 295"/>
                <a:gd name="T23" fmla="*/ 0 h 92"/>
                <a:gd name="T24" fmla="*/ 2516 w 295"/>
                <a:gd name="T25" fmla="*/ 0 h 92"/>
                <a:gd name="T26" fmla="*/ 1857 w 295"/>
                <a:gd name="T27" fmla="*/ 0 h 92"/>
                <a:gd name="T28" fmla="*/ 1457 w 295"/>
                <a:gd name="T29" fmla="*/ 80 h 92"/>
                <a:gd name="T30" fmla="*/ 1055 w 295"/>
                <a:gd name="T31" fmla="*/ 230 h 92"/>
                <a:gd name="T32" fmla="*/ 722 w 295"/>
                <a:gd name="T33" fmla="*/ 469 h 92"/>
                <a:gd name="T34" fmla="*/ 0 w 295"/>
                <a:gd name="T35" fmla="*/ 102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5" h="92">
                  <a:moveTo>
                    <a:pt x="0" y="92"/>
                  </a:moveTo>
                  <a:lnTo>
                    <a:pt x="25" y="85"/>
                  </a:lnTo>
                  <a:lnTo>
                    <a:pt x="48" y="80"/>
                  </a:lnTo>
                  <a:lnTo>
                    <a:pt x="72" y="68"/>
                  </a:lnTo>
                  <a:lnTo>
                    <a:pt x="100" y="57"/>
                  </a:lnTo>
                  <a:lnTo>
                    <a:pt x="161" y="34"/>
                  </a:lnTo>
                  <a:lnTo>
                    <a:pt x="211" y="22"/>
                  </a:lnTo>
                  <a:lnTo>
                    <a:pt x="241" y="18"/>
                  </a:lnTo>
                  <a:lnTo>
                    <a:pt x="264" y="14"/>
                  </a:lnTo>
                  <a:lnTo>
                    <a:pt x="295" y="35"/>
                  </a:lnTo>
                  <a:lnTo>
                    <a:pt x="282" y="7"/>
                  </a:lnTo>
                  <a:lnTo>
                    <a:pt x="232" y="0"/>
                  </a:lnTo>
                  <a:lnTo>
                    <a:pt x="195" y="0"/>
                  </a:lnTo>
                  <a:lnTo>
                    <a:pt x="144" y="0"/>
                  </a:lnTo>
                  <a:lnTo>
                    <a:pt x="113" y="7"/>
                  </a:lnTo>
                  <a:lnTo>
                    <a:pt x="82" y="21"/>
                  </a:lnTo>
                  <a:lnTo>
                    <a:pt x="56" y="4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3080" y="2742"/>
              <a:ext cx="639" cy="388"/>
            </a:xfrm>
            <a:custGeom>
              <a:avLst/>
              <a:gdLst>
                <a:gd name="T0" fmla="*/ 0 w 337"/>
                <a:gd name="T1" fmla="*/ 1098 h 212"/>
                <a:gd name="T2" fmla="*/ 647 w 337"/>
                <a:gd name="T3" fmla="*/ 1098 h 212"/>
                <a:gd name="T4" fmla="*/ 1140 w 337"/>
                <a:gd name="T5" fmla="*/ 1270 h 212"/>
                <a:gd name="T6" fmla="*/ 1140 w 337"/>
                <a:gd name="T7" fmla="*/ 1581 h 212"/>
                <a:gd name="T8" fmla="*/ 1629 w 337"/>
                <a:gd name="T9" fmla="*/ 1742 h 212"/>
                <a:gd name="T10" fmla="*/ 2427 w 337"/>
                <a:gd name="T11" fmla="*/ 2147 h 212"/>
                <a:gd name="T12" fmla="*/ 2924 w 337"/>
                <a:gd name="T13" fmla="*/ 2377 h 212"/>
                <a:gd name="T14" fmla="*/ 3318 w 337"/>
                <a:gd name="T15" fmla="*/ 1986 h 212"/>
                <a:gd name="T16" fmla="*/ 4056 w 337"/>
                <a:gd name="T17" fmla="*/ 783 h 212"/>
                <a:gd name="T18" fmla="*/ 4357 w 337"/>
                <a:gd name="T19" fmla="*/ 234 h 212"/>
                <a:gd name="T20" fmla="*/ 4084 w 337"/>
                <a:gd name="T21" fmla="*/ 0 h 212"/>
                <a:gd name="T22" fmla="*/ 3735 w 337"/>
                <a:gd name="T23" fmla="*/ 626 h 212"/>
                <a:gd name="T24" fmla="*/ 2924 w 337"/>
                <a:gd name="T25" fmla="*/ 1896 h 212"/>
                <a:gd name="T26" fmla="*/ 2524 w 337"/>
                <a:gd name="T27" fmla="*/ 1742 h 212"/>
                <a:gd name="T28" fmla="*/ 2182 w 337"/>
                <a:gd name="T29" fmla="*/ 1662 h 212"/>
                <a:gd name="T30" fmla="*/ 1460 w 337"/>
                <a:gd name="T31" fmla="*/ 1270 h 212"/>
                <a:gd name="T32" fmla="*/ 1460 w 337"/>
                <a:gd name="T33" fmla="*/ 1025 h 212"/>
                <a:gd name="T34" fmla="*/ 1140 w 337"/>
                <a:gd name="T35" fmla="*/ 944 h 212"/>
                <a:gd name="T36" fmla="*/ 647 w 337"/>
                <a:gd name="T37" fmla="*/ 783 h 212"/>
                <a:gd name="T38" fmla="*/ 76 w 337"/>
                <a:gd name="T39" fmla="*/ 783 h 212"/>
                <a:gd name="T40" fmla="*/ 0 w 337"/>
                <a:gd name="T41" fmla="*/ 1098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7" h="212">
                  <a:moveTo>
                    <a:pt x="0" y="98"/>
                  </a:moveTo>
                  <a:lnTo>
                    <a:pt x="50" y="98"/>
                  </a:lnTo>
                  <a:lnTo>
                    <a:pt x="88" y="113"/>
                  </a:lnTo>
                  <a:lnTo>
                    <a:pt x="88" y="141"/>
                  </a:lnTo>
                  <a:lnTo>
                    <a:pt x="126" y="155"/>
                  </a:lnTo>
                  <a:lnTo>
                    <a:pt x="188" y="191"/>
                  </a:lnTo>
                  <a:lnTo>
                    <a:pt x="226" y="212"/>
                  </a:lnTo>
                  <a:lnTo>
                    <a:pt x="257" y="177"/>
                  </a:lnTo>
                  <a:lnTo>
                    <a:pt x="314" y="70"/>
                  </a:lnTo>
                  <a:lnTo>
                    <a:pt x="337" y="21"/>
                  </a:lnTo>
                  <a:lnTo>
                    <a:pt x="316" y="0"/>
                  </a:lnTo>
                  <a:lnTo>
                    <a:pt x="289" y="56"/>
                  </a:lnTo>
                  <a:lnTo>
                    <a:pt x="226" y="169"/>
                  </a:lnTo>
                  <a:lnTo>
                    <a:pt x="195" y="155"/>
                  </a:lnTo>
                  <a:lnTo>
                    <a:pt x="169" y="148"/>
                  </a:lnTo>
                  <a:lnTo>
                    <a:pt x="113" y="113"/>
                  </a:lnTo>
                  <a:lnTo>
                    <a:pt x="113" y="91"/>
                  </a:lnTo>
                  <a:lnTo>
                    <a:pt x="88" y="84"/>
                  </a:lnTo>
                  <a:lnTo>
                    <a:pt x="50" y="70"/>
                  </a:lnTo>
                  <a:lnTo>
                    <a:pt x="6" y="7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2532" y="2858"/>
              <a:ext cx="463" cy="699"/>
            </a:xfrm>
            <a:custGeom>
              <a:avLst/>
              <a:gdLst>
                <a:gd name="T0" fmla="*/ 3089 w 244"/>
                <a:gd name="T1" fmla="*/ 392 h 382"/>
                <a:gd name="T2" fmla="*/ 3165 w 244"/>
                <a:gd name="T3" fmla="*/ 717 h 382"/>
                <a:gd name="T4" fmla="*/ 2596 w 244"/>
                <a:gd name="T5" fmla="*/ 798 h 382"/>
                <a:gd name="T6" fmla="*/ 2438 w 244"/>
                <a:gd name="T7" fmla="*/ 637 h 382"/>
                <a:gd name="T8" fmla="*/ 2023 w 244"/>
                <a:gd name="T9" fmla="*/ 717 h 382"/>
                <a:gd name="T10" fmla="*/ 1051 w 244"/>
                <a:gd name="T11" fmla="*/ 1028 h 382"/>
                <a:gd name="T12" fmla="*/ 565 w 244"/>
                <a:gd name="T13" fmla="*/ 1349 h 382"/>
                <a:gd name="T14" fmla="*/ 649 w 244"/>
                <a:gd name="T15" fmla="*/ 1581 h 382"/>
                <a:gd name="T16" fmla="*/ 565 w 244"/>
                <a:gd name="T17" fmla="*/ 2066 h 382"/>
                <a:gd name="T18" fmla="*/ 404 w 244"/>
                <a:gd name="T19" fmla="*/ 2611 h 382"/>
                <a:gd name="T20" fmla="*/ 404 w 244"/>
                <a:gd name="T21" fmla="*/ 3094 h 382"/>
                <a:gd name="T22" fmla="*/ 404 w 244"/>
                <a:gd name="T23" fmla="*/ 3566 h 382"/>
                <a:gd name="T24" fmla="*/ 1461 w 244"/>
                <a:gd name="T25" fmla="*/ 3971 h 382"/>
                <a:gd name="T26" fmla="*/ 1372 w 244"/>
                <a:gd name="T27" fmla="*/ 4282 h 382"/>
                <a:gd name="T28" fmla="*/ 649 w 244"/>
                <a:gd name="T29" fmla="*/ 4051 h 382"/>
                <a:gd name="T30" fmla="*/ 169 w 244"/>
                <a:gd name="T31" fmla="*/ 3727 h 382"/>
                <a:gd name="T32" fmla="*/ 0 w 244"/>
                <a:gd name="T33" fmla="*/ 3255 h 382"/>
                <a:gd name="T34" fmla="*/ 169 w 244"/>
                <a:gd name="T35" fmla="*/ 2296 h 382"/>
                <a:gd name="T36" fmla="*/ 321 w 244"/>
                <a:gd name="T37" fmla="*/ 1674 h 382"/>
                <a:gd name="T38" fmla="*/ 245 w 244"/>
                <a:gd name="T39" fmla="*/ 1109 h 382"/>
                <a:gd name="T40" fmla="*/ 791 w 244"/>
                <a:gd name="T41" fmla="*/ 703 h 382"/>
                <a:gd name="T42" fmla="*/ 1256 w 244"/>
                <a:gd name="T43" fmla="*/ 485 h 382"/>
                <a:gd name="T44" fmla="*/ 1865 w 244"/>
                <a:gd name="T45" fmla="*/ 311 h 382"/>
                <a:gd name="T46" fmla="*/ 2343 w 244"/>
                <a:gd name="T47" fmla="*/ 0 h 382"/>
                <a:gd name="T48" fmla="*/ 2512 w 244"/>
                <a:gd name="T49" fmla="*/ 234 h 382"/>
                <a:gd name="T50" fmla="*/ 3089 w 244"/>
                <a:gd name="T51" fmla="*/ 392 h 3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4" h="382">
                  <a:moveTo>
                    <a:pt x="238" y="35"/>
                  </a:moveTo>
                  <a:lnTo>
                    <a:pt x="244" y="64"/>
                  </a:lnTo>
                  <a:lnTo>
                    <a:pt x="200" y="71"/>
                  </a:lnTo>
                  <a:lnTo>
                    <a:pt x="188" y="57"/>
                  </a:lnTo>
                  <a:lnTo>
                    <a:pt x="156" y="64"/>
                  </a:lnTo>
                  <a:lnTo>
                    <a:pt x="81" y="92"/>
                  </a:lnTo>
                  <a:lnTo>
                    <a:pt x="44" y="120"/>
                  </a:lnTo>
                  <a:lnTo>
                    <a:pt x="50" y="141"/>
                  </a:lnTo>
                  <a:lnTo>
                    <a:pt x="44" y="184"/>
                  </a:lnTo>
                  <a:lnTo>
                    <a:pt x="31" y="233"/>
                  </a:lnTo>
                  <a:lnTo>
                    <a:pt x="31" y="276"/>
                  </a:lnTo>
                  <a:lnTo>
                    <a:pt x="31" y="318"/>
                  </a:lnTo>
                  <a:lnTo>
                    <a:pt x="113" y="354"/>
                  </a:lnTo>
                  <a:lnTo>
                    <a:pt x="106" y="382"/>
                  </a:lnTo>
                  <a:lnTo>
                    <a:pt x="50" y="361"/>
                  </a:lnTo>
                  <a:lnTo>
                    <a:pt x="13" y="332"/>
                  </a:lnTo>
                  <a:lnTo>
                    <a:pt x="0" y="290"/>
                  </a:lnTo>
                  <a:lnTo>
                    <a:pt x="13" y="205"/>
                  </a:lnTo>
                  <a:lnTo>
                    <a:pt x="25" y="149"/>
                  </a:lnTo>
                  <a:lnTo>
                    <a:pt x="19" y="99"/>
                  </a:lnTo>
                  <a:lnTo>
                    <a:pt x="61" y="63"/>
                  </a:lnTo>
                  <a:lnTo>
                    <a:pt x="97" y="43"/>
                  </a:lnTo>
                  <a:lnTo>
                    <a:pt x="144" y="28"/>
                  </a:lnTo>
                  <a:lnTo>
                    <a:pt x="181" y="0"/>
                  </a:lnTo>
                  <a:lnTo>
                    <a:pt x="194" y="21"/>
                  </a:lnTo>
                  <a:lnTo>
                    <a:pt x="238" y="3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57"/>
            <p:cNvSpPr>
              <a:spLocks noChangeAspect="1"/>
            </p:cNvSpPr>
            <p:nvPr/>
          </p:nvSpPr>
          <p:spPr bwMode="auto">
            <a:xfrm rot="-601485">
              <a:off x="2841" y="2909"/>
              <a:ext cx="106" cy="91"/>
            </a:xfrm>
            <a:custGeom>
              <a:avLst/>
              <a:gdLst>
                <a:gd name="T0" fmla="*/ 0 w 89"/>
                <a:gd name="T1" fmla="*/ 0 h 90"/>
                <a:gd name="T2" fmla="*/ 30 w 89"/>
                <a:gd name="T3" fmla="*/ 28 h 90"/>
                <a:gd name="T4" fmla="*/ 73 w 89"/>
                <a:gd name="T5" fmla="*/ 58 h 90"/>
                <a:gd name="T6" fmla="*/ 124 w 89"/>
                <a:gd name="T7" fmla="*/ 78 h 90"/>
                <a:gd name="T8" fmla="*/ 179 w 89"/>
                <a:gd name="T9" fmla="*/ 9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90">
                  <a:moveTo>
                    <a:pt x="0" y="0"/>
                  </a:moveTo>
                  <a:lnTo>
                    <a:pt x="15" y="28"/>
                  </a:lnTo>
                  <a:lnTo>
                    <a:pt x="36" y="54"/>
                  </a:lnTo>
                  <a:lnTo>
                    <a:pt x="61" y="74"/>
                  </a:lnTo>
                  <a:lnTo>
                    <a:pt x="89" y="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 flipH="1">
              <a:off x="2995" y="2832"/>
              <a:ext cx="95" cy="130"/>
            </a:xfrm>
            <a:custGeom>
              <a:avLst/>
              <a:gdLst>
                <a:gd name="T0" fmla="*/ 20164 w 8"/>
                <a:gd name="T1" fmla="*/ 0 h 10"/>
                <a:gd name="T2" fmla="*/ 0 w 8"/>
                <a:gd name="T3" fmla="*/ 85683 h 10"/>
                <a:gd name="T4" fmla="*/ 60361 w 8"/>
                <a:gd name="T5" fmla="*/ 199927 h 10"/>
                <a:gd name="T6" fmla="*/ 139044 w 8"/>
                <a:gd name="T7" fmla="*/ 285610 h 10"/>
                <a:gd name="T8" fmla="*/ 159066 w 8"/>
                <a:gd name="T9" fmla="*/ 171366 h 10"/>
                <a:gd name="T10" fmla="*/ 80382 w 8"/>
                <a:gd name="T11" fmla="*/ 8568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8" y="6"/>
                  </a:lnTo>
                  <a:lnTo>
                    <a:pt x="4" y="3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3069" y="3097"/>
              <a:ext cx="167" cy="73"/>
            </a:xfrm>
            <a:custGeom>
              <a:avLst/>
              <a:gdLst>
                <a:gd name="T0" fmla="*/ 1038 w 88"/>
                <a:gd name="T1" fmla="*/ 0 h 40"/>
                <a:gd name="T2" fmla="*/ 1142 w 88"/>
                <a:gd name="T3" fmla="*/ 287 h 40"/>
                <a:gd name="T4" fmla="*/ 854 w 88"/>
                <a:gd name="T5" fmla="*/ 310 h 40"/>
                <a:gd name="T6" fmla="*/ 129 w 88"/>
                <a:gd name="T7" fmla="*/ 443 h 40"/>
                <a:gd name="T8" fmla="*/ 0 w 88"/>
                <a:gd name="T9" fmla="*/ 157 h 40"/>
                <a:gd name="T10" fmla="*/ 533 w 88"/>
                <a:gd name="T11" fmla="*/ 133 h 40"/>
                <a:gd name="T12" fmla="*/ 622 w 88"/>
                <a:gd name="T13" fmla="*/ 68 h 40"/>
                <a:gd name="T14" fmla="*/ 854 w 88"/>
                <a:gd name="T15" fmla="*/ 53 h 40"/>
                <a:gd name="T16" fmla="*/ 1038 w 8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40">
                  <a:moveTo>
                    <a:pt x="80" y="0"/>
                  </a:moveTo>
                  <a:lnTo>
                    <a:pt x="88" y="26"/>
                  </a:lnTo>
                  <a:lnTo>
                    <a:pt x="66" y="28"/>
                  </a:lnTo>
                  <a:lnTo>
                    <a:pt x="10" y="40"/>
                  </a:lnTo>
                  <a:lnTo>
                    <a:pt x="0" y="14"/>
                  </a:lnTo>
                  <a:lnTo>
                    <a:pt x="41" y="12"/>
                  </a:lnTo>
                  <a:lnTo>
                    <a:pt x="48" y="6"/>
                  </a:lnTo>
                  <a:lnTo>
                    <a:pt x="66" y="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 flipH="1">
              <a:off x="3078" y="3161"/>
              <a:ext cx="106" cy="181"/>
            </a:xfrm>
            <a:custGeom>
              <a:avLst/>
              <a:gdLst>
                <a:gd name="T0" fmla="*/ 39255 w 9"/>
                <a:gd name="T1" fmla="*/ 0 h 14"/>
                <a:gd name="T2" fmla="*/ 19563 w 9"/>
                <a:gd name="T3" fmla="*/ 168485 h 14"/>
                <a:gd name="T4" fmla="*/ 0 w 9"/>
                <a:gd name="T5" fmla="*/ 250724 h 14"/>
                <a:gd name="T6" fmla="*/ 19563 w 9"/>
                <a:gd name="T7" fmla="*/ 363047 h 14"/>
                <a:gd name="T8" fmla="*/ 115964 w 9"/>
                <a:gd name="T9" fmla="*/ 391128 h 14"/>
                <a:gd name="T10" fmla="*/ 115964 w 9"/>
                <a:gd name="T11" fmla="*/ 306886 h 14"/>
                <a:gd name="T12" fmla="*/ 133996 w 9"/>
                <a:gd name="T13" fmla="*/ 140404 h 14"/>
                <a:gd name="T14" fmla="*/ 173122 w 9"/>
                <a:gd name="T15" fmla="*/ 28081 h 14"/>
                <a:gd name="T16" fmla="*/ 39255 w 9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7" y="5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3190" y="2263"/>
              <a:ext cx="127" cy="77"/>
            </a:xfrm>
            <a:custGeom>
              <a:avLst/>
              <a:gdLst>
                <a:gd name="T0" fmla="*/ 434 w 67"/>
                <a:gd name="T1" fmla="*/ 13 h 42"/>
                <a:gd name="T2" fmla="*/ 89 w 67"/>
                <a:gd name="T3" fmla="*/ 0 h 42"/>
                <a:gd name="T4" fmla="*/ 0 w 67"/>
                <a:gd name="T5" fmla="*/ 81 h 42"/>
                <a:gd name="T6" fmla="*/ 305 w 67"/>
                <a:gd name="T7" fmla="*/ 475 h 42"/>
                <a:gd name="T8" fmla="*/ 694 w 67"/>
                <a:gd name="T9" fmla="*/ 394 h 42"/>
                <a:gd name="T10" fmla="*/ 866 w 67"/>
                <a:gd name="T11" fmla="*/ 242 h 42"/>
                <a:gd name="T12" fmla="*/ 694 w 67"/>
                <a:gd name="T13" fmla="*/ 44 h 42"/>
                <a:gd name="T14" fmla="*/ 434 w 67"/>
                <a:gd name="T15" fmla="*/ 1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42">
                  <a:moveTo>
                    <a:pt x="34" y="1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4" y="42"/>
                  </a:lnTo>
                  <a:lnTo>
                    <a:pt x="54" y="35"/>
                  </a:lnTo>
                  <a:lnTo>
                    <a:pt x="67" y="21"/>
                  </a:lnTo>
                  <a:lnTo>
                    <a:pt x="54" y="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2879" y="2435"/>
              <a:ext cx="85" cy="91"/>
            </a:xfrm>
            <a:custGeom>
              <a:avLst/>
              <a:gdLst>
                <a:gd name="T0" fmla="*/ 370 w 45"/>
                <a:gd name="T1" fmla="*/ 0 h 50"/>
                <a:gd name="T2" fmla="*/ 153 w 45"/>
                <a:gd name="T3" fmla="*/ 53 h 50"/>
                <a:gd name="T4" fmla="*/ 40 w 45"/>
                <a:gd name="T5" fmla="*/ 162 h 50"/>
                <a:gd name="T6" fmla="*/ 28 w 45"/>
                <a:gd name="T7" fmla="*/ 266 h 50"/>
                <a:gd name="T8" fmla="*/ 0 w 45"/>
                <a:gd name="T9" fmla="*/ 351 h 50"/>
                <a:gd name="T10" fmla="*/ 40 w 45"/>
                <a:gd name="T11" fmla="*/ 493 h 50"/>
                <a:gd name="T12" fmla="*/ 229 w 45"/>
                <a:gd name="T13" fmla="*/ 550 h 50"/>
                <a:gd name="T14" fmla="*/ 370 w 45"/>
                <a:gd name="T15" fmla="*/ 524 h 50"/>
                <a:gd name="T16" fmla="*/ 574 w 45"/>
                <a:gd name="T17" fmla="*/ 428 h 50"/>
                <a:gd name="T18" fmla="*/ 304 w 45"/>
                <a:gd name="T19" fmla="*/ 351 h 50"/>
                <a:gd name="T20" fmla="*/ 370 w 45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0">
                  <a:moveTo>
                    <a:pt x="29" y="0"/>
                  </a:moveTo>
                  <a:lnTo>
                    <a:pt x="12" y="5"/>
                  </a:lnTo>
                  <a:lnTo>
                    <a:pt x="3" y="15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8" y="50"/>
                  </a:lnTo>
                  <a:lnTo>
                    <a:pt x="29" y="48"/>
                  </a:lnTo>
                  <a:lnTo>
                    <a:pt x="45" y="39"/>
                  </a:lnTo>
                  <a:lnTo>
                    <a:pt x="24" y="3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3135" y="2386"/>
              <a:ext cx="57" cy="65"/>
            </a:xfrm>
            <a:custGeom>
              <a:avLst/>
              <a:gdLst>
                <a:gd name="T0" fmla="*/ 0 w 30"/>
                <a:gd name="T1" fmla="*/ 0 h 36"/>
                <a:gd name="T2" fmla="*/ 160 w 30"/>
                <a:gd name="T3" fmla="*/ 23 h 36"/>
                <a:gd name="T4" fmla="*/ 274 w 30"/>
                <a:gd name="T5" fmla="*/ 29 h 36"/>
                <a:gd name="T6" fmla="*/ 350 w 30"/>
                <a:gd name="T7" fmla="*/ 94 h 36"/>
                <a:gd name="T8" fmla="*/ 390 w 30"/>
                <a:gd name="T9" fmla="*/ 195 h 36"/>
                <a:gd name="T10" fmla="*/ 390 w 30"/>
                <a:gd name="T11" fmla="*/ 343 h 36"/>
                <a:gd name="T12" fmla="*/ 304 w 30"/>
                <a:gd name="T13" fmla="*/ 343 h 36"/>
                <a:gd name="T14" fmla="*/ 220 w 30"/>
                <a:gd name="T15" fmla="*/ 381 h 36"/>
                <a:gd name="T16" fmla="*/ 220 w 30"/>
                <a:gd name="T17" fmla="*/ 255 h 36"/>
                <a:gd name="T18" fmla="*/ 0 w 30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12" y="2"/>
                  </a:lnTo>
                  <a:lnTo>
                    <a:pt x="21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0" y="32"/>
                  </a:lnTo>
                  <a:lnTo>
                    <a:pt x="23" y="32"/>
                  </a:lnTo>
                  <a:lnTo>
                    <a:pt x="17" y="36"/>
                  </a:lnTo>
                  <a:lnTo>
                    <a:pt x="1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3175" y="3138"/>
              <a:ext cx="95" cy="186"/>
            </a:xfrm>
            <a:custGeom>
              <a:avLst/>
              <a:gdLst>
                <a:gd name="T0" fmla="*/ 390 w 50"/>
                <a:gd name="T1" fmla="*/ 0 h 102"/>
                <a:gd name="T2" fmla="*/ 625 w 50"/>
                <a:gd name="T3" fmla="*/ 965 h 102"/>
                <a:gd name="T4" fmla="*/ 654 w 50"/>
                <a:gd name="T5" fmla="*/ 739 h 102"/>
                <a:gd name="T6" fmla="*/ 466 w 50"/>
                <a:gd name="T7" fmla="*/ 1098 h 102"/>
                <a:gd name="T8" fmla="*/ 0 w 50"/>
                <a:gd name="T9" fmla="*/ 112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02">
                  <a:moveTo>
                    <a:pt x="30" y="0"/>
                  </a:moveTo>
                  <a:lnTo>
                    <a:pt x="48" y="87"/>
                  </a:lnTo>
                  <a:lnTo>
                    <a:pt x="50" y="67"/>
                  </a:lnTo>
                  <a:lnTo>
                    <a:pt x="36" y="99"/>
                  </a:lnTo>
                  <a:lnTo>
                    <a:pt x="0" y="10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2839" y="2347"/>
              <a:ext cx="158" cy="84"/>
            </a:xfrm>
            <a:custGeom>
              <a:avLst/>
              <a:gdLst>
                <a:gd name="T0" fmla="*/ 1091 w 83"/>
                <a:gd name="T1" fmla="*/ 177 h 46"/>
                <a:gd name="T2" fmla="*/ 971 w 83"/>
                <a:gd name="T3" fmla="*/ 13 h 46"/>
                <a:gd name="T4" fmla="*/ 815 w 83"/>
                <a:gd name="T5" fmla="*/ 0 h 46"/>
                <a:gd name="T6" fmla="*/ 594 w 83"/>
                <a:gd name="T7" fmla="*/ 0 h 46"/>
                <a:gd name="T8" fmla="*/ 381 w 83"/>
                <a:gd name="T9" fmla="*/ 80 h 46"/>
                <a:gd name="T10" fmla="*/ 236 w 83"/>
                <a:gd name="T11" fmla="*/ 177 h 46"/>
                <a:gd name="T12" fmla="*/ 116 w 83"/>
                <a:gd name="T13" fmla="*/ 367 h 46"/>
                <a:gd name="T14" fmla="*/ 0 w 83"/>
                <a:gd name="T15" fmla="*/ 509 h 46"/>
                <a:gd name="T16" fmla="*/ 236 w 83"/>
                <a:gd name="T17" fmla="*/ 367 h 46"/>
                <a:gd name="T18" fmla="*/ 510 w 83"/>
                <a:gd name="T19" fmla="*/ 230 h 46"/>
                <a:gd name="T20" fmla="*/ 1062 w 83"/>
                <a:gd name="T21" fmla="*/ 17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6">
                  <a:moveTo>
                    <a:pt x="83" y="16"/>
                  </a:moveTo>
                  <a:lnTo>
                    <a:pt x="74" y="1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29" y="7"/>
                  </a:lnTo>
                  <a:lnTo>
                    <a:pt x="18" y="16"/>
                  </a:lnTo>
                  <a:lnTo>
                    <a:pt x="9" y="33"/>
                  </a:lnTo>
                  <a:lnTo>
                    <a:pt x="0" y="46"/>
                  </a:lnTo>
                  <a:lnTo>
                    <a:pt x="18" y="33"/>
                  </a:lnTo>
                  <a:lnTo>
                    <a:pt x="39" y="21"/>
                  </a:lnTo>
                  <a:lnTo>
                    <a:pt x="81" y="16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3090" y="2298"/>
              <a:ext cx="110" cy="55"/>
            </a:xfrm>
            <a:custGeom>
              <a:avLst/>
              <a:gdLst>
                <a:gd name="T0" fmla="*/ 40 w 58"/>
                <a:gd name="T1" fmla="*/ 339 h 30"/>
                <a:gd name="T2" fmla="*/ 0 w 58"/>
                <a:gd name="T3" fmla="*/ 172 h 30"/>
                <a:gd name="T4" fmla="*/ 144 w 58"/>
                <a:gd name="T5" fmla="*/ 37 h 30"/>
                <a:gd name="T6" fmla="*/ 349 w 58"/>
                <a:gd name="T7" fmla="*/ 0 h 30"/>
                <a:gd name="T8" fmla="*/ 504 w 58"/>
                <a:gd name="T9" fmla="*/ 0 h 30"/>
                <a:gd name="T10" fmla="*/ 609 w 58"/>
                <a:gd name="T11" fmla="*/ 68 h 30"/>
                <a:gd name="T12" fmla="*/ 677 w 58"/>
                <a:gd name="T13" fmla="*/ 172 h 30"/>
                <a:gd name="T14" fmla="*/ 751 w 58"/>
                <a:gd name="T15" fmla="*/ 315 h 30"/>
                <a:gd name="T16" fmla="*/ 662 w 58"/>
                <a:gd name="T17" fmla="*/ 242 h 30"/>
                <a:gd name="T18" fmla="*/ 449 w 58"/>
                <a:gd name="T19" fmla="*/ 205 h 30"/>
                <a:gd name="T20" fmla="*/ 298 w 58"/>
                <a:gd name="T21" fmla="*/ 205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30">
                  <a:moveTo>
                    <a:pt x="3" y="30"/>
                  </a:moveTo>
                  <a:lnTo>
                    <a:pt x="0" y="15"/>
                  </a:lnTo>
                  <a:lnTo>
                    <a:pt x="11" y="3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7" y="6"/>
                  </a:lnTo>
                  <a:lnTo>
                    <a:pt x="52" y="15"/>
                  </a:lnTo>
                  <a:lnTo>
                    <a:pt x="58" y="28"/>
                  </a:lnTo>
                  <a:lnTo>
                    <a:pt x="51" y="21"/>
                  </a:lnTo>
                  <a:lnTo>
                    <a:pt x="35" y="18"/>
                  </a:lnTo>
                  <a:lnTo>
                    <a:pt x="23" y="18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5" name="AutoShape 167"/>
          <p:cNvSpPr>
            <a:spLocks noChangeArrowheads="1"/>
          </p:cNvSpPr>
          <p:nvPr/>
        </p:nvSpPr>
        <p:spPr bwMode="auto">
          <a:xfrm>
            <a:off x="168275" y="6172200"/>
            <a:ext cx="8807450" cy="485775"/>
          </a:xfrm>
          <a:prstGeom prst="flowChartAlternateProcess">
            <a:avLst/>
          </a:prstGeom>
          <a:solidFill>
            <a:srgbClr val="0000FF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chemeClr val="bg1"/>
                </a:solidFill>
                <a:ea typeface="HGS創英角ﾎﾟｯﾌﾟ体" pitchFamily="50" charset="-128"/>
              </a:rPr>
              <a:t>スピード感のある全員参加の活動で、サークル評価の向上を目指す！</a:t>
            </a:r>
          </a:p>
        </p:txBody>
      </p:sp>
    </p:spTree>
    <p:extLst>
      <p:ext uri="{BB962C8B-B14F-4D97-AF65-F5344CB8AC3E}">
        <p14:creationId xmlns:p14="http://schemas.microsoft.com/office/powerpoint/2010/main" val="1318476796"/>
      </p:ext>
    </p:extLst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29600" y="1676400"/>
            <a:ext cx="493713" cy="39624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>
                <a:solidFill>
                  <a:srgbClr val="FF3300"/>
                </a:solidFill>
                <a:ea typeface="HG丸ｺﾞｼｯｸM-PRO" pitchFamily="50" charset="-128"/>
              </a:rPr>
              <a:t>＃６穴径大不良が発生する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609600" y="3733800"/>
            <a:ext cx="75438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6064250" y="3733800"/>
            <a:ext cx="762000" cy="19050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715000" y="2209800"/>
            <a:ext cx="685800" cy="15240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590800" y="3733800"/>
            <a:ext cx="838200" cy="20574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38400" y="2209800"/>
            <a:ext cx="685800" cy="15240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86575" y="4648200"/>
            <a:ext cx="938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素材が悪い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096000" y="3078163"/>
            <a:ext cx="8382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638800" y="3352800"/>
            <a:ext cx="6096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514600" y="2286000"/>
            <a:ext cx="533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895600" y="5105400"/>
            <a:ext cx="533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133600" y="4572000"/>
            <a:ext cx="914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376988" y="4800600"/>
            <a:ext cx="533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3200400" y="4343400"/>
            <a:ext cx="6096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905000" y="5105400"/>
            <a:ext cx="914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752600" y="1600200"/>
            <a:ext cx="9144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b="1">
                <a:solidFill>
                  <a:srgbClr val="FF3300"/>
                </a:solidFill>
                <a:ea typeface="HG丸ｺﾞｼｯｸM-PRO" pitchFamily="50" charset="-128"/>
              </a:rPr>
              <a:t>設備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15000" y="5562600"/>
            <a:ext cx="9144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b="1">
                <a:solidFill>
                  <a:srgbClr val="FF3300"/>
                </a:solidFill>
                <a:ea typeface="HG丸ｺﾞｼｯｸM-PRO" pitchFamily="50" charset="-128"/>
              </a:rPr>
              <a:t>素材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953000" y="1676400"/>
            <a:ext cx="11430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b="1">
                <a:solidFill>
                  <a:srgbClr val="FF3300"/>
                </a:solidFill>
                <a:ea typeface="HG丸ｺﾞｼｯｸM-PRO" pitchFamily="50" charset="-128"/>
              </a:rPr>
              <a:t>作業者</a:t>
            </a: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76200" y="0"/>
            <a:ext cx="3124200" cy="10668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要因の解析　①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352800" y="381000"/>
            <a:ext cx="4953000" cy="609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defRPr/>
            </a:pPr>
            <a:r>
              <a:rPr lang="ja-JP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特性要因図による解析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133600" y="5791200"/>
            <a:ext cx="9144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b="1">
                <a:solidFill>
                  <a:srgbClr val="FF3300"/>
                </a:solidFill>
                <a:ea typeface="HG丸ｺﾞｼｯｸM-PRO" pitchFamily="50" charset="-128"/>
              </a:rPr>
              <a:t>方法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048000" y="1905000"/>
            <a:ext cx="11763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ｸｰﾗﾝﾄが</a:t>
            </a:r>
          </a:p>
          <a:p>
            <a:pPr algn="l" eaLnBrk="1" hangingPunct="1"/>
            <a:r>
              <a:rPr lang="ja-JP" altLang="en-US" sz="1200" b="1"/>
              <a:t>かかっていない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436938" y="4860925"/>
            <a:ext cx="10239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切削条件ﾞが</a:t>
            </a:r>
          </a:p>
          <a:p>
            <a:pPr algn="l" eaLnBrk="1" hangingPunct="1"/>
            <a:r>
              <a:rPr lang="ja-JP" altLang="en-US" sz="1200" b="1"/>
              <a:t>合っていない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133475" y="4419600"/>
            <a:ext cx="107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取代が少ない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1752600" y="3048000"/>
            <a:ext cx="10668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500188" y="3886200"/>
            <a:ext cx="93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取代が多い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2362200" y="4114800"/>
            <a:ext cx="228600" cy="4572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029200" y="4906963"/>
            <a:ext cx="785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型が悪い</a:t>
            </a: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 flipV="1">
            <a:off x="5791200" y="5029200"/>
            <a:ext cx="457200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858000" y="2803525"/>
            <a:ext cx="1250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刃物定期交換が</a:t>
            </a:r>
          </a:p>
          <a:p>
            <a:pPr algn="l" eaLnBrk="1" hangingPunct="1"/>
            <a:r>
              <a:rPr lang="ja-JP" altLang="en-US" sz="1200" b="1"/>
              <a:t>出来ていない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477000" y="2041525"/>
            <a:ext cx="1311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ﾌﾞｯｼｭ定期交換が</a:t>
            </a:r>
          </a:p>
          <a:p>
            <a:pPr algn="l" eaLnBrk="1" hangingPunct="1"/>
            <a:r>
              <a:rPr lang="ja-JP" altLang="en-US" sz="1200" b="1"/>
              <a:t>出来ていない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6400800" y="2590800"/>
            <a:ext cx="304800" cy="4572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838200" y="2803525"/>
            <a:ext cx="1019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切粉が除去</a:t>
            </a:r>
          </a:p>
          <a:p>
            <a:pPr algn="l" eaLnBrk="1" hangingPunct="1"/>
            <a:r>
              <a:rPr lang="ja-JP" altLang="en-US" sz="1200" b="1"/>
              <a:t>されていない</a:t>
            </a: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H="1" flipV="1">
            <a:off x="1524000" y="2438400"/>
            <a:ext cx="609600" cy="6096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3440113" y="2819400"/>
            <a:ext cx="1208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軸が振れている</a:t>
            </a: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2819400" y="2971800"/>
            <a:ext cx="6096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200400" y="2971800"/>
            <a:ext cx="304800" cy="4572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3429000" y="5562600"/>
            <a:ext cx="1360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加工ｽﾋﾟｰﾄﾞが速い</a:t>
            </a: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3200400" y="5105400"/>
            <a:ext cx="381000" cy="5334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3786188" y="4191000"/>
            <a:ext cx="1395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刃物の形状が悪い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724400" y="3048000"/>
            <a:ext cx="1052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刃物セットの</a:t>
            </a:r>
          </a:p>
          <a:p>
            <a:pPr eaLnBrk="1" hangingPunct="1"/>
            <a:r>
              <a:rPr lang="ja-JP" altLang="en-US" sz="1200" b="1"/>
              <a:t>やり方が悪い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806450" y="4800600"/>
            <a:ext cx="1250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刃物交換条件が</a:t>
            </a:r>
          </a:p>
          <a:p>
            <a:pPr algn="l" eaLnBrk="1" hangingPunct="1"/>
            <a:r>
              <a:rPr lang="ja-JP" altLang="en-US" sz="1200" b="1"/>
              <a:t>合っていない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276600" y="4495800"/>
            <a:ext cx="1360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回転ｽﾋﾟｰﾄﾞが遅い</a:t>
            </a: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3124200" y="4724400"/>
            <a:ext cx="304800" cy="3810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685800" y="5486400"/>
            <a:ext cx="1311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ﾌﾞｯｼｭ交換条件が</a:t>
            </a:r>
          </a:p>
          <a:p>
            <a:pPr algn="l" eaLnBrk="1" hangingPunct="1"/>
            <a:r>
              <a:rPr lang="ja-JP" altLang="en-US" sz="1200" b="1"/>
              <a:t>合っていない</a:t>
            </a: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1981200" y="5105400"/>
            <a:ext cx="381000" cy="5334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H="1" flipV="1">
            <a:off x="5410200" y="2514600"/>
            <a:ext cx="533400" cy="8382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4876800" y="2286000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習熟不足</a:t>
            </a: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6681788" y="4800600"/>
            <a:ext cx="228600" cy="3810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6705600" y="5181600"/>
            <a:ext cx="12271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素材の鋳抜き穴</a:t>
            </a:r>
          </a:p>
          <a:p>
            <a:pPr eaLnBrk="1" hangingPunct="1"/>
            <a:r>
              <a:rPr lang="ja-JP" altLang="en-US" sz="1200" b="1"/>
              <a:t>が小さい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943725" y="4022725"/>
            <a:ext cx="1098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素材の硬度が</a:t>
            </a:r>
          </a:p>
          <a:p>
            <a:pPr eaLnBrk="1" hangingPunct="1"/>
            <a:r>
              <a:rPr lang="ja-JP" altLang="en-US" sz="1200" b="1"/>
              <a:t>硬い</a:t>
            </a:r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 flipV="1">
            <a:off x="6629400" y="4343400"/>
            <a:ext cx="304800" cy="4572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 flipH="1" flipV="1">
            <a:off x="5715000" y="4419600"/>
            <a:ext cx="228600" cy="6096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5421313" y="4114800"/>
            <a:ext cx="785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型の違い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1524000" y="3352800"/>
            <a:ext cx="1225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200" b="1"/>
              <a:t>ｴｱｰﾌﾞﾛｰが弱い</a:t>
            </a:r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 flipH="1">
            <a:off x="2057400" y="3048000"/>
            <a:ext cx="304800" cy="3048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3276600" y="3143250"/>
            <a:ext cx="1295400" cy="606425"/>
            <a:chOff x="3276600" y="3143250"/>
            <a:chExt cx="1295400" cy="606425"/>
          </a:xfrm>
        </p:grpSpPr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3498850" y="3200400"/>
              <a:ext cx="10731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ja-JP" altLang="en-US" sz="1200" b="1" dirty="0"/>
                <a:t>主軸が</a:t>
              </a:r>
            </a:p>
            <a:p>
              <a:pPr algn="l" eaLnBrk="1" hangingPunct="1"/>
              <a:r>
                <a:rPr lang="ja-JP" altLang="en-US" sz="1200" b="1" dirty="0"/>
                <a:t>振れている</a:t>
              </a: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3276600" y="3143250"/>
              <a:ext cx="1295400" cy="571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304800" y="1981200"/>
            <a:ext cx="1600200" cy="685800"/>
            <a:chOff x="304800" y="1981200"/>
            <a:chExt cx="1600200" cy="685800"/>
          </a:xfrm>
        </p:grpSpPr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533400" y="2057400"/>
              <a:ext cx="12509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ja-JP" altLang="en-US" sz="1200" b="1" dirty="0"/>
                <a:t>荒工程の切粉が</a:t>
              </a:r>
            </a:p>
            <a:p>
              <a:pPr algn="l" eaLnBrk="1" hangingPunct="1"/>
              <a:r>
                <a:rPr lang="ja-JP" altLang="en-US" sz="1200" b="1" dirty="0"/>
                <a:t>残っている</a:t>
              </a: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304800" y="1981200"/>
              <a:ext cx="16002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4419600" y="2590800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/>
              <a:t>経験不足</a:t>
            </a:r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H="1" flipV="1">
            <a:off x="5181600" y="2743200"/>
            <a:ext cx="457200" cy="1524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 flipV="1">
            <a:off x="3124200" y="2590800"/>
            <a:ext cx="228600" cy="3810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3276600" y="2438400"/>
            <a:ext cx="1295400" cy="381000"/>
            <a:chOff x="3276600" y="2438400"/>
            <a:chExt cx="1295400" cy="381000"/>
          </a:xfrm>
        </p:grpSpPr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3276600" y="2514600"/>
              <a:ext cx="1295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ja-JP" altLang="en-US" sz="1200" b="1" dirty="0"/>
                <a:t>刃具がたわむ</a:t>
              </a: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276600" y="2438400"/>
              <a:ext cx="10668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24331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5"/>
          <p:cNvSpPr txBox="1">
            <a:spLocks noChangeArrowheads="1"/>
          </p:cNvSpPr>
          <p:nvPr/>
        </p:nvSpPr>
        <p:spPr bwMode="auto">
          <a:xfrm>
            <a:off x="228600" y="137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i="1">
                <a:solidFill>
                  <a:srgbClr val="180B77"/>
                </a:solidFill>
                <a:latin typeface="Arial" charset="0"/>
              </a:rPr>
              <a:t>①</a:t>
            </a:r>
            <a:r>
              <a:rPr lang="ja-JP" altLang="en-US" sz="3200" b="1" i="1">
                <a:solidFill>
                  <a:srgbClr val="180B77"/>
                </a:solidFill>
                <a:latin typeface="Arial" charset="0"/>
              </a:rPr>
              <a:t>　</a:t>
            </a:r>
            <a:r>
              <a:rPr lang="ja-JP" altLang="en-US" sz="3200" b="1" i="1">
                <a:solidFill>
                  <a:srgbClr val="FE2508"/>
                </a:solidFill>
                <a:latin typeface="Arial" charset="0"/>
              </a:rPr>
              <a:t>荒工程の切粉</a:t>
            </a:r>
            <a:r>
              <a:rPr lang="ja-JP" altLang="en-US" sz="3200" b="1" i="1">
                <a:latin typeface="Arial" charset="0"/>
              </a:rPr>
              <a:t>が原因になっていないか？</a:t>
            </a:r>
          </a:p>
        </p:txBody>
      </p:sp>
      <p:sp>
        <p:nvSpPr>
          <p:cNvPr id="3" name="Text Box 567"/>
          <p:cNvSpPr txBox="1">
            <a:spLocks noChangeArrowheads="1"/>
          </p:cNvSpPr>
          <p:nvPr/>
        </p:nvSpPr>
        <p:spPr bwMode="auto">
          <a:xfrm>
            <a:off x="76200" y="23622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i="1" dirty="0">
                <a:solidFill>
                  <a:srgbClr val="180B77"/>
                </a:solidFill>
                <a:latin typeface="Arial" charset="0"/>
              </a:rPr>
              <a:t>②</a:t>
            </a:r>
            <a:r>
              <a:rPr lang="ja-JP" altLang="en-US" sz="3200" b="1" i="1" dirty="0">
                <a:solidFill>
                  <a:srgbClr val="180B77"/>
                </a:solidFill>
                <a:latin typeface="Arial" charset="0"/>
              </a:rPr>
              <a:t>　</a:t>
            </a:r>
            <a:r>
              <a:rPr lang="ja-JP" altLang="en-US" sz="3200" b="1" i="1" dirty="0">
                <a:solidFill>
                  <a:srgbClr val="FE2508"/>
                </a:solidFill>
                <a:latin typeface="Arial" charset="0"/>
              </a:rPr>
              <a:t>主軸</a:t>
            </a:r>
            <a:r>
              <a:rPr lang="ja-JP" altLang="en-US" sz="3200" b="1" i="1" dirty="0">
                <a:latin typeface="Arial" charset="0"/>
              </a:rPr>
              <a:t>は本当に振れていないか？</a:t>
            </a:r>
          </a:p>
        </p:txBody>
      </p:sp>
      <p:sp>
        <p:nvSpPr>
          <p:cNvPr id="4" name="Text Box 568"/>
          <p:cNvSpPr txBox="1">
            <a:spLocks noChangeArrowheads="1"/>
          </p:cNvSpPr>
          <p:nvPr/>
        </p:nvSpPr>
        <p:spPr bwMode="auto">
          <a:xfrm>
            <a:off x="-152400" y="33528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i="1" dirty="0">
                <a:solidFill>
                  <a:srgbClr val="180B77"/>
                </a:solidFill>
                <a:latin typeface="Arial" charset="0"/>
              </a:rPr>
              <a:t>③</a:t>
            </a:r>
            <a:r>
              <a:rPr lang="ja-JP" altLang="en-US" sz="3200" b="1" i="1" dirty="0">
                <a:solidFill>
                  <a:srgbClr val="180B77"/>
                </a:solidFill>
                <a:latin typeface="Arial" charset="0"/>
              </a:rPr>
              <a:t>　仕上げ</a:t>
            </a:r>
            <a:r>
              <a:rPr lang="ja-JP" altLang="en-US" sz="3200" b="1" i="1" dirty="0">
                <a:latin typeface="Arial" charset="0"/>
              </a:rPr>
              <a:t>加工時に</a:t>
            </a:r>
            <a:r>
              <a:rPr lang="ja-JP" altLang="en-US" sz="3200" b="1" i="1" dirty="0">
                <a:solidFill>
                  <a:srgbClr val="FE2508"/>
                </a:solidFill>
                <a:latin typeface="Arial" charset="0"/>
              </a:rPr>
              <a:t>刃具</a:t>
            </a:r>
            <a:r>
              <a:rPr lang="ja-JP" altLang="en-US" sz="3200" b="1" i="1" dirty="0">
                <a:latin typeface="Arial" charset="0"/>
              </a:rPr>
              <a:t>は振れていないか？</a:t>
            </a:r>
          </a:p>
        </p:txBody>
      </p:sp>
      <p:grpSp>
        <p:nvGrpSpPr>
          <p:cNvPr id="5" name="Group 572"/>
          <p:cNvGrpSpPr>
            <a:grpSpLocks/>
          </p:cNvGrpSpPr>
          <p:nvPr/>
        </p:nvGrpSpPr>
        <p:grpSpPr bwMode="auto">
          <a:xfrm>
            <a:off x="1600200" y="4191000"/>
            <a:ext cx="5638800" cy="1905000"/>
            <a:chOff x="1008" y="2640"/>
            <a:chExt cx="3552" cy="1200"/>
          </a:xfrm>
        </p:grpSpPr>
        <p:pic>
          <p:nvPicPr>
            <p:cNvPr id="6" name="Object 5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88"/>
              <a:ext cx="1218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AutoShape 570"/>
            <p:cNvSpPr>
              <a:spLocks noChangeArrowheads="1"/>
            </p:cNvSpPr>
            <p:nvPr/>
          </p:nvSpPr>
          <p:spPr bwMode="auto">
            <a:xfrm>
              <a:off x="2448" y="2640"/>
              <a:ext cx="2112" cy="624"/>
            </a:xfrm>
            <a:prstGeom prst="wedgeRoundRectCallout">
              <a:avLst>
                <a:gd name="adj1" fmla="val -83380"/>
                <a:gd name="adj2" fmla="val 37338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b="1" i="1">
                  <a:solidFill>
                    <a:srgbClr val="180B77"/>
                  </a:solidFill>
                  <a:latin typeface="Arial" charset="0"/>
                </a:rPr>
                <a:t>この</a:t>
              </a:r>
              <a:r>
                <a:rPr lang="ja-JP" altLang="en-US" b="1" i="1">
                  <a:solidFill>
                    <a:srgbClr val="FE2508"/>
                  </a:solidFill>
                  <a:latin typeface="Arial" charset="0"/>
                </a:rPr>
                <a:t>３件</a:t>
              </a:r>
              <a:r>
                <a:rPr lang="ja-JP" altLang="en-US" b="1" i="1">
                  <a:solidFill>
                    <a:srgbClr val="180B77"/>
                  </a:solidFill>
                  <a:latin typeface="Arial" charset="0"/>
                </a:rPr>
                <a:t>について検証してみよう！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56588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2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5400"/>
              <a:t>荒工程の切粉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721600" cy="9906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latin typeface="HG正楷書体-PRO" pitchFamily="66" charset="-128"/>
                <a:ea typeface="HG正楷書体-PRO" pitchFamily="66" charset="-128"/>
              </a:rPr>
              <a:t>要因の検証１</a:t>
            </a:r>
            <a:endParaRPr lang="ja-JP" altLang="en-US" kern="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251520" y="1593643"/>
            <a:ext cx="3240360" cy="230425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5" name="Picture 535" descr="P819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0" y="1772816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36"/>
          <p:cNvSpPr>
            <a:spLocks noChangeArrowheads="1"/>
          </p:cNvSpPr>
          <p:nvPr/>
        </p:nvSpPr>
        <p:spPr bwMode="auto">
          <a:xfrm>
            <a:off x="1376782" y="2745800"/>
            <a:ext cx="773061" cy="26629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" name="AutoShape 537"/>
          <p:cNvSpPr>
            <a:spLocks noChangeArrowheads="1"/>
          </p:cNvSpPr>
          <p:nvPr/>
        </p:nvSpPr>
        <p:spPr bwMode="auto">
          <a:xfrm>
            <a:off x="3048000" y="1524000"/>
            <a:ext cx="3790950" cy="1314450"/>
          </a:xfrm>
          <a:prstGeom prst="cloudCallout">
            <a:avLst>
              <a:gd name="adj1" fmla="val -78852"/>
              <a:gd name="adj2" fmla="val 3442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800" b="1">
                <a:latin typeface="ＭＳ Ｐゴシック" pitchFamily="50" charset="-128"/>
              </a:rPr>
              <a:t>仕上げ加工前の検査で</a:t>
            </a:r>
          </a:p>
          <a:p>
            <a:pPr algn="l">
              <a:spcBef>
                <a:spcPct val="0"/>
              </a:spcBef>
            </a:pPr>
            <a:r>
              <a:rPr kumimoji="0" lang="ja-JP" altLang="en-US" sz="1800" b="1">
                <a:latin typeface="ＭＳ Ｐゴシック" pitchFamily="50" charset="-128"/>
              </a:rPr>
              <a:t>切粉の残りがあるよ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2843808" y="4070514"/>
            <a:ext cx="5904656" cy="255888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0" name="Group 541"/>
          <p:cNvGrpSpPr>
            <a:grpSpLocks/>
          </p:cNvGrpSpPr>
          <p:nvPr/>
        </p:nvGrpSpPr>
        <p:grpSpPr bwMode="auto">
          <a:xfrm>
            <a:off x="3042989" y="4762500"/>
            <a:ext cx="5133975" cy="838200"/>
            <a:chOff x="1296" y="3000"/>
            <a:chExt cx="3234" cy="528"/>
          </a:xfrm>
        </p:grpSpPr>
        <p:sp>
          <p:nvSpPr>
            <p:cNvPr id="11" name="Rectangle 475"/>
            <p:cNvSpPr>
              <a:spLocks noChangeArrowheads="1"/>
            </p:cNvSpPr>
            <p:nvPr/>
          </p:nvSpPr>
          <p:spPr bwMode="auto">
            <a:xfrm>
              <a:off x="1608" y="3204"/>
              <a:ext cx="54" cy="16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" name="Rectangle 476"/>
            <p:cNvSpPr>
              <a:spLocks noChangeArrowheads="1"/>
            </p:cNvSpPr>
            <p:nvPr/>
          </p:nvSpPr>
          <p:spPr bwMode="auto">
            <a:xfrm>
              <a:off x="1866" y="3228"/>
              <a:ext cx="66" cy="108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" name="Rectangle 477"/>
            <p:cNvSpPr>
              <a:spLocks noChangeArrowheads="1"/>
            </p:cNvSpPr>
            <p:nvPr/>
          </p:nvSpPr>
          <p:spPr bwMode="auto">
            <a:xfrm>
              <a:off x="2112" y="3228"/>
              <a:ext cx="390" cy="114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" name="Rectangle 478"/>
            <p:cNvSpPr>
              <a:spLocks noChangeArrowheads="1"/>
            </p:cNvSpPr>
            <p:nvPr/>
          </p:nvSpPr>
          <p:spPr bwMode="auto">
            <a:xfrm>
              <a:off x="1374" y="3180"/>
              <a:ext cx="162" cy="216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" name="Rectangle 479"/>
            <p:cNvSpPr>
              <a:spLocks noChangeArrowheads="1"/>
            </p:cNvSpPr>
            <p:nvPr/>
          </p:nvSpPr>
          <p:spPr bwMode="auto">
            <a:xfrm>
              <a:off x="1734" y="3216"/>
              <a:ext cx="72" cy="138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6" name="Rectangle 480"/>
            <p:cNvSpPr>
              <a:spLocks noChangeArrowheads="1"/>
            </p:cNvSpPr>
            <p:nvPr/>
          </p:nvSpPr>
          <p:spPr bwMode="auto">
            <a:xfrm>
              <a:off x="1992" y="3228"/>
              <a:ext cx="60" cy="108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" name="Freeform 481"/>
            <p:cNvSpPr>
              <a:spLocks/>
            </p:cNvSpPr>
            <p:nvPr/>
          </p:nvSpPr>
          <p:spPr bwMode="auto">
            <a:xfrm>
              <a:off x="1350" y="3000"/>
              <a:ext cx="3180" cy="528"/>
            </a:xfrm>
            <a:custGeom>
              <a:avLst/>
              <a:gdLst>
                <a:gd name="T0" fmla="*/ 836783 w 488"/>
                <a:gd name="T1" fmla="*/ 27349 h 89"/>
                <a:gd name="T2" fmla="*/ 827654 w 488"/>
                <a:gd name="T3" fmla="*/ 22348 h 89"/>
                <a:gd name="T4" fmla="*/ 800519 w 488"/>
                <a:gd name="T5" fmla="*/ 21084 h 89"/>
                <a:gd name="T6" fmla="*/ 788080 w 488"/>
                <a:gd name="T7" fmla="*/ 24846 h 89"/>
                <a:gd name="T8" fmla="*/ 778950 w 488"/>
                <a:gd name="T9" fmla="*/ 22348 h 89"/>
                <a:gd name="T10" fmla="*/ 760945 w 488"/>
                <a:gd name="T11" fmla="*/ 21084 h 89"/>
                <a:gd name="T12" fmla="*/ 750161 w 488"/>
                <a:gd name="T13" fmla="*/ 24846 h 89"/>
                <a:gd name="T14" fmla="*/ 742980 w 488"/>
                <a:gd name="T15" fmla="*/ 22348 h 89"/>
                <a:gd name="T16" fmla="*/ 726637 w 488"/>
                <a:gd name="T17" fmla="*/ 21084 h 89"/>
                <a:gd name="T18" fmla="*/ 717800 w 488"/>
                <a:gd name="T19" fmla="*/ 23582 h 89"/>
                <a:gd name="T20" fmla="*/ 710326 w 488"/>
                <a:gd name="T21" fmla="*/ 22348 h 89"/>
                <a:gd name="T22" fmla="*/ 694276 w 488"/>
                <a:gd name="T23" fmla="*/ 21084 h 89"/>
                <a:gd name="T24" fmla="*/ 687056 w 488"/>
                <a:gd name="T25" fmla="*/ 23582 h 89"/>
                <a:gd name="T26" fmla="*/ 679881 w 488"/>
                <a:gd name="T27" fmla="*/ 22348 h 89"/>
                <a:gd name="T28" fmla="*/ 663532 w 488"/>
                <a:gd name="T29" fmla="*/ 21084 h 89"/>
                <a:gd name="T30" fmla="*/ 654402 w 488"/>
                <a:gd name="T31" fmla="*/ 23582 h 89"/>
                <a:gd name="T32" fmla="*/ 647228 w 488"/>
                <a:gd name="T33" fmla="*/ 22348 h 89"/>
                <a:gd name="T34" fmla="*/ 631178 w 488"/>
                <a:gd name="T35" fmla="*/ 21084 h 89"/>
                <a:gd name="T36" fmla="*/ 623958 w 488"/>
                <a:gd name="T37" fmla="*/ 23582 h 89"/>
                <a:gd name="T38" fmla="*/ 614828 w 488"/>
                <a:gd name="T39" fmla="*/ 22348 h 89"/>
                <a:gd name="T40" fmla="*/ 605992 w 488"/>
                <a:gd name="T41" fmla="*/ 19850 h 89"/>
                <a:gd name="T42" fmla="*/ 255970 w 488"/>
                <a:gd name="T43" fmla="*/ 0 h 89"/>
                <a:gd name="T44" fmla="*/ 252360 w 488"/>
                <a:gd name="T45" fmla="*/ 32166 h 89"/>
                <a:gd name="T46" fmla="*/ 227181 w 488"/>
                <a:gd name="T47" fmla="*/ 33400 h 89"/>
                <a:gd name="T48" fmla="*/ 221916 w 488"/>
                <a:gd name="T49" fmla="*/ 28405 h 89"/>
                <a:gd name="T50" fmla="*/ 207267 w 488"/>
                <a:gd name="T51" fmla="*/ 23582 h 89"/>
                <a:gd name="T52" fmla="*/ 191211 w 488"/>
                <a:gd name="T53" fmla="*/ 24846 h 89"/>
                <a:gd name="T54" fmla="*/ 183997 w 488"/>
                <a:gd name="T55" fmla="*/ 27349 h 89"/>
                <a:gd name="T56" fmla="*/ 174867 w 488"/>
                <a:gd name="T57" fmla="*/ 23582 h 89"/>
                <a:gd name="T58" fmla="*/ 149682 w 488"/>
                <a:gd name="T59" fmla="*/ 24846 h 89"/>
                <a:gd name="T60" fmla="*/ 142507 w 488"/>
                <a:gd name="T61" fmla="*/ 26115 h 89"/>
                <a:gd name="T62" fmla="*/ 136988 w 488"/>
                <a:gd name="T63" fmla="*/ 23582 h 89"/>
                <a:gd name="T64" fmla="*/ 120938 w 488"/>
                <a:gd name="T65" fmla="*/ 24846 h 89"/>
                <a:gd name="T66" fmla="*/ 113718 w 488"/>
                <a:gd name="T67" fmla="*/ 24846 h 89"/>
                <a:gd name="T68" fmla="*/ 100978 w 488"/>
                <a:gd name="T69" fmla="*/ 21084 h 89"/>
                <a:gd name="T70" fmla="*/ 84674 w 488"/>
                <a:gd name="T71" fmla="*/ 24846 h 89"/>
                <a:gd name="T72" fmla="*/ 75799 w 488"/>
                <a:gd name="T73" fmla="*/ 22348 h 89"/>
                <a:gd name="T74" fmla="*/ 55885 w 488"/>
                <a:gd name="T75" fmla="*/ 19850 h 89"/>
                <a:gd name="T76" fmla="*/ 46755 w 488"/>
                <a:gd name="T77" fmla="*/ 23582 h 89"/>
                <a:gd name="T78" fmla="*/ 39574 w 488"/>
                <a:gd name="T79" fmla="*/ 28405 h 89"/>
                <a:gd name="T80" fmla="*/ 3610 w 488"/>
                <a:gd name="T81" fmla="*/ 30903 h 89"/>
                <a:gd name="T82" fmla="*/ 0 w 488"/>
                <a:gd name="T83" fmla="*/ 110233 h 89"/>
                <a:gd name="T84" fmla="*/ 874409 w 488"/>
                <a:gd name="T85" fmla="*/ 30903 h 89"/>
                <a:gd name="T86" fmla="*/ 869144 w 488"/>
                <a:gd name="T87" fmla="*/ 27349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8" h="89">
                  <a:moveTo>
                    <a:pt x="474" y="22"/>
                  </a:moveTo>
                  <a:lnTo>
                    <a:pt x="464" y="22"/>
                  </a:lnTo>
                  <a:lnTo>
                    <a:pt x="462" y="21"/>
                  </a:lnTo>
                  <a:lnTo>
                    <a:pt x="459" y="18"/>
                  </a:lnTo>
                  <a:lnTo>
                    <a:pt x="455" y="17"/>
                  </a:lnTo>
                  <a:lnTo>
                    <a:pt x="444" y="17"/>
                  </a:lnTo>
                  <a:lnTo>
                    <a:pt x="440" y="18"/>
                  </a:lnTo>
                  <a:lnTo>
                    <a:pt x="437" y="20"/>
                  </a:lnTo>
                  <a:lnTo>
                    <a:pt x="435" y="20"/>
                  </a:lnTo>
                  <a:lnTo>
                    <a:pt x="432" y="18"/>
                  </a:lnTo>
                  <a:lnTo>
                    <a:pt x="428" y="17"/>
                  </a:lnTo>
                  <a:lnTo>
                    <a:pt x="422" y="17"/>
                  </a:lnTo>
                  <a:lnTo>
                    <a:pt x="419" y="18"/>
                  </a:lnTo>
                  <a:lnTo>
                    <a:pt x="416" y="20"/>
                  </a:lnTo>
                  <a:lnTo>
                    <a:pt x="414" y="20"/>
                  </a:lnTo>
                  <a:lnTo>
                    <a:pt x="412" y="18"/>
                  </a:lnTo>
                  <a:lnTo>
                    <a:pt x="409" y="17"/>
                  </a:lnTo>
                  <a:lnTo>
                    <a:pt x="403" y="17"/>
                  </a:lnTo>
                  <a:lnTo>
                    <a:pt x="400" y="18"/>
                  </a:lnTo>
                  <a:lnTo>
                    <a:pt x="398" y="19"/>
                  </a:lnTo>
                  <a:lnTo>
                    <a:pt x="396" y="19"/>
                  </a:lnTo>
                  <a:lnTo>
                    <a:pt x="394" y="18"/>
                  </a:lnTo>
                  <a:lnTo>
                    <a:pt x="391" y="17"/>
                  </a:lnTo>
                  <a:lnTo>
                    <a:pt x="385" y="17"/>
                  </a:lnTo>
                  <a:lnTo>
                    <a:pt x="383" y="18"/>
                  </a:lnTo>
                  <a:lnTo>
                    <a:pt x="381" y="19"/>
                  </a:lnTo>
                  <a:lnTo>
                    <a:pt x="379" y="19"/>
                  </a:lnTo>
                  <a:lnTo>
                    <a:pt x="377" y="18"/>
                  </a:lnTo>
                  <a:lnTo>
                    <a:pt x="375" y="17"/>
                  </a:lnTo>
                  <a:lnTo>
                    <a:pt x="368" y="17"/>
                  </a:lnTo>
                  <a:lnTo>
                    <a:pt x="365" y="18"/>
                  </a:lnTo>
                  <a:lnTo>
                    <a:pt x="363" y="19"/>
                  </a:lnTo>
                  <a:lnTo>
                    <a:pt x="361" y="19"/>
                  </a:lnTo>
                  <a:lnTo>
                    <a:pt x="359" y="18"/>
                  </a:lnTo>
                  <a:lnTo>
                    <a:pt x="355" y="17"/>
                  </a:lnTo>
                  <a:lnTo>
                    <a:pt x="350" y="17"/>
                  </a:lnTo>
                  <a:lnTo>
                    <a:pt x="347" y="18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41" y="18"/>
                  </a:lnTo>
                  <a:lnTo>
                    <a:pt x="337" y="17"/>
                  </a:lnTo>
                  <a:lnTo>
                    <a:pt x="336" y="16"/>
                  </a:lnTo>
                  <a:lnTo>
                    <a:pt x="335" y="0"/>
                  </a:lnTo>
                  <a:lnTo>
                    <a:pt x="142" y="0"/>
                  </a:lnTo>
                  <a:lnTo>
                    <a:pt x="141" y="24"/>
                  </a:lnTo>
                  <a:lnTo>
                    <a:pt x="140" y="26"/>
                  </a:lnTo>
                  <a:lnTo>
                    <a:pt x="138" y="27"/>
                  </a:lnTo>
                  <a:lnTo>
                    <a:pt x="126" y="27"/>
                  </a:lnTo>
                  <a:lnTo>
                    <a:pt x="124" y="26"/>
                  </a:lnTo>
                  <a:lnTo>
                    <a:pt x="123" y="23"/>
                  </a:lnTo>
                  <a:lnTo>
                    <a:pt x="120" y="20"/>
                  </a:lnTo>
                  <a:lnTo>
                    <a:pt x="115" y="19"/>
                  </a:lnTo>
                  <a:lnTo>
                    <a:pt x="109" y="19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102" y="22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87" y="19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8" y="20"/>
                  </a:lnTo>
                  <a:lnTo>
                    <a:pt x="76" y="19"/>
                  </a:lnTo>
                  <a:lnTo>
                    <a:pt x="69" y="19"/>
                  </a:lnTo>
                  <a:lnTo>
                    <a:pt x="67" y="20"/>
                  </a:lnTo>
                  <a:lnTo>
                    <a:pt x="65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1" y="16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5" y="23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89"/>
                  </a:lnTo>
                  <a:lnTo>
                    <a:pt x="488" y="89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82" y="22"/>
                  </a:lnTo>
                  <a:lnTo>
                    <a:pt x="474" y="22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482"/>
            <p:cNvSpPr>
              <a:spLocks/>
            </p:cNvSpPr>
            <p:nvPr/>
          </p:nvSpPr>
          <p:spPr bwMode="auto">
            <a:xfrm>
              <a:off x="2742" y="3150"/>
              <a:ext cx="1770" cy="378"/>
            </a:xfrm>
            <a:custGeom>
              <a:avLst/>
              <a:gdLst>
                <a:gd name="T0" fmla="*/ 494990 w 270"/>
                <a:gd name="T1" fmla="*/ 6172 h 64"/>
                <a:gd name="T2" fmla="*/ 445135 w 270"/>
                <a:gd name="T3" fmla="*/ 1223 h 64"/>
                <a:gd name="T4" fmla="*/ 421201 w 270"/>
                <a:gd name="T5" fmla="*/ 0 h 64"/>
                <a:gd name="T6" fmla="*/ 419221 w 270"/>
                <a:gd name="T7" fmla="*/ 8440 h 64"/>
                <a:gd name="T8" fmla="*/ 395241 w 270"/>
                <a:gd name="T9" fmla="*/ 1223 h 64"/>
                <a:gd name="T10" fmla="*/ 380334 w 270"/>
                <a:gd name="T11" fmla="*/ 0 h 64"/>
                <a:gd name="T12" fmla="*/ 378655 w 270"/>
                <a:gd name="T13" fmla="*/ 8440 h 64"/>
                <a:gd name="T14" fmla="*/ 360044 w 270"/>
                <a:gd name="T15" fmla="*/ 1223 h 64"/>
                <a:gd name="T16" fmla="*/ 345393 w 270"/>
                <a:gd name="T17" fmla="*/ 0 h 64"/>
                <a:gd name="T18" fmla="*/ 343413 w 270"/>
                <a:gd name="T19" fmla="*/ 8440 h 64"/>
                <a:gd name="T20" fmla="*/ 326781 w 270"/>
                <a:gd name="T21" fmla="*/ 1223 h 64"/>
                <a:gd name="T22" fmla="*/ 313847 w 270"/>
                <a:gd name="T23" fmla="*/ 0 h 64"/>
                <a:gd name="T24" fmla="*/ 312176 w 270"/>
                <a:gd name="T25" fmla="*/ 8440 h 64"/>
                <a:gd name="T26" fmla="*/ 295544 w 270"/>
                <a:gd name="T27" fmla="*/ 1223 h 64"/>
                <a:gd name="T28" fmla="*/ 280584 w 270"/>
                <a:gd name="T29" fmla="*/ 0 h 64"/>
                <a:gd name="T30" fmla="*/ 278913 w 270"/>
                <a:gd name="T31" fmla="*/ 8440 h 64"/>
                <a:gd name="T32" fmla="*/ 262281 w 270"/>
                <a:gd name="T33" fmla="*/ 1223 h 64"/>
                <a:gd name="T34" fmla="*/ 249341 w 270"/>
                <a:gd name="T35" fmla="*/ 0 h 64"/>
                <a:gd name="T36" fmla="*/ 247367 w 270"/>
                <a:gd name="T37" fmla="*/ 8440 h 64"/>
                <a:gd name="T38" fmla="*/ 230736 w 270"/>
                <a:gd name="T39" fmla="*/ 1223 h 64"/>
                <a:gd name="T40" fmla="*/ 216078 w 270"/>
                <a:gd name="T41" fmla="*/ 0 h 64"/>
                <a:gd name="T42" fmla="*/ 214104 w 270"/>
                <a:gd name="T43" fmla="*/ 8440 h 64"/>
                <a:gd name="T44" fmla="*/ 197473 w 270"/>
                <a:gd name="T45" fmla="*/ 1223 h 64"/>
                <a:gd name="T46" fmla="*/ 179163 w 270"/>
                <a:gd name="T47" fmla="*/ 0 h 64"/>
                <a:gd name="T48" fmla="*/ 177190 w 270"/>
                <a:gd name="T49" fmla="*/ 8440 h 64"/>
                <a:gd name="T50" fmla="*/ 160598 w 270"/>
                <a:gd name="T51" fmla="*/ 1223 h 64"/>
                <a:gd name="T52" fmla="*/ 145946 w 270"/>
                <a:gd name="T53" fmla="*/ 0 h 64"/>
                <a:gd name="T54" fmla="*/ 143967 w 270"/>
                <a:gd name="T55" fmla="*/ 8440 h 64"/>
                <a:gd name="T56" fmla="*/ 123684 w 270"/>
                <a:gd name="T57" fmla="*/ 1223 h 64"/>
                <a:gd name="T58" fmla="*/ 109025 w 270"/>
                <a:gd name="T59" fmla="*/ 0 h 64"/>
                <a:gd name="T60" fmla="*/ 107052 w 270"/>
                <a:gd name="T61" fmla="*/ 8440 h 64"/>
                <a:gd name="T62" fmla="*/ 86769 w 270"/>
                <a:gd name="T63" fmla="*/ 1223 h 64"/>
                <a:gd name="T64" fmla="*/ 55480 w 270"/>
                <a:gd name="T65" fmla="*/ 0 h 64"/>
                <a:gd name="T66" fmla="*/ 53546 w 270"/>
                <a:gd name="T67" fmla="*/ 13395 h 64"/>
                <a:gd name="T68" fmla="*/ 25914 w 270"/>
                <a:gd name="T69" fmla="*/ 6172 h 64"/>
                <a:gd name="T70" fmla="*/ 3651 w 270"/>
                <a:gd name="T71" fmla="*/ 4955 h 64"/>
                <a:gd name="T72" fmla="*/ 0 w 270"/>
                <a:gd name="T73" fmla="*/ 77898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0" h="64">
                  <a:moveTo>
                    <a:pt x="270" y="3"/>
                  </a:moveTo>
                  <a:lnTo>
                    <a:pt x="268" y="5"/>
                  </a:lnTo>
                  <a:lnTo>
                    <a:pt x="241" y="5"/>
                  </a:lnTo>
                  <a:lnTo>
                    <a:pt x="241" y="1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27" y="1"/>
                  </a:lnTo>
                  <a:lnTo>
                    <a:pt x="227" y="7"/>
                  </a:lnTo>
                  <a:lnTo>
                    <a:pt x="214" y="7"/>
                  </a:lnTo>
                  <a:lnTo>
                    <a:pt x="214" y="1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195" y="7"/>
                  </a:lnTo>
                  <a:lnTo>
                    <a:pt x="195" y="1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86" y="1"/>
                  </a:lnTo>
                  <a:lnTo>
                    <a:pt x="186" y="7"/>
                  </a:lnTo>
                  <a:lnTo>
                    <a:pt x="177" y="7"/>
                  </a:lnTo>
                  <a:lnTo>
                    <a:pt x="177" y="1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9" y="1"/>
                  </a:lnTo>
                  <a:lnTo>
                    <a:pt x="169" y="7"/>
                  </a:lnTo>
                  <a:lnTo>
                    <a:pt x="160" y="7"/>
                  </a:lnTo>
                  <a:lnTo>
                    <a:pt x="160" y="1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51" y="7"/>
                  </a:lnTo>
                  <a:lnTo>
                    <a:pt x="142" y="7"/>
                  </a:lnTo>
                  <a:lnTo>
                    <a:pt x="142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4" y="7"/>
                  </a:lnTo>
                  <a:lnTo>
                    <a:pt x="125" y="7"/>
                  </a:lnTo>
                  <a:lnTo>
                    <a:pt x="125" y="1"/>
                  </a:lnTo>
                  <a:lnTo>
                    <a:pt x="124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6" y="7"/>
                  </a:lnTo>
                  <a:lnTo>
                    <a:pt x="107" y="7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6" y="7"/>
                  </a:lnTo>
                  <a:lnTo>
                    <a:pt x="87" y="7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67" y="1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58" y="7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11"/>
                  </a:lnTo>
                  <a:lnTo>
                    <a:pt x="14" y="11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483"/>
            <p:cNvSpPr>
              <a:spLocks/>
            </p:cNvSpPr>
            <p:nvPr/>
          </p:nvSpPr>
          <p:spPr bwMode="auto">
            <a:xfrm>
              <a:off x="4452" y="3396"/>
              <a:ext cx="72" cy="132"/>
            </a:xfrm>
            <a:custGeom>
              <a:avLst/>
              <a:gdLst>
                <a:gd name="T0" fmla="*/ 15552 w 12"/>
                <a:gd name="T1" fmla="*/ 2078 h 23"/>
                <a:gd name="T2" fmla="*/ 10368 w 12"/>
                <a:gd name="T3" fmla="*/ 0 h 23"/>
                <a:gd name="T4" fmla="*/ 0 w 12"/>
                <a:gd name="T5" fmla="*/ 0 h 23"/>
                <a:gd name="T6" fmla="*/ 1296 w 12"/>
                <a:gd name="T7" fmla="*/ 24965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12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" y="23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484"/>
            <p:cNvSpPr>
              <a:spLocks noChangeShapeType="1"/>
            </p:cNvSpPr>
            <p:nvPr/>
          </p:nvSpPr>
          <p:spPr bwMode="auto">
            <a:xfrm>
              <a:off x="4494" y="3180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485"/>
            <p:cNvSpPr>
              <a:spLocks/>
            </p:cNvSpPr>
            <p:nvPr/>
          </p:nvSpPr>
          <p:spPr bwMode="auto">
            <a:xfrm>
              <a:off x="4326" y="3396"/>
              <a:ext cx="54" cy="132"/>
            </a:xfrm>
            <a:custGeom>
              <a:avLst/>
              <a:gdLst>
                <a:gd name="T0" fmla="*/ 1296 w 9"/>
                <a:gd name="T1" fmla="*/ 24965 h 23"/>
                <a:gd name="T2" fmla="*/ 0 w 9"/>
                <a:gd name="T3" fmla="*/ 0 h 23"/>
                <a:gd name="T4" fmla="*/ 11664 w 9"/>
                <a:gd name="T5" fmla="*/ 0 h 23"/>
                <a:gd name="T6" fmla="*/ 10368 w 9"/>
                <a:gd name="T7" fmla="*/ 24965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8" y="23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486"/>
            <p:cNvSpPr>
              <a:spLocks/>
            </p:cNvSpPr>
            <p:nvPr/>
          </p:nvSpPr>
          <p:spPr bwMode="auto">
            <a:xfrm>
              <a:off x="4152" y="3384"/>
              <a:ext cx="78" cy="144"/>
            </a:xfrm>
            <a:custGeom>
              <a:avLst/>
              <a:gdLst>
                <a:gd name="T0" fmla="*/ 19773 w 12"/>
                <a:gd name="T1" fmla="*/ 31104 h 24"/>
                <a:gd name="T2" fmla="*/ 21424 w 12"/>
                <a:gd name="T3" fmla="*/ 0 h 24"/>
                <a:gd name="T4" fmla="*/ 0 w 12"/>
                <a:gd name="T5" fmla="*/ 0 h 24"/>
                <a:gd name="T6" fmla="*/ 0 w 12"/>
                <a:gd name="T7" fmla="*/ 7776 h 24"/>
                <a:gd name="T8" fmla="*/ 5493 w 12"/>
                <a:gd name="T9" fmla="*/ 10368 h 24"/>
                <a:gd name="T10" fmla="*/ 7144 w 12"/>
                <a:gd name="T11" fmla="*/ 12960 h 24"/>
                <a:gd name="T12" fmla="*/ 9087 w 12"/>
                <a:gd name="T13" fmla="*/ 2980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4">
                  <a:moveTo>
                    <a:pt x="11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23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487"/>
            <p:cNvSpPr>
              <a:spLocks/>
            </p:cNvSpPr>
            <p:nvPr/>
          </p:nvSpPr>
          <p:spPr bwMode="auto">
            <a:xfrm>
              <a:off x="4020" y="3384"/>
              <a:ext cx="72" cy="138"/>
            </a:xfrm>
            <a:custGeom>
              <a:avLst/>
              <a:gdLst>
                <a:gd name="T0" fmla="*/ 4096 w 9"/>
                <a:gd name="T1" fmla="*/ 29808 h 23"/>
                <a:gd name="T2" fmla="*/ 0 w 9"/>
                <a:gd name="T3" fmla="*/ 0 h 23"/>
                <a:gd name="T4" fmla="*/ 36864 w 9"/>
                <a:gd name="T5" fmla="*/ 0 h 23"/>
                <a:gd name="T6" fmla="*/ 36864 w 9"/>
                <a:gd name="T7" fmla="*/ 7776 h 23"/>
                <a:gd name="T8" fmla="*/ 32768 w 9"/>
                <a:gd name="T9" fmla="*/ 9072 h 23"/>
                <a:gd name="T10" fmla="*/ 28672 w 9"/>
                <a:gd name="T11" fmla="*/ 2980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23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488"/>
            <p:cNvSpPr>
              <a:spLocks/>
            </p:cNvSpPr>
            <p:nvPr/>
          </p:nvSpPr>
          <p:spPr bwMode="auto">
            <a:xfrm>
              <a:off x="3912" y="3384"/>
              <a:ext cx="48" cy="144"/>
            </a:xfrm>
            <a:custGeom>
              <a:avLst/>
              <a:gdLst>
                <a:gd name="T0" fmla="*/ 1296 w 8"/>
                <a:gd name="T1" fmla="*/ 31104 h 24"/>
                <a:gd name="T2" fmla="*/ 0 w 8"/>
                <a:gd name="T3" fmla="*/ 0 h 24"/>
                <a:gd name="T4" fmla="*/ 10368 w 8"/>
                <a:gd name="T5" fmla="*/ 0 h 24"/>
                <a:gd name="T6" fmla="*/ 9072 w 8"/>
                <a:gd name="T7" fmla="*/ 31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489"/>
            <p:cNvSpPr>
              <a:spLocks/>
            </p:cNvSpPr>
            <p:nvPr/>
          </p:nvSpPr>
          <p:spPr bwMode="auto">
            <a:xfrm>
              <a:off x="3798" y="3384"/>
              <a:ext cx="48" cy="144"/>
            </a:xfrm>
            <a:custGeom>
              <a:avLst/>
              <a:gdLst>
                <a:gd name="T0" fmla="*/ 1296 w 8"/>
                <a:gd name="T1" fmla="*/ 31104 h 24"/>
                <a:gd name="T2" fmla="*/ 0 w 8"/>
                <a:gd name="T3" fmla="*/ 0 h 24"/>
                <a:gd name="T4" fmla="*/ 10368 w 8"/>
                <a:gd name="T5" fmla="*/ 0 h 24"/>
                <a:gd name="T6" fmla="*/ 9072 w 8"/>
                <a:gd name="T7" fmla="*/ 31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490"/>
            <p:cNvSpPr>
              <a:spLocks/>
            </p:cNvSpPr>
            <p:nvPr/>
          </p:nvSpPr>
          <p:spPr bwMode="auto">
            <a:xfrm>
              <a:off x="3684" y="3384"/>
              <a:ext cx="48" cy="144"/>
            </a:xfrm>
            <a:custGeom>
              <a:avLst/>
              <a:gdLst>
                <a:gd name="T0" fmla="*/ 1296 w 8"/>
                <a:gd name="T1" fmla="*/ 31104 h 24"/>
                <a:gd name="T2" fmla="*/ 0 w 8"/>
                <a:gd name="T3" fmla="*/ 0 h 24"/>
                <a:gd name="T4" fmla="*/ 10368 w 8"/>
                <a:gd name="T5" fmla="*/ 0 h 24"/>
                <a:gd name="T6" fmla="*/ 9072 w 8"/>
                <a:gd name="T7" fmla="*/ 31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491"/>
            <p:cNvSpPr>
              <a:spLocks/>
            </p:cNvSpPr>
            <p:nvPr/>
          </p:nvSpPr>
          <p:spPr bwMode="auto">
            <a:xfrm>
              <a:off x="3564" y="3384"/>
              <a:ext cx="54" cy="144"/>
            </a:xfrm>
            <a:custGeom>
              <a:avLst/>
              <a:gdLst>
                <a:gd name="T0" fmla="*/ 2140 w 8"/>
                <a:gd name="T1" fmla="*/ 311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31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492"/>
            <p:cNvSpPr>
              <a:spLocks/>
            </p:cNvSpPr>
            <p:nvPr/>
          </p:nvSpPr>
          <p:spPr bwMode="auto">
            <a:xfrm>
              <a:off x="3456" y="3384"/>
              <a:ext cx="48" cy="144"/>
            </a:xfrm>
            <a:custGeom>
              <a:avLst/>
              <a:gdLst>
                <a:gd name="T0" fmla="*/ 1296 w 8"/>
                <a:gd name="T1" fmla="*/ 31104 h 24"/>
                <a:gd name="T2" fmla="*/ 0 w 8"/>
                <a:gd name="T3" fmla="*/ 0 h 24"/>
                <a:gd name="T4" fmla="*/ 10368 w 8"/>
                <a:gd name="T5" fmla="*/ 0 h 24"/>
                <a:gd name="T6" fmla="*/ 9072 w 8"/>
                <a:gd name="T7" fmla="*/ 31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493"/>
            <p:cNvSpPr>
              <a:spLocks/>
            </p:cNvSpPr>
            <p:nvPr/>
          </p:nvSpPr>
          <p:spPr bwMode="auto">
            <a:xfrm>
              <a:off x="3324" y="3384"/>
              <a:ext cx="48" cy="144"/>
            </a:xfrm>
            <a:custGeom>
              <a:avLst/>
              <a:gdLst>
                <a:gd name="T0" fmla="*/ 1296 w 8"/>
                <a:gd name="T1" fmla="*/ 31104 h 24"/>
                <a:gd name="T2" fmla="*/ 0 w 8"/>
                <a:gd name="T3" fmla="*/ 0 h 24"/>
                <a:gd name="T4" fmla="*/ 10368 w 8"/>
                <a:gd name="T5" fmla="*/ 0 h 24"/>
                <a:gd name="T6" fmla="*/ 9072 w 8"/>
                <a:gd name="T7" fmla="*/ 31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494"/>
            <p:cNvSpPr>
              <a:spLocks/>
            </p:cNvSpPr>
            <p:nvPr/>
          </p:nvSpPr>
          <p:spPr bwMode="auto">
            <a:xfrm>
              <a:off x="3186" y="3384"/>
              <a:ext cx="72" cy="144"/>
            </a:xfrm>
            <a:custGeom>
              <a:avLst/>
              <a:gdLst>
                <a:gd name="T0" fmla="*/ 18209 w 11"/>
                <a:gd name="T1" fmla="*/ 31104 h 24"/>
                <a:gd name="T2" fmla="*/ 20180 w 11"/>
                <a:gd name="T3" fmla="*/ 0 h 24"/>
                <a:gd name="T4" fmla="*/ 0 w 11"/>
                <a:gd name="T5" fmla="*/ 0 h 24"/>
                <a:gd name="T6" fmla="*/ 1970 w 11"/>
                <a:gd name="T7" fmla="*/ 9072 h 24"/>
                <a:gd name="T8" fmla="*/ 3639 w 11"/>
                <a:gd name="T9" fmla="*/ 10368 h 24"/>
                <a:gd name="T10" fmla="*/ 5609 w 11"/>
                <a:gd name="T11" fmla="*/ 12960 h 24"/>
                <a:gd name="T12" fmla="*/ 7285 w 11"/>
                <a:gd name="T13" fmla="*/ 3110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495"/>
            <p:cNvSpPr>
              <a:spLocks/>
            </p:cNvSpPr>
            <p:nvPr/>
          </p:nvSpPr>
          <p:spPr bwMode="auto">
            <a:xfrm>
              <a:off x="3054" y="3384"/>
              <a:ext cx="72" cy="138"/>
            </a:xfrm>
            <a:custGeom>
              <a:avLst/>
              <a:gdLst>
                <a:gd name="T0" fmla="*/ 18209 w 11"/>
                <a:gd name="T1" fmla="*/ 26255 h 24"/>
                <a:gd name="T2" fmla="*/ 20180 w 11"/>
                <a:gd name="T3" fmla="*/ 0 h 24"/>
                <a:gd name="T4" fmla="*/ 0 w 11"/>
                <a:gd name="T5" fmla="*/ 0 h 24"/>
                <a:gd name="T6" fmla="*/ 1970 w 11"/>
                <a:gd name="T7" fmla="*/ 7607 h 24"/>
                <a:gd name="T8" fmla="*/ 3639 w 11"/>
                <a:gd name="T9" fmla="*/ 8763 h 24"/>
                <a:gd name="T10" fmla="*/ 5609 w 11"/>
                <a:gd name="T11" fmla="*/ 11046 h 24"/>
                <a:gd name="T12" fmla="*/ 7285 w 11"/>
                <a:gd name="T13" fmla="*/ 2625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496"/>
            <p:cNvSpPr>
              <a:spLocks/>
            </p:cNvSpPr>
            <p:nvPr/>
          </p:nvSpPr>
          <p:spPr bwMode="auto">
            <a:xfrm>
              <a:off x="2844" y="3372"/>
              <a:ext cx="90" cy="156"/>
            </a:xfrm>
            <a:custGeom>
              <a:avLst/>
              <a:gdLst>
                <a:gd name="T0" fmla="*/ 1614 w 14"/>
                <a:gd name="T1" fmla="*/ 30079 h 27"/>
                <a:gd name="T2" fmla="*/ 0 w 14"/>
                <a:gd name="T3" fmla="*/ 0 h 27"/>
                <a:gd name="T4" fmla="*/ 23927 w 14"/>
                <a:gd name="T5" fmla="*/ 0 h 27"/>
                <a:gd name="T6" fmla="*/ 23927 w 14"/>
                <a:gd name="T7" fmla="*/ 6743 h 27"/>
                <a:gd name="T8" fmla="*/ 22314 w 14"/>
                <a:gd name="T9" fmla="*/ 7713 h 27"/>
                <a:gd name="T10" fmla="*/ 15416 w 14"/>
                <a:gd name="T11" fmla="*/ 7713 h 27"/>
                <a:gd name="T12" fmla="*/ 13558 w 14"/>
                <a:gd name="T13" fmla="*/ 10013 h 27"/>
                <a:gd name="T14" fmla="*/ 11944 w 14"/>
                <a:gd name="T15" fmla="*/ 2894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7">
                  <a:moveTo>
                    <a:pt x="1" y="2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9"/>
                  </a:lnTo>
                  <a:lnTo>
                    <a:pt x="7" y="26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497"/>
            <p:cNvSpPr>
              <a:spLocks/>
            </p:cNvSpPr>
            <p:nvPr/>
          </p:nvSpPr>
          <p:spPr bwMode="auto">
            <a:xfrm>
              <a:off x="2634" y="3282"/>
              <a:ext cx="72" cy="246"/>
            </a:xfrm>
            <a:custGeom>
              <a:avLst/>
              <a:gdLst>
                <a:gd name="T0" fmla="*/ 0 w 11"/>
                <a:gd name="T1" fmla="*/ 53136 h 41"/>
                <a:gd name="T2" fmla="*/ 1970 w 11"/>
                <a:gd name="T3" fmla="*/ 3888 h 41"/>
                <a:gd name="T4" fmla="*/ 3639 w 11"/>
                <a:gd name="T5" fmla="*/ 1296 h 41"/>
                <a:gd name="T6" fmla="*/ 7285 w 11"/>
                <a:gd name="T7" fmla="*/ 0 h 41"/>
                <a:gd name="T8" fmla="*/ 12895 w 11"/>
                <a:gd name="T9" fmla="*/ 0 h 41"/>
                <a:gd name="T10" fmla="*/ 16540 w 11"/>
                <a:gd name="T11" fmla="*/ 1296 h 41"/>
                <a:gd name="T12" fmla="*/ 18209 w 11"/>
                <a:gd name="T13" fmla="*/ 3888 h 41"/>
                <a:gd name="T14" fmla="*/ 20180 w 11"/>
                <a:gd name="T15" fmla="*/ 5313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498"/>
            <p:cNvSpPr>
              <a:spLocks/>
            </p:cNvSpPr>
            <p:nvPr/>
          </p:nvSpPr>
          <p:spPr bwMode="auto">
            <a:xfrm>
              <a:off x="2160" y="3414"/>
              <a:ext cx="288" cy="114"/>
            </a:xfrm>
            <a:custGeom>
              <a:avLst/>
              <a:gdLst>
                <a:gd name="T0" fmla="*/ 0 w 45"/>
                <a:gd name="T1" fmla="*/ 24624 h 19"/>
                <a:gd name="T2" fmla="*/ 1555 w 45"/>
                <a:gd name="T3" fmla="*/ 3888 h 19"/>
                <a:gd name="T4" fmla="*/ 3398 w 45"/>
                <a:gd name="T5" fmla="*/ 1296 h 19"/>
                <a:gd name="T6" fmla="*/ 6797 w 45"/>
                <a:gd name="T7" fmla="*/ 0 h 19"/>
                <a:gd name="T8" fmla="*/ 68691 w 45"/>
                <a:gd name="T9" fmla="*/ 0 h 19"/>
                <a:gd name="T10" fmla="*/ 72090 w 45"/>
                <a:gd name="T11" fmla="*/ 1296 h 19"/>
                <a:gd name="T12" fmla="*/ 73933 w 45"/>
                <a:gd name="T13" fmla="*/ 3888 h 19"/>
                <a:gd name="T14" fmla="*/ 75488 w 45"/>
                <a:gd name="T15" fmla="*/ 2462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9">
                  <a:moveTo>
                    <a:pt x="0" y="19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5" y="19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499"/>
            <p:cNvSpPr>
              <a:spLocks/>
            </p:cNvSpPr>
            <p:nvPr/>
          </p:nvSpPr>
          <p:spPr bwMode="auto">
            <a:xfrm>
              <a:off x="3360" y="3000"/>
              <a:ext cx="108" cy="102"/>
            </a:xfrm>
            <a:custGeom>
              <a:avLst/>
              <a:gdLst>
                <a:gd name="T0" fmla="*/ 0 w 17"/>
                <a:gd name="T1" fmla="*/ 0 h 17"/>
                <a:gd name="T2" fmla="*/ 1531 w 17"/>
                <a:gd name="T3" fmla="*/ 19440 h 17"/>
                <a:gd name="T4" fmla="*/ 3348 w 17"/>
                <a:gd name="T5" fmla="*/ 20736 h 17"/>
                <a:gd name="T6" fmla="*/ 6416 w 17"/>
                <a:gd name="T7" fmla="*/ 22032 h 17"/>
                <a:gd name="T8" fmla="*/ 21270 w 17"/>
                <a:gd name="T9" fmla="*/ 22032 h 17"/>
                <a:gd name="T10" fmla="*/ 24376 w 17"/>
                <a:gd name="T11" fmla="*/ 20736 h 17"/>
                <a:gd name="T12" fmla="*/ 26155 w 17"/>
                <a:gd name="T13" fmla="*/ 18144 h 17"/>
                <a:gd name="T14" fmla="*/ 2768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7" y="0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500"/>
            <p:cNvSpPr>
              <a:spLocks/>
            </p:cNvSpPr>
            <p:nvPr/>
          </p:nvSpPr>
          <p:spPr bwMode="auto">
            <a:xfrm>
              <a:off x="3108" y="3000"/>
              <a:ext cx="210" cy="120"/>
            </a:xfrm>
            <a:custGeom>
              <a:avLst/>
              <a:gdLst>
                <a:gd name="T0" fmla="*/ 65303 w 31"/>
                <a:gd name="T1" fmla="*/ 0 h 20"/>
                <a:gd name="T2" fmla="*/ 63102 w 31"/>
                <a:gd name="T3" fmla="*/ 18144 h 20"/>
                <a:gd name="T4" fmla="*/ 60941 w 31"/>
                <a:gd name="T5" fmla="*/ 20736 h 20"/>
                <a:gd name="T6" fmla="*/ 56903 w 31"/>
                <a:gd name="T7" fmla="*/ 22032 h 20"/>
                <a:gd name="T8" fmla="*/ 48503 w 31"/>
                <a:gd name="T9" fmla="*/ 22032 h 20"/>
                <a:gd name="T10" fmla="*/ 44147 w 31"/>
                <a:gd name="T11" fmla="*/ 23328 h 20"/>
                <a:gd name="T12" fmla="*/ 40110 w 31"/>
                <a:gd name="T13" fmla="*/ 24624 h 20"/>
                <a:gd name="T14" fmla="*/ 37902 w 31"/>
                <a:gd name="T15" fmla="*/ 25920 h 20"/>
                <a:gd name="T16" fmla="*/ 31710 w 31"/>
                <a:gd name="T17" fmla="*/ 25920 h 20"/>
                <a:gd name="T18" fmla="*/ 29556 w 31"/>
                <a:gd name="T19" fmla="*/ 24624 h 20"/>
                <a:gd name="T20" fmla="*/ 25193 w 31"/>
                <a:gd name="T21" fmla="*/ 23328 h 20"/>
                <a:gd name="T22" fmla="*/ 18954 w 31"/>
                <a:gd name="T23" fmla="*/ 22032 h 20"/>
                <a:gd name="T24" fmla="*/ 8400 w 31"/>
                <a:gd name="T25" fmla="*/ 22032 h 20"/>
                <a:gd name="T26" fmla="*/ 4363 w 31"/>
                <a:gd name="T27" fmla="*/ 20736 h 20"/>
                <a:gd name="T28" fmla="*/ 2154 w 31"/>
                <a:gd name="T29" fmla="*/ 18144 h 20"/>
                <a:gd name="T30" fmla="*/ 0 w 3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0" y="14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0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501"/>
            <p:cNvSpPr>
              <a:spLocks/>
            </p:cNvSpPr>
            <p:nvPr/>
          </p:nvSpPr>
          <p:spPr bwMode="auto">
            <a:xfrm>
              <a:off x="2760" y="3000"/>
              <a:ext cx="276" cy="144"/>
            </a:xfrm>
            <a:custGeom>
              <a:avLst/>
              <a:gdLst>
                <a:gd name="T0" fmla="*/ 78338 w 42"/>
                <a:gd name="T1" fmla="*/ 0 h 24"/>
                <a:gd name="T2" fmla="*/ 76347 w 42"/>
                <a:gd name="T3" fmla="*/ 18144 h 24"/>
                <a:gd name="T4" fmla="*/ 74619 w 42"/>
                <a:gd name="T5" fmla="*/ 20736 h 24"/>
                <a:gd name="T6" fmla="*/ 70952 w 42"/>
                <a:gd name="T7" fmla="*/ 22032 h 24"/>
                <a:gd name="T8" fmla="*/ 52210 w 42"/>
                <a:gd name="T9" fmla="*/ 22032 h 24"/>
                <a:gd name="T10" fmla="*/ 44824 w 42"/>
                <a:gd name="T11" fmla="*/ 24624 h 24"/>
                <a:gd name="T12" fmla="*/ 39166 w 42"/>
                <a:gd name="T13" fmla="*/ 28512 h 24"/>
                <a:gd name="T14" fmla="*/ 35453 w 42"/>
                <a:gd name="T15" fmla="*/ 31104 h 24"/>
                <a:gd name="T16" fmla="*/ 31786 w 42"/>
                <a:gd name="T17" fmla="*/ 31104 h 24"/>
                <a:gd name="T18" fmla="*/ 26128 w 42"/>
                <a:gd name="T19" fmla="*/ 28512 h 24"/>
                <a:gd name="T20" fmla="*/ 20424 w 42"/>
                <a:gd name="T21" fmla="*/ 27216 h 24"/>
                <a:gd name="T22" fmla="*/ 7386 w 42"/>
                <a:gd name="T23" fmla="*/ 27216 h 24"/>
                <a:gd name="T24" fmla="*/ 3673 w 42"/>
                <a:gd name="T25" fmla="*/ 25920 h 24"/>
                <a:gd name="T26" fmla="*/ 1985 w 42"/>
                <a:gd name="T27" fmla="*/ 23328 h 24"/>
                <a:gd name="T28" fmla="*/ 0 w 42"/>
                <a:gd name="T29" fmla="*/ 0 h 24"/>
                <a:gd name="T30" fmla="*/ 78338 w 42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lnTo>
                    <a:pt x="41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28" y="17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502"/>
            <p:cNvSpPr>
              <a:spLocks/>
            </p:cNvSpPr>
            <p:nvPr/>
          </p:nvSpPr>
          <p:spPr bwMode="auto">
            <a:xfrm>
              <a:off x="2610" y="3000"/>
              <a:ext cx="114" cy="234"/>
            </a:xfrm>
            <a:custGeom>
              <a:avLst/>
              <a:gdLst>
                <a:gd name="T0" fmla="*/ 28962 w 18"/>
                <a:gd name="T1" fmla="*/ 0 h 40"/>
                <a:gd name="T2" fmla="*/ 27436 w 18"/>
                <a:gd name="T3" fmla="*/ 29227 h 40"/>
                <a:gd name="T4" fmla="*/ 25669 w 18"/>
                <a:gd name="T5" fmla="*/ 31619 h 40"/>
                <a:gd name="T6" fmla="*/ 24149 w 18"/>
                <a:gd name="T7" fmla="*/ 34018 h 40"/>
                <a:gd name="T8" fmla="*/ 24149 w 18"/>
                <a:gd name="T9" fmla="*/ 43255 h 40"/>
                <a:gd name="T10" fmla="*/ 22623 w 18"/>
                <a:gd name="T11" fmla="*/ 45653 h 40"/>
                <a:gd name="T12" fmla="*/ 19291 w 18"/>
                <a:gd name="T13" fmla="*/ 46853 h 40"/>
                <a:gd name="T14" fmla="*/ 11191 w 18"/>
                <a:gd name="T15" fmla="*/ 46853 h 40"/>
                <a:gd name="T16" fmla="*/ 8145 w 18"/>
                <a:gd name="T17" fmla="*/ 45653 h 40"/>
                <a:gd name="T18" fmla="*/ 6340 w 18"/>
                <a:gd name="T19" fmla="*/ 43255 h 40"/>
                <a:gd name="T20" fmla="*/ 6340 w 18"/>
                <a:gd name="T21" fmla="*/ 34018 h 40"/>
                <a:gd name="T22" fmla="*/ 4813 w 18"/>
                <a:gd name="T23" fmla="*/ 30426 h 40"/>
                <a:gd name="T24" fmla="*/ 1526 w 18"/>
                <a:gd name="T25" fmla="*/ 27039 h 40"/>
                <a:gd name="T26" fmla="*/ 0 w 18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7" y="2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37"/>
                  </a:lnTo>
                  <a:lnTo>
                    <a:pt x="14" y="39"/>
                  </a:lnTo>
                  <a:lnTo>
                    <a:pt x="12" y="40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0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503"/>
            <p:cNvSpPr>
              <a:spLocks/>
            </p:cNvSpPr>
            <p:nvPr/>
          </p:nvSpPr>
          <p:spPr bwMode="auto">
            <a:xfrm>
              <a:off x="2358" y="3000"/>
              <a:ext cx="210" cy="156"/>
            </a:xfrm>
            <a:custGeom>
              <a:avLst/>
              <a:gdLst>
                <a:gd name="T0" fmla="*/ 59345 w 32"/>
                <a:gd name="T1" fmla="*/ 1167 h 27"/>
                <a:gd name="T2" fmla="*/ 57363 w 32"/>
                <a:gd name="T3" fmla="*/ 18893 h 27"/>
                <a:gd name="T4" fmla="*/ 55683 w 32"/>
                <a:gd name="T5" fmla="*/ 21233 h 27"/>
                <a:gd name="T6" fmla="*/ 52028 w 32"/>
                <a:gd name="T7" fmla="*/ 22366 h 27"/>
                <a:gd name="T8" fmla="*/ 42676 w 32"/>
                <a:gd name="T9" fmla="*/ 22366 h 27"/>
                <a:gd name="T10" fmla="*/ 35313 w 32"/>
                <a:gd name="T11" fmla="*/ 23336 h 27"/>
                <a:gd name="T12" fmla="*/ 29676 w 32"/>
                <a:gd name="T13" fmla="*/ 26809 h 27"/>
                <a:gd name="T14" fmla="*/ 26014 w 32"/>
                <a:gd name="T15" fmla="*/ 28941 h 27"/>
                <a:gd name="T16" fmla="*/ 22306 w 32"/>
                <a:gd name="T17" fmla="*/ 30079 h 27"/>
                <a:gd name="T18" fmla="*/ 7363 w 32"/>
                <a:gd name="T19" fmla="*/ 30079 h 27"/>
                <a:gd name="T20" fmla="*/ 3662 w 32"/>
                <a:gd name="T21" fmla="*/ 28941 h 27"/>
                <a:gd name="T22" fmla="*/ 1982 w 32"/>
                <a:gd name="T23" fmla="*/ 26809 h 27"/>
                <a:gd name="T24" fmla="*/ 0 w 32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27">
                  <a:moveTo>
                    <a:pt x="32" y="1"/>
                  </a:moveTo>
                  <a:lnTo>
                    <a:pt x="31" y="17"/>
                  </a:lnTo>
                  <a:lnTo>
                    <a:pt x="30" y="19"/>
                  </a:lnTo>
                  <a:lnTo>
                    <a:pt x="28" y="20"/>
                  </a:lnTo>
                  <a:lnTo>
                    <a:pt x="23" y="20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504"/>
            <p:cNvSpPr>
              <a:spLocks noChangeShapeType="1"/>
            </p:cNvSpPr>
            <p:nvPr/>
          </p:nvSpPr>
          <p:spPr bwMode="auto">
            <a:xfrm>
              <a:off x="2502" y="3120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505"/>
            <p:cNvSpPr>
              <a:spLocks noChangeShapeType="1"/>
            </p:cNvSpPr>
            <p:nvPr/>
          </p:nvSpPr>
          <p:spPr bwMode="auto">
            <a:xfrm>
              <a:off x="2550" y="3114"/>
              <a:ext cx="0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506"/>
            <p:cNvSpPr>
              <a:spLocks/>
            </p:cNvSpPr>
            <p:nvPr/>
          </p:nvSpPr>
          <p:spPr bwMode="auto">
            <a:xfrm>
              <a:off x="1350" y="3114"/>
              <a:ext cx="168" cy="42"/>
            </a:xfrm>
            <a:custGeom>
              <a:avLst/>
              <a:gdLst>
                <a:gd name="T0" fmla="*/ 50985 w 25"/>
                <a:gd name="T1" fmla="*/ 0 h 8"/>
                <a:gd name="T2" fmla="*/ 8172 w 25"/>
                <a:gd name="T3" fmla="*/ 0 h 8"/>
                <a:gd name="T4" fmla="*/ 3931 w 25"/>
                <a:gd name="T5" fmla="*/ 719 h 8"/>
                <a:gd name="T6" fmla="*/ 2124 w 25"/>
                <a:gd name="T7" fmla="*/ 2315 h 8"/>
                <a:gd name="T8" fmla="*/ 0 w 25"/>
                <a:gd name="T9" fmla="*/ 609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8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507"/>
            <p:cNvSpPr>
              <a:spLocks noChangeShapeType="1"/>
            </p:cNvSpPr>
            <p:nvPr/>
          </p:nvSpPr>
          <p:spPr bwMode="auto">
            <a:xfrm flipH="1">
              <a:off x="1422" y="3396"/>
              <a:ext cx="6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508"/>
            <p:cNvSpPr>
              <a:spLocks noChangeShapeType="1"/>
            </p:cNvSpPr>
            <p:nvPr/>
          </p:nvSpPr>
          <p:spPr bwMode="auto">
            <a:xfrm>
              <a:off x="1482" y="3396"/>
              <a:ext cx="12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509"/>
            <p:cNvSpPr>
              <a:spLocks noChangeShapeType="1"/>
            </p:cNvSpPr>
            <p:nvPr/>
          </p:nvSpPr>
          <p:spPr bwMode="auto">
            <a:xfrm>
              <a:off x="2118" y="3342"/>
              <a:ext cx="36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510"/>
            <p:cNvSpPr>
              <a:spLocks noChangeShapeType="1"/>
            </p:cNvSpPr>
            <p:nvPr/>
          </p:nvSpPr>
          <p:spPr bwMode="auto">
            <a:xfrm>
              <a:off x="1992" y="3342"/>
              <a:ext cx="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511"/>
            <p:cNvSpPr>
              <a:spLocks noChangeShapeType="1"/>
            </p:cNvSpPr>
            <p:nvPr/>
          </p:nvSpPr>
          <p:spPr bwMode="auto">
            <a:xfrm>
              <a:off x="2112" y="3228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512"/>
            <p:cNvSpPr>
              <a:spLocks noChangeShapeType="1"/>
            </p:cNvSpPr>
            <p:nvPr/>
          </p:nvSpPr>
          <p:spPr bwMode="auto">
            <a:xfrm>
              <a:off x="1980" y="3228"/>
              <a:ext cx="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513"/>
            <p:cNvSpPr>
              <a:spLocks noChangeShapeType="1"/>
            </p:cNvSpPr>
            <p:nvPr/>
          </p:nvSpPr>
          <p:spPr bwMode="auto">
            <a:xfrm>
              <a:off x="1860" y="3342"/>
              <a:ext cx="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514"/>
            <p:cNvSpPr>
              <a:spLocks noChangeShapeType="1"/>
            </p:cNvSpPr>
            <p:nvPr/>
          </p:nvSpPr>
          <p:spPr bwMode="auto">
            <a:xfrm>
              <a:off x="1848" y="3228"/>
              <a:ext cx="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515"/>
            <p:cNvSpPr>
              <a:spLocks noChangeShapeType="1"/>
            </p:cNvSpPr>
            <p:nvPr/>
          </p:nvSpPr>
          <p:spPr bwMode="auto">
            <a:xfrm>
              <a:off x="1734" y="3366"/>
              <a:ext cx="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516"/>
            <p:cNvSpPr>
              <a:spLocks noChangeShapeType="1"/>
            </p:cNvSpPr>
            <p:nvPr/>
          </p:nvSpPr>
          <p:spPr bwMode="auto">
            <a:xfrm>
              <a:off x="1734" y="3216"/>
              <a:ext cx="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517"/>
            <p:cNvSpPr>
              <a:spLocks noChangeShapeType="1"/>
            </p:cNvSpPr>
            <p:nvPr/>
          </p:nvSpPr>
          <p:spPr bwMode="auto">
            <a:xfrm>
              <a:off x="1608" y="3372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518"/>
            <p:cNvSpPr>
              <a:spLocks noChangeShapeType="1"/>
            </p:cNvSpPr>
            <p:nvPr/>
          </p:nvSpPr>
          <p:spPr bwMode="auto">
            <a:xfrm>
              <a:off x="1608" y="3204"/>
              <a:ext cx="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519"/>
            <p:cNvSpPr>
              <a:spLocks noChangeShapeType="1"/>
            </p:cNvSpPr>
            <p:nvPr/>
          </p:nvSpPr>
          <p:spPr bwMode="auto">
            <a:xfrm>
              <a:off x="1374" y="3180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520"/>
            <p:cNvSpPr>
              <a:spLocks noChangeShapeType="1"/>
            </p:cNvSpPr>
            <p:nvPr/>
          </p:nvSpPr>
          <p:spPr bwMode="auto">
            <a:xfrm>
              <a:off x="1482" y="3396"/>
              <a:ext cx="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21"/>
            <p:cNvSpPr>
              <a:spLocks/>
            </p:cNvSpPr>
            <p:nvPr/>
          </p:nvSpPr>
          <p:spPr bwMode="auto">
            <a:xfrm>
              <a:off x="2484" y="3162"/>
              <a:ext cx="96" cy="366"/>
            </a:xfrm>
            <a:custGeom>
              <a:avLst/>
              <a:gdLst>
                <a:gd name="T0" fmla="*/ 0 w 15"/>
                <a:gd name="T1" fmla="*/ 79056 h 61"/>
                <a:gd name="T2" fmla="*/ 1555 w 15"/>
                <a:gd name="T3" fmla="*/ 3888 h 61"/>
                <a:gd name="T4" fmla="*/ 3398 w 15"/>
                <a:gd name="T5" fmla="*/ 1296 h 61"/>
                <a:gd name="T6" fmla="*/ 6797 w 15"/>
                <a:gd name="T7" fmla="*/ 0 h 61"/>
                <a:gd name="T8" fmla="*/ 18349 w 15"/>
                <a:gd name="T9" fmla="*/ 0 h 61"/>
                <a:gd name="T10" fmla="*/ 21747 w 15"/>
                <a:gd name="T11" fmla="*/ 1296 h 61"/>
                <a:gd name="T12" fmla="*/ 23590 w 15"/>
                <a:gd name="T13" fmla="*/ 3888 h 61"/>
                <a:gd name="T14" fmla="*/ 25152 w 15"/>
                <a:gd name="T15" fmla="*/ 79056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61">
                  <a:moveTo>
                    <a:pt x="0" y="6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61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22"/>
            <p:cNvSpPr>
              <a:spLocks/>
            </p:cNvSpPr>
            <p:nvPr/>
          </p:nvSpPr>
          <p:spPr bwMode="auto">
            <a:xfrm>
              <a:off x="2028" y="3156"/>
              <a:ext cx="90" cy="372"/>
            </a:xfrm>
            <a:custGeom>
              <a:avLst/>
              <a:gdLst>
                <a:gd name="T0" fmla="*/ 0 w 14"/>
                <a:gd name="T1" fmla="*/ 80352 h 62"/>
                <a:gd name="T2" fmla="*/ 1614 w 14"/>
                <a:gd name="T3" fmla="*/ 59616 h 62"/>
                <a:gd name="T4" fmla="*/ 3471 w 14"/>
                <a:gd name="T5" fmla="*/ 57024 h 62"/>
                <a:gd name="T6" fmla="*/ 5040 w 14"/>
                <a:gd name="T7" fmla="*/ 54432 h 62"/>
                <a:gd name="T8" fmla="*/ 6904 w 14"/>
                <a:gd name="T9" fmla="*/ 3888 h 62"/>
                <a:gd name="T10" fmla="*/ 8511 w 14"/>
                <a:gd name="T11" fmla="*/ 1296 h 62"/>
                <a:gd name="T12" fmla="*/ 11944 w 14"/>
                <a:gd name="T13" fmla="*/ 0 h 62"/>
                <a:gd name="T14" fmla="*/ 16984 w 14"/>
                <a:gd name="T15" fmla="*/ 0 h 62"/>
                <a:gd name="T16" fmla="*/ 20456 w 14"/>
                <a:gd name="T17" fmla="*/ 1296 h 62"/>
                <a:gd name="T18" fmla="*/ 22314 w 14"/>
                <a:gd name="T19" fmla="*/ 3888 h 62"/>
                <a:gd name="T20" fmla="*/ 23927 w 14"/>
                <a:gd name="T21" fmla="*/ 80352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62">
                  <a:moveTo>
                    <a:pt x="0" y="62"/>
                  </a:moveTo>
                  <a:lnTo>
                    <a:pt x="1" y="46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62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23"/>
            <p:cNvSpPr>
              <a:spLocks/>
            </p:cNvSpPr>
            <p:nvPr/>
          </p:nvSpPr>
          <p:spPr bwMode="auto">
            <a:xfrm>
              <a:off x="1914" y="3156"/>
              <a:ext cx="78" cy="372"/>
            </a:xfrm>
            <a:custGeom>
              <a:avLst/>
              <a:gdLst>
                <a:gd name="T0" fmla="*/ 0 w 11"/>
                <a:gd name="T1" fmla="*/ 277839 h 41"/>
                <a:gd name="T2" fmla="*/ 2517 w 11"/>
                <a:gd name="T3" fmla="*/ 20170 h 41"/>
                <a:gd name="T4" fmla="*/ 4978 w 11"/>
                <a:gd name="T5" fmla="*/ 6750 h 41"/>
                <a:gd name="T6" fmla="*/ 10005 w 11"/>
                <a:gd name="T7" fmla="*/ 0 h 41"/>
                <a:gd name="T8" fmla="*/ 17848 w 11"/>
                <a:gd name="T9" fmla="*/ 0 h 41"/>
                <a:gd name="T10" fmla="*/ 22826 w 11"/>
                <a:gd name="T11" fmla="*/ 6750 h 41"/>
                <a:gd name="T12" fmla="*/ 25293 w 11"/>
                <a:gd name="T13" fmla="*/ 20170 h 41"/>
                <a:gd name="T14" fmla="*/ 27803 w 11"/>
                <a:gd name="T15" fmla="*/ 277839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524"/>
            <p:cNvSpPr>
              <a:spLocks/>
            </p:cNvSpPr>
            <p:nvPr/>
          </p:nvSpPr>
          <p:spPr bwMode="auto">
            <a:xfrm>
              <a:off x="1788" y="3156"/>
              <a:ext cx="72" cy="372"/>
            </a:xfrm>
            <a:custGeom>
              <a:avLst/>
              <a:gdLst>
                <a:gd name="T0" fmla="*/ 0 w 11"/>
                <a:gd name="T1" fmla="*/ 277839 h 41"/>
                <a:gd name="T2" fmla="*/ 1970 w 11"/>
                <a:gd name="T3" fmla="*/ 20170 h 41"/>
                <a:gd name="T4" fmla="*/ 3639 w 11"/>
                <a:gd name="T5" fmla="*/ 6750 h 41"/>
                <a:gd name="T6" fmla="*/ 7285 w 11"/>
                <a:gd name="T7" fmla="*/ 0 h 41"/>
                <a:gd name="T8" fmla="*/ 12895 w 11"/>
                <a:gd name="T9" fmla="*/ 0 h 41"/>
                <a:gd name="T10" fmla="*/ 16540 w 11"/>
                <a:gd name="T11" fmla="*/ 6750 h 41"/>
                <a:gd name="T12" fmla="*/ 18209 w 11"/>
                <a:gd name="T13" fmla="*/ 20170 h 41"/>
                <a:gd name="T14" fmla="*/ 20180 w 11"/>
                <a:gd name="T15" fmla="*/ 277839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525"/>
            <p:cNvSpPr>
              <a:spLocks/>
            </p:cNvSpPr>
            <p:nvPr/>
          </p:nvSpPr>
          <p:spPr bwMode="auto">
            <a:xfrm>
              <a:off x="1656" y="3156"/>
              <a:ext cx="78" cy="372"/>
            </a:xfrm>
            <a:custGeom>
              <a:avLst/>
              <a:gdLst>
                <a:gd name="T0" fmla="*/ 0 w 13"/>
                <a:gd name="T1" fmla="*/ 76602 h 63"/>
                <a:gd name="T2" fmla="*/ 1296 w 13"/>
                <a:gd name="T3" fmla="*/ 3696 h 63"/>
                <a:gd name="T4" fmla="*/ 2592 w 13"/>
                <a:gd name="T5" fmla="*/ 1222 h 63"/>
                <a:gd name="T6" fmla="*/ 5184 w 13"/>
                <a:gd name="T7" fmla="*/ 0 h 63"/>
                <a:gd name="T8" fmla="*/ 11664 w 13"/>
                <a:gd name="T9" fmla="*/ 0 h 63"/>
                <a:gd name="T10" fmla="*/ 14256 w 13"/>
                <a:gd name="T11" fmla="*/ 1222 h 63"/>
                <a:gd name="T12" fmla="*/ 15552 w 13"/>
                <a:gd name="T13" fmla="*/ 3696 h 63"/>
                <a:gd name="T14" fmla="*/ 16848 w 13"/>
                <a:gd name="T15" fmla="*/ 76602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3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526"/>
            <p:cNvSpPr>
              <a:spLocks/>
            </p:cNvSpPr>
            <p:nvPr/>
          </p:nvSpPr>
          <p:spPr bwMode="auto">
            <a:xfrm>
              <a:off x="1350" y="3396"/>
              <a:ext cx="78" cy="12"/>
            </a:xfrm>
            <a:custGeom>
              <a:avLst/>
              <a:gdLst>
                <a:gd name="T0" fmla="*/ 0 w 11"/>
                <a:gd name="T1" fmla="*/ 2592 h 2"/>
                <a:gd name="T2" fmla="*/ 7495 w 11"/>
                <a:gd name="T3" fmla="*/ 0 h 2"/>
                <a:gd name="T4" fmla="*/ 27803 w 1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3" y="0"/>
                  </a:lnTo>
                  <a:lnTo>
                    <a:pt x="11" y="0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527"/>
            <p:cNvSpPr>
              <a:spLocks/>
            </p:cNvSpPr>
            <p:nvPr/>
          </p:nvSpPr>
          <p:spPr bwMode="auto">
            <a:xfrm>
              <a:off x="1350" y="3162"/>
              <a:ext cx="186" cy="18"/>
            </a:xfrm>
            <a:custGeom>
              <a:avLst/>
              <a:gdLst>
                <a:gd name="T0" fmla="*/ 0 w 29"/>
                <a:gd name="T1" fmla="*/ 0 h 2"/>
                <a:gd name="T2" fmla="*/ 5016 w 29"/>
                <a:gd name="T3" fmla="*/ 13122 h 2"/>
                <a:gd name="T4" fmla="*/ 49078 w 29"/>
                <a:gd name="T5" fmla="*/ 1312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">
                  <a:moveTo>
                    <a:pt x="0" y="0"/>
                  </a:moveTo>
                  <a:lnTo>
                    <a:pt x="3" y="2"/>
                  </a:lnTo>
                  <a:lnTo>
                    <a:pt x="29" y="2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528"/>
            <p:cNvSpPr>
              <a:spLocks/>
            </p:cNvSpPr>
            <p:nvPr/>
          </p:nvSpPr>
          <p:spPr bwMode="auto">
            <a:xfrm>
              <a:off x="1536" y="3150"/>
              <a:ext cx="72" cy="372"/>
            </a:xfrm>
            <a:custGeom>
              <a:avLst/>
              <a:gdLst>
                <a:gd name="T0" fmla="*/ 0 w 11"/>
                <a:gd name="T1" fmla="*/ 76602 h 63"/>
                <a:gd name="T2" fmla="*/ 1970 w 11"/>
                <a:gd name="T3" fmla="*/ 3696 h 63"/>
                <a:gd name="T4" fmla="*/ 3639 w 11"/>
                <a:gd name="T5" fmla="*/ 1222 h 63"/>
                <a:gd name="T6" fmla="*/ 7285 w 11"/>
                <a:gd name="T7" fmla="*/ 0 h 63"/>
                <a:gd name="T8" fmla="*/ 12895 w 11"/>
                <a:gd name="T9" fmla="*/ 0 h 63"/>
                <a:gd name="T10" fmla="*/ 16540 w 11"/>
                <a:gd name="T11" fmla="*/ 1222 h 63"/>
                <a:gd name="T12" fmla="*/ 18209 w 11"/>
                <a:gd name="T13" fmla="*/ 3696 h 63"/>
                <a:gd name="T14" fmla="*/ 20180 w 11"/>
                <a:gd name="T15" fmla="*/ 76602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63"/>
                  </a:lnTo>
                </a:path>
              </a:pathLst>
            </a:custGeom>
            <a:solidFill>
              <a:srgbClr val="969696">
                <a:alpha val="50195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529"/>
            <p:cNvSpPr>
              <a:spLocks noChangeShapeType="1"/>
            </p:cNvSpPr>
            <p:nvPr/>
          </p:nvSpPr>
          <p:spPr bwMode="auto">
            <a:xfrm flipH="1">
              <a:off x="1296" y="3282"/>
              <a:ext cx="1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3581151" y="4928029"/>
            <a:ext cx="1219200" cy="447675"/>
            <a:chOff x="2533650" y="4953000"/>
            <a:chExt cx="1219200" cy="447675"/>
          </a:xfrm>
        </p:grpSpPr>
        <p:sp>
          <p:nvSpPr>
            <p:cNvPr id="67" name="Freeform 530"/>
            <p:cNvSpPr>
              <a:spLocks/>
            </p:cNvSpPr>
            <p:nvPr/>
          </p:nvSpPr>
          <p:spPr bwMode="auto">
            <a:xfrm>
              <a:off x="2914650" y="5105400"/>
              <a:ext cx="561975" cy="161925"/>
            </a:xfrm>
            <a:custGeom>
              <a:avLst/>
              <a:gdLst>
                <a:gd name="T0" fmla="*/ 2147483647 w 63"/>
                <a:gd name="T1" fmla="*/ 2147483647 h 23"/>
                <a:gd name="T2" fmla="*/ 2147483647 w 63"/>
                <a:gd name="T3" fmla="*/ 2147483647 h 23"/>
                <a:gd name="T4" fmla="*/ 2147483647 w 63"/>
                <a:gd name="T5" fmla="*/ 2147483647 h 23"/>
                <a:gd name="T6" fmla="*/ 2147483647 w 63"/>
                <a:gd name="T7" fmla="*/ 2147483647 h 23"/>
                <a:gd name="T8" fmla="*/ 2147483647 w 63"/>
                <a:gd name="T9" fmla="*/ 2147483647 h 23"/>
                <a:gd name="T10" fmla="*/ 2147483647 w 63"/>
                <a:gd name="T11" fmla="*/ 2147483647 h 23"/>
                <a:gd name="T12" fmla="*/ 2147483647 w 63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23">
                  <a:moveTo>
                    <a:pt x="2" y="8"/>
                  </a:moveTo>
                  <a:cubicBezTo>
                    <a:pt x="1" y="4"/>
                    <a:pt x="0" y="0"/>
                    <a:pt x="2" y="2"/>
                  </a:cubicBezTo>
                  <a:cubicBezTo>
                    <a:pt x="4" y="4"/>
                    <a:pt x="11" y="19"/>
                    <a:pt x="16" y="19"/>
                  </a:cubicBezTo>
                  <a:cubicBezTo>
                    <a:pt x="21" y="19"/>
                    <a:pt x="26" y="0"/>
                    <a:pt x="30" y="1"/>
                  </a:cubicBezTo>
                  <a:cubicBezTo>
                    <a:pt x="34" y="2"/>
                    <a:pt x="39" y="23"/>
                    <a:pt x="43" y="23"/>
                  </a:cubicBezTo>
                  <a:cubicBezTo>
                    <a:pt x="47" y="23"/>
                    <a:pt x="52" y="3"/>
                    <a:pt x="55" y="2"/>
                  </a:cubicBezTo>
                  <a:cubicBezTo>
                    <a:pt x="58" y="1"/>
                    <a:pt x="62" y="16"/>
                    <a:pt x="63" y="19"/>
                  </a:cubicBezTo>
                </a:path>
              </a:pathLst>
            </a:custGeom>
            <a:noFill/>
            <a:ln w="8890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Oval 531"/>
            <p:cNvSpPr>
              <a:spLocks noChangeArrowheads="1"/>
            </p:cNvSpPr>
            <p:nvPr/>
          </p:nvSpPr>
          <p:spPr bwMode="auto">
            <a:xfrm>
              <a:off x="2533650" y="4953000"/>
              <a:ext cx="1219200" cy="447675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4481264" y="5381625"/>
            <a:ext cx="4048125" cy="1247775"/>
            <a:chOff x="3495675" y="5381625"/>
            <a:chExt cx="4048125" cy="1247775"/>
          </a:xfrm>
        </p:grpSpPr>
        <p:sp>
          <p:nvSpPr>
            <p:cNvPr id="70" name="Line 532"/>
            <p:cNvSpPr>
              <a:spLocks noChangeShapeType="1"/>
            </p:cNvSpPr>
            <p:nvPr/>
          </p:nvSpPr>
          <p:spPr bwMode="auto">
            <a:xfrm flipH="1" flipV="1">
              <a:off x="3495675" y="5381625"/>
              <a:ext cx="2114550" cy="409575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Text Box 533"/>
            <p:cNvSpPr txBox="1">
              <a:spLocks noChangeArrowheads="1"/>
            </p:cNvSpPr>
            <p:nvPr/>
          </p:nvSpPr>
          <p:spPr bwMode="auto">
            <a:xfrm>
              <a:off x="5486400" y="5676900"/>
              <a:ext cx="2057400" cy="952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kumimoji="0" lang="ja-JP" altLang="en-US" sz="1400" b="1">
                  <a:latin typeface="ＭＳ Ｐゴシック" pitchFamily="50" charset="-128"/>
                </a:rPr>
                <a:t>らせん状で</a:t>
              </a:r>
            </a:p>
            <a:p>
              <a:pPr algn="l">
                <a:spcBef>
                  <a:spcPct val="0"/>
                </a:spcBef>
              </a:pPr>
              <a:r>
                <a:rPr kumimoji="0" lang="ja-JP" altLang="en-US" sz="1400" b="1">
                  <a:latin typeface="ＭＳ Ｐゴシック" pitchFamily="50" charset="-128"/>
                </a:rPr>
                <a:t>スプリングのように</a:t>
              </a:r>
            </a:p>
            <a:p>
              <a:pPr algn="l">
                <a:spcBef>
                  <a:spcPct val="0"/>
                </a:spcBef>
              </a:pPr>
              <a:r>
                <a:rPr kumimoji="0" lang="ja-JP" altLang="en-US" sz="1400" b="1">
                  <a:latin typeface="ＭＳ Ｐゴシック" pitchFamily="50" charset="-128"/>
                </a:rPr>
                <a:t>巻き込んでいる</a:t>
              </a:r>
            </a:p>
            <a:p>
              <a:pPr algn="l">
                <a:spcBef>
                  <a:spcPct val="0"/>
                </a:spcBef>
              </a:pPr>
              <a:r>
                <a:rPr kumimoji="0" lang="ja-JP" altLang="en-US" sz="1400" b="1">
                  <a:latin typeface="ＭＳ Ｐゴシック" pitchFamily="50" charset="-128"/>
                </a:rPr>
                <a:t>（厚さ０．０３～０．１）</a:t>
              </a:r>
            </a:p>
          </p:txBody>
        </p:sp>
      </p:grpSp>
      <p:sp>
        <p:nvSpPr>
          <p:cNvPr id="72" name="AutoShape 538"/>
          <p:cNvSpPr>
            <a:spLocks noChangeArrowheads="1"/>
          </p:cNvSpPr>
          <p:nvPr/>
        </p:nvSpPr>
        <p:spPr bwMode="auto">
          <a:xfrm>
            <a:off x="5024189" y="2971800"/>
            <a:ext cx="3724275" cy="1371600"/>
          </a:xfrm>
          <a:prstGeom prst="wedgeRectCallout">
            <a:avLst>
              <a:gd name="adj1" fmla="val -71144"/>
              <a:gd name="adj2" fmla="val 957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600" b="1">
                <a:latin typeface="ＭＳ Ｐゴシック" pitchFamily="50" charset="-128"/>
              </a:rPr>
              <a:t>中間ワーク（荒加工後）を、</a:t>
            </a:r>
          </a:p>
          <a:p>
            <a:pPr algn="l">
              <a:spcBef>
                <a:spcPct val="0"/>
              </a:spcBef>
            </a:pPr>
            <a:r>
              <a:rPr kumimoji="0" lang="ja-JP" altLang="en-US" sz="1600" b="1">
                <a:latin typeface="ＭＳ Ｐゴシック" pitchFamily="50" charset="-128"/>
              </a:rPr>
              <a:t>抜取り確認すると、仕上げ加工前の</a:t>
            </a:r>
          </a:p>
          <a:p>
            <a:pPr algn="l">
              <a:spcBef>
                <a:spcPct val="0"/>
              </a:spcBef>
            </a:pPr>
            <a:r>
              <a:rPr kumimoji="0" lang="ja-JP" altLang="en-US" sz="1600" b="1">
                <a:latin typeface="ＭＳ Ｐゴシック" pitchFamily="50" charset="-128"/>
              </a:rPr>
              <a:t>切粉と同じものが残っており</a:t>
            </a:r>
          </a:p>
          <a:p>
            <a:pPr algn="l">
              <a:spcBef>
                <a:spcPct val="0"/>
              </a:spcBef>
            </a:pPr>
            <a:r>
              <a:rPr kumimoji="0" lang="ja-JP" altLang="en-US" sz="1600" b="1">
                <a:latin typeface="ＭＳ Ｐゴシック" pitchFamily="50" charset="-128"/>
              </a:rPr>
              <a:t>荒ドリル加工の切粉が落ちずに</a:t>
            </a:r>
          </a:p>
          <a:p>
            <a:pPr algn="l">
              <a:spcBef>
                <a:spcPct val="0"/>
              </a:spcBef>
            </a:pPr>
            <a:r>
              <a:rPr kumimoji="0" lang="ja-JP" altLang="en-US" sz="1600" b="1">
                <a:latin typeface="ＭＳ Ｐゴシック" pitchFamily="50" charset="-128"/>
              </a:rPr>
              <a:t>残っている</a:t>
            </a:r>
          </a:p>
        </p:txBody>
      </p:sp>
      <p:pic>
        <p:nvPicPr>
          <p:cNvPr id="73" name="Picture 1058" descr="handdo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0635">
            <a:off x="1791609" y="3420364"/>
            <a:ext cx="804074" cy="12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8818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31"/>
          <p:cNvGrpSpPr>
            <a:grpSpLocks/>
          </p:cNvGrpSpPr>
          <p:nvPr/>
        </p:nvGrpSpPr>
        <p:grpSpPr bwMode="auto">
          <a:xfrm>
            <a:off x="4845752" y="1409700"/>
            <a:ext cx="4314825" cy="3352800"/>
            <a:chOff x="240" y="768"/>
            <a:chExt cx="2718" cy="2112"/>
          </a:xfrm>
        </p:grpSpPr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04" y="1195"/>
              <a:ext cx="2654" cy="1685"/>
            </a:xfrm>
            <a:custGeom>
              <a:avLst/>
              <a:gdLst>
                <a:gd name="T0" fmla="*/ 33076 w 1143"/>
                <a:gd name="T1" fmla="*/ 17007 h 666"/>
                <a:gd name="T2" fmla="*/ 32765 w 1143"/>
                <a:gd name="T3" fmla="*/ 16144 h 666"/>
                <a:gd name="T4" fmla="*/ 32171 w 1143"/>
                <a:gd name="T5" fmla="*/ 15317 h 666"/>
                <a:gd name="T6" fmla="*/ 32171 w 1143"/>
                <a:gd name="T7" fmla="*/ 10075 h 666"/>
                <a:gd name="T8" fmla="*/ 30845 w 1143"/>
                <a:gd name="T9" fmla="*/ 2753 h 666"/>
                <a:gd name="T10" fmla="*/ 30257 w 1143"/>
                <a:gd name="T11" fmla="*/ 1230 h 666"/>
                <a:gd name="T12" fmla="*/ 29217 w 1143"/>
                <a:gd name="T13" fmla="*/ 159 h 666"/>
                <a:gd name="T14" fmla="*/ 28144 w 1143"/>
                <a:gd name="T15" fmla="*/ 0 h 666"/>
                <a:gd name="T16" fmla="*/ 26078 w 1143"/>
                <a:gd name="T17" fmla="*/ 0 h 666"/>
                <a:gd name="T18" fmla="*/ 22407 w 1143"/>
                <a:gd name="T19" fmla="*/ 0 h 666"/>
                <a:gd name="T20" fmla="*/ 18427 w 1143"/>
                <a:gd name="T21" fmla="*/ 0 h 666"/>
                <a:gd name="T22" fmla="*/ 15172 w 1143"/>
                <a:gd name="T23" fmla="*/ 0 h 666"/>
                <a:gd name="T24" fmla="*/ 13834 w 1143"/>
                <a:gd name="T25" fmla="*/ 0 h 666"/>
                <a:gd name="T26" fmla="*/ 11979 w 1143"/>
                <a:gd name="T27" fmla="*/ 486 h 666"/>
                <a:gd name="T28" fmla="*/ 10902 w 1143"/>
                <a:gd name="T29" fmla="*/ 1472 h 666"/>
                <a:gd name="T30" fmla="*/ 10616 w 1143"/>
                <a:gd name="T31" fmla="*/ 1844 h 666"/>
                <a:gd name="T32" fmla="*/ 10644 w 1143"/>
                <a:gd name="T33" fmla="*/ 1844 h 666"/>
                <a:gd name="T34" fmla="*/ 10493 w 1143"/>
                <a:gd name="T35" fmla="*/ 2009 h 666"/>
                <a:gd name="T36" fmla="*/ 9943 w 1143"/>
                <a:gd name="T37" fmla="*/ 2836 h 666"/>
                <a:gd name="T38" fmla="*/ 8136 w 1143"/>
                <a:gd name="T39" fmla="*/ 5442 h 666"/>
                <a:gd name="T40" fmla="*/ 6950 w 1143"/>
                <a:gd name="T41" fmla="*/ 7292 h 666"/>
                <a:gd name="T42" fmla="*/ 5633 w 1143"/>
                <a:gd name="T43" fmla="*/ 7906 h 666"/>
                <a:gd name="T44" fmla="*/ 3834 w 1143"/>
                <a:gd name="T45" fmla="*/ 8681 h 666"/>
                <a:gd name="T46" fmla="*/ 3255 w 1143"/>
                <a:gd name="T47" fmla="*/ 8974 h 666"/>
                <a:gd name="T48" fmla="*/ 1827 w 1143"/>
                <a:gd name="T49" fmla="*/ 10576 h 666"/>
                <a:gd name="T50" fmla="*/ 1166 w 1143"/>
                <a:gd name="T51" fmla="*/ 12534 h 666"/>
                <a:gd name="T52" fmla="*/ 1077 w 1143"/>
                <a:gd name="T53" fmla="*/ 13844 h 666"/>
                <a:gd name="T54" fmla="*/ 1077 w 1143"/>
                <a:gd name="T55" fmla="*/ 13973 h 666"/>
                <a:gd name="T56" fmla="*/ 1077 w 1143"/>
                <a:gd name="T57" fmla="*/ 14626 h 666"/>
                <a:gd name="T58" fmla="*/ 636 w 1143"/>
                <a:gd name="T59" fmla="*/ 15484 h 666"/>
                <a:gd name="T60" fmla="*/ 237 w 1143"/>
                <a:gd name="T61" fmla="*/ 16341 h 666"/>
                <a:gd name="T62" fmla="*/ 28 w 1143"/>
                <a:gd name="T63" fmla="*/ 17169 h 666"/>
                <a:gd name="T64" fmla="*/ 0 w 1143"/>
                <a:gd name="T65" fmla="*/ 17328 h 666"/>
                <a:gd name="T66" fmla="*/ 0 w 1143"/>
                <a:gd name="T67" fmla="*/ 20002 h 666"/>
                <a:gd name="T68" fmla="*/ 416 w 1143"/>
                <a:gd name="T69" fmla="*/ 21751 h 666"/>
                <a:gd name="T70" fmla="*/ 1300 w 1143"/>
                <a:gd name="T71" fmla="*/ 23031 h 666"/>
                <a:gd name="T72" fmla="*/ 2039 w 1143"/>
                <a:gd name="T73" fmla="*/ 23433 h 666"/>
                <a:gd name="T74" fmla="*/ 2243 w 1143"/>
                <a:gd name="T75" fmla="*/ 23517 h 666"/>
                <a:gd name="T76" fmla="*/ 2965 w 1143"/>
                <a:gd name="T77" fmla="*/ 23722 h 666"/>
                <a:gd name="T78" fmla="*/ 3720 w 1143"/>
                <a:gd name="T79" fmla="*/ 23934 h 666"/>
                <a:gd name="T80" fmla="*/ 4906 w 1143"/>
                <a:gd name="T81" fmla="*/ 25847 h 666"/>
                <a:gd name="T82" fmla="*/ 6485 w 1143"/>
                <a:gd name="T83" fmla="*/ 27043 h 666"/>
                <a:gd name="T84" fmla="*/ 8287 w 1143"/>
                <a:gd name="T85" fmla="*/ 27205 h 666"/>
                <a:gd name="T86" fmla="*/ 9878 w 1143"/>
                <a:gd name="T87" fmla="*/ 26462 h 666"/>
                <a:gd name="T88" fmla="*/ 11166 w 1143"/>
                <a:gd name="T89" fmla="*/ 24959 h 666"/>
                <a:gd name="T90" fmla="*/ 12158 w 1143"/>
                <a:gd name="T91" fmla="*/ 24291 h 666"/>
                <a:gd name="T92" fmla="*/ 13960 w 1143"/>
                <a:gd name="T93" fmla="*/ 24291 h 666"/>
                <a:gd name="T94" fmla="*/ 16337 w 1143"/>
                <a:gd name="T95" fmla="*/ 24291 h 666"/>
                <a:gd name="T96" fmla="*/ 18692 w 1143"/>
                <a:gd name="T97" fmla="*/ 24291 h 666"/>
                <a:gd name="T98" fmla="*/ 20494 w 1143"/>
                <a:gd name="T99" fmla="*/ 24291 h 666"/>
                <a:gd name="T100" fmla="*/ 21480 w 1143"/>
                <a:gd name="T101" fmla="*/ 24959 h 666"/>
                <a:gd name="T102" fmla="*/ 22758 w 1143"/>
                <a:gd name="T103" fmla="*/ 26462 h 666"/>
                <a:gd name="T104" fmla="*/ 24385 w 1143"/>
                <a:gd name="T105" fmla="*/ 27205 h 666"/>
                <a:gd name="T106" fmla="*/ 26164 w 1143"/>
                <a:gd name="T107" fmla="*/ 27043 h 666"/>
                <a:gd name="T108" fmla="*/ 27794 w 1143"/>
                <a:gd name="T109" fmla="*/ 25847 h 666"/>
                <a:gd name="T110" fmla="*/ 28957 w 1143"/>
                <a:gd name="T111" fmla="*/ 23838 h 666"/>
                <a:gd name="T112" fmla="*/ 30030 w 1143"/>
                <a:gd name="T113" fmla="*/ 23646 h 666"/>
                <a:gd name="T114" fmla="*/ 31098 w 1143"/>
                <a:gd name="T115" fmla="*/ 23403 h 666"/>
                <a:gd name="T116" fmla="*/ 31713 w 1143"/>
                <a:gd name="T117" fmla="*/ 23243 h 666"/>
                <a:gd name="T118" fmla="*/ 32614 w 1143"/>
                <a:gd name="T119" fmla="*/ 22416 h 666"/>
                <a:gd name="T120" fmla="*/ 33137 w 1143"/>
                <a:gd name="T121" fmla="*/ 20893 h 666"/>
                <a:gd name="T122" fmla="*/ 33202 w 1143"/>
                <a:gd name="T123" fmla="*/ 17571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43" h="666">
                  <a:moveTo>
                    <a:pt x="1142" y="429"/>
                  </a:moveTo>
                  <a:lnTo>
                    <a:pt x="1140" y="422"/>
                  </a:lnTo>
                  <a:lnTo>
                    <a:pt x="1138" y="415"/>
                  </a:lnTo>
                  <a:lnTo>
                    <a:pt x="1135" y="408"/>
                  </a:lnTo>
                  <a:lnTo>
                    <a:pt x="1131" y="401"/>
                  </a:lnTo>
                  <a:lnTo>
                    <a:pt x="1127" y="394"/>
                  </a:lnTo>
                  <a:lnTo>
                    <a:pt x="1121" y="387"/>
                  </a:lnTo>
                  <a:lnTo>
                    <a:pt x="1114" y="380"/>
                  </a:lnTo>
                  <a:lnTo>
                    <a:pt x="1107" y="374"/>
                  </a:lnTo>
                  <a:lnTo>
                    <a:pt x="1107" y="340"/>
                  </a:lnTo>
                  <a:lnTo>
                    <a:pt x="1107" y="290"/>
                  </a:lnTo>
                  <a:lnTo>
                    <a:pt x="1107" y="246"/>
                  </a:lnTo>
                  <a:lnTo>
                    <a:pt x="1107" y="227"/>
                  </a:lnTo>
                  <a:lnTo>
                    <a:pt x="1061" y="67"/>
                  </a:lnTo>
                  <a:lnTo>
                    <a:pt x="1056" y="54"/>
                  </a:lnTo>
                  <a:lnTo>
                    <a:pt x="1049" y="41"/>
                  </a:lnTo>
                  <a:lnTo>
                    <a:pt x="1041" y="30"/>
                  </a:lnTo>
                  <a:lnTo>
                    <a:pt x="1031" y="19"/>
                  </a:lnTo>
                  <a:lnTo>
                    <a:pt x="1018" y="11"/>
                  </a:lnTo>
                  <a:lnTo>
                    <a:pt x="1005" y="4"/>
                  </a:lnTo>
                  <a:lnTo>
                    <a:pt x="990" y="1"/>
                  </a:lnTo>
                  <a:lnTo>
                    <a:pt x="974" y="0"/>
                  </a:lnTo>
                  <a:lnTo>
                    <a:pt x="968" y="0"/>
                  </a:lnTo>
                  <a:lnTo>
                    <a:pt x="952" y="0"/>
                  </a:lnTo>
                  <a:lnTo>
                    <a:pt x="928" y="0"/>
                  </a:lnTo>
                  <a:lnTo>
                    <a:pt x="897" y="0"/>
                  </a:lnTo>
                  <a:lnTo>
                    <a:pt x="859" y="0"/>
                  </a:lnTo>
                  <a:lnTo>
                    <a:pt x="816" y="0"/>
                  </a:lnTo>
                  <a:lnTo>
                    <a:pt x="771" y="0"/>
                  </a:lnTo>
                  <a:lnTo>
                    <a:pt x="725" y="0"/>
                  </a:lnTo>
                  <a:lnTo>
                    <a:pt x="679" y="0"/>
                  </a:lnTo>
                  <a:lnTo>
                    <a:pt x="634" y="0"/>
                  </a:lnTo>
                  <a:lnTo>
                    <a:pt x="591" y="0"/>
                  </a:lnTo>
                  <a:lnTo>
                    <a:pt x="554" y="0"/>
                  </a:lnTo>
                  <a:lnTo>
                    <a:pt x="522" y="0"/>
                  </a:lnTo>
                  <a:lnTo>
                    <a:pt x="497" y="0"/>
                  </a:lnTo>
                  <a:lnTo>
                    <a:pt x="481" y="0"/>
                  </a:lnTo>
                  <a:lnTo>
                    <a:pt x="476" y="0"/>
                  </a:lnTo>
                  <a:lnTo>
                    <a:pt x="451" y="1"/>
                  </a:lnTo>
                  <a:lnTo>
                    <a:pt x="431" y="5"/>
                  </a:lnTo>
                  <a:lnTo>
                    <a:pt x="412" y="12"/>
                  </a:lnTo>
                  <a:lnTo>
                    <a:pt x="397" y="21"/>
                  </a:lnTo>
                  <a:lnTo>
                    <a:pt x="384" y="29"/>
                  </a:lnTo>
                  <a:lnTo>
                    <a:pt x="375" y="36"/>
                  </a:lnTo>
                  <a:lnTo>
                    <a:pt x="368" y="41"/>
                  </a:lnTo>
                  <a:lnTo>
                    <a:pt x="365" y="45"/>
                  </a:lnTo>
                  <a:lnTo>
                    <a:pt x="366" y="45"/>
                  </a:lnTo>
                  <a:lnTo>
                    <a:pt x="365" y="46"/>
                  </a:lnTo>
                  <a:lnTo>
                    <a:pt x="362" y="47"/>
                  </a:lnTo>
                  <a:lnTo>
                    <a:pt x="361" y="49"/>
                  </a:lnTo>
                  <a:lnTo>
                    <a:pt x="359" y="51"/>
                  </a:lnTo>
                  <a:lnTo>
                    <a:pt x="354" y="55"/>
                  </a:lnTo>
                  <a:lnTo>
                    <a:pt x="342" y="69"/>
                  </a:lnTo>
                  <a:lnTo>
                    <a:pt x="323" y="88"/>
                  </a:lnTo>
                  <a:lnTo>
                    <a:pt x="302" y="111"/>
                  </a:lnTo>
                  <a:lnTo>
                    <a:pt x="280" y="133"/>
                  </a:lnTo>
                  <a:lnTo>
                    <a:pt x="262" y="153"/>
                  </a:lnTo>
                  <a:lnTo>
                    <a:pt x="247" y="170"/>
                  </a:lnTo>
                  <a:lnTo>
                    <a:pt x="239" y="178"/>
                  </a:lnTo>
                  <a:lnTo>
                    <a:pt x="230" y="181"/>
                  </a:lnTo>
                  <a:lnTo>
                    <a:pt x="214" y="186"/>
                  </a:lnTo>
                  <a:lnTo>
                    <a:pt x="194" y="193"/>
                  </a:lnTo>
                  <a:lnTo>
                    <a:pt x="172" y="200"/>
                  </a:lnTo>
                  <a:lnTo>
                    <a:pt x="150" y="207"/>
                  </a:lnTo>
                  <a:lnTo>
                    <a:pt x="132" y="212"/>
                  </a:lnTo>
                  <a:lnTo>
                    <a:pt x="119" y="217"/>
                  </a:lnTo>
                  <a:lnTo>
                    <a:pt x="114" y="218"/>
                  </a:lnTo>
                  <a:lnTo>
                    <a:pt x="112" y="219"/>
                  </a:lnTo>
                  <a:lnTo>
                    <a:pt x="92" y="230"/>
                  </a:lnTo>
                  <a:lnTo>
                    <a:pt x="77" y="242"/>
                  </a:lnTo>
                  <a:lnTo>
                    <a:pt x="63" y="258"/>
                  </a:lnTo>
                  <a:lnTo>
                    <a:pt x="54" y="273"/>
                  </a:lnTo>
                  <a:lnTo>
                    <a:pt x="46" y="289"/>
                  </a:lnTo>
                  <a:lnTo>
                    <a:pt x="40" y="306"/>
                  </a:lnTo>
                  <a:lnTo>
                    <a:pt x="38" y="322"/>
                  </a:lnTo>
                  <a:lnTo>
                    <a:pt x="37" y="338"/>
                  </a:lnTo>
                  <a:lnTo>
                    <a:pt x="37" y="340"/>
                  </a:lnTo>
                  <a:lnTo>
                    <a:pt x="37" y="341"/>
                  </a:lnTo>
                  <a:lnTo>
                    <a:pt x="37" y="343"/>
                  </a:lnTo>
                  <a:lnTo>
                    <a:pt x="37" y="349"/>
                  </a:lnTo>
                  <a:lnTo>
                    <a:pt x="37" y="357"/>
                  </a:lnTo>
                  <a:lnTo>
                    <a:pt x="37" y="367"/>
                  </a:lnTo>
                  <a:lnTo>
                    <a:pt x="29" y="372"/>
                  </a:lnTo>
                  <a:lnTo>
                    <a:pt x="22" y="378"/>
                  </a:lnTo>
                  <a:lnTo>
                    <a:pt x="16" y="385"/>
                  </a:lnTo>
                  <a:lnTo>
                    <a:pt x="12" y="392"/>
                  </a:lnTo>
                  <a:lnTo>
                    <a:pt x="8" y="399"/>
                  </a:lnTo>
                  <a:lnTo>
                    <a:pt x="5" y="405"/>
                  </a:lnTo>
                  <a:lnTo>
                    <a:pt x="2" y="412"/>
                  </a:lnTo>
                  <a:lnTo>
                    <a:pt x="1" y="419"/>
                  </a:lnTo>
                  <a:lnTo>
                    <a:pt x="1" y="421"/>
                  </a:lnTo>
                  <a:lnTo>
                    <a:pt x="0" y="423"/>
                  </a:lnTo>
                  <a:lnTo>
                    <a:pt x="0" y="486"/>
                  </a:lnTo>
                  <a:lnTo>
                    <a:pt x="0" y="488"/>
                  </a:lnTo>
                  <a:lnTo>
                    <a:pt x="2" y="504"/>
                  </a:lnTo>
                  <a:lnTo>
                    <a:pt x="7" y="519"/>
                  </a:lnTo>
                  <a:lnTo>
                    <a:pt x="14" y="531"/>
                  </a:lnTo>
                  <a:lnTo>
                    <a:pt x="23" y="543"/>
                  </a:lnTo>
                  <a:lnTo>
                    <a:pt x="33" y="553"/>
                  </a:lnTo>
                  <a:lnTo>
                    <a:pt x="45" y="562"/>
                  </a:lnTo>
                  <a:lnTo>
                    <a:pt x="57" y="567"/>
                  </a:lnTo>
                  <a:lnTo>
                    <a:pt x="69" y="572"/>
                  </a:lnTo>
                  <a:lnTo>
                    <a:pt x="70" y="572"/>
                  </a:lnTo>
                  <a:lnTo>
                    <a:pt x="72" y="573"/>
                  </a:lnTo>
                  <a:lnTo>
                    <a:pt x="73" y="573"/>
                  </a:lnTo>
                  <a:lnTo>
                    <a:pt x="77" y="574"/>
                  </a:lnTo>
                  <a:lnTo>
                    <a:pt x="84" y="575"/>
                  </a:lnTo>
                  <a:lnTo>
                    <a:pt x="92" y="577"/>
                  </a:lnTo>
                  <a:lnTo>
                    <a:pt x="102" y="579"/>
                  </a:lnTo>
                  <a:lnTo>
                    <a:pt x="111" y="580"/>
                  </a:lnTo>
                  <a:lnTo>
                    <a:pt x="120" y="582"/>
                  </a:lnTo>
                  <a:lnTo>
                    <a:pt x="128" y="584"/>
                  </a:lnTo>
                  <a:lnTo>
                    <a:pt x="140" y="601"/>
                  </a:lnTo>
                  <a:lnTo>
                    <a:pt x="154" y="617"/>
                  </a:lnTo>
                  <a:lnTo>
                    <a:pt x="169" y="631"/>
                  </a:lnTo>
                  <a:lnTo>
                    <a:pt x="185" y="644"/>
                  </a:lnTo>
                  <a:lnTo>
                    <a:pt x="203" y="653"/>
                  </a:lnTo>
                  <a:lnTo>
                    <a:pt x="223" y="660"/>
                  </a:lnTo>
                  <a:lnTo>
                    <a:pt x="244" y="664"/>
                  </a:lnTo>
                  <a:lnTo>
                    <a:pt x="265" y="666"/>
                  </a:lnTo>
                  <a:lnTo>
                    <a:pt x="285" y="664"/>
                  </a:lnTo>
                  <a:lnTo>
                    <a:pt x="305" y="661"/>
                  </a:lnTo>
                  <a:lnTo>
                    <a:pt x="323" y="654"/>
                  </a:lnTo>
                  <a:lnTo>
                    <a:pt x="340" y="646"/>
                  </a:lnTo>
                  <a:lnTo>
                    <a:pt x="357" y="636"/>
                  </a:lnTo>
                  <a:lnTo>
                    <a:pt x="372" y="623"/>
                  </a:lnTo>
                  <a:lnTo>
                    <a:pt x="384" y="609"/>
                  </a:lnTo>
                  <a:lnTo>
                    <a:pt x="396" y="593"/>
                  </a:lnTo>
                  <a:lnTo>
                    <a:pt x="405" y="593"/>
                  </a:lnTo>
                  <a:lnTo>
                    <a:pt x="418" y="593"/>
                  </a:lnTo>
                  <a:lnTo>
                    <a:pt x="435" y="593"/>
                  </a:lnTo>
                  <a:lnTo>
                    <a:pt x="457" y="593"/>
                  </a:lnTo>
                  <a:lnTo>
                    <a:pt x="480" y="593"/>
                  </a:lnTo>
                  <a:lnTo>
                    <a:pt x="507" y="593"/>
                  </a:lnTo>
                  <a:lnTo>
                    <a:pt x="533" y="593"/>
                  </a:lnTo>
                  <a:lnTo>
                    <a:pt x="562" y="593"/>
                  </a:lnTo>
                  <a:lnTo>
                    <a:pt x="590" y="593"/>
                  </a:lnTo>
                  <a:lnTo>
                    <a:pt x="616" y="593"/>
                  </a:lnTo>
                  <a:lnTo>
                    <a:pt x="643" y="593"/>
                  </a:lnTo>
                  <a:lnTo>
                    <a:pt x="666" y="593"/>
                  </a:lnTo>
                  <a:lnTo>
                    <a:pt x="688" y="593"/>
                  </a:lnTo>
                  <a:lnTo>
                    <a:pt x="705" y="593"/>
                  </a:lnTo>
                  <a:lnTo>
                    <a:pt x="718" y="593"/>
                  </a:lnTo>
                  <a:lnTo>
                    <a:pt x="727" y="593"/>
                  </a:lnTo>
                  <a:lnTo>
                    <a:pt x="739" y="609"/>
                  </a:lnTo>
                  <a:lnTo>
                    <a:pt x="751" y="623"/>
                  </a:lnTo>
                  <a:lnTo>
                    <a:pt x="766" y="636"/>
                  </a:lnTo>
                  <a:lnTo>
                    <a:pt x="783" y="646"/>
                  </a:lnTo>
                  <a:lnTo>
                    <a:pt x="801" y="654"/>
                  </a:lnTo>
                  <a:lnTo>
                    <a:pt x="820" y="661"/>
                  </a:lnTo>
                  <a:lnTo>
                    <a:pt x="839" y="664"/>
                  </a:lnTo>
                  <a:lnTo>
                    <a:pt x="859" y="666"/>
                  </a:lnTo>
                  <a:lnTo>
                    <a:pt x="880" y="664"/>
                  </a:lnTo>
                  <a:lnTo>
                    <a:pt x="900" y="660"/>
                  </a:lnTo>
                  <a:lnTo>
                    <a:pt x="920" y="653"/>
                  </a:lnTo>
                  <a:lnTo>
                    <a:pt x="938" y="642"/>
                  </a:lnTo>
                  <a:lnTo>
                    <a:pt x="956" y="631"/>
                  </a:lnTo>
                  <a:lnTo>
                    <a:pt x="971" y="616"/>
                  </a:lnTo>
                  <a:lnTo>
                    <a:pt x="985" y="600"/>
                  </a:lnTo>
                  <a:lnTo>
                    <a:pt x="996" y="582"/>
                  </a:lnTo>
                  <a:lnTo>
                    <a:pt x="1006" y="581"/>
                  </a:lnTo>
                  <a:lnTo>
                    <a:pt x="1019" y="579"/>
                  </a:lnTo>
                  <a:lnTo>
                    <a:pt x="1033" y="577"/>
                  </a:lnTo>
                  <a:lnTo>
                    <a:pt x="1047" y="574"/>
                  </a:lnTo>
                  <a:lnTo>
                    <a:pt x="1058" y="573"/>
                  </a:lnTo>
                  <a:lnTo>
                    <a:pt x="1070" y="571"/>
                  </a:lnTo>
                  <a:lnTo>
                    <a:pt x="1077" y="570"/>
                  </a:lnTo>
                  <a:lnTo>
                    <a:pt x="1079" y="570"/>
                  </a:lnTo>
                  <a:lnTo>
                    <a:pt x="1091" y="567"/>
                  </a:lnTo>
                  <a:lnTo>
                    <a:pt x="1102" y="562"/>
                  </a:lnTo>
                  <a:lnTo>
                    <a:pt x="1113" y="556"/>
                  </a:lnTo>
                  <a:lnTo>
                    <a:pt x="1122" y="547"/>
                  </a:lnTo>
                  <a:lnTo>
                    <a:pt x="1130" y="536"/>
                  </a:lnTo>
                  <a:lnTo>
                    <a:pt x="1137" y="523"/>
                  </a:lnTo>
                  <a:lnTo>
                    <a:pt x="1140" y="510"/>
                  </a:lnTo>
                  <a:lnTo>
                    <a:pt x="1143" y="493"/>
                  </a:lnTo>
                  <a:lnTo>
                    <a:pt x="1143" y="433"/>
                  </a:lnTo>
                  <a:lnTo>
                    <a:pt x="1142" y="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379" y="1275"/>
              <a:ext cx="2504" cy="1524"/>
            </a:xfrm>
            <a:custGeom>
              <a:avLst/>
              <a:gdLst>
                <a:gd name="T0" fmla="*/ 30942 w 1078"/>
                <a:gd name="T1" fmla="*/ 15542 h 601"/>
                <a:gd name="T2" fmla="*/ 30366 w 1078"/>
                <a:gd name="T3" fmla="*/ 9182 h 601"/>
                <a:gd name="T4" fmla="*/ 28564 w 1078"/>
                <a:gd name="T5" fmla="*/ 616 h 601"/>
                <a:gd name="T6" fmla="*/ 12346 w 1078"/>
                <a:gd name="T7" fmla="*/ 51 h 601"/>
                <a:gd name="T8" fmla="*/ 10429 w 1078"/>
                <a:gd name="T9" fmla="*/ 1319 h 601"/>
                <a:gd name="T10" fmla="*/ 7970 w 1078"/>
                <a:gd name="T11" fmla="*/ 4957 h 601"/>
                <a:gd name="T12" fmla="*/ 5238 w 1078"/>
                <a:gd name="T13" fmla="*/ 7813 h 601"/>
                <a:gd name="T14" fmla="*/ 2729 w 1078"/>
                <a:gd name="T15" fmla="*/ 8939 h 601"/>
                <a:gd name="T16" fmla="*/ 1080 w 1078"/>
                <a:gd name="T17" fmla="*/ 11987 h 601"/>
                <a:gd name="T18" fmla="*/ 1052 w 1078"/>
                <a:gd name="T19" fmla="*/ 12783 h 601"/>
                <a:gd name="T20" fmla="*/ 616 w 1078"/>
                <a:gd name="T21" fmla="*/ 15002 h 601"/>
                <a:gd name="T22" fmla="*/ 0 w 1078"/>
                <a:gd name="T23" fmla="*/ 16211 h 601"/>
                <a:gd name="T24" fmla="*/ 530 w 1078"/>
                <a:gd name="T25" fmla="*/ 20383 h 601"/>
                <a:gd name="T26" fmla="*/ 3431 w 1078"/>
                <a:gd name="T27" fmla="*/ 21617 h 601"/>
                <a:gd name="T28" fmla="*/ 5677 w 1078"/>
                <a:gd name="T29" fmla="*/ 24602 h 601"/>
                <a:gd name="T30" fmla="*/ 8736 w 1078"/>
                <a:gd name="T31" fmla="*/ 23983 h 601"/>
                <a:gd name="T32" fmla="*/ 21015 w 1078"/>
                <a:gd name="T33" fmla="*/ 22454 h 601"/>
                <a:gd name="T34" fmla="*/ 23523 w 1078"/>
                <a:gd name="T35" fmla="*/ 24800 h 601"/>
                <a:gd name="T36" fmla="*/ 26545 w 1078"/>
                <a:gd name="T37" fmla="*/ 23443 h 601"/>
                <a:gd name="T38" fmla="*/ 30657 w 1078"/>
                <a:gd name="T39" fmla="*/ 20788 h 601"/>
                <a:gd name="T40" fmla="*/ 31381 w 1078"/>
                <a:gd name="T41" fmla="*/ 19059 h 601"/>
                <a:gd name="T42" fmla="*/ 1979 w 1078"/>
                <a:gd name="T43" fmla="*/ 12654 h 601"/>
                <a:gd name="T44" fmla="*/ 2304 w 1078"/>
                <a:gd name="T45" fmla="*/ 11117 h 601"/>
                <a:gd name="T46" fmla="*/ 4360 w 1078"/>
                <a:gd name="T47" fmla="*/ 9555 h 601"/>
                <a:gd name="T48" fmla="*/ 11066 w 1078"/>
                <a:gd name="T49" fmla="*/ 2366 h 601"/>
                <a:gd name="T50" fmla="*/ 12146 w 1078"/>
                <a:gd name="T51" fmla="*/ 1486 h 601"/>
                <a:gd name="T52" fmla="*/ 28122 w 1078"/>
                <a:gd name="T53" fmla="*/ 2072 h 601"/>
                <a:gd name="T54" fmla="*/ 28963 w 1078"/>
                <a:gd name="T55" fmla="*/ 6167 h 601"/>
                <a:gd name="T56" fmla="*/ 29400 w 1078"/>
                <a:gd name="T57" fmla="*/ 13485 h 601"/>
                <a:gd name="T58" fmla="*/ 25003 w 1078"/>
                <a:gd name="T59" fmla="*/ 14758 h 601"/>
                <a:gd name="T60" fmla="*/ 23551 w 1078"/>
                <a:gd name="T61" fmla="*/ 14642 h 601"/>
                <a:gd name="T62" fmla="*/ 22246 w 1078"/>
                <a:gd name="T63" fmla="*/ 15258 h 601"/>
                <a:gd name="T64" fmla="*/ 7505 w 1078"/>
                <a:gd name="T65" fmla="*/ 14675 h 601"/>
                <a:gd name="T66" fmla="*/ 6053 w 1078"/>
                <a:gd name="T67" fmla="*/ 14675 h 601"/>
                <a:gd name="T68" fmla="*/ 1979 w 1078"/>
                <a:gd name="T69" fmla="*/ 15258 h 601"/>
                <a:gd name="T70" fmla="*/ 2379 w 1078"/>
                <a:gd name="T71" fmla="*/ 19972 h 601"/>
                <a:gd name="T72" fmla="*/ 1431 w 1078"/>
                <a:gd name="T73" fmla="*/ 19683 h 601"/>
                <a:gd name="T74" fmla="*/ 966 w 1078"/>
                <a:gd name="T75" fmla="*/ 16827 h 601"/>
                <a:gd name="T76" fmla="*/ 1693 w 1078"/>
                <a:gd name="T77" fmla="*/ 15915 h 601"/>
                <a:gd name="T78" fmla="*/ 3459 w 1078"/>
                <a:gd name="T79" fmla="*/ 17611 h 601"/>
                <a:gd name="T80" fmla="*/ 3173 w 1078"/>
                <a:gd name="T81" fmla="*/ 19926 h 601"/>
                <a:gd name="T82" fmla="*/ 5303 w 1078"/>
                <a:gd name="T83" fmla="*/ 22860 h 601"/>
                <a:gd name="T84" fmla="*/ 4139 w 1078"/>
                <a:gd name="T85" fmla="*/ 18983 h 601"/>
                <a:gd name="T86" fmla="*/ 5967 w 1078"/>
                <a:gd name="T87" fmla="*/ 16074 h 601"/>
                <a:gd name="T88" fmla="*/ 8785 w 1078"/>
                <a:gd name="T89" fmla="*/ 17155 h 601"/>
                <a:gd name="T90" fmla="*/ 9263 w 1078"/>
                <a:gd name="T91" fmla="*/ 21161 h 601"/>
                <a:gd name="T92" fmla="*/ 6783 w 1078"/>
                <a:gd name="T93" fmla="*/ 23527 h 601"/>
                <a:gd name="T94" fmla="*/ 10392 w 1078"/>
                <a:gd name="T95" fmla="*/ 19683 h 601"/>
                <a:gd name="T96" fmla="*/ 9728 w 1078"/>
                <a:gd name="T97" fmla="*/ 16698 h 601"/>
                <a:gd name="T98" fmla="*/ 20903 w 1078"/>
                <a:gd name="T99" fmla="*/ 17155 h 601"/>
                <a:gd name="T100" fmla="*/ 20443 w 1078"/>
                <a:gd name="T101" fmla="*/ 19896 h 601"/>
                <a:gd name="T102" fmla="*/ 23021 w 1078"/>
                <a:gd name="T103" fmla="*/ 23233 h 601"/>
                <a:gd name="T104" fmla="*/ 21365 w 1078"/>
                <a:gd name="T105" fmla="*/ 19683 h 601"/>
                <a:gd name="T106" fmla="*/ 22796 w 1078"/>
                <a:gd name="T107" fmla="*/ 16338 h 601"/>
                <a:gd name="T108" fmla="*/ 25704 w 1078"/>
                <a:gd name="T109" fmla="*/ 16744 h 601"/>
                <a:gd name="T110" fmla="*/ 26671 w 1078"/>
                <a:gd name="T111" fmla="*/ 20461 h 601"/>
                <a:gd name="T112" fmla="*/ 24603 w 1078"/>
                <a:gd name="T113" fmla="*/ 23443 h 601"/>
                <a:gd name="T114" fmla="*/ 30215 w 1078"/>
                <a:gd name="T115" fmla="*/ 19599 h 601"/>
                <a:gd name="T116" fmla="*/ 28434 w 1078"/>
                <a:gd name="T117" fmla="*/ 19972 h 601"/>
                <a:gd name="T118" fmla="*/ 27658 w 1078"/>
                <a:gd name="T119" fmla="*/ 19683 h 601"/>
                <a:gd name="T120" fmla="*/ 26982 w 1078"/>
                <a:gd name="T121" fmla="*/ 16698 h 601"/>
                <a:gd name="T122" fmla="*/ 30306 w 1078"/>
                <a:gd name="T123" fmla="*/ 16455 h 601"/>
                <a:gd name="T124" fmla="*/ 30452 w 1078"/>
                <a:gd name="T125" fmla="*/ 19059 h 6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78" h="601">
                  <a:moveTo>
                    <a:pt x="1078" y="402"/>
                  </a:moveTo>
                  <a:lnTo>
                    <a:pt x="1077" y="398"/>
                  </a:lnTo>
                  <a:lnTo>
                    <a:pt x="1075" y="392"/>
                  </a:lnTo>
                  <a:lnTo>
                    <a:pt x="1073" y="387"/>
                  </a:lnTo>
                  <a:lnTo>
                    <a:pt x="1068" y="382"/>
                  </a:lnTo>
                  <a:lnTo>
                    <a:pt x="1063" y="376"/>
                  </a:lnTo>
                  <a:lnTo>
                    <a:pt x="1058" y="370"/>
                  </a:lnTo>
                  <a:lnTo>
                    <a:pt x="1051" y="365"/>
                  </a:lnTo>
                  <a:lnTo>
                    <a:pt x="1043" y="361"/>
                  </a:lnTo>
                  <a:lnTo>
                    <a:pt x="1043" y="327"/>
                  </a:lnTo>
                  <a:lnTo>
                    <a:pt x="1043" y="273"/>
                  </a:lnTo>
                  <a:lnTo>
                    <a:pt x="1043" y="222"/>
                  </a:lnTo>
                  <a:lnTo>
                    <a:pt x="1043" y="200"/>
                  </a:lnTo>
                  <a:lnTo>
                    <a:pt x="999" y="44"/>
                  </a:lnTo>
                  <a:lnTo>
                    <a:pt x="996" y="37"/>
                  </a:lnTo>
                  <a:lnTo>
                    <a:pt x="992" y="30"/>
                  </a:lnTo>
                  <a:lnTo>
                    <a:pt x="987" y="22"/>
                  </a:lnTo>
                  <a:lnTo>
                    <a:pt x="981" y="15"/>
                  </a:lnTo>
                  <a:lnTo>
                    <a:pt x="973" y="9"/>
                  </a:lnTo>
                  <a:lnTo>
                    <a:pt x="964" y="4"/>
                  </a:lnTo>
                  <a:lnTo>
                    <a:pt x="954" y="1"/>
                  </a:lnTo>
                  <a:lnTo>
                    <a:pt x="942" y="0"/>
                  </a:lnTo>
                  <a:lnTo>
                    <a:pt x="444" y="0"/>
                  </a:lnTo>
                  <a:lnTo>
                    <a:pt x="424" y="1"/>
                  </a:lnTo>
                  <a:lnTo>
                    <a:pt x="408" y="5"/>
                  </a:lnTo>
                  <a:lnTo>
                    <a:pt x="393" y="10"/>
                  </a:lnTo>
                  <a:lnTo>
                    <a:pt x="380" y="16"/>
                  </a:lnTo>
                  <a:lnTo>
                    <a:pt x="371" y="22"/>
                  </a:lnTo>
                  <a:lnTo>
                    <a:pt x="363" y="28"/>
                  </a:lnTo>
                  <a:lnTo>
                    <a:pt x="358" y="32"/>
                  </a:lnTo>
                  <a:lnTo>
                    <a:pt x="356" y="35"/>
                  </a:lnTo>
                  <a:lnTo>
                    <a:pt x="351" y="39"/>
                  </a:lnTo>
                  <a:lnTo>
                    <a:pt x="339" y="53"/>
                  </a:lnTo>
                  <a:lnTo>
                    <a:pt x="320" y="73"/>
                  </a:lnTo>
                  <a:lnTo>
                    <a:pt x="297" y="96"/>
                  </a:lnTo>
                  <a:lnTo>
                    <a:pt x="274" y="120"/>
                  </a:lnTo>
                  <a:lnTo>
                    <a:pt x="253" y="143"/>
                  </a:lnTo>
                  <a:lnTo>
                    <a:pt x="236" y="162"/>
                  </a:lnTo>
                  <a:lnTo>
                    <a:pt x="224" y="173"/>
                  </a:lnTo>
                  <a:lnTo>
                    <a:pt x="216" y="176"/>
                  </a:lnTo>
                  <a:lnTo>
                    <a:pt x="201" y="182"/>
                  </a:lnTo>
                  <a:lnTo>
                    <a:pt x="180" y="189"/>
                  </a:lnTo>
                  <a:lnTo>
                    <a:pt x="156" y="195"/>
                  </a:lnTo>
                  <a:lnTo>
                    <a:pt x="133" y="204"/>
                  </a:lnTo>
                  <a:lnTo>
                    <a:pt x="113" y="209"/>
                  </a:lnTo>
                  <a:lnTo>
                    <a:pt x="100" y="214"/>
                  </a:lnTo>
                  <a:lnTo>
                    <a:pt x="94" y="216"/>
                  </a:lnTo>
                  <a:lnTo>
                    <a:pt x="76" y="227"/>
                  </a:lnTo>
                  <a:lnTo>
                    <a:pt x="63" y="238"/>
                  </a:lnTo>
                  <a:lnTo>
                    <a:pt x="52" y="252"/>
                  </a:lnTo>
                  <a:lnTo>
                    <a:pt x="45" y="265"/>
                  </a:lnTo>
                  <a:lnTo>
                    <a:pt x="41" y="279"/>
                  </a:lnTo>
                  <a:lnTo>
                    <a:pt x="37" y="290"/>
                  </a:lnTo>
                  <a:lnTo>
                    <a:pt x="36" y="299"/>
                  </a:lnTo>
                  <a:lnTo>
                    <a:pt x="36" y="306"/>
                  </a:lnTo>
                  <a:lnTo>
                    <a:pt x="36" y="308"/>
                  </a:lnTo>
                  <a:lnTo>
                    <a:pt x="36" y="309"/>
                  </a:lnTo>
                  <a:lnTo>
                    <a:pt x="36" y="316"/>
                  </a:lnTo>
                  <a:lnTo>
                    <a:pt x="36" y="327"/>
                  </a:lnTo>
                  <a:lnTo>
                    <a:pt x="36" y="342"/>
                  </a:lnTo>
                  <a:lnTo>
                    <a:pt x="36" y="356"/>
                  </a:lnTo>
                  <a:lnTo>
                    <a:pt x="28" y="358"/>
                  </a:lnTo>
                  <a:lnTo>
                    <a:pt x="21" y="363"/>
                  </a:lnTo>
                  <a:lnTo>
                    <a:pt x="14" y="368"/>
                  </a:lnTo>
                  <a:lnTo>
                    <a:pt x="10" y="372"/>
                  </a:lnTo>
                  <a:lnTo>
                    <a:pt x="6" y="378"/>
                  </a:lnTo>
                  <a:lnTo>
                    <a:pt x="4" y="383"/>
                  </a:lnTo>
                  <a:lnTo>
                    <a:pt x="1" y="387"/>
                  </a:lnTo>
                  <a:lnTo>
                    <a:pt x="0" y="392"/>
                  </a:lnTo>
                  <a:lnTo>
                    <a:pt x="0" y="393"/>
                  </a:lnTo>
                  <a:lnTo>
                    <a:pt x="0" y="454"/>
                  </a:lnTo>
                  <a:lnTo>
                    <a:pt x="1" y="466"/>
                  </a:lnTo>
                  <a:lnTo>
                    <a:pt x="6" y="476"/>
                  </a:lnTo>
                  <a:lnTo>
                    <a:pt x="11" y="486"/>
                  </a:lnTo>
                  <a:lnTo>
                    <a:pt x="18" y="493"/>
                  </a:lnTo>
                  <a:lnTo>
                    <a:pt x="25" y="498"/>
                  </a:lnTo>
                  <a:lnTo>
                    <a:pt x="31" y="503"/>
                  </a:lnTo>
                  <a:lnTo>
                    <a:pt x="38" y="506"/>
                  </a:lnTo>
                  <a:lnTo>
                    <a:pt x="45" y="509"/>
                  </a:lnTo>
                  <a:lnTo>
                    <a:pt x="46" y="510"/>
                  </a:lnTo>
                  <a:lnTo>
                    <a:pt x="118" y="523"/>
                  </a:lnTo>
                  <a:lnTo>
                    <a:pt x="126" y="539"/>
                  </a:lnTo>
                  <a:lnTo>
                    <a:pt x="137" y="554"/>
                  </a:lnTo>
                  <a:lnTo>
                    <a:pt x="149" y="568"/>
                  </a:lnTo>
                  <a:lnTo>
                    <a:pt x="163" y="579"/>
                  </a:lnTo>
                  <a:lnTo>
                    <a:pt x="178" y="589"/>
                  </a:lnTo>
                  <a:lnTo>
                    <a:pt x="195" y="595"/>
                  </a:lnTo>
                  <a:lnTo>
                    <a:pt x="214" y="600"/>
                  </a:lnTo>
                  <a:lnTo>
                    <a:pt x="233" y="601"/>
                  </a:lnTo>
                  <a:lnTo>
                    <a:pt x="252" y="600"/>
                  </a:lnTo>
                  <a:lnTo>
                    <a:pt x="269" y="595"/>
                  </a:lnTo>
                  <a:lnTo>
                    <a:pt x="285" y="590"/>
                  </a:lnTo>
                  <a:lnTo>
                    <a:pt x="300" y="580"/>
                  </a:lnTo>
                  <a:lnTo>
                    <a:pt x="314" y="570"/>
                  </a:lnTo>
                  <a:lnTo>
                    <a:pt x="327" y="557"/>
                  </a:lnTo>
                  <a:lnTo>
                    <a:pt x="337" y="543"/>
                  </a:lnTo>
                  <a:lnTo>
                    <a:pt x="345" y="528"/>
                  </a:lnTo>
                  <a:lnTo>
                    <a:pt x="714" y="528"/>
                  </a:lnTo>
                  <a:lnTo>
                    <a:pt x="722" y="543"/>
                  </a:lnTo>
                  <a:lnTo>
                    <a:pt x="732" y="557"/>
                  </a:lnTo>
                  <a:lnTo>
                    <a:pt x="745" y="570"/>
                  </a:lnTo>
                  <a:lnTo>
                    <a:pt x="759" y="580"/>
                  </a:lnTo>
                  <a:lnTo>
                    <a:pt x="774" y="590"/>
                  </a:lnTo>
                  <a:lnTo>
                    <a:pt x="791" y="595"/>
                  </a:lnTo>
                  <a:lnTo>
                    <a:pt x="808" y="600"/>
                  </a:lnTo>
                  <a:lnTo>
                    <a:pt x="827" y="601"/>
                  </a:lnTo>
                  <a:lnTo>
                    <a:pt x="846" y="600"/>
                  </a:lnTo>
                  <a:lnTo>
                    <a:pt x="865" y="595"/>
                  </a:lnTo>
                  <a:lnTo>
                    <a:pt x="881" y="589"/>
                  </a:lnTo>
                  <a:lnTo>
                    <a:pt x="897" y="578"/>
                  </a:lnTo>
                  <a:lnTo>
                    <a:pt x="912" y="567"/>
                  </a:lnTo>
                  <a:lnTo>
                    <a:pt x="924" y="553"/>
                  </a:lnTo>
                  <a:lnTo>
                    <a:pt x="934" y="538"/>
                  </a:lnTo>
                  <a:lnTo>
                    <a:pt x="942" y="520"/>
                  </a:lnTo>
                  <a:lnTo>
                    <a:pt x="1043" y="506"/>
                  </a:lnTo>
                  <a:lnTo>
                    <a:pt x="1047" y="505"/>
                  </a:lnTo>
                  <a:lnTo>
                    <a:pt x="1053" y="503"/>
                  </a:lnTo>
                  <a:lnTo>
                    <a:pt x="1060" y="499"/>
                  </a:lnTo>
                  <a:lnTo>
                    <a:pt x="1066" y="495"/>
                  </a:lnTo>
                  <a:lnTo>
                    <a:pt x="1070" y="489"/>
                  </a:lnTo>
                  <a:lnTo>
                    <a:pt x="1075" y="481"/>
                  </a:lnTo>
                  <a:lnTo>
                    <a:pt x="1077" y="472"/>
                  </a:lnTo>
                  <a:lnTo>
                    <a:pt x="1078" y="461"/>
                  </a:lnTo>
                  <a:lnTo>
                    <a:pt x="1078" y="404"/>
                  </a:lnTo>
                  <a:lnTo>
                    <a:pt x="1078" y="402"/>
                  </a:lnTo>
                  <a:close/>
                  <a:moveTo>
                    <a:pt x="68" y="308"/>
                  </a:moveTo>
                  <a:lnTo>
                    <a:pt x="68" y="308"/>
                  </a:lnTo>
                  <a:lnTo>
                    <a:pt x="68" y="306"/>
                  </a:lnTo>
                  <a:lnTo>
                    <a:pt x="68" y="305"/>
                  </a:lnTo>
                  <a:lnTo>
                    <a:pt x="68" y="301"/>
                  </a:lnTo>
                  <a:lnTo>
                    <a:pt x="70" y="295"/>
                  </a:lnTo>
                  <a:lnTo>
                    <a:pt x="71" y="287"/>
                  </a:lnTo>
                  <a:lnTo>
                    <a:pt x="74" y="279"/>
                  </a:lnTo>
                  <a:lnTo>
                    <a:pt x="79" y="269"/>
                  </a:lnTo>
                  <a:lnTo>
                    <a:pt x="86" y="260"/>
                  </a:lnTo>
                  <a:lnTo>
                    <a:pt x="95" y="252"/>
                  </a:lnTo>
                  <a:lnTo>
                    <a:pt x="107" y="245"/>
                  </a:lnTo>
                  <a:lnTo>
                    <a:pt x="113" y="243"/>
                  </a:lnTo>
                  <a:lnTo>
                    <a:pt x="128" y="238"/>
                  </a:lnTo>
                  <a:lnTo>
                    <a:pt x="150" y="231"/>
                  </a:lnTo>
                  <a:lnTo>
                    <a:pt x="175" y="223"/>
                  </a:lnTo>
                  <a:lnTo>
                    <a:pt x="200" y="215"/>
                  </a:lnTo>
                  <a:lnTo>
                    <a:pt x="221" y="208"/>
                  </a:lnTo>
                  <a:lnTo>
                    <a:pt x="236" y="204"/>
                  </a:lnTo>
                  <a:lnTo>
                    <a:pt x="242" y="201"/>
                  </a:lnTo>
                  <a:lnTo>
                    <a:pt x="380" y="57"/>
                  </a:lnTo>
                  <a:lnTo>
                    <a:pt x="381" y="56"/>
                  </a:lnTo>
                  <a:lnTo>
                    <a:pt x="385" y="52"/>
                  </a:lnTo>
                  <a:lnTo>
                    <a:pt x="390" y="49"/>
                  </a:lnTo>
                  <a:lnTo>
                    <a:pt x="397" y="44"/>
                  </a:lnTo>
                  <a:lnTo>
                    <a:pt x="407" y="39"/>
                  </a:lnTo>
                  <a:lnTo>
                    <a:pt x="417" y="36"/>
                  </a:lnTo>
                  <a:lnTo>
                    <a:pt x="430" y="34"/>
                  </a:lnTo>
                  <a:lnTo>
                    <a:pt x="444" y="32"/>
                  </a:lnTo>
                  <a:lnTo>
                    <a:pt x="943" y="32"/>
                  </a:lnTo>
                  <a:lnTo>
                    <a:pt x="955" y="35"/>
                  </a:lnTo>
                  <a:lnTo>
                    <a:pt x="962" y="43"/>
                  </a:lnTo>
                  <a:lnTo>
                    <a:pt x="966" y="50"/>
                  </a:lnTo>
                  <a:lnTo>
                    <a:pt x="968" y="53"/>
                  </a:lnTo>
                  <a:lnTo>
                    <a:pt x="969" y="59"/>
                  </a:lnTo>
                  <a:lnTo>
                    <a:pt x="973" y="74"/>
                  </a:lnTo>
                  <a:lnTo>
                    <a:pt x="980" y="96"/>
                  </a:lnTo>
                  <a:lnTo>
                    <a:pt x="987" y="121"/>
                  </a:lnTo>
                  <a:lnTo>
                    <a:pt x="995" y="149"/>
                  </a:lnTo>
                  <a:lnTo>
                    <a:pt x="1002" y="173"/>
                  </a:lnTo>
                  <a:lnTo>
                    <a:pt x="1007" y="193"/>
                  </a:lnTo>
                  <a:lnTo>
                    <a:pt x="1010" y="205"/>
                  </a:lnTo>
                  <a:lnTo>
                    <a:pt x="1010" y="226"/>
                  </a:lnTo>
                  <a:lnTo>
                    <a:pt x="1010" y="273"/>
                  </a:lnTo>
                  <a:lnTo>
                    <a:pt x="1010" y="326"/>
                  </a:lnTo>
                  <a:lnTo>
                    <a:pt x="1010" y="369"/>
                  </a:lnTo>
                  <a:lnTo>
                    <a:pt x="888" y="369"/>
                  </a:lnTo>
                  <a:lnTo>
                    <a:pt x="881" y="365"/>
                  </a:lnTo>
                  <a:lnTo>
                    <a:pt x="874" y="362"/>
                  </a:lnTo>
                  <a:lnTo>
                    <a:pt x="867" y="360"/>
                  </a:lnTo>
                  <a:lnTo>
                    <a:pt x="859" y="357"/>
                  </a:lnTo>
                  <a:lnTo>
                    <a:pt x="851" y="355"/>
                  </a:lnTo>
                  <a:lnTo>
                    <a:pt x="843" y="354"/>
                  </a:lnTo>
                  <a:lnTo>
                    <a:pt x="835" y="353"/>
                  </a:lnTo>
                  <a:lnTo>
                    <a:pt x="827" y="353"/>
                  </a:lnTo>
                  <a:lnTo>
                    <a:pt x="819" y="353"/>
                  </a:lnTo>
                  <a:lnTo>
                    <a:pt x="809" y="354"/>
                  </a:lnTo>
                  <a:lnTo>
                    <a:pt x="801" y="355"/>
                  </a:lnTo>
                  <a:lnTo>
                    <a:pt x="793" y="357"/>
                  </a:lnTo>
                  <a:lnTo>
                    <a:pt x="785" y="360"/>
                  </a:lnTo>
                  <a:lnTo>
                    <a:pt x="778" y="362"/>
                  </a:lnTo>
                  <a:lnTo>
                    <a:pt x="771" y="365"/>
                  </a:lnTo>
                  <a:lnTo>
                    <a:pt x="764" y="369"/>
                  </a:lnTo>
                  <a:lnTo>
                    <a:pt x="295" y="369"/>
                  </a:lnTo>
                  <a:lnTo>
                    <a:pt x="288" y="365"/>
                  </a:lnTo>
                  <a:lnTo>
                    <a:pt x="281" y="362"/>
                  </a:lnTo>
                  <a:lnTo>
                    <a:pt x="274" y="360"/>
                  </a:lnTo>
                  <a:lnTo>
                    <a:pt x="266" y="357"/>
                  </a:lnTo>
                  <a:lnTo>
                    <a:pt x="258" y="355"/>
                  </a:lnTo>
                  <a:lnTo>
                    <a:pt x="250" y="354"/>
                  </a:lnTo>
                  <a:lnTo>
                    <a:pt x="242" y="353"/>
                  </a:lnTo>
                  <a:lnTo>
                    <a:pt x="233" y="353"/>
                  </a:lnTo>
                  <a:lnTo>
                    <a:pt x="225" y="353"/>
                  </a:lnTo>
                  <a:lnTo>
                    <a:pt x="216" y="354"/>
                  </a:lnTo>
                  <a:lnTo>
                    <a:pt x="208" y="355"/>
                  </a:lnTo>
                  <a:lnTo>
                    <a:pt x="200" y="357"/>
                  </a:lnTo>
                  <a:lnTo>
                    <a:pt x="192" y="360"/>
                  </a:lnTo>
                  <a:lnTo>
                    <a:pt x="185" y="362"/>
                  </a:lnTo>
                  <a:lnTo>
                    <a:pt x="178" y="365"/>
                  </a:lnTo>
                  <a:lnTo>
                    <a:pt x="171" y="369"/>
                  </a:lnTo>
                  <a:lnTo>
                    <a:pt x="68" y="369"/>
                  </a:lnTo>
                  <a:lnTo>
                    <a:pt x="68" y="308"/>
                  </a:lnTo>
                  <a:close/>
                  <a:moveTo>
                    <a:pt x="109" y="489"/>
                  </a:moveTo>
                  <a:lnTo>
                    <a:pt x="101" y="487"/>
                  </a:lnTo>
                  <a:lnTo>
                    <a:pt x="92" y="486"/>
                  </a:lnTo>
                  <a:lnTo>
                    <a:pt x="82" y="483"/>
                  </a:lnTo>
                  <a:lnTo>
                    <a:pt x="74" y="482"/>
                  </a:lnTo>
                  <a:lnTo>
                    <a:pt x="66" y="481"/>
                  </a:lnTo>
                  <a:lnTo>
                    <a:pt x="59" y="479"/>
                  </a:lnTo>
                  <a:lnTo>
                    <a:pt x="56" y="479"/>
                  </a:lnTo>
                  <a:lnTo>
                    <a:pt x="53" y="478"/>
                  </a:lnTo>
                  <a:lnTo>
                    <a:pt x="49" y="476"/>
                  </a:lnTo>
                  <a:lnTo>
                    <a:pt x="42" y="472"/>
                  </a:lnTo>
                  <a:lnTo>
                    <a:pt x="36" y="465"/>
                  </a:lnTo>
                  <a:lnTo>
                    <a:pt x="33" y="453"/>
                  </a:lnTo>
                  <a:lnTo>
                    <a:pt x="33" y="445"/>
                  </a:lnTo>
                  <a:lnTo>
                    <a:pt x="33" y="427"/>
                  </a:lnTo>
                  <a:lnTo>
                    <a:pt x="33" y="407"/>
                  </a:lnTo>
                  <a:lnTo>
                    <a:pt x="33" y="397"/>
                  </a:lnTo>
                  <a:lnTo>
                    <a:pt x="34" y="393"/>
                  </a:lnTo>
                  <a:lnTo>
                    <a:pt x="37" y="390"/>
                  </a:lnTo>
                  <a:lnTo>
                    <a:pt x="43" y="387"/>
                  </a:lnTo>
                  <a:lnTo>
                    <a:pt x="53" y="385"/>
                  </a:lnTo>
                  <a:lnTo>
                    <a:pt x="58" y="385"/>
                  </a:lnTo>
                  <a:lnTo>
                    <a:pt x="149" y="385"/>
                  </a:lnTo>
                  <a:lnTo>
                    <a:pt x="140" y="394"/>
                  </a:lnTo>
                  <a:lnTo>
                    <a:pt x="132" y="404"/>
                  </a:lnTo>
                  <a:lnTo>
                    <a:pt x="125" y="415"/>
                  </a:lnTo>
                  <a:lnTo>
                    <a:pt x="119" y="426"/>
                  </a:lnTo>
                  <a:lnTo>
                    <a:pt x="115" y="438"/>
                  </a:lnTo>
                  <a:lnTo>
                    <a:pt x="111" y="450"/>
                  </a:lnTo>
                  <a:lnTo>
                    <a:pt x="110" y="464"/>
                  </a:lnTo>
                  <a:lnTo>
                    <a:pt x="109" y="476"/>
                  </a:lnTo>
                  <a:lnTo>
                    <a:pt x="109" y="480"/>
                  </a:lnTo>
                  <a:lnTo>
                    <a:pt x="109" y="482"/>
                  </a:lnTo>
                  <a:lnTo>
                    <a:pt x="109" y="486"/>
                  </a:lnTo>
                  <a:lnTo>
                    <a:pt x="109" y="489"/>
                  </a:lnTo>
                  <a:close/>
                  <a:moveTo>
                    <a:pt x="233" y="569"/>
                  </a:moveTo>
                  <a:lnTo>
                    <a:pt x="215" y="567"/>
                  </a:lnTo>
                  <a:lnTo>
                    <a:pt x="198" y="562"/>
                  </a:lnTo>
                  <a:lnTo>
                    <a:pt x="182" y="553"/>
                  </a:lnTo>
                  <a:lnTo>
                    <a:pt x="168" y="541"/>
                  </a:lnTo>
                  <a:lnTo>
                    <a:pt x="156" y="528"/>
                  </a:lnTo>
                  <a:lnTo>
                    <a:pt x="148" y="512"/>
                  </a:lnTo>
                  <a:lnTo>
                    <a:pt x="143" y="495"/>
                  </a:lnTo>
                  <a:lnTo>
                    <a:pt x="141" y="476"/>
                  </a:lnTo>
                  <a:lnTo>
                    <a:pt x="142" y="459"/>
                  </a:lnTo>
                  <a:lnTo>
                    <a:pt x="147" y="443"/>
                  </a:lnTo>
                  <a:lnTo>
                    <a:pt x="155" y="429"/>
                  </a:lnTo>
                  <a:lnTo>
                    <a:pt x="164" y="415"/>
                  </a:lnTo>
                  <a:lnTo>
                    <a:pt x="176" y="405"/>
                  </a:lnTo>
                  <a:lnTo>
                    <a:pt x="190" y="395"/>
                  </a:lnTo>
                  <a:lnTo>
                    <a:pt x="205" y="389"/>
                  </a:lnTo>
                  <a:lnTo>
                    <a:pt x="221" y="385"/>
                  </a:lnTo>
                  <a:lnTo>
                    <a:pt x="245" y="385"/>
                  </a:lnTo>
                  <a:lnTo>
                    <a:pt x="261" y="389"/>
                  </a:lnTo>
                  <a:lnTo>
                    <a:pt x="276" y="395"/>
                  </a:lnTo>
                  <a:lnTo>
                    <a:pt x="290" y="405"/>
                  </a:lnTo>
                  <a:lnTo>
                    <a:pt x="302" y="415"/>
                  </a:lnTo>
                  <a:lnTo>
                    <a:pt x="311" y="429"/>
                  </a:lnTo>
                  <a:lnTo>
                    <a:pt x="319" y="443"/>
                  </a:lnTo>
                  <a:lnTo>
                    <a:pt x="324" y="459"/>
                  </a:lnTo>
                  <a:lnTo>
                    <a:pt x="325" y="476"/>
                  </a:lnTo>
                  <a:lnTo>
                    <a:pt x="322" y="495"/>
                  </a:lnTo>
                  <a:lnTo>
                    <a:pt x="318" y="512"/>
                  </a:lnTo>
                  <a:lnTo>
                    <a:pt x="310" y="528"/>
                  </a:lnTo>
                  <a:lnTo>
                    <a:pt x="298" y="541"/>
                  </a:lnTo>
                  <a:lnTo>
                    <a:pt x="284" y="553"/>
                  </a:lnTo>
                  <a:lnTo>
                    <a:pt x="269" y="562"/>
                  </a:lnTo>
                  <a:lnTo>
                    <a:pt x="252" y="567"/>
                  </a:lnTo>
                  <a:lnTo>
                    <a:pt x="233" y="569"/>
                  </a:lnTo>
                  <a:close/>
                  <a:moveTo>
                    <a:pt x="703" y="497"/>
                  </a:moveTo>
                  <a:lnTo>
                    <a:pt x="356" y="497"/>
                  </a:lnTo>
                  <a:lnTo>
                    <a:pt x="357" y="491"/>
                  </a:lnTo>
                  <a:lnTo>
                    <a:pt x="357" y="487"/>
                  </a:lnTo>
                  <a:lnTo>
                    <a:pt x="357" y="481"/>
                  </a:lnTo>
                  <a:lnTo>
                    <a:pt x="357" y="476"/>
                  </a:lnTo>
                  <a:lnTo>
                    <a:pt x="356" y="464"/>
                  </a:lnTo>
                  <a:lnTo>
                    <a:pt x="355" y="450"/>
                  </a:lnTo>
                  <a:lnTo>
                    <a:pt x="351" y="438"/>
                  </a:lnTo>
                  <a:lnTo>
                    <a:pt x="347" y="426"/>
                  </a:lnTo>
                  <a:lnTo>
                    <a:pt x="341" y="415"/>
                  </a:lnTo>
                  <a:lnTo>
                    <a:pt x="334" y="404"/>
                  </a:lnTo>
                  <a:lnTo>
                    <a:pt x="326" y="394"/>
                  </a:lnTo>
                  <a:lnTo>
                    <a:pt x="317" y="385"/>
                  </a:lnTo>
                  <a:lnTo>
                    <a:pt x="742" y="385"/>
                  </a:lnTo>
                  <a:lnTo>
                    <a:pt x="733" y="394"/>
                  </a:lnTo>
                  <a:lnTo>
                    <a:pt x="725" y="404"/>
                  </a:lnTo>
                  <a:lnTo>
                    <a:pt x="718" y="415"/>
                  </a:lnTo>
                  <a:lnTo>
                    <a:pt x="712" y="426"/>
                  </a:lnTo>
                  <a:lnTo>
                    <a:pt x="708" y="438"/>
                  </a:lnTo>
                  <a:lnTo>
                    <a:pt x="704" y="450"/>
                  </a:lnTo>
                  <a:lnTo>
                    <a:pt x="703" y="464"/>
                  </a:lnTo>
                  <a:lnTo>
                    <a:pt x="702" y="476"/>
                  </a:lnTo>
                  <a:lnTo>
                    <a:pt x="702" y="481"/>
                  </a:lnTo>
                  <a:lnTo>
                    <a:pt x="702" y="487"/>
                  </a:lnTo>
                  <a:lnTo>
                    <a:pt x="702" y="491"/>
                  </a:lnTo>
                  <a:lnTo>
                    <a:pt x="703" y="497"/>
                  </a:lnTo>
                  <a:close/>
                  <a:moveTo>
                    <a:pt x="827" y="569"/>
                  </a:moveTo>
                  <a:lnTo>
                    <a:pt x="808" y="567"/>
                  </a:lnTo>
                  <a:lnTo>
                    <a:pt x="791" y="562"/>
                  </a:lnTo>
                  <a:lnTo>
                    <a:pt x="775" y="553"/>
                  </a:lnTo>
                  <a:lnTo>
                    <a:pt x="761" y="541"/>
                  </a:lnTo>
                  <a:lnTo>
                    <a:pt x="749" y="528"/>
                  </a:lnTo>
                  <a:lnTo>
                    <a:pt x="741" y="512"/>
                  </a:lnTo>
                  <a:lnTo>
                    <a:pt x="737" y="495"/>
                  </a:lnTo>
                  <a:lnTo>
                    <a:pt x="734" y="476"/>
                  </a:lnTo>
                  <a:lnTo>
                    <a:pt x="736" y="459"/>
                  </a:lnTo>
                  <a:lnTo>
                    <a:pt x="740" y="443"/>
                  </a:lnTo>
                  <a:lnTo>
                    <a:pt x="748" y="429"/>
                  </a:lnTo>
                  <a:lnTo>
                    <a:pt x="757" y="415"/>
                  </a:lnTo>
                  <a:lnTo>
                    <a:pt x="769" y="405"/>
                  </a:lnTo>
                  <a:lnTo>
                    <a:pt x="783" y="395"/>
                  </a:lnTo>
                  <a:lnTo>
                    <a:pt x="798" y="389"/>
                  </a:lnTo>
                  <a:lnTo>
                    <a:pt x="814" y="385"/>
                  </a:lnTo>
                  <a:lnTo>
                    <a:pt x="838" y="385"/>
                  </a:lnTo>
                  <a:lnTo>
                    <a:pt x="854" y="389"/>
                  </a:lnTo>
                  <a:lnTo>
                    <a:pt x="869" y="395"/>
                  </a:lnTo>
                  <a:lnTo>
                    <a:pt x="883" y="405"/>
                  </a:lnTo>
                  <a:lnTo>
                    <a:pt x="895" y="415"/>
                  </a:lnTo>
                  <a:lnTo>
                    <a:pt x="904" y="429"/>
                  </a:lnTo>
                  <a:lnTo>
                    <a:pt x="912" y="443"/>
                  </a:lnTo>
                  <a:lnTo>
                    <a:pt x="917" y="459"/>
                  </a:lnTo>
                  <a:lnTo>
                    <a:pt x="918" y="476"/>
                  </a:lnTo>
                  <a:lnTo>
                    <a:pt x="916" y="495"/>
                  </a:lnTo>
                  <a:lnTo>
                    <a:pt x="911" y="512"/>
                  </a:lnTo>
                  <a:lnTo>
                    <a:pt x="903" y="528"/>
                  </a:lnTo>
                  <a:lnTo>
                    <a:pt x="891" y="541"/>
                  </a:lnTo>
                  <a:lnTo>
                    <a:pt x="878" y="553"/>
                  </a:lnTo>
                  <a:lnTo>
                    <a:pt x="863" y="562"/>
                  </a:lnTo>
                  <a:lnTo>
                    <a:pt x="845" y="567"/>
                  </a:lnTo>
                  <a:lnTo>
                    <a:pt x="827" y="569"/>
                  </a:lnTo>
                  <a:close/>
                  <a:moveTo>
                    <a:pt x="1046" y="461"/>
                  </a:moveTo>
                  <a:lnTo>
                    <a:pt x="1045" y="467"/>
                  </a:lnTo>
                  <a:lnTo>
                    <a:pt x="1044" y="471"/>
                  </a:lnTo>
                  <a:lnTo>
                    <a:pt x="1040" y="473"/>
                  </a:lnTo>
                  <a:lnTo>
                    <a:pt x="1038" y="474"/>
                  </a:lnTo>
                  <a:lnTo>
                    <a:pt x="1036" y="474"/>
                  </a:lnTo>
                  <a:lnTo>
                    <a:pt x="1029" y="475"/>
                  </a:lnTo>
                  <a:lnTo>
                    <a:pt x="1018" y="476"/>
                  </a:lnTo>
                  <a:lnTo>
                    <a:pt x="1006" y="479"/>
                  </a:lnTo>
                  <a:lnTo>
                    <a:pt x="992" y="481"/>
                  </a:lnTo>
                  <a:lnTo>
                    <a:pt x="977" y="483"/>
                  </a:lnTo>
                  <a:lnTo>
                    <a:pt x="963" y="484"/>
                  </a:lnTo>
                  <a:lnTo>
                    <a:pt x="950" y="487"/>
                  </a:lnTo>
                  <a:lnTo>
                    <a:pt x="950" y="484"/>
                  </a:lnTo>
                  <a:lnTo>
                    <a:pt x="950" y="481"/>
                  </a:lnTo>
                  <a:lnTo>
                    <a:pt x="950" y="479"/>
                  </a:lnTo>
                  <a:lnTo>
                    <a:pt x="950" y="476"/>
                  </a:lnTo>
                  <a:lnTo>
                    <a:pt x="949" y="464"/>
                  </a:lnTo>
                  <a:lnTo>
                    <a:pt x="948" y="450"/>
                  </a:lnTo>
                  <a:lnTo>
                    <a:pt x="944" y="438"/>
                  </a:lnTo>
                  <a:lnTo>
                    <a:pt x="940" y="426"/>
                  </a:lnTo>
                  <a:lnTo>
                    <a:pt x="934" y="415"/>
                  </a:lnTo>
                  <a:lnTo>
                    <a:pt x="927" y="404"/>
                  </a:lnTo>
                  <a:lnTo>
                    <a:pt x="919" y="394"/>
                  </a:lnTo>
                  <a:lnTo>
                    <a:pt x="910" y="385"/>
                  </a:lnTo>
                  <a:lnTo>
                    <a:pt x="1015" y="385"/>
                  </a:lnTo>
                  <a:lnTo>
                    <a:pt x="1023" y="387"/>
                  </a:lnTo>
                  <a:lnTo>
                    <a:pt x="1035" y="392"/>
                  </a:lnTo>
                  <a:lnTo>
                    <a:pt x="1041" y="398"/>
                  </a:lnTo>
                  <a:lnTo>
                    <a:pt x="1045" y="404"/>
                  </a:lnTo>
                  <a:lnTo>
                    <a:pt x="1046" y="408"/>
                  </a:lnTo>
                  <a:lnTo>
                    <a:pt x="1046" y="417"/>
                  </a:lnTo>
                  <a:lnTo>
                    <a:pt x="1046" y="436"/>
                  </a:lnTo>
                  <a:lnTo>
                    <a:pt x="1046" y="453"/>
                  </a:lnTo>
                  <a:lnTo>
                    <a:pt x="1046" y="4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702" y="2254"/>
              <a:ext cx="428" cy="454"/>
            </a:xfrm>
            <a:custGeom>
              <a:avLst/>
              <a:gdLst>
                <a:gd name="T0" fmla="*/ 3047 w 184"/>
                <a:gd name="T1" fmla="*/ 0 h 184"/>
                <a:gd name="T2" fmla="*/ 2342 w 184"/>
                <a:gd name="T3" fmla="*/ 0 h 184"/>
                <a:gd name="T4" fmla="*/ 1877 w 184"/>
                <a:gd name="T5" fmla="*/ 153 h 184"/>
                <a:gd name="T6" fmla="*/ 1433 w 184"/>
                <a:gd name="T7" fmla="*/ 378 h 184"/>
                <a:gd name="T8" fmla="*/ 1017 w 184"/>
                <a:gd name="T9" fmla="*/ 738 h 184"/>
                <a:gd name="T10" fmla="*/ 682 w 184"/>
                <a:gd name="T11" fmla="*/ 1115 h 184"/>
                <a:gd name="T12" fmla="*/ 416 w 184"/>
                <a:gd name="T13" fmla="*/ 1638 h 184"/>
                <a:gd name="T14" fmla="*/ 179 w 184"/>
                <a:gd name="T15" fmla="*/ 2149 h 184"/>
                <a:gd name="T16" fmla="*/ 28 w 184"/>
                <a:gd name="T17" fmla="*/ 2751 h 184"/>
                <a:gd name="T18" fmla="*/ 0 w 184"/>
                <a:gd name="T19" fmla="*/ 3378 h 184"/>
                <a:gd name="T20" fmla="*/ 65 w 184"/>
                <a:gd name="T21" fmla="*/ 4074 h 184"/>
                <a:gd name="T22" fmla="*/ 200 w 184"/>
                <a:gd name="T23" fmla="*/ 4700 h 184"/>
                <a:gd name="T24" fmla="*/ 437 w 184"/>
                <a:gd name="T25" fmla="*/ 5302 h 184"/>
                <a:gd name="T26" fmla="*/ 796 w 184"/>
                <a:gd name="T27" fmla="*/ 5784 h 184"/>
                <a:gd name="T28" fmla="*/ 1196 w 184"/>
                <a:gd name="T29" fmla="*/ 6235 h 184"/>
                <a:gd name="T30" fmla="*/ 1672 w 184"/>
                <a:gd name="T31" fmla="*/ 6563 h 184"/>
                <a:gd name="T32" fmla="*/ 2163 w 184"/>
                <a:gd name="T33" fmla="*/ 6746 h 184"/>
                <a:gd name="T34" fmla="*/ 2694 w 184"/>
                <a:gd name="T35" fmla="*/ 6817 h 184"/>
                <a:gd name="T36" fmla="*/ 3247 w 184"/>
                <a:gd name="T37" fmla="*/ 6746 h 184"/>
                <a:gd name="T38" fmla="*/ 3750 w 184"/>
                <a:gd name="T39" fmla="*/ 6563 h 184"/>
                <a:gd name="T40" fmla="*/ 4194 w 184"/>
                <a:gd name="T41" fmla="*/ 6235 h 184"/>
                <a:gd name="T42" fmla="*/ 4594 w 184"/>
                <a:gd name="T43" fmla="*/ 5784 h 184"/>
                <a:gd name="T44" fmla="*/ 4945 w 184"/>
                <a:gd name="T45" fmla="*/ 5302 h 184"/>
                <a:gd name="T46" fmla="*/ 5183 w 184"/>
                <a:gd name="T47" fmla="*/ 4700 h 184"/>
                <a:gd name="T48" fmla="*/ 5297 w 184"/>
                <a:gd name="T49" fmla="*/ 4074 h 184"/>
                <a:gd name="T50" fmla="*/ 5390 w 184"/>
                <a:gd name="T51" fmla="*/ 3378 h 184"/>
                <a:gd name="T52" fmla="*/ 5362 w 184"/>
                <a:gd name="T53" fmla="*/ 2751 h 184"/>
                <a:gd name="T54" fmla="*/ 5210 w 184"/>
                <a:gd name="T55" fmla="*/ 2149 h 184"/>
                <a:gd name="T56" fmla="*/ 4973 w 184"/>
                <a:gd name="T57" fmla="*/ 1638 h 184"/>
                <a:gd name="T58" fmla="*/ 4717 w 184"/>
                <a:gd name="T59" fmla="*/ 1115 h 184"/>
                <a:gd name="T60" fmla="*/ 4366 w 184"/>
                <a:gd name="T61" fmla="*/ 738 h 184"/>
                <a:gd name="T62" fmla="*/ 3950 w 184"/>
                <a:gd name="T63" fmla="*/ 378 h 184"/>
                <a:gd name="T64" fmla="*/ 3512 w 184"/>
                <a:gd name="T65" fmla="*/ 153 h 184"/>
                <a:gd name="T66" fmla="*/ 3047 w 184"/>
                <a:gd name="T67" fmla="*/ 0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4" h="184">
                  <a:moveTo>
                    <a:pt x="104" y="0"/>
                  </a:moveTo>
                  <a:lnTo>
                    <a:pt x="80" y="0"/>
                  </a:lnTo>
                  <a:lnTo>
                    <a:pt x="64" y="4"/>
                  </a:lnTo>
                  <a:lnTo>
                    <a:pt x="49" y="10"/>
                  </a:lnTo>
                  <a:lnTo>
                    <a:pt x="35" y="20"/>
                  </a:lnTo>
                  <a:lnTo>
                    <a:pt x="23" y="30"/>
                  </a:lnTo>
                  <a:lnTo>
                    <a:pt x="14" y="44"/>
                  </a:lnTo>
                  <a:lnTo>
                    <a:pt x="6" y="58"/>
                  </a:lnTo>
                  <a:lnTo>
                    <a:pt x="1" y="74"/>
                  </a:lnTo>
                  <a:lnTo>
                    <a:pt x="0" y="91"/>
                  </a:lnTo>
                  <a:lnTo>
                    <a:pt x="2" y="110"/>
                  </a:lnTo>
                  <a:lnTo>
                    <a:pt x="7" y="127"/>
                  </a:lnTo>
                  <a:lnTo>
                    <a:pt x="15" y="143"/>
                  </a:lnTo>
                  <a:lnTo>
                    <a:pt x="27" y="156"/>
                  </a:lnTo>
                  <a:lnTo>
                    <a:pt x="41" y="168"/>
                  </a:lnTo>
                  <a:lnTo>
                    <a:pt x="57" y="177"/>
                  </a:lnTo>
                  <a:lnTo>
                    <a:pt x="74" y="182"/>
                  </a:lnTo>
                  <a:lnTo>
                    <a:pt x="92" y="184"/>
                  </a:lnTo>
                  <a:lnTo>
                    <a:pt x="111" y="182"/>
                  </a:lnTo>
                  <a:lnTo>
                    <a:pt x="128" y="177"/>
                  </a:lnTo>
                  <a:lnTo>
                    <a:pt x="143" y="168"/>
                  </a:lnTo>
                  <a:lnTo>
                    <a:pt x="157" y="156"/>
                  </a:lnTo>
                  <a:lnTo>
                    <a:pt x="169" y="143"/>
                  </a:lnTo>
                  <a:lnTo>
                    <a:pt x="177" y="127"/>
                  </a:lnTo>
                  <a:lnTo>
                    <a:pt x="181" y="110"/>
                  </a:lnTo>
                  <a:lnTo>
                    <a:pt x="184" y="91"/>
                  </a:lnTo>
                  <a:lnTo>
                    <a:pt x="183" y="74"/>
                  </a:lnTo>
                  <a:lnTo>
                    <a:pt x="178" y="58"/>
                  </a:lnTo>
                  <a:lnTo>
                    <a:pt x="170" y="44"/>
                  </a:lnTo>
                  <a:lnTo>
                    <a:pt x="161" y="30"/>
                  </a:lnTo>
                  <a:lnTo>
                    <a:pt x="149" y="20"/>
                  </a:lnTo>
                  <a:lnTo>
                    <a:pt x="135" y="10"/>
                  </a:lnTo>
                  <a:lnTo>
                    <a:pt x="120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452" y="2254"/>
              <a:ext cx="270" cy="263"/>
            </a:xfrm>
            <a:custGeom>
              <a:avLst/>
              <a:gdLst>
                <a:gd name="T0" fmla="*/ 731 w 116"/>
                <a:gd name="T1" fmla="*/ 0 h 104"/>
                <a:gd name="T2" fmla="*/ 731 w 116"/>
                <a:gd name="T3" fmla="*/ 0 h 104"/>
                <a:gd name="T4" fmla="*/ 591 w 116"/>
                <a:gd name="T5" fmla="*/ 0 h 104"/>
                <a:gd name="T6" fmla="*/ 293 w 116"/>
                <a:gd name="T7" fmla="*/ 83 h 104"/>
                <a:gd name="T8" fmla="*/ 114 w 116"/>
                <a:gd name="T9" fmla="*/ 210 h 104"/>
                <a:gd name="T10" fmla="*/ 28 w 116"/>
                <a:gd name="T11" fmla="*/ 326 h 104"/>
                <a:gd name="T12" fmla="*/ 0 w 116"/>
                <a:gd name="T13" fmla="*/ 486 h 104"/>
                <a:gd name="T14" fmla="*/ 0 w 116"/>
                <a:gd name="T15" fmla="*/ 908 h 104"/>
                <a:gd name="T16" fmla="*/ 0 w 116"/>
                <a:gd name="T17" fmla="*/ 1715 h 104"/>
                <a:gd name="T18" fmla="*/ 0 w 116"/>
                <a:gd name="T19" fmla="*/ 2456 h 104"/>
                <a:gd name="T20" fmla="*/ 0 w 116"/>
                <a:gd name="T21" fmla="*/ 2782 h 104"/>
                <a:gd name="T22" fmla="*/ 86 w 116"/>
                <a:gd name="T23" fmla="*/ 3267 h 104"/>
                <a:gd name="T24" fmla="*/ 265 w 116"/>
                <a:gd name="T25" fmla="*/ 3556 h 104"/>
                <a:gd name="T26" fmla="*/ 466 w 116"/>
                <a:gd name="T27" fmla="*/ 3722 h 104"/>
                <a:gd name="T28" fmla="*/ 591 w 116"/>
                <a:gd name="T29" fmla="*/ 3798 h 104"/>
                <a:gd name="T30" fmla="*/ 682 w 116"/>
                <a:gd name="T31" fmla="*/ 3849 h 104"/>
                <a:gd name="T32" fmla="*/ 770 w 116"/>
                <a:gd name="T33" fmla="*/ 3849 h 104"/>
                <a:gd name="T34" fmla="*/ 971 w 116"/>
                <a:gd name="T35" fmla="*/ 3932 h 104"/>
                <a:gd name="T36" fmla="*/ 1196 w 116"/>
                <a:gd name="T37" fmla="*/ 3965 h 104"/>
                <a:gd name="T38" fmla="*/ 1436 w 116"/>
                <a:gd name="T39" fmla="*/ 4011 h 104"/>
                <a:gd name="T40" fmla="*/ 1729 w 116"/>
                <a:gd name="T41" fmla="*/ 4125 h 104"/>
                <a:gd name="T42" fmla="*/ 1995 w 116"/>
                <a:gd name="T43" fmla="*/ 4170 h 104"/>
                <a:gd name="T44" fmla="*/ 2232 w 116"/>
                <a:gd name="T45" fmla="*/ 4254 h 104"/>
                <a:gd name="T46" fmla="*/ 2232 w 116"/>
                <a:gd name="T47" fmla="*/ 4125 h 104"/>
                <a:gd name="T48" fmla="*/ 2232 w 116"/>
                <a:gd name="T49" fmla="*/ 3965 h 104"/>
                <a:gd name="T50" fmla="*/ 2232 w 116"/>
                <a:gd name="T51" fmla="*/ 3882 h 104"/>
                <a:gd name="T52" fmla="*/ 2232 w 116"/>
                <a:gd name="T53" fmla="*/ 3722 h 104"/>
                <a:gd name="T54" fmla="*/ 2260 w 116"/>
                <a:gd name="T55" fmla="*/ 3237 h 104"/>
                <a:gd name="T56" fmla="*/ 2297 w 116"/>
                <a:gd name="T57" fmla="*/ 2653 h 104"/>
                <a:gd name="T58" fmla="*/ 2411 w 116"/>
                <a:gd name="T59" fmla="*/ 2167 h 104"/>
                <a:gd name="T60" fmla="*/ 2525 w 116"/>
                <a:gd name="T61" fmla="*/ 1682 h 104"/>
                <a:gd name="T62" fmla="*/ 2698 w 116"/>
                <a:gd name="T63" fmla="*/ 1229 h 104"/>
                <a:gd name="T64" fmla="*/ 2898 w 116"/>
                <a:gd name="T65" fmla="*/ 774 h 104"/>
                <a:gd name="T66" fmla="*/ 3142 w 116"/>
                <a:gd name="T67" fmla="*/ 372 h 104"/>
                <a:gd name="T68" fmla="*/ 3403 w 116"/>
                <a:gd name="T69" fmla="*/ 0 h 104"/>
                <a:gd name="T70" fmla="*/ 731 w 116"/>
                <a:gd name="T71" fmla="*/ 0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6" h="104">
                  <a:moveTo>
                    <a:pt x="25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3" y="80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6" y="94"/>
                  </a:lnTo>
                  <a:lnTo>
                    <a:pt x="33" y="96"/>
                  </a:lnTo>
                  <a:lnTo>
                    <a:pt x="41" y="97"/>
                  </a:lnTo>
                  <a:lnTo>
                    <a:pt x="49" y="98"/>
                  </a:lnTo>
                  <a:lnTo>
                    <a:pt x="59" y="101"/>
                  </a:lnTo>
                  <a:lnTo>
                    <a:pt x="68" y="102"/>
                  </a:lnTo>
                  <a:lnTo>
                    <a:pt x="76" y="104"/>
                  </a:lnTo>
                  <a:lnTo>
                    <a:pt x="76" y="101"/>
                  </a:lnTo>
                  <a:lnTo>
                    <a:pt x="76" y="97"/>
                  </a:lnTo>
                  <a:lnTo>
                    <a:pt x="76" y="95"/>
                  </a:lnTo>
                  <a:lnTo>
                    <a:pt x="76" y="91"/>
                  </a:lnTo>
                  <a:lnTo>
                    <a:pt x="77" y="79"/>
                  </a:lnTo>
                  <a:lnTo>
                    <a:pt x="78" y="65"/>
                  </a:lnTo>
                  <a:lnTo>
                    <a:pt x="82" y="53"/>
                  </a:lnTo>
                  <a:lnTo>
                    <a:pt x="86" y="41"/>
                  </a:lnTo>
                  <a:lnTo>
                    <a:pt x="92" y="30"/>
                  </a:lnTo>
                  <a:lnTo>
                    <a:pt x="99" y="19"/>
                  </a:lnTo>
                  <a:lnTo>
                    <a:pt x="107" y="9"/>
                  </a:lnTo>
                  <a:lnTo>
                    <a:pt x="1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535" y="1356"/>
              <a:ext cx="2191" cy="848"/>
            </a:xfrm>
            <a:custGeom>
              <a:avLst/>
              <a:gdLst>
                <a:gd name="T0" fmla="*/ 3219 w 942"/>
                <a:gd name="T1" fmla="*/ 13354 h 337"/>
                <a:gd name="T2" fmla="*/ 3624 w 942"/>
                <a:gd name="T3" fmla="*/ 13145 h 337"/>
                <a:gd name="T4" fmla="*/ 4101 w 942"/>
                <a:gd name="T5" fmla="*/ 12954 h 337"/>
                <a:gd name="T6" fmla="*/ 4594 w 942"/>
                <a:gd name="T7" fmla="*/ 12873 h 337"/>
                <a:gd name="T8" fmla="*/ 5096 w 942"/>
                <a:gd name="T9" fmla="*/ 12873 h 337"/>
                <a:gd name="T10" fmla="*/ 5561 w 942"/>
                <a:gd name="T11" fmla="*/ 12954 h 337"/>
                <a:gd name="T12" fmla="*/ 6026 w 942"/>
                <a:gd name="T13" fmla="*/ 13145 h 337"/>
                <a:gd name="T14" fmla="*/ 6443 w 942"/>
                <a:gd name="T15" fmla="*/ 13354 h 337"/>
                <a:gd name="T16" fmla="*/ 20373 w 942"/>
                <a:gd name="T17" fmla="*/ 13513 h 337"/>
                <a:gd name="T18" fmla="*/ 20773 w 942"/>
                <a:gd name="T19" fmla="*/ 13228 h 337"/>
                <a:gd name="T20" fmla="*/ 21212 w 942"/>
                <a:gd name="T21" fmla="*/ 13032 h 337"/>
                <a:gd name="T22" fmla="*/ 21682 w 942"/>
                <a:gd name="T23" fmla="*/ 12904 h 337"/>
                <a:gd name="T24" fmla="*/ 22208 w 942"/>
                <a:gd name="T25" fmla="*/ 12873 h 337"/>
                <a:gd name="T26" fmla="*/ 22689 w 942"/>
                <a:gd name="T27" fmla="*/ 12904 h 337"/>
                <a:gd name="T28" fmla="*/ 23154 w 942"/>
                <a:gd name="T29" fmla="*/ 13032 h 337"/>
                <a:gd name="T30" fmla="*/ 23592 w 942"/>
                <a:gd name="T31" fmla="*/ 13228 h 337"/>
                <a:gd name="T32" fmla="*/ 23992 w 942"/>
                <a:gd name="T33" fmla="*/ 13513 h 337"/>
                <a:gd name="T34" fmla="*/ 27569 w 942"/>
                <a:gd name="T35" fmla="*/ 11789 h 337"/>
                <a:gd name="T36" fmla="*/ 27569 w 942"/>
                <a:gd name="T37" fmla="*/ 7775 h 337"/>
                <a:gd name="T38" fmla="*/ 27483 w 942"/>
                <a:gd name="T39" fmla="*/ 6452 h 337"/>
                <a:gd name="T40" fmla="*/ 27129 w 942"/>
                <a:gd name="T41" fmla="*/ 4685 h 337"/>
                <a:gd name="T42" fmla="*/ 26687 w 942"/>
                <a:gd name="T43" fmla="*/ 2564 h 337"/>
                <a:gd name="T44" fmla="*/ 26373 w 942"/>
                <a:gd name="T45" fmla="*/ 1082 h 337"/>
                <a:gd name="T46" fmla="*/ 26287 w 942"/>
                <a:gd name="T47" fmla="*/ 715 h 337"/>
                <a:gd name="T48" fmla="*/ 25957 w 942"/>
                <a:gd name="T49" fmla="*/ 126 h 337"/>
                <a:gd name="T50" fmla="*/ 11008 w 942"/>
                <a:gd name="T51" fmla="*/ 0 h 337"/>
                <a:gd name="T52" fmla="*/ 10220 w 942"/>
                <a:gd name="T53" fmla="*/ 159 h 337"/>
                <a:gd name="T54" fmla="*/ 9625 w 942"/>
                <a:gd name="T55" fmla="*/ 476 h 337"/>
                <a:gd name="T56" fmla="*/ 9273 w 942"/>
                <a:gd name="T57" fmla="*/ 798 h 337"/>
                <a:gd name="T58" fmla="*/ 9136 w 942"/>
                <a:gd name="T59" fmla="*/ 1007 h 337"/>
                <a:gd name="T60" fmla="*/ 4917 w 942"/>
                <a:gd name="T61" fmla="*/ 6902 h 337"/>
                <a:gd name="T62" fmla="*/ 3863 w 942"/>
                <a:gd name="T63" fmla="*/ 7333 h 337"/>
                <a:gd name="T64" fmla="*/ 2403 w 942"/>
                <a:gd name="T65" fmla="*/ 7984 h 337"/>
                <a:gd name="T66" fmla="*/ 1321 w 942"/>
                <a:gd name="T67" fmla="*/ 8460 h 337"/>
                <a:gd name="T68" fmla="*/ 795 w 942"/>
                <a:gd name="T69" fmla="*/ 8827 h 337"/>
                <a:gd name="T70" fmla="*/ 326 w 942"/>
                <a:gd name="T71" fmla="*/ 9497 h 337"/>
                <a:gd name="T72" fmla="*/ 86 w 942"/>
                <a:gd name="T73" fmla="*/ 10226 h 337"/>
                <a:gd name="T74" fmla="*/ 0 w 942"/>
                <a:gd name="T75" fmla="*/ 10790 h 337"/>
                <a:gd name="T76" fmla="*/ 0 w 942"/>
                <a:gd name="T77" fmla="*/ 10979 h 337"/>
                <a:gd name="T78" fmla="*/ 0 w 942"/>
                <a:gd name="T79" fmla="*/ 11074 h 337"/>
                <a:gd name="T80" fmla="*/ 0 w 942"/>
                <a:gd name="T81" fmla="*/ 11074 h 337"/>
                <a:gd name="T82" fmla="*/ 3019 w 942"/>
                <a:gd name="T83" fmla="*/ 13513 h 3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42" h="337">
                  <a:moveTo>
                    <a:pt x="103" y="337"/>
                  </a:moveTo>
                  <a:lnTo>
                    <a:pt x="110" y="333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2" y="325"/>
                  </a:lnTo>
                  <a:lnTo>
                    <a:pt x="140" y="323"/>
                  </a:lnTo>
                  <a:lnTo>
                    <a:pt x="148" y="322"/>
                  </a:lnTo>
                  <a:lnTo>
                    <a:pt x="157" y="321"/>
                  </a:lnTo>
                  <a:lnTo>
                    <a:pt x="165" y="321"/>
                  </a:lnTo>
                  <a:lnTo>
                    <a:pt x="174" y="321"/>
                  </a:lnTo>
                  <a:lnTo>
                    <a:pt x="182" y="322"/>
                  </a:lnTo>
                  <a:lnTo>
                    <a:pt x="190" y="323"/>
                  </a:lnTo>
                  <a:lnTo>
                    <a:pt x="198" y="325"/>
                  </a:lnTo>
                  <a:lnTo>
                    <a:pt x="206" y="328"/>
                  </a:lnTo>
                  <a:lnTo>
                    <a:pt x="213" y="330"/>
                  </a:lnTo>
                  <a:lnTo>
                    <a:pt x="220" y="333"/>
                  </a:lnTo>
                  <a:lnTo>
                    <a:pt x="227" y="337"/>
                  </a:lnTo>
                  <a:lnTo>
                    <a:pt x="696" y="337"/>
                  </a:lnTo>
                  <a:lnTo>
                    <a:pt x="703" y="333"/>
                  </a:lnTo>
                  <a:lnTo>
                    <a:pt x="710" y="330"/>
                  </a:lnTo>
                  <a:lnTo>
                    <a:pt x="717" y="328"/>
                  </a:lnTo>
                  <a:lnTo>
                    <a:pt x="725" y="325"/>
                  </a:lnTo>
                  <a:lnTo>
                    <a:pt x="733" y="323"/>
                  </a:lnTo>
                  <a:lnTo>
                    <a:pt x="741" y="322"/>
                  </a:lnTo>
                  <a:lnTo>
                    <a:pt x="751" y="321"/>
                  </a:lnTo>
                  <a:lnTo>
                    <a:pt x="759" y="321"/>
                  </a:lnTo>
                  <a:lnTo>
                    <a:pt x="767" y="321"/>
                  </a:lnTo>
                  <a:lnTo>
                    <a:pt x="775" y="322"/>
                  </a:lnTo>
                  <a:lnTo>
                    <a:pt x="783" y="323"/>
                  </a:lnTo>
                  <a:lnTo>
                    <a:pt x="791" y="325"/>
                  </a:lnTo>
                  <a:lnTo>
                    <a:pt x="799" y="328"/>
                  </a:lnTo>
                  <a:lnTo>
                    <a:pt x="806" y="330"/>
                  </a:lnTo>
                  <a:lnTo>
                    <a:pt x="813" y="333"/>
                  </a:lnTo>
                  <a:lnTo>
                    <a:pt x="820" y="337"/>
                  </a:lnTo>
                  <a:lnTo>
                    <a:pt x="942" y="337"/>
                  </a:lnTo>
                  <a:lnTo>
                    <a:pt x="942" y="294"/>
                  </a:lnTo>
                  <a:lnTo>
                    <a:pt x="942" y="241"/>
                  </a:lnTo>
                  <a:lnTo>
                    <a:pt x="942" y="194"/>
                  </a:lnTo>
                  <a:lnTo>
                    <a:pt x="942" y="173"/>
                  </a:lnTo>
                  <a:lnTo>
                    <a:pt x="939" y="161"/>
                  </a:lnTo>
                  <a:lnTo>
                    <a:pt x="934" y="141"/>
                  </a:lnTo>
                  <a:lnTo>
                    <a:pt x="927" y="117"/>
                  </a:lnTo>
                  <a:lnTo>
                    <a:pt x="919" y="89"/>
                  </a:lnTo>
                  <a:lnTo>
                    <a:pt x="912" y="64"/>
                  </a:lnTo>
                  <a:lnTo>
                    <a:pt x="905" y="42"/>
                  </a:lnTo>
                  <a:lnTo>
                    <a:pt x="901" y="27"/>
                  </a:lnTo>
                  <a:lnTo>
                    <a:pt x="900" y="21"/>
                  </a:lnTo>
                  <a:lnTo>
                    <a:pt x="898" y="18"/>
                  </a:lnTo>
                  <a:lnTo>
                    <a:pt x="894" y="11"/>
                  </a:lnTo>
                  <a:lnTo>
                    <a:pt x="887" y="3"/>
                  </a:lnTo>
                  <a:lnTo>
                    <a:pt x="875" y="0"/>
                  </a:lnTo>
                  <a:lnTo>
                    <a:pt x="376" y="0"/>
                  </a:lnTo>
                  <a:lnTo>
                    <a:pt x="362" y="2"/>
                  </a:lnTo>
                  <a:lnTo>
                    <a:pt x="349" y="4"/>
                  </a:lnTo>
                  <a:lnTo>
                    <a:pt x="339" y="7"/>
                  </a:lnTo>
                  <a:lnTo>
                    <a:pt x="329" y="12"/>
                  </a:lnTo>
                  <a:lnTo>
                    <a:pt x="322" y="17"/>
                  </a:lnTo>
                  <a:lnTo>
                    <a:pt x="317" y="20"/>
                  </a:lnTo>
                  <a:lnTo>
                    <a:pt x="313" y="24"/>
                  </a:lnTo>
                  <a:lnTo>
                    <a:pt x="312" y="25"/>
                  </a:lnTo>
                  <a:lnTo>
                    <a:pt x="174" y="169"/>
                  </a:lnTo>
                  <a:lnTo>
                    <a:pt x="168" y="172"/>
                  </a:lnTo>
                  <a:lnTo>
                    <a:pt x="153" y="176"/>
                  </a:lnTo>
                  <a:lnTo>
                    <a:pt x="132" y="183"/>
                  </a:lnTo>
                  <a:lnTo>
                    <a:pt x="107" y="191"/>
                  </a:lnTo>
                  <a:lnTo>
                    <a:pt x="82" y="199"/>
                  </a:lnTo>
                  <a:lnTo>
                    <a:pt x="60" y="206"/>
                  </a:lnTo>
                  <a:lnTo>
                    <a:pt x="45" y="211"/>
                  </a:lnTo>
                  <a:lnTo>
                    <a:pt x="39" y="213"/>
                  </a:lnTo>
                  <a:lnTo>
                    <a:pt x="27" y="220"/>
                  </a:lnTo>
                  <a:lnTo>
                    <a:pt x="18" y="228"/>
                  </a:lnTo>
                  <a:lnTo>
                    <a:pt x="11" y="237"/>
                  </a:lnTo>
                  <a:lnTo>
                    <a:pt x="6" y="247"/>
                  </a:lnTo>
                  <a:lnTo>
                    <a:pt x="3" y="255"/>
                  </a:lnTo>
                  <a:lnTo>
                    <a:pt x="2" y="263"/>
                  </a:lnTo>
                  <a:lnTo>
                    <a:pt x="0" y="269"/>
                  </a:lnTo>
                  <a:lnTo>
                    <a:pt x="0" y="273"/>
                  </a:lnTo>
                  <a:lnTo>
                    <a:pt x="0" y="274"/>
                  </a:lnTo>
                  <a:lnTo>
                    <a:pt x="0" y="276"/>
                  </a:lnTo>
                  <a:lnTo>
                    <a:pt x="0" y="337"/>
                  </a:lnTo>
                  <a:lnTo>
                    <a:pt x="103" y="3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1111" y="2254"/>
              <a:ext cx="993" cy="283"/>
            </a:xfrm>
            <a:custGeom>
              <a:avLst/>
              <a:gdLst>
                <a:gd name="T0" fmla="*/ 0 w 425"/>
                <a:gd name="T1" fmla="*/ 0 h 112"/>
                <a:gd name="T2" fmla="*/ 266 w 425"/>
                <a:gd name="T3" fmla="*/ 371 h 112"/>
                <a:gd name="T4" fmla="*/ 507 w 425"/>
                <a:gd name="T5" fmla="*/ 773 h 112"/>
                <a:gd name="T6" fmla="*/ 715 w 425"/>
                <a:gd name="T7" fmla="*/ 1225 h 112"/>
                <a:gd name="T8" fmla="*/ 895 w 425"/>
                <a:gd name="T9" fmla="*/ 1680 h 112"/>
                <a:gd name="T10" fmla="*/ 1009 w 425"/>
                <a:gd name="T11" fmla="*/ 2165 h 112"/>
                <a:gd name="T12" fmla="*/ 1136 w 425"/>
                <a:gd name="T13" fmla="*/ 2643 h 112"/>
                <a:gd name="T14" fmla="*/ 1164 w 425"/>
                <a:gd name="T15" fmla="*/ 3224 h 112"/>
                <a:gd name="T16" fmla="*/ 1185 w 425"/>
                <a:gd name="T17" fmla="*/ 3709 h 112"/>
                <a:gd name="T18" fmla="*/ 1185 w 425"/>
                <a:gd name="T19" fmla="*/ 3919 h 112"/>
                <a:gd name="T20" fmla="*/ 1185 w 425"/>
                <a:gd name="T21" fmla="*/ 4162 h 112"/>
                <a:gd name="T22" fmla="*/ 1185 w 425"/>
                <a:gd name="T23" fmla="*/ 4323 h 112"/>
                <a:gd name="T24" fmla="*/ 1164 w 425"/>
                <a:gd name="T25" fmla="*/ 4566 h 112"/>
                <a:gd name="T26" fmla="*/ 11502 w 425"/>
                <a:gd name="T27" fmla="*/ 4566 h 112"/>
                <a:gd name="T28" fmla="*/ 11481 w 425"/>
                <a:gd name="T29" fmla="*/ 4323 h 112"/>
                <a:gd name="T30" fmla="*/ 11481 w 425"/>
                <a:gd name="T31" fmla="*/ 4162 h 112"/>
                <a:gd name="T32" fmla="*/ 11481 w 425"/>
                <a:gd name="T33" fmla="*/ 3919 h 112"/>
                <a:gd name="T34" fmla="*/ 11481 w 425"/>
                <a:gd name="T35" fmla="*/ 3709 h 112"/>
                <a:gd name="T36" fmla="*/ 11502 w 425"/>
                <a:gd name="T37" fmla="*/ 3224 h 112"/>
                <a:gd name="T38" fmla="*/ 11530 w 425"/>
                <a:gd name="T39" fmla="*/ 2643 h 112"/>
                <a:gd name="T40" fmla="*/ 11661 w 425"/>
                <a:gd name="T41" fmla="*/ 2165 h 112"/>
                <a:gd name="T42" fmla="*/ 11776 w 425"/>
                <a:gd name="T43" fmla="*/ 1680 h 112"/>
                <a:gd name="T44" fmla="*/ 11951 w 425"/>
                <a:gd name="T45" fmla="*/ 1225 h 112"/>
                <a:gd name="T46" fmla="*/ 12157 w 425"/>
                <a:gd name="T47" fmla="*/ 773 h 112"/>
                <a:gd name="T48" fmla="*/ 12397 w 425"/>
                <a:gd name="T49" fmla="*/ 371 h 112"/>
                <a:gd name="T50" fmla="*/ 12666 w 425"/>
                <a:gd name="T51" fmla="*/ 0 h 112"/>
                <a:gd name="T52" fmla="*/ 0 w 425"/>
                <a:gd name="T53" fmla="*/ 0 h 1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5" h="112">
                  <a:moveTo>
                    <a:pt x="0" y="0"/>
                  </a:moveTo>
                  <a:lnTo>
                    <a:pt x="9" y="9"/>
                  </a:lnTo>
                  <a:lnTo>
                    <a:pt x="17" y="19"/>
                  </a:lnTo>
                  <a:lnTo>
                    <a:pt x="24" y="30"/>
                  </a:lnTo>
                  <a:lnTo>
                    <a:pt x="30" y="41"/>
                  </a:lnTo>
                  <a:lnTo>
                    <a:pt x="34" y="53"/>
                  </a:lnTo>
                  <a:lnTo>
                    <a:pt x="38" y="65"/>
                  </a:lnTo>
                  <a:lnTo>
                    <a:pt x="39" y="79"/>
                  </a:lnTo>
                  <a:lnTo>
                    <a:pt x="40" y="91"/>
                  </a:lnTo>
                  <a:lnTo>
                    <a:pt x="40" y="96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39" y="112"/>
                  </a:lnTo>
                  <a:lnTo>
                    <a:pt x="386" y="112"/>
                  </a:lnTo>
                  <a:lnTo>
                    <a:pt x="385" y="106"/>
                  </a:lnTo>
                  <a:lnTo>
                    <a:pt x="385" y="102"/>
                  </a:lnTo>
                  <a:lnTo>
                    <a:pt x="385" y="96"/>
                  </a:lnTo>
                  <a:lnTo>
                    <a:pt x="385" y="91"/>
                  </a:lnTo>
                  <a:lnTo>
                    <a:pt x="386" y="79"/>
                  </a:lnTo>
                  <a:lnTo>
                    <a:pt x="387" y="65"/>
                  </a:lnTo>
                  <a:lnTo>
                    <a:pt x="391" y="53"/>
                  </a:lnTo>
                  <a:lnTo>
                    <a:pt x="395" y="41"/>
                  </a:lnTo>
                  <a:lnTo>
                    <a:pt x="401" y="30"/>
                  </a:lnTo>
                  <a:lnTo>
                    <a:pt x="408" y="19"/>
                  </a:lnTo>
                  <a:lnTo>
                    <a:pt x="416" y="9"/>
                  </a:lnTo>
                  <a:lnTo>
                    <a:pt x="4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2484" y="2254"/>
              <a:ext cx="325" cy="253"/>
            </a:xfrm>
            <a:custGeom>
              <a:avLst/>
              <a:gdLst>
                <a:gd name="T0" fmla="*/ 3683 w 136"/>
                <a:gd name="T1" fmla="*/ 74 h 102"/>
                <a:gd name="T2" fmla="*/ 3427 w 136"/>
                <a:gd name="T3" fmla="*/ 0 h 102"/>
                <a:gd name="T4" fmla="*/ 0 w 136"/>
                <a:gd name="T5" fmla="*/ 0 h 102"/>
                <a:gd name="T6" fmla="*/ 303 w 136"/>
                <a:gd name="T7" fmla="*/ 337 h 102"/>
                <a:gd name="T8" fmla="*/ 559 w 136"/>
                <a:gd name="T9" fmla="*/ 719 h 102"/>
                <a:gd name="T10" fmla="*/ 777 w 136"/>
                <a:gd name="T11" fmla="*/ 1131 h 102"/>
                <a:gd name="T12" fmla="*/ 982 w 136"/>
                <a:gd name="T13" fmla="*/ 1558 h 102"/>
                <a:gd name="T14" fmla="*/ 1109 w 136"/>
                <a:gd name="T15" fmla="*/ 1999 h 102"/>
                <a:gd name="T16" fmla="*/ 1240 w 136"/>
                <a:gd name="T17" fmla="*/ 2456 h 102"/>
                <a:gd name="T18" fmla="*/ 1269 w 136"/>
                <a:gd name="T19" fmla="*/ 2989 h 102"/>
                <a:gd name="T20" fmla="*/ 1307 w 136"/>
                <a:gd name="T21" fmla="*/ 3453 h 102"/>
                <a:gd name="T22" fmla="*/ 1307 w 136"/>
                <a:gd name="T23" fmla="*/ 3557 h 102"/>
                <a:gd name="T24" fmla="*/ 1307 w 136"/>
                <a:gd name="T25" fmla="*/ 3629 h 102"/>
                <a:gd name="T26" fmla="*/ 1307 w 136"/>
                <a:gd name="T27" fmla="*/ 3753 h 102"/>
                <a:gd name="T28" fmla="*/ 1307 w 136"/>
                <a:gd name="T29" fmla="*/ 3864 h 102"/>
                <a:gd name="T30" fmla="*/ 1730 w 136"/>
                <a:gd name="T31" fmla="*/ 3753 h 102"/>
                <a:gd name="T32" fmla="*/ 2182 w 136"/>
                <a:gd name="T33" fmla="*/ 3711 h 102"/>
                <a:gd name="T34" fmla="*/ 2672 w 136"/>
                <a:gd name="T35" fmla="*/ 3629 h 102"/>
                <a:gd name="T36" fmla="*/ 3123 w 136"/>
                <a:gd name="T37" fmla="*/ 3557 h 102"/>
                <a:gd name="T38" fmla="*/ 3522 w 136"/>
                <a:gd name="T39" fmla="*/ 3453 h 102"/>
                <a:gd name="T40" fmla="*/ 3878 w 136"/>
                <a:gd name="T41" fmla="*/ 3403 h 102"/>
                <a:gd name="T42" fmla="*/ 4106 w 136"/>
                <a:gd name="T43" fmla="*/ 3371 h 102"/>
                <a:gd name="T44" fmla="*/ 4175 w 136"/>
                <a:gd name="T45" fmla="*/ 3371 h 102"/>
                <a:gd name="T46" fmla="*/ 4244 w 136"/>
                <a:gd name="T47" fmla="*/ 3329 h 102"/>
                <a:gd name="T48" fmla="*/ 4368 w 136"/>
                <a:gd name="T49" fmla="*/ 3249 h 102"/>
                <a:gd name="T50" fmla="*/ 4409 w 136"/>
                <a:gd name="T51" fmla="*/ 3100 h 102"/>
                <a:gd name="T52" fmla="*/ 4438 w 136"/>
                <a:gd name="T53" fmla="*/ 2885 h 102"/>
                <a:gd name="T54" fmla="*/ 4438 w 136"/>
                <a:gd name="T55" fmla="*/ 2577 h 102"/>
                <a:gd name="T56" fmla="*/ 4438 w 136"/>
                <a:gd name="T57" fmla="*/ 1937 h 102"/>
                <a:gd name="T58" fmla="*/ 4438 w 136"/>
                <a:gd name="T59" fmla="*/ 1205 h 102"/>
                <a:gd name="T60" fmla="*/ 4438 w 136"/>
                <a:gd name="T61" fmla="*/ 868 h 102"/>
                <a:gd name="T62" fmla="*/ 4409 w 136"/>
                <a:gd name="T63" fmla="*/ 719 h 102"/>
                <a:gd name="T64" fmla="*/ 4273 w 136"/>
                <a:gd name="T65" fmla="*/ 486 h 102"/>
                <a:gd name="T66" fmla="*/ 4084 w 136"/>
                <a:gd name="T67" fmla="*/ 258 h 102"/>
                <a:gd name="T68" fmla="*/ 3683 w 136"/>
                <a:gd name="T69" fmla="*/ 74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6" h="102">
                  <a:moveTo>
                    <a:pt x="113" y="2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7" y="19"/>
                  </a:lnTo>
                  <a:lnTo>
                    <a:pt x="24" y="30"/>
                  </a:lnTo>
                  <a:lnTo>
                    <a:pt x="30" y="41"/>
                  </a:lnTo>
                  <a:lnTo>
                    <a:pt x="34" y="53"/>
                  </a:lnTo>
                  <a:lnTo>
                    <a:pt x="38" y="65"/>
                  </a:lnTo>
                  <a:lnTo>
                    <a:pt x="39" y="79"/>
                  </a:lnTo>
                  <a:lnTo>
                    <a:pt x="40" y="91"/>
                  </a:lnTo>
                  <a:lnTo>
                    <a:pt x="40" y="94"/>
                  </a:lnTo>
                  <a:lnTo>
                    <a:pt x="40" y="96"/>
                  </a:lnTo>
                  <a:lnTo>
                    <a:pt x="40" y="99"/>
                  </a:lnTo>
                  <a:lnTo>
                    <a:pt x="40" y="102"/>
                  </a:lnTo>
                  <a:lnTo>
                    <a:pt x="53" y="99"/>
                  </a:lnTo>
                  <a:lnTo>
                    <a:pt x="67" y="98"/>
                  </a:lnTo>
                  <a:lnTo>
                    <a:pt x="82" y="96"/>
                  </a:lnTo>
                  <a:lnTo>
                    <a:pt x="96" y="94"/>
                  </a:lnTo>
                  <a:lnTo>
                    <a:pt x="108" y="91"/>
                  </a:lnTo>
                  <a:lnTo>
                    <a:pt x="119" y="90"/>
                  </a:lnTo>
                  <a:lnTo>
                    <a:pt x="126" y="89"/>
                  </a:lnTo>
                  <a:lnTo>
                    <a:pt x="128" y="89"/>
                  </a:lnTo>
                  <a:lnTo>
                    <a:pt x="130" y="88"/>
                  </a:lnTo>
                  <a:lnTo>
                    <a:pt x="134" y="86"/>
                  </a:lnTo>
                  <a:lnTo>
                    <a:pt x="135" y="82"/>
                  </a:lnTo>
                  <a:lnTo>
                    <a:pt x="136" y="76"/>
                  </a:lnTo>
                  <a:lnTo>
                    <a:pt x="136" y="68"/>
                  </a:lnTo>
                  <a:lnTo>
                    <a:pt x="136" y="51"/>
                  </a:lnTo>
                  <a:lnTo>
                    <a:pt x="136" y="32"/>
                  </a:lnTo>
                  <a:lnTo>
                    <a:pt x="136" y="23"/>
                  </a:lnTo>
                  <a:lnTo>
                    <a:pt x="135" y="19"/>
                  </a:lnTo>
                  <a:lnTo>
                    <a:pt x="131" y="13"/>
                  </a:lnTo>
                  <a:lnTo>
                    <a:pt x="125" y="7"/>
                  </a:lnTo>
                  <a:lnTo>
                    <a:pt x="113" y="2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085" y="2254"/>
              <a:ext cx="418" cy="454"/>
            </a:xfrm>
            <a:custGeom>
              <a:avLst/>
              <a:gdLst>
                <a:gd name="T0" fmla="*/ 2767 w 184"/>
                <a:gd name="T1" fmla="*/ 0 h 184"/>
                <a:gd name="T2" fmla="*/ 2131 w 184"/>
                <a:gd name="T3" fmla="*/ 0 h 184"/>
                <a:gd name="T4" fmla="*/ 1697 w 184"/>
                <a:gd name="T5" fmla="*/ 153 h 184"/>
                <a:gd name="T6" fmla="*/ 1299 w 184"/>
                <a:gd name="T7" fmla="*/ 378 h 184"/>
                <a:gd name="T8" fmla="*/ 938 w 184"/>
                <a:gd name="T9" fmla="*/ 738 h 184"/>
                <a:gd name="T10" fmla="*/ 609 w 184"/>
                <a:gd name="T11" fmla="*/ 1115 h 184"/>
                <a:gd name="T12" fmla="*/ 377 w 184"/>
                <a:gd name="T13" fmla="*/ 1638 h 184"/>
                <a:gd name="T14" fmla="*/ 166 w 184"/>
                <a:gd name="T15" fmla="*/ 2149 h 184"/>
                <a:gd name="T16" fmla="*/ 57 w 184"/>
                <a:gd name="T17" fmla="*/ 2751 h 184"/>
                <a:gd name="T18" fmla="*/ 0 w 184"/>
                <a:gd name="T19" fmla="*/ 3378 h 184"/>
                <a:gd name="T20" fmla="*/ 82 w 184"/>
                <a:gd name="T21" fmla="*/ 4074 h 184"/>
                <a:gd name="T22" fmla="*/ 186 w 184"/>
                <a:gd name="T23" fmla="*/ 4700 h 184"/>
                <a:gd name="T24" fmla="*/ 398 w 184"/>
                <a:gd name="T25" fmla="*/ 5302 h 184"/>
                <a:gd name="T26" fmla="*/ 718 w 184"/>
                <a:gd name="T27" fmla="*/ 5784 h 184"/>
                <a:gd name="T28" fmla="*/ 1088 w 184"/>
                <a:gd name="T29" fmla="*/ 6235 h 184"/>
                <a:gd name="T30" fmla="*/ 1513 w 184"/>
                <a:gd name="T31" fmla="*/ 6563 h 184"/>
                <a:gd name="T32" fmla="*/ 1972 w 184"/>
                <a:gd name="T33" fmla="*/ 6746 h 184"/>
                <a:gd name="T34" fmla="*/ 2472 w 184"/>
                <a:gd name="T35" fmla="*/ 6817 h 184"/>
                <a:gd name="T36" fmla="*/ 2951 w 184"/>
                <a:gd name="T37" fmla="*/ 6746 h 184"/>
                <a:gd name="T38" fmla="*/ 3437 w 184"/>
                <a:gd name="T39" fmla="*/ 6563 h 184"/>
                <a:gd name="T40" fmla="*/ 3835 w 184"/>
                <a:gd name="T41" fmla="*/ 6235 h 184"/>
                <a:gd name="T42" fmla="*/ 4185 w 184"/>
                <a:gd name="T43" fmla="*/ 5784 h 184"/>
                <a:gd name="T44" fmla="*/ 4500 w 184"/>
                <a:gd name="T45" fmla="*/ 5302 h 184"/>
                <a:gd name="T46" fmla="*/ 4712 w 184"/>
                <a:gd name="T47" fmla="*/ 4700 h 184"/>
                <a:gd name="T48" fmla="*/ 4841 w 184"/>
                <a:gd name="T49" fmla="*/ 4074 h 184"/>
                <a:gd name="T50" fmla="*/ 4902 w 184"/>
                <a:gd name="T51" fmla="*/ 3378 h 184"/>
                <a:gd name="T52" fmla="*/ 4877 w 184"/>
                <a:gd name="T53" fmla="*/ 2751 h 184"/>
                <a:gd name="T54" fmla="*/ 4737 w 184"/>
                <a:gd name="T55" fmla="*/ 2149 h 184"/>
                <a:gd name="T56" fmla="*/ 4525 w 184"/>
                <a:gd name="T57" fmla="*/ 1638 h 184"/>
                <a:gd name="T58" fmla="*/ 4289 w 184"/>
                <a:gd name="T59" fmla="*/ 1115 h 184"/>
                <a:gd name="T60" fmla="*/ 3964 w 184"/>
                <a:gd name="T61" fmla="*/ 738 h 184"/>
                <a:gd name="T62" fmla="*/ 3596 w 184"/>
                <a:gd name="T63" fmla="*/ 378 h 184"/>
                <a:gd name="T64" fmla="*/ 3199 w 184"/>
                <a:gd name="T65" fmla="*/ 153 h 184"/>
                <a:gd name="T66" fmla="*/ 2767 w 184"/>
                <a:gd name="T67" fmla="*/ 0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4" h="184">
                  <a:moveTo>
                    <a:pt x="104" y="0"/>
                  </a:moveTo>
                  <a:lnTo>
                    <a:pt x="80" y="0"/>
                  </a:lnTo>
                  <a:lnTo>
                    <a:pt x="64" y="4"/>
                  </a:lnTo>
                  <a:lnTo>
                    <a:pt x="49" y="10"/>
                  </a:lnTo>
                  <a:lnTo>
                    <a:pt x="35" y="20"/>
                  </a:lnTo>
                  <a:lnTo>
                    <a:pt x="23" y="30"/>
                  </a:lnTo>
                  <a:lnTo>
                    <a:pt x="14" y="44"/>
                  </a:lnTo>
                  <a:lnTo>
                    <a:pt x="6" y="58"/>
                  </a:lnTo>
                  <a:lnTo>
                    <a:pt x="2" y="74"/>
                  </a:lnTo>
                  <a:lnTo>
                    <a:pt x="0" y="91"/>
                  </a:lnTo>
                  <a:lnTo>
                    <a:pt x="3" y="110"/>
                  </a:lnTo>
                  <a:lnTo>
                    <a:pt x="7" y="127"/>
                  </a:lnTo>
                  <a:lnTo>
                    <a:pt x="15" y="143"/>
                  </a:lnTo>
                  <a:lnTo>
                    <a:pt x="27" y="156"/>
                  </a:lnTo>
                  <a:lnTo>
                    <a:pt x="41" y="168"/>
                  </a:lnTo>
                  <a:lnTo>
                    <a:pt x="57" y="177"/>
                  </a:lnTo>
                  <a:lnTo>
                    <a:pt x="74" y="182"/>
                  </a:lnTo>
                  <a:lnTo>
                    <a:pt x="93" y="184"/>
                  </a:lnTo>
                  <a:lnTo>
                    <a:pt x="111" y="182"/>
                  </a:lnTo>
                  <a:lnTo>
                    <a:pt x="129" y="177"/>
                  </a:lnTo>
                  <a:lnTo>
                    <a:pt x="144" y="168"/>
                  </a:lnTo>
                  <a:lnTo>
                    <a:pt x="157" y="156"/>
                  </a:lnTo>
                  <a:lnTo>
                    <a:pt x="169" y="143"/>
                  </a:lnTo>
                  <a:lnTo>
                    <a:pt x="177" y="127"/>
                  </a:lnTo>
                  <a:lnTo>
                    <a:pt x="182" y="110"/>
                  </a:lnTo>
                  <a:lnTo>
                    <a:pt x="184" y="91"/>
                  </a:lnTo>
                  <a:lnTo>
                    <a:pt x="183" y="74"/>
                  </a:lnTo>
                  <a:lnTo>
                    <a:pt x="178" y="58"/>
                  </a:lnTo>
                  <a:lnTo>
                    <a:pt x="170" y="44"/>
                  </a:lnTo>
                  <a:lnTo>
                    <a:pt x="161" y="30"/>
                  </a:lnTo>
                  <a:lnTo>
                    <a:pt x="149" y="20"/>
                  </a:lnTo>
                  <a:lnTo>
                    <a:pt x="135" y="10"/>
                  </a:lnTo>
                  <a:lnTo>
                    <a:pt x="120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731" y="2274"/>
              <a:ext cx="371" cy="414"/>
            </a:xfrm>
            <a:custGeom>
              <a:avLst/>
              <a:gdLst>
                <a:gd name="T0" fmla="*/ 28 w 160"/>
                <a:gd name="T1" fmla="*/ 4298 h 160"/>
                <a:gd name="T2" fmla="*/ 399 w 160"/>
                <a:gd name="T3" fmla="*/ 5563 h 160"/>
                <a:gd name="T4" fmla="*/ 1011 w 160"/>
                <a:gd name="T5" fmla="*/ 6549 h 160"/>
                <a:gd name="T6" fmla="*/ 1843 w 160"/>
                <a:gd name="T7" fmla="*/ 7118 h 160"/>
                <a:gd name="T8" fmla="*/ 2806 w 160"/>
                <a:gd name="T9" fmla="*/ 7118 h 160"/>
                <a:gd name="T10" fmla="*/ 3613 w 160"/>
                <a:gd name="T11" fmla="*/ 6549 h 160"/>
                <a:gd name="T12" fmla="*/ 4227 w 160"/>
                <a:gd name="T13" fmla="*/ 5563 h 160"/>
                <a:gd name="T14" fmla="*/ 4603 w 160"/>
                <a:gd name="T15" fmla="*/ 4298 h 160"/>
                <a:gd name="T16" fmla="*/ 4603 w 160"/>
                <a:gd name="T17" fmla="*/ 2826 h 160"/>
                <a:gd name="T18" fmla="*/ 4227 w 160"/>
                <a:gd name="T19" fmla="*/ 1527 h 160"/>
                <a:gd name="T20" fmla="*/ 3613 w 160"/>
                <a:gd name="T21" fmla="*/ 590 h 160"/>
                <a:gd name="T22" fmla="*/ 2806 w 160"/>
                <a:gd name="T23" fmla="*/ 54 h 160"/>
                <a:gd name="T24" fmla="*/ 1843 w 160"/>
                <a:gd name="T25" fmla="*/ 54 h 160"/>
                <a:gd name="T26" fmla="*/ 1011 w 160"/>
                <a:gd name="T27" fmla="*/ 590 h 160"/>
                <a:gd name="T28" fmla="*/ 399 w 160"/>
                <a:gd name="T29" fmla="*/ 1527 h 160"/>
                <a:gd name="T30" fmla="*/ 28 w 160"/>
                <a:gd name="T31" fmla="*/ 2826 h 160"/>
                <a:gd name="T32" fmla="*/ 461 w 160"/>
                <a:gd name="T33" fmla="*/ 3535 h 160"/>
                <a:gd name="T34" fmla="*/ 575 w 160"/>
                <a:gd name="T35" fmla="*/ 2458 h 160"/>
                <a:gd name="T36" fmla="*/ 983 w 160"/>
                <a:gd name="T37" fmla="*/ 1527 h 160"/>
                <a:gd name="T38" fmla="*/ 1598 w 160"/>
                <a:gd name="T39" fmla="*/ 903 h 160"/>
                <a:gd name="T40" fmla="*/ 2316 w 160"/>
                <a:gd name="T41" fmla="*/ 709 h 160"/>
                <a:gd name="T42" fmla="*/ 3026 w 160"/>
                <a:gd name="T43" fmla="*/ 903 h 160"/>
                <a:gd name="T44" fmla="*/ 3613 w 160"/>
                <a:gd name="T45" fmla="*/ 1527 h 160"/>
                <a:gd name="T46" fmla="*/ 4016 w 160"/>
                <a:gd name="T47" fmla="*/ 2458 h 160"/>
                <a:gd name="T48" fmla="*/ 4162 w 160"/>
                <a:gd name="T49" fmla="*/ 3535 h 160"/>
                <a:gd name="T50" fmla="*/ 4016 w 160"/>
                <a:gd name="T51" fmla="*/ 4714 h 160"/>
                <a:gd name="T52" fmla="*/ 3613 w 160"/>
                <a:gd name="T53" fmla="*/ 5651 h 160"/>
                <a:gd name="T54" fmla="*/ 3026 w 160"/>
                <a:gd name="T55" fmla="*/ 6241 h 160"/>
                <a:gd name="T56" fmla="*/ 2316 w 160"/>
                <a:gd name="T57" fmla="*/ 6461 h 160"/>
                <a:gd name="T58" fmla="*/ 1598 w 160"/>
                <a:gd name="T59" fmla="*/ 6241 h 160"/>
                <a:gd name="T60" fmla="*/ 983 w 160"/>
                <a:gd name="T61" fmla="*/ 5651 h 160"/>
                <a:gd name="T62" fmla="*/ 575 w 160"/>
                <a:gd name="T63" fmla="*/ 4714 h 160"/>
                <a:gd name="T64" fmla="*/ 461 w 160"/>
                <a:gd name="T65" fmla="*/ 353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60">
                  <a:moveTo>
                    <a:pt x="0" y="79"/>
                  </a:moveTo>
                  <a:lnTo>
                    <a:pt x="1" y="96"/>
                  </a:lnTo>
                  <a:lnTo>
                    <a:pt x="5" y="111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5" y="146"/>
                  </a:lnTo>
                  <a:lnTo>
                    <a:pt x="49" y="155"/>
                  </a:lnTo>
                  <a:lnTo>
                    <a:pt x="64" y="159"/>
                  </a:lnTo>
                  <a:lnTo>
                    <a:pt x="80" y="160"/>
                  </a:lnTo>
                  <a:lnTo>
                    <a:pt x="97" y="159"/>
                  </a:lnTo>
                  <a:lnTo>
                    <a:pt x="112" y="155"/>
                  </a:lnTo>
                  <a:lnTo>
                    <a:pt x="125" y="146"/>
                  </a:lnTo>
                  <a:lnTo>
                    <a:pt x="137" y="137"/>
                  </a:lnTo>
                  <a:lnTo>
                    <a:pt x="146" y="124"/>
                  </a:lnTo>
                  <a:lnTo>
                    <a:pt x="154" y="111"/>
                  </a:lnTo>
                  <a:lnTo>
                    <a:pt x="159" y="96"/>
                  </a:lnTo>
                  <a:lnTo>
                    <a:pt x="160" y="79"/>
                  </a:lnTo>
                  <a:lnTo>
                    <a:pt x="159" y="63"/>
                  </a:lnTo>
                  <a:lnTo>
                    <a:pt x="154" y="48"/>
                  </a:lnTo>
                  <a:lnTo>
                    <a:pt x="146" y="34"/>
                  </a:lnTo>
                  <a:lnTo>
                    <a:pt x="137" y="23"/>
                  </a:lnTo>
                  <a:lnTo>
                    <a:pt x="125" y="13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0" y="0"/>
                  </a:lnTo>
                  <a:lnTo>
                    <a:pt x="64" y="1"/>
                  </a:lnTo>
                  <a:lnTo>
                    <a:pt x="49" y="5"/>
                  </a:lnTo>
                  <a:lnTo>
                    <a:pt x="35" y="13"/>
                  </a:lnTo>
                  <a:lnTo>
                    <a:pt x="23" y="23"/>
                  </a:lnTo>
                  <a:lnTo>
                    <a:pt x="14" y="34"/>
                  </a:lnTo>
                  <a:lnTo>
                    <a:pt x="5" y="48"/>
                  </a:lnTo>
                  <a:lnTo>
                    <a:pt x="1" y="63"/>
                  </a:lnTo>
                  <a:lnTo>
                    <a:pt x="0" y="79"/>
                  </a:lnTo>
                  <a:close/>
                  <a:moveTo>
                    <a:pt x="16" y="79"/>
                  </a:moveTo>
                  <a:lnTo>
                    <a:pt x="17" y="67"/>
                  </a:lnTo>
                  <a:lnTo>
                    <a:pt x="20" y="55"/>
                  </a:lnTo>
                  <a:lnTo>
                    <a:pt x="27" y="44"/>
                  </a:lnTo>
                  <a:lnTo>
                    <a:pt x="34" y="34"/>
                  </a:lnTo>
                  <a:lnTo>
                    <a:pt x="45" y="26"/>
                  </a:lnTo>
                  <a:lnTo>
                    <a:pt x="55" y="20"/>
                  </a:lnTo>
                  <a:lnTo>
                    <a:pt x="68" y="17"/>
                  </a:lnTo>
                  <a:lnTo>
                    <a:pt x="80" y="16"/>
                  </a:lnTo>
                  <a:lnTo>
                    <a:pt x="93" y="17"/>
                  </a:lnTo>
                  <a:lnTo>
                    <a:pt x="105" y="20"/>
                  </a:lnTo>
                  <a:lnTo>
                    <a:pt x="116" y="26"/>
                  </a:lnTo>
                  <a:lnTo>
                    <a:pt x="125" y="34"/>
                  </a:lnTo>
                  <a:lnTo>
                    <a:pt x="134" y="44"/>
                  </a:lnTo>
                  <a:lnTo>
                    <a:pt x="139" y="55"/>
                  </a:lnTo>
                  <a:lnTo>
                    <a:pt x="143" y="67"/>
                  </a:lnTo>
                  <a:lnTo>
                    <a:pt x="144" y="79"/>
                  </a:lnTo>
                  <a:lnTo>
                    <a:pt x="143" y="92"/>
                  </a:lnTo>
                  <a:lnTo>
                    <a:pt x="139" y="105"/>
                  </a:lnTo>
                  <a:lnTo>
                    <a:pt x="134" y="115"/>
                  </a:lnTo>
                  <a:lnTo>
                    <a:pt x="125" y="126"/>
                  </a:lnTo>
                  <a:lnTo>
                    <a:pt x="116" y="133"/>
                  </a:lnTo>
                  <a:lnTo>
                    <a:pt x="105" y="139"/>
                  </a:lnTo>
                  <a:lnTo>
                    <a:pt x="93" y="143"/>
                  </a:lnTo>
                  <a:lnTo>
                    <a:pt x="80" y="144"/>
                  </a:lnTo>
                  <a:lnTo>
                    <a:pt x="68" y="143"/>
                  </a:lnTo>
                  <a:lnTo>
                    <a:pt x="55" y="139"/>
                  </a:lnTo>
                  <a:lnTo>
                    <a:pt x="45" y="133"/>
                  </a:lnTo>
                  <a:lnTo>
                    <a:pt x="34" y="126"/>
                  </a:lnTo>
                  <a:lnTo>
                    <a:pt x="27" y="115"/>
                  </a:lnTo>
                  <a:lnTo>
                    <a:pt x="20" y="105"/>
                  </a:lnTo>
                  <a:lnTo>
                    <a:pt x="17" y="92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104" y="2274"/>
              <a:ext cx="380" cy="414"/>
            </a:xfrm>
            <a:custGeom>
              <a:avLst/>
              <a:gdLst>
                <a:gd name="T0" fmla="*/ 29 w 160"/>
                <a:gd name="T1" fmla="*/ 4298 h 160"/>
                <a:gd name="T2" fmla="*/ 439 w 160"/>
                <a:gd name="T3" fmla="*/ 5563 h 160"/>
                <a:gd name="T4" fmla="*/ 1152 w 160"/>
                <a:gd name="T5" fmla="*/ 6549 h 160"/>
                <a:gd name="T6" fmla="*/ 2064 w 160"/>
                <a:gd name="T7" fmla="*/ 7118 h 160"/>
                <a:gd name="T8" fmla="*/ 3080 w 160"/>
                <a:gd name="T9" fmla="*/ 7118 h 160"/>
                <a:gd name="T10" fmla="*/ 4004 w 160"/>
                <a:gd name="T11" fmla="*/ 6549 h 160"/>
                <a:gd name="T12" fmla="*/ 4676 w 160"/>
                <a:gd name="T13" fmla="*/ 5563 h 160"/>
                <a:gd name="T14" fmla="*/ 5066 w 160"/>
                <a:gd name="T15" fmla="*/ 4298 h 160"/>
                <a:gd name="T16" fmla="*/ 5066 w 160"/>
                <a:gd name="T17" fmla="*/ 2826 h 160"/>
                <a:gd name="T18" fmla="*/ 4676 w 160"/>
                <a:gd name="T19" fmla="*/ 1527 h 160"/>
                <a:gd name="T20" fmla="*/ 4004 w 160"/>
                <a:gd name="T21" fmla="*/ 590 h 160"/>
                <a:gd name="T22" fmla="*/ 3080 w 160"/>
                <a:gd name="T23" fmla="*/ 54 h 160"/>
                <a:gd name="T24" fmla="*/ 2064 w 160"/>
                <a:gd name="T25" fmla="*/ 54 h 160"/>
                <a:gd name="T26" fmla="*/ 1152 w 160"/>
                <a:gd name="T27" fmla="*/ 590 h 160"/>
                <a:gd name="T28" fmla="*/ 439 w 160"/>
                <a:gd name="T29" fmla="*/ 1527 h 160"/>
                <a:gd name="T30" fmla="*/ 29 w 160"/>
                <a:gd name="T31" fmla="*/ 2826 h 160"/>
                <a:gd name="T32" fmla="*/ 508 w 160"/>
                <a:gd name="T33" fmla="*/ 3535 h 160"/>
                <a:gd name="T34" fmla="*/ 672 w 160"/>
                <a:gd name="T35" fmla="*/ 2458 h 160"/>
                <a:gd name="T36" fmla="*/ 1112 w 160"/>
                <a:gd name="T37" fmla="*/ 1527 h 160"/>
                <a:gd name="T38" fmla="*/ 1755 w 160"/>
                <a:gd name="T39" fmla="*/ 903 h 160"/>
                <a:gd name="T40" fmla="*/ 2572 w 160"/>
                <a:gd name="T41" fmla="*/ 709 h 160"/>
                <a:gd name="T42" fmla="*/ 3335 w 160"/>
                <a:gd name="T43" fmla="*/ 903 h 160"/>
                <a:gd name="T44" fmla="*/ 4004 w 160"/>
                <a:gd name="T45" fmla="*/ 1527 h 160"/>
                <a:gd name="T46" fmla="*/ 4463 w 160"/>
                <a:gd name="T47" fmla="*/ 2458 h 160"/>
                <a:gd name="T48" fmla="*/ 4581 w 160"/>
                <a:gd name="T49" fmla="*/ 3535 h 160"/>
                <a:gd name="T50" fmla="*/ 4463 w 160"/>
                <a:gd name="T51" fmla="*/ 4714 h 160"/>
                <a:gd name="T52" fmla="*/ 4004 w 160"/>
                <a:gd name="T53" fmla="*/ 5651 h 160"/>
                <a:gd name="T54" fmla="*/ 3335 w 160"/>
                <a:gd name="T55" fmla="*/ 6241 h 160"/>
                <a:gd name="T56" fmla="*/ 2572 w 160"/>
                <a:gd name="T57" fmla="*/ 6461 h 160"/>
                <a:gd name="T58" fmla="*/ 1755 w 160"/>
                <a:gd name="T59" fmla="*/ 6241 h 160"/>
                <a:gd name="T60" fmla="*/ 1112 w 160"/>
                <a:gd name="T61" fmla="*/ 5651 h 160"/>
                <a:gd name="T62" fmla="*/ 672 w 160"/>
                <a:gd name="T63" fmla="*/ 4714 h 160"/>
                <a:gd name="T64" fmla="*/ 508 w 160"/>
                <a:gd name="T65" fmla="*/ 353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60">
                  <a:moveTo>
                    <a:pt x="0" y="79"/>
                  </a:moveTo>
                  <a:lnTo>
                    <a:pt x="1" y="96"/>
                  </a:lnTo>
                  <a:lnTo>
                    <a:pt x="6" y="111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6" y="146"/>
                  </a:lnTo>
                  <a:lnTo>
                    <a:pt x="50" y="155"/>
                  </a:lnTo>
                  <a:lnTo>
                    <a:pt x="65" y="159"/>
                  </a:lnTo>
                  <a:lnTo>
                    <a:pt x="81" y="160"/>
                  </a:lnTo>
                  <a:lnTo>
                    <a:pt x="97" y="159"/>
                  </a:lnTo>
                  <a:lnTo>
                    <a:pt x="112" y="155"/>
                  </a:lnTo>
                  <a:lnTo>
                    <a:pt x="126" y="146"/>
                  </a:lnTo>
                  <a:lnTo>
                    <a:pt x="137" y="137"/>
                  </a:lnTo>
                  <a:lnTo>
                    <a:pt x="147" y="124"/>
                  </a:lnTo>
                  <a:lnTo>
                    <a:pt x="155" y="111"/>
                  </a:lnTo>
                  <a:lnTo>
                    <a:pt x="159" y="96"/>
                  </a:lnTo>
                  <a:lnTo>
                    <a:pt x="160" y="79"/>
                  </a:lnTo>
                  <a:lnTo>
                    <a:pt x="159" y="63"/>
                  </a:lnTo>
                  <a:lnTo>
                    <a:pt x="155" y="48"/>
                  </a:lnTo>
                  <a:lnTo>
                    <a:pt x="147" y="34"/>
                  </a:lnTo>
                  <a:lnTo>
                    <a:pt x="137" y="23"/>
                  </a:lnTo>
                  <a:lnTo>
                    <a:pt x="126" y="13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1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3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1" y="63"/>
                  </a:lnTo>
                  <a:lnTo>
                    <a:pt x="0" y="79"/>
                  </a:lnTo>
                  <a:close/>
                  <a:moveTo>
                    <a:pt x="16" y="79"/>
                  </a:moveTo>
                  <a:lnTo>
                    <a:pt x="17" y="67"/>
                  </a:lnTo>
                  <a:lnTo>
                    <a:pt x="21" y="55"/>
                  </a:lnTo>
                  <a:lnTo>
                    <a:pt x="28" y="44"/>
                  </a:lnTo>
                  <a:lnTo>
                    <a:pt x="35" y="34"/>
                  </a:lnTo>
                  <a:lnTo>
                    <a:pt x="45" y="26"/>
                  </a:lnTo>
                  <a:lnTo>
                    <a:pt x="55" y="20"/>
                  </a:lnTo>
                  <a:lnTo>
                    <a:pt x="68" y="17"/>
                  </a:lnTo>
                  <a:lnTo>
                    <a:pt x="81" y="16"/>
                  </a:lnTo>
                  <a:lnTo>
                    <a:pt x="93" y="17"/>
                  </a:lnTo>
                  <a:lnTo>
                    <a:pt x="105" y="20"/>
                  </a:lnTo>
                  <a:lnTo>
                    <a:pt x="117" y="26"/>
                  </a:lnTo>
                  <a:lnTo>
                    <a:pt x="126" y="34"/>
                  </a:lnTo>
                  <a:lnTo>
                    <a:pt x="134" y="44"/>
                  </a:lnTo>
                  <a:lnTo>
                    <a:pt x="140" y="55"/>
                  </a:lnTo>
                  <a:lnTo>
                    <a:pt x="143" y="67"/>
                  </a:lnTo>
                  <a:lnTo>
                    <a:pt x="144" y="79"/>
                  </a:lnTo>
                  <a:lnTo>
                    <a:pt x="143" y="92"/>
                  </a:lnTo>
                  <a:lnTo>
                    <a:pt x="140" y="105"/>
                  </a:lnTo>
                  <a:lnTo>
                    <a:pt x="134" y="115"/>
                  </a:lnTo>
                  <a:lnTo>
                    <a:pt x="126" y="126"/>
                  </a:lnTo>
                  <a:lnTo>
                    <a:pt x="117" y="133"/>
                  </a:lnTo>
                  <a:lnTo>
                    <a:pt x="105" y="139"/>
                  </a:lnTo>
                  <a:lnTo>
                    <a:pt x="93" y="143"/>
                  </a:lnTo>
                  <a:lnTo>
                    <a:pt x="81" y="144"/>
                  </a:lnTo>
                  <a:lnTo>
                    <a:pt x="68" y="143"/>
                  </a:lnTo>
                  <a:lnTo>
                    <a:pt x="55" y="139"/>
                  </a:lnTo>
                  <a:lnTo>
                    <a:pt x="45" y="133"/>
                  </a:lnTo>
                  <a:lnTo>
                    <a:pt x="35" y="126"/>
                  </a:lnTo>
                  <a:lnTo>
                    <a:pt x="28" y="115"/>
                  </a:lnTo>
                  <a:lnTo>
                    <a:pt x="21" y="105"/>
                  </a:lnTo>
                  <a:lnTo>
                    <a:pt x="17" y="92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768" y="2315"/>
              <a:ext cx="297" cy="333"/>
            </a:xfrm>
            <a:custGeom>
              <a:avLst/>
              <a:gdLst>
                <a:gd name="T0" fmla="*/ 0 w 128"/>
                <a:gd name="T1" fmla="*/ 2890 h 128"/>
                <a:gd name="T2" fmla="*/ 28 w 128"/>
                <a:gd name="T3" fmla="*/ 2341 h 128"/>
                <a:gd name="T4" fmla="*/ 114 w 128"/>
                <a:gd name="T5" fmla="*/ 1779 h 128"/>
                <a:gd name="T6" fmla="*/ 323 w 128"/>
                <a:gd name="T7" fmla="*/ 1285 h 128"/>
                <a:gd name="T8" fmla="*/ 522 w 128"/>
                <a:gd name="T9" fmla="*/ 825 h 128"/>
                <a:gd name="T10" fmla="*/ 835 w 128"/>
                <a:gd name="T11" fmla="*/ 460 h 128"/>
                <a:gd name="T12" fmla="*/ 1125 w 128"/>
                <a:gd name="T13" fmla="*/ 177 h 128"/>
                <a:gd name="T14" fmla="*/ 1513 w 128"/>
                <a:gd name="T15" fmla="*/ 55 h 128"/>
                <a:gd name="T16" fmla="*/ 1863 w 128"/>
                <a:gd name="T17" fmla="*/ 0 h 128"/>
                <a:gd name="T18" fmla="*/ 2234 w 128"/>
                <a:gd name="T19" fmla="*/ 55 h 128"/>
                <a:gd name="T20" fmla="*/ 2585 w 128"/>
                <a:gd name="T21" fmla="*/ 177 h 128"/>
                <a:gd name="T22" fmla="*/ 2896 w 128"/>
                <a:gd name="T23" fmla="*/ 460 h 128"/>
                <a:gd name="T24" fmla="*/ 3160 w 128"/>
                <a:gd name="T25" fmla="*/ 825 h 128"/>
                <a:gd name="T26" fmla="*/ 3425 w 128"/>
                <a:gd name="T27" fmla="*/ 1285 h 128"/>
                <a:gd name="T28" fmla="*/ 3559 w 128"/>
                <a:gd name="T29" fmla="*/ 1779 h 128"/>
                <a:gd name="T30" fmla="*/ 3682 w 128"/>
                <a:gd name="T31" fmla="*/ 2341 h 128"/>
                <a:gd name="T32" fmla="*/ 3710 w 128"/>
                <a:gd name="T33" fmla="*/ 2890 h 128"/>
                <a:gd name="T34" fmla="*/ 3682 w 128"/>
                <a:gd name="T35" fmla="*/ 3486 h 128"/>
                <a:gd name="T36" fmla="*/ 3559 w 128"/>
                <a:gd name="T37" fmla="*/ 4087 h 128"/>
                <a:gd name="T38" fmla="*/ 3425 w 128"/>
                <a:gd name="T39" fmla="*/ 4542 h 128"/>
                <a:gd name="T40" fmla="*/ 3160 w 128"/>
                <a:gd name="T41" fmla="*/ 5037 h 128"/>
                <a:gd name="T42" fmla="*/ 2896 w 128"/>
                <a:gd name="T43" fmla="*/ 5354 h 128"/>
                <a:gd name="T44" fmla="*/ 2585 w 128"/>
                <a:gd name="T45" fmla="*/ 5638 h 128"/>
                <a:gd name="T46" fmla="*/ 2234 w 128"/>
                <a:gd name="T47" fmla="*/ 5814 h 128"/>
                <a:gd name="T48" fmla="*/ 1863 w 128"/>
                <a:gd name="T49" fmla="*/ 5861 h 128"/>
                <a:gd name="T50" fmla="*/ 1513 w 128"/>
                <a:gd name="T51" fmla="*/ 5814 h 128"/>
                <a:gd name="T52" fmla="*/ 1125 w 128"/>
                <a:gd name="T53" fmla="*/ 5638 h 128"/>
                <a:gd name="T54" fmla="*/ 835 w 128"/>
                <a:gd name="T55" fmla="*/ 5354 h 128"/>
                <a:gd name="T56" fmla="*/ 522 w 128"/>
                <a:gd name="T57" fmla="*/ 5037 h 128"/>
                <a:gd name="T58" fmla="*/ 323 w 128"/>
                <a:gd name="T59" fmla="*/ 4542 h 128"/>
                <a:gd name="T60" fmla="*/ 114 w 128"/>
                <a:gd name="T61" fmla="*/ 4087 h 128"/>
                <a:gd name="T62" fmla="*/ 28 w 128"/>
                <a:gd name="T63" fmla="*/ 3486 h 128"/>
                <a:gd name="T64" fmla="*/ 0 w 128"/>
                <a:gd name="T65" fmla="*/ 2890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28">
                  <a:moveTo>
                    <a:pt x="0" y="63"/>
                  </a:moveTo>
                  <a:lnTo>
                    <a:pt x="1" y="51"/>
                  </a:lnTo>
                  <a:lnTo>
                    <a:pt x="4" y="39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8"/>
                  </a:lnTo>
                  <a:lnTo>
                    <a:pt x="123" y="39"/>
                  </a:lnTo>
                  <a:lnTo>
                    <a:pt x="127" y="51"/>
                  </a:lnTo>
                  <a:lnTo>
                    <a:pt x="128" y="63"/>
                  </a:lnTo>
                  <a:lnTo>
                    <a:pt x="127" y="76"/>
                  </a:lnTo>
                  <a:lnTo>
                    <a:pt x="123" y="89"/>
                  </a:lnTo>
                  <a:lnTo>
                    <a:pt x="118" y="99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2" y="127"/>
                  </a:lnTo>
                  <a:lnTo>
                    <a:pt x="39" y="123"/>
                  </a:lnTo>
                  <a:lnTo>
                    <a:pt x="29" y="117"/>
                  </a:lnTo>
                  <a:lnTo>
                    <a:pt x="18" y="110"/>
                  </a:lnTo>
                  <a:lnTo>
                    <a:pt x="11" y="99"/>
                  </a:lnTo>
                  <a:lnTo>
                    <a:pt x="4" y="89"/>
                  </a:lnTo>
                  <a:lnTo>
                    <a:pt x="1" y="7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851" y="2355"/>
              <a:ext cx="176" cy="242"/>
            </a:xfrm>
            <a:custGeom>
              <a:avLst/>
              <a:gdLst>
                <a:gd name="T0" fmla="*/ 113 w 76"/>
                <a:gd name="T1" fmla="*/ 242 h 96"/>
                <a:gd name="T2" fmla="*/ 86 w 76"/>
                <a:gd name="T3" fmla="*/ 242 h 96"/>
                <a:gd name="T4" fmla="*/ 65 w 76"/>
                <a:gd name="T5" fmla="*/ 285 h 96"/>
                <a:gd name="T6" fmla="*/ 28 w 76"/>
                <a:gd name="T7" fmla="*/ 285 h 96"/>
                <a:gd name="T8" fmla="*/ 0 w 76"/>
                <a:gd name="T9" fmla="*/ 318 h 96"/>
                <a:gd name="T10" fmla="*/ 262 w 76"/>
                <a:gd name="T11" fmla="*/ 242 h 96"/>
                <a:gd name="T12" fmla="*/ 482 w 76"/>
                <a:gd name="T13" fmla="*/ 242 h 96"/>
                <a:gd name="T14" fmla="*/ 746 w 76"/>
                <a:gd name="T15" fmla="*/ 285 h 96"/>
                <a:gd name="T16" fmla="*/ 982 w 76"/>
                <a:gd name="T17" fmla="*/ 368 h 96"/>
                <a:gd name="T18" fmla="*/ 1179 w 76"/>
                <a:gd name="T19" fmla="*/ 527 h 96"/>
                <a:gd name="T20" fmla="*/ 1378 w 76"/>
                <a:gd name="T21" fmla="*/ 718 h 96"/>
                <a:gd name="T22" fmla="*/ 1577 w 76"/>
                <a:gd name="T23" fmla="*/ 1011 h 96"/>
                <a:gd name="T24" fmla="*/ 1728 w 76"/>
                <a:gd name="T25" fmla="*/ 1328 h 96"/>
                <a:gd name="T26" fmla="*/ 1839 w 76"/>
                <a:gd name="T27" fmla="*/ 2065 h 96"/>
                <a:gd name="T28" fmla="*/ 1813 w 76"/>
                <a:gd name="T29" fmla="*/ 2738 h 96"/>
                <a:gd name="T30" fmla="*/ 1577 w 76"/>
                <a:gd name="T31" fmla="*/ 3393 h 96"/>
                <a:gd name="T32" fmla="*/ 1207 w 76"/>
                <a:gd name="T33" fmla="*/ 3877 h 96"/>
                <a:gd name="T34" fmla="*/ 1267 w 76"/>
                <a:gd name="T35" fmla="*/ 3877 h 96"/>
                <a:gd name="T36" fmla="*/ 1329 w 76"/>
                <a:gd name="T37" fmla="*/ 3827 h 96"/>
                <a:gd name="T38" fmla="*/ 1352 w 76"/>
                <a:gd name="T39" fmla="*/ 3827 h 96"/>
                <a:gd name="T40" fmla="*/ 1378 w 76"/>
                <a:gd name="T41" fmla="*/ 3748 h 96"/>
                <a:gd name="T42" fmla="*/ 1614 w 76"/>
                <a:gd name="T43" fmla="*/ 3590 h 96"/>
                <a:gd name="T44" fmla="*/ 1813 w 76"/>
                <a:gd name="T45" fmla="*/ 3317 h 96"/>
                <a:gd name="T46" fmla="*/ 1989 w 76"/>
                <a:gd name="T47" fmla="*/ 2992 h 96"/>
                <a:gd name="T48" fmla="*/ 2124 w 76"/>
                <a:gd name="T49" fmla="*/ 2657 h 96"/>
                <a:gd name="T50" fmla="*/ 2188 w 76"/>
                <a:gd name="T51" fmla="*/ 2256 h 96"/>
                <a:gd name="T52" fmla="*/ 2188 w 76"/>
                <a:gd name="T53" fmla="*/ 1855 h 96"/>
                <a:gd name="T54" fmla="*/ 2161 w 76"/>
                <a:gd name="T55" fmla="*/ 1487 h 96"/>
                <a:gd name="T56" fmla="*/ 2038 w 76"/>
                <a:gd name="T57" fmla="*/ 1137 h 96"/>
                <a:gd name="T58" fmla="*/ 1899 w 76"/>
                <a:gd name="T59" fmla="*/ 769 h 96"/>
                <a:gd name="T60" fmla="*/ 1700 w 76"/>
                <a:gd name="T61" fmla="*/ 527 h 96"/>
                <a:gd name="T62" fmla="*/ 1491 w 76"/>
                <a:gd name="T63" fmla="*/ 285 h 96"/>
                <a:gd name="T64" fmla="*/ 1207 w 76"/>
                <a:gd name="T65" fmla="*/ 83 h 96"/>
                <a:gd name="T66" fmla="*/ 945 w 76"/>
                <a:gd name="T67" fmla="*/ 50 h 96"/>
                <a:gd name="T68" fmla="*/ 697 w 76"/>
                <a:gd name="T69" fmla="*/ 0 h 96"/>
                <a:gd name="T70" fmla="*/ 396 w 76"/>
                <a:gd name="T71" fmla="*/ 83 h 96"/>
                <a:gd name="T72" fmla="*/ 113 w 76"/>
                <a:gd name="T73" fmla="*/ 242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" h="96">
                  <a:moveTo>
                    <a:pt x="4" y="6"/>
                  </a:moveTo>
                  <a:lnTo>
                    <a:pt x="3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9" y="6"/>
                  </a:lnTo>
                  <a:lnTo>
                    <a:pt x="17" y="6"/>
                  </a:lnTo>
                  <a:lnTo>
                    <a:pt x="26" y="7"/>
                  </a:lnTo>
                  <a:lnTo>
                    <a:pt x="34" y="9"/>
                  </a:lnTo>
                  <a:lnTo>
                    <a:pt x="41" y="13"/>
                  </a:lnTo>
                  <a:lnTo>
                    <a:pt x="48" y="18"/>
                  </a:lnTo>
                  <a:lnTo>
                    <a:pt x="55" y="25"/>
                  </a:lnTo>
                  <a:lnTo>
                    <a:pt x="60" y="33"/>
                  </a:lnTo>
                  <a:lnTo>
                    <a:pt x="64" y="51"/>
                  </a:lnTo>
                  <a:lnTo>
                    <a:pt x="63" y="68"/>
                  </a:lnTo>
                  <a:lnTo>
                    <a:pt x="55" y="84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8" y="93"/>
                  </a:lnTo>
                  <a:lnTo>
                    <a:pt x="56" y="89"/>
                  </a:lnTo>
                  <a:lnTo>
                    <a:pt x="63" y="82"/>
                  </a:lnTo>
                  <a:lnTo>
                    <a:pt x="69" y="74"/>
                  </a:lnTo>
                  <a:lnTo>
                    <a:pt x="74" y="66"/>
                  </a:lnTo>
                  <a:lnTo>
                    <a:pt x="76" y="56"/>
                  </a:lnTo>
                  <a:lnTo>
                    <a:pt x="76" y="46"/>
                  </a:lnTo>
                  <a:lnTo>
                    <a:pt x="75" y="37"/>
                  </a:lnTo>
                  <a:lnTo>
                    <a:pt x="71" y="28"/>
                  </a:lnTo>
                  <a:lnTo>
                    <a:pt x="66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2150" y="2315"/>
              <a:ext cx="297" cy="333"/>
            </a:xfrm>
            <a:custGeom>
              <a:avLst/>
              <a:gdLst>
                <a:gd name="T0" fmla="*/ 0 w 128"/>
                <a:gd name="T1" fmla="*/ 2890 h 128"/>
                <a:gd name="T2" fmla="*/ 28 w 128"/>
                <a:gd name="T3" fmla="*/ 2341 h 128"/>
                <a:gd name="T4" fmla="*/ 151 w 128"/>
                <a:gd name="T5" fmla="*/ 1779 h 128"/>
                <a:gd name="T6" fmla="*/ 350 w 128"/>
                <a:gd name="T7" fmla="*/ 1285 h 128"/>
                <a:gd name="T8" fmla="*/ 550 w 128"/>
                <a:gd name="T9" fmla="*/ 825 h 128"/>
                <a:gd name="T10" fmla="*/ 835 w 128"/>
                <a:gd name="T11" fmla="*/ 460 h 128"/>
                <a:gd name="T12" fmla="*/ 1125 w 128"/>
                <a:gd name="T13" fmla="*/ 177 h 128"/>
                <a:gd name="T14" fmla="*/ 1513 w 128"/>
                <a:gd name="T15" fmla="*/ 55 h 128"/>
                <a:gd name="T16" fmla="*/ 1884 w 128"/>
                <a:gd name="T17" fmla="*/ 0 h 128"/>
                <a:gd name="T18" fmla="*/ 2234 w 128"/>
                <a:gd name="T19" fmla="*/ 55 h 128"/>
                <a:gd name="T20" fmla="*/ 2585 w 128"/>
                <a:gd name="T21" fmla="*/ 177 h 128"/>
                <a:gd name="T22" fmla="*/ 2924 w 128"/>
                <a:gd name="T23" fmla="*/ 460 h 128"/>
                <a:gd name="T24" fmla="*/ 3188 w 128"/>
                <a:gd name="T25" fmla="*/ 825 h 128"/>
                <a:gd name="T26" fmla="*/ 3425 w 128"/>
                <a:gd name="T27" fmla="*/ 1285 h 128"/>
                <a:gd name="T28" fmla="*/ 3596 w 128"/>
                <a:gd name="T29" fmla="*/ 1779 h 128"/>
                <a:gd name="T30" fmla="*/ 3682 w 128"/>
                <a:gd name="T31" fmla="*/ 2341 h 128"/>
                <a:gd name="T32" fmla="*/ 3710 w 128"/>
                <a:gd name="T33" fmla="*/ 2890 h 128"/>
                <a:gd name="T34" fmla="*/ 3682 w 128"/>
                <a:gd name="T35" fmla="*/ 3486 h 128"/>
                <a:gd name="T36" fmla="*/ 3596 w 128"/>
                <a:gd name="T37" fmla="*/ 4087 h 128"/>
                <a:gd name="T38" fmla="*/ 3425 w 128"/>
                <a:gd name="T39" fmla="*/ 4542 h 128"/>
                <a:gd name="T40" fmla="*/ 3188 w 128"/>
                <a:gd name="T41" fmla="*/ 5037 h 128"/>
                <a:gd name="T42" fmla="*/ 2924 w 128"/>
                <a:gd name="T43" fmla="*/ 5354 h 128"/>
                <a:gd name="T44" fmla="*/ 2585 w 128"/>
                <a:gd name="T45" fmla="*/ 5638 h 128"/>
                <a:gd name="T46" fmla="*/ 2234 w 128"/>
                <a:gd name="T47" fmla="*/ 5814 h 128"/>
                <a:gd name="T48" fmla="*/ 1884 w 128"/>
                <a:gd name="T49" fmla="*/ 5861 h 128"/>
                <a:gd name="T50" fmla="*/ 1513 w 128"/>
                <a:gd name="T51" fmla="*/ 5814 h 128"/>
                <a:gd name="T52" fmla="*/ 1125 w 128"/>
                <a:gd name="T53" fmla="*/ 5638 h 128"/>
                <a:gd name="T54" fmla="*/ 835 w 128"/>
                <a:gd name="T55" fmla="*/ 5354 h 128"/>
                <a:gd name="T56" fmla="*/ 550 w 128"/>
                <a:gd name="T57" fmla="*/ 5037 h 128"/>
                <a:gd name="T58" fmla="*/ 350 w 128"/>
                <a:gd name="T59" fmla="*/ 4542 h 128"/>
                <a:gd name="T60" fmla="*/ 151 w 128"/>
                <a:gd name="T61" fmla="*/ 4087 h 128"/>
                <a:gd name="T62" fmla="*/ 28 w 128"/>
                <a:gd name="T63" fmla="*/ 3486 h 128"/>
                <a:gd name="T64" fmla="*/ 0 w 128"/>
                <a:gd name="T65" fmla="*/ 2890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28">
                  <a:moveTo>
                    <a:pt x="0" y="63"/>
                  </a:moveTo>
                  <a:lnTo>
                    <a:pt x="1" y="51"/>
                  </a:lnTo>
                  <a:lnTo>
                    <a:pt x="5" y="39"/>
                  </a:lnTo>
                  <a:lnTo>
                    <a:pt x="12" y="28"/>
                  </a:lnTo>
                  <a:lnTo>
                    <a:pt x="19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77" y="1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9"/>
                  </a:lnTo>
                  <a:lnTo>
                    <a:pt x="127" y="51"/>
                  </a:lnTo>
                  <a:lnTo>
                    <a:pt x="128" y="63"/>
                  </a:lnTo>
                  <a:lnTo>
                    <a:pt x="127" y="76"/>
                  </a:lnTo>
                  <a:lnTo>
                    <a:pt x="124" y="89"/>
                  </a:lnTo>
                  <a:lnTo>
                    <a:pt x="118" y="99"/>
                  </a:lnTo>
                  <a:lnTo>
                    <a:pt x="110" y="110"/>
                  </a:lnTo>
                  <a:lnTo>
                    <a:pt x="101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5" y="128"/>
                  </a:lnTo>
                  <a:lnTo>
                    <a:pt x="52" y="127"/>
                  </a:lnTo>
                  <a:lnTo>
                    <a:pt x="39" y="123"/>
                  </a:lnTo>
                  <a:lnTo>
                    <a:pt x="29" y="117"/>
                  </a:lnTo>
                  <a:lnTo>
                    <a:pt x="19" y="110"/>
                  </a:lnTo>
                  <a:lnTo>
                    <a:pt x="12" y="99"/>
                  </a:lnTo>
                  <a:lnTo>
                    <a:pt x="5" y="89"/>
                  </a:lnTo>
                  <a:lnTo>
                    <a:pt x="1" y="7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1018" y="1417"/>
              <a:ext cx="585" cy="373"/>
            </a:xfrm>
            <a:custGeom>
              <a:avLst/>
              <a:gdLst>
                <a:gd name="T0" fmla="*/ 3353 w 253"/>
                <a:gd name="T1" fmla="*/ 977 h 152"/>
                <a:gd name="T2" fmla="*/ 2486 w 253"/>
                <a:gd name="T3" fmla="*/ 2096 h 152"/>
                <a:gd name="T4" fmla="*/ 1311 w 253"/>
                <a:gd name="T5" fmla="*/ 3666 h 152"/>
                <a:gd name="T6" fmla="*/ 481 w 253"/>
                <a:gd name="T7" fmla="*/ 4817 h 152"/>
                <a:gd name="T8" fmla="*/ 0 w 253"/>
                <a:gd name="T9" fmla="*/ 5509 h 152"/>
                <a:gd name="T10" fmla="*/ 7233 w 253"/>
                <a:gd name="T11" fmla="*/ 0 h 152"/>
                <a:gd name="T12" fmla="*/ 4881 w 253"/>
                <a:gd name="T13" fmla="*/ 0 h 152"/>
                <a:gd name="T14" fmla="*/ 4662 w 253"/>
                <a:gd name="T15" fmla="*/ 29 h 152"/>
                <a:gd name="T16" fmla="*/ 4266 w 253"/>
                <a:gd name="T17" fmla="*/ 174 h 152"/>
                <a:gd name="T18" fmla="*/ 3748 w 253"/>
                <a:gd name="T19" fmla="*/ 501 h 152"/>
                <a:gd name="T20" fmla="*/ 3769 w 253"/>
                <a:gd name="T21" fmla="*/ 1198 h 152"/>
                <a:gd name="T22" fmla="*/ 4201 w 253"/>
                <a:gd name="T23" fmla="*/ 800 h 152"/>
                <a:gd name="T24" fmla="*/ 4551 w 253"/>
                <a:gd name="T25" fmla="*/ 650 h 152"/>
                <a:gd name="T26" fmla="*/ 4833 w 253"/>
                <a:gd name="T27" fmla="*/ 579 h 152"/>
                <a:gd name="T28" fmla="*/ 4918 w 253"/>
                <a:gd name="T29" fmla="*/ 579 h 152"/>
                <a:gd name="T30" fmla="*/ 5142 w 253"/>
                <a:gd name="T31" fmla="*/ 579 h 152"/>
                <a:gd name="T32" fmla="*/ 5709 w 253"/>
                <a:gd name="T33" fmla="*/ 579 h 152"/>
                <a:gd name="T34" fmla="*/ 6340 w 253"/>
                <a:gd name="T35" fmla="*/ 579 h 152"/>
                <a:gd name="T36" fmla="*/ 6775 w 253"/>
                <a:gd name="T37" fmla="*/ 579 h 152"/>
                <a:gd name="T38" fmla="*/ 6775 w 253"/>
                <a:gd name="T39" fmla="*/ 2721 h 152"/>
                <a:gd name="T40" fmla="*/ 6775 w 253"/>
                <a:gd name="T41" fmla="*/ 4937 h 152"/>
                <a:gd name="T42" fmla="*/ 6426 w 253"/>
                <a:gd name="T43" fmla="*/ 4937 h 152"/>
                <a:gd name="T44" fmla="*/ 5834 w 253"/>
                <a:gd name="T45" fmla="*/ 4937 h 152"/>
                <a:gd name="T46" fmla="*/ 5031 w 253"/>
                <a:gd name="T47" fmla="*/ 4937 h 152"/>
                <a:gd name="T48" fmla="*/ 4090 w 253"/>
                <a:gd name="T49" fmla="*/ 4937 h 152"/>
                <a:gd name="T50" fmla="*/ 3138 w 253"/>
                <a:gd name="T51" fmla="*/ 4937 h 152"/>
                <a:gd name="T52" fmla="*/ 2261 w 253"/>
                <a:gd name="T53" fmla="*/ 4937 h 152"/>
                <a:gd name="T54" fmla="*/ 1519 w 253"/>
                <a:gd name="T55" fmla="*/ 4937 h 152"/>
                <a:gd name="T56" fmla="*/ 1064 w 253"/>
                <a:gd name="T57" fmla="*/ 4937 h 152"/>
                <a:gd name="T58" fmla="*/ 1716 w 253"/>
                <a:gd name="T59" fmla="*/ 3993 h 152"/>
                <a:gd name="T60" fmla="*/ 2599 w 253"/>
                <a:gd name="T61" fmla="*/ 2795 h 152"/>
                <a:gd name="T62" fmla="*/ 3422 w 253"/>
                <a:gd name="T63" fmla="*/ 1627 h 152"/>
                <a:gd name="T64" fmla="*/ 3769 w 253"/>
                <a:gd name="T65" fmla="*/ 1198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3" h="152">
                  <a:moveTo>
                    <a:pt x="121" y="21"/>
                  </a:moveTo>
                  <a:lnTo>
                    <a:pt x="117" y="27"/>
                  </a:lnTo>
                  <a:lnTo>
                    <a:pt x="104" y="40"/>
                  </a:lnTo>
                  <a:lnTo>
                    <a:pt x="87" y="58"/>
                  </a:lnTo>
                  <a:lnTo>
                    <a:pt x="67" y="80"/>
                  </a:lnTo>
                  <a:lnTo>
                    <a:pt x="46" y="101"/>
                  </a:lnTo>
                  <a:lnTo>
                    <a:pt x="30" y="119"/>
                  </a:lnTo>
                  <a:lnTo>
                    <a:pt x="17" y="133"/>
                  </a:lnTo>
                  <a:lnTo>
                    <a:pt x="13" y="138"/>
                  </a:lnTo>
                  <a:lnTo>
                    <a:pt x="0" y="152"/>
                  </a:lnTo>
                  <a:lnTo>
                    <a:pt x="253" y="152"/>
                  </a:lnTo>
                  <a:lnTo>
                    <a:pt x="253" y="0"/>
                  </a:lnTo>
                  <a:lnTo>
                    <a:pt x="172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3" y="1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0" y="8"/>
                  </a:lnTo>
                  <a:lnTo>
                    <a:pt x="131" y="14"/>
                  </a:lnTo>
                  <a:lnTo>
                    <a:pt x="121" y="21"/>
                  </a:lnTo>
                  <a:close/>
                  <a:moveTo>
                    <a:pt x="132" y="33"/>
                  </a:moveTo>
                  <a:lnTo>
                    <a:pt x="140" y="27"/>
                  </a:lnTo>
                  <a:lnTo>
                    <a:pt x="147" y="22"/>
                  </a:lnTo>
                  <a:lnTo>
                    <a:pt x="154" y="20"/>
                  </a:lnTo>
                  <a:lnTo>
                    <a:pt x="159" y="18"/>
                  </a:lnTo>
                  <a:lnTo>
                    <a:pt x="164" y="16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80" y="16"/>
                  </a:lnTo>
                  <a:lnTo>
                    <a:pt x="189" y="16"/>
                  </a:lnTo>
                  <a:lnTo>
                    <a:pt x="200" y="16"/>
                  </a:lnTo>
                  <a:lnTo>
                    <a:pt x="210" y="16"/>
                  </a:lnTo>
                  <a:lnTo>
                    <a:pt x="222" y="16"/>
                  </a:lnTo>
                  <a:lnTo>
                    <a:pt x="230" y="16"/>
                  </a:lnTo>
                  <a:lnTo>
                    <a:pt x="237" y="16"/>
                  </a:lnTo>
                  <a:lnTo>
                    <a:pt x="237" y="38"/>
                  </a:lnTo>
                  <a:lnTo>
                    <a:pt x="237" y="75"/>
                  </a:lnTo>
                  <a:lnTo>
                    <a:pt x="237" y="114"/>
                  </a:lnTo>
                  <a:lnTo>
                    <a:pt x="237" y="136"/>
                  </a:lnTo>
                  <a:lnTo>
                    <a:pt x="232" y="136"/>
                  </a:lnTo>
                  <a:lnTo>
                    <a:pt x="225" y="136"/>
                  </a:lnTo>
                  <a:lnTo>
                    <a:pt x="216" y="136"/>
                  </a:lnTo>
                  <a:lnTo>
                    <a:pt x="204" y="136"/>
                  </a:lnTo>
                  <a:lnTo>
                    <a:pt x="191" y="136"/>
                  </a:lnTo>
                  <a:lnTo>
                    <a:pt x="176" y="136"/>
                  </a:lnTo>
                  <a:lnTo>
                    <a:pt x="159" y="136"/>
                  </a:lnTo>
                  <a:lnTo>
                    <a:pt x="143" y="136"/>
                  </a:lnTo>
                  <a:lnTo>
                    <a:pt x="126" y="136"/>
                  </a:lnTo>
                  <a:lnTo>
                    <a:pt x="110" y="136"/>
                  </a:lnTo>
                  <a:lnTo>
                    <a:pt x="94" y="136"/>
                  </a:lnTo>
                  <a:lnTo>
                    <a:pt x="79" y="136"/>
                  </a:lnTo>
                  <a:lnTo>
                    <a:pt x="66" y="136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7" y="136"/>
                  </a:lnTo>
                  <a:lnTo>
                    <a:pt x="46" y="125"/>
                  </a:lnTo>
                  <a:lnTo>
                    <a:pt x="60" y="110"/>
                  </a:lnTo>
                  <a:lnTo>
                    <a:pt x="75" y="94"/>
                  </a:lnTo>
                  <a:lnTo>
                    <a:pt x="91" y="77"/>
                  </a:lnTo>
                  <a:lnTo>
                    <a:pt x="108" y="59"/>
                  </a:lnTo>
                  <a:lnTo>
                    <a:pt x="120" y="45"/>
                  </a:lnTo>
                  <a:lnTo>
                    <a:pt x="128" y="36"/>
                  </a:lnTo>
                  <a:lnTo>
                    <a:pt x="13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1649" y="1417"/>
              <a:ext cx="1012" cy="373"/>
            </a:xfrm>
            <a:custGeom>
              <a:avLst/>
              <a:gdLst>
                <a:gd name="T0" fmla="*/ 11821 w 433"/>
                <a:gd name="T1" fmla="*/ 650 h 152"/>
                <a:gd name="T2" fmla="*/ 11487 w 433"/>
                <a:gd name="T3" fmla="*/ 223 h 152"/>
                <a:gd name="T4" fmla="*/ 11132 w 433"/>
                <a:gd name="T5" fmla="*/ 29 h 152"/>
                <a:gd name="T6" fmla="*/ 10866 w 433"/>
                <a:gd name="T7" fmla="*/ 0 h 152"/>
                <a:gd name="T8" fmla="*/ 241 w 433"/>
                <a:gd name="T9" fmla="*/ 0 h 152"/>
                <a:gd name="T10" fmla="*/ 0 w 433"/>
                <a:gd name="T11" fmla="*/ 5509 h 152"/>
                <a:gd name="T12" fmla="*/ 11936 w 433"/>
                <a:gd name="T13" fmla="*/ 945 h 152"/>
                <a:gd name="T14" fmla="*/ 449 w 433"/>
                <a:gd name="T15" fmla="*/ 4137 h 152"/>
                <a:gd name="T16" fmla="*/ 449 w 433"/>
                <a:gd name="T17" fmla="*/ 1374 h 152"/>
                <a:gd name="T18" fmla="*/ 650 w 433"/>
                <a:gd name="T19" fmla="*/ 579 h 152"/>
                <a:gd name="T20" fmla="*/ 1557 w 433"/>
                <a:gd name="T21" fmla="*/ 579 h 152"/>
                <a:gd name="T22" fmla="*/ 2950 w 433"/>
                <a:gd name="T23" fmla="*/ 579 h 152"/>
                <a:gd name="T24" fmla="*/ 4686 w 433"/>
                <a:gd name="T25" fmla="*/ 579 h 152"/>
                <a:gd name="T26" fmla="*/ 6140 w 433"/>
                <a:gd name="T27" fmla="*/ 4937 h 152"/>
                <a:gd name="T28" fmla="*/ 5135 w 433"/>
                <a:gd name="T29" fmla="*/ 4937 h 152"/>
                <a:gd name="T30" fmla="*/ 4125 w 433"/>
                <a:gd name="T31" fmla="*/ 4937 h 152"/>
                <a:gd name="T32" fmla="*/ 3190 w 433"/>
                <a:gd name="T33" fmla="*/ 4937 h 152"/>
                <a:gd name="T34" fmla="*/ 2361 w 433"/>
                <a:gd name="T35" fmla="*/ 4937 h 152"/>
                <a:gd name="T36" fmla="*/ 1643 w 433"/>
                <a:gd name="T37" fmla="*/ 4937 h 152"/>
                <a:gd name="T38" fmla="*/ 1070 w 433"/>
                <a:gd name="T39" fmla="*/ 4937 h 152"/>
                <a:gd name="T40" fmla="*/ 650 w 433"/>
                <a:gd name="T41" fmla="*/ 4937 h 152"/>
                <a:gd name="T42" fmla="*/ 449 w 433"/>
                <a:gd name="T43" fmla="*/ 4937 h 152"/>
                <a:gd name="T44" fmla="*/ 7161 w 433"/>
                <a:gd name="T45" fmla="*/ 579 h 152"/>
                <a:gd name="T46" fmla="*/ 8774 w 433"/>
                <a:gd name="T47" fmla="*/ 579 h 152"/>
                <a:gd name="T48" fmla="*/ 10024 w 433"/>
                <a:gd name="T49" fmla="*/ 579 h 152"/>
                <a:gd name="T50" fmla="*/ 10711 w 433"/>
                <a:gd name="T51" fmla="*/ 579 h 152"/>
                <a:gd name="T52" fmla="*/ 10915 w 433"/>
                <a:gd name="T53" fmla="*/ 579 h 152"/>
                <a:gd name="T54" fmla="*/ 11312 w 433"/>
                <a:gd name="T55" fmla="*/ 800 h 152"/>
                <a:gd name="T56" fmla="*/ 11602 w 433"/>
                <a:gd name="T57" fmla="*/ 1566 h 152"/>
                <a:gd name="T58" fmla="*/ 12088 w 433"/>
                <a:gd name="T59" fmla="*/ 3914 h 152"/>
                <a:gd name="T60" fmla="*/ 12088 w 433"/>
                <a:gd name="T61" fmla="*/ 4937 h 152"/>
                <a:gd name="T62" fmla="*/ 11181 w 433"/>
                <a:gd name="T63" fmla="*/ 4937 h 152"/>
                <a:gd name="T64" fmla="*/ 9702 w 433"/>
                <a:gd name="T65" fmla="*/ 4937 h 152"/>
                <a:gd name="T66" fmla="*/ 7876 w 433"/>
                <a:gd name="T67" fmla="*/ 4937 h 152"/>
                <a:gd name="T68" fmla="*/ 6292 w 433"/>
                <a:gd name="T69" fmla="*/ 579 h 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3" h="152">
                  <a:moveTo>
                    <a:pt x="400" y="26"/>
                  </a:moveTo>
                  <a:lnTo>
                    <a:pt x="396" y="18"/>
                  </a:lnTo>
                  <a:lnTo>
                    <a:pt x="391" y="11"/>
                  </a:lnTo>
                  <a:lnTo>
                    <a:pt x="385" y="6"/>
                  </a:lnTo>
                  <a:lnTo>
                    <a:pt x="378" y="4"/>
                  </a:lnTo>
                  <a:lnTo>
                    <a:pt x="373" y="1"/>
                  </a:lnTo>
                  <a:lnTo>
                    <a:pt x="368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433" y="152"/>
                  </a:lnTo>
                  <a:lnTo>
                    <a:pt x="400" y="26"/>
                  </a:lnTo>
                  <a:close/>
                  <a:moveTo>
                    <a:pt x="15" y="136"/>
                  </a:moveTo>
                  <a:lnTo>
                    <a:pt x="15" y="114"/>
                  </a:lnTo>
                  <a:lnTo>
                    <a:pt x="15" y="75"/>
                  </a:lnTo>
                  <a:lnTo>
                    <a:pt x="15" y="38"/>
                  </a:lnTo>
                  <a:lnTo>
                    <a:pt x="15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52" y="16"/>
                  </a:lnTo>
                  <a:lnTo>
                    <a:pt x="74" y="16"/>
                  </a:lnTo>
                  <a:lnTo>
                    <a:pt x="99" y="16"/>
                  </a:lnTo>
                  <a:lnTo>
                    <a:pt x="127" y="16"/>
                  </a:lnTo>
                  <a:lnTo>
                    <a:pt x="157" y="16"/>
                  </a:lnTo>
                  <a:lnTo>
                    <a:pt x="187" y="16"/>
                  </a:lnTo>
                  <a:lnTo>
                    <a:pt x="206" y="136"/>
                  </a:lnTo>
                  <a:lnTo>
                    <a:pt x="189" y="136"/>
                  </a:lnTo>
                  <a:lnTo>
                    <a:pt x="172" y="136"/>
                  </a:lnTo>
                  <a:lnTo>
                    <a:pt x="156" y="136"/>
                  </a:lnTo>
                  <a:lnTo>
                    <a:pt x="138" y="136"/>
                  </a:lnTo>
                  <a:lnTo>
                    <a:pt x="122" y="136"/>
                  </a:lnTo>
                  <a:lnTo>
                    <a:pt x="107" y="136"/>
                  </a:lnTo>
                  <a:lnTo>
                    <a:pt x="93" y="136"/>
                  </a:lnTo>
                  <a:lnTo>
                    <a:pt x="79" y="136"/>
                  </a:lnTo>
                  <a:lnTo>
                    <a:pt x="67" y="136"/>
                  </a:lnTo>
                  <a:lnTo>
                    <a:pt x="55" y="136"/>
                  </a:lnTo>
                  <a:lnTo>
                    <a:pt x="44" y="136"/>
                  </a:lnTo>
                  <a:lnTo>
                    <a:pt x="36" y="136"/>
                  </a:lnTo>
                  <a:lnTo>
                    <a:pt x="27" y="136"/>
                  </a:lnTo>
                  <a:lnTo>
                    <a:pt x="22" y="136"/>
                  </a:lnTo>
                  <a:lnTo>
                    <a:pt x="17" y="136"/>
                  </a:lnTo>
                  <a:lnTo>
                    <a:pt x="15" y="136"/>
                  </a:lnTo>
                  <a:close/>
                  <a:moveTo>
                    <a:pt x="211" y="16"/>
                  </a:moveTo>
                  <a:lnTo>
                    <a:pt x="240" y="16"/>
                  </a:lnTo>
                  <a:lnTo>
                    <a:pt x="269" y="16"/>
                  </a:lnTo>
                  <a:lnTo>
                    <a:pt x="294" y="16"/>
                  </a:lnTo>
                  <a:lnTo>
                    <a:pt x="316" y="16"/>
                  </a:lnTo>
                  <a:lnTo>
                    <a:pt x="336" y="16"/>
                  </a:lnTo>
                  <a:lnTo>
                    <a:pt x="349" y="16"/>
                  </a:lnTo>
                  <a:lnTo>
                    <a:pt x="359" y="16"/>
                  </a:lnTo>
                  <a:lnTo>
                    <a:pt x="362" y="16"/>
                  </a:lnTo>
                  <a:lnTo>
                    <a:pt x="366" y="16"/>
                  </a:lnTo>
                  <a:lnTo>
                    <a:pt x="373" y="18"/>
                  </a:lnTo>
                  <a:lnTo>
                    <a:pt x="379" y="22"/>
                  </a:lnTo>
                  <a:lnTo>
                    <a:pt x="385" y="30"/>
                  </a:lnTo>
                  <a:lnTo>
                    <a:pt x="389" y="43"/>
                  </a:lnTo>
                  <a:lnTo>
                    <a:pt x="396" y="72"/>
                  </a:lnTo>
                  <a:lnTo>
                    <a:pt x="405" y="108"/>
                  </a:lnTo>
                  <a:lnTo>
                    <a:pt x="412" y="136"/>
                  </a:lnTo>
                  <a:lnTo>
                    <a:pt x="405" y="136"/>
                  </a:lnTo>
                  <a:lnTo>
                    <a:pt x="392" y="136"/>
                  </a:lnTo>
                  <a:lnTo>
                    <a:pt x="375" y="136"/>
                  </a:lnTo>
                  <a:lnTo>
                    <a:pt x="352" y="136"/>
                  </a:lnTo>
                  <a:lnTo>
                    <a:pt x="325" y="136"/>
                  </a:lnTo>
                  <a:lnTo>
                    <a:pt x="295" y="136"/>
                  </a:lnTo>
                  <a:lnTo>
                    <a:pt x="264" y="136"/>
                  </a:lnTo>
                  <a:lnTo>
                    <a:pt x="231" y="136"/>
                  </a:lnTo>
                  <a:lnTo>
                    <a:pt x="2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2196" y="2386"/>
              <a:ext cx="214" cy="211"/>
            </a:xfrm>
            <a:custGeom>
              <a:avLst/>
              <a:gdLst>
                <a:gd name="T0" fmla="*/ 2512 w 91"/>
                <a:gd name="T1" fmla="*/ 158 h 84"/>
                <a:gd name="T2" fmla="*/ 2472 w 91"/>
                <a:gd name="T3" fmla="*/ 126 h 84"/>
                <a:gd name="T4" fmla="*/ 2443 w 91"/>
                <a:gd name="T5" fmla="*/ 83 h 84"/>
                <a:gd name="T6" fmla="*/ 2417 w 91"/>
                <a:gd name="T7" fmla="*/ 50 h 84"/>
                <a:gd name="T8" fmla="*/ 2356 w 91"/>
                <a:gd name="T9" fmla="*/ 0 h 84"/>
                <a:gd name="T10" fmla="*/ 2537 w 91"/>
                <a:gd name="T11" fmla="*/ 630 h 84"/>
                <a:gd name="T12" fmla="*/ 2577 w 91"/>
                <a:gd name="T13" fmla="*/ 1311 h 84"/>
                <a:gd name="T14" fmla="*/ 2356 w 91"/>
                <a:gd name="T15" fmla="*/ 1999 h 84"/>
                <a:gd name="T16" fmla="*/ 2018 w 91"/>
                <a:gd name="T17" fmla="*/ 2550 h 84"/>
                <a:gd name="T18" fmla="*/ 1771 w 91"/>
                <a:gd name="T19" fmla="*/ 2746 h 84"/>
                <a:gd name="T20" fmla="*/ 1531 w 91"/>
                <a:gd name="T21" fmla="*/ 2871 h 84"/>
                <a:gd name="T22" fmla="*/ 1223 w 91"/>
                <a:gd name="T23" fmla="*/ 2946 h 84"/>
                <a:gd name="T24" fmla="*/ 974 w 91"/>
                <a:gd name="T25" fmla="*/ 2946 h 84"/>
                <a:gd name="T26" fmla="*/ 703 w 91"/>
                <a:gd name="T27" fmla="*/ 2871 h 84"/>
                <a:gd name="T28" fmla="*/ 454 w 91"/>
                <a:gd name="T29" fmla="*/ 2788 h 84"/>
                <a:gd name="T30" fmla="*/ 209 w 91"/>
                <a:gd name="T31" fmla="*/ 2580 h 84"/>
                <a:gd name="T32" fmla="*/ 0 w 91"/>
                <a:gd name="T33" fmla="*/ 2391 h 84"/>
                <a:gd name="T34" fmla="*/ 28 w 91"/>
                <a:gd name="T35" fmla="*/ 2424 h 84"/>
                <a:gd name="T36" fmla="*/ 66 w 91"/>
                <a:gd name="T37" fmla="*/ 2474 h 84"/>
                <a:gd name="T38" fmla="*/ 66 w 91"/>
                <a:gd name="T39" fmla="*/ 2550 h 84"/>
                <a:gd name="T40" fmla="*/ 115 w 91"/>
                <a:gd name="T41" fmla="*/ 2580 h 84"/>
                <a:gd name="T42" fmla="*/ 310 w 91"/>
                <a:gd name="T43" fmla="*/ 2871 h 84"/>
                <a:gd name="T44" fmla="*/ 586 w 91"/>
                <a:gd name="T45" fmla="*/ 3105 h 84"/>
                <a:gd name="T46" fmla="*/ 858 w 91"/>
                <a:gd name="T47" fmla="*/ 3263 h 84"/>
                <a:gd name="T48" fmla="*/ 1133 w 91"/>
                <a:gd name="T49" fmla="*/ 3343 h 84"/>
                <a:gd name="T50" fmla="*/ 1404 w 91"/>
                <a:gd name="T51" fmla="*/ 3343 h 84"/>
                <a:gd name="T52" fmla="*/ 1677 w 91"/>
                <a:gd name="T53" fmla="*/ 3293 h 84"/>
                <a:gd name="T54" fmla="*/ 1992 w 91"/>
                <a:gd name="T55" fmla="*/ 3135 h 84"/>
                <a:gd name="T56" fmla="*/ 2234 w 91"/>
                <a:gd name="T57" fmla="*/ 2946 h 84"/>
                <a:gd name="T58" fmla="*/ 2599 w 91"/>
                <a:gd name="T59" fmla="*/ 2316 h 84"/>
                <a:gd name="T60" fmla="*/ 2782 w 91"/>
                <a:gd name="T61" fmla="*/ 1635 h 84"/>
                <a:gd name="T62" fmla="*/ 2758 w 91"/>
                <a:gd name="T63" fmla="*/ 839 h 84"/>
                <a:gd name="T64" fmla="*/ 2512 w 91"/>
                <a:gd name="T65" fmla="*/ 158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84">
                  <a:moveTo>
                    <a:pt x="82" y="4"/>
                  </a:moveTo>
                  <a:lnTo>
                    <a:pt x="81" y="3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83" y="16"/>
                  </a:lnTo>
                  <a:lnTo>
                    <a:pt x="84" y="33"/>
                  </a:lnTo>
                  <a:lnTo>
                    <a:pt x="77" y="50"/>
                  </a:lnTo>
                  <a:lnTo>
                    <a:pt x="66" y="64"/>
                  </a:lnTo>
                  <a:lnTo>
                    <a:pt x="58" y="69"/>
                  </a:lnTo>
                  <a:lnTo>
                    <a:pt x="50" y="72"/>
                  </a:lnTo>
                  <a:lnTo>
                    <a:pt x="40" y="74"/>
                  </a:lnTo>
                  <a:lnTo>
                    <a:pt x="32" y="74"/>
                  </a:lnTo>
                  <a:lnTo>
                    <a:pt x="23" y="72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10" y="72"/>
                  </a:lnTo>
                  <a:lnTo>
                    <a:pt x="19" y="78"/>
                  </a:lnTo>
                  <a:lnTo>
                    <a:pt x="28" y="82"/>
                  </a:lnTo>
                  <a:lnTo>
                    <a:pt x="37" y="84"/>
                  </a:lnTo>
                  <a:lnTo>
                    <a:pt x="46" y="84"/>
                  </a:lnTo>
                  <a:lnTo>
                    <a:pt x="55" y="83"/>
                  </a:lnTo>
                  <a:lnTo>
                    <a:pt x="65" y="79"/>
                  </a:lnTo>
                  <a:lnTo>
                    <a:pt x="73" y="74"/>
                  </a:lnTo>
                  <a:lnTo>
                    <a:pt x="85" y="58"/>
                  </a:lnTo>
                  <a:lnTo>
                    <a:pt x="91" y="41"/>
                  </a:lnTo>
                  <a:lnTo>
                    <a:pt x="90" y="21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434" y="2537"/>
              <a:ext cx="18" cy="10"/>
            </a:xfrm>
            <a:custGeom>
              <a:avLst/>
              <a:gdLst>
                <a:gd name="T0" fmla="*/ 0 w 8"/>
                <a:gd name="T1" fmla="*/ 80 h 5"/>
                <a:gd name="T2" fmla="*/ 207 w 8"/>
                <a:gd name="T3" fmla="*/ 80 h 5"/>
                <a:gd name="T4" fmla="*/ 126 w 8"/>
                <a:gd name="T5" fmla="*/ 64 h 5"/>
                <a:gd name="T6" fmla="*/ 101 w 8"/>
                <a:gd name="T7" fmla="*/ 48 h 5"/>
                <a:gd name="T8" fmla="*/ 56 w 8"/>
                <a:gd name="T9" fmla="*/ 32 h 5"/>
                <a:gd name="T10" fmla="*/ 0 w 8"/>
                <a:gd name="T11" fmla="*/ 0 h 5"/>
                <a:gd name="T12" fmla="*/ 0 w 8"/>
                <a:gd name="T13" fmla="*/ 8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2818" y="2547"/>
              <a:ext cx="10" cy="10"/>
            </a:xfrm>
            <a:custGeom>
              <a:avLst/>
              <a:gdLst>
                <a:gd name="T0" fmla="*/ 1250 w 2"/>
                <a:gd name="T1" fmla="*/ 10000 h 1"/>
                <a:gd name="T2" fmla="*/ 1250 w 2"/>
                <a:gd name="T3" fmla="*/ 0 h 1"/>
                <a:gd name="T4" fmla="*/ 625 w 2"/>
                <a:gd name="T5" fmla="*/ 0 h 1"/>
                <a:gd name="T6" fmla="*/ 625 w 2"/>
                <a:gd name="T7" fmla="*/ 0 h 1"/>
                <a:gd name="T8" fmla="*/ 625 w 2"/>
                <a:gd name="T9" fmla="*/ 0 h 1"/>
                <a:gd name="T10" fmla="*/ 0 w 2"/>
                <a:gd name="T11" fmla="*/ 10000 h 1"/>
                <a:gd name="T12" fmla="*/ 1250 w 2"/>
                <a:gd name="T13" fmla="*/ 1000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452" y="2426"/>
              <a:ext cx="186" cy="91"/>
            </a:xfrm>
            <a:custGeom>
              <a:avLst/>
              <a:gdLst>
                <a:gd name="T0" fmla="*/ 649 w 78"/>
                <a:gd name="T1" fmla="*/ 1277 h 33"/>
                <a:gd name="T2" fmla="*/ 744 w 78"/>
                <a:gd name="T3" fmla="*/ 1324 h 33"/>
                <a:gd name="T4" fmla="*/ 842 w 78"/>
                <a:gd name="T5" fmla="*/ 1324 h 33"/>
                <a:gd name="T6" fmla="*/ 1068 w 78"/>
                <a:gd name="T7" fmla="*/ 1445 h 33"/>
                <a:gd name="T8" fmla="*/ 1331 w 78"/>
                <a:gd name="T9" fmla="*/ 1514 h 33"/>
                <a:gd name="T10" fmla="*/ 1586 w 78"/>
                <a:gd name="T11" fmla="*/ 1553 h 33"/>
                <a:gd name="T12" fmla="*/ 1910 w 78"/>
                <a:gd name="T13" fmla="*/ 1740 h 33"/>
                <a:gd name="T14" fmla="*/ 2194 w 78"/>
                <a:gd name="T15" fmla="*/ 1779 h 33"/>
                <a:gd name="T16" fmla="*/ 2456 w 78"/>
                <a:gd name="T17" fmla="*/ 1908 h 33"/>
                <a:gd name="T18" fmla="*/ 2456 w 78"/>
                <a:gd name="T19" fmla="*/ 1740 h 33"/>
                <a:gd name="T20" fmla="*/ 2456 w 78"/>
                <a:gd name="T21" fmla="*/ 1514 h 33"/>
                <a:gd name="T22" fmla="*/ 2456 w 78"/>
                <a:gd name="T23" fmla="*/ 1384 h 33"/>
                <a:gd name="T24" fmla="*/ 2456 w 78"/>
                <a:gd name="T25" fmla="*/ 1155 h 33"/>
                <a:gd name="T26" fmla="*/ 2456 w 78"/>
                <a:gd name="T27" fmla="*/ 860 h 33"/>
                <a:gd name="T28" fmla="*/ 2497 w 78"/>
                <a:gd name="T29" fmla="*/ 585 h 33"/>
                <a:gd name="T30" fmla="*/ 2497 w 78"/>
                <a:gd name="T31" fmla="*/ 229 h 33"/>
                <a:gd name="T32" fmla="*/ 2525 w 78"/>
                <a:gd name="T33" fmla="*/ 0 h 33"/>
                <a:gd name="T34" fmla="*/ 0 w 78"/>
                <a:gd name="T35" fmla="*/ 0 h 33"/>
                <a:gd name="T36" fmla="*/ 98 w 78"/>
                <a:gd name="T37" fmla="*/ 585 h 33"/>
                <a:gd name="T38" fmla="*/ 324 w 78"/>
                <a:gd name="T39" fmla="*/ 987 h 33"/>
                <a:gd name="T40" fmla="*/ 558 w 78"/>
                <a:gd name="T41" fmla="*/ 1155 h 33"/>
                <a:gd name="T42" fmla="*/ 649 w 78"/>
                <a:gd name="T43" fmla="*/ 1277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33">
                  <a:moveTo>
                    <a:pt x="20" y="22"/>
                  </a:moveTo>
                  <a:lnTo>
                    <a:pt x="23" y="23"/>
                  </a:lnTo>
                  <a:lnTo>
                    <a:pt x="26" y="23"/>
                  </a:lnTo>
                  <a:lnTo>
                    <a:pt x="33" y="25"/>
                  </a:lnTo>
                  <a:lnTo>
                    <a:pt x="41" y="26"/>
                  </a:lnTo>
                  <a:lnTo>
                    <a:pt x="49" y="27"/>
                  </a:lnTo>
                  <a:lnTo>
                    <a:pt x="59" y="30"/>
                  </a:lnTo>
                  <a:lnTo>
                    <a:pt x="68" y="31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0"/>
                  </a:lnTo>
                  <a:lnTo>
                    <a:pt x="76" y="15"/>
                  </a:lnTo>
                  <a:lnTo>
                    <a:pt x="77" y="10"/>
                  </a:lnTo>
                  <a:lnTo>
                    <a:pt x="77" y="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7"/>
                  </a:lnTo>
                  <a:lnTo>
                    <a:pt x="17" y="20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1203" y="2426"/>
              <a:ext cx="808" cy="111"/>
            </a:xfrm>
            <a:custGeom>
              <a:avLst/>
              <a:gdLst>
                <a:gd name="T0" fmla="*/ 28 w 349"/>
                <a:gd name="T1" fmla="*/ 2206 h 41"/>
                <a:gd name="T2" fmla="*/ 10002 w 349"/>
                <a:gd name="T3" fmla="*/ 2206 h 41"/>
                <a:gd name="T4" fmla="*/ 9965 w 349"/>
                <a:gd name="T5" fmla="*/ 1884 h 41"/>
                <a:gd name="T6" fmla="*/ 9965 w 349"/>
                <a:gd name="T7" fmla="*/ 1665 h 41"/>
                <a:gd name="T8" fmla="*/ 9965 w 349"/>
                <a:gd name="T9" fmla="*/ 1348 h 41"/>
                <a:gd name="T10" fmla="*/ 9965 w 349"/>
                <a:gd name="T11" fmla="*/ 1069 h 41"/>
                <a:gd name="T12" fmla="*/ 9965 w 349"/>
                <a:gd name="T13" fmla="*/ 815 h 41"/>
                <a:gd name="T14" fmla="*/ 10002 w 349"/>
                <a:gd name="T15" fmla="*/ 536 h 41"/>
                <a:gd name="T16" fmla="*/ 10002 w 349"/>
                <a:gd name="T17" fmla="*/ 219 h 41"/>
                <a:gd name="T18" fmla="*/ 10029 w 349"/>
                <a:gd name="T19" fmla="*/ 0 h 41"/>
                <a:gd name="T20" fmla="*/ 0 w 349"/>
                <a:gd name="T21" fmla="*/ 0 h 41"/>
                <a:gd name="T22" fmla="*/ 28 w 349"/>
                <a:gd name="T23" fmla="*/ 219 h 41"/>
                <a:gd name="T24" fmla="*/ 28 w 349"/>
                <a:gd name="T25" fmla="*/ 536 h 41"/>
                <a:gd name="T26" fmla="*/ 65 w 349"/>
                <a:gd name="T27" fmla="*/ 815 h 41"/>
                <a:gd name="T28" fmla="*/ 65 w 349"/>
                <a:gd name="T29" fmla="*/ 1069 h 41"/>
                <a:gd name="T30" fmla="*/ 65 w 349"/>
                <a:gd name="T31" fmla="*/ 1348 h 41"/>
                <a:gd name="T32" fmla="*/ 65 w 349"/>
                <a:gd name="T33" fmla="*/ 1665 h 41"/>
                <a:gd name="T34" fmla="*/ 65 w 349"/>
                <a:gd name="T35" fmla="*/ 1884 h 41"/>
                <a:gd name="T36" fmla="*/ 28 w 349"/>
                <a:gd name="T37" fmla="*/ 220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9" h="41">
                  <a:moveTo>
                    <a:pt x="1" y="41"/>
                  </a:moveTo>
                  <a:lnTo>
                    <a:pt x="348" y="41"/>
                  </a:lnTo>
                  <a:lnTo>
                    <a:pt x="347" y="35"/>
                  </a:lnTo>
                  <a:lnTo>
                    <a:pt x="347" y="31"/>
                  </a:lnTo>
                  <a:lnTo>
                    <a:pt x="347" y="25"/>
                  </a:lnTo>
                  <a:lnTo>
                    <a:pt x="347" y="20"/>
                  </a:lnTo>
                  <a:lnTo>
                    <a:pt x="347" y="15"/>
                  </a:lnTo>
                  <a:lnTo>
                    <a:pt x="348" y="10"/>
                  </a:lnTo>
                  <a:lnTo>
                    <a:pt x="348" y="4"/>
                  </a:lnTo>
                  <a:lnTo>
                    <a:pt x="349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10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2577" y="2426"/>
              <a:ext cx="232" cy="81"/>
            </a:xfrm>
            <a:custGeom>
              <a:avLst/>
              <a:gdLst>
                <a:gd name="T0" fmla="*/ 66 w 98"/>
                <a:gd name="T1" fmla="*/ 1448 h 31"/>
                <a:gd name="T2" fmla="*/ 476 w 98"/>
                <a:gd name="T3" fmla="*/ 1304 h 31"/>
                <a:gd name="T4" fmla="*/ 914 w 98"/>
                <a:gd name="T5" fmla="*/ 1270 h 31"/>
                <a:gd name="T6" fmla="*/ 1378 w 98"/>
                <a:gd name="T7" fmla="*/ 1160 h 31"/>
                <a:gd name="T8" fmla="*/ 1816 w 98"/>
                <a:gd name="T9" fmla="*/ 1071 h 31"/>
                <a:gd name="T10" fmla="*/ 2202 w 98"/>
                <a:gd name="T11" fmla="*/ 928 h 31"/>
                <a:gd name="T12" fmla="*/ 2550 w 98"/>
                <a:gd name="T13" fmla="*/ 894 h 31"/>
                <a:gd name="T14" fmla="*/ 2758 w 98"/>
                <a:gd name="T15" fmla="*/ 839 h 31"/>
                <a:gd name="T16" fmla="*/ 2824 w 98"/>
                <a:gd name="T17" fmla="*/ 839 h 31"/>
                <a:gd name="T18" fmla="*/ 2893 w 98"/>
                <a:gd name="T19" fmla="*/ 784 h 31"/>
                <a:gd name="T20" fmla="*/ 3009 w 98"/>
                <a:gd name="T21" fmla="*/ 698 h 31"/>
                <a:gd name="T22" fmla="*/ 3049 w 98"/>
                <a:gd name="T23" fmla="*/ 520 h 31"/>
                <a:gd name="T24" fmla="*/ 3078 w 98"/>
                <a:gd name="T25" fmla="*/ 233 h 31"/>
                <a:gd name="T26" fmla="*/ 3078 w 98"/>
                <a:gd name="T27" fmla="*/ 233 h 31"/>
                <a:gd name="T28" fmla="*/ 3078 w 98"/>
                <a:gd name="T29" fmla="*/ 178 h 31"/>
                <a:gd name="T30" fmla="*/ 3078 w 98"/>
                <a:gd name="T31" fmla="*/ 89 h 31"/>
                <a:gd name="T32" fmla="*/ 3078 w 98"/>
                <a:gd name="T33" fmla="*/ 0 h 31"/>
                <a:gd name="T34" fmla="*/ 0 w 98"/>
                <a:gd name="T35" fmla="*/ 0 h 31"/>
                <a:gd name="T36" fmla="*/ 28 w 98"/>
                <a:gd name="T37" fmla="*/ 178 h 31"/>
                <a:gd name="T38" fmla="*/ 28 w 98"/>
                <a:gd name="T39" fmla="*/ 465 h 31"/>
                <a:gd name="T40" fmla="*/ 66 w 98"/>
                <a:gd name="T41" fmla="*/ 698 h 31"/>
                <a:gd name="T42" fmla="*/ 66 w 98"/>
                <a:gd name="T43" fmla="*/ 928 h 31"/>
                <a:gd name="T44" fmla="*/ 66 w 98"/>
                <a:gd name="T45" fmla="*/ 1071 h 31"/>
                <a:gd name="T46" fmla="*/ 66 w 98"/>
                <a:gd name="T47" fmla="*/ 1160 h 31"/>
                <a:gd name="T48" fmla="*/ 66 w 98"/>
                <a:gd name="T49" fmla="*/ 1304 h 31"/>
                <a:gd name="T50" fmla="*/ 66 w 98"/>
                <a:gd name="T51" fmla="*/ 1448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" h="31">
                  <a:moveTo>
                    <a:pt x="2" y="31"/>
                  </a:moveTo>
                  <a:lnTo>
                    <a:pt x="15" y="28"/>
                  </a:lnTo>
                  <a:lnTo>
                    <a:pt x="29" y="27"/>
                  </a:lnTo>
                  <a:lnTo>
                    <a:pt x="44" y="25"/>
                  </a:lnTo>
                  <a:lnTo>
                    <a:pt x="58" y="23"/>
                  </a:lnTo>
                  <a:lnTo>
                    <a:pt x="70" y="20"/>
                  </a:lnTo>
                  <a:lnTo>
                    <a:pt x="81" y="19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2" y="17"/>
                  </a:lnTo>
                  <a:lnTo>
                    <a:pt x="96" y="15"/>
                  </a:lnTo>
                  <a:lnTo>
                    <a:pt x="97" y="11"/>
                  </a:lnTo>
                  <a:lnTo>
                    <a:pt x="98" y="5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10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2049" y="1457"/>
              <a:ext cx="83" cy="292"/>
            </a:xfrm>
            <a:custGeom>
              <a:avLst/>
              <a:gdLst>
                <a:gd name="T0" fmla="*/ 505 w 35"/>
                <a:gd name="T1" fmla="*/ 0 h 120"/>
                <a:gd name="T2" fmla="*/ 349 w 35"/>
                <a:gd name="T3" fmla="*/ 0 h 120"/>
                <a:gd name="T4" fmla="*/ 254 w 35"/>
                <a:gd name="T5" fmla="*/ 0 h 120"/>
                <a:gd name="T6" fmla="*/ 119 w 35"/>
                <a:gd name="T7" fmla="*/ 0 h 120"/>
                <a:gd name="T8" fmla="*/ 0 w 35"/>
                <a:gd name="T9" fmla="*/ 0 h 120"/>
                <a:gd name="T10" fmla="*/ 669 w 35"/>
                <a:gd name="T11" fmla="*/ 4210 h 120"/>
                <a:gd name="T12" fmla="*/ 787 w 35"/>
                <a:gd name="T13" fmla="*/ 4210 h 120"/>
                <a:gd name="T14" fmla="*/ 882 w 35"/>
                <a:gd name="T15" fmla="*/ 4210 h 120"/>
                <a:gd name="T16" fmla="*/ 1013 w 35"/>
                <a:gd name="T17" fmla="*/ 4210 h 120"/>
                <a:gd name="T18" fmla="*/ 1107 w 35"/>
                <a:gd name="T19" fmla="*/ 4210 h 120"/>
                <a:gd name="T20" fmla="*/ 505 w 35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120">
                  <a:moveTo>
                    <a:pt x="16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1" y="120"/>
                  </a:lnTo>
                  <a:lnTo>
                    <a:pt x="25" y="120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5" y="1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686" y="1457"/>
              <a:ext cx="307" cy="292"/>
            </a:xfrm>
            <a:custGeom>
              <a:avLst/>
              <a:gdLst>
                <a:gd name="T0" fmla="*/ 0 w 132"/>
                <a:gd name="T1" fmla="*/ 0 h 120"/>
                <a:gd name="T2" fmla="*/ 0 w 132"/>
                <a:gd name="T3" fmla="*/ 776 h 120"/>
                <a:gd name="T4" fmla="*/ 0 w 132"/>
                <a:gd name="T5" fmla="*/ 2073 h 120"/>
                <a:gd name="T6" fmla="*/ 0 w 132"/>
                <a:gd name="T7" fmla="*/ 3429 h 120"/>
                <a:gd name="T8" fmla="*/ 0 w 132"/>
                <a:gd name="T9" fmla="*/ 4210 h 120"/>
                <a:gd name="T10" fmla="*/ 114 w 132"/>
                <a:gd name="T11" fmla="*/ 4210 h 120"/>
                <a:gd name="T12" fmla="*/ 416 w 132"/>
                <a:gd name="T13" fmla="*/ 4210 h 120"/>
                <a:gd name="T14" fmla="*/ 758 w 132"/>
                <a:gd name="T15" fmla="*/ 4210 h 120"/>
                <a:gd name="T16" fmla="*/ 1233 w 132"/>
                <a:gd name="T17" fmla="*/ 4210 h 120"/>
                <a:gd name="T18" fmla="*/ 1812 w 132"/>
                <a:gd name="T19" fmla="*/ 4210 h 120"/>
                <a:gd name="T20" fmla="*/ 2428 w 132"/>
                <a:gd name="T21" fmla="*/ 4210 h 120"/>
                <a:gd name="T22" fmla="*/ 3133 w 132"/>
                <a:gd name="T23" fmla="*/ 4210 h 120"/>
                <a:gd name="T24" fmla="*/ 3863 w 132"/>
                <a:gd name="T25" fmla="*/ 4210 h 120"/>
                <a:gd name="T26" fmla="*/ 3244 w 132"/>
                <a:gd name="T27" fmla="*/ 0 h 120"/>
                <a:gd name="T28" fmla="*/ 2628 w 132"/>
                <a:gd name="T29" fmla="*/ 0 h 120"/>
                <a:gd name="T30" fmla="*/ 2049 w 132"/>
                <a:gd name="T31" fmla="*/ 0 h 120"/>
                <a:gd name="T32" fmla="*/ 1521 w 132"/>
                <a:gd name="T33" fmla="*/ 0 h 120"/>
                <a:gd name="T34" fmla="*/ 1056 w 132"/>
                <a:gd name="T35" fmla="*/ 0 h 120"/>
                <a:gd name="T36" fmla="*/ 644 w 132"/>
                <a:gd name="T37" fmla="*/ 0 h 120"/>
                <a:gd name="T38" fmla="*/ 326 w 132"/>
                <a:gd name="T39" fmla="*/ 0 h 120"/>
                <a:gd name="T40" fmla="*/ 114 w 132"/>
                <a:gd name="T41" fmla="*/ 0 h 120"/>
                <a:gd name="T42" fmla="*/ 0 w 132"/>
                <a:gd name="T43" fmla="*/ 0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2" h="120">
                  <a:moveTo>
                    <a:pt x="0" y="0"/>
                  </a:moveTo>
                  <a:lnTo>
                    <a:pt x="0" y="22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14" y="120"/>
                  </a:lnTo>
                  <a:lnTo>
                    <a:pt x="26" y="120"/>
                  </a:lnTo>
                  <a:lnTo>
                    <a:pt x="42" y="120"/>
                  </a:lnTo>
                  <a:lnTo>
                    <a:pt x="62" y="120"/>
                  </a:lnTo>
                  <a:lnTo>
                    <a:pt x="83" y="120"/>
                  </a:lnTo>
                  <a:lnTo>
                    <a:pt x="107" y="120"/>
                  </a:lnTo>
                  <a:lnTo>
                    <a:pt x="132" y="120"/>
                  </a:lnTo>
                  <a:lnTo>
                    <a:pt x="111" y="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2216" y="1457"/>
              <a:ext cx="83" cy="292"/>
            </a:xfrm>
            <a:custGeom>
              <a:avLst/>
              <a:gdLst>
                <a:gd name="T0" fmla="*/ 0 w 36"/>
                <a:gd name="T1" fmla="*/ 0 h 120"/>
                <a:gd name="T2" fmla="*/ 590 w 36"/>
                <a:gd name="T3" fmla="*/ 4210 h 120"/>
                <a:gd name="T4" fmla="*/ 712 w 36"/>
                <a:gd name="T5" fmla="*/ 4210 h 120"/>
                <a:gd name="T6" fmla="*/ 818 w 36"/>
                <a:gd name="T7" fmla="*/ 4210 h 120"/>
                <a:gd name="T8" fmla="*/ 929 w 36"/>
                <a:gd name="T9" fmla="*/ 4210 h 120"/>
                <a:gd name="T10" fmla="*/ 1014 w 36"/>
                <a:gd name="T11" fmla="*/ 4210 h 120"/>
                <a:gd name="T12" fmla="*/ 431 w 36"/>
                <a:gd name="T13" fmla="*/ 0 h 120"/>
                <a:gd name="T14" fmla="*/ 309 w 36"/>
                <a:gd name="T15" fmla="*/ 0 h 120"/>
                <a:gd name="T16" fmla="*/ 196 w 36"/>
                <a:gd name="T17" fmla="*/ 0 h 120"/>
                <a:gd name="T18" fmla="*/ 111 w 36"/>
                <a:gd name="T19" fmla="*/ 0 h 120"/>
                <a:gd name="T20" fmla="*/ 0 w 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20">
                  <a:moveTo>
                    <a:pt x="0" y="0"/>
                  </a:moveTo>
                  <a:lnTo>
                    <a:pt x="21" y="120"/>
                  </a:lnTo>
                  <a:lnTo>
                    <a:pt x="25" y="120"/>
                  </a:lnTo>
                  <a:lnTo>
                    <a:pt x="29" y="120"/>
                  </a:lnTo>
                  <a:lnTo>
                    <a:pt x="33" y="120"/>
                  </a:lnTo>
                  <a:lnTo>
                    <a:pt x="36" y="12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2299" y="1457"/>
              <a:ext cx="306" cy="292"/>
            </a:xfrm>
            <a:custGeom>
              <a:avLst/>
              <a:gdLst>
                <a:gd name="T0" fmla="*/ 3645 w 134"/>
                <a:gd name="T1" fmla="*/ 4210 h 120"/>
                <a:gd name="T2" fmla="*/ 3453 w 134"/>
                <a:gd name="T3" fmla="*/ 3227 h 120"/>
                <a:gd name="T4" fmla="*/ 3202 w 134"/>
                <a:gd name="T5" fmla="*/ 1959 h 120"/>
                <a:gd name="T6" fmla="*/ 3014 w 134"/>
                <a:gd name="T7" fmla="*/ 954 h 120"/>
                <a:gd name="T8" fmla="*/ 2905 w 134"/>
                <a:gd name="T9" fmla="*/ 492 h 120"/>
                <a:gd name="T10" fmla="*/ 2754 w 134"/>
                <a:gd name="T11" fmla="*/ 219 h 120"/>
                <a:gd name="T12" fmla="*/ 2587 w 134"/>
                <a:gd name="T13" fmla="*/ 71 h 120"/>
                <a:gd name="T14" fmla="*/ 2393 w 134"/>
                <a:gd name="T15" fmla="*/ 0 h 120"/>
                <a:gd name="T16" fmla="*/ 2284 w 134"/>
                <a:gd name="T17" fmla="*/ 0 h 120"/>
                <a:gd name="T18" fmla="*/ 2263 w 134"/>
                <a:gd name="T19" fmla="*/ 0 h 120"/>
                <a:gd name="T20" fmla="*/ 2117 w 134"/>
                <a:gd name="T21" fmla="*/ 0 h 120"/>
                <a:gd name="T22" fmla="*/ 1905 w 134"/>
                <a:gd name="T23" fmla="*/ 0 h 120"/>
                <a:gd name="T24" fmla="*/ 1633 w 134"/>
                <a:gd name="T25" fmla="*/ 0 h 120"/>
                <a:gd name="T26" fmla="*/ 1308 w 134"/>
                <a:gd name="T27" fmla="*/ 0 h 120"/>
                <a:gd name="T28" fmla="*/ 891 w 134"/>
                <a:gd name="T29" fmla="*/ 0 h 120"/>
                <a:gd name="T30" fmla="*/ 464 w 134"/>
                <a:gd name="T31" fmla="*/ 0 h 120"/>
                <a:gd name="T32" fmla="*/ 0 w 134"/>
                <a:gd name="T33" fmla="*/ 0 h 120"/>
                <a:gd name="T34" fmla="*/ 594 w 134"/>
                <a:gd name="T35" fmla="*/ 4210 h 120"/>
                <a:gd name="T36" fmla="*/ 1190 w 134"/>
                <a:gd name="T37" fmla="*/ 4210 h 120"/>
                <a:gd name="T38" fmla="*/ 1715 w 134"/>
                <a:gd name="T39" fmla="*/ 4210 h 120"/>
                <a:gd name="T40" fmla="*/ 2226 w 134"/>
                <a:gd name="T41" fmla="*/ 4210 h 120"/>
                <a:gd name="T42" fmla="*/ 2670 w 134"/>
                <a:gd name="T43" fmla="*/ 4210 h 120"/>
                <a:gd name="T44" fmla="*/ 3051 w 134"/>
                <a:gd name="T45" fmla="*/ 4210 h 120"/>
                <a:gd name="T46" fmla="*/ 3323 w 134"/>
                <a:gd name="T47" fmla="*/ 4210 h 120"/>
                <a:gd name="T48" fmla="*/ 3514 w 134"/>
                <a:gd name="T49" fmla="*/ 4210 h 120"/>
                <a:gd name="T50" fmla="*/ 3645 w 134"/>
                <a:gd name="T51" fmla="*/ 421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" h="120">
                  <a:moveTo>
                    <a:pt x="134" y="120"/>
                  </a:moveTo>
                  <a:lnTo>
                    <a:pt x="127" y="92"/>
                  </a:lnTo>
                  <a:lnTo>
                    <a:pt x="118" y="56"/>
                  </a:lnTo>
                  <a:lnTo>
                    <a:pt x="111" y="27"/>
                  </a:lnTo>
                  <a:lnTo>
                    <a:pt x="107" y="14"/>
                  </a:lnTo>
                  <a:lnTo>
                    <a:pt x="101" y="6"/>
                  </a:lnTo>
                  <a:lnTo>
                    <a:pt x="95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2" y="120"/>
                  </a:lnTo>
                  <a:lnTo>
                    <a:pt x="44" y="120"/>
                  </a:lnTo>
                  <a:lnTo>
                    <a:pt x="63" y="120"/>
                  </a:lnTo>
                  <a:lnTo>
                    <a:pt x="82" y="120"/>
                  </a:lnTo>
                  <a:lnTo>
                    <a:pt x="98" y="120"/>
                  </a:lnTo>
                  <a:lnTo>
                    <a:pt x="112" y="120"/>
                  </a:lnTo>
                  <a:lnTo>
                    <a:pt x="122" y="120"/>
                  </a:lnTo>
                  <a:lnTo>
                    <a:pt x="129" y="120"/>
                  </a:lnTo>
                  <a:lnTo>
                    <a:pt x="134" y="12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141" y="1457"/>
              <a:ext cx="130" cy="292"/>
            </a:xfrm>
            <a:custGeom>
              <a:avLst/>
              <a:gdLst>
                <a:gd name="T0" fmla="*/ 0 w 53"/>
                <a:gd name="T1" fmla="*/ 0 h 120"/>
                <a:gd name="T2" fmla="*/ 721 w 53"/>
                <a:gd name="T3" fmla="*/ 4210 h 120"/>
                <a:gd name="T4" fmla="*/ 1018 w 53"/>
                <a:gd name="T5" fmla="*/ 4210 h 120"/>
                <a:gd name="T6" fmla="*/ 1342 w 53"/>
                <a:gd name="T7" fmla="*/ 4210 h 120"/>
                <a:gd name="T8" fmla="*/ 1624 w 53"/>
                <a:gd name="T9" fmla="*/ 4210 h 120"/>
                <a:gd name="T10" fmla="*/ 1918 w 53"/>
                <a:gd name="T11" fmla="*/ 4210 h 120"/>
                <a:gd name="T12" fmla="*/ 1148 w 53"/>
                <a:gd name="T13" fmla="*/ 0 h 120"/>
                <a:gd name="T14" fmla="*/ 873 w 53"/>
                <a:gd name="T15" fmla="*/ 0 h 120"/>
                <a:gd name="T16" fmla="*/ 576 w 53"/>
                <a:gd name="T17" fmla="*/ 0 h 120"/>
                <a:gd name="T18" fmla="*/ 294 w 53"/>
                <a:gd name="T19" fmla="*/ 0 h 120"/>
                <a:gd name="T20" fmla="*/ 0 w 53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120">
                  <a:moveTo>
                    <a:pt x="0" y="0"/>
                  </a:moveTo>
                  <a:lnTo>
                    <a:pt x="20" y="120"/>
                  </a:lnTo>
                  <a:lnTo>
                    <a:pt x="28" y="120"/>
                  </a:lnTo>
                  <a:lnTo>
                    <a:pt x="37" y="120"/>
                  </a:lnTo>
                  <a:lnTo>
                    <a:pt x="45" y="120"/>
                  </a:lnTo>
                  <a:lnTo>
                    <a:pt x="53" y="12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2252" y="1457"/>
              <a:ext cx="93" cy="292"/>
            </a:xfrm>
            <a:custGeom>
              <a:avLst/>
              <a:gdLst>
                <a:gd name="T0" fmla="*/ 476 w 42"/>
                <a:gd name="T1" fmla="*/ 0 h 120"/>
                <a:gd name="T2" fmla="*/ 359 w 42"/>
                <a:gd name="T3" fmla="*/ 0 h 120"/>
                <a:gd name="T4" fmla="*/ 259 w 42"/>
                <a:gd name="T5" fmla="*/ 0 h 120"/>
                <a:gd name="T6" fmla="*/ 117 w 42"/>
                <a:gd name="T7" fmla="*/ 0 h 120"/>
                <a:gd name="T8" fmla="*/ 0 w 42"/>
                <a:gd name="T9" fmla="*/ 0 h 120"/>
                <a:gd name="T10" fmla="*/ 509 w 42"/>
                <a:gd name="T11" fmla="*/ 4210 h 120"/>
                <a:gd name="T12" fmla="*/ 653 w 42"/>
                <a:gd name="T13" fmla="*/ 4210 h 120"/>
                <a:gd name="T14" fmla="*/ 751 w 42"/>
                <a:gd name="T15" fmla="*/ 4210 h 120"/>
                <a:gd name="T16" fmla="*/ 892 w 42"/>
                <a:gd name="T17" fmla="*/ 4210 h 120"/>
                <a:gd name="T18" fmla="*/ 1010 w 42"/>
                <a:gd name="T19" fmla="*/ 4210 h 120"/>
                <a:gd name="T20" fmla="*/ 476 w 42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20">
                  <a:moveTo>
                    <a:pt x="2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1" y="120"/>
                  </a:lnTo>
                  <a:lnTo>
                    <a:pt x="27" y="120"/>
                  </a:lnTo>
                  <a:lnTo>
                    <a:pt x="31" y="120"/>
                  </a:lnTo>
                  <a:lnTo>
                    <a:pt x="37" y="120"/>
                  </a:lnTo>
                  <a:lnTo>
                    <a:pt x="42" y="1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946" y="1457"/>
              <a:ext cx="158" cy="292"/>
            </a:xfrm>
            <a:custGeom>
              <a:avLst/>
              <a:gdLst>
                <a:gd name="T0" fmla="*/ 0 w 66"/>
                <a:gd name="T1" fmla="*/ 0 h 120"/>
                <a:gd name="T2" fmla="*/ 687 w 66"/>
                <a:gd name="T3" fmla="*/ 4210 h 120"/>
                <a:gd name="T4" fmla="*/ 893 w 66"/>
                <a:gd name="T5" fmla="*/ 4210 h 120"/>
                <a:gd name="T6" fmla="*/ 1082 w 66"/>
                <a:gd name="T7" fmla="*/ 4210 h 120"/>
                <a:gd name="T8" fmla="*/ 1278 w 66"/>
                <a:gd name="T9" fmla="*/ 4210 h 120"/>
                <a:gd name="T10" fmla="*/ 1484 w 66"/>
                <a:gd name="T11" fmla="*/ 4210 h 120"/>
                <a:gd name="T12" fmla="*/ 1604 w 66"/>
                <a:gd name="T13" fmla="*/ 4210 h 120"/>
                <a:gd name="T14" fmla="*/ 1810 w 66"/>
                <a:gd name="T15" fmla="*/ 4210 h 120"/>
                <a:gd name="T16" fmla="*/ 2006 w 66"/>
                <a:gd name="T17" fmla="*/ 4210 h 120"/>
                <a:gd name="T18" fmla="*/ 2167 w 66"/>
                <a:gd name="T19" fmla="*/ 4210 h 120"/>
                <a:gd name="T20" fmla="*/ 1484 w 66"/>
                <a:gd name="T21" fmla="*/ 0 h 120"/>
                <a:gd name="T22" fmla="*/ 1278 w 66"/>
                <a:gd name="T23" fmla="*/ 0 h 120"/>
                <a:gd name="T24" fmla="*/ 1082 w 66"/>
                <a:gd name="T25" fmla="*/ 0 h 120"/>
                <a:gd name="T26" fmla="*/ 893 w 66"/>
                <a:gd name="T27" fmla="*/ 0 h 120"/>
                <a:gd name="T28" fmla="*/ 756 w 66"/>
                <a:gd name="T29" fmla="*/ 0 h 120"/>
                <a:gd name="T30" fmla="*/ 563 w 66"/>
                <a:gd name="T31" fmla="*/ 0 h 120"/>
                <a:gd name="T32" fmla="*/ 354 w 66"/>
                <a:gd name="T33" fmla="*/ 0 h 120"/>
                <a:gd name="T34" fmla="*/ 165 w 66"/>
                <a:gd name="T35" fmla="*/ 0 h 120"/>
                <a:gd name="T36" fmla="*/ 0 w 66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20">
                  <a:moveTo>
                    <a:pt x="0" y="0"/>
                  </a:moveTo>
                  <a:lnTo>
                    <a:pt x="21" y="120"/>
                  </a:lnTo>
                  <a:lnTo>
                    <a:pt x="27" y="120"/>
                  </a:lnTo>
                  <a:lnTo>
                    <a:pt x="33" y="120"/>
                  </a:lnTo>
                  <a:lnTo>
                    <a:pt x="39" y="120"/>
                  </a:lnTo>
                  <a:lnTo>
                    <a:pt x="45" y="120"/>
                  </a:lnTo>
                  <a:lnTo>
                    <a:pt x="49" y="120"/>
                  </a:lnTo>
                  <a:lnTo>
                    <a:pt x="55" y="120"/>
                  </a:lnTo>
                  <a:lnTo>
                    <a:pt x="61" y="120"/>
                  </a:lnTo>
                  <a:lnTo>
                    <a:pt x="66" y="12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102" y="1457"/>
              <a:ext cx="399" cy="292"/>
            </a:xfrm>
            <a:custGeom>
              <a:avLst/>
              <a:gdLst>
                <a:gd name="T0" fmla="*/ 3906 w 172"/>
                <a:gd name="T1" fmla="*/ 0 h 120"/>
                <a:gd name="T2" fmla="*/ 3881 w 172"/>
                <a:gd name="T3" fmla="*/ 0 h 120"/>
                <a:gd name="T4" fmla="*/ 3821 w 172"/>
                <a:gd name="T5" fmla="*/ 0 h 120"/>
                <a:gd name="T6" fmla="*/ 3681 w 172"/>
                <a:gd name="T7" fmla="*/ 0 h 120"/>
                <a:gd name="T8" fmla="*/ 3531 w 172"/>
                <a:gd name="T9" fmla="*/ 71 h 120"/>
                <a:gd name="T10" fmla="*/ 3385 w 172"/>
                <a:gd name="T11" fmla="*/ 141 h 120"/>
                <a:gd name="T12" fmla="*/ 3185 w 172"/>
                <a:gd name="T13" fmla="*/ 219 h 120"/>
                <a:gd name="T14" fmla="*/ 2981 w 172"/>
                <a:gd name="T15" fmla="*/ 392 h 120"/>
                <a:gd name="T16" fmla="*/ 2744 w 172"/>
                <a:gd name="T17" fmla="*/ 591 h 120"/>
                <a:gd name="T18" fmla="*/ 2631 w 172"/>
                <a:gd name="T19" fmla="*/ 706 h 120"/>
                <a:gd name="T20" fmla="*/ 2410 w 172"/>
                <a:gd name="T21" fmla="*/ 1024 h 120"/>
                <a:gd name="T22" fmla="*/ 2060 w 172"/>
                <a:gd name="T23" fmla="*/ 1511 h 120"/>
                <a:gd name="T24" fmla="*/ 1561 w 172"/>
                <a:gd name="T25" fmla="*/ 2132 h 120"/>
                <a:gd name="T26" fmla="*/ 1097 w 172"/>
                <a:gd name="T27" fmla="*/ 2735 h 120"/>
                <a:gd name="T28" fmla="*/ 661 w 172"/>
                <a:gd name="T29" fmla="*/ 3297 h 120"/>
                <a:gd name="T30" fmla="*/ 264 w 172"/>
                <a:gd name="T31" fmla="*/ 3818 h 120"/>
                <a:gd name="T32" fmla="*/ 0 w 172"/>
                <a:gd name="T33" fmla="*/ 4210 h 120"/>
                <a:gd name="T34" fmla="*/ 350 w 172"/>
                <a:gd name="T35" fmla="*/ 4210 h 120"/>
                <a:gd name="T36" fmla="*/ 872 w 172"/>
                <a:gd name="T37" fmla="*/ 4210 h 120"/>
                <a:gd name="T38" fmla="*/ 1512 w 172"/>
                <a:gd name="T39" fmla="*/ 4210 h 120"/>
                <a:gd name="T40" fmla="*/ 2195 w 172"/>
                <a:gd name="T41" fmla="*/ 4210 h 120"/>
                <a:gd name="T42" fmla="*/ 2960 w 172"/>
                <a:gd name="T43" fmla="*/ 4210 h 120"/>
                <a:gd name="T44" fmla="*/ 3681 w 172"/>
                <a:gd name="T45" fmla="*/ 4210 h 120"/>
                <a:gd name="T46" fmla="*/ 4370 w 172"/>
                <a:gd name="T47" fmla="*/ 4210 h 120"/>
                <a:gd name="T48" fmla="*/ 4983 w 172"/>
                <a:gd name="T49" fmla="*/ 4210 h 120"/>
                <a:gd name="T50" fmla="*/ 4983 w 172"/>
                <a:gd name="T51" fmla="*/ 0 h 120"/>
                <a:gd name="T52" fmla="*/ 4779 w 172"/>
                <a:gd name="T53" fmla="*/ 0 h 120"/>
                <a:gd name="T54" fmla="*/ 4579 w 172"/>
                <a:gd name="T55" fmla="*/ 0 h 120"/>
                <a:gd name="T56" fmla="*/ 4408 w 172"/>
                <a:gd name="T57" fmla="*/ 0 h 120"/>
                <a:gd name="T58" fmla="*/ 4257 w 172"/>
                <a:gd name="T59" fmla="*/ 0 h 120"/>
                <a:gd name="T60" fmla="*/ 4106 w 172"/>
                <a:gd name="T61" fmla="*/ 0 h 120"/>
                <a:gd name="T62" fmla="*/ 4020 w 172"/>
                <a:gd name="T63" fmla="*/ 0 h 120"/>
                <a:gd name="T64" fmla="*/ 3934 w 172"/>
                <a:gd name="T65" fmla="*/ 0 h 120"/>
                <a:gd name="T66" fmla="*/ 3906 w 172"/>
                <a:gd name="T67" fmla="*/ 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2" h="120">
                  <a:moveTo>
                    <a:pt x="135" y="0"/>
                  </a:moveTo>
                  <a:lnTo>
                    <a:pt x="134" y="0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17" y="4"/>
                  </a:lnTo>
                  <a:lnTo>
                    <a:pt x="110" y="6"/>
                  </a:lnTo>
                  <a:lnTo>
                    <a:pt x="103" y="11"/>
                  </a:lnTo>
                  <a:lnTo>
                    <a:pt x="95" y="17"/>
                  </a:lnTo>
                  <a:lnTo>
                    <a:pt x="91" y="20"/>
                  </a:lnTo>
                  <a:lnTo>
                    <a:pt x="83" y="29"/>
                  </a:lnTo>
                  <a:lnTo>
                    <a:pt x="71" y="43"/>
                  </a:lnTo>
                  <a:lnTo>
                    <a:pt x="54" y="61"/>
                  </a:lnTo>
                  <a:lnTo>
                    <a:pt x="38" y="78"/>
                  </a:lnTo>
                  <a:lnTo>
                    <a:pt x="23" y="94"/>
                  </a:lnTo>
                  <a:lnTo>
                    <a:pt x="9" y="109"/>
                  </a:lnTo>
                  <a:lnTo>
                    <a:pt x="0" y="120"/>
                  </a:lnTo>
                  <a:lnTo>
                    <a:pt x="12" y="120"/>
                  </a:lnTo>
                  <a:lnTo>
                    <a:pt x="30" y="120"/>
                  </a:lnTo>
                  <a:lnTo>
                    <a:pt x="52" y="120"/>
                  </a:lnTo>
                  <a:lnTo>
                    <a:pt x="76" y="120"/>
                  </a:lnTo>
                  <a:lnTo>
                    <a:pt x="102" y="120"/>
                  </a:lnTo>
                  <a:lnTo>
                    <a:pt x="127" y="120"/>
                  </a:lnTo>
                  <a:lnTo>
                    <a:pt x="151" y="120"/>
                  </a:lnTo>
                  <a:lnTo>
                    <a:pt x="172" y="120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1501" y="1457"/>
              <a:ext cx="65" cy="292"/>
            </a:xfrm>
            <a:custGeom>
              <a:avLst/>
              <a:gdLst>
                <a:gd name="T0" fmla="*/ 815 w 28"/>
                <a:gd name="T1" fmla="*/ 0 h 120"/>
                <a:gd name="T2" fmla="*/ 664 w 28"/>
                <a:gd name="T3" fmla="*/ 0 h 120"/>
                <a:gd name="T4" fmla="*/ 464 w 28"/>
                <a:gd name="T5" fmla="*/ 0 h 120"/>
                <a:gd name="T6" fmla="*/ 237 w 28"/>
                <a:gd name="T7" fmla="*/ 0 h 120"/>
                <a:gd name="T8" fmla="*/ 0 w 28"/>
                <a:gd name="T9" fmla="*/ 0 h 120"/>
                <a:gd name="T10" fmla="*/ 0 w 28"/>
                <a:gd name="T11" fmla="*/ 4210 h 120"/>
                <a:gd name="T12" fmla="*/ 286 w 28"/>
                <a:gd name="T13" fmla="*/ 4210 h 120"/>
                <a:gd name="T14" fmla="*/ 550 w 28"/>
                <a:gd name="T15" fmla="*/ 4210 h 120"/>
                <a:gd name="T16" fmla="*/ 701 w 28"/>
                <a:gd name="T17" fmla="*/ 4210 h 120"/>
                <a:gd name="T18" fmla="*/ 815 w 28"/>
                <a:gd name="T19" fmla="*/ 4210 h 120"/>
                <a:gd name="T20" fmla="*/ 815 w 28"/>
                <a:gd name="T21" fmla="*/ 3429 h 120"/>
                <a:gd name="T22" fmla="*/ 815 w 28"/>
                <a:gd name="T23" fmla="*/ 2073 h 120"/>
                <a:gd name="T24" fmla="*/ 815 w 28"/>
                <a:gd name="T25" fmla="*/ 776 h 120"/>
                <a:gd name="T26" fmla="*/ 815 w 28"/>
                <a:gd name="T27" fmla="*/ 0 h 1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20">
                  <a:moveTo>
                    <a:pt x="28" y="0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10" y="120"/>
                  </a:lnTo>
                  <a:lnTo>
                    <a:pt x="19" y="120"/>
                  </a:lnTo>
                  <a:lnTo>
                    <a:pt x="24" y="120"/>
                  </a:lnTo>
                  <a:lnTo>
                    <a:pt x="28" y="120"/>
                  </a:lnTo>
                  <a:lnTo>
                    <a:pt x="28" y="98"/>
                  </a:lnTo>
                  <a:lnTo>
                    <a:pt x="28" y="59"/>
                  </a:lnTo>
                  <a:lnTo>
                    <a:pt x="28" y="2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573" y="1830"/>
              <a:ext cx="362" cy="202"/>
            </a:xfrm>
            <a:custGeom>
              <a:avLst/>
              <a:gdLst>
                <a:gd name="T0" fmla="*/ 750 w 156"/>
                <a:gd name="T1" fmla="*/ 2522 h 78"/>
                <a:gd name="T2" fmla="*/ 835 w 156"/>
                <a:gd name="T3" fmla="*/ 2468 h 78"/>
                <a:gd name="T4" fmla="*/ 1137 w 156"/>
                <a:gd name="T5" fmla="*/ 2380 h 78"/>
                <a:gd name="T6" fmla="*/ 1476 w 156"/>
                <a:gd name="T7" fmla="*/ 2206 h 78"/>
                <a:gd name="T8" fmla="*/ 1912 w 156"/>
                <a:gd name="T9" fmla="*/ 2033 h 78"/>
                <a:gd name="T10" fmla="*/ 2439 w 156"/>
                <a:gd name="T11" fmla="*/ 1758 h 78"/>
                <a:gd name="T12" fmla="*/ 2961 w 156"/>
                <a:gd name="T13" fmla="*/ 1476 h 78"/>
                <a:gd name="T14" fmla="*/ 3446 w 156"/>
                <a:gd name="T15" fmla="*/ 1215 h 78"/>
                <a:gd name="T16" fmla="*/ 3910 w 156"/>
                <a:gd name="T17" fmla="*/ 1038 h 78"/>
                <a:gd name="T18" fmla="*/ 4523 w 156"/>
                <a:gd name="T19" fmla="*/ 0 h 78"/>
                <a:gd name="T20" fmla="*/ 4411 w 156"/>
                <a:gd name="T21" fmla="*/ 54 h 78"/>
                <a:gd name="T22" fmla="*/ 4001 w 156"/>
                <a:gd name="T23" fmla="*/ 228 h 78"/>
                <a:gd name="T24" fmla="*/ 3425 w 156"/>
                <a:gd name="T25" fmla="*/ 489 h 78"/>
                <a:gd name="T26" fmla="*/ 2785 w 156"/>
                <a:gd name="T27" fmla="*/ 818 h 78"/>
                <a:gd name="T28" fmla="*/ 2112 w 156"/>
                <a:gd name="T29" fmla="*/ 1168 h 78"/>
                <a:gd name="T30" fmla="*/ 1562 w 156"/>
                <a:gd name="T31" fmla="*/ 1442 h 78"/>
                <a:gd name="T32" fmla="*/ 1163 w 156"/>
                <a:gd name="T33" fmla="*/ 1670 h 78"/>
                <a:gd name="T34" fmla="*/ 986 w 156"/>
                <a:gd name="T35" fmla="*/ 1704 h 78"/>
                <a:gd name="T36" fmla="*/ 575 w 156"/>
                <a:gd name="T37" fmla="*/ 2118 h 78"/>
                <a:gd name="T38" fmla="*/ 323 w 156"/>
                <a:gd name="T39" fmla="*/ 2569 h 78"/>
                <a:gd name="T40" fmla="*/ 114 w 156"/>
                <a:gd name="T41" fmla="*/ 3058 h 78"/>
                <a:gd name="T42" fmla="*/ 0 w 156"/>
                <a:gd name="T43" fmla="*/ 3507 h 78"/>
                <a:gd name="T44" fmla="*/ 151 w 156"/>
                <a:gd name="T45" fmla="*/ 3232 h 78"/>
                <a:gd name="T46" fmla="*/ 323 w 156"/>
                <a:gd name="T47" fmla="*/ 3025 h 78"/>
                <a:gd name="T48" fmla="*/ 522 w 156"/>
                <a:gd name="T49" fmla="*/ 2743 h 78"/>
                <a:gd name="T50" fmla="*/ 750 w 156"/>
                <a:gd name="T51" fmla="*/ 2522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6" h="78">
                  <a:moveTo>
                    <a:pt x="26" y="56"/>
                  </a:moveTo>
                  <a:lnTo>
                    <a:pt x="29" y="55"/>
                  </a:lnTo>
                  <a:lnTo>
                    <a:pt x="39" y="53"/>
                  </a:lnTo>
                  <a:lnTo>
                    <a:pt x="51" y="49"/>
                  </a:lnTo>
                  <a:lnTo>
                    <a:pt x="66" y="45"/>
                  </a:lnTo>
                  <a:lnTo>
                    <a:pt x="84" y="39"/>
                  </a:lnTo>
                  <a:lnTo>
                    <a:pt x="102" y="33"/>
                  </a:lnTo>
                  <a:lnTo>
                    <a:pt x="119" y="27"/>
                  </a:lnTo>
                  <a:lnTo>
                    <a:pt x="135" y="23"/>
                  </a:lnTo>
                  <a:lnTo>
                    <a:pt x="156" y="0"/>
                  </a:lnTo>
                  <a:lnTo>
                    <a:pt x="152" y="1"/>
                  </a:lnTo>
                  <a:lnTo>
                    <a:pt x="138" y="5"/>
                  </a:lnTo>
                  <a:lnTo>
                    <a:pt x="118" y="11"/>
                  </a:lnTo>
                  <a:lnTo>
                    <a:pt x="96" y="18"/>
                  </a:lnTo>
                  <a:lnTo>
                    <a:pt x="73" y="26"/>
                  </a:lnTo>
                  <a:lnTo>
                    <a:pt x="54" y="32"/>
                  </a:lnTo>
                  <a:lnTo>
                    <a:pt x="40" y="37"/>
                  </a:lnTo>
                  <a:lnTo>
                    <a:pt x="34" y="38"/>
                  </a:lnTo>
                  <a:lnTo>
                    <a:pt x="20" y="47"/>
                  </a:lnTo>
                  <a:lnTo>
                    <a:pt x="11" y="57"/>
                  </a:lnTo>
                  <a:lnTo>
                    <a:pt x="4" y="68"/>
                  </a:lnTo>
                  <a:lnTo>
                    <a:pt x="0" y="78"/>
                  </a:lnTo>
                  <a:lnTo>
                    <a:pt x="5" y="72"/>
                  </a:lnTo>
                  <a:lnTo>
                    <a:pt x="11" y="67"/>
                  </a:lnTo>
                  <a:lnTo>
                    <a:pt x="18" y="61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452" y="2355"/>
              <a:ext cx="205" cy="31"/>
            </a:xfrm>
            <a:custGeom>
              <a:avLst/>
              <a:gdLst>
                <a:gd name="T0" fmla="*/ 0 w 86"/>
                <a:gd name="T1" fmla="*/ 0 h 11"/>
                <a:gd name="T2" fmla="*/ 0 w 86"/>
                <a:gd name="T3" fmla="*/ 135 h 11"/>
                <a:gd name="T4" fmla="*/ 0 w 86"/>
                <a:gd name="T5" fmla="*/ 310 h 11"/>
                <a:gd name="T6" fmla="*/ 0 w 86"/>
                <a:gd name="T7" fmla="*/ 555 h 11"/>
                <a:gd name="T8" fmla="*/ 0 w 86"/>
                <a:gd name="T9" fmla="*/ 690 h 11"/>
                <a:gd name="T10" fmla="*/ 2641 w 86"/>
                <a:gd name="T11" fmla="*/ 690 h 11"/>
                <a:gd name="T12" fmla="*/ 2682 w 86"/>
                <a:gd name="T13" fmla="*/ 555 h 11"/>
                <a:gd name="T14" fmla="*/ 2710 w 86"/>
                <a:gd name="T15" fmla="*/ 310 h 11"/>
                <a:gd name="T16" fmla="*/ 2751 w 86"/>
                <a:gd name="T17" fmla="*/ 135 h 11"/>
                <a:gd name="T18" fmla="*/ 2779 w 86"/>
                <a:gd name="T19" fmla="*/ 0 h 11"/>
                <a:gd name="T20" fmla="*/ 0 w 86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1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82" y="11"/>
                  </a:lnTo>
                  <a:lnTo>
                    <a:pt x="83" y="9"/>
                  </a:lnTo>
                  <a:lnTo>
                    <a:pt x="84" y="5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1185" y="2355"/>
              <a:ext cx="844" cy="31"/>
            </a:xfrm>
            <a:custGeom>
              <a:avLst/>
              <a:gdLst>
                <a:gd name="T0" fmla="*/ 0 w 365"/>
                <a:gd name="T1" fmla="*/ 0 h 11"/>
                <a:gd name="T2" fmla="*/ 28 w 365"/>
                <a:gd name="T3" fmla="*/ 135 h 11"/>
                <a:gd name="T4" fmla="*/ 65 w 365"/>
                <a:gd name="T5" fmla="*/ 310 h 11"/>
                <a:gd name="T6" fmla="*/ 86 w 365"/>
                <a:gd name="T7" fmla="*/ 555 h 11"/>
                <a:gd name="T8" fmla="*/ 113 w 365"/>
                <a:gd name="T9" fmla="*/ 690 h 11"/>
                <a:gd name="T10" fmla="*/ 10325 w 365"/>
                <a:gd name="T11" fmla="*/ 690 h 11"/>
                <a:gd name="T12" fmla="*/ 10345 w 365"/>
                <a:gd name="T13" fmla="*/ 555 h 11"/>
                <a:gd name="T14" fmla="*/ 10373 w 365"/>
                <a:gd name="T15" fmla="*/ 310 h 11"/>
                <a:gd name="T16" fmla="*/ 10410 w 365"/>
                <a:gd name="T17" fmla="*/ 135 h 11"/>
                <a:gd name="T18" fmla="*/ 10438 w 365"/>
                <a:gd name="T19" fmla="*/ 0 h 11"/>
                <a:gd name="T20" fmla="*/ 0 w 36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5" h="11">
                  <a:moveTo>
                    <a:pt x="0" y="0"/>
                  </a:moveTo>
                  <a:lnTo>
                    <a:pt x="1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1"/>
                  </a:lnTo>
                  <a:lnTo>
                    <a:pt x="361" y="11"/>
                  </a:lnTo>
                  <a:lnTo>
                    <a:pt x="362" y="9"/>
                  </a:lnTo>
                  <a:lnTo>
                    <a:pt x="363" y="5"/>
                  </a:lnTo>
                  <a:lnTo>
                    <a:pt x="364" y="2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2559" y="2355"/>
              <a:ext cx="250" cy="31"/>
            </a:xfrm>
            <a:custGeom>
              <a:avLst/>
              <a:gdLst>
                <a:gd name="T0" fmla="*/ 0 w 106"/>
                <a:gd name="T1" fmla="*/ 0 h 11"/>
                <a:gd name="T2" fmla="*/ 28 w 106"/>
                <a:gd name="T3" fmla="*/ 135 h 11"/>
                <a:gd name="T4" fmla="*/ 66 w 106"/>
                <a:gd name="T5" fmla="*/ 310 h 11"/>
                <a:gd name="T6" fmla="*/ 94 w 106"/>
                <a:gd name="T7" fmla="*/ 555 h 11"/>
                <a:gd name="T8" fmla="*/ 118 w 106"/>
                <a:gd name="T9" fmla="*/ 690 h 11"/>
                <a:gd name="T10" fmla="*/ 3283 w 106"/>
                <a:gd name="T11" fmla="*/ 690 h 11"/>
                <a:gd name="T12" fmla="*/ 3283 w 106"/>
                <a:gd name="T13" fmla="*/ 555 h 11"/>
                <a:gd name="T14" fmla="*/ 3283 w 106"/>
                <a:gd name="T15" fmla="*/ 310 h 11"/>
                <a:gd name="T16" fmla="*/ 3283 w 106"/>
                <a:gd name="T17" fmla="*/ 135 h 11"/>
                <a:gd name="T18" fmla="*/ 3283 w 106"/>
                <a:gd name="T19" fmla="*/ 0 h 11"/>
                <a:gd name="T20" fmla="*/ 0 w 106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1">
                  <a:moveTo>
                    <a:pt x="0" y="0"/>
                  </a:moveTo>
                  <a:lnTo>
                    <a:pt x="1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1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6" y="5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5" name="Group 49"/>
            <p:cNvGrpSpPr>
              <a:grpSpLocks/>
            </p:cNvGrpSpPr>
            <p:nvPr/>
          </p:nvGrpSpPr>
          <p:grpSpPr bwMode="auto">
            <a:xfrm>
              <a:off x="248" y="1083"/>
              <a:ext cx="2607" cy="1767"/>
              <a:chOff x="921" y="1825"/>
              <a:chExt cx="2841" cy="2029"/>
            </a:xfrm>
          </p:grpSpPr>
          <p:grpSp>
            <p:nvGrpSpPr>
              <p:cNvPr id="119" name="Group 50"/>
              <p:cNvGrpSpPr>
                <a:grpSpLocks/>
              </p:cNvGrpSpPr>
              <p:nvPr/>
            </p:nvGrpSpPr>
            <p:grpSpPr bwMode="auto">
              <a:xfrm>
                <a:off x="921" y="1825"/>
                <a:ext cx="2841" cy="2029"/>
                <a:chOff x="921" y="1825"/>
                <a:chExt cx="2841" cy="2029"/>
              </a:xfrm>
            </p:grpSpPr>
            <p:grpSp>
              <p:nvGrpSpPr>
                <p:cNvPr id="123" name="Group 51"/>
                <p:cNvGrpSpPr>
                  <a:grpSpLocks/>
                </p:cNvGrpSpPr>
                <p:nvPr/>
              </p:nvGrpSpPr>
              <p:grpSpPr bwMode="auto">
                <a:xfrm>
                  <a:off x="1892" y="1918"/>
                  <a:ext cx="1628" cy="1867"/>
                  <a:chOff x="1892" y="1918"/>
                  <a:chExt cx="1628" cy="1867"/>
                </a:xfrm>
              </p:grpSpPr>
              <p:sp>
                <p:nvSpPr>
                  <p:cNvPr id="131" name="Freeform 52"/>
                  <p:cNvSpPr>
                    <a:spLocks/>
                  </p:cNvSpPr>
                  <p:nvPr/>
                </p:nvSpPr>
                <p:spPr bwMode="auto">
                  <a:xfrm flipH="1">
                    <a:off x="1892" y="1918"/>
                    <a:ext cx="232" cy="174"/>
                  </a:xfrm>
                  <a:custGeom>
                    <a:avLst/>
                    <a:gdLst>
                      <a:gd name="T0" fmla="*/ 0 w 23"/>
                      <a:gd name="T1" fmla="*/ 31173 h 13"/>
                      <a:gd name="T2" fmla="*/ 186810 w 23"/>
                      <a:gd name="T3" fmla="*/ 64674 h 13"/>
                      <a:gd name="T4" fmla="*/ 238082 w 23"/>
                      <a:gd name="T5" fmla="*/ 41723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3" h="13">
                        <a:moveTo>
                          <a:pt x="0" y="1"/>
                        </a:moveTo>
                        <a:cubicBezTo>
                          <a:pt x="7" y="0"/>
                          <a:pt x="14" y="0"/>
                          <a:pt x="18" y="2"/>
                        </a:cubicBezTo>
                        <a:cubicBezTo>
                          <a:pt x="22" y="4"/>
                          <a:pt x="22" y="8"/>
                          <a:pt x="23" y="13"/>
                        </a:cubicBezTo>
                      </a:path>
                    </a:pathLst>
                  </a:custGeom>
                  <a:noFill/>
                  <a:ln w="88900" cap="flat" cmpd="sng">
                    <a:solidFill>
                      <a:srgbClr val="FF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2" name="Freeform 53"/>
                  <p:cNvSpPr>
                    <a:spLocks/>
                  </p:cNvSpPr>
                  <p:nvPr/>
                </p:nvSpPr>
                <p:spPr bwMode="auto">
                  <a:xfrm rot="5400000">
                    <a:off x="3362" y="3628"/>
                    <a:ext cx="163" cy="152"/>
                  </a:xfrm>
                  <a:custGeom>
                    <a:avLst/>
                    <a:gdLst>
                      <a:gd name="T0" fmla="*/ 0 w 23"/>
                      <a:gd name="T1" fmla="*/ 19140 h 13"/>
                      <a:gd name="T2" fmla="*/ 45555 w 23"/>
                      <a:gd name="T3" fmla="*/ 36772 h 13"/>
                      <a:gd name="T4" fmla="*/ 58007 w 23"/>
                      <a:gd name="T5" fmla="*/ 242931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3" h="13">
                        <a:moveTo>
                          <a:pt x="0" y="1"/>
                        </a:moveTo>
                        <a:cubicBezTo>
                          <a:pt x="7" y="0"/>
                          <a:pt x="14" y="0"/>
                          <a:pt x="18" y="2"/>
                        </a:cubicBezTo>
                        <a:cubicBezTo>
                          <a:pt x="22" y="4"/>
                          <a:pt x="22" y="8"/>
                          <a:pt x="23" y="13"/>
                        </a:cubicBezTo>
                      </a:path>
                    </a:pathLst>
                  </a:custGeom>
                  <a:noFill/>
                  <a:ln w="88900" cap="flat" cmpd="sng">
                    <a:solidFill>
                      <a:srgbClr val="FF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24" name="Group 54"/>
                <p:cNvGrpSpPr>
                  <a:grpSpLocks/>
                </p:cNvGrpSpPr>
                <p:nvPr/>
              </p:nvGrpSpPr>
              <p:grpSpPr bwMode="auto">
                <a:xfrm>
                  <a:off x="921" y="1825"/>
                  <a:ext cx="2841" cy="2029"/>
                  <a:chOff x="921" y="1825"/>
                  <a:chExt cx="2841" cy="2029"/>
                </a:xfrm>
              </p:grpSpPr>
              <p:grpSp>
                <p:nvGrpSpPr>
                  <p:cNvPr id="12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821" y="1825"/>
                    <a:ext cx="1759" cy="2029"/>
                    <a:chOff x="1821" y="1825"/>
                    <a:chExt cx="1759" cy="2029"/>
                  </a:xfrm>
                </p:grpSpPr>
                <p:sp>
                  <p:nvSpPr>
                    <p:cNvPr id="129" name="Freeform 56"/>
                    <p:cNvSpPr>
                      <a:spLocks/>
                    </p:cNvSpPr>
                    <p:nvPr/>
                  </p:nvSpPr>
                  <p:spPr bwMode="auto">
                    <a:xfrm flipH="1">
                      <a:off x="1821" y="1825"/>
                      <a:ext cx="232" cy="174"/>
                    </a:xfrm>
                    <a:custGeom>
                      <a:avLst/>
                      <a:gdLst>
                        <a:gd name="T0" fmla="*/ 0 w 23"/>
                        <a:gd name="T1" fmla="*/ 31173 h 13"/>
                        <a:gd name="T2" fmla="*/ 186810 w 23"/>
                        <a:gd name="T3" fmla="*/ 64674 h 13"/>
                        <a:gd name="T4" fmla="*/ 238082 w 23"/>
                        <a:gd name="T5" fmla="*/ 417239 h 1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3" h="13">
                          <a:moveTo>
                            <a:pt x="0" y="1"/>
                          </a:moveTo>
                          <a:cubicBezTo>
                            <a:pt x="7" y="0"/>
                            <a:pt x="14" y="0"/>
                            <a:pt x="18" y="2"/>
                          </a:cubicBezTo>
                          <a:cubicBezTo>
                            <a:pt x="22" y="4"/>
                            <a:pt x="22" y="8"/>
                            <a:pt x="23" y="13"/>
                          </a:cubicBezTo>
                        </a:path>
                      </a:pathLst>
                    </a:custGeom>
                    <a:noFill/>
                    <a:ln w="88900" cap="flat" cmpd="sng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0" name="Freeform 57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3455" y="3729"/>
                      <a:ext cx="139" cy="111"/>
                    </a:xfrm>
                    <a:custGeom>
                      <a:avLst/>
                      <a:gdLst>
                        <a:gd name="T0" fmla="*/ 0 w 23"/>
                        <a:gd name="T1" fmla="*/ 5610 h 13"/>
                        <a:gd name="T2" fmla="*/ 24071 w 23"/>
                        <a:gd name="T3" fmla="*/ 10571 h 13"/>
                        <a:gd name="T4" fmla="*/ 30683 w 23"/>
                        <a:gd name="T5" fmla="*/ 69110 h 1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3" h="13">
                          <a:moveTo>
                            <a:pt x="0" y="1"/>
                          </a:moveTo>
                          <a:cubicBezTo>
                            <a:pt x="7" y="0"/>
                            <a:pt x="14" y="0"/>
                            <a:pt x="18" y="2"/>
                          </a:cubicBezTo>
                          <a:cubicBezTo>
                            <a:pt x="22" y="4"/>
                            <a:pt x="22" y="8"/>
                            <a:pt x="23" y="13"/>
                          </a:cubicBezTo>
                        </a:path>
                      </a:pathLst>
                    </a:custGeom>
                    <a:noFill/>
                    <a:ln w="88900" cap="flat" cmpd="sng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2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921" y="1848"/>
                    <a:ext cx="2841" cy="1809"/>
                    <a:chOff x="921" y="1848"/>
                    <a:chExt cx="2841" cy="1809"/>
                  </a:xfrm>
                </p:grpSpPr>
                <p:sp>
                  <p:nvSpPr>
                    <p:cNvPr id="127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3530" y="1848"/>
                      <a:ext cx="232" cy="174"/>
                    </a:xfrm>
                    <a:custGeom>
                      <a:avLst/>
                      <a:gdLst>
                        <a:gd name="T0" fmla="*/ 0 w 23"/>
                        <a:gd name="T1" fmla="*/ 31173 h 13"/>
                        <a:gd name="T2" fmla="*/ 186810 w 23"/>
                        <a:gd name="T3" fmla="*/ 64674 h 13"/>
                        <a:gd name="T4" fmla="*/ 238082 w 23"/>
                        <a:gd name="T5" fmla="*/ 417239 h 1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3" h="13">
                          <a:moveTo>
                            <a:pt x="0" y="1"/>
                          </a:moveTo>
                          <a:cubicBezTo>
                            <a:pt x="7" y="0"/>
                            <a:pt x="14" y="0"/>
                            <a:pt x="18" y="2"/>
                          </a:cubicBezTo>
                          <a:cubicBezTo>
                            <a:pt x="22" y="4"/>
                            <a:pt x="22" y="8"/>
                            <a:pt x="23" y="13"/>
                          </a:cubicBezTo>
                        </a:path>
                      </a:pathLst>
                    </a:custGeom>
                    <a:noFill/>
                    <a:ln w="88900" cap="flat" cmpd="sng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8" name="Freeform 6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921" y="3530"/>
                      <a:ext cx="121" cy="127"/>
                    </a:xfrm>
                    <a:custGeom>
                      <a:avLst/>
                      <a:gdLst>
                        <a:gd name="T0" fmla="*/ 0 w 23"/>
                        <a:gd name="T1" fmla="*/ 9349 h 13"/>
                        <a:gd name="T2" fmla="*/ 13836 w 23"/>
                        <a:gd name="T3" fmla="*/ 18610 h 13"/>
                        <a:gd name="T4" fmla="*/ 17629 w 23"/>
                        <a:gd name="T5" fmla="*/ 118442 h 1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3" h="13">
                          <a:moveTo>
                            <a:pt x="0" y="1"/>
                          </a:moveTo>
                          <a:cubicBezTo>
                            <a:pt x="7" y="0"/>
                            <a:pt x="14" y="0"/>
                            <a:pt x="18" y="2"/>
                          </a:cubicBezTo>
                          <a:cubicBezTo>
                            <a:pt x="22" y="4"/>
                            <a:pt x="22" y="8"/>
                            <a:pt x="23" y="13"/>
                          </a:cubicBezTo>
                        </a:path>
                      </a:pathLst>
                    </a:custGeom>
                    <a:noFill/>
                    <a:ln w="88900" cap="flat" cmpd="sng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grpSp>
            <p:nvGrpSpPr>
              <p:cNvPr id="120" name="Group 61"/>
              <p:cNvGrpSpPr>
                <a:grpSpLocks/>
              </p:cNvGrpSpPr>
              <p:nvPr/>
            </p:nvGrpSpPr>
            <p:grpSpPr bwMode="auto">
              <a:xfrm>
                <a:off x="982" y="1929"/>
                <a:ext cx="2730" cy="1659"/>
                <a:chOff x="982" y="1929"/>
                <a:chExt cx="2730" cy="1659"/>
              </a:xfrm>
            </p:grpSpPr>
            <p:sp>
              <p:nvSpPr>
                <p:cNvPr id="121" name="Freeform 62"/>
                <p:cNvSpPr>
                  <a:spLocks/>
                </p:cNvSpPr>
                <p:nvPr/>
              </p:nvSpPr>
              <p:spPr bwMode="auto">
                <a:xfrm>
                  <a:off x="3479" y="1929"/>
                  <a:ext cx="233" cy="174"/>
                </a:xfrm>
                <a:custGeom>
                  <a:avLst/>
                  <a:gdLst>
                    <a:gd name="T0" fmla="*/ 0 w 23"/>
                    <a:gd name="T1" fmla="*/ 31173 h 13"/>
                    <a:gd name="T2" fmla="*/ 189247 w 23"/>
                    <a:gd name="T3" fmla="*/ 64674 h 13"/>
                    <a:gd name="T4" fmla="*/ 242198 w 23"/>
                    <a:gd name="T5" fmla="*/ 41723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3">
                      <a:moveTo>
                        <a:pt x="0" y="1"/>
                      </a:moveTo>
                      <a:cubicBezTo>
                        <a:pt x="7" y="0"/>
                        <a:pt x="14" y="0"/>
                        <a:pt x="18" y="2"/>
                      </a:cubicBezTo>
                      <a:cubicBezTo>
                        <a:pt x="22" y="4"/>
                        <a:pt x="22" y="8"/>
                        <a:pt x="23" y="13"/>
                      </a:cubicBezTo>
                    </a:path>
                  </a:pathLst>
                </a:custGeom>
                <a:noFill/>
                <a:ln w="88900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" name="Freeform 63"/>
                <p:cNvSpPr>
                  <a:spLocks/>
                </p:cNvSpPr>
                <p:nvPr/>
              </p:nvSpPr>
              <p:spPr bwMode="auto">
                <a:xfrm rot="10800000">
                  <a:off x="982" y="3414"/>
                  <a:ext cx="141" cy="174"/>
                </a:xfrm>
                <a:custGeom>
                  <a:avLst/>
                  <a:gdLst>
                    <a:gd name="T0" fmla="*/ 0 w 23"/>
                    <a:gd name="T1" fmla="*/ 31173 h 13"/>
                    <a:gd name="T2" fmla="*/ 25331 w 23"/>
                    <a:gd name="T3" fmla="*/ 64674 h 13"/>
                    <a:gd name="T4" fmla="*/ 32473 w 23"/>
                    <a:gd name="T5" fmla="*/ 41723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3">
                      <a:moveTo>
                        <a:pt x="0" y="1"/>
                      </a:moveTo>
                      <a:cubicBezTo>
                        <a:pt x="7" y="0"/>
                        <a:pt x="14" y="0"/>
                        <a:pt x="18" y="2"/>
                      </a:cubicBezTo>
                      <a:cubicBezTo>
                        <a:pt x="22" y="4"/>
                        <a:pt x="22" y="8"/>
                        <a:pt x="23" y="13"/>
                      </a:cubicBezTo>
                    </a:path>
                  </a:pathLst>
                </a:custGeom>
                <a:noFill/>
                <a:ln w="88900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6" name="Group 64"/>
            <p:cNvGrpSpPr>
              <a:grpSpLocks/>
            </p:cNvGrpSpPr>
            <p:nvPr/>
          </p:nvGrpSpPr>
          <p:grpSpPr bwMode="auto">
            <a:xfrm>
              <a:off x="857" y="768"/>
              <a:ext cx="1057" cy="1108"/>
              <a:chOff x="87" y="139"/>
              <a:chExt cx="43" cy="55"/>
            </a:xfrm>
          </p:grpSpPr>
          <p:sp>
            <p:nvSpPr>
              <p:cNvPr id="76" name="Freeform 65"/>
              <p:cNvSpPr>
                <a:spLocks/>
              </p:cNvSpPr>
              <p:nvPr/>
            </p:nvSpPr>
            <p:spPr bwMode="auto">
              <a:xfrm>
                <a:off x="96" y="140"/>
                <a:ext cx="24" cy="25"/>
              </a:xfrm>
              <a:custGeom>
                <a:avLst/>
                <a:gdLst>
                  <a:gd name="T0" fmla="*/ 0 w 256"/>
                  <a:gd name="T1" fmla="*/ 0 h 272"/>
                  <a:gd name="T2" fmla="*/ 0 w 256"/>
                  <a:gd name="T3" fmla="*/ 0 h 272"/>
                  <a:gd name="T4" fmla="*/ 0 w 256"/>
                  <a:gd name="T5" fmla="*/ 0 h 272"/>
                  <a:gd name="T6" fmla="*/ 0 w 256"/>
                  <a:gd name="T7" fmla="*/ 0 h 272"/>
                  <a:gd name="T8" fmla="*/ 0 w 256"/>
                  <a:gd name="T9" fmla="*/ 0 h 272"/>
                  <a:gd name="T10" fmla="*/ 0 w 256"/>
                  <a:gd name="T11" fmla="*/ 0 h 272"/>
                  <a:gd name="T12" fmla="*/ 0 w 256"/>
                  <a:gd name="T13" fmla="*/ 0 h 272"/>
                  <a:gd name="T14" fmla="*/ 0 w 256"/>
                  <a:gd name="T15" fmla="*/ 0 h 272"/>
                  <a:gd name="T16" fmla="*/ 0 w 256"/>
                  <a:gd name="T17" fmla="*/ 0 h 272"/>
                  <a:gd name="T18" fmla="*/ 0 w 256"/>
                  <a:gd name="T19" fmla="*/ 0 h 272"/>
                  <a:gd name="T20" fmla="*/ 0 w 256"/>
                  <a:gd name="T21" fmla="*/ 0 h 272"/>
                  <a:gd name="T22" fmla="*/ 0 w 256"/>
                  <a:gd name="T23" fmla="*/ 0 h 272"/>
                  <a:gd name="T24" fmla="*/ 0 w 256"/>
                  <a:gd name="T25" fmla="*/ 0 h 272"/>
                  <a:gd name="T26" fmla="*/ 0 w 256"/>
                  <a:gd name="T27" fmla="*/ 0 h 272"/>
                  <a:gd name="T28" fmla="*/ 0 w 256"/>
                  <a:gd name="T29" fmla="*/ 0 h 272"/>
                  <a:gd name="T30" fmla="*/ 0 w 256"/>
                  <a:gd name="T31" fmla="*/ 0 h 272"/>
                  <a:gd name="T32" fmla="*/ 0 w 256"/>
                  <a:gd name="T33" fmla="*/ 0 h 272"/>
                  <a:gd name="T34" fmla="*/ 0 w 256"/>
                  <a:gd name="T35" fmla="*/ 0 h 272"/>
                  <a:gd name="T36" fmla="*/ 0 w 256"/>
                  <a:gd name="T37" fmla="*/ 0 h 272"/>
                  <a:gd name="T38" fmla="*/ 0 w 256"/>
                  <a:gd name="T39" fmla="*/ 0 h 272"/>
                  <a:gd name="T40" fmla="*/ 0 w 256"/>
                  <a:gd name="T41" fmla="*/ 0 h 272"/>
                  <a:gd name="T42" fmla="*/ 0 w 256"/>
                  <a:gd name="T43" fmla="*/ 0 h 272"/>
                  <a:gd name="T44" fmla="*/ 0 w 256"/>
                  <a:gd name="T45" fmla="*/ 0 h 272"/>
                  <a:gd name="T46" fmla="*/ 0 w 256"/>
                  <a:gd name="T47" fmla="*/ 0 h 272"/>
                  <a:gd name="T48" fmla="*/ 0 w 256"/>
                  <a:gd name="T49" fmla="*/ 0 h 272"/>
                  <a:gd name="T50" fmla="*/ 0 w 256"/>
                  <a:gd name="T51" fmla="*/ 0 h 272"/>
                  <a:gd name="T52" fmla="*/ 0 w 256"/>
                  <a:gd name="T53" fmla="*/ 0 h 272"/>
                  <a:gd name="T54" fmla="*/ 0 w 256"/>
                  <a:gd name="T55" fmla="*/ 0 h 272"/>
                  <a:gd name="T56" fmla="*/ 0 w 256"/>
                  <a:gd name="T57" fmla="*/ 0 h 272"/>
                  <a:gd name="T58" fmla="*/ 0 w 256"/>
                  <a:gd name="T59" fmla="*/ 0 h 272"/>
                  <a:gd name="T60" fmla="*/ 0 w 256"/>
                  <a:gd name="T61" fmla="*/ 0 h 272"/>
                  <a:gd name="T62" fmla="*/ 0 w 256"/>
                  <a:gd name="T63" fmla="*/ 0 h 272"/>
                  <a:gd name="T64" fmla="*/ 0 w 256"/>
                  <a:gd name="T65" fmla="*/ 0 h 272"/>
                  <a:gd name="T66" fmla="*/ 0 w 256"/>
                  <a:gd name="T67" fmla="*/ 0 h 272"/>
                  <a:gd name="T68" fmla="*/ 0 w 256"/>
                  <a:gd name="T69" fmla="*/ 0 h 272"/>
                  <a:gd name="T70" fmla="*/ 0 w 256"/>
                  <a:gd name="T71" fmla="*/ 0 h 272"/>
                  <a:gd name="T72" fmla="*/ 0 w 256"/>
                  <a:gd name="T73" fmla="*/ 0 h 272"/>
                  <a:gd name="T74" fmla="*/ 0 w 256"/>
                  <a:gd name="T75" fmla="*/ 0 h 272"/>
                  <a:gd name="T76" fmla="*/ 0 w 256"/>
                  <a:gd name="T77" fmla="*/ 0 h 272"/>
                  <a:gd name="T78" fmla="*/ 0 w 256"/>
                  <a:gd name="T79" fmla="*/ 0 h 272"/>
                  <a:gd name="T80" fmla="*/ 0 w 256"/>
                  <a:gd name="T81" fmla="*/ 0 h 272"/>
                  <a:gd name="T82" fmla="*/ 0 w 256"/>
                  <a:gd name="T83" fmla="*/ 0 h 272"/>
                  <a:gd name="T84" fmla="*/ 0 w 256"/>
                  <a:gd name="T85" fmla="*/ 0 h 272"/>
                  <a:gd name="T86" fmla="*/ 0 w 256"/>
                  <a:gd name="T87" fmla="*/ 0 h 272"/>
                  <a:gd name="T88" fmla="*/ 0 w 256"/>
                  <a:gd name="T89" fmla="*/ 0 h 272"/>
                  <a:gd name="T90" fmla="*/ 0 w 256"/>
                  <a:gd name="T91" fmla="*/ 0 h 272"/>
                  <a:gd name="T92" fmla="*/ 0 w 256"/>
                  <a:gd name="T93" fmla="*/ 0 h 272"/>
                  <a:gd name="T94" fmla="*/ 0 w 256"/>
                  <a:gd name="T95" fmla="*/ 0 h 272"/>
                  <a:gd name="T96" fmla="*/ 0 w 256"/>
                  <a:gd name="T97" fmla="*/ 0 h 272"/>
                  <a:gd name="T98" fmla="*/ 0 w 256"/>
                  <a:gd name="T99" fmla="*/ 0 h 272"/>
                  <a:gd name="T100" fmla="*/ 0 w 256"/>
                  <a:gd name="T101" fmla="*/ 0 h 272"/>
                  <a:gd name="T102" fmla="*/ 0 w 256"/>
                  <a:gd name="T103" fmla="*/ 0 h 272"/>
                  <a:gd name="T104" fmla="*/ 0 w 256"/>
                  <a:gd name="T105" fmla="*/ 0 h 272"/>
                  <a:gd name="T106" fmla="*/ 0 w 256"/>
                  <a:gd name="T107" fmla="*/ 0 h 272"/>
                  <a:gd name="T108" fmla="*/ 0 w 256"/>
                  <a:gd name="T109" fmla="*/ 0 h 272"/>
                  <a:gd name="T110" fmla="*/ 0 w 256"/>
                  <a:gd name="T111" fmla="*/ 0 h 272"/>
                  <a:gd name="T112" fmla="*/ 0 w 256"/>
                  <a:gd name="T113" fmla="*/ 0 h 272"/>
                  <a:gd name="T114" fmla="*/ 0 w 256"/>
                  <a:gd name="T115" fmla="*/ 0 h 272"/>
                  <a:gd name="T116" fmla="*/ 0 w 256"/>
                  <a:gd name="T117" fmla="*/ 0 h 272"/>
                  <a:gd name="T118" fmla="*/ 0 w 256"/>
                  <a:gd name="T119" fmla="*/ 0 h 272"/>
                  <a:gd name="T120" fmla="*/ 0 w 256"/>
                  <a:gd name="T121" fmla="*/ 0 h 272"/>
                  <a:gd name="T122" fmla="*/ 0 w 256"/>
                  <a:gd name="T123" fmla="*/ 0 h 272"/>
                  <a:gd name="T124" fmla="*/ 0 w 256"/>
                  <a:gd name="T125" fmla="*/ 0 h 2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56" h="272">
                    <a:moveTo>
                      <a:pt x="79" y="3"/>
                    </a:moveTo>
                    <a:lnTo>
                      <a:pt x="79" y="3"/>
                    </a:lnTo>
                    <a:lnTo>
                      <a:pt x="63" y="9"/>
                    </a:lnTo>
                    <a:lnTo>
                      <a:pt x="43" y="17"/>
                    </a:lnTo>
                    <a:lnTo>
                      <a:pt x="23" y="28"/>
                    </a:lnTo>
                    <a:lnTo>
                      <a:pt x="0" y="40"/>
                    </a:lnTo>
                    <a:lnTo>
                      <a:pt x="6" y="42"/>
                    </a:lnTo>
                    <a:lnTo>
                      <a:pt x="21" y="44"/>
                    </a:lnTo>
                    <a:lnTo>
                      <a:pt x="28" y="47"/>
                    </a:lnTo>
                    <a:lnTo>
                      <a:pt x="41" y="52"/>
                    </a:lnTo>
                    <a:lnTo>
                      <a:pt x="79" y="68"/>
                    </a:lnTo>
                    <a:lnTo>
                      <a:pt x="99" y="78"/>
                    </a:lnTo>
                    <a:lnTo>
                      <a:pt x="115" y="87"/>
                    </a:lnTo>
                    <a:lnTo>
                      <a:pt x="129" y="95"/>
                    </a:lnTo>
                    <a:lnTo>
                      <a:pt x="133" y="98"/>
                    </a:lnTo>
                    <a:lnTo>
                      <a:pt x="135" y="100"/>
                    </a:lnTo>
                    <a:lnTo>
                      <a:pt x="146" y="131"/>
                    </a:lnTo>
                    <a:lnTo>
                      <a:pt x="167" y="190"/>
                    </a:lnTo>
                    <a:lnTo>
                      <a:pt x="196" y="272"/>
                    </a:lnTo>
                    <a:lnTo>
                      <a:pt x="215" y="258"/>
                    </a:lnTo>
                    <a:lnTo>
                      <a:pt x="223" y="249"/>
                    </a:lnTo>
                    <a:lnTo>
                      <a:pt x="236" y="228"/>
                    </a:lnTo>
                    <a:lnTo>
                      <a:pt x="248" y="204"/>
                    </a:lnTo>
                    <a:lnTo>
                      <a:pt x="252" y="195"/>
                    </a:lnTo>
                    <a:lnTo>
                      <a:pt x="255" y="188"/>
                    </a:lnTo>
                    <a:lnTo>
                      <a:pt x="256" y="176"/>
                    </a:lnTo>
                    <a:lnTo>
                      <a:pt x="256" y="160"/>
                    </a:lnTo>
                    <a:lnTo>
                      <a:pt x="255" y="150"/>
                    </a:lnTo>
                    <a:lnTo>
                      <a:pt x="254" y="139"/>
                    </a:lnTo>
                    <a:lnTo>
                      <a:pt x="250" y="128"/>
                    </a:lnTo>
                    <a:lnTo>
                      <a:pt x="247" y="115"/>
                    </a:lnTo>
                    <a:lnTo>
                      <a:pt x="240" y="96"/>
                    </a:lnTo>
                    <a:lnTo>
                      <a:pt x="235" y="83"/>
                    </a:lnTo>
                    <a:lnTo>
                      <a:pt x="232" y="77"/>
                    </a:lnTo>
                    <a:lnTo>
                      <a:pt x="231" y="74"/>
                    </a:lnTo>
                    <a:lnTo>
                      <a:pt x="229" y="65"/>
                    </a:lnTo>
                    <a:lnTo>
                      <a:pt x="226" y="60"/>
                    </a:lnTo>
                    <a:lnTo>
                      <a:pt x="221" y="54"/>
                    </a:lnTo>
                    <a:lnTo>
                      <a:pt x="215" y="48"/>
                    </a:lnTo>
                    <a:lnTo>
                      <a:pt x="207" y="40"/>
                    </a:lnTo>
                    <a:lnTo>
                      <a:pt x="190" y="27"/>
                    </a:lnTo>
                    <a:lnTo>
                      <a:pt x="172" y="15"/>
                    </a:lnTo>
                    <a:lnTo>
                      <a:pt x="164" y="11"/>
                    </a:lnTo>
                    <a:lnTo>
                      <a:pt x="156" y="8"/>
                    </a:lnTo>
                    <a:lnTo>
                      <a:pt x="147" y="5"/>
                    </a:lnTo>
                    <a:lnTo>
                      <a:pt x="139" y="3"/>
                    </a:lnTo>
                    <a:lnTo>
                      <a:pt x="129" y="2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Freeform 66"/>
              <p:cNvSpPr>
                <a:spLocks/>
              </p:cNvSpPr>
              <p:nvPr/>
            </p:nvSpPr>
            <p:spPr bwMode="auto">
              <a:xfrm>
                <a:off x="94" y="143"/>
                <a:ext cx="22" cy="43"/>
              </a:xfrm>
              <a:custGeom>
                <a:avLst/>
                <a:gdLst>
                  <a:gd name="T0" fmla="*/ 0 w 248"/>
                  <a:gd name="T1" fmla="*/ 0 h 478"/>
                  <a:gd name="T2" fmla="*/ 0 w 248"/>
                  <a:gd name="T3" fmla="*/ 0 h 478"/>
                  <a:gd name="T4" fmla="*/ 0 w 248"/>
                  <a:gd name="T5" fmla="*/ 0 h 478"/>
                  <a:gd name="T6" fmla="*/ 0 w 248"/>
                  <a:gd name="T7" fmla="*/ 0 h 478"/>
                  <a:gd name="T8" fmla="*/ 0 w 248"/>
                  <a:gd name="T9" fmla="*/ 0 h 478"/>
                  <a:gd name="T10" fmla="*/ 0 w 248"/>
                  <a:gd name="T11" fmla="*/ 0 h 478"/>
                  <a:gd name="T12" fmla="*/ 0 w 248"/>
                  <a:gd name="T13" fmla="*/ 0 h 478"/>
                  <a:gd name="T14" fmla="*/ 0 w 248"/>
                  <a:gd name="T15" fmla="*/ 0 h 478"/>
                  <a:gd name="T16" fmla="*/ 0 w 248"/>
                  <a:gd name="T17" fmla="*/ 0 h 478"/>
                  <a:gd name="T18" fmla="*/ 0 w 248"/>
                  <a:gd name="T19" fmla="*/ 0 h 478"/>
                  <a:gd name="T20" fmla="*/ 0 w 248"/>
                  <a:gd name="T21" fmla="*/ 0 h 478"/>
                  <a:gd name="T22" fmla="*/ 0 w 248"/>
                  <a:gd name="T23" fmla="*/ 0 h 478"/>
                  <a:gd name="T24" fmla="*/ 0 w 248"/>
                  <a:gd name="T25" fmla="*/ 0 h 478"/>
                  <a:gd name="T26" fmla="*/ 0 w 248"/>
                  <a:gd name="T27" fmla="*/ 0 h 478"/>
                  <a:gd name="T28" fmla="*/ 0 w 248"/>
                  <a:gd name="T29" fmla="*/ 0 h 478"/>
                  <a:gd name="T30" fmla="*/ 0 w 248"/>
                  <a:gd name="T31" fmla="*/ 0 h 478"/>
                  <a:gd name="T32" fmla="*/ 0 w 248"/>
                  <a:gd name="T33" fmla="*/ 0 h 478"/>
                  <a:gd name="T34" fmla="*/ 0 w 248"/>
                  <a:gd name="T35" fmla="*/ 0 h 478"/>
                  <a:gd name="T36" fmla="*/ 0 w 248"/>
                  <a:gd name="T37" fmla="*/ 0 h 478"/>
                  <a:gd name="T38" fmla="*/ 0 w 248"/>
                  <a:gd name="T39" fmla="*/ 0 h 478"/>
                  <a:gd name="T40" fmla="*/ 0 w 248"/>
                  <a:gd name="T41" fmla="*/ 0 h 478"/>
                  <a:gd name="T42" fmla="*/ 0 w 248"/>
                  <a:gd name="T43" fmla="*/ 0 h 478"/>
                  <a:gd name="T44" fmla="*/ 0 w 248"/>
                  <a:gd name="T45" fmla="*/ 0 h 478"/>
                  <a:gd name="T46" fmla="*/ 0 w 248"/>
                  <a:gd name="T47" fmla="*/ 0 h 478"/>
                  <a:gd name="T48" fmla="*/ 0 w 248"/>
                  <a:gd name="T49" fmla="*/ 0 h 478"/>
                  <a:gd name="T50" fmla="*/ 0 w 248"/>
                  <a:gd name="T51" fmla="*/ 0 h 478"/>
                  <a:gd name="T52" fmla="*/ 0 w 248"/>
                  <a:gd name="T53" fmla="*/ 0 h 478"/>
                  <a:gd name="T54" fmla="*/ 0 w 248"/>
                  <a:gd name="T55" fmla="*/ 0 h 478"/>
                  <a:gd name="T56" fmla="*/ 0 w 248"/>
                  <a:gd name="T57" fmla="*/ 0 h 478"/>
                  <a:gd name="T58" fmla="*/ 0 w 248"/>
                  <a:gd name="T59" fmla="*/ 0 h 478"/>
                  <a:gd name="T60" fmla="*/ 0 w 248"/>
                  <a:gd name="T61" fmla="*/ 0 h 478"/>
                  <a:gd name="T62" fmla="*/ 0 w 248"/>
                  <a:gd name="T63" fmla="*/ 0 h 478"/>
                  <a:gd name="T64" fmla="*/ 0 w 248"/>
                  <a:gd name="T65" fmla="*/ 0 h 478"/>
                  <a:gd name="T66" fmla="*/ 0 w 248"/>
                  <a:gd name="T67" fmla="*/ 0 h 478"/>
                  <a:gd name="T68" fmla="*/ 0 w 248"/>
                  <a:gd name="T69" fmla="*/ 0 h 478"/>
                  <a:gd name="T70" fmla="*/ 0 w 248"/>
                  <a:gd name="T71" fmla="*/ 0 h 47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8" h="478">
                    <a:moveTo>
                      <a:pt x="53" y="9"/>
                    </a:moveTo>
                    <a:lnTo>
                      <a:pt x="23" y="49"/>
                    </a:lnTo>
                    <a:lnTo>
                      <a:pt x="22" y="81"/>
                    </a:lnTo>
                    <a:lnTo>
                      <a:pt x="24" y="112"/>
                    </a:lnTo>
                    <a:lnTo>
                      <a:pt x="20" y="142"/>
                    </a:lnTo>
                    <a:lnTo>
                      <a:pt x="0" y="184"/>
                    </a:lnTo>
                    <a:lnTo>
                      <a:pt x="6" y="224"/>
                    </a:lnTo>
                    <a:lnTo>
                      <a:pt x="8" y="273"/>
                    </a:lnTo>
                    <a:lnTo>
                      <a:pt x="14" y="282"/>
                    </a:lnTo>
                    <a:lnTo>
                      <a:pt x="21" y="296"/>
                    </a:lnTo>
                    <a:lnTo>
                      <a:pt x="35" y="316"/>
                    </a:lnTo>
                    <a:lnTo>
                      <a:pt x="41" y="332"/>
                    </a:lnTo>
                    <a:lnTo>
                      <a:pt x="47" y="343"/>
                    </a:lnTo>
                    <a:lnTo>
                      <a:pt x="49" y="347"/>
                    </a:lnTo>
                    <a:lnTo>
                      <a:pt x="52" y="349"/>
                    </a:lnTo>
                    <a:lnTo>
                      <a:pt x="58" y="352"/>
                    </a:lnTo>
                    <a:lnTo>
                      <a:pt x="62" y="353"/>
                    </a:lnTo>
                    <a:lnTo>
                      <a:pt x="65" y="353"/>
                    </a:lnTo>
                    <a:lnTo>
                      <a:pt x="71" y="373"/>
                    </a:lnTo>
                    <a:lnTo>
                      <a:pt x="87" y="421"/>
                    </a:lnTo>
                    <a:lnTo>
                      <a:pt x="89" y="478"/>
                    </a:lnTo>
                    <a:lnTo>
                      <a:pt x="118" y="447"/>
                    </a:lnTo>
                    <a:lnTo>
                      <a:pt x="187" y="375"/>
                    </a:lnTo>
                    <a:lnTo>
                      <a:pt x="198" y="361"/>
                    </a:lnTo>
                    <a:lnTo>
                      <a:pt x="211" y="342"/>
                    </a:lnTo>
                    <a:lnTo>
                      <a:pt x="227" y="319"/>
                    </a:lnTo>
                    <a:lnTo>
                      <a:pt x="216" y="275"/>
                    </a:lnTo>
                    <a:lnTo>
                      <a:pt x="225" y="222"/>
                    </a:lnTo>
                    <a:lnTo>
                      <a:pt x="236" y="192"/>
                    </a:lnTo>
                    <a:lnTo>
                      <a:pt x="248" y="159"/>
                    </a:lnTo>
                    <a:lnTo>
                      <a:pt x="248" y="154"/>
                    </a:lnTo>
                    <a:lnTo>
                      <a:pt x="247" y="149"/>
                    </a:lnTo>
                    <a:lnTo>
                      <a:pt x="243" y="141"/>
                    </a:lnTo>
                    <a:lnTo>
                      <a:pt x="240" y="134"/>
                    </a:lnTo>
                    <a:lnTo>
                      <a:pt x="238" y="132"/>
                    </a:lnTo>
                    <a:lnTo>
                      <a:pt x="224" y="143"/>
                    </a:lnTo>
                    <a:lnTo>
                      <a:pt x="209" y="180"/>
                    </a:lnTo>
                    <a:lnTo>
                      <a:pt x="196" y="182"/>
                    </a:lnTo>
                    <a:lnTo>
                      <a:pt x="194" y="151"/>
                    </a:lnTo>
                    <a:lnTo>
                      <a:pt x="202" y="124"/>
                    </a:lnTo>
                    <a:lnTo>
                      <a:pt x="211" y="93"/>
                    </a:lnTo>
                    <a:lnTo>
                      <a:pt x="214" y="85"/>
                    </a:lnTo>
                    <a:lnTo>
                      <a:pt x="216" y="72"/>
                    </a:lnTo>
                    <a:lnTo>
                      <a:pt x="218" y="51"/>
                    </a:lnTo>
                    <a:lnTo>
                      <a:pt x="218" y="49"/>
                    </a:lnTo>
                    <a:lnTo>
                      <a:pt x="217" y="47"/>
                    </a:lnTo>
                    <a:lnTo>
                      <a:pt x="211" y="42"/>
                    </a:lnTo>
                    <a:lnTo>
                      <a:pt x="207" y="36"/>
                    </a:lnTo>
                    <a:lnTo>
                      <a:pt x="205" y="34"/>
                    </a:lnTo>
                    <a:lnTo>
                      <a:pt x="203" y="31"/>
                    </a:lnTo>
                    <a:lnTo>
                      <a:pt x="202" y="28"/>
                    </a:lnTo>
                    <a:lnTo>
                      <a:pt x="199" y="25"/>
                    </a:lnTo>
                    <a:lnTo>
                      <a:pt x="191" y="19"/>
                    </a:lnTo>
                    <a:lnTo>
                      <a:pt x="182" y="12"/>
                    </a:lnTo>
                    <a:lnTo>
                      <a:pt x="156" y="7"/>
                    </a:lnTo>
                    <a:lnTo>
                      <a:pt x="118" y="8"/>
                    </a:lnTo>
                    <a:lnTo>
                      <a:pt x="97" y="11"/>
                    </a:lnTo>
                    <a:lnTo>
                      <a:pt x="106" y="0"/>
                    </a:lnTo>
                    <a:lnTo>
                      <a:pt x="83" y="1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0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Freeform 67"/>
              <p:cNvSpPr>
                <a:spLocks/>
              </p:cNvSpPr>
              <p:nvPr/>
            </p:nvSpPr>
            <p:spPr bwMode="auto">
              <a:xfrm>
                <a:off x="97" y="154"/>
                <a:ext cx="3" cy="3"/>
              </a:xfrm>
              <a:custGeom>
                <a:avLst/>
                <a:gdLst>
                  <a:gd name="T0" fmla="*/ 0 w 38"/>
                  <a:gd name="T1" fmla="*/ 0 h 24"/>
                  <a:gd name="T2" fmla="*/ 0 w 38"/>
                  <a:gd name="T3" fmla="*/ 0 h 24"/>
                  <a:gd name="T4" fmla="*/ 0 w 38"/>
                  <a:gd name="T5" fmla="*/ 0 h 24"/>
                  <a:gd name="T6" fmla="*/ 0 w 38"/>
                  <a:gd name="T7" fmla="*/ 0 h 24"/>
                  <a:gd name="T8" fmla="*/ 0 w 38"/>
                  <a:gd name="T9" fmla="*/ 0 h 24"/>
                  <a:gd name="T10" fmla="*/ 0 w 38"/>
                  <a:gd name="T11" fmla="*/ 0 h 24"/>
                  <a:gd name="T12" fmla="*/ 0 w 38"/>
                  <a:gd name="T13" fmla="*/ 0 h 24"/>
                  <a:gd name="T14" fmla="*/ 0 w 38"/>
                  <a:gd name="T15" fmla="*/ 0 h 24"/>
                  <a:gd name="T16" fmla="*/ 0 w 38"/>
                  <a:gd name="T17" fmla="*/ 0 h 24"/>
                  <a:gd name="T18" fmla="*/ 0 w 38"/>
                  <a:gd name="T19" fmla="*/ 0 h 24"/>
                  <a:gd name="T20" fmla="*/ 0 w 38"/>
                  <a:gd name="T21" fmla="*/ 0 h 24"/>
                  <a:gd name="T22" fmla="*/ 0 w 38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24">
                    <a:moveTo>
                      <a:pt x="0" y="9"/>
                    </a:moveTo>
                    <a:lnTo>
                      <a:pt x="0" y="9"/>
                    </a:lnTo>
                    <a:lnTo>
                      <a:pt x="6" y="15"/>
                    </a:lnTo>
                    <a:lnTo>
                      <a:pt x="11" y="20"/>
                    </a:lnTo>
                    <a:lnTo>
                      <a:pt x="19" y="23"/>
                    </a:lnTo>
                    <a:lnTo>
                      <a:pt x="25" y="24"/>
                    </a:lnTo>
                    <a:lnTo>
                      <a:pt x="31" y="24"/>
                    </a:lnTo>
                    <a:lnTo>
                      <a:pt x="38" y="22"/>
                    </a:lnTo>
                    <a:lnTo>
                      <a:pt x="37" y="13"/>
                    </a:lnTo>
                    <a:lnTo>
                      <a:pt x="2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Freeform 68"/>
              <p:cNvSpPr>
                <a:spLocks/>
              </p:cNvSpPr>
              <p:nvPr/>
            </p:nvSpPr>
            <p:spPr bwMode="auto">
              <a:xfrm>
                <a:off x="105" y="156"/>
                <a:ext cx="4" cy="2"/>
              </a:xfrm>
              <a:custGeom>
                <a:avLst/>
                <a:gdLst>
                  <a:gd name="T0" fmla="*/ 0 w 51"/>
                  <a:gd name="T1" fmla="*/ 0 h 22"/>
                  <a:gd name="T2" fmla="*/ 0 w 51"/>
                  <a:gd name="T3" fmla="*/ 0 h 22"/>
                  <a:gd name="T4" fmla="*/ 0 w 51"/>
                  <a:gd name="T5" fmla="*/ 0 h 22"/>
                  <a:gd name="T6" fmla="*/ 0 w 51"/>
                  <a:gd name="T7" fmla="*/ 0 h 22"/>
                  <a:gd name="T8" fmla="*/ 0 w 51"/>
                  <a:gd name="T9" fmla="*/ 0 h 22"/>
                  <a:gd name="T10" fmla="*/ 0 w 51"/>
                  <a:gd name="T11" fmla="*/ 0 h 22"/>
                  <a:gd name="T12" fmla="*/ 0 w 51"/>
                  <a:gd name="T13" fmla="*/ 0 h 22"/>
                  <a:gd name="T14" fmla="*/ 0 w 51"/>
                  <a:gd name="T15" fmla="*/ 0 h 22"/>
                  <a:gd name="T16" fmla="*/ 0 w 51"/>
                  <a:gd name="T17" fmla="*/ 0 h 22"/>
                  <a:gd name="T18" fmla="*/ 0 w 51"/>
                  <a:gd name="T19" fmla="*/ 0 h 22"/>
                  <a:gd name="T20" fmla="*/ 0 w 51"/>
                  <a:gd name="T21" fmla="*/ 0 h 22"/>
                  <a:gd name="T22" fmla="*/ 0 w 51"/>
                  <a:gd name="T23" fmla="*/ 0 h 22"/>
                  <a:gd name="T24" fmla="*/ 0 w 51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22">
                    <a:moveTo>
                      <a:pt x="23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10" y="17"/>
                    </a:lnTo>
                    <a:lnTo>
                      <a:pt x="19" y="20"/>
                    </a:lnTo>
                    <a:lnTo>
                      <a:pt x="27" y="22"/>
                    </a:lnTo>
                    <a:lnTo>
                      <a:pt x="33" y="20"/>
                    </a:lnTo>
                    <a:lnTo>
                      <a:pt x="41" y="17"/>
                    </a:lnTo>
                    <a:lnTo>
                      <a:pt x="51" y="14"/>
                    </a:lnTo>
                    <a:lnTo>
                      <a:pt x="3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Freeform 69"/>
              <p:cNvSpPr>
                <a:spLocks/>
              </p:cNvSpPr>
              <p:nvPr/>
            </p:nvSpPr>
            <p:spPr bwMode="auto">
              <a:xfrm>
                <a:off x="119" y="168"/>
                <a:ext cx="11" cy="4"/>
              </a:xfrm>
              <a:custGeom>
                <a:avLst/>
                <a:gdLst>
                  <a:gd name="T0" fmla="*/ 0 w 123"/>
                  <a:gd name="T1" fmla="*/ 0 h 43"/>
                  <a:gd name="T2" fmla="*/ 0 w 123"/>
                  <a:gd name="T3" fmla="*/ 0 h 43"/>
                  <a:gd name="T4" fmla="*/ 0 w 123"/>
                  <a:gd name="T5" fmla="*/ 0 h 43"/>
                  <a:gd name="T6" fmla="*/ 0 w 123"/>
                  <a:gd name="T7" fmla="*/ 0 h 43"/>
                  <a:gd name="T8" fmla="*/ 0 w 123"/>
                  <a:gd name="T9" fmla="*/ 0 h 43"/>
                  <a:gd name="T10" fmla="*/ 0 w 123"/>
                  <a:gd name="T11" fmla="*/ 0 h 43"/>
                  <a:gd name="T12" fmla="*/ 0 w 123"/>
                  <a:gd name="T13" fmla="*/ 0 h 43"/>
                  <a:gd name="T14" fmla="*/ 0 w 123"/>
                  <a:gd name="T15" fmla="*/ 0 h 43"/>
                  <a:gd name="T16" fmla="*/ 0 w 123"/>
                  <a:gd name="T17" fmla="*/ 0 h 43"/>
                  <a:gd name="T18" fmla="*/ 0 w 123"/>
                  <a:gd name="T19" fmla="*/ 0 h 43"/>
                  <a:gd name="T20" fmla="*/ 0 w 123"/>
                  <a:gd name="T21" fmla="*/ 0 h 43"/>
                  <a:gd name="T22" fmla="*/ 0 w 123"/>
                  <a:gd name="T23" fmla="*/ 0 h 43"/>
                  <a:gd name="T24" fmla="*/ 0 w 123"/>
                  <a:gd name="T25" fmla="*/ 0 h 43"/>
                  <a:gd name="T26" fmla="*/ 0 w 123"/>
                  <a:gd name="T27" fmla="*/ 0 h 43"/>
                  <a:gd name="T28" fmla="*/ 0 w 123"/>
                  <a:gd name="T29" fmla="*/ 0 h 43"/>
                  <a:gd name="T30" fmla="*/ 0 w 123"/>
                  <a:gd name="T31" fmla="*/ 0 h 43"/>
                  <a:gd name="T32" fmla="*/ 0 w 123"/>
                  <a:gd name="T33" fmla="*/ 0 h 43"/>
                  <a:gd name="T34" fmla="*/ 0 w 123"/>
                  <a:gd name="T35" fmla="*/ 0 h 43"/>
                  <a:gd name="T36" fmla="*/ 0 w 123"/>
                  <a:gd name="T37" fmla="*/ 0 h 43"/>
                  <a:gd name="T38" fmla="*/ 0 w 123"/>
                  <a:gd name="T39" fmla="*/ 0 h 43"/>
                  <a:gd name="T40" fmla="*/ 0 w 123"/>
                  <a:gd name="T41" fmla="*/ 0 h 43"/>
                  <a:gd name="T42" fmla="*/ 0 w 123"/>
                  <a:gd name="T43" fmla="*/ 0 h 43"/>
                  <a:gd name="T44" fmla="*/ 0 w 123"/>
                  <a:gd name="T45" fmla="*/ 0 h 43"/>
                  <a:gd name="T46" fmla="*/ 0 w 123"/>
                  <a:gd name="T47" fmla="*/ 0 h 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3" h="43">
                    <a:moveTo>
                      <a:pt x="123" y="43"/>
                    </a:moveTo>
                    <a:lnTo>
                      <a:pt x="123" y="43"/>
                    </a:lnTo>
                    <a:lnTo>
                      <a:pt x="89" y="27"/>
                    </a:lnTo>
                    <a:lnTo>
                      <a:pt x="65" y="18"/>
                    </a:lnTo>
                    <a:lnTo>
                      <a:pt x="48" y="12"/>
                    </a:lnTo>
                    <a:lnTo>
                      <a:pt x="24" y="9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57" y="6"/>
                    </a:lnTo>
                    <a:lnTo>
                      <a:pt x="73" y="12"/>
                    </a:lnTo>
                    <a:lnTo>
                      <a:pt x="89" y="18"/>
                    </a:lnTo>
                    <a:lnTo>
                      <a:pt x="100" y="25"/>
                    </a:lnTo>
                    <a:lnTo>
                      <a:pt x="111" y="32"/>
                    </a:lnTo>
                    <a:lnTo>
                      <a:pt x="118" y="38"/>
                    </a:lnTo>
                    <a:lnTo>
                      <a:pt x="122" y="41"/>
                    </a:lnTo>
                    <a:lnTo>
                      <a:pt x="123" y="4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Freeform 70"/>
              <p:cNvSpPr>
                <a:spLocks/>
              </p:cNvSpPr>
              <p:nvPr/>
            </p:nvSpPr>
            <p:spPr bwMode="auto">
              <a:xfrm>
                <a:off x="95" y="144"/>
                <a:ext cx="3" cy="8"/>
              </a:xfrm>
              <a:custGeom>
                <a:avLst/>
                <a:gdLst>
                  <a:gd name="T0" fmla="*/ 0 w 30"/>
                  <a:gd name="T1" fmla="*/ 0 h 80"/>
                  <a:gd name="T2" fmla="*/ 0 w 30"/>
                  <a:gd name="T3" fmla="*/ 0 h 80"/>
                  <a:gd name="T4" fmla="*/ 0 w 30"/>
                  <a:gd name="T5" fmla="*/ 0 h 80"/>
                  <a:gd name="T6" fmla="*/ 0 w 30"/>
                  <a:gd name="T7" fmla="*/ 0 h 80"/>
                  <a:gd name="T8" fmla="*/ 0 w 30"/>
                  <a:gd name="T9" fmla="*/ 0 h 80"/>
                  <a:gd name="T10" fmla="*/ 0 w 30"/>
                  <a:gd name="T11" fmla="*/ 0 h 80"/>
                  <a:gd name="T12" fmla="*/ 0 w 30"/>
                  <a:gd name="T13" fmla="*/ 0 h 80"/>
                  <a:gd name="T14" fmla="*/ 0 w 30"/>
                  <a:gd name="T15" fmla="*/ 0 h 80"/>
                  <a:gd name="T16" fmla="*/ 0 w 30"/>
                  <a:gd name="T17" fmla="*/ 0 h 80"/>
                  <a:gd name="T18" fmla="*/ 0 w 30"/>
                  <a:gd name="T19" fmla="*/ 0 h 80"/>
                  <a:gd name="T20" fmla="*/ 0 w 30"/>
                  <a:gd name="T21" fmla="*/ 0 h 80"/>
                  <a:gd name="T22" fmla="*/ 0 w 30"/>
                  <a:gd name="T23" fmla="*/ 0 h 80"/>
                  <a:gd name="T24" fmla="*/ 0 w 30"/>
                  <a:gd name="T25" fmla="*/ 0 h 80"/>
                  <a:gd name="T26" fmla="*/ 0 w 30"/>
                  <a:gd name="T27" fmla="*/ 0 h 80"/>
                  <a:gd name="T28" fmla="*/ 0 w 30"/>
                  <a:gd name="T29" fmla="*/ 0 h 80"/>
                  <a:gd name="T30" fmla="*/ 0 w 30"/>
                  <a:gd name="T31" fmla="*/ 0 h 80"/>
                  <a:gd name="T32" fmla="*/ 0 w 30"/>
                  <a:gd name="T33" fmla="*/ 0 h 80"/>
                  <a:gd name="T34" fmla="*/ 0 w 30"/>
                  <a:gd name="T35" fmla="*/ 0 h 80"/>
                  <a:gd name="T36" fmla="*/ 0 w 30"/>
                  <a:gd name="T37" fmla="*/ 0 h 80"/>
                  <a:gd name="T38" fmla="*/ 0 w 30"/>
                  <a:gd name="T39" fmla="*/ 0 h 80"/>
                  <a:gd name="T40" fmla="*/ 0 w 30"/>
                  <a:gd name="T41" fmla="*/ 0 h 80"/>
                  <a:gd name="T42" fmla="*/ 0 w 30"/>
                  <a:gd name="T43" fmla="*/ 0 h 80"/>
                  <a:gd name="T44" fmla="*/ 0 w 30"/>
                  <a:gd name="T45" fmla="*/ 0 h 80"/>
                  <a:gd name="T46" fmla="*/ 0 w 30"/>
                  <a:gd name="T47" fmla="*/ 0 h 80"/>
                  <a:gd name="T48" fmla="*/ 0 w 30"/>
                  <a:gd name="T49" fmla="*/ 0 h 80"/>
                  <a:gd name="T50" fmla="*/ 0 w 30"/>
                  <a:gd name="T51" fmla="*/ 0 h 80"/>
                  <a:gd name="T52" fmla="*/ 0 w 30"/>
                  <a:gd name="T53" fmla="*/ 0 h 80"/>
                  <a:gd name="T54" fmla="*/ 0 w 30"/>
                  <a:gd name="T55" fmla="*/ 0 h 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80">
                    <a:moveTo>
                      <a:pt x="30" y="0"/>
                    </a:moveTo>
                    <a:lnTo>
                      <a:pt x="30" y="0"/>
                    </a:lnTo>
                    <a:lnTo>
                      <a:pt x="30" y="2"/>
                    </a:lnTo>
                    <a:lnTo>
                      <a:pt x="28" y="5"/>
                    </a:lnTo>
                    <a:lnTo>
                      <a:pt x="21" y="15"/>
                    </a:lnTo>
                    <a:lnTo>
                      <a:pt x="14" y="28"/>
                    </a:lnTo>
                    <a:lnTo>
                      <a:pt x="11" y="35"/>
                    </a:lnTo>
                    <a:lnTo>
                      <a:pt x="9" y="42"/>
                    </a:lnTo>
                    <a:lnTo>
                      <a:pt x="9" y="62"/>
                    </a:lnTo>
                    <a:lnTo>
                      <a:pt x="8" y="73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5" y="77"/>
                    </a:lnTo>
                    <a:lnTo>
                      <a:pt x="2" y="67"/>
                    </a:lnTo>
                    <a:lnTo>
                      <a:pt x="1" y="61"/>
                    </a:lnTo>
                    <a:lnTo>
                      <a:pt x="0" y="54"/>
                    </a:lnTo>
                    <a:lnTo>
                      <a:pt x="0" y="47"/>
                    </a:lnTo>
                    <a:lnTo>
                      <a:pt x="1" y="40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2" y="17"/>
                    </a:lnTo>
                    <a:lnTo>
                      <a:pt x="17" y="12"/>
                    </a:lnTo>
                    <a:lnTo>
                      <a:pt x="25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71"/>
              <p:cNvSpPr>
                <a:spLocks/>
              </p:cNvSpPr>
              <p:nvPr/>
            </p:nvSpPr>
            <p:spPr bwMode="auto">
              <a:xfrm>
                <a:off x="94" y="156"/>
                <a:ext cx="2" cy="8"/>
              </a:xfrm>
              <a:custGeom>
                <a:avLst/>
                <a:gdLst>
                  <a:gd name="T0" fmla="*/ 0 w 25"/>
                  <a:gd name="T1" fmla="*/ 0 h 86"/>
                  <a:gd name="T2" fmla="*/ 0 w 25"/>
                  <a:gd name="T3" fmla="*/ 0 h 86"/>
                  <a:gd name="T4" fmla="*/ 0 w 25"/>
                  <a:gd name="T5" fmla="*/ 0 h 86"/>
                  <a:gd name="T6" fmla="*/ 0 w 25"/>
                  <a:gd name="T7" fmla="*/ 0 h 86"/>
                  <a:gd name="T8" fmla="*/ 0 w 25"/>
                  <a:gd name="T9" fmla="*/ 0 h 86"/>
                  <a:gd name="T10" fmla="*/ 0 w 25"/>
                  <a:gd name="T11" fmla="*/ 0 h 86"/>
                  <a:gd name="T12" fmla="*/ 0 w 25"/>
                  <a:gd name="T13" fmla="*/ 0 h 86"/>
                  <a:gd name="T14" fmla="*/ 0 w 25"/>
                  <a:gd name="T15" fmla="*/ 0 h 86"/>
                  <a:gd name="T16" fmla="*/ 0 w 25"/>
                  <a:gd name="T17" fmla="*/ 0 h 86"/>
                  <a:gd name="T18" fmla="*/ 0 w 25"/>
                  <a:gd name="T19" fmla="*/ 0 h 86"/>
                  <a:gd name="T20" fmla="*/ 0 w 25"/>
                  <a:gd name="T21" fmla="*/ 0 h 86"/>
                  <a:gd name="T22" fmla="*/ 0 w 25"/>
                  <a:gd name="T23" fmla="*/ 0 h 86"/>
                  <a:gd name="T24" fmla="*/ 0 w 25"/>
                  <a:gd name="T25" fmla="*/ 0 h 86"/>
                  <a:gd name="T26" fmla="*/ 0 w 25"/>
                  <a:gd name="T27" fmla="*/ 0 h 86"/>
                  <a:gd name="T28" fmla="*/ 0 w 25"/>
                  <a:gd name="T29" fmla="*/ 0 h 86"/>
                  <a:gd name="T30" fmla="*/ 0 w 25"/>
                  <a:gd name="T31" fmla="*/ 0 h 86"/>
                  <a:gd name="T32" fmla="*/ 0 w 25"/>
                  <a:gd name="T33" fmla="*/ 0 h 86"/>
                  <a:gd name="T34" fmla="*/ 0 w 25"/>
                  <a:gd name="T35" fmla="*/ 0 h 86"/>
                  <a:gd name="T36" fmla="*/ 0 w 25"/>
                  <a:gd name="T37" fmla="*/ 0 h 86"/>
                  <a:gd name="T38" fmla="*/ 0 w 25"/>
                  <a:gd name="T39" fmla="*/ 0 h 86"/>
                  <a:gd name="T40" fmla="*/ 0 w 25"/>
                  <a:gd name="T41" fmla="*/ 0 h 86"/>
                  <a:gd name="T42" fmla="*/ 0 w 25"/>
                  <a:gd name="T43" fmla="*/ 0 h 86"/>
                  <a:gd name="T44" fmla="*/ 0 w 25"/>
                  <a:gd name="T45" fmla="*/ 0 h 86"/>
                  <a:gd name="T46" fmla="*/ 0 w 25"/>
                  <a:gd name="T47" fmla="*/ 0 h 86"/>
                  <a:gd name="T48" fmla="*/ 0 w 25"/>
                  <a:gd name="T49" fmla="*/ 0 h 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5" h="86">
                    <a:moveTo>
                      <a:pt x="25" y="0"/>
                    </a:moveTo>
                    <a:lnTo>
                      <a:pt x="25" y="0"/>
                    </a:lnTo>
                    <a:lnTo>
                      <a:pt x="18" y="16"/>
                    </a:lnTo>
                    <a:lnTo>
                      <a:pt x="11" y="34"/>
                    </a:lnTo>
                    <a:lnTo>
                      <a:pt x="10" y="40"/>
                    </a:lnTo>
                    <a:lnTo>
                      <a:pt x="9" y="49"/>
                    </a:lnTo>
                    <a:lnTo>
                      <a:pt x="10" y="65"/>
                    </a:lnTo>
                    <a:lnTo>
                      <a:pt x="11" y="79"/>
                    </a:lnTo>
                    <a:lnTo>
                      <a:pt x="11" y="84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5" y="23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2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Freeform 72"/>
              <p:cNvSpPr>
                <a:spLocks/>
              </p:cNvSpPr>
              <p:nvPr/>
            </p:nvSpPr>
            <p:spPr bwMode="auto">
              <a:xfrm>
                <a:off x="96" y="141"/>
                <a:ext cx="8" cy="3"/>
              </a:xfrm>
              <a:custGeom>
                <a:avLst/>
                <a:gdLst>
                  <a:gd name="T0" fmla="*/ 0 w 85"/>
                  <a:gd name="T1" fmla="*/ 0 h 28"/>
                  <a:gd name="T2" fmla="*/ 0 w 85"/>
                  <a:gd name="T3" fmla="*/ 0 h 28"/>
                  <a:gd name="T4" fmla="*/ 0 w 85"/>
                  <a:gd name="T5" fmla="*/ 0 h 28"/>
                  <a:gd name="T6" fmla="*/ 0 w 85"/>
                  <a:gd name="T7" fmla="*/ 0 h 28"/>
                  <a:gd name="T8" fmla="*/ 0 w 85"/>
                  <a:gd name="T9" fmla="*/ 0 h 28"/>
                  <a:gd name="T10" fmla="*/ 0 w 85"/>
                  <a:gd name="T11" fmla="*/ 0 h 28"/>
                  <a:gd name="T12" fmla="*/ 0 w 85"/>
                  <a:gd name="T13" fmla="*/ 0 h 28"/>
                  <a:gd name="T14" fmla="*/ 0 w 85"/>
                  <a:gd name="T15" fmla="*/ 0 h 28"/>
                  <a:gd name="T16" fmla="*/ 0 w 85"/>
                  <a:gd name="T17" fmla="*/ 0 h 28"/>
                  <a:gd name="T18" fmla="*/ 0 w 85"/>
                  <a:gd name="T19" fmla="*/ 0 h 28"/>
                  <a:gd name="T20" fmla="*/ 0 w 85"/>
                  <a:gd name="T21" fmla="*/ 0 h 28"/>
                  <a:gd name="T22" fmla="*/ 0 w 85"/>
                  <a:gd name="T23" fmla="*/ 0 h 28"/>
                  <a:gd name="T24" fmla="*/ 0 w 85"/>
                  <a:gd name="T25" fmla="*/ 0 h 28"/>
                  <a:gd name="T26" fmla="*/ 0 w 85"/>
                  <a:gd name="T27" fmla="*/ 0 h 28"/>
                  <a:gd name="T28" fmla="*/ 0 w 85"/>
                  <a:gd name="T29" fmla="*/ 0 h 28"/>
                  <a:gd name="T30" fmla="*/ 0 w 85"/>
                  <a:gd name="T31" fmla="*/ 0 h 28"/>
                  <a:gd name="T32" fmla="*/ 0 w 85"/>
                  <a:gd name="T33" fmla="*/ 0 h 28"/>
                  <a:gd name="T34" fmla="*/ 0 w 85"/>
                  <a:gd name="T35" fmla="*/ 0 h 28"/>
                  <a:gd name="T36" fmla="*/ 0 w 85"/>
                  <a:gd name="T37" fmla="*/ 0 h 28"/>
                  <a:gd name="T38" fmla="*/ 0 w 85"/>
                  <a:gd name="T39" fmla="*/ 0 h 28"/>
                  <a:gd name="T40" fmla="*/ 0 w 85"/>
                  <a:gd name="T41" fmla="*/ 0 h 28"/>
                  <a:gd name="T42" fmla="*/ 0 w 85"/>
                  <a:gd name="T43" fmla="*/ 0 h 28"/>
                  <a:gd name="T44" fmla="*/ 0 w 85"/>
                  <a:gd name="T45" fmla="*/ 0 h 28"/>
                  <a:gd name="T46" fmla="*/ 0 w 85"/>
                  <a:gd name="T47" fmla="*/ 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5" h="28">
                    <a:moveTo>
                      <a:pt x="41" y="5"/>
                    </a:moveTo>
                    <a:lnTo>
                      <a:pt x="41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5" y="8"/>
                    </a:lnTo>
                    <a:lnTo>
                      <a:pt x="73" y="6"/>
                    </a:lnTo>
                    <a:lnTo>
                      <a:pt x="63" y="6"/>
                    </a:lnTo>
                    <a:lnTo>
                      <a:pt x="55" y="8"/>
                    </a:lnTo>
                    <a:lnTo>
                      <a:pt x="46" y="11"/>
                    </a:lnTo>
                    <a:lnTo>
                      <a:pt x="25" y="21"/>
                    </a:lnTo>
                    <a:lnTo>
                      <a:pt x="8" y="27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18" y="18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Freeform 73"/>
              <p:cNvSpPr>
                <a:spLocks/>
              </p:cNvSpPr>
              <p:nvPr/>
            </p:nvSpPr>
            <p:spPr bwMode="auto">
              <a:xfrm>
                <a:off x="96" y="151"/>
                <a:ext cx="5" cy="4"/>
              </a:xfrm>
              <a:custGeom>
                <a:avLst/>
                <a:gdLst>
                  <a:gd name="T0" fmla="*/ 0 w 53"/>
                  <a:gd name="T1" fmla="*/ 0 h 43"/>
                  <a:gd name="T2" fmla="*/ 0 w 53"/>
                  <a:gd name="T3" fmla="*/ 0 h 43"/>
                  <a:gd name="T4" fmla="*/ 0 w 53"/>
                  <a:gd name="T5" fmla="*/ 0 h 43"/>
                  <a:gd name="T6" fmla="*/ 0 w 53"/>
                  <a:gd name="T7" fmla="*/ 0 h 43"/>
                  <a:gd name="T8" fmla="*/ 0 w 53"/>
                  <a:gd name="T9" fmla="*/ 0 h 43"/>
                  <a:gd name="T10" fmla="*/ 0 w 53"/>
                  <a:gd name="T11" fmla="*/ 0 h 43"/>
                  <a:gd name="T12" fmla="*/ 0 w 53"/>
                  <a:gd name="T13" fmla="*/ 0 h 43"/>
                  <a:gd name="T14" fmla="*/ 0 w 53"/>
                  <a:gd name="T15" fmla="*/ 0 h 43"/>
                  <a:gd name="T16" fmla="*/ 0 w 53"/>
                  <a:gd name="T17" fmla="*/ 0 h 43"/>
                  <a:gd name="T18" fmla="*/ 0 w 53"/>
                  <a:gd name="T19" fmla="*/ 0 h 43"/>
                  <a:gd name="T20" fmla="*/ 0 w 53"/>
                  <a:gd name="T21" fmla="*/ 0 h 43"/>
                  <a:gd name="T22" fmla="*/ 0 w 53"/>
                  <a:gd name="T23" fmla="*/ 0 h 43"/>
                  <a:gd name="T24" fmla="*/ 0 w 53"/>
                  <a:gd name="T25" fmla="*/ 0 h 43"/>
                  <a:gd name="T26" fmla="*/ 0 w 53"/>
                  <a:gd name="T27" fmla="*/ 0 h 43"/>
                  <a:gd name="T28" fmla="*/ 0 w 53"/>
                  <a:gd name="T29" fmla="*/ 0 h 43"/>
                  <a:gd name="T30" fmla="*/ 0 w 53"/>
                  <a:gd name="T31" fmla="*/ 0 h 43"/>
                  <a:gd name="T32" fmla="*/ 0 w 53"/>
                  <a:gd name="T33" fmla="*/ 0 h 43"/>
                  <a:gd name="T34" fmla="*/ 0 w 53"/>
                  <a:gd name="T35" fmla="*/ 0 h 43"/>
                  <a:gd name="T36" fmla="*/ 0 w 53"/>
                  <a:gd name="T37" fmla="*/ 0 h 43"/>
                  <a:gd name="T38" fmla="*/ 0 w 53"/>
                  <a:gd name="T39" fmla="*/ 0 h 43"/>
                  <a:gd name="T40" fmla="*/ 0 w 53"/>
                  <a:gd name="T41" fmla="*/ 0 h 43"/>
                  <a:gd name="T42" fmla="*/ 0 w 53"/>
                  <a:gd name="T43" fmla="*/ 0 h 43"/>
                  <a:gd name="T44" fmla="*/ 0 w 53"/>
                  <a:gd name="T45" fmla="*/ 0 h 43"/>
                  <a:gd name="T46" fmla="*/ 0 w 53"/>
                  <a:gd name="T47" fmla="*/ 0 h 43"/>
                  <a:gd name="T48" fmla="*/ 0 w 53"/>
                  <a:gd name="T49" fmla="*/ 0 h 43"/>
                  <a:gd name="T50" fmla="*/ 0 w 53"/>
                  <a:gd name="T51" fmla="*/ 0 h 43"/>
                  <a:gd name="T52" fmla="*/ 0 w 53"/>
                  <a:gd name="T53" fmla="*/ 0 h 43"/>
                  <a:gd name="T54" fmla="*/ 0 w 53"/>
                  <a:gd name="T55" fmla="*/ 0 h 43"/>
                  <a:gd name="T56" fmla="*/ 0 w 53"/>
                  <a:gd name="T57" fmla="*/ 0 h 43"/>
                  <a:gd name="T58" fmla="*/ 0 w 53"/>
                  <a:gd name="T59" fmla="*/ 0 h 43"/>
                  <a:gd name="T60" fmla="*/ 0 w 53"/>
                  <a:gd name="T61" fmla="*/ 0 h 43"/>
                  <a:gd name="T62" fmla="*/ 0 w 53"/>
                  <a:gd name="T63" fmla="*/ 0 h 43"/>
                  <a:gd name="T64" fmla="*/ 0 w 53"/>
                  <a:gd name="T65" fmla="*/ 0 h 43"/>
                  <a:gd name="T66" fmla="*/ 0 w 53"/>
                  <a:gd name="T67" fmla="*/ 0 h 43"/>
                  <a:gd name="T68" fmla="*/ 0 w 53"/>
                  <a:gd name="T69" fmla="*/ 0 h 43"/>
                  <a:gd name="T70" fmla="*/ 0 w 53"/>
                  <a:gd name="T71" fmla="*/ 0 h 43"/>
                  <a:gd name="T72" fmla="*/ 0 w 53"/>
                  <a:gd name="T73" fmla="*/ 0 h 43"/>
                  <a:gd name="T74" fmla="*/ 0 w 53"/>
                  <a:gd name="T75" fmla="*/ 0 h 43"/>
                  <a:gd name="T76" fmla="*/ 0 w 53"/>
                  <a:gd name="T77" fmla="*/ 0 h 43"/>
                  <a:gd name="T78" fmla="*/ 0 w 53"/>
                  <a:gd name="T79" fmla="*/ 0 h 43"/>
                  <a:gd name="T80" fmla="*/ 0 w 53"/>
                  <a:gd name="T81" fmla="*/ 0 h 43"/>
                  <a:gd name="T82" fmla="*/ 0 w 53"/>
                  <a:gd name="T83" fmla="*/ 0 h 43"/>
                  <a:gd name="T84" fmla="*/ 0 w 53"/>
                  <a:gd name="T85" fmla="*/ 0 h 43"/>
                  <a:gd name="T86" fmla="*/ 0 w 53"/>
                  <a:gd name="T87" fmla="*/ 0 h 43"/>
                  <a:gd name="T88" fmla="*/ 0 w 53"/>
                  <a:gd name="T89" fmla="*/ 0 h 43"/>
                  <a:gd name="T90" fmla="*/ 0 w 53"/>
                  <a:gd name="T91" fmla="*/ 0 h 43"/>
                  <a:gd name="T92" fmla="*/ 0 w 53"/>
                  <a:gd name="T93" fmla="*/ 0 h 43"/>
                  <a:gd name="T94" fmla="*/ 0 w 53"/>
                  <a:gd name="T95" fmla="*/ 0 h 43"/>
                  <a:gd name="T96" fmla="*/ 0 w 53"/>
                  <a:gd name="T97" fmla="*/ 0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" h="43">
                    <a:moveTo>
                      <a:pt x="18" y="0"/>
                    </a:moveTo>
                    <a:lnTo>
                      <a:pt x="18" y="0"/>
                    </a:lnTo>
                    <a:lnTo>
                      <a:pt x="24" y="1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5" y="10"/>
                    </a:lnTo>
                    <a:lnTo>
                      <a:pt x="41" y="19"/>
                    </a:lnTo>
                    <a:lnTo>
                      <a:pt x="47" y="27"/>
                    </a:lnTo>
                    <a:lnTo>
                      <a:pt x="48" y="26"/>
                    </a:lnTo>
                    <a:lnTo>
                      <a:pt x="49" y="25"/>
                    </a:lnTo>
                    <a:lnTo>
                      <a:pt x="51" y="20"/>
                    </a:lnTo>
                    <a:lnTo>
                      <a:pt x="51" y="14"/>
                    </a:lnTo>
                    <a:lnTo>
                      <a:pt x="52" y="13"/>
                    </a:lnTo>
                    <a:lnTo>
                      <a:pt x="53" y="22"/>
                    </a:lnTo>
                    <a:lnTo>
                      <a:pt x="53" y="27"/>
                    </a:lnTo>
                    <a:lnTo>
                      <a:pt x="52" y="33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45" y="37"/>
                    </a:lnTo>
                    <a:lnTo>
                      <a:pt x="43" y="36"/>
                    </a:lnTo>
                    <a:lnTo>
                      <a:pt x="40" y="33"/>
                    </a:lnTo>
                    <a:lnTo>
                      <a:pt x="38" y="30"/>
                    </a:lnTo>
                    <a:lnTo>
                      <a:pt x="34" y="22"/>
                    </a:lnTo>
                    <a:lnTo>
                      <a:pt x="32" y="18"/>
                    </a:lnTo>
                    <a:lnTo>
                      <a:pt x="29" y="16"/>
                    </a:lnTo>
                    <a:lnTo>
                      <a:pt x="26" y="14"/>
                    </a:lnTo>
                    <a:lnTo>
                      <a:pt x="21" y="13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10" y="22"/>
                    </a:lnTo>
                    <a:lnTo>
                      <a:pt x="6" y="27"/>
                    </a:lnTo>
                    <a:lnTo>
                      <a:pt x="3" y="35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74"/>
              <p:cNvSpPr>
                <a:spLocks/>
              </p:cNvSpPr>
              <p:nvPr/>
            </p:nvSpPr>
            <p:spPr bwMode="auto">
              <a:xfrm>
                <a:off x="97" y="149"/>
                <a:ext cx="3" cy="1"/>
              </a:xfrm>
              <a:custGeom>
                <a:avLst/>
                <a:gdLst>
                  <a:gd name="T0" fmla="*/ 0 w 32"/>
                  <a:gd name="T1" fmla="*/ 0 h 11"/>
                  <a:gd name="T2" fmla="*/ 0 w 32"/>
                  <a:gd name="T3" fmla="*/ 0 h 11"/>
                  <a:gd name="T4" fmla="*/ 0 w 32"/>
                  <a:gd name="T5" fmla="*/ 0 h 11"/>
                  <a:gd name="T6" fmla="*/ 0 w 32"/>
                  <a:gd name="T7" fmla="*/ 0 h 11"/>
                  <a:gd name="T8" fmla="*/ 0 w 32"/>
                  <a:gd name="T9" fmla="*/ 0 h 11"/>
                  <a:gd name="T10" fmla="*/ 0 w 32"/>
                  <a:gd name="T11" fmla="*/ 0 h 11"/>
                  <a:gd name="T12" fmla="*/ 0 w 32"/>
                  <a:gd name="T13" fmla="*/ 0 h 11"/>
                  <a:gd name="T14" fmla="*/ 0 w 32"/>
                  <a:gd name="T15" fmla="*/ 0 h 11"/>
                  <a:gd name="T16" fmla="*/ 0 w 32"/>
                  <a:gd name="T17" fmla="*/ 0 h 11"/>
                  <a:gd name="T18" fmla="*/ 0 w 32"/>
                  <a:gd name="T19" fmla="*/ 0 h 11"/>
                  <a:gd name="T20" fmla="*/ 0 w 32"/>
                  <a:gd name="T21" fmla="*/ 0 h 11"/>
                  <a:gd name="T22" fmla="*/ 0 w 32"/>
                  <a:gd name="T23" fmla="*/ 0 h 11"/>
                  <a:gd name="T24" fmla="*/ 0 w 32"/>
                  <a:gd name="T25" fmla="*/ 0 h 11"/>
                  <a:gd name="T26" fmla="*/ 0 w 32"/>
                  <a:gd name="T27" fmla="*/ 0 h 11"/>
                  <a:gd name="T28" fmla="*/ 0 w 32"/>
                  <a:gd name="T29" fmla="*/ 0 h 11"/>
                  <a:gd name="T30" fmla="*/ 0 w 32"/>
                  <a:gd name="T31" fmla="*/ 0 h 11"/>
                  <a:gd name="T32" fmla="*/ 0 w 32"/>
                  <a:gd name="T33" fmla="*/ 0 h 11"/>
                  <a:gd name="T34" fmla="*/ 0 w 32"/>
                  <a:gd name="T35" fmla="*/ 0 h 11"/>
                  <a:gd name="T36" fmla="*/ 0 w 32"/>
                  <a:gd name="T37" fmla="*/ 0 h 11"/>
                  <a:gd name="T38" fmla="*/ 0 w 32"/>
                  <a:gd name="T39" fmla="*/ 0 h 11"/>
                  <a:gd name="T40" fmla="*/ 0 w 32"/>
                  <a:gd name="T41" fmla="*/ 0 h 11"/>
                  <a:gd name="T42" fmla="*/ 0 w 32"/>
                  <a:gd name="T43" fmla="*/ 0 h 11"/>
                  <a:gd name="T44" fmla="*/ 0 w 32"/>
                  <a:gd name="T45" fmla="*/ 0 h 11"/>
                  <a:gd name="T46" fmla="*/ 0 w 32"/>
                  <a:gd name="T47" fmla="*/ 0 h 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2" h="11">
                    <a:moveTo>
                      <a:pt x="27" y="1"/>
                    </a:moveTo>
                    <a:lnTo>
                      <a:pt x="27" y="1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6" y="8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11" y="4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75"/>
              <p:cNvSpPr>
                <a:spLocks/>
              </p:cNvSpPr>
              <p:nvPr/>
            </p:nvSpPr>
            <p:spPr bwMode="auto">
              <a:xfrm>
                <a:off x="94" y="164"/>
                <a:ext cx="2" cy="6"/>
              </a:xfrm>
              <a:custGeom>
                <a:avLst/>
                <a:gdLst>
                  <a:gd name="T0" fmla="*/ 0 w 24"/>
                  <a:gd name="T1" fmla="*/ 0 h 64"/>
                  <a:gd name="T2" fmla="*/ 0 w 24"/>
                  <a:gd name="T3" fmla="*/ 0 h 64"/>
                  <a:gd name="T4" fmla="*/ 0 w 24"/>
                  <a:gd name="T5" fmla="*/ 0 h 64"/>
                  <a:gd name="T6" fmla="*/ 0 w 24"/>
                  <a:gd name="T7" fmla="*/ 0 h 64"/>
                  <a:gd name="T8" fmla="*/ 0 w 24"/>
                  <a:gd name="T9" fmla="*/ 0 h 64"/>
                  <a:gd name="T10" fmla="*/ 0 w 24"/>
                  <a:gd name="T11" fmla="*/ 0 h 64"/>
                  <a:gd name="T12" fmla="*/ 0 w 24"/>
                  <a:gd name="T13" fmla="*/ 0 h 64"/>
                  <a:gd name="T14" fmla="*/ 0 w 24"/>
                  <a:gd name="T15" fmla="*/ 0 h 64"/>
                  <a:gd name="T16" fmla="*/ 0 w 24"/>
                  <a:gd name="T17" fmla="*/ 0 h 64"/>
                  <a:gd name="T18" fmla="*/ 0 w 24"/>
                  <a:gd name="T19" fmla="*/ 0 h 64"/>
                  <a:gd name="T20" fmla="*/ 0 w 24"/>
                  <a:gd name="T21" fmla="*/ 0 h 64"/>
                  <a:gd name="T22" fmla="*/ 0 w 24"/>
                  <a:gd name="T23" fmla="*/ 0 h 64"/>
                  <a:gd name="T24" fmla="*/ 0 w 24"/>
                  <a:gd name="T25" fmla="*/ 0 h 64"/>
                  <a:gd name="T26" fmla="*/ 0 w 24"/>
                  <a:gd name="T27" fmla="*/ 0 h 64"/>
                  <a:gd name="T28" fmla="*/ 0 w 24"/>
                  <a:gd name="T29" fmla="*/ 0 h 64"/>
                  <a:gd name="T30" fmla="*/ 0 w 24"/>
                  <a:gd name="T31" fmla="*/ 0 h 64"/>
                  <a:gd name="T32" fmla="*/ 0 w 24"/>
                  <a:gd name="T33" fmla="*/ 0 h 64"/>
                  <a:gd name="T34" fmla="*/ 0 w 24"/>
                  <a:gd name="T35" fmla="*/ 0 h 64"/>
                  <a:gd name="T36" fmla="*/ 0 w 24"/>
                  <a:gd name="T37" fmla="*/ 0 h 64"/>
                  <a:gd name="T38" fmla="*/ 0 w 24"/>
                  <a:gd name="T39" fmla="*/ 0 h 64"/>
                  <a:gd name="T40" fmla="*/ 0 w 24"/>
                  <a:gd name="T41" fmla="*/ 0 h 64"/>
                  <a:gd name="T42" fmla="*/ 0 w 24"/>
                  <a:gd name="T43" fmla="*/ 0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" h="64">
                    <a:moveTo>
                      <a:pt x="1" y="0"/>
                    </a:moveTo>
                    <a:lnTo>
                      <a:pt x="1" y="0"/>
                    </a:lnTo>
                    <a:lnTo>
                      <a:pt x="4" y="13"/>
                    </a:lnTo>
                    <a:lnTo>
                      <a:pt x="9" y="32"/>
                    </a:lnTo>
                    <a:lnTo>
                      <a:pt x="10" y="37"/>
                    </a:lnTo>
                    <a:lnTo>
                      <a:pt x="12" y="43"/>
                    </a:lnTo>
                    <a:lnTo>
                      <a:pt x="17" y="54"/>
                    </a:lnTo>
                    <a:lnTo>
                      <a:pt x="24" y="64"/>
                    </a:lnTo>
                    <a:lnTo>
                      <a:pt x="16" y="60"/>
                    </a:lnTo>
                    <a:lnTo>
                      <a:pt x="13" y="58"/>
                    </a:lnTo>
                    <a:lnTo>
                      <a:pt x="10" y="55"/>
                    </a:lnTo>
                    <a:lnTo>
                      <a:pt x="7" y="51"/>
                    </a:lnTo>
                    <a:lnTo>
                      <a:pt x="4" y="45"/>
                    </a:lnTo>
                    <a:lnTo>
                      <a:pt x="2" y="38"/>
                    </a:lnTo>
                    <a:lnTo>
                      <a:pt x="1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76"/>
              <p:cNvSpPr>
                <a:spLocks/>
              </p:cNvSpPr>
              <p:nvPr/>
            </p:nvSpPr>
            <p:spPr bwMode="auto">
              <a:xfrm>
                <a:off x="96" y="154"/>
                <a:ext cx="4" cy="2"/>
              </a:xfrm>
              <a:custGeom>
                <a:avLst/>
                <a:gdLst>
                  <a:gd name="T0" fmla="*/ 0 w 45"/>
                  <a:gd name="T1" fmla="*/ 0 h 25"/>
                  <a:gd name="T2" fmla="*/ 0 w 45"/>
                  <a:gd name="T3" fmla="*/ 0 h 25"/>
                  <a:gd name="T4" fmla="*/ 0 w 45"/>
                  <a:gd name="T5" fmla="*/ 0 h 25"/>
                  <a:gd name="T6" fmla="*/ 0 w 45"/>
                  <a:gd name="T7" fmla="*/ 0 h 25"/>
                  <a:gd name="T8" fmla="*/ 0 w 45"/>
                  <a:gd name="T9" fmla="*/ 0 h 25"/>
                  <a:gd name="T10" fmla="*/ 0 w 45"/>
                  <a:gd name="T11" fmla="*/ 0 h 25"/>
                  <a:gd name="T12" fmla="*/ 0 w 45"/>
                  <a:gd name="T13" fmla="*/ 0 h 25"/>
                  <a:gd name="T14" fmla="*/ 0 w 45"/>
                  <a:gd name="T15" fmla="*/ 0 h 25"/>
                  <a:gd name="T16" fmla="*/ 0 w 45"/>
                  <a:gd name="T17" fmla="*/ 0 h 25"/>
                  <a:gd name="T18" fmla="*/ 0 w 45"/>
                  <a:gd name="T19" fmla="*/ 0 h 25"/>
                  <a:gd name="T20" fmla="*/ 0 w 45"/>
                  <a:gd name="T21" fmla="*/ 0 h 25"/>
                  <a:gd name="T22" fmla="*/ 0 w 45"/>
                  <a:gd name="T23" fmla="*/ 0 h 25"/>
                  <a:gd name="T24" fmla="*/ 0 w 45"/>
                  <a:gd name="T25" fmla="*/ 0 h 25"/>
                  <a:gd name="T26" fmla="*/ 0 w 45"/>
                  <a:gd name="T27" fmla="*/ 0 h 25"/>
                  <a:gd name="T28" fmla="*/ 0 w 45"/>
                  <a:gd name="T29" fmla="*/ 0 h 25"/>
                  <a:gd name="T30" fmla="*/ 0 w 45"/>
                  <a:gd name="T31" fmla="*/ 0 h 25"/>
                  <a:gd name="T32" fmla="*/ 0 w 45"/>
                  <a:gd name="T33" fmla="*/ 0 h 25"/>
                  <a:gd name="T34" fmla="*/ 0 w 45"/>
                  <a:gd name="T35" fmla="*/ 0 h 25"/>
                  <a:gd name="T36" fmla="*/ 0 w 45"/>
                  <a:gd name="T37" fmla="*/ 0 h 25"/>
                  <a:gd name="T38" fmla="*/ 0 w 45"/>
                  <a:gd name="T39" fmla="*/ 0 h 25"/>
                  <a:gd name="T40" fmla="*/ 0 w 45"/>
                  <a:gd name="T41" fmla="*/ 0 h 25"/>
                  <a:gd name="T42" fmla="*/ 0 w 45"/>
                  <a:gd name="T43" fmla="*/ 0 h 25"/>
                  <a:gd name="T44" fmla="*/ 0 w 45"/>
                  <a:gd name="T45" fmla="*/ 0 h 25"/>
                  <a:gd name="T46" fmla="*/ 0 w 45"/>
                  <a:gd name="T47" fmla="*/ 0 h 25"/>
                  <a:gd name="T48" fmla="*/ 0 w 45"/>
                  <a:gd name="T49" fmla="*/ 0 h 25"/>
                  <a:gd name="T50" fmla="*/ 0 w 45"/>
                  <a:gd name="T51" fmla="*/ 0 h 25"/>
                  <a:gd name="T52" fmla="*/ 0 w 45"/>
                  <a:gd name="T53" fmla="*/ 0 h 25"/>
                  <a:gd name="T54" fmla="*/ 0 w 45"/>
                  <a:gd name="T55" fmla="*/ 0 h 25"/>
                  <a:gd name="T56" fmla="*/ 0 w 45"/>
                  <a:gd name="T57" fmla="*/ 0 h 25"/>
                  <a:gd name="T58" fmla="*/ 0 w 45"/>
                  <a:gd name="T59" fmla="*/ 0 h 25"/>
                  <a:gd name="T60" fmla="*/ 0 w 45"/>
                  <a:gd name="T61" fmla="*/ 0 h 25"/>
                  <a:gd name="T62" fmla="*/ 0 w 45"/>
                  <a:gd name="T63" fmla="*/ 0 h 25"/>
                  <a:gd name="T64" fmla="*/ 0 w 45"/>
                  <a:gd name="T65" fmla="*/ 0 h 25"/>
                  <a:gd name="T66" fmla="*/ 0 w 45"/>
                  <a:gd name="T67" fmla="*/ 0 h 25"/>
                  <a:gd name="T68" fmla="*/ 0 w 45"/>
                  <a:gd name="T69" fmla="*/ 0 h 25"/>
                  <a:gd name="T70" fmla="*/ 0 w 45"/>
                  <a:gd name="T71" fmla="*/ 0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11"/>
                    </a:lnTo>
                    <a:lnTo>
                      <a:pt x="45" y="16"/>
                    </a:lnTo>
                    <a:lnTo>
                      <a:pt x="42" y="25"/>
                    </a:lnTo>
                    <a:lnTo>
                      <a:pt x="40" y="24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7" y="16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1" y="9"/>
                    </a:lnTo>
                    <a:lnTo>
                      <a:pt x="6" y="12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8" y="5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auto">
              <a:xfrm>
                <a:off x="98" y="147"/>
                <a:ext cx="6" cy="2"/>
              </a:xfrm>
              <a:custGeom>
                <a:avLst/>
                <a:gdLst>
                  <a:gd name="T0" fmla="*/ 0 w 56"/>
                  <a:gd name="T1" fmla="*/ 0 h 22"/>
                  <a:gd name="T2" fmla="*/ 0 w 56"/>
                  <a:gd name="T3" fmla="*/ 0 h 22"/>
                  <a:gd name="T4" fmla="*/ 0 w 56"/>
                  <a:gd name="T5" fmla="*/ 0 h 22"/>
                  <a:gd name="T6" fmla="*/ 0 w 56"/>
                  <a:gd name="T7" fmla="*/ 0 h 22"/>
                  <a:gd name="T8" fmla="*/ 0 w 56"/>
                  <a:gd name="T9" fmla="*/ 0 h 22"/>
                  <a:gd name="T10" fmla="*/ 0 w 56"/>
                  <a:gd name="T11" fmla="*/ 0 h 22"/>
                  <a:gd name="T12" fmla="*/ 0 w 56"/>
                  <a:gd name="T13" fmla="*/ 0 h 22"/>
                  <a:gd name="T14" fmla="*/ 0 w 56"/>
                  <a:gd name="T15" fmla="*/ 0 h 22"/>
                  <a:gd name="T16" fmla="*/ 0 w 56"/>
                  <a:gd name="T17" fmla="*/ 0 h 22"/>
                  <a:gd name="T18" fmla="*/ 0 w 56"/>
                  <a:gd name="T19" fmla="*/ 0 h 22"/>
                  <a:gd name="T20" fmla="*/ 0 w 56"/>
                  <a:gd name="T21" fmla="*/ 0 h 22"/>
                  <a:gd name="T22" fmla="*/ 0 w 56"/>
                  <a:gd name="T23" fmla="*/ 0 h 22"/>
                  <a:gd name="T24" fmla="*/ 0 w 56"/>
                  <a:gd name="T25" fmla="*/ 0 h 22"/>
                  <a:gd name="T26" fmla="*/ 0 w 56"/>
                  <a:gd name="T27" fmla="*/ 0 h 22"/>
                  <a:gd name="T28" fmla="*/ 0 w 56"/>
                  <a:gd name="T29" fmla="*/ 0 h 22"/>
                  <a:gd name="T30" fmla="*/ 0 w 56"/>
                  <a:gd name="T31" fmla="*/ 0 h 22"/>
                  <a:gd name="T32" fmla="*/ 0 w 56"/>
                  <a:gd name="T33" fmla="*/ 0 h 22"/>
                  <a:gd name="T34" fmla="*/ 0 w 56"/>
                  <a:gd name="T35" fmla="*/ 0 h 22"/>
                  <a:gd name="T36" fmla="*/ 0 w 56"/>
                  <a:gd name="T37" fmla="*/ 0 h 22"/>
                  <a:gd name="T38" fmla="*/ 0 w 56"/>
                  <a:gd name="T39" fmla="*/ 0 h 22"/>
                  <a:gd name="T40" fmla="*/ 0 w 56"/>
                  <a:gd name="T41" fmla="*/ 0 h 22"/>
                  <a:gd name="T42" fmla="*/ 0 w 56"/>
                  <a:gd name="T43" fmla="*/ 0 h 22"/>
                  <a:gd name="T44" fmla="*/ 0 w 56"/>
                  <a:gd name="T45" fmla="*/ 0 h 22"/>
                  <a:gd name="T46" fmla="*/ 0 w 56"/>
                  <a:gd name="T47" fmla="*/ 0 h 22"/>
                  <a:gd name="T48" fmla="*/ 0 w 56"/>
                  <a:gd name="T49" fmla="*/ 0 h 22"/>
                  <a:gd name="T50" fmla="*/ 0 w 56"/>
                  <a:gd name="T51" fmla="*/ 0 h 22"/>
                  <a:gd name="T52" fmla="*/ 0 w 56"/>
                  <a:gd name="T53" fmla="*/ 0 h 22"/>
                  <a:gd name="T54" fmla="*/ 0 w 56"/>
                  <a:gd name="T55" fmla="*/ 0 h 22"/>
                  <a:gd name="T56" fmla="*/ 0 w 56"/>
                  <a:gd name="T57" fmla="*/ 0 h 22"/>
                  <a:gd name="T58" fmla="*/ 0 w 56"/>
                  <a:gd name="T59" fmla="*/ 0 h 22"/>
                  <a:gd name="T60" fmla="*/ 0 w 56"/>
                  <a:gd name="T61" fmla="*/ 0 h 22"/>
                  <a:gd name="T62" fmla="*/ 0 w 56"/>
                  <a:gd name="T63" fmla="*/ 0 h 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" h="22">
                    <a:moveTo>
                      <a:pt x="39" y="14"/>
                    </a:moveTo>
                    <a:lnTo>
                      <a:pt x="39" y="14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9" y="11"/>
                    </a:lnTo>
                    <a:lnTo>
                      <a:pt x="54" y="7"/>
                    </a:lnTo>
                    <a:lnTo>
                      <a:pt x="56" y="6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5" y="20"/>
                    </a:lnTo>
                    <a:lnTo>
                      <a:pt x="40" y="22"/>
                    </a:lnTo>
                    <a:lnTo>
                      <a:pt x="37" y="21"/>
                    </a:lnTo>
                    <a:lnTo>
                      <a:pt x="32" y="19"/>
                    </a:lnTo>
                    <a:lnTo>
                      <a:pt x="25" y="14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6"/>
                    </a:lnTo>
                    <a:lnTo>
                      <a:pt x="9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8" y="3"/>
                    </a:lnTo>
                    <a:lnTo>
                      <a:pt x="30" y="9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Freeform 78"/>
              <p:cNvSpPr>
                <a:spLocks/>
              </p:cNvSpPr>
              <p:nvPr/>
            </p:nvSpPr>
            <p:spPr bwMode="auto">
              <a:xfrm>
                <a:off x="99" y="143"/>
                <a:ext cx="12" cy="2"/>
              </a:xfrm>
              <a:custGeom>
                <a:avLst/>
                <a:gdLst>
                  <a:gd name="T0" fmla="*/ 0 w 133"/>
                  <a:gd name="T1" fmla="*/ 0 h 20"/>
                  <a:gd name="T2" fmla="*/ 0 w 133"/>
                  <a:gd name="T3" fmla="*/ 0 h 20"/>
                  <a:gd name="T4" fmla="*/ 0 w 133"/>
                  <a:gd name="T5" fmla="*/ 0 h 20"/>
                  <a:gd name="T6" fmla="*/ 0 w 133"/>
                  <a:gd name="T7" fmla="*/ 0 h 20"/>
                  <a:gd name="T8" fmla="*/ 0 w 133"/>
                  <a:gd name="T9" fmla="*/ 0 h 20"/>
                  <a:gd name="T10" fmla="*/ 0 w 133"/>
                  <a:gd name="T11" fmla="*/ 0 h 20"/>
                  <a:gd name="T12" fmla="*/ 0 w 133"/>
                  <a:gd name="T13" fmla="*/ 0 h 20"/>
                  <a:gd name="T14" fmla="*/ 0 w 133"/>
                  <a:gd name="T15" fmla="*/ 0 h 20"/>
                  <a:gd name="T16" fmla="*/ 0 w 133"/>
                  <a:gd name="T17" fmla="*/ 0 h 20"/>
                  <a:gd name="T18" fmla="*/ 0 w 133"/>
                  <a:gd name="T19" fmla="*/ 0 h 20"/>
                  <a:gd name="T20" fmla="*/ 0 w 133"/>
                  <a:gd name="T21" fmla="*/ 0 h 20"/>
                  <a:gd name="T22" fmla="*/ 0 w 133"/>
                  <a:gd name="T23" fmla="*/ 0 h 20"/>
                  <a:gd name="T24" fmla="*/ 0 w 133"/>
                  <a:gd name="T25" fmla="*/ 0 h 20"/>
                  <a:gd name="T26" fmla="*/ 0 w 133"/>
                  <a:gd name="T27" fmla="*/ 0 h 20"/>
                  <a:gd name="T28" fmla="*/ 0 w 133"/>
                  <a:gd name="T29" fmla="*/ 0 h 20"/>
                  <a:gd name="T30" fmla="*/ 0 w 133"/>
                  <a:gd name="T31" fmla="*/ 0 h 20"/>
                  <a:gd name="T32" fmla="*/ 0 w 133"/>
                  <a:gd name="T33" fmla="*/ 0 h 20"/>
                  <a:gd name="T34" fmla="*/ 0 w 133"/>
                  <a:gd name="T35" fmla="*/ 0 h 20"/>
                  <a:gd name="T36" fmla="*/ 0 w 133"/>
                  <a:gd name="T37" fmla="*/ 0 h 20"/>
                  <a:gd name="T38" fmla="*/ 0 w 133"/>
                  <a:gd name="T39" fmla="*/ 0 h 20"/>
                  <a:gd name="T40" fmla="*/ 0 w 133"/>
                  <a:gd name="T41" fmla="*/ 0 h 20"/>
                  <a:gd name="T42" fmla="*/ 0 w 133"/>
                  <a:gd name="T43" fmla="*/ 0 h 20"/>
                  <a:gd name="T44" fmla="*/ 0 w 133"/>
                  <a:gd name="T45" fmla="*/ 0 h 20"/>
                  <a:gd name="T46" fmla="*/ 0 w 133"/>
                  <a:gd name="T47" fmla="*/ 0 h 20"/>
                  <a:gd name="T48" fmla="*/ 0 w 133"/>
                  <a:gd name="T49" fmla="*/ 0 h 20"/>
                  <a:gd name="T50" fmla="*/ 0 w 133"/>
                  <a:gd name="T51" fmla="*/ 0 h 20"/>
                  <a:gd name="T52" fmla="*/ 0 w 133"/>
                  <a:gd name="T53" fmla="*/ 0 h 20"/>
                  <a:gd name="T54" fmla="*/ 0 w 133"/>
                  <a:gd name="T55" fmla="*/ 0 h 20"/>
                  <a:gd name="T56" fmla="*/ 0 w 133"/>
                  <a:gd name="T57" fmla="*/ 0 h 20"/>
                  <a:gd name="T58" fmla="*/ 0 w 133"/>
                  <a:gd name="T59" fmla="*/ 0 h 20"/>
                  <a:gd name="T60" fmla="*/ 0 w 133"/>
                  <a:gd name="T61" fmla="*/ 0 h 20"/>
                  <a:gd name="T62" fmla="*/ 0 w 133"/>
                  <a:gd name="T63" fmla="*/ 0 h 20"/>
                  <a:gd name="T64" fmla="*/ 0 w 133"/>
                  <a:gd name="T65" fmla="*/ 0 h 20"/>
                  <a:gd name="T66" fmla="*/ 0 w 133"/>
                  <a:gd name="T67" fmla="*/ 0 h 20"/>
                  <a:gd name="T68" fmla="*/ 0 w 133"/>
                  <a:gd name="T69" fmla="*/ 0 h 20"/>
                  <a:gd name="T70" fmla="*/ 0 w 133"/>
                  <a:gd name="T71" fmla="*/ 0 h 20"/>
                  <a:gd name="T72" fmla="*/ 0 w 133"/>
                  <a:gd name="T73" fmla="*/ 0 h 20"/>
                  <a:gd name="T74" fmla="*/ 0 w 133"/>
                  <a:gd name="T75" fmla="*/ 0 h 20"/>
                  <a:gd name="T76" fmla="*/ 0 w 133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3" h="20">
                    <a:moveTo>
                      <a:pt x="0" y="15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10" y="7"/>
                    </a:lnTo>
                    <a:lnTo>
                      <a:pt x="20" y="4"/>
                    </a:lnTo>
                    <a:lnTo>
                      <a:pt x="31" y="1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5" y="2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76" y="7"/>
                    </a:lnTo>
                    <a:lnTo>
                      <a:pt x="96" y="6"/>
                    </a:lnTo>
                    <a:lnTo>
                      <a:pt x="108" y="7"/>
                    </a:lnTo>
                    <a:lnTo>
                      <a:pt x="119" y="9"/>
                    </a:lnTo>
                    <a:lnTo>
                      <a:pt x="128" y="12"/>
                    </a:lnTo>
                    <a:lnTo>
                      <a:pt x="131" y="14"/>
                    </a:lnTo>
                    <a:lnTo>
                      <a:pt x="133" y="16"/>
                    </a:lnTo>
                    <a:lnTo>
                      <a:pt x="112" y="14"/>
                    </a:lnTo>
                    <a:lnTo>
                      <a:pt x="88" y="13"/>
                    </a:lnTo>
                    <a:lnTo>
                      <a:pt x="77" y="13"/>
                    </a:lnTo>
                    <a:lnTo>
                      <a:pt x="63" y="14"/>
                    </a:lnTo>
                    <a:lnTo>
                      <a:pt x="49" y="16"/>
                    </a:lnTo>
                    <a:lnTo>
                      <a:pt x="42" y="17"/>
                    </a:lnTo>
                    <a:lnTo>
                      <a:pt x="37" y="20"/>
                    </a:lnTo>
                    <a:lnTo>
                      <a:pt x="51" y="7"/>
                    </a:lnTo>
                    <a:lnTo>
                      <a:pt x="45" y="7"/>
                    </a:lnTo>
                    <a:lnTo>
                      <a:pt x="38" y="7"/>
                    </a:lnTo>
                    <a:lnTo>
                      <a:pt x="20" y="1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79"/>
              <p:cNvSpPr>
                <a:spLocks/>
              </p:cNvSpPr>
              <p:nvPr/>
            </p:nvSpPr>
            <p:spPr bwMode="auto">
              <a:xfrm>
                <a:off x="96" y="163"/>
                <a:ext cx="1" cy="5"/>
              </a:xfrm>
              <a:custGeom>
                <a:avLst/>
                <a:gdLst>
                  <a:gd name="T0" fmla="*/ 0 w 18"/>
                  <a:gd name="T1" fmla="*/ 0 h 52"/>
                  <a:gd name="T2" fmla="*/ 0 w 18"/>
                  <a:gd name="T3" fmla="*/ 0 h 52"/>
                  <a:gd name="T4" fmla="*/ 0 w 18"/>
                  <a:gd name="T5" fmla="*/ 0 h 52"/>
                  <a:gd name="T6" fmla="*/ 0 w 18"/>
                  <a:gd name="T7" fmla="*/ 0 h 52"/>
                  <a:gd name="T8" fmla="*/ 0 w 18"/>
                  <a:gd name="T9" fmla="*/ 0 h 52"/>
                  <a:gd name="T10" fmla="*/ 0 w 18"/>
                  <a:gd name="T11" fmla="*/ 0 h 52"/>
                  <a:gd name="T12" fmla="*/ 0 w 18"/>
                  <a:gd name="T13" fmla="*/ 0 h 52"/>
                  <a:gd name="T14" fmla="*/ 0 w 18"/>
                  <a:gd name="T15" fmla="*/ 0 h 52"/>
                  <a:gd name="T16" fmla="*/ 0 w 18"/>
                  <a:gd name="T17" fmla="*/ 0 h 52"/>
                  <a:gd name="T18" fmla="*/ 0 w 18"/>
                  <a:gd name="T19" fmla="*/ 0 h 52"/>
                  <a:gd name="T20" fmla="*/ 0 w 18"/>
                  <a:gd name="T21" fmla="*/ 0 h 52"/>
                  <a:gd name="T22" fmla="*/ 0 w 18"/>
                  <a:gd name="T23" fmla="*/ 0 h 52"/>
                  <a:gd name="T24" fmla="*/ 0 w 18"/>
                  <a:gd name="T25" fmla="*/ 0 h 52"/>
                  <a:gd name="T26" fmla="*/ 0 w 18"/>
                  <a:gd name="T27" fmla="*/ 0 h 52"/>
                  <a:gd name="T28" fmla="*/ 0 w 18"/>
                  <a:gd name="T29" fmla="*/ 0 h 52"/>
                  <a:gd name="T30" fmla="*/ 0 w 18"/>
                  <a:gd name="T31" fmla="*/ 0 h 52"/>
                  <a:gd name="T32" fmla="*/ 0 w 18"/>
                  <a:gd name="T33" fmla="*/ 0 h 52"/>
                  <a:gd name="T34" fmla="*/ 0 w 18"/>
                  <a:gd name="T35" fmla="*/ 0 h 52"/>
                  <a:gd name="T36" fmla="*/ 0 w 18"/>
                  <a:gd name="T37" fmla="*/ 0 h 52"/>
                  <a:gd name="T38" fmla="*/ 0 w 18"/>
                  <a:gd name="T39" fmla="*/ 0 h 52"/>
                  <a:gd name="T40" fmla="*/ 0 w 18"/>
                  <a:gd name="T41" fmla="*/ 0 h 52"/>
                  <a:gd name="T42" fmla="*/ 0 w 18"/>
                  <a:gd name="T43" fmla="*/ 0 h 52"/>
                  <a:gd name="T44" fmla="*/ 0 w 18"/>
                  <a:gd name="T45" fmla="*/ 0 h 52"/>
                  <a:gd name="T46" fmla="*/ 0 w 18"/>
                  <a:gd name="T47" fmla="*/ 0 h 52"/>
                  <a:gd name="T48" fmla="*/ 0 w 18"/>
                  <a:gd name="T49" fmla="*/ 0 h 52"/>
                  <a:gd name="T50" fmla="*/ 0 w 18"/>
                  <a:gd name="T51" fmla="*/ 0 h 52"/>
                  <a:gd name="T52" fmla="*/ 0 w 18"/>
                  <a:gd name="T53" fmla="*/ 0 h 52"/>
                  <a:gd name="T54" fmla="*/ 0 w 18"/>
                  <a:gd name="T55" fmla="*/ 0 h 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" h="52">
                    <a:moveTo>
                      <a:pt x="17" y="0"/>
                    </a:moveTo>
                    <a:lnTo>
                      <a:pt x="17" y="0"/>
                    </a:lnTo>
                    <a:lnTo>
                      <a:pt x="18" y="1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5" y="30"/>
                    </a:lnTo>
                    <a:lnTo>
                      <a:pt x="6" y="38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16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80"/>
              <p:cNvSpPr>
                <a:spLocks/>
              </p:cNvSpPr>
              <p:nvPr/>
            </p:nvSpPr>
            <p:spPr bwMode="auto">
              <a:xfrm>
                <a:off x="100" y="139"/>
                <a:ext cx="17" cy="6"/>
              </a:xfrm>
              <a:custGeom>
                <a:avLst/>
                <a:gdLst>
                  <a:gd name="T0" fmla="*/ 0 w 186"/>
                  <a:gd name="T1" fmla="*/ 0 h 65"/>
                  <a:gd name="T2" fmla="*/ 0 w 186"/>
                  <a:gd name="T3" fmla="*/ 0 h 65"/>
                  <a:gd name="T4" fmla="*/ 0 w 186"/>
                  <a:gd name="T5" fmla="*/ 0 h 65"/>
                  <a:gd name="T6" fmla="*/ 0 w 186"/>
                  <a:gd name="T7" fmla="*/ 0 h 65"/>
                  <a:gd name="T8" fmla="*/ 0 w 186"/>
                  <a:gd name="T9" fmla="*/ 0 h 65"/>
                  <a:gd name="T10" fmla="*/ 0 w 186"/>
                  <a:gd name="T11" fmla="*/ 0 h 65"/>
                  <a:gd name="T12" fmla="*/ 0 w 186"/>
                  <a:gd name="T13" fmla="*/ 0 h 65"/>
                  <a:gd name="T14" fmla="*/ 0 w 186"/>
                  <a:gd name="T15" fmla="*/ 0 h 65"/>
                  <a:gd name="T16" fmla="*/ 0 w 186"/>
                  <a:gd name="T17" fmla="*/ 0 h 65"/>
                  <a:gd name="T18" fmla="*/ 0 w 186"/>
                  <a:gd name="T19" fmla="*/ 0 h 65"/>
                  <a:gd name="T20" fmla="*/ 0 w 186"/>
                  <a:gd name="T21" fmla="*/ 0 h 65"/>
                  <a:gd name="T22" fmla="*/ 0 w 186"/>
                  <a:gd name="T23" fmla="*/ 0 h 65"/>
                  <a:gd name="T24" fmla="*/ 0 w 186"/>
                  <a:gd name="T25" fmla="*/ 0 h 65"/>
                  <a:gd name="T26" fmla="*/ 0 w 186"/>
                  <a:gd name="T27" fmla="*/ 0 h 65"/>
                  <a:gd name="T28" fmla="*/ 0 w 186"/>
                  <a:gd name="T29" fmla="*/ 0 h 65"/>
                  <a:gd name="T30" fmla="*/ 0 w 186"/>
                  <a:gd name="T31" fmla="*/ 0 h 65"/>
                  <a:gd name="T32" fmla="*/ 0 w 186"/>
                  <a:gd name="T33" fmla="*/ 0 h 65"/>
                  <a:gd name="T34" fmla="*/ 0 w 186"/>
                  <a:gd name="T35" fmla="*/ 0 h 65"/>
                  <a:gd name="T36" fmla="*/ 0 w 186"/>
                  <a:gd name="T37" fmla="*/ 0 h 65"/>
                  <a:gd name="T38" fmla="*/ 0 w 186"/>
                  <a:gd name="T39" fmla="*/ 0 h 65"/>
                  <a:gd name="T40" fmla="*/ 0 w 186"/>
                  <a:gd name="T41" fmla="*/ 0 h 65"/>
                  <a:gd name="T42" fmla="*/ 0 w 186"/>
                  <a:gd name="T43" fmla="*/ 0 h 65"/>
                  <a:gd name="T44" fmla="*/ 0 w 186"/>
                  <a:gd name="T45" fmla="*/ 0 h 65"/>
                  <a:gd name="T46" fmla="*/ 0 w 186"/>
                  <a:gd name="T47" fmla="*/ 0 h 65"/>
                  <a:gd name="T48" fmla="*/ 0 w 186"/>
                  <a:gd name="T49" fmla="*/ 0 h 65"/>
                  <a:gd name="T50" fmla="*/ 0 w 186"/>
                  <a:gd name="T51" fmla="*/ 0 h 65"/>
                  <a:gd name="T52" fmla="*/ 0 w 186"/>
                  <a:gd name="T53" fmla="*/ 0 h 65"/>
                  <a:gd name="T54" fmla="*/ 0 w 186"/>
                  <a:gd name="T55" fmla="*/ 0 h 65"/>
                  <a:gd name="T56" fmla="*/ 0 w 186"/>
                  <a:gd name="T57" fmla="*/ 0 h 65"/>
                  <a:gd name="T58" fmla="*/ 0 w 186"/>
                  <a:gd name="T59" fmla="*/ 0 h 65"/>
                  <a:gd name="T60" fmla="*/ 0 w 186"/>
                  <a:gd name="T61" fmla="*/ 0 h 65"/>
                  <a:gd name="T62" fmla="*/ 0 w 186"/>
                  <a:gd name="T63" fmla="*/ 0 h 65"/>
                  <a:gd name="T64" fmla="*/ 0 w 186"/>
                  <a:gd name="T65" fmla="*/ 0 h 65"/>
                  <a:gd name="T66" fmla="*/ 0 w 186"/>
                  <a:gd name="T67" fmla="*/ 0 h 65"/>
                  <a:gd name="T68" fmla="*/ 0 w 186"/>
                  <a:gd name="T69" fmla="*/ 0 h 65"/>
                  <a:gd name="T70" fmla="*/ 0 w 186"/>
                  <a:gd name="T71" fmla="*/ 0 h 65"/>
                  <a:gd name="T72" fmla="*/ 0 w 186"/>
                  <a:gd name="T73" fmla="*/ 0 h 65"/>
                  <a:gd name="T74" fmla="*/ 0 w 186"/>
                  <a:gd name="T75" fmla="*/ 0 h 65"/>
                  <a:gd name="T76" fmla="*/ 0 w 186"/>
                  <a:gd name="T77" fmla="*/ 0 h 65"/>
                  <a:gd name="T78" fmla="*/ 0 w 186"/>
                  <a:gd name="T79" fmla="*/ 0 h 65"/>
                  <a:gd name="T80" fmla="*/ 0 w 186"/>
                  <a:gd name="T81" fmla="*/ 0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6" h="65">
                    <a:moveTo>
                      <a:pt x="71" y="0"/>
                    </a:moveTo>
                    <a:lnTo>
                      <a:pt x="71" y="0"/>
                    </a:lnTo>
                    <a:lnTo>
                      <a:pt x="86" y="0"/>
                    </a:lnTo>
                    <a:lnTo>
                      <a:pt x="99" y="1"/>
                    </a:lnTo>
                    <a:lnTo>
                      <a:pt x="114" y="3"/>
                    </a:lnTo>
                    <a:lnTo>
                      <a:pt x="126" y="6"/>
                    </a:lnTo>
                    <a:lnTo>
                      <a:pt x="138" y="12"/>
                    </a:lnTo>
                    <a:lnTo>
                      <a:pt x="150" y="18"/>
                    </a:lnTo>
                    <a:lnTo>
                      <a:pt x="161" y="25"/>
                    </a:lnTo>
                    <a:lnTo>
                      <a:pt x="170" y="35"/>
                    </a:lnTo>
                    <a:lnTo>
                      <a:pt x="175" y="42"/>
                    </a:lnTo>
                    <a:lnTo>
                      <a:pt x="179" y="49"/>
                    </a:lnTo>
                    <a:lnTo>
                      <a:pt x="186" y="65"/>
                    </a:lnTo>
                    <a:lnTo>
                      <a:pt x="172" y="50"/>
                    </a:lnTo>
                    <a:lnTo>
                      <a:pt x="160" y="39"/>
                    </a:lnTo>
                    <a:lnTo>
                      <a:pt x="149" y="30"/>
                    </a:lnTo>
                    <a:lnTo>
                      <a:pt x="140" y="25"/>
                    </a:lnTo>
                    <a:lnTo>
                      <a:pt x="133" y="21"/>
                    </a:lnTo>
                    <a:lnTo>
                      <a:pt x="128" y="19"/>
                    </a:lnTo>
                    <a:lnTo>
                      <a:pt x="123" y="17"/>
                    </a:lnTo>
                    <a:lnTo>
                      <a:pt x="96" y="12"/>
                    </a:lnTo>
                    <a:lnTo>
                      <a:pt x="83" y="9"/>
                    </a:lnTo>
                    <a:lnTo>
                      <a:pt x="69" y="8"/>
                    </a:lnTo>
                    <a:lnTo>
                      <a:pt x="61" y="8"/>
                    </a:lnTo>
                    <a:lnTo>
                      <a:pt x="51" y="11"/>
                    </a:lnTo>
                    <a:lnTo>
                      <a:pt x="28" y="16"/>
                    </a:lnTo>
                    <a:lnTo>
                      <a:pt x="8" y="21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5" y="18"/>
                    </a:lnTo>
                    <a:lnTo>
                      <a:pt x="15" y="14"/>
                    </a:lnTo>
                    <a:lnTo>
                      <a:pt x="26" y="9"/>
                    </a:lnTo>
                    <a:lnTo>
                      <a:pt x="38" y="6"/>
                    </a:lnTo>
                    <a:lnTo>
                      <a:pt x="61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Freeform 81"/>
              <p:cNvSpPr>
                <a:spLocks/>
              </p:cNvSpPr>
              <p:nvPr/>
            </p:nvSpPr>
            <p:spPr bwMode="auto">
              <a:xfrm>
                <a:off x="98" y="155"/>
                <a:ext cx="1" cy="2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7">
                    <a:moveTo>
                      <a:pt x="5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82"/>
              <p:cNvSpPr>
                <a:spLocks/>
              </p:cNvSpPr>
              <p:nvPr/>
            </p:nvSpPr>
            <p:spPr bwMode="auto">
              <a:xfrm>
                <a:off x="97" y="165"/>
                <a:ext cx="6" cy="5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w 67"/>
                  <a:gd name="T45" fmla="*/ 0 h 51"/>
                  <a:gd name="T46" fmla="*/ 0 w 67"/>
                  <a:gd name="T47" fmla="*/ 0 h 51"/>
                  <a:gd name="T48" fmla="*/ 0 w 67"/>
                  <a:gd name="T49" fmla="*/ 0 h 51"/>
                  <a:gd name="T50" fmla="*/ 0 w 67"/>
                  <a:gd name="T51" fmla="*/ 0 h 51"/>
                  <a:gd name="T52" fmla="*/ 0 w 67"/>
                  <a:gd name="T53" fmla="*/ 0 h 51"/>
                  <a:gd name="T54" fmla="*/ 0 w 67"/>
                  <a:gd name="T55" fmla="*/ 0 h 51"/>
                  <a:gd name="T56" fmla="*/ 0 w 67"/>
                  <a:gd name="T57" fmla="*/ 0 h 51"/>
                  <a:gd name="T58" fmla="*/ 0 w 67"/>
                  <a:gd name="T59" fmla="*/ 0 h 51"/>
                  <a:gd name="T60" fmla="*/ 0 w 67"/>
                  <a:gd name="T61" fmla="*/ 0 h 51"/>
                  <a:gd name="T62" fmla="*/ 0 w 67"/>
                  <a:gd name="T63" fmla="*/ 0 h 51"/>
                  <a:gd name="T64" fmla="*/ 0 w 67"/>
                  <a:gd name="T65" fmla="*/ 0 h 51"/>
                  <a:gd name="T66" fmla="*/ 0 w 67"/>
                  <a:gd name="T67" fmla="*/ 0 h 51"/>
                  <a:gd name="T68" fmla="*/ 0 w 67"/>
                  <a:gd name="T69" fmla="*/ 0 h 51"/>
                  <a:gd name="T70" fmla="*/ 0 w 67"/>
                  <a:gd name="T71" fmla="*/ 0 h 51"/>
                  <a:gd name="T72" fmla="*/ 0 w 67"/>
                  <a:gd name="T73" fmla="*/ 0 h 51"/>
                  <a:gd name="T74" fmla="*/ 0 w 67"/>
                  <a:gd name="T75" fmla="*/ 0 h 51"/>
                  <a:gd name="T76" fmla="*/ 0 w 67"/>
                  <a:gd name="T77" fmla="*/ 0 h 51"/>
                  <a:gd name="T78" fmla="*/ 0 w 67"/>
                  <a:gd name="T79" fmla="*/ 0 h 51"/>
                  <a:gd name="T80" fmla="*/ 0 w 67"/>
                  <a:gd name="T81" fmla="*/ 0 h 51"/>
                  <a:gd name="T82" fmla="*/ 0 w 67"/>
                  <a:gd name="T83" fmla="*/ 0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" h="51">
                    <a:moveTo>
                      <a:pt x="60" y="14"/>
                    </a:moveTo>
                    <a:lnTo>
                      <a:pt x="60" y="14"/>
                    </a:lnTo>
                    <a:lnTo>
                      <a:pt x="62" y="18"/>
                    </a:lnTo>
                    <a:lnTo>
                      <a:pt x="64" y="22"/>
                    </a:lnTo>
                    <a:lnTo>
                      <a:pt x="66" y="33"/>
                    </a:lnTo>
                    <a:lnTo>
                      <a:pt x="67" y="44"/>
                    </a:lnTo>
                    <a:lnTo>
                      <a:pt x="66" y="48"/>
                    </a:lnTo>
                    <a:lnTo>
                      <a:pt x="65" y="51"/>
                    </a:lnTo>
                    <a:lnTo>
                      <a:pt x="64" y="47"/>
                    </a:lnTo>
                    <a:lnTo>
                      <a:pt x="62" y="35"/>
                    </a:lnTo>
                    <a:lnTo>
                      <a:pt x="60" y="29"/>
                    </a:lnTo>
                    <a:lnTo>
                      <a:pt x="56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33" y="10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5" y="10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5" y="25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1" y="37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7" y="2"/>
                    </a:lnTo>
                    <a:lnTo>
                      <a:pt x="45" y="4"/>
                    </a:lnTo>
                    <a:lnTo>
                      <a:pt x="52" y="7"/>
                    </a:lnTo>
                    <a:lnTo>
                      <a:pt x="57" y="10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83"/>
              <p:cNvSpPr>
                <a:spLocks/>
              </p:cNvSpPr>
              <p:nvPr/>
            </p:nvSpPr>
            <p:spPr bwMode="auto">
              <a:xfrm>
                <a:off x="98" y="154"/>
                <a:ext cx="4" cy="10"/>
              </a:xfrm>
              <a:custGeom>
                <a:avLst/>
                <a:gdLst>
                  <a:gd name="T0" fmla="*/ 0 w 41"/>
                  <a:gd name="T1" fmla="*/ 0 h 104"/>
                  <a:gd name="T2" fmla="*/ 0 w 41"/>
                  <a:gd name="T3" fmla="*/ 0 h 104"/>
                  <a:gd name="T4" fmla="*/ 0 w 41"/>
                  <a:gd name="T5" fmla="*/ 0 h 104"/>
                  <a:gd name="T6" fmla="*/ 0 w 41"/>
                  <a:gd name="T7" fmla="*/ 0 h 104"/>
                  <a:gd name="T8" fmla="*/ 0 w 41"/>
                  <a:gd name="T9" fmla="*/ 0 h 104"/>
                  <a:gd name="T10" fmla="*/ 0 w 41"/>
                  <a:gd name="T11" fmla="*/ 0 h 104"/>
                  <a:gd name="T12" fmla="*/ 0 w 41"/>
                  <a:gd name="T13" fmla="*/ 0 h 104"/>
                  <a:gd name="T14" fmla="*/ 0 w 41"/>
                  <a:gd name="T15" fmla="*/ 0 h 104"/>
                  <a:gd name="T16" fmla="*/ 0 w 41"/>
                  <a:gd name="T17" fmla="*/ 0 h 104"/>
                  <a:gd name="T18" fmla="*/ 0 w 41"/>
                  <a:gd name="T19" fmla="*/ 0 h 104"/>
                  <a:gd name="T20" fmla="*/ 0 w 41"/>
                  <a:gd name="T21" fmla="*/ 0 h 104"/>
                  <a:gd name="T22" fmla="*/ 0 w 41"/>
                  <a:gd name="T23" fmla="*/ 0 h 104"/>
                  <a:gd name="T24" fmla="*/ 0 w 41"/>
                  <a:gd name="T25" fmla="*/ 0 h 104"/>
                  <a:gd name="T26" fmla="*/ 0 w 41"/>
                  <a:gd name="T27" fmla="*/ 0 h 104"/>
                  <a:gd name="T28" fmla="*/ 0 w 41"/>
                  <a:gd name="T29" fmla="*/ 0 h 104"/>
                  <a:gd name="T30" fmla="*/ 0 w 41"/>
                  <a:gd name="T31" fmla="*/ 0 h 104"/>
                  <a:gd name="T32" fmla="*/ 0 w 41"/>
                  <a:gd name="T33" fmla="*/ 0 h 104"/>
                  <a:gd name="T34" fmla="*/ 0 w 41"/>
                  <a:gd name="T35" fmla="*/ 0 h 104"/>
                  <a:gd name="T36" fmla="*/ 0 w 41"/>
                  <a:gd name="T37" fmla="*/ 0 h 104"/>
                  <a:gd name="T38" fmla="*/ 0 w 41"/>
                  <a:gd name="T39" fmla="*/ 0 h 104"/>
                  <a:gd name="T40" fmla="*/ 0 w 41"/>
                  <a:gd name="T41" fmla="*/ 0 h 104"/>
                  <a:gd name="T42" fmla="*/ 0 w 41"/>
                  <a:gd name="T43" fmla="*/ 0 h 104"/>
                  <a:gd name="T44" fmla="*/ 0 w 41"/>
                  <a:gd name="T45" fmla="*/ 0 h 104"/>
                  <a:gd name="T46" fmla="*/ 0 w 41"/>
                  <a:gd name="T47" fmla="*/ 0 h 104"/>
                  <a:gd name="T48" fmla="*/ 0 w 41"/>
                  <a:gd name="T49" fmla="*/ 0 h 104"/>
                  <a:gd name="T50" fmla="*/ 0 w 41"/>
                  <a:gd name="T51" fmla="*/ 0 h 104"/>
                  <a:gd name="T52" fmla="*/ 0 w 41"/>
                  <a:gd name="T53" fmla="*/ 0 h 104"/>
                  <a:gd name="T54" fmla="*/ 0 w 41"/>
                  <a:gd name="T55" fmla="*/ 0 h 104"/>
                  <a:gd name="T56" fmla="*/ 0 w 41"/>
                  <a:gd name="T57" fmla="*/ 0 h 104"/>
                  <a:gd name="T58" fmla="*/ 0 w 41"/>
                  <a:gd name="T59" fmla="*/ 0 h 104"/>
                  <a:gd name="T60" fmla="*/ 0 w 41"/>
                  <a:gd name="T61" fmla="*/ 0 h 104"/>
                  <a:gd name="T62" fmla="*/ 0 w 41"/>
                  <a:gd name="T63" fmla="*/ 0 h 104"/>
                  <a:gd name="T64" fmla="*/ 0 w 41"/>
                  <a:gd name="T65" fmla="*/ 0 h 104"/>
                  <a:gd name="T66" fmla="*/ 0 w 41"/>
                  <a:gd name="T67" fmla="*/ 0 h 104"/>
                  <a:gd name="T68" fmla="*/ 0 w 41"/>
                  <a:gd name="T69" fmla="*/ 0 h 104"/>
                  <a:gd name="T70" fmla="*/ 0 w 41"/>
                  <a:gd name="T71" fmla="*/ 0 h 104"/>
                  <a:gd name="T72" fmla="*/ 0 w 41"/>
                  <a:gd name="T73" fmla="*/ 0 h 104"/>
                  <a:gd name="T74" fmla="*/ 0 w 41"/>
                  <a:gd name="T75" fmla="*/ 0 h 104"/>
                  <a:gd name="T76" fmla="*/ 0 w 41"/>
                  <a:gd name="T77" fmla="*/ 0 h 104"/>
                  <a:gd name="T78" fmla="*/ 0 w 41"/>
                  <a:gd name="T79" fmla="*/ 0 h 104"/>
                  <a:gd name="T80" fmla="*/ 0 w 41"/>
                  <a:gd name="T81" fmla="*/ 0 h 104"/>
                  <a:gd name="T82" fmla="*/ 0 w 41"/>
                  <a:gd name="T83" fmla="*/ 0 h 104"/>
                  <a:gd name="T84" fmla="*/ 0 w 41"/>
                  <a:gd name="T85" fmla="*/ 0 h 104"/>
                  <a:gd name="T86" fmla="*/ 0 w 41"/>
                  <a:gd name="T87" fmla="*/ 0 h 104"/>
                  <a:gd name="T88" fmla="*/ 0 w 41"/>
                  <a:gd name="T89" fmla="*/ 0 h 104"/>
                  <a:gd name="T90" fmla="*/ 0 w 41"/>
                  <a:gd name="T91" fmla="*/ 0 h 1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" h="104">
                    <a:moveTo>
                      <a:pt x="18" y="44"/>
                    </a:moveTo>
                    <a:lnTo>
                      <a:pt x="18" y="44"/>
                    </a:lnTo>
                    <a:lnTo>
                      <a:pt x="21" y="39"/>
                    </a:lnTo>
                    <a:lnTo>
                      <a:pt x="23" y="31"/>
                    </a:lnTo>
                    <a:lnTo>
                      <a:pt x="25" y="17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0" y="8"/>
                    </a:lnTo>
                    <a:lnTo>
                      <a:pt x="31" y="17"/>
                    </a:lnTo>
                    <a:lnTo>
                      <a:pt x="31" y="26"/>
                    </a:lnTo>
                    <a:lnTo>
                      <a:pt x="29" y="3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7" y="62"/>
                    </a:lnTo>
                    <a:lnTo>
                      <a:pt x="13" y="70"/>
                    </a:lnTo>
                    <a:lnTo>
                      <a:pt x="12" y="74"/>
                    </a:lnTo>
                    <a:lnTo>
                      <a:pt x="10" y="79"/>
                    </a:lnTo>
                    <a:lnTo>
                      <a:pt x="10" y="83"/>
                    </a:lnTo>
                    <a:lnTo>
                      <a:pt x="11" y="88"/>
                    </a:lnTo>
                    <a:lnTo>
                      <a:pt x="14" y="92"/>
                    </a:lnTo>
                    <a:lnTo>
                      <a:pt x="17" y="95"/>
                    </a:lnTo>
                    <a:lnTo>
                      <a:pt x="22" y="97"/>
                    </a:lnTo>
                    <a:lnTo>
                      <a:pt x="28" y="98"/>
                    </a:lnTo>
                    <a:lnTo>
                      <a:pt x="37" y="99"/>
                    </a:lnTo>
                    <a:lnTo>
                      <a:pt x="41" y="99"/>
                    </a:lnTo>
                    <a:lnTo>
                      <a:pt x="34" y="103"/>
                    </a:lnTo>
                    <a:lnTo>
                      <a:pt x="31" y="104"/>
                    </a:lnTo>
                    <a:lnTo>
                      <a:pt x="26" y="104"/>
                    </a:lnTo>
                    <a:lnTo>
                      <a:pt x="19" y="103"/>
                    </a:lnTo>
                    <a:lnTo>
                      <a:pt x="9" y="99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2" y="91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3" y="70"/>
                    </a:lnTo>
                    <a:lnTo>
                      <a:pt x="8" y="61"/>
                    </a:lnTo>
                    <a:lnTo>
                      <a:pt x="13" y="53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84"/>
              <p:cNvSpPr>
                <a:spLocks/>
              </p:cNvSpPr>
              <p:nvPr/>
            </p:nvSpPr>
            <p:spPr bwMode="auto">
              <a:xfrm>
                <a:off x="97" y="170"/>
                <a:ext cx="8" cy="5"/>
              </a:xfrm>
              <a:custGeom>
                <a:avLst/>
                <a:gdLst>
                  <a:gd name="T0" fmla="*/ 0 w 87"/>
                  <a:gd name="T1" fmla="*/ 0 h 59"/>
                  <a:gd name="T2" fmla="*/ 0 w 87"/>
                  <a:gd name="T3" fmla="*/ 0 h 59"/>
                  <a:gd name="T4" fmla="*/ 0 w 87"/>
                  <a:gd name="T5" fmla="*/ 0 h 59"/>
                  <a:gd name="T6" fmla="*/ 0 w 87"/>
                  <a:gd name="T7" fmla="*/ 0 h 59"/>
                  <a:gd name="T8" fmla="*/ 0 w 87"/>
                  <a:gd name="T9" fmla="*/ 0 h 59"/>
                  <a:gd name="T10" fmla="*/ 0 w 87"/>
                  <a:gd name="T11" fmla="*/ 0 h 59"/>
                  <a:gd name="T12" fmla="*/ 0 w 87"/>
                  <a:gd name="T13" fmla="*/ 0 h 59"/>
                  <a:gd name="T14" fmla="*/ 0 w 87"/>
                  <a:gd name="T15" fmla="*/ 0 h 59"/>
                  <a:gd name="T16" fmla="*/ 0 w 87"/>
                  <a:gd name="T17" fmla="*/ 0 h 59"/>
                  <a:gd name="T18" fmla="*/ 0 w 87"/>
                  <a:gd name="T19" fmla="*/ 0 h 59"/>
                  <a:gd name="T20" fmla="*/ 0 w 87"/>
                  <a:gd name="T21" fmla="*/ 0 h 59"/>
                  <a:gd name="T22" fmla="*/ 0 w 87"/>
                  <a:gd name="T23" fmla="*/ 0 h 59"/>
                  <a:gd name="T24" fmla="*/ 0 w 87"/>
                  <a:gd name="T25" fmla="*/ 0 h 59"/>
                  <a:gd name="T26" fmla="*/ 0 w 87"/>
                  <a:gd name="T27" fmla="*/ 0 h 59"/>
                  <a:gd name="T28" fmla="*/ 0 w 87"/>
                  <a:gd name="T29" fmla="*/ 0 h 59"/>
                  <a:gd name="T30" fmla="*/ 0 w 87"/>
                  <a:gd name="T31" fmla="*/ 0 h 59"/>
                  <a:gd name="T32" fmla="*/ 0 w 87"/>
                  <a:gd name="T33" fmla="*/ 0 h 59"/>
                  <a:gd name="T34" fmla="*/ 0 w 87"/>
                  <a:gd name="T35" fmla="*/ 0 h 59"/>
                  <a:gd name="T36" fmla="*/ 0 w 87"/>
                  <a:gd name="T37" fmla="*/ 0 h 59"/>
                  <a:gd name="T38" fmla="*/ 0 w 87"/>
                  <a:gd name="T39" fmla="*/ 0 h 59"/>
                  <a:gd name="T40" fmla="*/ 0 w 87"/>
                  <a:gd name="T41" fmla="*/ 0 h 59"/>
                  <a:gd name="T42" fmla="*/ 0 w 87"/>
                  <a:gd name="T43" fmla="*/ 0 h 59"/>
                  <a:gd name="T44" fmla="*/ 0 w 87"/>
                  <a:gd name="T45" fmla="*/ 0 h 59"/>
                  <a:gd name="T46" fmla="*/ 0 w 87"/>
                  <a:gd name="T47" fmla="*/ 0 h 59"/>
                  <a:gd name="T48" fmla="*/ 0 w 87"/>
                  <a:gd name="T49" fmla="*/ 0 h 59"/>
                  <a:gd name="T50" fmla="*/ 0 w 87"/>
                  <a:gd name="T51" fmla="*/ 0 h 59"/>
                  <a:gd name="T52" fmla="*/ 0 w 87"/>
                  <a:gd name="T53" fmla="*/ 0 h 59"/>
                  <a:gd name="T54" fmla="*/ 0 w 87"/>
                  <a:gd name="T55" fmla="*/ 0 h 59"/>
                  <a:gd name="T56" fmla="*/ 0 w 87"/>
                  <a:gd name="T57" fmla="*/ 0 h 59"/>
                  <a:gd name="T58" fmla="*/ 0 w 87"/>
                  <a:gd name="T59" fmla="*/ 0 h 59"/>
                  <a:gd name="T60" fmla="*/ 0 w 87"/>
                  <a:gd name="T61" fmla="*/ 0 h 59"/>
                  <a:gd name="T62" fmla="*/ 0 w 87"/>
                  <a:gd name="T63" fmla="*/ 0 h 59"/>
                  <a:gd name="T64" fmla="*/ 0 w 87"/>
                  <a:gd name="T65" fmla="*/ 0 h 59"/>
                  <a:gd name="T66" fmla="*/ 0 w 87"/>
                  <a:gd name="T67" fmla="*/ 0 h 59"/>
                  <a:gd name="T68" fmla="*/ 0 w 87"/>
                  <a:gd name="T69" fmla="*/ 0 h 59"/>
                  <a:gd name="T70" fmla="*/ 0 w 87"/>
                  <a:gd name="T71" fmla="*/ 0 h 59"/>
                  <a:gd name="T72" fmla="*/ 0 w 87"/>
                  <a:gd name="T73" fmla="*/ 0 h 59"/>
                  <a:gd name="T74" fmla="*/ 0 w 87"/>
                  <a:gd name="T75" fmla="*/ 0 h 59"/>
                  <a:gd name="T76" fmla="*/ 0 w 87"/>
                  <a:gd name="T77" fmla="*/ 0 h 59"/>
                  <a:gd name="T78" fmla="*/ 0 w 87"/>
                  <a:gd name="T79" fmla="*/ 0 h 59"/>
                  <a:gd name="T80" fmla="*/ 0 w 87"/>
                  <a:gd name="T81" fmla="*/ 0 h 59"/>
                  <a:gd name="T82" fmla="*/ 0 w 87"/>
                  <a:gd name="T83" fmla="*/ 0 h 59"/>
                  <a:gd name="T84" fmla="*/ 0 w 87"/>
                  <a:gd name="T85" fmla="*/ 0 h 59"/>
                  <a:gd name="T86" fmla="*/ 0 w 87"/>
                  <a:gd name="T87" fmla="*/ 0 h 59"/>
                  <a:gd name="T88" fmla="*/ 0 w 87"/>
                  <a:gd name="T89" fmla="*/ 0 h 59"/>
                  <a:gd name="T90" fmla="*/ 0 w 87"/>
                  <a:gd name="T91" fmla="*/ 0 h 59"/>
                  <a:gd name="T92" fmla="*/ 0 w 87"/>
                  <a:gd name="T93" fmla="*/ 0 h 59"/>
                  <a:gd name="T94" fmla="*/ 0 w 87"/>
                  <a:gd name="T95" fmla="*/ 0 h 59"/>
                  <a:gd name="T96" fmla="*/ 0 w 87"/>
                  <a:gd name="T97" fmla="*/ 0 h 59"/>
                  <a:gd name="T98" fmla="*/ 0 w 87"/>
                  <a:gd name="T99" fmla="*/ 0 h 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59">
                    <a:moveTo>
                      <a:pt x="2" y="0"/>
                    </a:moveTo>
                    <a:lnTo>
                      <a:pt x="2" y="0"/>
                    </a:lnTo>
                    <a:lnTo>
                      <a:pt x="4" y="11"/>
                    </a:lnTo>
                    <a:lnTo>
                      <a:pt x="7" y="21"/>
                    </a:lnTo>
                    <a:lnTo>
                      <a:pt x="9" y="31"/>
                    </a:lnTo>
                    <a:lnTo>
                      <a:pt x="11" y="36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6"/>
                    </a:lnTo>
                    <a:lnTo>
                      <a:pt x="30" y="48"/>
                    </a:lnTo>
                    <a:lnTo>
                      <a:pt x="36" y="49"/>
                    </a:lnTo>
                    <a:lnTo>
                      <a:pt x="42" y="49"/>
                    </a:lnTo>
                    <a:lnTo>
                      <a:pt x="49" y="48"/>
                    </a:lnTo>
                    <a:lnTo>
                      <a:pt x="55" y="46"/>
                    </a:lnTo>
                    <a:lnTo>
                      <a:pt x="60" y="44"/>
                    </a:lnTo>
                    <a:lnTo>
                      <a:pt x="68" y="38"/>
                    </a:lnTo>
                    <a:lnTo>
                      <a:pt x="75" y="30"/>
                    </a:lnTo>
                    <a:lnTo>
                      <a:pt x="82" y="23"/>
                    </a:lnTo>
                    <a:lnTo>
                      <a:pt x="86" y="14"/>
                    </a:lnTo>
                    <a:lnTo>
                      <a:pt x="87" y="15"/>
                    </a:lnTo>
                    <a:lnTo>
                      <a:pt x="87" y="17"/>
                    </a:lnTo>
                    <a:lnTo>
                      <a:pt x="84" y="26"/>
                    </a:lnTo>
                    <a:lnTo>
                      <a:pt x="82" y="32"/>
                    </a:lnTo>
                    <a:lnTo>
                      <a:pt x="78" y="38"/>
                    </a:lnTo>
                    <a:lnTo>
                      <a:pt x="74" y="44"/>
                    </a:lnTo>
                    <a:lnTo>
                      <a:pt x="70" y="48"/>
                    </a:lnTo>
                    <a:lnTo>
                      <a:pt x="63" y="52"/>
                    </a:lnTo>
                    <a:lnTo>
                      <a:pt x="55" y="55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36" y="58"/>
                    </a:lnTo>
                    <a:lnTo>
                      <a:pt x="27" y="56"/>
                    </a:lnTo>
                    <a:lnTo>
                      <a:pt x="22" y="55"/>
                    </a:lnTo>
                    <a:lnTo>
                      <a:pt x="18" y="53"/>
                    </a:lnTo>
                    <a:lnTo>
                      <a:pt x="13" y="49"/>
                    </a:lnTo>
                    <a:lnTo>
                      <a:pt x="6" y="43"/>
                    </a:lnTo>
                    <a:lnTo>
                      <a:pt x="3" y="35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85"/>
              <p:cNvSpPr>
                <a:spLocks/>
              </p:cNvSpPr>
              <p:nvPr/>
            </p:nvSpPr>
            <p:spPr bwMode="auto">
              <a:xfrm>
                <a:off x="101" y="151"/>
                <a:ext cx="1" cy="4"/>
              </a:xfrm>
              <a:custGeom>
                <a:avLst/>
                <a:gdLst>
                  <a:gd name="T0" fmla="*/ 0 w 12"/>
                  <a:gd name="T1" fmla="*/ 0 h 42"/>
                  <a:gd name="T2" fmla="*/ 0 w 12"/>
                  <a:gd name="T3" fmla="*/ 0 h 42"/>
                  <a:gd name="T4" fmla="*/ 0 w 12"/>
                  <a:gd name="T5" fmla="*/ 0 h 42"/>
                  <a:gd name="T6" fmla="*/ 0 w 12"/>
                  <a:gd name="T7" fmla="*/ 0 h 42"/>
                  <a:gd name="T8" fmla="*/ 0 w 12"/>
                  <a:gd name="T9" fmla="*/ 0 h 42"/>
                  <a:gd name="T10" fmla="*/ 0 w 12"/>
                  <a:gd name="T11" fmla="*/ 0 h 42"/>
                  <a:gd name="T12" fmla="*/ 0 w 12"/>
                  <a:gd name="T13" fmla="*/ 0 h 42"/>
                  <a:gd name="T14" fmla="*/ 0 w 12"/>
                  <a:gd name="T15" fmla="*/ 0 h 42"/>
                  <a:gd name="T16" fmla="*/ 0 w 12"/>
                  <a:gd name="T17" fmla="*/ 0 h 42"/>
                  <a:gd name="T18" fmla="*/ 0 w 12"/>
                  <a:gd name="T19" fmla="*/ 0 h 42"/>
                  <a:gd name="T20" fmla="*/ 0 w 12"/>
                  <a:gd name="T21" fmla="*/ 0 h 42"/>
                  <a:gd name="T22" fmla="*/ 0 w 12"/>
                  <a:gd name="T23" fmla="*/ 0 h 42"/>
                  <a:gd name="T24" fmla="*/ 0 w 12"/>
                  <a:gd name="T25" fmla="*/ 0 h 42"/>
                  <a:gd name="T26" fmla="*/ 0 w 12"/>
                  <a:gd name="T27" fmla="*/ 0 h 42"/>
                  <a:gd name="T28" fmla="*/ 0 w 12"/>
                  <a:gd name="T29" fmla="*/ 0 h 42"/>
                  <a:gd name="T30" fmla="*/ 0 w 12"/>
                  <a:gd name="T31" fmla="*/ 0 h 42"/>
                  <a:gd name="T32" fmla="*/ 0 w 12"/>
                  <a:gd name="T33" fmla="*/ 0 h 42"/>
                  <a:gd name="T34" fmla="*/ 0 w 12"/>
                  <a:gd name="T35" fmla="*/ 0 h 42"/>
                  <a:gd name="T36" fmla="*/ 0 w 12"/>
                  <a:gd name="T37" fmla="*/ 0 h 42"/>
                  <a:gd name="T38" fmla="*/ 0 w 12"/>
                  <a:gd name="T39" fmla="*/ 0 h 42"/>
                  <a:gd name="T40" fmla="*/ 0 w 12"/>
                  <a:gd name="T41" fmla="*/ 0 h 42"/>
                  <a:gd name="T42" fmla="*/ 0 w 12"/>
                  <a:gd name="T43" fmla="*/ 0 h 42"/>
                  <a:gd name="T44" fmla="*/ 0 w 12"/>
                  <a:gd name="T45" fmla="*/ 0 h 42"/>
                  <a:gd name="T46" fmla="*/ 0 w 12"/>
                  <a:gd name="T47" fmla="*/ 0 h 42"/>
                  <a:gd name="T48" fmla="*/ 0 w 12"/>
                  <a:gd name="T49" fmla="*/ 0 h 42"/>
                  <a:gd name="T50" fmla="*/ 0 w 12"/>
                  <a:gd name="T51" fmla="*/ 0 h 42"/>
                  <a:gd name="T52" fmla="*/ 0 w 12"/>
                  <a:gd name="T53" fmla="*/ 0 h 42"/>
                  <a:gd name="T54" fmla="*/ 0 w 12"/>
                  <a:gd name="T55" fmla="*/ 0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" h="42">
                    <a:moveTo>
                      <a:pt x="2" y="0"/>
                    </a:moveTo>
                    <a:lnTo>
                      <a:pt x="2" y="0"/>
                    </a:lnTo>
                    <a:lnTo>
                      <a:pt x="2" y="7"/>
                    </a:lnTo>
                    <a:lnTo>
                      <a:pt x="3" y="12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9" y="23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1" y="33"/>
                    </a:lnTo>
                    <a:lnTo>
                      <a:pt x="9" y="37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7"/>
                    </a:lnTo>
                    <a:lnTo>
                      <a:pt x="4" y="34"/>
                    </a:lnTo>
                    <a:lnTo>
                      <a:pt x="5" y="31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Freeform 86"/>
              <p:cNvSpPr>
                <a:spLocks/>
              </p:cNvSpPr>
              <p:nvPr/>
            </p:nvSpPr>
            <p:spPr bwMode="auto">
              <a:xfrm>
                <a:off x="99" y="167"/>
                <a:ext cx="2" cy="1"/>
              </a:xfrm>
              <a:custGeom>
                <a:avLst/>
                <a:gdLst>
                  <a:gd name="T0" fmla="*/ 0 w 25"/>
                  <a:gd name="T1" fmla="*/ 0 h 9"/>
                  <a:gd name="T2" fmla="*/ 0 w 25"/>
                  <a:gd name="T3" fmla="*/ 0 h 9"/>
                  <a:gd name="T4" fmla="*/ 0 w 25"/>
                  <a:gd name="T5" fmla="*/ 0 h 9"/>
                  <a:gd name="T6" fmla="*/ 0 w 25"/>
                  <a:gd name="T7" fmla="*/ 0 h 9"/>
                  <a:gd name="T8" fmla="*/ 0 w 25"/>
                  <a:gd name="T9" fmla="*/ 0 h 9"/>
                  <a:gd name="T10" fmla="*/ 0 w 25"/>
                  <a:gd name="T11" fmla="*/ 0 h 9"/>
                  <a:gd name="T12" fmla="*/ 0 w 25"/>
                  <a:gd name="T13" fmla="*/ 0 h 9"/>
                  <a:gd name="T14" fmla="*/ 0 w 25"/>
                  <a:gd name="T15" fmla="*/ 0 h 9"/>
                  <a:gd name="T16" fmla="*/ 0 w 25"/>
                  <a:gd name="T17" fmla="*/ 0 h 9"/>
                  <a:gd name="T18" fmla="*/ 0 w 25"/>
                  <a:gd name="T19" fmla="*/ 0 h 9"/>
                  <a:gd name="T20" fmla="*/ 0 w 25"/>
                  <a:gd name="T21" fmla="*/ 0 h 9"/>
                  <a:gd name="T22" fmla="*/ 0 w 25"/>
                  <a:gd name="T23" fmla="*/ 0 h 9"/>
                  <a:gd name="T24" fmla="*/ 0 w 25"/>
                  <a:gd name="T25" fmla="*/ 0 h 9"/>
                  <a:gd name="T26" fmla="*/ 0 w 25"/>
                  <a:gd name="T27" fmla="*/ 0 h 9"/>
                  <a:gd name="T28" fmla="*/ 0 w 25"/>
                  <a:gd name="T29" fmla="*/ 0 h 9"/>
                  <a:gd name="T30" fmla="*/ 0 w 25"/>
                  <a:gd name="T31" fmla="*/ 0 h 9"/>
                  <a:gd name="T32" fmla="*/ 0 w 25"/>
                  <a:gd name="T33" fmla="*/ 0 h 9"/>
                  <a:gd name="T34" fmla="*/ 0 w 25"/>
                  <a:gd name="T35" fmla="*/ 0 h 9"/>
                  <a:gd name="T36" fmla="*/ 0 w 25"/>
                  <a:gd name="T37" fmla="*/ 0 h 9"/>
                  <a:gd name="T38" fmla="*/ 0 w 25"/>
                  <a:gd name="T39" fmla="*/ 0 h 9"/>
                  <a:gd name="T40" fmla="*/ 0 w 25"/>
                  <a:gd name="T41" fmla="*/ 0 h 9"/>
                  <a:gd name="T42" fmla="*/ 0 w 2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9">
                    <a:moveTo>
                      <a:pt x="14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5" y="4"/>
                    </a:lnTo>
                    <a:lnTo>
                      <a:pt x="22" y="7"/>
                    </a:lnTo>
                    <a:lnTo>
                      <a:pt x="20" y="9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Freeform 87"/>
              <p:cNvSpPr>
                <a:spLocks/>
              </p:cNvSpPr>
              <p:nvPr/>
            </p:nvSpPr>
            <p:spPr bwMode="auto">
              <a:xfrm>
                <a:off x="94" y="174"/>
                <a:ext cx="5" cy="6"/>
              </a:xfrm>
              <a:custGeom>
                <a:avLst/>
                <a:gdLst>
                  <a:gd name="T0" fmla="*/ 0 w 45"/>
                  <a:gd name="T1" fmla="*/ 0 h 65"/>
                  <a:gd name="T2" fmla="*/ 0 w 45"/>
                  <a:gd name="T3" fmla="*/ 0 h 65"/>
                  <a:gd name="T4" fmla="*/ 0 w 45"/>
                  <a:gd name="T5" fmla="*/ 0 h 65"/>
                  <a:gd name="T6" fmla="*/ 0 w 45"/>
                  <a:gd name="T7" fmla="*/ 0 h 65"/>
                  <a:gd name="T8" fmla="*/ 0 w 45"/>
                  <a:gd name="T9" fmla="*/ 0 h 65"/>
                  <a:gd name="T10" fmla="*/ 0 w 45"/>
                  <a:gd name="T11" fmla="*/ 0 h 65"/>
                  <a:gd name="T12" fmla="*/ 0 w 45"/>
                  <a:gd name="T13" fmla="*/ 0 h 65"/>
                  <a:gd name="T14" fmla="*/ 0 w 45"/>
                  <a:gd name="T15" fmla="*/ 0 h 65"/>
                  <a:gd name="T16" fmla="*/ 0 w 45"/>
                  <a:gd name="T17" fmla="*/ 0 h 65"/>
                  <a:gd name="T18" fmla="*/ 0 w 45"/>
                  <a:gd name="T19" fmla="*/ 0 h 65"/>
                  <a:gd name="T20" fmla="*/ 0 w 45"/>
                  <a:gd name="T21" fmla="*/ 0 h 65"/>
                  <a:gd name="T22" fmla="*/ 0 w 45"/>
                  <a:gd name="T23" fmla="*/ 0 h 65"/>
                  <a:gd name="T24" fmla="*/ 0 w 45"/>
                  <a:gd name="T25" fmla="*/ 0 h 65"/>
                  <a:gd name="T26" fmla="*/ 0 w 45"/>
                  <a:gd name="T27" fmla="*/ 0 h 65"/>
                  <a:gd name="T28" fmla="*/ 0 w 45"/>
                  <a:gd name="T29" fmla="*/ 0 h 65"/>
                  <a:gd name="T30" fmla="*/ 0 w 45"/>
                  <a:gd name="T31" fmla="*/ 0 h 65"/>
                  <a:gd name="T32" fmla="*/ 0 w 45"/>
                  <a:gd name="T33" fmla="*/ 0 h 65"/>
                  <a:gd name="T34" fmla="*/ 0 w 45"/>
                  <a:gd name="T35" fmla="*/ 0 h 65"/>
                  <a:gd name="T36" fmla="*/ 0 w 45"/>
                  <a:gd name="T37" fmla="*/ 0 h 65"/>
                  <a:gd name="T38" fmla="*/ 0 w 45"/>
                  <a:gd name="T39" fmla="*/ 0 h 65"/>
                  <a:gd name="T40" fmla="*/ 0 w 45"/>
                  <a:gd name="T41" fmla="*/ 0 h 65"/>
                  <a:gd name="T42" fmla="*/ 0 w 45"/>
                  <a:gd name="T43" fmla="*/ 0 h 65"/>
                  <a:gd name="T44" fmla="*/ 0 w 45"/>
                  <a:gd name="T45" fmla="*/ 0 h 65"/>
                  <a:gd name="T46" fmla="*/ 0 w 45"/>
                  <a:gd name="T47" fmla="*/ 0 h 65"/>
                  <a:gd name="T48" fmla="*/ 0 w 45"/>
                  <a:gd name="T49" fmla="*/ 0 h 65"/>
                  <a:gd name="T50" fmla="*/ 0 w 45"/>
                  <a:gd name="T51" fmla="*/ 0 h 65"/>
                  <a:gd name="T52" fmla="*/ 0 w 45"/>
                  <a:gd name="T53" fmla="*/ 0 h 65"/>
                  <a:gd name="T54" fmla="*/ 0 w 45"/>
                  <a:gd name="T55" fmla="*/ 0 h 65"/>
                  <a:gd name="T56" fmla="*/ 0 w 45"/>
                  <a:gd name="T57" fmla="*/ 0 h 65"/>
                  <a:gd name="T58" fmla="*/ 0 w 45"/>
                  <a:gd name="T59" fmla="*/ 0 h 65"/>
                  <a:gd name="T60" fmla="*/ 0 w 45"/>
                  <a:gd name="T61" fmla="*/ 0 h 65"/>
                  <a:gd name="T62" fmla="*/ 0 w 45"/>
                  <a:gd name="T63" fmla="*/ 0 h 65"/>
                  <a:gd name="T64" fmla="*/ 0 w 45"/>
                  <a:gd name="T65" fmla="*/ 0 h 65"/>
                  <a:gd name="T66" fmla="*/ 0 w 45"/>
                  <a:gd name="T67" fmla="*/ 0 h 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5" h="65">
                    <a:moveTo>
                      <a:pt x="13" y="0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13" y="6"/>
                    </a:lnTo>
                    <a:lnTo>
                      <a:pt x="12" y="21"/>
                    </a:lnTo>
                    <a:lnTo>
                      <a:pt x="11" y="36"/>
                    </a:lnTo>
                    <a:lnTo>
                      <a:pt x="10" y="43"/>
                    </a:lnTo>
                    <a:lnTo>
                      <a:pt x="16" y="36"/>
                    </a:lnTo>
                    <a:lnTo>
                      <a:pt x="25" y="29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1" y="27"/>
                    </a:lnTo>
                    <a:lnTo>
                      <a:pt x="29" y="34"/>
                    </a:lnTo>
                    <a:lnTo>
                      <a:pt x="22" y="40"/>
                    </a:lnTo>
                    <a:lnTo>
                      <a:pt x="15" y="47"/>
                    </a:lnTo>
                    <a:lnTo>
                      <a:pt x="9" y="55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1" y="63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1" y="38"/>
                    </a:lnTo>
                    <a:lnTo>
                      <a:pt x="3" y="28"/>
                    </a:lnTo>
                    <a:lnTo>
                      <a:pt x="5" y="16"/>
                    </a:lnTo>
                    <a:lnTo>
                      <a:pt x="9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Freeform 88"/>
              <p:cNvSpPr>
                <a:spLocks/>
              </p:cNvSpPr>
              <p:nvPr/>
            </p:nvSpPr>
            <p:spPr bwMode="auto">
              <a:xfrm>
                <a:off x="103" y="151"/>
                <a:ext cx="7" cy="4"/>
              </a:xfrm>
              <a:custGeom>
                <a:avLst/>
                <a:gdLst>
                  <a:gd name="T0" fmla="*/ 0 w 73"/>
                  <a:gd name="T1" fmla="*/ 0 h 45"/>
                  <a:gd name="T2" fmla="*/ 0 w 73"/>
                  <a:gd name="T3" fmla="*/ 0 h 45"/>
                  <a:gd name="T4" fmla="*/ 0 w 73"/>
                  <a:gd name="T5" fmla="*/ 0 h 45"/>
                  <a:gd name="T6" fmla="*/ 0 w 73"/>
                  <a:gd name="T7" fmla="*/ 0 h 45"/>
                  <a:gd name="T8" fmla="*/ 0 w 73"/>
                  <a:gd name="T9" fmla="*/ 0 h 45"/>
                  <a:gd name="T10" fmla="*/ 0 w 73"/>
                  <a:gd name="T11" fmla="*/ 0 h 45"/>
                  <a:gd name="T12" fmla="*/ 0 w 73"/>
                  <a:gd name="T13" fmla="*/ 0 h 45"/>
                  <a:gd name="T14" fmla="*/ 0 w 73"/>
                  <a:gd name="T15" fmla="*/ 0 h 45"/>
                  <a:gd name="T16" fmla="*/ 0 w 73"/>
                  <a:gd name="T17" fmla="*/ 0 h 45"/>
                  <a:gd name="T18" fmla="*/ 0 w 73"/>
                  <a:gd name="T19" fmla="*/ 0 h 45"/>
                  <a:gd name="T20" fmla="*/ 0 w 73"/>
                  <a:gd name="T21" fmla="*/ 0 h 45"/>
                  <a:gd name="T22" fmla="*/ 0 w 73"/>
                  <a:gd name="T23" fmla="*/ 0 h 45"/>
                  <a:gd name="T24" fmla="*/ 0 w 73"/>
                  <a:gd name="T25" fmla="*/ 0 h 45"/>
                  <a:gd name="T26" fmla="*/ 0 w 73"/>
                  <a:gd name="T27" fmla="*/ 0 h 45"/>
                  <a:gd name="T28" fmla="*/ 0 w 73"/>
                  <a:gd name="T29" fmla="*/ 0 h 45"/>
                  <a:gd name="T30" fmla="*/ 0 w 73"/>
                  <a:gd name="T31" fmla="*/ 0 h 45"/>
                  <a:gd name="T32" fmla="*/ 0 w 73"/>
                  <a:gd name="T33" fmla="*/ 0 h 45"/>
                  <a:gd name="T34" fmla="*/ 0 w 73"/>
                  <a:gd name="T35" fmla="*/ 0 h 45"/>
                  <a:gd name="T36" fmla="*/ 0 w 73"/>
                  <a:gd name="T37" fmla="*/ 0 h 45"/>
                  <a:gd name="T38" fmla="*/ 0 w 73"/>
                  <a:gd name="T39" fmla="*/ 0 h 45"/>
                  <a:gd name="T40" fmla="*/ 0 w 73"/>
                  <a:gd name="T41" fmla="*/ 0 h 45"/>
                  <a:gd name="T42" fmla="*/ 0 w 73"/>
                  <a:gd name="T43" fmla="*/ 0 h 45"/>
                  <a:gd name="T44" fmla="*/ 0 w 73"/>
                  <a:gd name="T45" fmla="*/ 0 h 45"/>
                  <a:gd name="T46" fmla="*/ 0 w 73"/>
                  <a:gd name="T47" fmla="*/ 0 h 45"/>
                  <a:gd name="T48" fmla="*/ 0 w 73"/>
                  <a:gd name="T49" fmla="*/ 0 h 45"/>
                  <a:gd name="T50" fmla="*/ 0 w 73"/>
                  <a:gd name="T51" fmla="*/ 0 h 45"/>
                  <a:gd name="T52" fmla="*/ 0 w 73"/>
                  <a:gd name="T53" fmla="*/ 0 h 45"/>
                  <a:gd name="T54" fmla="*/ 0 w 73"/>
                  <a:gd name="T55" fmla="*/ 0 h 45"/>
                  <a:gd name="T56" fmla="*/ 0 w 73"/>
                  <a:gd name="T57" fmla="*/ 0 h 45"/>
                  <a:gd name="T58" fmla="*/ 0 w 73"/>
                  <a:gd name="T59" fmla="*/ 0 h 45"/>
                  <a:gd name="T60" fmla="*/ 0 w 73"/>
                  <a:gd name="T61" fmla="*/ 0 h 45"/>
                  <a:gd name="T62" fmla="*/ 0 w 73"/>
                  <a:gd name="T63" fmla="*/ 0 h 45"/>
                  <a:gd name="T64" fmla="*/ 0 w 73"/>
                  <a:gd name="T65" fmla="*/ 0 h 45"/>
                  <a:gd name="T66" fmla="*/ 0 w 73"/>
                  <a:gd name="T67" fmla="*/ 0 h 45"/>
                  <a:gd name="T68" fmla="*/ 0 w 73"/>
                  <a:gd name="T69" fmla="*/ 0 h 45"/>
                  <a:gd name="T70" fmla="*/ 0 w 73"/>
                  <a:gd name="T71" fmla="*/ 0 h 45"/>
                  <a:gd name="T72" fmla="*/ 0 w 73"/>
                  <a:gd name="T73" fmla="*/ 0 h 45"/>
                  <a:gd name="T74" fmla="*/ 0 w 73"/>
                  <a:gd name="T75" fmla="*/ 0 h 45"/>
                  <a:gd name="T76" fmla="*/ 0 w 73"/>
                  <a:gd name="T77" fmla="*/ 0 h 45"/>
                  <a:gd name="T78" fmla="*/ 0 w 73"/>
                  <a:gd name="T79" fmla="*/ 0 h 45"/>
                  <a:gd name="T80" fmla="*/ 0 w 73"/>
                  <a:gd name="T81" fmla="*/ 0 h 45"/>
                  <a:gd name="T82" fmla="*/ 0 w 73"/>
                  <a:gd name="T83" fmla="*/ 0 h 45"/>
                  <a:gd name="T84" fmla="*/ 0 w 73"/>
                  <a:gd name="T85" fmla="*/ 0 h 45"/>
                  <a:gd name="T86" fmla="*/ 0 w 73"/>
                  <a:gd name="T87" fmla="*/ 0 h 45"/>
                  <a:gd name="T88" fmla="*/ 0 w 73"/>
                  <a:gd name="T89" fmla="*/ 0 h 45"/>
                  <a:gd name="T90" fmla="*/ 0 w 73"/>
                  <a:gd name="T91" fmla="*/ 0 h 45"/>
                  <a:gd name="T92" fmla="*/ 0 w 73"/>
                  <a:gd name="T93" fmla="*/ 0 h 45"/>
                  <a:gd name="T94" fmla="*/ 0 w 73"/>
                  <a:gd name="T95" fmla="*/ 0 h 45"/>
                  <a:gd name="T96" fmla="*/ 0 w 73"/>
                  <a:gd name="T97" fmla="*/ 0 h 45"/>
                  <a:gd name="T98" fmla="*/ 0 w 73"/>
                  <a:gd name="T99" fmla="*/ 0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3" h="45">
                    <a:moveTo>
                      <a:pt x="11" y="5"/>
                    </a:moveTo>
                    <a:lnTo>
                      <a:pt x="11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9" y="24"/>
                    </a:lnTo>
                    <a:lnTo>
                      <a:pt x="15" y="20"/>
                    </a:lnTo>
                    <a:lnTo>
                      <a:pt x="20" y="15"/>
                    </a:lnTo>
                    <a:lnTo>
                      <a:pt x="30" y="5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60" y="10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2" y="40"/>
                    </a:lnTo>
                    <a:lnTo>
                      <a:pt x="73" y="45"/>
                    </a:lnTo>
                    <a:lnTo>
                      <a:pt x="69" y="39"/>
                    </a:lnTo>
                    <a:lnTo>
                      <a:pt x="61" y="26"/>
                    </a:lnTo>
                    <a:lnTo>
                      <a:pt x="56" y="19"/>
                    </a:lnTo>
                    <a:lnTo>
                      <a:pt x="51" y="13"/>
                    </a:lnTo>
                    <a:lnTo>
                      <a:pt x="48" y="12"/>
                    </a:lnTo>
                    <a:lnTo>
                      <a:pt x="46" y="11"/>
                    </a:lnTo>
                    <a:lnTo>
                      <a:pt x="43" y="10"/>
                    </a:lnTo>
                    <a:lnTo>
                      <a:pt x="39" y="11"/>
                    </a:lnTo>
                    <a:lnTo>
                      <a:pt x="31" y="18"/>
                    </a:lnTo>
                    <a:lnTo>
                      <a:pt x="20" y="27"/>
                    </a:lnTo>
                    <a:lnTo>
                      <a:pt x="15" y="31"/>
                    </a:lnTo>
                    <a:lnTo>
                      <a:pt x="10" y="34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Freeform 89"/>
              <p:cNvSpPr>
                <a:spLocks/>
              </p:cNvSpPr>
              <p:nvPr/>
            </p:nvSpPr>
            <p:spPr bwMode="auto">
              <a:xfrm>
                <a:off x="105" y="149"/>
                <a:ext cx="5" cy="3"/>
              </a:xfrm>
              <a:custGeom>
                <a:avLst/>
                <a:gdLst>
                  <a:gd name="T0" fmla="*/ 0 w 55"/>
                  <a:gd name="T1" fmla="*/ 0 h 34"/>
                  <a:gd name="T2" fmla="*/ 0 w 55"/>
                  <a:gd name="T3" fmla="*/ 0 h 34"/>
                  <a:gd name="T4" fmla="*/ 0 w 55"/>
                  <a:gd name="T5" fmla="*/ 0 h 34"/>
                  <a:gd name="T6" fmla="*/ 0 w 55"/>
                  <a:gd name="T7" fmla="*/ 0 h 34"/>
                  <a:gd name="T8" fmla="*/ 0 w 55"/>
                  <a:gd name="T9" fmla="*/ 0 h 34"/>
                  <a:gd name="T10" fmla="*/ 0 w 55"/>
                  <a:gd name="T11" fmla="*/ 0 h 34"/>
                  <a:gd name="T12" fmla="*/ 0 w 55"/>
                  <a:gd name="T13" fmla="*/ 0 h 34"/>
                  <a:gd name="T14" fmla="*/ 0 w 55"/>
                  <a:gd name="T15" fmla="*/ 0 h 34"/>
                  <a:gd name="T16" fmla="*/ 0 w 55"/>
                  <a:gd name="T17" fmla="*/ 0 h 34"/>
                  <a:gd name="T18" fmla="*/ 0 w 55"/>
                  <a:gd name="T19" fmla="*/ 0 h 34"/>
                  <a:gd name="T20" fmla="*/ 0 w 55"/>
                  <a:gd name="T21" fmla="*/ 0 h 34"/>
                  <a:gd name="T22" fmla="*/ 0 w 55"/>
                  <a:gd name="T23" fmla="*/ 0 h 34"/>
                  <a:gd name="T24" fmla="*/ 0 w 55"/>
                  <a:gd name="T25" fmla="*/ 0 h 34"/>
                  <a:gd name="T26" fmla="*/ 0 w 55"/>
                  <a:gd name="T27" fmla="*/ 0 h 34"/>
                  <a:gd name="T28" fmla="*/ 0 w 55"/>
                  <a:gd name="T29" fmla="*/ 0 h 34"/>
                  <a:gd name="T30" fmla="*/ 0 w 55"/>
                  <a:gd name="T31" fmla="*/ 0 h 34"/>
                  <a:gd name="T32" fmla="*/ 0 w 55"/>
                  <a:gd name="T33" fmla="*/ 0 h 34"/>
                  <a:gd name="T34" fmla="*/ 0 w 55"/>
                  <a:gd name="T35" fmla="*/ 0 h 34"/>
                  <a:gd name="T36" fmla="*/ 0 w 55"/>
                  <a:gd name="T37" fmla="*/ 0 h 34"/>
                  <a:gd name="T38" fmla="*/ 0 w 55"/>
                  <a:gd name="T39" fmla="*/ 0 h 34"/>
                  <a:gd name="T40" fmla="*/ 0 w 55"/>
                  <a:gd name="T41" fmla="*/ 0 h 34"/>
                  <a:gd name="T42" fmla="*/ 0 w 55"/>
                  <a:gd name="T43" fmla="*/ 0 h 34"/>
                  <a:gd name="T44" fmla="*/ 0 w 55"/>
                  <a:gd name="T45" fmla="*/ 0 h 34"/>
                  <a:gd name="T46" fmla="*/ 0 w 55"/>
                  <a:gd name="T47" fmla="*/ 0 h 34"/>
                  <a:gd name="T48" fmla="*/ 0 w 55"/>
                  <a:gd name="T49" fmla="*/ 0 h 34"/>
                  <a:gd name="T50" fmla="*/ 0 w 55"/>
                  <a:gd name="T51" fmla="*/ 0 h 34"/>
                  <a:gd name="T52" fmla="*/ 0 w 55"/>
                  <a:gd name="T53" fmla="*/ 0 h 34"/>
                  <a:gd name="T54" fmla="*/ 0 w 55"/>
                  <a:gd name="T55" fmla="*/ 0 h 34"/>
                  <a:gd name="T56" fmla="*/ 0 w 55"/>
                  <a:gd name="T57" fmla="*/ 0 h 34"/>
                  <a:gd name="T58" fmla="*/ 0 w 55"/>
                  <a:gd name="T59" fmla="*/ 0 h 34"/>
                  <a:gd name="T60" fmla="*/ 0 w 55"/>
                  <a:gd name="T61" fmla="*/ 0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5" h="34">
                    <a:moveTo>
                      <a:pt x="22" y="2"/>
                    </a:moveTo>
                    <a:lnTo>
                      <a:pt x="22" y="2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37" y="1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7" y="10"/>
                    </a:lnTo>
                    <a:lnTo>
                      <a:pt x="52" y="18"/>
                    </a:lnTo>
                    <a:lnTo>
                      <a:pt x="55" y="27"/>
                    </a:lnTo>
                    <a:lnTo>
                      <a:pt x="55" y="31"/>
                    </a:lnTo>
                    <a:lnTo>
                      <a:pt x="54" y="34"/>
                    </a:lnTo>
                    <a:lnTo>
                      <a:pt x="53" y="33"/>
                    </a:lnTo>
                    <a:lnTo>
                      <a:pt x="51" y="30"/>
                    </a:lnTo>
                    <a:lnTo>
                      <a:pt x="45" y="20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2" y="9"/>
                    </a:lnTo>
                    <a:lnTo>
                      <a:pt x="26" y="8"/>
                    </a:lnTo>
                    <a:lnTo>
                      <a:pt x="19" y="10"/>
                    </a:lnTo>
                    <a:lnTo>
                      <a:pt x="11" y="14"/>
                    </a:lnTo>
                    <a:lnTo>
                      <a:pt x="3" y="18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Freeform 90"/>
              <p:cNvSpPr>
                <a:spLocks/>
              </p:cNvSpPr>
              <p:nvPr/>
            </p:nvSpPr>
            <p:spPr bwMode="auto">
              <a:xfrm>
                <a:off x="106" y="147"/>
                <a:ext cx="3" cy="1"/>
              </a:xfrm>
              <a:custGeom>
                <a:avLst/>
                <a:gdLst>
                  <a:gd name="T0" fmla="*/ 0 w 32"/>
                  <a:gd name="T1" fmla="*/ 0 h 9"/>
                  <a:gd name="T2" fmla="*/ 0 w 32"/>
                  <a:gd name="T3" fmla="*/ 0 h 9"/>
                  <a:gd name="T4" fmla="*/ 0 w 32"/>
                  <a:gd name="T5" fmla="*/ 0 h 9"/>
                  <a:gd name="T6" fmla="*/ 0 w 32"/>
                  <a:gd name="T7" fmla="*/ 0 h 9"/>
                  <a:gd name="T8" fmla="*/ 0 w 32"/>
                  <a:gd name="T9" fmla="*/ 0 h 9"/>
                  <a:gd name="T10" fmla="*/ 0 w 32"/>
                  <a:gd name="T11" fmla="*/ 0 h 9"/>
                  <a:gd name="T12" fmla="*/ 0 w 32"/>
                  <a:gd name="T13" fmla="*/ 0 h 9"/>
                  <a:gd name="T14" fmla="*/ 0 w 32"/>
                  <a:gd name="T15" fmla="*/ 0 h 9"/>
                  <a:gd name="T16" fmla="*/ 0 w 32"/>
                  <a:gd name="T17" fmla="*/ 0 h 9"/>
                  <a:gd name="T18" fmla="*/ 0 w 32"/>
                  <a:gd name="T19" fmla="*/ 0 h 9"/>
                  <a:gd name="T20" fmla="*/ 0 w 32"/>
                  <a:gd name="T21" fmla="*/ 0 h 9"/>
                  <a:gd name="T22" fmla="*/ 0 w 32"/>
                  <a:gd name="T23" fmla="*/ 0 h 9"/>
                  <a:gd name="T24" fmla="*/ 0 w 32"/>
                  <a:gd name="T25" fmla="*/ 0 h 9"/>
                  <a:gd name="T26" fmla="*/ 0 w 32"/>
                  <a:gd name="T27" fmla="*/ 0 h 9"/>
                  <a:gd name="T28" fmla="*/ 0 w 32"/>
                  <a:gd name="T29" fmla="*/ 0 h 9"/>
                  <a:gd name="T30" fmla="*/ 0 w 32"/>
                  <a:gd name="T31" fmla="*/ 0 h 9"/>
                  <a:gd name="T32" fmla="*/ 0 w 32"/>
                  <a:gd name="T33" fmla="*/ 0 h 9"/>
                  <a:gd name="T34" fmla="*/ 0 w 32"/>
                  <a:gd name="T35" fmla="*/ 0 h 9"/>
                  <a:gd name="T36" fmla="*/ 0 w 32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9">
                    <a:moveTo>
                      <a:pt x="4" y="3"/>
                    </a:moveTo>
                    <a:lnTo>
                      <a:pt x="4" y="3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28" y="5"/>
                    </a:lnTo>
                    <a:lnTo>
                      <a:pt x="19" y="6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Freeform 91"/>
              <p:cNvSpPr>
                <a:spLocks/>
              </p:cNvSpPr>
              <p:nvPr/>
            </p:nvSpPr>
            <p:spPr bwMode="auto">
              <a:xfrm>
                <a:off x="104" y="154"/>
                <a:ext cx="6" cy="4"/>
              </a:xfrm>
              <a:custGeom>
                <a:avLst/>
                <a:gdLst>
                  <a:gd name="T0" fmla="*/ 0 w 58"/>
                  <a:gd name="T1" fmla="*/ 0 h 45"/>
                  <a:gd name="T2" fmla="*/ 0 w 58"/>
                  <a:gd name="T3" fmla="*/ 0 h 45"/>
                  <a:gd name="T4" fmla="*/ 0 w 58"/>
                  <a:gd name="T5" fmla="*/ 0 h 45"/>
                  <a:gd name="T6" fmla="*/ 0 w 58"/>
                  <a:gd name="T7" fmla="*/ 0 h 45"/>
                  <a:gd name="T8" fmla="*/ 0 w 58"/>
                  <a:gd name="T9" fmla="*/ 0 h 45"/>
                  <a:gd name="T10" fmla="*/ 0 w 58"/>
                  <a:gd name="T11" fmla="*/ 0 h 45"/>
                  <a:gd name="T12" fmla="*/ 0 w 58"/>
                  <a:gd name="T13" fmla="*/ 0 h 45"/>
                  <a:gd name="T14" fmla="*/ 0 w 58"/>
                  <a:gd name="T15" fmla="*/ 0 h 45"/>
                  <a:gd name="T16" fmla="*/ 0 w 58"/>
                  <a:gd name="T17" fmla="*/ 0 h 45"/>
                  <a:gd name="T18" fmla="*/ 0 w 58"/>
                  <a:gd name="T19" fmla="*/ 0 h 45"/>
                  <a:gd name="T20" fmla="*/ 0 w 58"/>
                  <a:gd name="T21" fmla="*/ 0 h 45"/>
                  <a:gd name="T22" fmla="*/ 0 w 58"/>
                  <a:gd name="T23" fmla="*/ 0 h 45"/>
                  <a:gd name="T24" fmla="*/ 0 w 58"/>
                  <a:gd name="T25" fmla="*/ 0 h 45"/>
                  <a:gd name="T26" fmla="*/ 0 w 58"/>
                  <a:gd name="T27" fmla="*/ 0 h 45"/>
                  <a:gd name="T28" fmla="*/ 0 w 58"/>
                  <a:gd name="T29" fmla="*/ 0 h 45"/>
                  <a:gd name="T30" fmla="*/ 0 w 58"/>
                  <a:gd name="T31" fmla="*/ 0 h 45"/>
                  <a:gd name="T32" fmla="*/ 0 w 58"/>
                  <a:gd name="T33" fmla="*/ 0 h 45"/>
                  <a:gd name="T34" fmla="*/ 0 w 58"/>
                  <a:gd name="T35" fmla="*/ 0 h 45"/>
                  <a:gd name="T36" fmla="*/ 0 w 58"/>
                  <a:gd name="T37" fmla="*/ 0 h 45"/>
                  <a:gd name="T38" fmla="*/ 0 w 58"/>
                  <a:gd name="T39" fmla="*/ 0 h 45"/>
                  <a:gd name="T40" fmla="*/ 0 w 58"/>
                  <a:gd name="T41" fmla="*/ 0 h 45"/>
                  <a:gd name="T42" fmla="*/ 0 w 58"/>
                  <a:gd name="T43" fmla="*/ 0 h 45"/>
                  <a:gd name="T44" fmla="*/ 0 w 58"/>
                  <a:gd name="T45" fmla="*/ 0 h 45"/>
                  <a:gd name="T46" fmla="*/ 0 w 58"/>
                  <a:gd name="T47" fmla="*/ 0 h 45"/>
                  <a:gd name="T48" fmla="*/ 0 w 58"/>
                  <a:gd name="T49" fmla="*/ 0 h 45"/>
                  <a:gd name="T50" fmla="*/ 0 w 58"/>
                  <a:gd name="T51" fmla="*/ 0 h 45"/>
                  <a:gd name="T52" fmla="*/ 0 w 58"/>
                  <a:gd name="T53" fmla="*/ 0 h 45"/>
                  <a:gd name="T54" fmla="*/ 0 w 58"/>
                  <a:gd name="T55" fmla="*/ 0 h 45"/>
                  <a:gd name="T56" fmla="*/ 0 w 58"/>
                  <a:gd name="T57" fmla="*/ 0 h 45"/>
                  <a:gd name="T58" fmla="*/ 0 w 58"/>
                  <a:gd name="T59" fmla="*/ 0 h 45"/>
                  <a:gd name="T60" fmla="*/ 0 w 58"/>
                  <a:gd name="T61" fmla="*/ 0 h 45"/>
                  <a:gd name="T62" fmla="*/ 0 w 58"/>
                  <a:gd name="T63" fmla="*/ 0 h 45"/>
                  <a:gd name="T64" fmla="*/ 0 w 58"/>
                  <a:gd name="T65" fmla="*/ 0 h 45"/>
                  <a:gd name="T66" fmla="*/ 0 w 58"/>
                  <a:gd name="T67" fmla="*/ 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8" h="45">
                    <a:moveTo>
                      <a:pt x="1" y="15"/>
                    </a:moveTo>
                    <a:lnTo>
                      <a:pt x="1" y="15"/>
                    </a:lnTo>
                    <a:lnTo>
                      <a:pt x="2" y="19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7" y="7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21" y="13"/>
                    </a:lnTo>
                    <a:lnTo>
                      <a:pt x="27" y="13"/>
                    </a:lnTo>
                    <a:lnTo>
                      <a:pt x="34" y="15"/>
                    </a:lnTo>
                    <a:lnTo>
                      <a:pt x="40" y="18"/>
                    </a:lnTo>
                    <a:lnTo>
                      <a:pt x="45" y="21"/>
                    </a:lnTo>
                    <a:lnTo>
                      <a:pt x="51" y="26"/>
                    </a:lnTo>
                    <a:lnTo>
                      <a:pt x="55" y="30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1" y="32"/>
                    </a:lnTo>
                    <a:lnTo>
                      <a:pt x="45" y="29"/>
                    </a:lnTo>
                    <a:lnTo>
                      <a:pt x="38" y="28"/>
                    </a:lnTo>
                    <a:lnTo>
                      <a:pt x="39" y="31"/>
                    </a:lnTo>
                    <a:lnTo>
                      <a:pt x="39" y="36"/>
                    </a:lnTo>
                    <a:lnTo>
                      <a:pt x="37" y="39"/>
                    </a:lnTo>
                    <a:lnTo>
                      <a:pt x="35" y="44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7" y="45"/>
                    </a:lnTo>
                    <a:lnTo>
                      <a:pt x="24" y="43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8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15" y="24"/>
                    </a:lnTo>
                    <a:lnTo>
                      <a:pt x="11" y="25"/>
                    </a:lnTo>
                    <a:lnTo>
                      <a:pt x="8" y="28"/>
                    </a:lnTo>
                    <a:lnTo>
                      <a:pt x="5" y="32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Freeform 92"/>
              <p:cNvSpPr>
                <a:spLocks/>
              </p:cNvSpPr>
              <p:nvPr/>
            </p:nvSpPr>
            <p:spPr bwMode="auto">
              <a:xfrm>
                <a:off x="97" y="176"/>
                <a:ext cx="5" cy="18"/>
              </a:xfrm>
              <a:custGeom>
                <a:avLst/>
                <a:gdLst>
                  <a:gd name="T0" fmla="*/ 0 w 55"/>
                  <a:gd name="T1" fmla="*/ 0 h 194"/>
                  <a:gd name="T2" fmla="*/ 0 w 55"/>
                  <a:gd name="T3" fmla="*/ 0 h 194"/>
                  <a:gd name="T4" fmla="*/ 0 w 55"/>
                  <a:gd name="T5" fmla="*/ 0 h 194"/>
                  <a:gd name="T6" fmla="*/ 0 w 55"/>
                  <a:gd name="T7" fmla="*/ 0 h 194"/>
                  <a:gd name="T8" fmla="*/ 0 w 55"/>
                  <a:gd name="T9" fmla="*/ 0 h 194"/>
                  <a:gd name="T10" fmla="*/ 0 w 55"/>
                  <a:gd name="T11" fmla="*/ 0 h 194"/>
                  <a:gd name="T12" fmla="*/ 0 w 55"/>
                  <a:gd name="T13" fmla="*/ 0 h 194"/>
                  <a:gd name="T14" fmla="*/ 0 w 55"/>
                  <a:gd name="T15" fmla="*/ 0 h 194"/>
                  <a:gd name="T16" fmla="*/ 0 w 55"/>
                  <a:gd name="T17" fmla="*/ 0 h 194"/>
                  <a:gd name="T18" fmla="*/ 0 w 55"/>
                  <a:gd name="T19" fmla="*/ 0 h 194"/>
                  <a:gd name="T20" fmla="*/ 0 w 55"/>
                  <a:gd name="T21" fmla="*/ 0 h 194"/>
                  <a:gd name="T22" fmla="*/ 0 w 55"/>
                  <a:gd name="T23" fmla="*/ 0 h 194"/>
                  <a:gd name="T24" fmla="*/ 0 w 55"/>
                  <a:gd name="T25" fmla="*/ 0 h 194"/>
                  <a:gd name="T26" fmla="*/ 0 w 55"/>
                  <a:gd name="T27" fmla="*/ 0 h 194"/>
                  <a:gd name="T28" fmla="*/ 0 w 55"/>
                  <a:gd name="T29" fmla="*/ 0 h 194"/>
                  <a:gd name="T30" fmla="*/ 0 w 55"/>
                  <a:gd name="T31" fmla="*/ 0 h 194"/>
                  <a:gd name="T32" fmla="*/ 0 w 55"/>
                  <a:gd name="T33" fmla="*/ 0 h 194"/>
                  <a:gd name="T34" fmla="*/ 0 w 55"/>
                  <a:gd name="T35" fmla="*/ 0 h 194"/>
                  <a:gd name="T36" fmla="*/ 0 w 55"/>
                  <a:gd name="T37" fmla="*/ 0 h 194"/>
                  <a:gd name="T38" fmla="*/ 0 w 55"/>
                  <a:gd name="T39" fmla="*/ 0 h 194"/>
                  <a:gd name="T40" fmla="*/ 0 w 55"/>
                  <a:gd name="T41" fmla="*/ 0 h 194"/>
                  <a:gd name="T42" fmla="*/ 0 w 55"/>
                  <a:gd name="T43" fmla="*/ 0 h 194"/>
                  <a:gd name="T44" fmla="*/ 0 w 55"/>
                  <a:gd name="T45" fmla="*/ 0 h 194"/>
                  <a:gd name="T46" fmla="*/ 0 w 55"/>
                  <a:gd name="T47" fmla="*/ 0 h 194"/>
                  <a:gd name="T48" fmla="*/ 0 w 55"/>
                  <a:gd name="T49" fmla="*/ 0 h 194"/>
                  <a:gd name="T50" fmla="*/ 0 w 55"/>
                  <a:gd name="T51" fmla="*/ 0 h 194"/>
                  <a:gd name="T52" fmla="*/ 0 w 55"/>
                  <a:gd name="T53" fmla="*/ 0 h 194"/>
                  <a:gd name="T54" fmla="*/ 0 w 55"/>
                  <a:gd name="T55" fmla="*/ 0 h 194"/>
                  <a:gd name="T56" fmla="*/ 0 w 55"/>
                  <a:gd name="T57" fmla="*/ 0 h 194"/>
                  <a:gd name="T58" fmla="*/ 0 w 55"/>
                  <a:gd name="T59" fmla="*/ 0 h 194"/>
                  <a:gd name="T60" fmla="*/ 0 w 55"/>
                  <a:gd name="T61" fmla="*/ 0 h 194"/>
                  <a:gd name="T62" fmla="*/ 0 w 55"/>
                  <a:gd name="T63" fmla="*/ 0 h 1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94">
                    <a:moveTo>
                      <a:pt x="14" y="17"/>
                    </a:moveTo>
                    <a:lnTo>
                      <a:pt x="14" y="17"/>
                    </a:lnTo>
                    <a:lnTo>
                      <a:pt x="12" y="34"/>
                    </a:lnTo>
                    <a:lnTo>
                      <a:pt x="11" y="49"/>
                    </a:lnTo>
                    <a:lnTo>
                      <a:pt x="10" y="60"/>
                    </a:lnTo>
                    <a:lnTo>
                      <a:pt x="16" y="57"/>
                    </a:lnTo>
                    <a:lnTo>
                      <a:pt x="20" y="57"/>
                    </a:lnTo>
                    <a:lnTo>
                      <a:pt x="25" y="57"/>
                    </a:lnTo>
                    <a:lnTo>
                      <a:pt x="28" y="59"/>
                    </a:lnTo>
                    <a:lnTo>
                      <a:pt x="31" y="62"/>
                    </a:lnTo>
                    <a:lnTo>
                      <a:pt x="36" y="72"/>
                    </a:lnTo>
                    <a:lnTo>
                      <a:pt x="45" y="92"/>
                    </a:lnTo>
                    <a:lnTo>
                      <a:pt x="46" y="86"/>
                    </a:lnTo>
                    <a:lnTo>
                      <a:pt x="46" y="80"/>
                    </a:lnTo>
                    <a:lnTo>
                      <a:pt x="45" y="67"/>
                    </a:lnTo>
                    <a:lnTo>
                      <a:pt x="43" y="51"/>
                    </a:lnTo>
                    <a:lnTo>
                      <a:pt x="38" y="35"/>
                    </a:lnTo>
                    <a:lnTo>
                      <a:pt x="32" y="10"/>
                    </a:lnTo>
                    <a:lnTo>
                      <a:pt x="29" y="0"/>
                    </a:lnTo>
                    <a:lnTo>
                      <a:pt x="40" y="17"/>
                    </a:lnTo>
                    <a:lnTo>
                      <a:pt x="44" y="26"/>
                    </a:lnTo>
                    <a:lnTo>
                      <a:pt x="48" y="35"/>
                    </a:lnTo>
                    <a:lnTo>
                      <a:pt x="50" y="45"/>
                    </a:lnTo>
                    <a:lnTo>
                      <a:pt x="53" y="54"/>
                    </a:lnTo>
                    <a:lnTo>
                      <a:pt x="54" y="64"/>
                    </a:lnTo>
                    <a:lnTo>
                      <a:pt x="55" y="73"/>
                    </a:lnTo>
                    <a:lnTo>
                      <a:pt x="55" y="80"/>
                    </a:lnTo>
                    <a:lnTo>
                      <a:pt x="54" y="93"/>
                    </a:lnTo>
                    <a:lnTo>
                      <a:pt x="52" y="124"/>
                    </a:lnTo>
                    <a:lnTo>
                      <a:pt x="49" y="168"/>
                    </a:lnTo>
                    <a:lnTo>
                      <a:pt x="46" y="181"/>
                    </a:lnTo>
                    <a:lnTo>
                      <a:pt x="44" y="189"/>
                    </a:lnTo>
                    <a:lnTo>
                      <a:pt x="42" y="192"/>
                    </a:lnTo>
                    <a:lnTo>
                      <a:pt x="40" y="194"/>
                    </a:lnTo>
                    <a:lnTo>
                      <a:pt x="42" y="179"/>
                    </a:lnTo>
                    <a:lnTo>
                      <a:pt x="43" y="161"/>
                    </a:lnTo>
                    <a:lnTo>
                      <a:pt x="44" y="138"/>
                    </a:lnTo>
                    <a:lnTo>
                      <a:pt x="43" y="120"/>
                    </a:lnTo>
                    <a:lnTo>
                      <a:pt x="38" y="97"/>
                    </a:lnTo>
                    <a:lnTo>
                      <a:pt x="35" y="86"/>
                    </a:lnTo>
                    <a:lnTo>
                      <a:pt x="32" y="77"/>
                    </a:lnTo>
                    <a:lnTo>
                      <a:pt x="28" y="70"/>
                    </a:lnTo>
                    <a:lnTo>
                      <a:pt x="26" y="68"/>
                    </a:lnTo>
                    <a:lnTo>
                      <a:pt x="24" y="67"/>
                    </a:lnTo>
                    <a:lnTo>
                      <a:pt x="20" y="66"/>
                    </a:lnTo>
                    <a:lnTo>
                      <a:pt x="17" y="67"/>
                    </a:lnTo>
                    <a:lnTo>
                      <a:pt x="9" y="70"/>
                    </a:lnTo>
                    <a:lnTo>
                      <a:pt x="3" y="73"/>
                    </a:lnTo>
                    <a:lnTo>
                      <a:pt x="0" y="74"/>
                    </a:lnTo>
                    <a:lnTo>
                      <a:pt x="3" y="49"/>
                    </a:lnTo>
                    <a:lnTo>
                      <a:pt x="6" y="40"/>
                    </a:lnTo>
                    <a:lnTo>
                      <a:pt x="8" y="31"/>
                    </a:lnTo>
                    <a:lnTo>
                      <a:pt x="10" y="23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104" y="162"/>
                <a:ext cx="2" cy="8"/>
              </a:xfrm>
              <a:custGeom>
                <a:avLst/>
                <a:gdLst>
                  <a:gd name="T0" fmla="*/ 0 w 27"/>
                  <a:gd name="T1" fmla="*/ 0 h 84"/>
                  <a:gd name="T2" fmla="*/ 0 w 27"/>
                  <a:gd name="T3" fmla="*/ 0 h 84"/>
                  <a:gd name="T4" fmla="*/ 0 w 27"/>
                  <a:gd name="T5" fmla="*/ 0 h 84"/>
                  <a:gd name="T6" fmla="*/ 0 w 27"/>
                  <a:gd name="T7" fmla="*/ 0 h 84"/>
                  <a:gd name="T8" fmla="*/ 0 w 27"/>
                  <a:gd name="T9" fmla="*/ 0 h 84"/>
                  <a:gd name="T10" fmla="*/ 0 w 27"/>
                  <a:gd name="T11" fmla="*/ 0 h 84"/>
                  <a:gd name="T12" fmla="*/ 0 w 27"/>
                  <a:gd name="T13" fmla="*/ 0 h 84"/>
                  <a:gd name="T14" fmla="*/ 0 w 27"/>
                  <a:gd name="T15" fmla="*/ 0 h 84"/>
                  <a:gd name="T16" fmla="*/ 0 w 27"/>
                  <a:gd name="T17" fmla="*/ 0 h 84"/>
                  <a:gd name="T18" fmla="*/ 0 w 27"/>
                  <a:gd name="T19" fmla="*/ 0 h 84"/>
                  <a:gd name="T20" fmla="*/ 0 w 27"/>
                  <a:gd name="T21" fmla="*/ 0 h 84"/>
                  <a:gd name="T22" fmla="*/ 0 w 27"/>
                  <a:gd name="T23" fmla="*/ 0 h 84"/>
                  <a:gd name="T24" fmla="*/ 0 w 27"/>
                  <a:gd name="T25" fmla="*/ 0 h 84"/>
                  <a:gd name="T26" fmla="*/ 0 w 27"/>
                  <a:gd name="T27" fmla="*/ 0 h 84"/>
                  <a:gd name="T28" fmla="*/ 0 w 27"/>
                  <a:gd name="T29" fmla="*/ 0 h 84"/>
                  <a:gd name="T30" fmla="*/ 0 w 27"/>
                  <a:gd name="T31" fmla="*/ 0 h 84"/>
                  <a:gd name="T32" fmla="*/ 0 w 27"/>
                  <a:gd name="T33" fmla="*/ 0 h 84"/>
                  <a:gd name="T34" fmla="*/ 0 w 27"/>
                  <a:gd name="T35" fmla="*/ 0 h 84"/>
                  <a:gd name="T36" fmla="*/ 0 w 27"/>
                  <a:gd name="T37" fmla="*/ 0 h 84"/>
                  <a:gd name="T38" fmla="*/ 0 w 27"/>
                  <a:gd name="T39" fmla="*/ 0 h 84"/>
                  <a:gd name="T40" fmla="*/ 0 w 27"/>
                  <a:gd name="T41" fmla="*/ 0 h 84"/>
                  <a:gd name="T42" fmla="*/ 0 w 27"/>
                  <a:gd name="T43" fmla="*/ 0 h 84"/>
                  <a:gd name="T44" fmla="*/ 0 w 27"/>
                  <a:gd name="T45" fmla="*/ 0 h 84"/>
                  <a:gd name="T46" fmla="*/ 0 w 27"/>
                  <a:gd name="T47" fmla="*/ 0 h 84"/>
                  <a:gd name="T48" fmla="*/ 0 w 27"/>
                  <a:gd name="T49" fmla="*/ 0 h 84"/>
                  <a:gd name="T50" fmla="*/ 0 w 27"/>
                  <a:gd name="T51" fmla="*/ 0 h 84"/>
                  <a:gd name="T52" fmla="*/ 0 w 27"/>
                  <a:gd name="T53" fmla="*/ 0 h 84"/>
                  <a:gd name="T54" fmla="*/ 0 w 27"/>
                  <a:gd name="T55" fmla="*/ 0 h 84"/>
                  <a:gd name="T56" fmla="*/ 0 w 27"/>
                  <a:gd name="T57" fmla="*/ 0 h 84"/>
                  <a:gd name="T58" fmla="*/ 0 w 27"/>
                  <a:gd name="T59" fmla="*/ 0 h 84"/>
                  <a:gd name="T60" fmla="*/ 0 w 27"/>
                  <a:gd name="T61" fmla="*/ 0 h 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" h="84">
                    <a:moveTo>
                      <a:pt x="1" y="0"/>
                    </a:moveTo>
                    <a:lnTo>
                      <a:pt x="1" y="0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5" y="27"/>
                    </a:lnTo>
                    <a:lnTo>
                      <a:pt x="20" y="32"/>
                    </a:lnTo>
                    <a:lnTo>
                      <a:pt x="24" y="38"/>
                    </a:lnTo>
                    <a:lnTo>
                      <a:pt x="27" y="44"/>
                    </a:lnTo>
                    <a:lnTo>
                      <a:pt x="27" y="48"/>
                    </a:lnTo>
                    <a:lnTo>
                      <a:pt x="27" y="52"/>
                    </a:lnTo>
                    <a:lnTo>
                      <a:pt x="26" y="60"/>
                    </a:lnTo>
                    <a:lnTo>
                      <a:pt x="23" y="68"/>
                    </a:lnTo>
                    <a:lnTo>
                      <a:pt x="20" y="76"/>
                    </a:lnTo>
                    <a:lnTo>
                      <a:pt x="18" y="84"/>
                    </a:lnTo>
                    <a:lnTo>
                      <a:pt x="19" y="66"/>
                    </a:lnTo>
                    <a:lnTo>
                      <a:pt x="19" y="53"/>
                    </a:lnTo>
                    <a:lnTo>
                      <a:pt x="18" y="46"/>
                    </a:lnTo>
                    <a:lnTo>
                      <a:pt x="17" y="42"/>
                    </a:lnTo>
                    <a:lnTo>
                      <a:pt x="11" y="36"/>
                    </a:lnTo>
                    <a:lnTo>
                      <a:pt x="7" y="28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Freeform 94"/>
              <p:cNvSpPr>
                <a:spLocks/>
              </p:cNvSpPr>
              <p:nvPr/>
            </p:nvSpPr>
            <p:spPr bwMode="auto">
              <a:xfrm>
                <a:off x="107" y="157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0 h 5"/>
                  <a:gd name="T18" fmla="*/ 0 w 4"/>
                  <a:gd name="T19" fmla="*/ 0 h 5"/>
                  <a:gd name="T20" fmla="*/ 0 w 4"/>
                  <a:gd name="T21" fmla="*/ 0 h 5"/>
                  <a:gd name="T22" fmla="*/ 0 w 4"/>
                  <a:gd name="T23" fmla="*/ 0 h 5"/>
                  <a:gd name="T24" fmla="*/ 0 w 4"/>
                  <a:gd name="T25" fmla="*/ 0 h 5"/>
                  <a:gd name="T26" fmla="*/ 0 w 4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Freeform 95"/>
              <p:cNvSpPr>
                <a:spLocks/>
              </p:cNvSpPr>
              <p:nvPr/>
            </p:nvSpPr>
            <p:spPr bwMode="auto">
              <a:xfrm>
                <a:off x="99" y="156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0 h 5"/>
                  <a:gd name="T14" fmla="*/ 0 w 3"/>
                  <a:gd name="T15" fmla="*/ 0 h 5"/>
                  <a:gd name="T16" fmla="*/ 0 w 3"/>
                  <a:gd name="T17" fmla="*/ 0 h 5"/>
                  <a:gd name="T18" fmla="*/ 0 w 3"/>
                  <a:gd name="T19" fmla="*/ 0 h 5"/>
                  <a:gd name="T20" fmla="*/ 0 w 3"/>
                  <a:gd name="T21" fmla="*/ 0 h 5"/>
                  <a:gd name="T22" fmla="*/ 0 w 3"/>
                  <a:gd name="T23" fmla="*/ 0 h 5"/>
                  <a:gd name="T24" fmla="*/ 0 w 3"/>
                  <a:gd name="T25" fmla="*/ 0 h 5"/>
                  <a:gd name="T26" fmla="*/ 0 w 3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Freeform 96"/>
              <p:cNvSpPr>
                <a:spLocks/>
              </p:cNvSpPr>
              <p:nvPr/>
            </p:nvSpPr>
            <p:spPr bwMode="auto">
              <a:xfrm>
                <a:off x="98" y="188"/>
                <a:ext cx="2" cy="4"/>
              </a:xfrm>
              <a:custGeom>
                <a:avLst/>
                <a:gdLst>
                  <a:gd name="T0" fmla="*/ 0 w 16"/>
                  <a:gd name="T1" fmla="*/ 0 h 38"/>
                  <a:gd name="T2" fmla="*/ 0 w 16"/>
                  <a:gd name="T3" fmla="*/ 0 h 38"/>
                  <a:gd name="T4" fmla="*/ 0 w 16"/>
                  <a:gd name="T5" fmla="*/ 0 h 38"/>
                  <a:gd name="T6" fmla="*/ 0 w 16"/>
                  <a:gd name="T7" fmla="*/ 0 h 38"/>
                  <a:gd name="T8" fmla="*/ 0 w 16"/>
                  <a:gd name="T9" fmla="*/ 0 h 38"/>
                  <a:gd name="T10" fmla="*/ 0 w 16"/>
                  <a:gd name="T11" fmla="*/ 0 h 38"/>
                  <a:gd name="T12" fmla="*/ 0 w 16"/>
                  <a:gd name="T13" fmla="*/ 0 h 38"/>
                  <a:gd name="T14" fmla="*/ 0 w 16"/>
                  <a:gd name="T15" fmla="*/ 0 h 38"/>
                  <a:gd name="T16" fmla="*/ 0 w 16"/>
                  <a:gd name="T17" fmla="*/ 0 h 38"/>
                  <a:gd name="T18" fmla="*/ 0 w 16"/>
                  <a:gd name="T19" fmla="*/ 0 h 38"/>
                  <a:gd name="T20" fmla="*/ 0 w 16"/>
                  <a:gd name="T21" fmla="*/ 0 h 38"/>
                  <a:gd name="T22" fmla="*/ 0 w 16"/>
                  <a:gd name="T23" fmla="*/ 0 h 38"/>
                  <a:gd name="T24" fmla="*/ 0 w 16"/>
                  <a:gd name="T25" fmla="*/ 0 h 38"/>
                  <a:gd name="T26" fmla="*/ 0 w 16"/>
                  <a:gd name="T27" fmla="*/ 0 h 38"/>
                  <a:gd name="T28" fmla="*/ 0 w 16"/>
                  <a:gd name="T29" fmla="*/ 0 h 38"/>
                  <a:gd name="T30" fmla="*/ 0 w 16"/>
                  <a:gd name="T31" fmla="*/ 0 h 38"/>
                  <a:gd name="T32" fmla="*/ 0 w 16"/>
                  <a:gd name="T33" fmla="*/ 0 h 38"/>
                  <a:gd name="T34" fmla="*/ 0 w 16"/>
                  <a:gd name="T35" fmla="*/ 0 h 38"/>
                  <a:gd name="T36" fmla="*/ 0 w 16"/>
                  <a:gd name="T37" fmla="*/ 0 h 38"/>
                  <a:gd name="T38" fmla="*/ 0 w 16"/>
                  <a:gd name="T39" fmla="*/ 0 h 38"/>
                  <a:gd name="T40" fmla="*/ 0 w 16"/>
                  <a:gd name="T41" fmla="*/ 0 h 38"/>
                  <a:gd name="T42" fmla="*/ 0 w 16"/>
                  <a:gd name="T43" fmla="*/ 0 h 38"/>
                  <a:gd name="T44" fmla="*/ 0 w 16"/>
                  <a:gd name="T45" fmla="*/ 0 h 38"/>
                  <a:gd name="T46" fmla="*/ 0 w 16"/>
                  <a:gd name="T47" fmla="*/ 0 h 38"/>
                  <a:gd name="T48" fmla="*/ 0 w 16"/>
                  <a:gd name="T49" fmla="*/ 0 h 38"/>
                  <a:gd name="T50" fmla="*/ 0 w 16"/>
                  <a:gd name="T51" fmla="*/ 0 h 38"/>
                  <a:gd name="T52" fmla="*/ 0 w 16"/>
                  <a:gd name="T53" fmla="*/ 0 h 38"/>
                  <a:gd name="T54" fmla="*/ 0 w 16"/>
                  <a:gd name="T55" fmla="*/ 0 h 38"/>
                  <a:gd name="T56" fmla="*/ 0 w 16"/>
                  <a:gd name="T57" fmla="*/ 0 h 38"/>
                  <a:gd name="T58" fmla="*/ 0 w 16"/>
                  <a:gd name="T59" fmla="*/ 0 h 38"/>
                  <a:gd name="T60" fmla="*/ 0 w 16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" h="38">
                    <a:moveTo>
                      <a:pt x="8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7" y="17"/>
                    </a:lnTo>
                    <a:lnTo>
                      <a:pt x="8" y="26"/>
                    </a:lnTo>
                    <a:lnTo>
                      <a:pt x="9" y="34"/>
                    </a:lnTo>
                    <a:lnTo>
                      <a:pt x="10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Freeform 97"/>
              <p:cNvSpPr>
                <a:spLocks/>
              </p:cNvSpPr>
              <p:nvPr/>
            </p:nvSpPr>
            <p:spPr bwMode="auto">
              <a:xfrm>
                <a:off x="105" y="164"/>
                <a:ext cx="7" cy="10"/>
              </a:xfrm>
              <a:custGeom>
                <a:avLst/>
                <a:gdLst>
                  <a:gd name="T0" fmla="*/ 0 w 80"/>
                  <a:gd name="T1" fmla="*/ 0 h 103"/>
                  <a:gd name="T2" fmla="*/ 0 w 80"/>
                  <a:gd name="T3" fmla="*/ 0 h 103"/>
                  <a:gd name="T4" fmla="*/ 0 w 80"/>
                  <a:gd name="T5" fmla="*/ 0 h 103"/>
                  <a:gd name="T6" fmla="*/ 0 w 80"/>
                  <a:gd name="T7" fmla="*/ 0 h 103"/>
                  <a:gd name="T8" fmla="*/ 0 w 80"/>
                  <a:gd name="T9" fmla="*/ 0 h 103"/>
                  <a:gd name="T10" fmla="*/ 0 w 80"/>
                  <a:gd name="T11" fmla="*/ 0 h 103"/>
                  <a:gd name="T12" fmla="*/ 0 w 80"/>
                  <a:gd name="T13" fmla="*/ 0 h 103"/>
                  <a:gd name="T14" fmla="*/ 0 w 80"/>
                  <a:gd name="T15" fmla="*/ 0 h 103"/>
                  <a:gd name="T16" fmla="*/ 0 w 80"/>
                  <a:gd name="T17" fmla="*/ 0 h 103"/>
                  <a:gd name="T18" fmla="*/ 0 w 80"/>
                  <a:gd name="T19" fmla="*/ 0 h 103"/>
                  <a:gd name="T20" fmla="*/ 0 w 80"/>
                  <a:gd name="T21" fmla="*/ 0 h 103"/>
                  <a:gd name="T22" fmla="*/ 0 w 80"/>
                  <a:gd name="T23" fmla="*/ 0 h 103"/>
                  <a:gd name="T24" fmla="*/ 0 w 80"/>
                  <a:gd name="T25" fmla="*/ 0 h 103"/>
                  <a:gd name="T26" fmla="*/ 0 w 80"/>
                  <a:gd name="T27" fmla="*/ 0 h 103"/>
                  <a:gd name="T28" fmla="*/ 0 w 80"/>
                  <a:gd name="T29" fmla="*/ 0 h 103"/>
                  <a:gd name="T30" fmla="*/ 0 w 80"/>
                  <a:gd name="T31" fmla="*/ 0 h 103"/>
                  <a:gd name="T32" fmla="*/ 0 w 80"/>
                  <a:gd name="T33" fmla="*/ 0 h 103"/>
                  <a:gd name="T34" fmla="*/ 0 w 80"/>
                  <a:gd name="T35" fmla="*/ 0 h 103"/>
                  <a:gd name="T36" fmla="*/ 0 w 80"/>
                  <a:gd name="T37" fmla="*/ 0 h 103"/>
                  <a:gd name="T38" fmla="*/ 0 w 80"/>
                  <a:gd name="T39" fmla="*/ 0 h 103"/>
                  <a:gd name="T40" fmla="*/ 0 w 80"/>
                  <a:gd name="T41" fmla="*/ 0 h 103"/>
                  <a:gd name="T42" fmla="*/ 0 w 80"/>
                  <a:gd name="T43" fmla="*/ 0 h 103"/>
                  <a:gd name="T44" fmla="*/ 0 w 80"/>
                  <a:gd name="T45" fmla="*/ 0 h 103"/>
                  <a:gd name="T46" fmla="*/ 0 w 80"/>
                  <a:gd name="T47" fmla="*/ 0 h 103"/>
                  <a:gd name="T48" fmla="*/ 0 w 80"/>
                  <a:gd name="T49" fmla="*/ 0 h 103"/>
                  <a:gd name="T50" fmla="*/ 0 w 80"/>
                  <a:gd name="T51" fmla="*/ 0 h 103"/>
                  <a:gd name="T52" fmla="*/ 0 w 80"/>
                  <a:gd name="T53" fmla="*/ 0 h 103"/>
                  <a:gd name="T54" fmla="*/ 0 w 80"/>
                  <a:gd name="T55" fmla="*/ 0 h 103"/>
                  <a:gd name="T56" fmla="*/ 0 w 80"/>
                  <a:gd name="T57" fmla="*/ 0 h 103"/>
                  <a:gd name="T58" fmla="*/ 0 w 80"/>
                  <a:gd name="T59" fmla="*/ 0 h 103"/>
                  <a:gd name="T60" fmla="*/ 0 w 80"/>
                  <a:gd name="T61" fmla="*/ 0 h 103"/>
                  <a:gd name="T62" fmla="*/ 0 w 80"/>
                  <a:gd name="T63" fmla="*/ 0 h 103"/>
                  <a:gd name="T64" fmla="*/ 0 w 80"/>
                  <a:gd name="T65" fmla="*/ 0 h 103"/>
                  <a:gd name="T66" fmla="*/ 0 w 80"/>
                  <a:gd name="T67" fmla="*/ 0 h 103"/>
                  <a:gd name="T68" fmla="*/ 0 w 80"/>
                  <a:gd name="T69" fmla="*/ 0 h 103"/>
                  <a:gd name="T70" fmla="*/ 0 w 80"/>
                  <a:gd name="T71" fmla="*/ 0 h 1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" h="103">
                    <a:moveTo>
                      <a:pt x="38" y="87"/>
                    </a:moveTo>
                    <a:lnTo>
                      <a:pt x="38" y="87"/>
                    </a:lnTo>
                    <a:lnTo>
                      <a:pt x="44" y="82"/>
                    </a:lnTo>
                    <a:lnTo>
                      <a:pt x="47" y="77"/>
                    </a:lnTo>
                    <a:lnTo>
                      <a:pt x="49" y="72"/>
                    </a:lnTo>
                    <a:lnTo>
                      <a:pt x="50" y="68"/>
                    </a:lnTo>
                    <a:lnTo>
                      <a:pt x="64" y="34"/>
                    </a:lnTo>
                    <a:lnTo>
                      <a:pt x="74" y="10"/>
                    </a:lnTo>
                    <a:lnTo>
                      <a:pt x="78" y="2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65" y="60"/>
                    </a:lnTo>
                    <a:lnTo>
                      <a:pt x="60" y="73"/>
                    </a:lnTo>
                    <a:lnTo>
                      <a:pt x="56" y="79"/>
                    </a:lnTo>
                    <a:lnTo>
                      <a:pt x="53" y="84"/>
                    </a:lnTo>
                    <a:lnTo>
                      <a:pt x="49" y="89"/>
                    </a:lnTo>
                    <a:lnTo>
                      <a:pt x="44" y="94"/>
                    </a:lnTo>
                    <a:lnTo>
                      <a:pt x="38" y="98"/>
                    </a:lnTo>
                    <a:lnTo>
                      <a:pt x="31" y="101"/>
                    </a:lnTo>
                    <a:lnTo>
                      <a:pt x="27" y="102"/>
                    </a:lnTo>
                    <a:lnTo>
                      <a:pt x="22" y="103"/>
                    </a:lnTo>
                    <a:lnTo>
                      <a:pt x="12" y="103"/>
                    </a:lnTo>
                    <a:lnTo>
                      <a:pt x="3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2" y="98"/>
                    </a:lnTo>
                    <a:lnTo>
                      <a:pt x="11" y="97"/>
                    </a:lnTo>
                    <a:lnTo>
                      <a:pt x="17" y="96"/>
                    </a:lnTo>
                    <a:lnTo>
                      <a:pt x="23" y="94"/>
                    </a:lnTo>
                    <a:lnTo>
                      <a:pt x="31" y="91"/>
                    </a:lnTo>
                    <a:lnTo>
                      <a:pt x="38" y="8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Freeform 98"/>
              <p:cNvSpPr>
                <a:spLocks/>
              </p:cNvSpPr>
              <p:nvPr/>
            </p:nvSpPr>
            <p:spPr bwMode="auto">
              <a:xfrm>
                <a:off x="111" y="145"/>
                <a:ext cx="3" cy="2"/>
              </a:xfrm>
              <a:custGeom>
                <a:avLst/>
                <a:gdLst>
                  <a:gd name="T0" fmla="*/ 0 w 32"/>
                  <a:gd name="T1" fmla="*/ 0 h 21"/>
                  <a:gd name="T2" fmla="*/ 0 w 32"/>
                  <a:gd name="T3" fmla="*/ 0 h 21"/>
                  <a:gd name="T4" fmla="*/ 0 w 32"/>
                  <a:gd name="T5" fmla="*/ 0 h 21"/>
                  <a:gd name="T6" fmla="*/ 0 w 32"/>
                  <a:gd name="T7" fmla="*/ 0 h 21"/>
                  <a:gd name="T8" fmla="*/ 0 w 32"/>
                  <a:gd name="T9" fmla="*/ 0 h 21"/>
                  <a:gd name="T10" fmla="*/ 0 w 32"/>
                  <a:gd name="T11" fmla="*/ 0 h 21"/>
                  <a:gd name="T12" fmla="*/ 0 w 32"/>
                  <a:gd name="T13" fmla="*/ 0 h 21"/>
                  <a:gd name="T14" fmla="*/ 0 w 32"/>
                  <a:gd name="T15" fmla="*/ 0 h 21"/>
                  <a:gd name="T16" fmla="*/ 0 w 32"/>
                  <a:gd name="T17" fmla="*/ 0 h 21"/>
                  <a:gd name="T18" fmla="*/ 0 w 32"/>
                  <a:gd name="T19" fmla="*/ 0 h 21"/>
                  <a:gd name="T20" fmla="*/ 0 w 32"/>
                  <a:gd name="T21" fmla="*/ 0 h 21"/>
                  <a:gd name="T22" fmla="*/ 0 w 32"/>
                  <a:gd name="T23" fmla="*/ 0 h 21"/>
                  <a:gd name="T24" fmla="*/ 0 w 32"/>
                  <a:gd name="T25" fmla="*/ 0 h 21"/>
                  <a:gd name="T26" fmla="*/ 0 w 32"/>
                  <a:gd name="T27" fmla="*/ 0 h 21"/>
                  <a:gd name="T28" fmla="*/ 0 w 32"/>
                  <a:gd name="T29" fmla="*/ 0 h 21"/>
                  <a:gd name="T30" fmla="*/ 0 w 32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" h="2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9" y="2"/>
                    </a:lnTo>
                    <a:lnTo>
                      <a:pt x="17" y="7"/>
                    </a:lnTo>
                    <a:lnTo>
                      <a:pt x="32" y="18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5" y="20"/>
                    </a:lnTo>
                    <a:lnTo>
                      <a:pt x="20" y="18"/>
                    </a:lnTo>
                    <a:lnTo>
                      <a:pt x="11" y="11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Freeform 99"/>
              <p:cNvSpPr>
                <a:spLocks/>
              </p:cNvSpPr>
              <p:nvPr/>
            </p:nvSpPr>
            <p:spPr bwMode="auto">
              <a:xfrm>
                <a:off x="104" y="168"/>
                <a:ext cx="11" cy="16"/>
              </a:xfrm>
              <a:custGeom>
                <a:avLst/>
                <a:gdLst>
                  <a:gd name="T0" fmla="*/ 0 w 123"/>
                  <a:gd name="T1" fmla="*/ 0 h 177"/>
                  <a:gd name="T2" fmla="*/ 0 w 123"/>
                  <a:gd name="T3" fmla="*/ 0 h 177"/>
                  <a:gd name="T4" fmla="*/ 0 w 123"/>
                  <a:gd name="T5" fmla="*/ 0 h 177"/>
                  <a:gd name="T6" fmla="*/ 0 w 123"/>
                  <a:gd name="T7" fmla="*/ 0 h 177"/>
                  <a:gd name="T8" fmla="*/ 0 w 123"/>
                  <a:gd name="T9" fmla="*/ 0 h 177"/>
                  <a:gd name="T10" fmla="*/ 0 w 123"/>
                  <a:gd name="T11" fmla="*/ 0 h 177"/>
                  <a:gd name="T12" fmla="*/ 0 w 123"/>
                  <a:gd name="T13" fmla="*/ 0 h 177"/>
                  <a:gd name="T14" fmla="*/ 0 w 123"/>
                  <a:gd name="T15" fmla="*/ 0 h 177"/>
                  <a:gd name="T16" fmla="*/ 0 w 123"/>
                  <a:gd name="T17" fmla="*/ 0 h 177"/>
                  <a:gd name="T18" fmla="*/ 0 w 123"/>
                  <a:gd name="T19" fmla="*/ 0 h 177"/>
                  <a:gd name="T20" fmla="*/ 0 w 123"/>
                  <a:gd name="T21" fmla="*/ 0 h 177"/>
                  <a:gd name="T22" fmla="*/ 0 w 123"/>
                  <a:gd name="T23" fmla="*/ 0 h 177"/>
                  <a:gd name="T24" fmla="*/ 0 w 123"/>
                  <a:gd name="T25" fmla="*/ 0 h 177"/>
                  <a:gd name="T26" fmla="*/ 0 w 123"/>
                  <a:gd name="T27" fmla="*/ 0 h 177"/>
                  <a:gd name="T28" fmla="*/ 0 w 123"/>
                  <a:gd name="T29" fmla="*/ 0 h 177"/>
                  <a:gd name="T30" fmla="*/ 0 w 123"/>
                  <a:gd name="T31" fmla="*/ 0 h 177"/>
                  <a:gd name="T32" fmla="*/ 0 w 123"/>
                  <a:gd name="T33" fmla="*/ 0 h 177"/>
                  <a:gd name="T34" fmla="*/ 0 w 123"/>
                  <a:gd name="T35" fmla="*/ 0 h 177"/>
                  <a:gd name="T36" fmla="*/ 0 w 123"/>
                  <a:gd name="T37" fmla="*/ 0 h 177"/>
                  <a:gd name="T38" fmla="*/ 0 w 123"/>
                  <a:gd name="T39" fmla="*/ 0 h 177"/>
                  <a:gd name="T40" fmla="*/ 0 w 123"/>
                  <a:gd name="T41" fmla="*/ 0 h 177"/>
                  <a:gd name="T42" fmla="*/ 0 w 123"/>
                  <a:gd name="T43" fmla="*/ 0 h 177"/>
                  <a:gd name="T44" fmla="*/ 0 w 123"/>
                  <a:gd name="T45" fmla="*/ 0 h 177"/>
                  <a:gd name="T46" fmla="*/ 0 w 123"/>
                  <a:gd name="T47" fmla="*/ 0 h 177"/>
                  <a:gd name="T48" fmla="*/ 0 w 123"/>
                  <a:gd name="T49" fmla="*/ 0 h 177"/>
                  <a:gd name="T50" fmla="*/ 0 w 123"/>
                  <a:gd name="T51" fmla="*/ 0 h 177"/>
                  <a:gd name="T52" fmla="*/ 0 w 123"/>
                  <a:gd name="T53" fmla="*/ 0 h 177"/>
                  <a:gd name="T54" fmla="*/ 0 w 123"/>
                  <a:gd name="T55" fmla="*/ 0 h 177"/>
                  <a:gd name="T56" fmla="*/ 0 w 123"/>
                  <a:gd name="T57" fmla="*/ 0 h 177"/>
                  <a:gd name="T58" fmla="*/ 0 w 123"/>
                  <a:gd name="T59" fmla="*/ 0 h 177"/>
                  <a:gd name="T60" fmla="*/ 0 w 123"/>
                  <a:gd name="T61" fmla="*/ 0 h 177"/>
                  <a:gd name="T62" fmla="*/ 0 w 123"/>
                  <a:gd name="T63" fmla="*/ 0 h 177"/>
                  <a:gd name="T64" fmla="*/ 0 w 123"/>
                  <a:gd name="T65" fmla="*/ 0 h 177"/>
                  <a:gd name="T66" fmla="*/ 0 w 123"/>
                  <a:gd name="T67" fmla="*/ 0 h 177"/>
                  <a:gd name="T68" fmla="*/ 0 w 123"/>
                  <a:gd name="T69" fmla="*/ 0 h 177"/>
                  <a:gd name="T70" fmla="*/ 0 w 123"/>
                  <a:gd name="T71" fmla="*/ 0 h 177"/>
                  <a:gd name="T72" fmla="*/ 0 w 123"/>
                  <a:gd name="T73" fmla="*/ 0 h 1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77">
                    <a:moveTo>
                      <a:pt x="72" y="99"/>
                    </a:moveTo>
                    <a:lnTo>
                      <a:pt x="72" y="99"/>
                    </a:lnTo>
                    <a:lnTo>
                      <a:pt x="80" y="91"/>
                    </a:lnTo>
                    <a:lnTo>
                      <a:pt x="87" y="82"/>
                    </a:lnTo>
                    <a:lnTo>
                      <a:pt x="98" y="65"/>
                    </a:lnTo>
                    <a:lnTo>
                      <a:pt x="110" y="47"/>
                    </a:lnTo>
                    <a:lnTo>
                      <a:pt x="114" y="40"/>
                    </a:lnTo>
                    <a:lnTo>
                      <a:pt x="117" y="32"/>
                    </a:lnTo>
                    <a:lnTo>
                      <a:pt x="118" y="24"/>
                    </a:lnTo>
                    <a:lnTo>
                      <a:pt x="118" y="17"/>
                    </a:lnTo>
                    <a:lnTo>
                      <a:pt x="118" y="5"/>
                    </a:lnTo>
                    <a:lnTo>
                      <a:pt x="117" y="0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2" y="16"/>
                    </a:lnTo>
                    <a:lnTo>
                      <a:pt x="123" y="27"/>
                    </a:lnTo>
                    <a:lnTo>
                      <a:pt x="122" y="38"/>
                    </a:lnTo>
                    <a:lnTo>
                      <a:pt x="121" y="43"/>
                    </a:lnTo>
                    <a:lnTo>
                      <a:pt x="118" y="49"/>
                    </a:lnTo>
                    <a:lnTo>
                      <a:pt x="110" y="64"/>
                    </a:lnTo>
                    <a:lnTo>
                      <a:pt x="98" y="81"/>
                    </a:lnTo>
                    <a:lnTo>
                      <a:pt x="86" y="96"/>
                    </a:lnTo>
                    <a:lnTo>
                      <a:pt x="71" y="112"/>
                    </a:lnTo>
                    <a:lnTo>
                      <a:pt x="45" y="138"/>
                    </a:lnTo>
                    <a:lnTo>
                      <a:pt x="18" y="163"/>
                    </a:lnTo>
                    <a:lnTo>
                      <a:pt x="8" y="172"/>
                    </a:lnTo>
                    <a:lnTo>
                      <a:pt x="0" y="177"/>
                    </a:lnTo>
                    <a:lnTo>
                      <a:pt x="8" y="167"/>
                    </a:lnTo>
                    <a:lnTo>
                      <a:pt x="16" y="157"/>
                    </a:lnTo>
                    <a:lnTo>
                      <a:pt x="36" y="136"/>
                    </a:lnTo>
                    <a:lnTo>
                      <a:pt x="72" y="99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Freeform 100"/>
              <p:cNvSpPr>
                <a:spLocks/>
              </p:cNvSpPr>
              <p:nvPr/>
            </p:nvSpPr>
            <p:spPr bwMode="auto">
              <a:xfrm>
                <a:off x="103" y="181"/>
                <a:ext cx="11" cy="9"/>
              </a:xfrm>
              <a:custGeom>
                <a:avLst/>
                <a:gdLst>
                  <a:gd name="T0" fmla="*/ 0 w 122"/>
                  <a:gd name="T1" fmla="*/ 0 h 102"/>
                  <a:gd name="T2" fmla="*/ 0 w 122"/>
                  <a:gd name="T3" fmla="*/ 0 h 102"/>
                  <a:gd name="T4" fmla="*/ 0 w 122"/>
                  <a:gd name="T5" fmla="*/ 0 h 102"/>
                  <a:gd name="T6" fmla="*/ 0 w 122"/>
                  <a:gd name="T7" fmla="*/ 0 h 102"/>
                  <a:gd name="T8" fmla="*/ 0 w 122"/>
                  <a:gd name="T9" fmla="*/ 0 h 102"/>
                  <a:gd name="T10" fmla="*/ 0 w 122"/>
                  <a:gd name="T11" fmla="*/ 0 h 102"/>
                  <a:gd name="T12" fmla="*/ 0 w 122"/>
                  <a:gd name="T13" fmla="*/ 0 h 102"/>
                  <a:gd name="T14" fmla="*/ 0 w 122"/>
                  <a:gd name="T15" fmla="*/ 0 h 102"/>
                  <a:gd name="T16" fmla="*/ 0 w 122"/>
                  <a:gd name="T17" fmla="*/ 0 h 102"/>
                  <a:gd name="T18" fmla="*/ 0 w 122"/>
                  <a:gd name="T19" fmla="*/ 0 h 102"/>
                  <a:gd name="T20" fmla="*/ 0 w 122"/>
                  <a:gd name="T21" fmla="*/ 0 h 102"/>
                  <a:gd name="T22" fmla="*/ 0 w 122"/>
                  <a:gd name="T23" fmla="*/ 0 h 102"/>
                  <a:gd name="T24" fmla="*/ 0 w 122"/>
                  <a:gd name="T25" fmla="*/ 0 h 102"/>
                  <a:gd name="T26" fmla="*/ 0 w 122"/>
                  <a:gd name="T27" fmla="*/ 0 h 102"/>
                  <a:gd name="T28" fmla="*/ 0 w 122"/>
                  <a:gd name="T29" fmla="*/ 0 h 102"/>
                  <a:gd name="T30" fmla="*/ 0 w 122"/>
                  <a:gd name="T31" fmla="*/ 0 h 102"/>
                  <a:gd name="T32" fmla="*/ 0 w 122"/>
                  <a:gd name="T33" fmla="*/ 0 h 102"/>
                  <a:gd name="T34" fmla="*/ 0 w 122"/>
                  <a:gd name="T35" fmla="*/ 0 h 102"/>
                  <a:gd name="T36" fmla="*/ 0 w 122"/>
                  <a:gd name="T37" fmla="*/ 0 h 102"/>
                  <a:gd name="T38" fmla="*/ 0 w 122"/>
                  <a:gd name="T39" fmla="*/ 0 h 102"/>
                  <a:gd name="T40" fmla="*/ 0 w 122"/>
                  <a:gd name="T41" fmla="*/ 0 h 102"/>
                  <a:gd name="T42" fmla="*/ 0 w 122"/>
                  <a:gd name="T43" fmla="*/ 0 h 102"/>
                  <a:gd name="T44" fmla="*/ 0 w 122"/>
                  <a:gd name="T45" fmla="*/ 0 h 102"/>
                  <a:gd name="T46" fmla="*/ 0 w 122"/>
                  <a:gd name="T47" fmla="*/ 0 h 102"/>
                  <a:gd name="T48" fmla="*/ 0 w 122"/>
                  <a:gd name="T49" fmla="*/ 0 h 102"/>
                  <a:gd name="T50" fmla="*/ 0 w 122"/>
                  <a:gd name="T51" fmla="*/ 0 h 102"/>
                  <a:gd name="T52" fmla="*/ 0 w 122"/>
                  <a:gd name="T53" fmla="*/ 0 h 102"/>
                  <a:gd name="T54" fmla="*/ 0 w 122"/>
                  <a:gd name="T55" fmla="*/ 0 h 102"/>
                  <a:gd name="T56" fmla="*/ 0 w 122"/>
                  <a:gd name="T57" fmla="*/ 0 h 102"/>
                  <a:gd name="T58" fmla="*/ 0 w 122"/>
                  <a:gd name="T59" fmla="*/ 0 h 102"/>
                  <a:gd name="T60" fmla="*/ 0 w 122"/>
                  <a:gd name="T61" fmla="*/ 0 h 102"/>
                  <a:gd name="T62" fmla="*/ 0 w 122"/>
                  <a:gd name="T63" fmla="*/ 0 h 102"/>
                  <a:gd name="T64" fmla="*/ 0 w 122"/>
                  <a:gd name="T65" fmla="*/ 0 h 102"/>
                  <a:gd name="T66" fmla="*/ 0 w 122"/>
                  <a:gd name="T67" fmla="*/ 0 h 102"/>
                  <a:gd name="T68" fmla="*/ 0 w 122"/>
                  <a:gd name="T69" fmla="*/ 0 h 102"/>
                  <a:gd name="T70" fmla="*/ 0 w 122"/>
                  <a:gd name="T71" fmla="*/ 0 h 102"/>
                  <a:gd name="T72" fmla="*/ 0 w 122"/>
                  <a:gd name="T73" fmla="*/ 0 h 102"/>
                  <a:gd name="T74" fmla="*/ 0 w 122"/>
                  <a:gd name="T75" fmla="*/ 0 h 102"/>
                  <a:gd name="T76" fmla="*/ 0 w 122"/>
                  <a:gd name="T77" fmla="*/ 0 h 102"/>
                  <a:gd name="T78" fmla="*/ 0 w 122"/>
                  <a:gd name="T79" fmla="*/ 0 h 102"/>
                  <a:gd name="T80" fmla="*/ 0 w 122"/>
                  <a:gd name="T81" fmla="*/ 0 h 102"/>
                  <a:gd name="T82" fmla="*/ 0 w 122"/>
                  <a:gd name="T83" fmla="*/ 0 h 102"/>
                  <a:gd name="T84" fmla="*/ 0 w 122"/>
                  <a:gd name="T85" fmla="*/ 0 h 102"/>
                  <a:gd name="T86" fmla="*/ 0 w 122"/>
                  <a:gd name="T87" fmla="*/ 0 h 102"/>
                  <a:gd name="T88" fmla="*/ 0 w 122"/>
                  <a:gd name="T89" fmla="*/ 0 h 102"/>
                  <a:gd name="T90" fmla="*/ 0 w 122"/>
                  <a:gd name="T91" fmla="*/ 0 h 102"/>
                  <a:gd name="T92" fmla="*/ 0 w 122"/>
                  <a:gd name="T93" fmla="*/ 0 h 102"/>
                  <a:gd name="T94" fmla="*/ 0 w 122"/>
                  <a:gd name="T95" fmla="*/ 0 h 102"/>
                  <a:gd name="T96" fmla="*/ 0 w 122"/>
                  <a:gd name="T97" fmla="*/ 0 h 102"/>
                  <a:gd name="T98" fmla="*/ 0 w 122"/>
                  <a:gd name="T99" fmla="*/ 0 h 102"/>
                  <a:gd name="T100" fmla="*/ 0 w 122"/>
                  <a:gd name="T101" fmla="*/ 0 h 102"/>
                  <a:gd name="T102" fmla="*/ 0 w 122"/>
                  <a:gd name="T103" fmla="*/ 0 h 102"/>
                  <a:gd name="T104" fmla="*/ 0 w 122"/>
                  <a:gd name="T105" fmla="*/ 0 h 1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2" h="102">
                    <a:moveTo>
                      <a:pt x="38" y="37"/>
                    </a:moveTo>
                    <a:lnTo>
                      <a:pt x="38" y="37"/>
                    </a:lnTo>
                    <a:lnTo>
                      <a:pt x="42" y="35"/>
                    </a:lnTo>
                    <a:lnTo>
                      <a:pt x="47" y="35"/>
                    </a:lnTo>
                    <a:lnTo>
                      <a:pt x="55" y="38"/>
                    </a:lnTo>
                    <a:lnTo>
                      <a:pt x="72" y="44"/>
                    </a:lnTo>
                    <a:lnTo>
                      <a:pt x="75" y="24"/>
                    </a:lnTo>
                    <a:lnTo>
                      <a:pt x="76" y="9"/>
                    </a:lnTo>
                    <a:lnTo>
                      <a:pt x="77" y="0"/>
                    </a:lnTo>
                    <a:lnTo>
                      <a:pt x="84" y="2"/>
                    </a:lnTo>
                    <a:lnTo>
                      <a:pt x="90" y="4"/>
                    </a:lnTo>
                    <a:lnTo>
                      <a:pt x="96" y="7"/>
                    </a:lnTo>
                    <a:lnTo>
                      <a:pt x="101" y="10"/>
                    </a:lnTo>
                    <a:lnTo>
                      <a:pt x="105" y="14"/>
                    </a:lnTo>
                    <a:lnTo>
                      <a:pt x="108" y="18"/>
                    </a:lnTo>
                    <a:lnTo>
                      <a:pt x="115" y="26"/>
                    </a:lnTo>
                    <a:lnTo>
                      <a:pt x="119" y="34"/>
                    </a:lnTo>
                    <a:lnTo>
                      <a:pt x="121" y="42"/>
                    </a:lnTo>
                    <a:lnTo>
                      <a:pt x="122" y="47"/>
                    </a:lnTo>
                    <a:lnTo>
                      <a:pt x="122" y="50"/>
                    </a:lnTo>
                    <a:lnTo>
                      <a:pt x="109" y="34"/>
                    </a:lnTo>
                    <a:lnTo>
                      <a:pt x="100" y="24"/>
                    </a:lnTo>
                    <a:lnTo>
                      <a:pt x="96" y="21"/>
                    </a:lnTo>
                    <a:lnTo>
                      <a:pt x="92" y="18"/>
                    </a:lnTo>
                    <a:lnTo>
                      <a:pt x="88" y="16"/>
                    </a:lnTo>
                    <a:lnTo>
                      <a:pt x="84" y="14"/>
                    </a:lnTo>
                    <a:lnTo>
                      <a:pt x="78" y="56"/>
                    </a:lnTo>
                    <a:lnTo>
                      <a:pt x="72" y="52"/>
                    </a:lnTo>
                    <a:lnTo>
                      <a:pt x="66" y="49"/>
                    </a:lnTo>
                    <a:lnTo>
                      <a:pt x="55" y="45"/>
                    </a:lnTo>
                    <a:lnTo>
                      <a:pt x="43" y="43"/>
                    </a:lnTo>
                    <a:lnTo>
                      <a:pt x="40" y="44"/>
                    </a:lnTo>
                    <a:lnTo>
                      <a:pt x="37" y="46"/>
                    </a:lnTo>
                    <a:lnTo>
                      <a:pt x="31" y="53"/>
                    </a:lnTo>
                    <a:lnTo>
                      <a:pt x="24" y="63"/>
                    </a:lnTo>
                    <a:lnTo>
                      <a:pt x="17" y="73"/>
                    </a:lnTo>
                    <a:lnTo>
                      <a:pt x="0" y="102"/>
                    </a:lnTo>
                    <a:lnTo>
                      <a:pt x="1" y="97"/>
                    </a:lnTo>
                    <a:lnTo>
                      <a:pt x="2" y="89"/>
                    </a:lnTo>
                    <a:lnTo>
                      <a:pt x="6" y="78"/>
                    </a:lnTo>
                    <a:lnTo>
                      <a:pt x="10" y="68"/>
                    </a:lnTo>
                    <a:lnTo>
                      <a:pt x="16" y="58"/>
                    </a:lnTo>
                    <a:lnTo>
                      <a:pt x="23" y="49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Freeform 101"/>
              <p:cNvSpPr>
                <a:spLocks/>
              </p:cNvSpPr>
              <p:nvPr/>
            </p:nvSpPr>
            <p:spPr bwMode="auto">
              <a:xfrm>
                <a:off x="111" y="148"/>
                <a:ext cx="3" cy="12"/>
              </a:xfrm>
              <a:custGeom>
                <a:avLst/>
                <a:gdLst>
                  <a:gd name="T0" fmla="*/ 0 w 30"/>
                  <a:gd name="T1" fmla="*/ 0 h 134"/>
                  <a:gd name="T2" fmla="*/ 0 w 30"/>
                  <a:gd name="T3" fmla="*/ 0 h 134"/>
                  <a:gd name="T4" fmla="*/ 0 w 30"/>
                  <a:gd name="T5" fmla="*/ 0 h 134"/>
                  <a:gd name="T6" fmla="*/ 0 w 30"/>
                  <a:gd name="T7" fmla="*/ 0 h 134"/>
                  <a:gd name="T8" fmla="*/ 0 w 30"/>
                  <a:gd name="T9" fmla="*/ 0 h 134"/>
                  <a:gd name="T10" fmla="*/ 0 w 30"/>
                  <a:gd name="T11" fmla="*/ 0 h 134"/>
                  <a:gd name="T12" fmla="*/ 0 w 30"/>
                  <a:gd name="T13" fmla="*/ 0 h 134"/>
                  <a:gd name="T14" fmla="*/ 0 w 30"/>
                  <a:gd name="T15" fmla="*/ 0 h 134"/>
                  <a:gd name="T16" fmla="*/ 0 w 30"/>
                  <a:gd name="T17" fmla="*/ 0 h 134"/>
                  <a:gd name="T18" fmla="*/ 0 w 30"/>
                  <a:gd name="T19" fmla="*/ 0 h 134"/>
                  <a:gd name="T20" fmla="*/ 0 w 30"/>
                  <a:gd name="T21" fmla="*/ 0 h 134"/>
                  <a:gd name="T22" fmla="*/ 0 w 30"/>
                  <a:gd name="T23" fmla="*/ 0 h 134"/>
                  <a:gd name="T24" fmla="*/ 0 w 30"/>
                  <a:gd name="T25" fmla="*/ 0 h 134"/>
                  <a:gd name="T26" fmla="*/ 0 w 30"/>
                  <a:gd name="T27" fmla="*/ 0 h 134"/>
                  <a:gd name="T28" fmla="*/ 0 w 30"/>
                  <a:gd name="T29" fmla="*/ 0 h 134"/>
                  <a:gd name="T30" fmla="*/ 0 w 30"/>
                  <a:gd name="T31" fmla="*/ 0 h 134"/>
                  <a:gd name="T32" fmla="*/ 0 w 30"/>
                  <a:gd name="T33" fmla="*/ 0 h 134"/>
                  <a:gd name="T34" fmla="*/ 0 w 30"/>
                  <a:gd name="T35" fmla="*/ 0 h 134"/>
                  <a:gd name="T36" fmla="*/ 0 w 30"/>
                  <a:gd name="T37" fmla="*/ 0 h 134"/>
                  <a:gd name="T38" fmla="*/ 0 w 30"/>
                  <a:gd name="T39" fmla="*/ 0 h 134"/>
                  <a:gd name="T40" fmla="*/ 0 w 30"/>
                  <a:gd name="T41" fmla="*/ 0 h 134"/>
                  <a:gd name="T42" fmla="*/ 0 w 30"/>
                  <a:gd name="T43" fmla="*/ 0 h 134"/>
                  <a:gd name="T44" fmla="*/ 0 w 30"/>
                  <a:gd name="T45" fmla="*/ 0 h 134"/>
                  <a:gd name="T46" fmla="*/ 0 w 30"/>
                  <a:gd name="T47" fmla="*/ 0 h 134"/>
                  <a:gd name="T48" fmla="*/ 0 w 30"/>
                  <a:gd name="T49" fmla="*/ 0 h 134"/>
                  <a:gd name="T50" fmla="*/ 0 w 30"/>
                  <a:gd name="T51" fmla="*/ 0 h 134"/>
                  <a:gd name="T52" fmla="*/ 0 w 30"/>
                  <a:gd name="T53" fmla="*/ 0 h 134"/>
                  <a:gd name="T54" fmla="*/ 0 w 30"/>
                  <a:gd name="T55" fmla="*/ 0 h 134"/>
                  <a:gd name="T56" fmla="*/ 0 w 30"/>
                  <a:gd name="T57" fmla="*/ 0 h 134"/>
                  <a:gd name="T58" fmla="*/ 0 w 30"/>
                  <a:gd name="T59" fmla="*/ 0 h 1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" h="134">
                    <a:moveTo>
                      <a:pt x="14" y="66"/>
                    </a:moveTo>
                    <a:lnTo>
                      <a:pt x="14" y="66"/>
                    </a:lnTo>
                    <a:lnTo>
                      <a:pt x="17" y="56"/>
                    </a:lnTo>
                    <a:lnTo>
                      <a:pt x="19" y="47"/>
                    </a:lnTo>
                    <a:lnTo>
                      <a:pt x="23" y="25"/>
                    </a:lnTo>
                    <a:lnTo>
                      <a:pt x="27" y="0"/>
                    </a:lnTo>
                    <a:lnTo>
                      <a:pt x="29" y="7"/>
                    </a:lnTo>
                    <a:lnTo>
                      <a:pt x="30" y="16"/>
                    </a:lnTo>
                    <a:lnTo>
                      <a:pt x="30" y="23"/>
                    </a:lnTo>
                    <a:lnTo>
                      <a:pt x="30" y="31"/>
                    </a:lnTo>
                    <a:lnTo>
                      <a:pt x="28" y="48"/>
                    </a:lnTo>
                    <a:lnTo>
                      <a:pt x="23" y="64"/>
                    </a:lnTo>
                    <a:lnTo>
                      <a:pt x="19" y="77"/>
                    </a:lnTo>
                    <a:lnTo>
                      <a:pt x="15" y="90"/>
                    </a:lnTo>
                    <a:lnTo>
                      <a:pt x="12" y="103"/>
                    </a:lnTo>
                    <a:lnTo>
                      <a:pt x="10" y="117"/>
                    </a:lnTo>
                    <a:lnTo>
                      <a:pt x="13" y="126"/>
                    </a:lnTo>
                    <a:lnTo>
                      <a:pt x="15" y="134"/>
                    </a:lnTo>
                    <a:lnTo>
                      <a:pt x="10" y="133"/>
                    </a:lnTo>
                    <a:lnTo>
                      <a:pt x="5" y="129"/>
                    </a:lnTo>
                    <a:lnTo>
                      <a:pt x="3" y="125"/>
                    </a:lnTo>
                    <a:lnTo>
                      <a:pt x="1" y="121"/>
                    </a:lnTo>
                    <a:lnTo>
                      <a:pt x="0" y="116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102"/>
              <p:cNvSpPr>
                <a:spLocks/>
              </p:cNvSpPr>
              <p:nvPr/>
            </p:nvSpPr>
            <p:spPr bwMode="auto">
              <a:xfrm>
                <a:off x="113" y="147"/>
                <a:ext cx="6" cy="1"/>
              </a:xfrm>
              <a:custGeom>
                <a:avLst/>
                <a:gdLst>
                  <a:gd name="T0" fmla="*/ 0 w 62"/>
                  <a:gd name="T1" fmla="*/ 0 h 21"/>
                  <a:gd name="T2" fmla="*/ 0 w 62"/>
                  <a:gd name="T3" fmla="*/ 0 h 21"/>
                  <a:gd name="T4" fmla="*/ 0 w 62"/>
                  <a:gd name="T5" fmla="*/ 0 h 21"/>
                  <a:gd name="T6" fmla="*/ 0 w 62"/>
                  <a:gd name="T7" fmla="*/ 0 h 21"/>
                  <a:gd name="T8" fmla="*/ 0 w 62"/>
                  <a:gd name="T9" fmla="*/ 0 h 21"/>
                  <a:gd name="T10" fmla="*/ 0 w 62"/>
                  <a:gd name="T11" fmla="*/ 0 h 21"/>
                  <a:gd name="T12" fmla="*/ 0 w 62"/>
                  <a:gd name="T13" fmla="*/ 0 h 21"/>
                  <a:gd name="T14" fmla="*/ 0 w 62"/>
                  <a:gd name="T15" fmla="*/ 0 h 21"/>
                  <a:gd name="T16" fmla="*/ 0 w 62"/>
                  <a:gd name="T17" fmla="*/ 0 h 21"/>
                  <a:gd name="T18" fmla="*/ 0 w 62"/>
                  <a:gd name="T19" fmla="*/ 0 h 21"/>
                  <a:gd name="T20" fmla="*/ 0 w 62"/>
                  <a:gd name="T21" fmla="*/ 0 h 21"/>
                  <a:gd name="T22" fmla="*/ 0 w 62"/>
                  <a:gd name="T23" fmla="*/ 0 h 21"/>
                  <a:gd name="T24" fmla="*/ 0 w 62"/>
                  <a:gd name="T25" fmla="*/ 0 h 21"/>
                  <a:gd name="T26" fmla="*/ 0 w 62"/>
                  <a:gd name="T27" fmla="*/ 0 h 21"/>
                  <a:gd name="T28" fmla="*/ 0 w 62"/>
                  <a:gd name="T29" fmla="*/ 0 h 21"/>
                  <a:gd name="T30" fmla="*/ 0 w 62"/>
                  <a:gd name="T31" fmla="*/ 0 h 21"/>
                  <a:gd name="T32" fmla="*/ 0 w 62"/>
                  <a:gd name="T33" fmla="*/ 0 h 21"/>
                  <a:gd name="T34" fmla="*/ 0 w 62"/>
                  <a:gd name="T35" fmla="*/ 0 h 21"/>
                  <a:gd name="T36" fmla="*/ 0 w 62"/>
                  <a:gd name="T37" fmla="*/ 0 h 21"/>
                  <a:gd name="T38" fmla="*/ 0 w 62"/>
                  <a:gd name="T39" fmla="*/ 0 h 21"/>
                  <a:gd name="T40" fmla="*/ 0 w 62"/>
                  <a:gd name="T41" fmla="*/ 0 h 21"/>
                  <a:gd name="T42" fmla="*/ 0 w 62"/>
                  <a:gd name="T43" fmla="*/ 0 h 21"/>
                  <a:gd name="T44" fmla="*/ 0 w 62"/>
                  <a:gd name="T45" fmla="*/ 0 h 21"/>
                  <a:gd name="T46" fmla="*/ 0 w 62"/>
                  <a:gd name="T47" fmla="*/ 0 h 21"/>
                  <a:gd name="T48" fmla="*/ 0 w 62"/>
                  <a:gd name="T49" fmla="*/ 0 h 21"/>
                  <a:gd name="T50" fmla="*/ 0 w 62"/>
                  <a:gd name="T51" fmla="*/ 0 h 21"/>
                  <a:gd name="T52" fmla="*/ 0 w 62"/>
                  <a:gd name="T53" fmla="*/ 0 h 21"/>
                  <a:gd name="T54" fmla="*/ 0 w 62"/>
                  <a:gd name="T55" fmla="*/ 0 h 21"/>
                  <a:gd name="T56" fmla="*/ 0 w 62"/>
                  <a:gd name="T57" fmla="*/ 0 h 21"/>
                  <a:gd name="T58" fmla="*/ 0 w 62"/>
                  <a:gd name="T59" fmla="*/ 0 h 21"/>
                  <a:gd name="T60" fmla="*/ 0 w 62"/>
                  <a:gd name="T61" fmla="*/ 0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2" h="21">
                    <a:moveTo>
                      <a:pt x="18" y="6"/>
                    </a:move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0" y="4"/>
                    </a:lnTo>
                    <a:lnTo>
                      <a:pt x="54" y="7"/>
                    </a:lnTo>
                    <a:lnTo>
                      <a:pt x="58" y="13"/>
                    </a:lnTo>
                    <a:lnTo>
                      <a:pt x="62" y="18"/>
                    </a:lnTo>
                    <a:lnTo>
                      <a:pt x="62" y="21"/>
                    </a:lnTo>
                    <a:lnTo>
                      <a:pt x="59" y="18"/>
                    </a:lnTo>
                    <a:lnTo>
                      <a:pt x="52" y="13"/>
                    </a:lnTo>
                    <a:lnTo>
                      <a:pt x="47" y="10"/>
                    </a:lnTo>
                    <a:lnTo>
                      <a:pt x="41" y="8"/>
                    </a:lnTo>
                    <a:lnTo>
                      <a:pt x="34" y="8"/>
                    </a:lnTo>
                    <a:lnTo>
                      <a:pt x="27" y="9"/>
                    </a:lnTo>
                    <a:lnTo>
                      <a:pt x="22" y="10"/>
                    </a:lnTo>
                    <a:lnTo>
                      <a:pt x="14" y="11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10" y="6"/>
                    </a:lnTo>
                    <a:lnTo>
                      <a:pt x="15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103"/>
              <p:cNvSpPr>
                <a:spLocks/>
              </p:cNvSpPr>
              <p:nvPr/>
            </p:nvSpPr>
            <p:spPr bwMode="auto">
              <a:xfrm>
                <a:off x="113" y="155"/>
                <a:ext cx="4" cy="9"/>
              </a:xfrm>
              <a:custGeom>
                <a:avLst/>
                <a:gdLst>
                  <a:gd name="T0" fmla="*/ 0 w 42"/>
                  <a:gd name="T1" fmla="*/ 0 h 98"/>
                  <a:gd name="T2" fmla="*/ 0 w 42"/>
                  <a:gd name="T3" fmla="*/ 0 h 98"/>
                  <a:gd name="T4" fmla="*/ 0 w 42"/>
                  <a:gd name="T5" fmla="*/ 0 h 98"/>
                  <a:gd name="T6" fmla="*/ 0 w 42"/>
                  <a:gd name="T7" fmla="*/ 0 h 98"/>
                  <a:gd name="T8" fmla="*/ 0 w 42"/>
                  <a:gd name="T9" fmla="*/ 0 h 98"/>
                  <a:gd name="T10" fmla="*/ 0 w 42"/>
                  <a:gd name="T11" fmla="*/ 0 h 98"/>
                  <a:gd name="T12" fmla="*/ 0 w 42"/>
                  <a:gd name="T13" fmla="*/ 0 h 98"/>
                  <a:gd name="T14" fmla="*/ 0 w 42"/>
                  <a:gd name="T15" fmla="*/ 0 h 98"/>
                  <a:gd name="T16" fmla="*/ 0 w 42"/>
                  <a:gd name="T17" fmla="*/ 0 h 98"/>
                  <a:gd name="T18" fmla="*/ 0 w 42"/>
                  <a:gd name="T19" fmla="*/ 0 h 98"/>
                  <a:gd name="T20" fmla="*/ 0 w 42"/>
                  <a:gd name="T21" fmla="*/ 0 h 98"/>
                  <a:gd name="T22" fmla="*/ 0 w 42"/>
                  <a:gd name="T23" fmla="*/ 0 h 98"/>
                  <a:gd name="T24" fmla="*/ 0 w 42"/>
                  <a:gd name="T25" fmla="*/ 0 h 98"/>
                  <a:gd name="T26" fmla="*/ 0 w 42"/>
                  <a:gd name="T27" fmla="*/ 0 h 98"/>
                  <a:gd name="T28" fmla="*/ 0 w 42"/>
                  <a:gd name="T29" fmla="*/ 0 h 98"/>
                  <a:gd name="T30" fmla="*/ 0 w 42"/>
                  <a:gd name="T31" fmla="*/ 0 h 98"/>
                  <a:gd name="T32" fmla="*/ 0 w 42"/>
                  <a:gd name="T33" fmla="*/ 0 h 98"/>
                  <a:gd name="T34" fmla="*/ 0 w 42"/>
                  <a:gd name="T35" fmla="*/ 0 h 98"/>
                  <a:gd name="T36" fmla="*/ 0 w 42"/>
                  <a:gd name="T37" fmla="*/ 0 h 98"/>
                  <a:gd name="T38" fmla="*/ 0 w 42"/>
                  <a:gd name="T39" fmla="*/ 0 h 98"/>
                  <a:gd name="T40" fmla="*/ 0 w 42"/>
                  <a:gd name="T41" fmla="*/ 0 h 98"/>
                  <a:gd name="T42" fmla="*/ 0 w 42"/>
                  <a:gd name="T43" fmla="*/ 0 h 98"/>
                  <a:gd name="T44" fmla="*/ 0 w 42"/>
                  <a:gd name="T45" fmla="*/ 0 h 98"/>
                  <a:gd name="T46" fmla="*/ 0 w 42"/>
                  <a:gd name="T47" fmla="*/ 0 h 98"/>
                  <a:gd name="T48" fmla="*/ 0 w 42"/>
                  <a:gd name="T49" fmla="*/ 0 h 98"/>
                  <a:gd name="T50" fmla="*/ 0 w 42"/>
                  <a:gd name="T51" fmla="*/ 0 h 98"/>
                  <a:gd name="T52" fmla="*/ 0 w 42"/>
                  <a:gd name="T53" fmla="*/ 0 h 98"/>
                  <a:gd name="T54" fmla="*/ 0 w 42"/>
                  <a:gd name="T55" fmla="*/ 0 h 98"/>
                  <a:gd name="T56" fmla="*/ 0 w 42"/>
                  <a:gd name="T57" fmla="*/ 0 h 98"/>
                  <a:gd name="T58" fmla="*/ 0 w 42"/>
                  <a:gd name="T59" fmla="*/ 0 h 98"/>
                  <a:gd name="T60" fmla="*/ 0 w 42"/>
                  <a:gd name="T61" fmla="*/ 0 h 98"/>
                  <a:gd name="T62" fmla="*/ 0 w 42"/>
                  <a:gd name="T63" fmla="*/ 0 h 98"/>
                  <a:gd name="T64" fmla="*/ 0 w 42"/>
                  <a:gd name="T65" fmla="*/ 0 h 98"/>
                  <a:gd name="T66" fmla="*/ 0 w 42"/>
                  <a:gd name="T67" fmla="*/ 0 h 98"/>
                  <a:gd name="T68" fmla="*/ 0 w 42"/>
                  <a:gd name="T69" fmla="*/ 0 h 98"/>
                  <a:gd name="T70" fmla="*/ 0 w 42"/>
                  <a:gd name="T71" fmla="*/ 0 h 98"/>
                  <a:gd name="T72" fmla="*/ 0 w 42"/>
                  <a:gd name="T73" fmla="*/ 0 h 98"/>
                  <a:gd name="T74" fmla="*/ 0 w 42"/>
                  <a:gd name="T75" fmla="*/ 0 h 98"/>
                  <a:gd name="T76" fmla="*/ 0 w 42"/>
                  <a:gd name="T77" fmla="*/ 0 h 98"/>
                  <a:gd name="T78" fmla="*/ 0 w 42"/>
                  <a:gd name="T79" fmla="*/ 0 h 98"/>
                  <a:gd name="T80" fmla="*/ 0 w 42"/>
                  <a:gd name="T81" fmla="*/ 0 h 98"/>
                  <a:gd name="T82" fmla="*/ 0 w 42"/>
                  <a:gd name="T83" fmla="*/ 0 h 98"/>
                  <a:gd name="T84" fmla="*/ 0 w 42"/>
                  <a:gd name="T85" fmla="*/ 0 h 98"/>
                  <a:gd name="T86" fmla="*/ 0 w 42"/>
                  <a:gd name="T87" fmla="*/ 0 h 98"/>
                  <a:gd name="T88" fmla="*/ 0 w 42"/>
                  <a:gd name="T89" fmla="*/ 0 h 98"/>
                  <a:gd name="T90" fmla="*/ 0 w 42"/>
                  <a:gd name="T91" fmla="*/ 0 h 98"/>
                  <a:gd name="T92" fmla="*/ 0 w 42"/>
                  <a:gd name="T93" fmla="*/ 0 h 98"/>
                  <a:gd name="T94" fmla="*/ 0 w 42"/>
                  <a:gd name="T95" fmla="*/ 0 h 98"/>
                  <a:gd name="T96" fmla="*/ 0 w 42"/>
                  <a:gd name="T97" fmla="*/ 0 h 98"/>
                  <a:gd name="T98" fmla="*/ 0 w 42"/>
                  <a:gd name="T99" fmla="*/ 0 h 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2" h="98">
                    <a:moveTo>
                      <a:pt x="22" y="0"/>
                    </a:moveTo>
                    <a:lnTo>
                      <a:pt x="22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4" y="3"/>
                    </a:lnTo>
                    <a:lnTo>
                      <a:pt x="40" y="14"/>
                    </a:lnTo>
                    <a:lnTo>
                      <a:pt x="41" y="19"/>
                    </a:lnTo>
                    <a:lnTo>
                      <a:pt x="42" y="24"/>
                    </a:lnTo>
                    <a:lnTo>
                      <a:pt x="41" y="36"/>
                    </a:lnTo>
                    <a:lnTo>
                      <a:pt x="39" y="51"/>
                    </a:lnTo>
                    <a:lnTo>
                      <a:pt x="38" y="57"/>
                    </a:lnTo>
                    <a:lnTo>
                      <a:pt x="34" y="64"/>
                    </a:lnTo>
                    <a:lnTo>
                      <a:pt x="28" y="76"/>
                    </a:lnTo>
                    <a:lnTo>
                      <a:pt x="21" y="88"/>
                    </a:lnTo>
                    <a:lnTo>
                      <a:pt x="14" y="98"/>
                    </a:lnTo>
                    <a:lnTo>
                      <a:pt x="16" y="92"/>
                    </a:lnTo>
                    <a:lnTo>
                      <a:pt x="22" y="77"/>
                    </a:lnTo>
                    <a:lnTo>
                      <a:pt x="28" y="57"/>
                    </a:lnTo>
                    <a:lnTo>
                      <a:pt x="31" y="47"/>
                    </a:lnTo>
                    <a:lnTo>
                      <a:pt x="33" y="37"/>
                    </a:lnTo>
                    <a:lnTo>
                      <a:pt x="33" y="27"/>
                    </a:lnTo>
                    <a:lnTo>
                      <a:pt x="32" y="20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19" y="16"/>
                    </a:lnTo>
                    <a:lnTo>
                      <a:pt x="15" y="21"/>
                    </a:lnTo>
                    <a:lnTo>
                      <a:pt x="12" y="27"/>
                    </a:lnTo>
                    <a:lnTo>
                      <a:pt x="10" y="33"/>
                    </a:lnTo>
                    <a:lnTo>
                      <a:pt x="5" y="46"/>
                    </a:lnTo>
                    <a:lnTo>
                      <a:pt x="4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2" y="39"/>
                    </a:lnTo>
                    <a:lnTo>
                      <a:pt x="5" y="30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17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104"/>
              <p:cNvSpPr>
                <a:spLocks/>
              </p:cNvSpPr>
              <p:nvPr/>
            </p:nvSpPr>
            <p:spPr bwMode="auto">
              <a:xfrm>
                <a:off x="113" y="164"/>
                <a:ext cx="1" cy="6"/>
              </a:xfrm>
              <a:custGeom>
                <a:avLst/>
                <a:gdLst>
                  <a:gd name="T0" fmla="*/ 0 w 10"/>
                  <a:gd name="T1" fmla="*/ 0 h 67"/>
                  <a:gd name="T2" fmla="*/ 0 w 10"/>
                  <a:gd name="T3" fmla="*/ 0 h 67"/>
                  <a:gd name="T4" fmla="*/ 0 w 10"/>
                  <a:gd name="T5" fmla="*/ 0 h 67"/>
                  <a:gd name="T6" fmla="*/ 0 w 10"/>
                  <a:gd name="T7" fmla="*/ 0 h 67"/>
                  <a:gd name="T8" fmla="*/ 0 w 10"/>
                  <a:gd name="T9" fmla="*/ 0 h 67"/>
                  <a:gd name="T10" fmla="*/ 0 w 10"/>
                  <a:gd name="T11" fmla="*/ 0 h 67"/>
                  <a:gd name="T12" fmla="*/ 0 w 10"/>
                  <a:gd name="T13" fmla="*/ 0 h 67"/>
                  <a:gd name="T14" fmla="*/ 0 w 10"/>
                  <a:gd name="T15" fmla="*/ 0 h 67"/>
                  <a:gd name="T16" fmla="*/ 0 w 10"/>
                  <a:gd name="T17" fmla="*/ 0 h 67"/>
                  <a:gd name="T18" fmla="*/ 0 w 10"/>
                  <a:gd name="T19" fmla="*/ 0 h 67"/>
                  <a:gd name="T20" fmla="*/ 0 w 10"/>
                  <a:gd name="T21" fmla="*/ 0 h 67"/>
                  <a:gd name="T22" fmla="*/ 0 w 10"/>
                  <a:gd name="T23" fmla="*/ 0 h 67"/>
                  <a:gd name="T24" fmla="*/ 0 w 10"/>
                  <a:gd name="T25" fmla="*/ 0 h 67"/>
                  <a:gd name="T26" fmla="*/ 0 w 10"/>
                  <a:gd name="T27" fmla="*/ 0 h 67"/>
                  <a:gd name="T28" fmla="*/ 0 w 10"/>
                  <a:gd name="T29" fmla="*/ 0 h 67"/>
                  <a:gd name="T30" fmla="*/ 0 w 10"/>
                  <a:gd name="T31" fmla="*/ 0 h 67"/>
                  <a:gd name="T32" fmla="*/ 0 w 10"/>
                  <a:gd name="T33" fmla="*/ 0 h 67"/>
                  <a:gd name="T34" fmla="*/ 0 w 10"/>
                  <a:gd name="T35" fmla="*/ 0 h 67"/>
                  <a:gd name="T36" fmla="*/ 0 w 10"/>
                  <a:gd name="T37" fmla="*/ 0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67">
                    <a:moveTo>
                      <a:pt x="10" y="0"/>
                    </a:moveTo>
                    <a:lnTo>
                      <a:pt x="10" y="0"/>
                    </a:lnTo>
                    <a:lnTo>
                      <a:pt x="8" y="19"/>
                    </a:lnTo>
                    <a:lnTo>
                      <a:pt x="7" y="36"/>
                    </a:lnTo>
                    <a:lnTo>
                      <a:pt x="9" y="67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2" y="61"/>
                    </a:lnTo>
                    <a:lnTo>
                      <a:pt x="1" y="56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105"/>
              <p:cNvSpPr>
                <a:spLocks/>
              </p:cNvSpPr>
              <p:nvPr/>
            </p:nvSpPr>
            <p:spPr bwMode="auto">
              <a:xfrm>
                <a:off x="114" y="165"/>
                <a:ext cx="4" cy="20"/>
              </a:xfrm>
              <a:custGeom>
                <a:avLst/>
                <a:gdLst>
                  <a:gd name="T0" fmla="*/ 0 w 44"/>
                  <a:gd name="T1" fmla="*/ 0 h 220"/>
                  <a:gd name="T2" fmla="*/ 0 w 44"/>
                  <a:gd name="T3" fmla="*/ 0 h 220"/>
                  <a:gd name="T4" fmla="*/ 0 w 44"/>
                  <a:gd name="T5" fmla="*/ 0 h 220"/>
                  <a:gd name="T6" fmla="*/ 0 w 44"/>
                  <a:gd name="T7" fmla="*/ 0 h 220"/>
                  <a:gd name="T8" fmla="*/ 0 w 44"/>
                  <a:gd name="T9" fmla="*/ 0 h 220"/>
                  <a:gd name="T10" fmla="*/ 0 w 44"/>
                  <a:gd name="T11" fmla="*/ 0 h 220"/>
                  <a:gd name="T12" fmla="*/ 0 w 44"/>
                  <a:gd name="T13" fmla="*/ 0 h 220"/>
                  <a:gd name="T14" fmla="*/ 0 w 44"/>
                  <a:gd name="T15" fmla="*/ 0 h 220"/>
                  <a:gd name="T16" fmla="*/ 0 w 44"/>
                  <a:gd name="T17" fmla="*/ 0 h 220"/>
                  <a:gd name="T18" fmla="*/ 0 w 44"/>
                  <a:gd name="T19" fmla="*/ 0 h 220"/>
                  <a:gd name="T20" fmla="*/ 0 w 44"/>
                  <a:gd name="T21" fmla="*/ 0 h 220"/>
                  <a:gd name="T22" fmla="*/ 0 w 44"/>
                  <a:gd name="T23" fmla="*/ 0 h 220"/>
                  <a:gd name="T24" fmla="*/ 0 w 44"/>
                  <a:gd name="T25" fmla="*/ 0 h 220"/>
                  <a:gd name="T26" fmla="*/ 0 w 44"/>
                  <a:gd name="T27" fmla="*/ 0 h 220"/>
                  <a:gd name="T28" fmla="*/ 0 w 44"/>
                  <a:gd name="T29" fmla="*/ 0 h 220"/>
                  <a:gd name="T30" fmla="*/ 0 w 44"/>
                  <a:gd name="T31" fmla="*/ 0 h 220"/>
                  <a:gd name="T32" fmla="*/ 0 w 44"/>
                  <a:gd name="T33" fmla="*/ 0 h 220"/>
                  <a:gd name="T34" fmla="*/ 0 w 44"/>
                  <a:gd name="T35" fmla="*/ 0 h 220"/>
                  <a:gd name="T36" fmla="*/ 0 w 44"/>
                  <a:gd name="T37" fmla="*/ 0 h 220"/>
                  <a:gd name="T38" fmla="*/ 0 w 44"/>
                  <a:gd name="T39" fmla="*/ 0 h 220"/>
                  <a:gd name="T40" fmla="*/ 0 w 44"/>
                  <a:gd name="T41" fmla="*/ 0 h 220"/>
                  <a:gd name="T42" fmla="*/ 0 w 44"/>
                  <a:gd name="T43" fmla="*/ 0 h 220"/>
                  <a:gd name="T44" fmla="*/ 0 w 44"/>
                  <a:gd name="T45" fmla="*/ 0 h 220"/>
                  <a:gd name="T46" fmla="*/ 0 w 44"/>
                  <a:gd name="T47" fmla="*/ 0 h 220"/>
                  <a:gd name="T48" fmla="*/ 0 w 44"/>
                  <a:gd name="T49" fmla="*/ 0 h 220"/>
                  <a:gd name="T50" fmla="*/ 0 w 44"/>
                  <a:gd name="T51" fmla="*/ 0 h 220"/>
                  <a:gd name="T52" fmla="*/ 0 w 44"/>
                  <a:gd name="T53" fmla="*/ 0 h 220"/>
                  <a:gd name="T54" fmla="*/ 0 w 44"/>
                  <a:gd name="T55" fmla="*/ 0 h 220"/>
                  <a:gd name="T56" fmla="*/ 0 w 44"/>
                  <a:gd name="T57" fmla="*/ 0 h 220"/>
                  <a:gd name="T58" fmla="*/ 0 w 44"/>
                  <a:gd name="T59" fmla="*/ 0 h 220"/>
                  <a:gd name="T60" fmla="*/ 0 w 44"/>
                  <a:gd name="T61" fmla="*/ 0 h 220"/>
                  <a:gd name="T62" fmla="*/ 0 w 44"/>
                  <a:gd name="T63" fmla="*/ 0 h 220"/>
                  <a:gd name="T64" fmla="*/ 0 w 44"/>
                  <a:gd name="T65" fmla="*/ 0 h 220"/>
                  <a:gd name="T66" fmla="*/ 0 w 44"/>
                  <a:gd name="T67" fmla="*/ 0 h 220"/>
                  <a:gd name="T68" fmla="*/ 0 w 44"/>
                  <a:gd name="T69" fmla="*/ 0 h 220"/>
                  <a:gd name="T70" fmla="*/ 0 w 44"/>
                  <a:gd name="T71" fmla="*/ 0 h 220"/>
                  <a:gd name="T72" fmla="*/ 0 w 44"/>
                  <a:gd name="T73" fmla="*/ 0 h 220"/>
                  <a:gd name="T74" fmla="*/ 0 w 44"/>
                  <a:gd name="T75" fmla="*/ 0 h 220"/>
                  <a:gd name="T76" fmla="*/ 0 w 44"/>
                  <a:gd name="T77" fmla="*/ 0 h 220"/>
                  <a:gd name="T78" fmla="*/ 0 w 44"/>
                  <a:gd name="T79" fmla="*/ 0 h 220"/>
                  <a:gd name="T80" fmla="*/ 0 w 44"/>
                  <a:gd name="T81" fmla="*/ 0 h 220"/>
                  <a:gd name="T82" fmla="*/ 0 w 44"/>
                  <a:gd name="T83" fmla="*/ 0 h 220"/>
                  <a:gd name="T84" fmla="*/ 0 w 44"/>
                  <a:gd name="T85" fmla="*/ 0 h 220"/>
                  <a:gd name="T86" fmla="*/ 0 w 44"/>
                  <a:gd name="T87" fmla="*/ 0 h 220"/>
                  <a:gd name="T88" fmla="*/ 0 w 44"/>
                  <a:gd name="T89" fmla="*/ 0 h 220"/>
                  <a:gd name="T90" fmla="*/ 0 w 44"/>
                  <a:gd name="T91" fmla="*/ 0 h 220"/>
                  <a:gd name="T92" fmla="*/ 0 w 44"/>
                  <a:gd name="T93" fmla="*/ 0 h 2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" h="220">
                    <a:moveTo>
                      <a:pt x="10" y="0"/>
                    </a:moveTo>
                    <a:lnTo>
                      <a:pt x="10" y="0"/>
                    </a:lnTo>
                    <a:lnTo>
                      <a:pt x="19" y="7"/>
                    </a:lnTo>
                    <a:lnTo>
                      <a:pt x="24" y="10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35" y="25"/>
                    </a:lnTo>
                    <a:lnTo>
                      <a:pt x="43" y="41"/>
                    </a:lnTo>
                    <a:lnTo>
                      <a:pt x="44" y="46"/>
                    </a:lnTo>
                    <a:lnTo>
                      <a:pt x="44" y="52"/>
                    </a:lnTo>
                    <a:lnTo>
                      <a:pt x="44" y="59"/>
                    </a:lnTo>
                    <a:lnTo>
                      <a:pt x="43" y="67"/>
                    </a:lnTo>
                    <a:lnTo>
                      <a:pt x="41" y="77"/>
                    </a:lnTo>
                    <a:lnTo>
                      <a:pt x="38" y="87"/>
                    </a:lnTo>
                    <a:lnTo>
                      <a:pt x="30" y="111"/>
                    </a:lnTo>
                    <a:lnTo>
                      <a:pt x="21" y="133"/>
                    </a:lnTo>
                    <a:lnTo>
                      <a:pt x="16" y="150"/>
                    </a:lnTo>
                    <a:lnTo>
                      <a:pt x="11" y="174"/>
                    </a:lnTo>
                    <a:lnTo>
                      <a:pt x="7" y="197"/>
                    </a:lnTo>
                    <a:lnTo>
                      <a:pt x="5" y="214"/>
                    </a:lnTo>
                    <a:lnTo>
                      <a:pt x="4" y="219"/>
                    </a:lnTo>
                    <a:lnTo>
                      <a:pt x="3" y="220"/>
                    </a:lnTo>
                    <a:lnTo>
                      <a:pt x="1" y="210"/>
                    </a:lnTo>
                    <a:lnTo>
                      <a:pt x="0" y="200"/>
                    </a:lnTo>
                    <a:lnTo>
                      <a:pt x="0" y="190"/>
                    </a:lnTo>
                    <a:lnTo>
                      <a:pt x="1" y="177"/>
                    </a:lnTo>
                    <a:lnTo>
                      <a:pt x="3" y="164"/>
                    </a:lnTo>
                    <a:lnTo>
                      <a:pt x="5" y="152"/>
                    </a:lnTo>
                    <a:lnTo>
                      <a:pt x="12" y="127"/>
                    </a:lnTo>
                    <a:lnTo>
                      <a:pt x="19" y="103"/>
                    </a:lnTo>
                    <a:lnTo>
                      <a:pt x="27" y="84"/>
                    </a:lnTo>
                    <a:lnTo>
                      <a:pt x="34" y="66"/>
                    </a:lnTo>
                    <a:lnTo>
                      <a:pt x="34" y="59"/>
                    </a:lnTo>
                    <a:lnTo>
                      <a:pt x="34" y="53"/>
                    </a:lnTo>
                    <a:lnTo>
                      <a:pt x="32" y="40"/>
                    </a:lnTo>
                    <a:lnTo>
                      <a:pt x="28" y="29"/>
                    </a:lnTo>
                    <a:lnTo>
                      <a:pt x="23" y="20"/>
                    </a:lnTo>
                    <a:lnTo>
                      <a:pt x="17" y="11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Freeform 106"/>
              <p:cNvSpPr>
                <a:spLocks/>
              </p:cNvSpPr>
              <p:nvPr/>
            </p:nvSpPr>
            <p:spPr bwMode="auto">
              <a:xfrm>
                <a:off x="116" y="149"/>
                <a:ext cx="5" cy="15"/>
              </a:xfrm>
              <a:custGeom>
                <a:avLst/>
                <a:gdLst>
                  <a:gd name="T0" fmla="*/ 0 w 58"/>
                  <a:gd name="T1" fmla="*/ 0 h 165"/>
                  <a:gd name="T2" fmla="*/ 0 w 58"/>
                  <a:gd name="T3" fmla="*/ 0 h 165"/>
                  <a:gd name="T4" fmla="*/ 0 w 58"/>
                  <a:gd name="T5" fmla="*/ 0 h 165"/>
                  <a:gd name="T6" fmla="*/ 0 w 58"/>
                  <a:gd name="T7" fmla="*/ 0 h 165"/>
                  <a:gd name="T8" fmla="*/ 0 w 58"/>
                  <a:gd name="T9" fmla="*/ 0 h 165"/>
                  <a:gd name="T10" fmla="*/ 0 w 58"/>
                  <a:gd name="T11" fmla="*/ 0 h 165"/>
                  <a:gd name="T12" fmla="*/ 0 w 58"/>
                  <a:gd name="T13" fmla="*/ 0 h 165"/>
                  <a:gd name="T14" fmla="*/ 0 w 58"/>
                  <a:gd name="T15" fmla="*/ 0 h 165"/>
                  <a:gd name="T16" fmla="*/ 0 w 58"/>
                  <a:gd name="T17" fmla="*/ 0 h 165"/>
                  <a:gd name="T18" fmla="*/ 0 w 58"/>
                  <a:gd name="T19" fmla="*/ 0 h 165"/>
                  <a:gd name="T20" fmla="*/ 0 w 58"/>
                  <a:gd name="T21" fmla="*/ 0 h 165"/>
                  <a:gd name="T22" fmla="*/ 0 w 58"/>
                  <a:gd name="T23" fmla="*/ 0 h 165"/>
                  <a:gd name="T24" fmla="*/ 0 w 58"/>
                  <a:gd name="T25" fmla="*/ 0 h 165"/>
                  <a:gd name="T26" fmla="*/ 0 w 58"/>
                  <a:gd name="T27" fmla="*/ 0 h 165"/>
                  <a:gd name="T28" fmla="*/ 0 w 58"/>
                  <a:gd name="T29" fmla="*/ 0 h 165"/>
                  <a:gd name="T30" fmla="*/ 0 w 58"/>
                  <a:gd name="T31" fmla="*/ 0 h 165"/>
                  <a:gd name="T32" fmla="*/ 0 w 58"/>
                  <a:gd name="T33" fmla="*/ 0 h 165"/>
                  <a:gd name="T34" fmla="*/ 0 w 58"/>
                  <a:gd name="T35" fmla="*/ 0 h 165"/>
                  <a:gd name="T36" fmla="*/ 0 w 58"/>
                  <a:gd name="T37" fmla="*/ 0 h 165"/>
                  <a:gd name="T38" fmla="*/ 0 w 58"/>
                  <a:gd name="T39" fmla="*/ 0 h 165"/>
                  <a:gd name="T40" fmla="*/ 0 w 58"/>
                  <a:gd name="T41" fmla="*/ 0 h 165"/>
                  <a:gd name="T42" fmla="*/ 0 w 58"/>
                  <a:gd name="T43" fmla="*/ 0 h 165"/>
                  <a:gd name="T44" fmla="*/ 0 w 58"/>
                  <a:gd name="T45" fmla="*/ 0 h 165"/>
                  <a:gd name="T46" fmla="*/ 0 w 58"/>
                  <a:gd name="T47" fmla="*/ 0 h 165"/>
                  <a:gd name="T48" fmla="*/ 0 w 58"/>
                  <a:gd name="T49" fmla="*/ 0 h 165"/>
                  <a:gd name="T50" fmla="*/ 0 w 58"/>
                  <a:gd name="T51" fmla="*/ 0 h 165"/>
                  <a:gd name="T52" fmla="*/ 0 w 58"/>
                  <a:gd name="T53" fmla="*/ 0 h 165"/>
                  <a:gd name="T54" fmla="*/ 0 w 58"/>
                  <a:gd name="T55" fmla="*/ 0 h 165"/>
                  <a:gd name="T56" fmla="*/ 0 w 58"/>
                  <a:gd name="T57" fmla="*/ 0 h 165"/>
                  <a:gd name="T58" fmla="*/ 0 w 58"/>
                  <a:gd name="T59" fmla="*/ 0 h 165"/>
                  <a:gd name="T60" fmla="*/ 0 w 58"/>
                  <a:gd name="T61" fmla="*/ 0 h 165"/>
                  <a:gd name="T62" fmla="*/ 0 w 58"/>
                  <a:gd name="T63" fmla="*/ 0 h 165"/>
                  <a:gd name="T64" fmla="*/ 0 w 58"/>
                  <a:gd name="T65" fmla="*/ 0 h 165"/>
                  <a:gd name="T66" fmla="*/ 0 w 58"/>
                  <a:gd name="T67" fmla="*/ 0 h 165"/>
                  <a:gd name="T68" fmla="*/ 0 w 58"/>
                  <a:gd name="T69" fmla="*/ 0 h 165"/>
                  <a:gd name="T70" fmla="*/ 0 w 58"/>
                  <a:gd name="T71" fmla="*/ 0 h 165"/>
                  <a:gd name="T72" fmla="*/ 0 w 58"/>
                  <a:gd name="T73" fmla="*/ 0 h 165"/>
                  <a:gd name="T74" fmla="*/ 0 w 58"/>
                  <a:gd name="T75" fmla="*/ 0 h 165"/>
                  <a:gd name="T76" fmla="*/ 0 w 58"/>
                  <a:gd name="T77" fmla="*/ 0 h 165"/>
                  <a:gd name="T78" fmla="*/ 0 w 58"/>
                  <a:gd name="T79" fmla="*/ 0 h 165"/>
                  <a:gd name="T80" fmla="*/ 0 w 58"/>
                  <a:gd name="T81" fmla="*/ 0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8" h="165">
                    <a:moveTo>
                      <a:pt x="32" y="0"/>
                    </a:moveTo>
                    <a:lnTo>
                      <a:pt x="32" y="0"/>
                    </a:lnTo>
                    <a:lnTo>
                      <a:pt x="34" y="1"/>
                    </a:lnTo>
                    <a:lnTo>
                      <a:pt x="36" y="4"/>
                    </a:lnTo>
                    <a:lnTo>
                      <a:pt x="42" y="13"/>
                    </a:lnTo>
                    <a:lnTo>
                      <a:pt x="52" y="32"/>
                    </a:lnTo>
                    <a:lnTo>
                      <a:pt x="55" y="44"/>
                    </a:lnTo>
                    <a:lnTo>
                      <a:pt x="58" y="58"/>
                    </a:lnTo>
                    <a:lnTo>
                      <a:pt x="58" y="73"/>
                    </a:lnTo>
                    <a:lnTo>
                      <a:pt x="57" y="87"/>
                    </a:lnTo>
                    <a:lnTo>
                      <a:pt x="55" y="101"/>
                    </a:lnTo>
                    <a:lnTo>
                      <a:pt x="51" y="113"/>
                    </a:lnTo>
                    <a:lnTo>
                      <a:pt x="45" y="125"/>
                    </a:lnTo>
                    <a:lnTo>
                      <a:pt x="42" y="129"/>
                    </a:lnTo>
                    <a:lnTo>
                      <a:pt x="37" y="133"/>
                    </a:lnTo>
                    <a:lnTo>
                      <a:pt x="18" y="153"/>
                    </a:lnTo>
                    <a:lnTo>
                      <a:pt x="6" y="162"/>
                    </a:lnTo>
                    <a:lnTo>
                      <a:pt x="3" y="165"/>
                    </a:lnTo>
                    <a:lnTo>
                      <a:pt x="1" y="165"/>
                    </a:lnTo>
                    <a:lnTo>
                      <a:pt x="0" y="165"/>
                    </a:lnTo>
                    <a:lnTo>
                      <a:pt x="17" y="147"/>
                    </a:lnTo>
                    <a:lnTo>
                      <a:pt x="30" y="131"/>
                    </a:lnTo>
                    <a:lnTo>
                      <a:pt x="35" y="123"/>
                    </a:lnTo>
                    <a:lnTo>
                      <a:pt x="39" y="116"/>
                    </a:lnTo>
                    <a:lnTo>
                      <a:pt x="42" y="112"/>
                    </a:lnTo>
                    <a:lnTo>
                      <a:pt x="46" y="102"/>
                    </a:lnTo>
                    <a:lnTo>
                      <a:pt x="48" y="94"/>
                    </a:lnTo>
                    <a:lnTo>
                      <a:pt x="50" y="86"/>
                    </a:lnTo>
                    <a:lnTo>
                      <a:pt x="51" y="78"/>
                    </a:lnTo>
                    <a:lnTo>
                      <a:pt x="50" y="68"/>
                    </a:lnTo>
                    <a:lnTo>
                      <a:pt x="48" y="55"/>
                    </a:lnTo>
                    <a:lnTo>
                      <a:pt x="46" y="41"/>
                    </a:lnTo>
                    <a:lnTo>
                      <a:pt x="39" y="19"/>
                    </a:lnTo>
                    <a:lnTo>
                      <a:pt x="34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107"/>
              <p:cNvSpPr>
                <a:spLocks/>
              </p:cNvSpPr>
              <p:nvPr/>
            </p:nvSpPr>
            <p:spPr bwMode="auto">
              <a:xfrm>
                <a:off x="87" y="170"/>
                <a:ext cx="7" cy="2"/>
              </a:xfrm>
              <a:custGeom>
                <a:avLst/>
                <a:gdLst>
                  <a:gd name="T0" fmla="*/ 0 w 79"/>
                  <a:gd name="T1" fmla="*/ 0 h 28"/>
                  <a:gd name="T2" fmla="*/ 0 w 79"/>
                  <a:gd name="T3" fmla="*/ 0 h 28"/>
                  <a:gd name="T4" fmla="*/ 0 w 79"/>
                  <a:gd name="T5" fmla="*/ 0 h 28"/>
                  <a:gd name="T6" fmla="*/ 0 w 79"/>
                  <a:gd name="T7" fmla="*/ 0 h 28"/>
                  <a:gd name="T8" fmla="*/ 0 w 79"/>
                  <a:gd name="T9" fmla="*/ 0 h 28"/>
                  <a:gd name="T10" fmla="*/ 0 w 79"/>
                  <a:gd name="T11" fmla="*/ 0 h 28"/>
                  <a:gd name="T12" fmla="*/ 0 w 79"/>
                  <a:gd name="T13" fmla="*/ 0 h 28"/>
                  <a:gd name="T14" fmla="*/ 0 w 79"/>
                  <a:gd name="T15" fmla="*/ 0 h 28"/>
                  <a:gd name="T16" fmla="*/ 0 w 79"/>
                  <a:gd name="T17" fmla="*/ 0 h 28"/>
                  <a:gd name="T18" fmla="*/ 0 w 79"/>
                  <a:gd name="T19" fmla="*/ 0 h 28"/>
                  <a:gd name="T20" fmla="*/ 0 w 79"/>
                  <a:gd name="T21" fmla="*/ 0 h 28"/>
                  <a:gd name="T22" fmla="*/ 0 w 79"/>
                  <a:gd name="T23" fmla="*/ 0 h 28"/>
                  <a:gd name="T24" fmla="*/ 0 w 79"/>
                  <a:gd name="T25" fmla="*/ 0 h 28"/>
                  <a:gd name="T26" fmla="*/ 0 w 79"/>
                  <a:gd name="T27" fmla="*/ 0 h 28"/>
                  <a:gd name="T28" fmla="*/ 0 w 79"/>
                  <a:gd name="T29" fmla="*/ 0 h 28"/>
                  <a:gd name="T30" fmla="*/ 0 w 79"/>
                  <a:gd name="T31" fmla="*/ 0 h 28"/>
                  <a:gd name="T32" fmla="*/ 0 w 79"/>
                  <a:gd name="T33" fmla="*/ 0 h 28"/>
                  <a:gd name="T34" fmla="*/ 0 w 79"/>
                  <a:gd name="T35" fmla="*/ 0 h 28"/>
                  <a:gd name="T36" fmla="*/ 0 w 79"/>
                  <a:gd name="T37" fmla="*/ 0 h 28"/>
                  <a:gd name="T38" fmla="*/ 0 w 79"/>
                  <a:gd name="T39" fmla="*/ 0 h 28"/>
                  <a:gd name="T40" fmla="*/ 0 w 79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28">
                    <a:moveTo>
                      <a:pt x="78" y="10"/>
                    </a:moveTo>
                    <a:lnTo>
                      <a:pt x="78" y="10"/>
                    </a:lnTo>
                    <a:lnTo>
                      <a:pt x="79" y="7"/>
                    </a:lnTo>
                    <a:lnTo>
                      <a:pt x="78" y="4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61" y="2"/>
                    </a:lnTo>
                    <a:lnTo>
                      <a:pt x="37" y="7"/>
                    </a:lnTo>
                    <a:lnTo>
                      <a:pt x="25" y="11"/>
                    </a:lnTo>
                    <a:lnTo>
                      <a:pt x="13" y="17"/>
                    </a:lnTo>
                    <a:lnTo>
                      <a:pt x="4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17" y="21"/>
                    </a:lnTo>
                    <a:lnTo>
                      <a:pt x="38" y="16"/>
                    </a:lnTo>
                    <a:lnTo>
                      <a:pt x="61" y="10"/>
                    </a:lnTo>
                    <a:lnTo>
                      <a:pt x="71" y="10"/>
                    </a:lnTo>
                    <a:lnTo>
                      <a:pt x="78" y="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7" name="Freeform 111"/>
            <p:cNvSpPr>
              <a:spLocks/>
            </p:cNvSpPr>
            <p:nvPr/>
          </p:nvSpPr>
          <p:spPr bwMode="auto">
            <a:xfrm flipH="1">
              <a:off x="748" y="1163"/>
              <a:ext cx="213" cy="152"/>
            </a:xfrm>
            <a:custGeom>
              <a:avLst/>
              <a:gdLst>
                <a:gd name="T0" fmla="*/ 0 w 23"/>
                <a:gd name="T1" fmla="*/ 19140 h 13"/>
                <a:gd name="T2" fmla="*/ 132680 w 23"/>
                <a:gd name="T3" fmla="*/ 36772 h 13"/>
                <a:gd name="T4" fmla="*/ 169215 w 23"/>
                <a:gd name="T5" fmla="*/ 24293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7" y="0"/>
                    <a:pt x="14" y="0"/>
                    <a:pt x="18" y="2"/>
                  </a:cubicBezTo>
                  <a:cubicBezTo>
                    <a:pt x="22" y="4"/>
                    <a:pt x="22" y="8"/>
                    <a:pt x="23" y="13"/>
                  </a:cubicBezTo>
                </a:path>
              </a:pathLst>
            </a:custGeom>
            <a:noFill/>
            <a:ln w="889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112"/>
            <p:cNvSpPr>
              <a:spLocks/>
            </p:cNvSpPr>
            <p:nvPr/>
          </p:nvSpPr>
          <p:spPr bwMode="auto">
            <a:xfrm rot="5400000">
              <a:off x="2485" y="2648"/>
              <a:ext cx="142" cy="139"/>
            </a:xfrm>
            <a:custGeom>
              <a:avLst/>
              <a:gdLst>
                <a:gd name="T0" fmla="*/ 0 w 23"/>
                <a:gd name="T1" fmla="*/ 13494 h 13"/>
                <a:gd name="T2" fmla="*/ 26109 w 23"/>
                <a:gd name="T3" fmla="*/ 25726 h 13"/>
                <a:gd name="T4" fmla="*/ 33432 w 23"/>
                <a:gd name="T5" fmla="*/ 16989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7" y="0"/>
                    <a:pt x="14" y="0"/>
                    <a:pt x="18" y="2"/>
                  </a:cubicBezTo>
                  <a:cubicBezTo>
                    <a:pt x="22" y="4"/>
                    <a:pt x="22" y="8"/>
                    <a:pt x="23" y="13"/>
                  </a:cubicBezTo>
                </a:path>
              </a:pathLst>
            </a:custGeom>
            <a:noFill/>
            <a:ln w="889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115"/>
            <p:cNvSpPr>
              <a:spLocks/>
            </p:cNvSpPr>
            <p:nvPr/>
          </p:nvSpPr>
          <p:spPr bwMode="auto">
            <a:xfrm flipH="1">
              <a:off x="703" y="1082"/>
              <a:ext cx="213" cy="152"/>
            </a:xfrm>
            <a:custGeom>
              <a:avLst/>
              <a:gdLst>
                <a:gd name="T0" fmla="*/ 0 w 23"/>
                <a:gd name="T1" fmla="*/ 19140 h 13"/>
                <a:gd name="T2" fmla="*/ 132680 w 23"/>
                <a:gd name="T3" fmla="*/ 36772 h 13"/>
                <a:gd name="T4" fmla="*/ 169215 w 23"/>
                <a:gd name="T5" fmla="*/ 24293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7" y="0"/>
                    <a:pt x="14" y="0"/>
                    <a:pt x="18" y="2"/>
                  </a:cubicBezTo>
                  <a:cubicBezTo>
                    <a:pt x="22" y="4"/>
                    <a:pt x="22" y="8"/>
                    <a:pt x="23" y="13"/>
                  </a:cubicBezTo>
                </a:path>
              </a:pathLst>
            </a:custGeom>
            <a:noFill/>
            <a:ln w="889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116"/>
            <p:cNvSpPr>
              <a:spLocks/>
            </p:cNvSpPr>
            <p:nvPr/>
          </p:nvSpPr>
          <p:spPr bwMode="auto">
            <a:xfrm rot="5400000">
              <a:off x="2587" y="2738"/>
              <a:ext cx="121" cy="102"/>
            </a:xfrm>
            <a:custGeom>
              <a:avLst/>
              <a:gdLst>
                <a:gd name="T0" fmla="*/ 0 w 23"/>
                <a:gd name="T1" fmla="*/ 3876 h 13"/>
                <a:gd name="T2" fmla="*/ 13836 w 23"/>
                <a:gd name="T3" fmla="*/ 7760 h 13"/>
                <a:gd name="T4" fmla="*/ 17629 w 23"/>
                <a:gd name="T5" fmla="*/ 492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7" y="0"/>
                    <a:pt x="14" y="0"/>
                    <a:pt x="18" y="2"/>
                  </a:cubicBezTo>
                  <a:cubicBezTo>
                    <a:pt x="22" y="4"/>
                    <a:pt x="22" y="8"/>
                    <a:pt x="23" y="13"/>
                  </a:cubicBezTo>
                </a:path>
              </a:pathLst>
            </a:custGeom>
            <a:noFill/>
            <a:ln w="889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118"/>
            <p:cNvSpPr>
              <a:spLocks/>
            </p:cNvSpPr>
            <p:nvPr/>
          </p:nvSpPr>
          <p:spPr bwMode="auto">
            <a:xfrm>
              <a:off x="2634" y="1102"/>
              <a:ext cx="213" cy="151"/>
            </a:xfrm>
            <a:custGeom>
              <a:avLst/>
              <a:gdLst>
                <a:gd name="T0" fmla="*/ 0 w 23"/>
                <a:gd name="T1" fmla="*/ 18759 h 13"/>
                <a:gd name="T2" fmla="*/ 132680 w 23"/>
                <a:gd name="T3" fmla="*/ 36019 h 13"/>
                <a:gd name="T4" fmla="*/ 169215 w 23"/>
                <a:gd name="T5" fmla="*/ 23664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7" y="0"/>
                    <a:pt x="14" y="0"/>
                    <a:pt x="18" y="2"/>
                  </a:cubicBezTo>
                  <a:cubicBezTo>
                    <a:pt x="22" y="4"/>
                    <a:pt x="22" y="8"/>
                    <a:pt x="23" y="13"/>
                  </a:cubicBezTo>
                </a:path>
              </a:pathLst>
            </a:custGeom>
            <a:noFill/>
            <a:ln w="889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119"/>
            <p:cNvSpPr>
              <a:spLocks/>
            </p:cNvSpPr>
            <p:nvPr/>
          </p:nvSpPr>
          <p:spPr bwMode="auto">
            <a:xfrm rot="10800000">
              <a:off x="240" y="2566"/>
              <a:ext cx="111" cy="111"/>
            </a:xfrm>
            <a:custGeom>
              <a:avLst/>
              <a:gdLst>
                <a:gd name="T0" fmla="*/ 0 w 23"/>
                <a:gd name="T1" fmla="*/ 5610 h 13"/>
                <a:gd name="T2" fmla="*/ 9782 w 23"/>
                <a:gd name="T3" fmla="*/ 10571 h 13"/>
                <a:gd name="T4" fmla="*/ 12485 w 23"/>
                <a:gd name="T5" fmla="*/ 6911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7" y="0"/>
                    <a:pt x="14" y="0"/>
                    <a:pt x="18" y="2"/>
                  </a:cubicBezTo>
                  <a:cubicBezTo>
                    <a:pt x="22" y="4"/>
                    <a:pt x="22" y="8"/>
                    <a:pt x="23" y="13"/>
                  </a:cubicBezTo>
                </a:path>
              </a:pathLst>
            </a:custGeom>
            <a:noFill/>
            <a:ln w="889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3" name="Group 120"/>
            <p:cNvGrpSpPr>
              <a:grpSpLocks/>
            </p:cNvGrpSpPr>
            <p:nvPr/>
          </p:nvGrpSpPr>
          <p:grpSpPr bwMode="auto">
            <a:xfrm>
              <a:off x="296" y="1173"/>
              <a:ext cx="2505" cy="1444"/>
              <a:chOff x="982" y="1929"/>
              <a:chExt cx="2730" cy="1659"/>
            </a:xfrm>
          </p:grpSpPr>
          <p:sp>
            <p:nvSpPr>
              <p:cNvPr id="74" name="Freeform 121"/>
              <p:cNvSpPr>
                <a:spLocks/>
              </p:cNvSpPr>
              <p:nvPr/>
            </p:nvSpPr>
            <p:spPr bwMode="auto">
              <a:xfrm>
                <a:off x="3479" y="1929"/>
                <a:ext cx="233" cy="174"/>
              </a:xfrm>
              <a:custGeom>
                <a:avLst/>
                <a:gdLst>
                  <a:gd name="T0" fmla="*/ 0 w 23"/>
                  <a:gd name="T1" fmla="*/ 31173 h 13"/>
                  <a:gd name="T2" fmla="*/ 189247 w 23"/>
                  <a:gd name="T3" fmla="*/ 64674 h 13"/>
                  <a:gd name="T4" fmla="*/ 242198 w 23"/>
                  <a:gd name="T5" fmla="*/ 417239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3">
                    <a:moveTo>
                      <a:pt x="0" y="1"/>
                    </a:moveTo>
                    <a:cubicBezTo>
                      <a:pt x="7" y="0"/>
                      <a:pt x="14" y="0"/>
                      <a:pt x="18" y="2"/>
                    </a:cubicBezTo>
                    <a:cubicBezTo>
                      <a:pt x="22" y="4"/>
                      <a:pt x="22" y="8"/>
                      <a:pt x="23" y="13"/>
                    </a:cubicBezTo>
                  </a:path>
                </a:pathLst>
              </a:custGeom>
              <a:noFill/>
              <a:ln w="889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122"/>
              <p:cNvSpPr>
                <a:spLocks/>
              </p:cNvSpPr>
              <p:nvPr/>
            </p:nvSpPr>
            <p:spPr bwMode="auto">
              <a:xfrm rot="10800000">
                <a:off x="982" y="3414"/>
                <a:ext cx="141" cy="174"/>
              </a:xfrm>
              <a:custGeom>
                <a:avLst/>
                <a:gdLst>
                  <a:gd name="T0" fmla="*/ 0 w 23"/>
                  <a:gd name="T1" fmla="*/ 31173 h 13"/>
                  <a:gd name="T2" fmla="*/ 25331 w 23"/>
                  <a:gd name="T3" fmla="*/ 64674 h 13"/>
                  <a:gd name="T4" fmla="*/ 32473 w 23"/>
                  <a:gd name="T5" fmla="*/ 417239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3">
                    <a:moveTo>
                      <a:pt x="0" y="1"/>
                    </a:moveTo>
                    <a:cubicBezTo>
                      <a:pt x="7" y="0"/>
                      <a:pt x="14" y="0"/>
                      <a:pt x="18" y="2"/>
                    </a:cubicBezTo>
                    <a:cubicBezTo>
                      <a:pt x="22" y="4"/>
                      <a:pt x="22" y="8"/>
                      <a:pt x="23" y="13"/>
                    </a:cubicBezTo>
                  </a:path>
                </a:pathLst>
              </a:custGeom>
              <a:noFill/>
              <a:ln w="889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33" name="AutoShape 125"/>
          <p:cNvSpPr>
            <a:spLocks noChangeArrowheads="1"/>
          </p:cNvSpPr>
          <p:nvPr/>
        </p:nvSpPr>
        <p:spPr bwMode="auto">
          <a:xfrm>
            <a:off x="76200" y="76200"/>
            <a:ext cx="2667000" cy="838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会社紹介</a:t>
            </a:r>
          </a:p>
        </p:txBody>
      </p:sp>
      <p:sp>
        <p:nvSpPr>
          <p:cNvPr id="134" name="Oval 124"/>
          <p:cNvSpPr>
            <a:spLocks noChangeArrowheads="1"/>
          </p:cNvSpPr>
          <p:nvPr/>
        </p:nvSpPr>
        <p:spPr bwMode="auto">
          <a:xfrm>
            <a:off x="1676400" y="4648200"/>
            <a:ext cx="6629400" cy="19050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dirty="0"/>
              <a:t>私たちは、自動車の油圧を制御する</a:t>
            </a:r>
          </a:p>
          <a:p>
            <a:pPr eaLnBrk="1" hangingPunct="1"/>
            <a:r>
              <a:rPr lang="ja-JP" altLang="en-US" sz="2800" b="1" dirty="0"/>
              <a:t>部品を製造・販売しています</a:t>
            </a:r>
          </a:p>
        </p:txBody>
      </p:sp>
      <p:sp>
        <p:nvSpPr>
          <p:cNvPr id="135" name="AutoShape 128"/>
          <p:cNvSpPr>
            <a:spLocks noChangeArrowheads="1"/>
          </p:cNvSpPr>
          <p:nvPr/>
        </p:nvSpPr>
        <p:spPr bwMode="auto">
          <a:xfrm>
            <a:off x="3124200" y="533400"/>
            <a:ext cx="5791200" cy="990600"/>
          </a:xfrm>
          <a:prstGeom prst="flowChartAlternateProcess">
            <a:avLst/>
          </a:prstGeom>
          <a:solidFill>
            <a:srgbClr val="36FC0E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>
                <a:ea typeface="HGS創英角ﾎﾟｯﾌﾟ体" pitchFamily="50" charset="-128"/>
              </a:rPr>
              <a:t>売上高：１０００億円</a:t>
            </a:r>
          </a:p>
        </p:txBody>
      </p:sp>
    </p:spTree>
    <p:extLst>
      <p:ext uri="{BB962C8B-B14F-4D97-AF65-F5344CB8AC3E}">
        <p14:creationId xmlns:p14="http://schemas.microsoft.com/office/powerpoint/2010/main" val="25788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50208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latin typeface="HG正楷書体-PRO" pitchFamily="66" charset="-128"/>
                <a:ea typeface="HG正楷書体-PRO" pitchFamily="66" charset="-128"/>
              </a:rPr>
              <a:t>要因の検証１</a:t>
            </a:r>
            <a:endParaRPr lang="ja-JP" altLang="en-US" kern="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107504" y="692696"/>
            <a:ext cx="8856984" cy="18002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Text Box 548"/>
          <p:cNvSpPr txBox="1">
            <a:spLocks noChangeArrowheads="1"/>
          </p:cNvSpPr>
          <p:nvPr/>
        </p:nvSpPr>
        <p:spPr bwMode="auto">
          <a:xfrm>
            <a:off x="3098998" y="836712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１トラマン</a:t>
            </a:r>
          </a:p>
        </p:txBody>
      </p:sp>
      <p:sp>
        <p:nvSpPr>
          <p:cNvPr id="5" name="Text Box 549"/>
          <p:cNvSpPr txBox="1">
            <a:spLocks noChangeArrowheads="1"/>
          </p:cNvSpPr>
          <p:nvPr/>
        </p:nvSpPr>
        <p:spPr bwMode="auto">
          <a:xfrm>
            <a:off x="6070798" y="836712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２トラマン</a:t>
            </a:r>
          </a:p>
        </p:txBody>
      </p:sp>
      <p:grpSp>
        <p:nvGrpSpPr>
          <p:cNvPr id="6" name="Group 562"/>
          <p:cNvGrpSpPr>
            <a:grpSpLocks noChangeAspect="1"/>
          </p:cNvGrpSpPr>
          <p:nvPr/>
        </p:nvGrpSpPr>
        <p:grpSpPr bwMode="auto">
          <a:xfrm>
            <a:off x="298648" y="1139923"/>
            <a:ext cx="8305800" cy="1133475"/>
            <a:chOff x="211" y="424"/>
            <a:chExt cx="608" cy="83"/>
          </a:xfrm>
        </p:grpSpPr>
        <p:pic>
          <p:nvPicPr>
            <p:cNvPr id="7" name="Picture 5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440"/>
              <a:ext cx="37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8" name="Picture 5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440"/>
              <a:ext cx="59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9" name="Picture 5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" y="440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10" name="Picture 5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440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11" name="Picture 56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438"/>
              <a:ext cx="33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12" name="Picture 56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438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13" name="Picture 56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438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14" name="Picture 57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438"/>
              <a:ext cx="37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sp>
          <p:nvSpPr>
            <p:cNvPr id="15" name="Rectangle 571"/>
            <p:cNvSpPr>
              <a:spLocks noChangeAspect="1" noChangeArrowheads="1"/>
            </p:cNvSpPr>
            <p:nvPr/>
          </p:nvSpPr>
          <p:spPr bwMode="auto">
            <a:xfrm>
              <a:off x="665" y="466"/>
              <a:ext cx="33" cy="18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6" name="Rectangle 572"/>
            <p:cNvSpPr>
              <a:spLocks noChangeAspect="1" noChangeArrowheads="1"/>
            </p:cNvSpPr>
            <p:nvPr/>
          </p:nvSpPr>
          <p:spPr bwMode="auto">
            <a:xfrm>
              <a:off x="311" y="466"/>
              <a:ext cx="155" cy="1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" name="Rectangle 573"/>
            <p:cNvSpPr>
              <a:spLocks noChangeAspect="1" noChangeArrowheads="1"/>
            </p:cNvSpPr>
            <p:nvPr/>
          </p:nvSpPr>
          <p:spPr bwMode="auto">
            <a:xfrm>
              <a:off x="324" y="457"/>
              <a:ext cx="15" cy="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8" name="Rectangle 574"/>
            <p:cNvSpPr>
              <a:spLocks noChangeAspect="1" noChangeArrowheads="1"/>
            </p:cNvSpPr>
            <p:nvPr/>
          </p:nvSpPr>
          <p:spPr bwMode="auto">
            <a:xfrm>
              <a:off x="671" y="458"/>
              <a:ext cx="15" cy="7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" name="Rectangle 575"/>
            <p:cNvSpPr>
              <a:spLocks noChangeAspect="1" noChangeArrowheads="1"/>
            </p:cNvSpPr>
            <p:nvPr/>
          </p:nvSpPr>
          <p:spPr bwMode="auto">
            <a:xfrm>
              <a:off x="451" y="457"/>
              <a:ext cx="15" cy="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0" name="Rectangle 576"/>
            <p:cNvSpPr>
              <a:spLocks noChangeAspect="1" noChangeArrowheads="1"/>
            </p:cNvSpPr>
            <p:nvPr/>
          </p:nvSpPr>
          <p:spPr bwMode="auto">
            <a:xfrm>
              <a:off x="469" y="457"/>
              <a:ext cx="8" cy="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1" name="Rectangle 577"/>
            <p:cNvSpPr>
              <a:spLocks noChangeAspect="1" noChangeArrowheads="1"/>
            </p:cNvSpPr>
            <p:nvPr/>
          </p:nvSpPr>
          <p:spPr bwMode="auto">
            <a:xfrm>
              <a:off x="689" y="458"/>
              <a:ext cx="9" cy="7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2" name="Rectangle 578"/>
            <p:cNvSpPr>
              <a:spLocks noChangeAspect="1" noChangeArrowheads="1"/>
            </p:cNvSpPr>
            <p:nvPr/>
          </p:nvSpPr>
          <p:spPr bwMode="auto">
            <a:xfrm>
              <a:off x="302" y="456"/>
              <a:ext cx="11" cy="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3" name="AutoShape 579"/>
            <p:cNvSpPr>
              <a:spLocks noChangeAspect="1" noChangeArrowheads="1"/>
            </p:cNvSpPr>
            <p:nvPr/>
          </p:nvSpPr>
          <p:spPr bwMode="auto">
            <a:xfrm>
              <a:off x="361" y="467"/>
              <a:ext cx="80" cy="13"/>
            </a:xfrm>
            <a:prstGeom prst="rightArrow">
              <a:avLst>
                <a:gd name="adj1" fmla="val 50000"/>
                <a:gd name="adj2" fmla="val 153960"/>
              </a:avLst>
            </a:prstGeom>
            <a:solidFill>
              <a:srgbClr val="CCFFCC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4" name="AutoShape 580"/>
            <p:cNvSpPr>
              <a:spLocks noChangeAspect="1" noChangeArrowheads="1"/>
            </p:cNvSpPr>
            <p:nvPr/>
          </p:nvSpPr>
          <p:spPr bwMode="auto">
            <a:xfrm>
              <a:off x="587" y="468"/>
              <a:ext cx="79" cy="13"/>
            </a:xfrm>
            <a:prstGeom prst="rightArrow">
              <a:avLst>
                <a:gd name="adj1" fmla="val 50000"/>
                <a:gd name="adj2" fmla="val 152036"/>
              </a:avLst>
            </a:prstGeom>
            <a:solidFill>
              <a:srgbClr val="CCFFCC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pic>
          <p:nvPicPr>
            <p:cNvPr id="25" name="Picture 58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" y="424"/>
              <a:ext cx="11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26" name="Picture 58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448"/>
              <a:ext cx="215" cy="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27" name="Picture 58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458"/>
              <a:ext cx="41" cy="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28" name="Picture 58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458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29" name="Picture 58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" y="458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0" name="Picture 58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459"/>
              <a:ext cx="37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1" name="Picture 58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468"/>
              <a:ext cx="89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2" name="Picture 58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450"/>
              <a:ext cx="214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3" name="Picture 58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459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4" name="Picture 59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459"/>
              <a:ext cx="3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5" name="Picture 59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59"/>
              <a:ext cx="3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6" name="Picture 59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462"/>
              <a:ext cx="24" cy="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7" name="Picture 59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459"/>
              <a:ext cx="3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8" name="Picture 59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459"/>
              <a:ext cx="37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  <p:pic>
          <p:nvPicPr>
            <p:cNvPr id="39" name="Picture 595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468"/>
              <a:ext cx="87" cy="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5BB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4C2DD"/>
                    </a:outerShdw>
                  </a:effectLst>
                </a14:hiddenEffects>
              </a:ext>
            </a:extLst>
          </p:spPr>
        </p:pic>
      </p:grpSp>
      <p:sp>
        <p:nvSpPr>
          <p:cNvPr id="40" name="AutoShape 415"/>
          <p:cNvSpPr>
            <a:spLocks noChangeArrowheads="1"/>
          </p:cNvSpPr>
          <p:nvPr/>
        </p:nvSpPr>
        <p:spPr bwMode="auto">
          <a:xfrm rot="8096037">
            <a:off x="2747514" y="2538070"/>
            <a:ext cx="1543050" cy="498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7242071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00 h 21600"/>
              <a:gd name="T14" fmla="*/ 18312 w 21600"/>
              <a:gd name="T15" fmla="*/ 8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900"/>
                </a:lnTo>
                <a:cubicBezTo>
                  <a:pt x="5564" y="3900"/>
                  <a:pt x="0" y="7597"/>
                  <a:pt x="0" y="12158"/>
                </a:cubicBezTo>
                <a:lnTo>
                  <a:pt x="0" y="21600"/>
                </a:lnTo>
                <a:lnTo>
                  <a:pt x="4454" y="21600"/>
                </a:lnTo>
                <a:lnTo>
                  <a:pt x="4454" y="12158"/>
                </a:lnTo>
                <a:cubicBezTo>
                  <a:pt x="4454" y="10004"/>
                  <a:pt x="8024" y="8258"/>
                  <a:pt x="12427" y="8258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5" name="正方形/長方形 44"/>
          <p:cNvSpPr/>
          <p:nvPr/>
        </p:nvSpPr>
        <p:spPr bwMode="auto">
          <a:xfrm>
            <a:off x="57228" y="3356993"/>
            <a:ext cx="5349888" cy="129120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6" name="Group 598"/>
          <p:cNvGrpSpPr>
            <a:grpSpLocks/>
          </p:cNvGrpSpPr>
          <p:nvPr/>
        </p:nvGrpSpPr>
        <p:grpSpPr bwMode="auto">
          <a:xfrm>
            <a:off x="1654175" y="3831093"/>
            <a:ext cx="3222625" cy="533400"/>
            <a:chOff x="1042" y="2544"/>
            <a:chExt cx="2030" cy="336"/>
          </a:xfrm>
        </p:grpSpPr>
        <p:sp>
          <p:nvSpPr>
            <p:cNvPr id="47" name="Freeform 424"/>
            <p:cNvSpPr>
              <a:spLocks/>
            </p:cNvSpPr>
            <p:nvPr/>
          </p:nvSpPr>
          <p:spPr bwMode="auto">
            <a:xfrm>
              <a:off x="1042" y="2544"/>
              <a:ext cx="2030" cy="336"/>
            </a:xfrm>
            <a:custGeom>
              <a:avLst/>
              <a:gdLst>
                <a:gd name="T0" fmla="*/ 138918 w 488"/>
                <a:gd name="T1" fmla="*/ 4462 h 89"/>
                <a:gd name="T2" fmla="*/ 137412 w 488"/>
                <a:gd name="T3" fmla="*/ 3662 h 89"/>
                <a:gd name="T4" fmla="*/ 132948 w 488"/>
                <a:gd name="T5" fmla="*/ 3451 h 89"/>
                <a:gd name="T6" fmla="*/ 130873 w 488"/>
                <a:gd name="T7" fmla="*/ 4092 h 89"/>
                <a:gd name="T8" fmla="*/ 129350 w 488"/>
                <a:gd name="T9" fmla="*/ 3662 h 89"/>
                <a:gd name="T10" fmla="*/ 126338 w 488"/>
                <a:gd name="T11" fmla="*/ 3451 h 89"/>
                <a:gd name="T12" fmla="*/ 124537 w 488"/>
                <a:gd name="T13" fmla="*/ 4092 h 89"/>
                <a:gd name="T14" fmla="*/ 123381 w 488"/>
                <a:gd name="T15" fmla="*/ 3662 h 89"/>
                <a:gd name="T16" fmla="*/ 120644 w 488"/>
                <a:gd name="T17" fmla="*/ 3451 h 89"/>
                <a:gd name="T18" fmla="*/ 119208 w 488"/>
                <a:gd name="T19" fmla="*/ 3877 h 89"/>
                <a:gd name="T20" fmla="*/ 117981 w 488"/>
                <a:gd name="T21" fmla="*/ 3662 h 89"/>
                <a:gd name="T22" fmla="*/ 115315 w 488"/>
                <a:gd name="T23" fmla="*/ 3451 h 89"/>
                <a:gd name="T24" fmla="*/ 114088 w 488"/>
                <a:gd name="T25" fmla="*/ 3877 h 89"/>
                <a:gd name="T26" fmla="*/ 112877 w 488"/>
                <a:gd name="T27" fmla="*/ 3662 h 89"/>
                <a:gd name="T28" fmla="*/ 110211 w 488"/>
                <a:gd name="T29" fmla="*/ 3451 h 89"/>
                <a:gd name="T30" fmla="*/ 108688 w 488"/>
                <a:gd name="T31" fmla="*/ 3877 h 89"/>
                <a:gd name="T32" fmla="*/ 107478 w 488"/>
                <a:gd name="T33" fmla="*/ 3662 h 89"/>
                <a:gd name="T34" fmla="*/ 104811 w 488"/>
                <a:gd name="T35" fmla="*/ 3451 h 89"/>
                <a:gd name="T36" fmla="*/ 103584 w 488"/>
                <a:gd name="T37" fmla="*/ 3877 h 89"/>
                <a:gd name="T38" fmla="*/ 102149 w 488"/>
                <a:gd name="T39" fmla="*/ 3662 h 89"/>
                <a:gd name="T40" fmla="*/ 100622 w 488"/>
                <a:gd name="T41" fmla="*/ 3235 h 89"/>
                <a:gd name="T42" fmla="*/ 42534 w 488"/>
                <a:gd name="T43" fmla="*/ 0 h 89"/>
                <a:gd name="T44" fmla="*/ 41894 w 488"/>
                <a:gd name="T45" fmla="*/ 5274 h 89"/>
                <a:gd name="T46" fmla="*/ 37721 w 488"/>
                <a:gd name="T47" fmla="*/ 5485 h 89"/>
                <a:gd name="T48" fmla="*/ 36856 w 488"/>
                <a:gd name="T49" fmla="*/ 4674 h 89"/>
                <a:gd name="T50" fmla="*/ 34402 w 488"/>
                <a:gd name="T51" fmla="*/ 3877 h 89"/>
                <a:gd name="T52" fmla="*/ 31735 w 488"/>
                <a:gd name="T53" fmla="*/ 4092 h 89"/>
                <a:gd name="T54" fmla="*/ 30525 w 488"/>
                <a:gd name="T55" fmla="*/ 4462 h 89"/>
                <a:gd name="T56" fmla="*/ 29090 w 488"/>
                <a:gd name="T57" fmla="*/ 3877 h 89"/>
                <a:gd name="T58" fmla="*/ 24830 w 488"/>
                <a:gd name="T59" fmla="*/ 4092 h 89"/>
                <a:gd name="T60" fmla="*/ 23690 w 488"/>
                <a:gd name="T61" fmla="*/ 4247 h 89"/>
                <a:gd name="T62" fmla="*/ 22754 w 488"/>
                <a:gd name="T63" fmla="*/ 3877 h 89"/>
                <a:gd name="T64" fmla="*/ 20092 w 488"/>
                <a:gd name="T65" fmla="*/ 4092 h 89"/>
                <a:gd name="T66" fmla="*/ 18861 w 488"/>
                <a:gd name="T67" fmla="*/ 4092 h 89"/>
                <a:gd name="T68" fmla="*/ 16768 w 488"/>
                <a:gd name="T69" fmla="*/ 3451 h 89"/>
                <a:gd name="T70" fmla="*/ 14102 w 488"/>
                <a:gd name="T71" fmla="*/ 4092 h 89"/>
                <a:gd name="T72" fmla="*/ 12596 w 488"/>
                <a:gd name="T73" fmla="*/ 3662 h 89"/>
                <a:gd name="T74" fmla="*/ 9293 w 488"/>
                <a:gd name="T75" fmla="*/ 3235 h 89"/>
                <a:gd name="T76" fmla="*/ 7771 w 488"/>
                <a:gd name="T77" fmla="*/ 3877 h 89"/>
                <a:gd name="T78" fmla="*/ 6627 w 488"/>
                <a:gd name="T79" fmla="*/ 4674 h 89"/>
                <a:gd name="T80" fmla="*/ 570 w 488"/>
                <a:gd name="T81" fmla="*/ 5059 h 89"/>
                <a:gd name="T82" fmla="*/ 0 w 488"/>
                <a:gd name="T83" fmla="*/ 18072 h 89"/>
                <a:gd name="T84" fmla="*/ 145270 w 488"/>
                <a:gd name="T85" fmla="*/ 5059 h 89"/>
                <a:gd name="T86" fmla="*/ 144317 w 488"/>
                <a:gd name="T87" fmla="*/ 4462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8" h="89">
                  <a:moveTo>
                    <a:pt x="474" y="22"/>
                  </a:moveTo>
                  <a:lnTo>
                    <a:pt x="464" y="22"/>
                  </a:lnTo>
                  <a:lnTo>
                    <a:pt x="462" y="21"/>
                  </a:lnTo>
                  <a:lnTo>
                    <a:pt x="459" y="18"/>
                  </a:lnTo>
                  <a:lnTo>
                    <a:pt x="455" y="17"/>
                  </a:lnTo>
                  <a:lnTo>
                    <a:pt x="444" y="17"/>
                  </a:lnTo>
                  <a:lnTo>
                    <a:pt x="440" y="18"/>
                  </a:lnTo>
                  <a:lnTo>
                    <a:pt x="437" y="20"/>
                  </a:lnTo>
                  <a:lnTo>
                    <a:pt x="435" y="20"/>
                  </a:lnTo>
                  <a:lnTo>
                    <a:pt x="432" y="18"/>
                  </a:lnTo>
                  <a:lnTo>
                    <a:pt x="428" y="17"/>
                  </a:lnTo>
                  <a:lnTo>
                    <a:pt x="422" y="17"/>
                  </a:lnTo>
                  <a:lnTo>
                    <a:pt x="419" y="18"/>
                  </a:lnTo>
                  <a:lnTo>
                    <a:pt x="416" y="20"/>
                  </a:lnTo>
                  <a:lnTo>
                    <a:pt x="414" y="20"/>
                  </a:lnTo>
                  <a:lnTo>
                    <a:pt x="412" y="18"/>
                  </a:lnTo>
                  <a:lnTo>
                    <a:pt x="409" y="17"/>
                  </a:lnTo>
                  <a:lnTo>
                    <a:pt x="403" y="17"/>
                  </a:lnTo>
                  <a:lnTo>
                    <a:pt x="400" y="18"/>
                  </a:lnTo>
                  <a:lnTo>
                    <a:pt x="398" y="19"/>
                  </a:lnTo>
                  <a:lnTo>
                    <a:pt x="396" y="19"/>
                  </a:lnTo>
                  <a:lnTo>
                    <a:pt x="394" y="18"/>
                  </a:lnTo>
                  <a:lnTo>
                    <a:pt x="391" y="17"/>
                  </a:lnTo>
                  <a:lnTo>
                    <a:pt x="385" y="17"/>
                  </a:lnTo>
                  <a:lnTo>
                    <a:pt x="383" y="18"/>
                  </a:lnTo>
                  <a:lnTo>
                    <a:pt x="381" y="19"/>
                  </a:lnTo>
                  <a:lnTo>
                    <a:pt x="379" y="19"/>
                  </a:lnTo>
                  <a:lnTo>
                    <a:pt x="377" y="18"/>
                  </a:lnTo>
                  <a:lnTo>
                    <a:pt x="375" y="17"/>
                  </a:lnTo>
                  <a:lnTo>
                    <a:pt x="368" y="17"/>
                  </a:lnTo>
                  <a:lnTo>
                    <a:pt x="365" y="18"/>
                  </a:lnTo>
                  <a:lnTo>
                    <a:pt x="363" y="19"/>
                  </a:lnTo>
                  <a:lnTo>
                    <a:pt x="361" y="19"/>
                  </a:lnTo>
                  <a:lnTo>
                    <a:pt x="359" y="18"/>
                  </a:lnTo>
                  <a:lnTo>
                    <a:pt x="355" y="17"/>
                  </a:lnTo>
                  <a:lnTo>
                    <a:pt x="350" y="17"/>
                  </a:lnTo>
                  <a:lnTo>
                    <a:pt x="347" y="18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41" y="18"/>
                  </a:lnTo>
                  <a:lnTo>
                    <a:pt x="337" y="17"/>
                  </a:lnTo>
                  <a:lnTo>
                    <a:pt x="336" y="16"/>
                  </a:lnTo>
                  <a:lnTo>
                    <a:pt x="335" y="0"/>
                  </a:lnTo>
                  <a:lnTo>
                    <a:pt x="142" y="0"/>
                  </a:lnTo>
                  <a:lnTo>
                    <a:pt x="141" y="24"/>
                  </a:lnTo>
                  <a:lnTo>
                    <a:pt x="140" y="26"/>
                  </a:lnTo>
                  <a:lnTo>
                    <a:pt x="138" y="27"/>
                  </a:lnTo>
                  <a:lnTo>
                    <a:pt x="126" y="27"/>
                  </a:lnTo>
                  <a:lnTo>
                    <a:pt x="124" y="26"/>
                  </a:lnTo>
                  <a:lnTo>
                    <a:pt x="123" y="23"/>
                  </a:lnTo>
                  <a:lnTo>
                    <a:pt x="120" y="20"/>
                  </a:lnTo>
                  <a:lnTo>
                    <a:pt x="115" y="19"/>
                  </a:lnTo>
                  <a:lnTo>
                    <a:pt x="109" y="19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102" y="22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87" y="19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8" y="20"/>
                  </a:lnTo>
                  <a:lnTo>
                    <a:pt x="76" y="19"/>
                  </a:lnTo>
                  <a:lnTo>
                    <a:pt x="69" y="19"/>
                  </a:lnTo>
                  <a:lnTo>
                    <a:pt x="67" y="20"/>
                  </a:lnTo>
                  <a:lnTo>
                    <a:pt x="65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1" y="16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5" y="23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89"/>
                  </a:lnTo>
                  <a:lnTo>
                    <a:pt x="488" y="89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82" y="22"/>
                  </a:lnTo>
                  <a:lnTo>
                    <a:pt x="474" y="22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25"/>
            <p:cNvSpPr>
              <a:spLocks/>
            </p:cNvSpPr>
            <p:nvPr/>
          </p:nvSpPr>
          <p:spPr bwMode="auto">
            <a:xfrm>
              <a:off x="1931" y="2639"/>
              <a:ext cx="1130" cy="241"/>
            </a:xfrm>
            <a:custGeom>
              <a:avLst/>
              <a:gdLst>
                <a:gd name="T0" fmla="*/ 82256 w 270"/>
                <a:gd name="T1" fmla="*/ 1020 h 64"/>
                <a:gd name="T2" fmla="*/ 73969 w 270"/>
                <a:gd name="T3" fmla="*/ 211 h 64"/>
                <a:gd name="T4" fmla="*/ 69939 w 270"/>
                <a:gd name="T5" fmla="*/ 0 h 64"/>
                <a:gd name="T6" fmla="*/ 69641 w 270"/>
                <a:gd name="T7" fmla="*/ 1390 h 64"/>
                <a:gd name="T8" fmla="*/ 65682 w 270"/>
                <a:gd name="T9" fmla="*/ 211 h 64"/>
                <a:gd name="T10" fmla="*/ 63196 w 270"/>
                <a:gd name="T11" fmla="*/ 0 h 64"/>
                <a:gd name="T12" fmla="*/ 62899 w 270"/>
                <a:gd name="T13" fmla="*/ 1390 h 64"/>
                <a:gd name="T14" fmla="*/ 59815 w 270"/>
                <a:gd name="T15" fmla="*/ 211 h 64"/>
                <a:gd name="T16" fmla="*/ 57400 w 270"/>
                <a:gd name="T17" fmla="*/ 0 h 64"/>
                <a:gd name="T18" fmla="*/ 57032 w 270"/>
                <a:gd name="T19" fmla="*/ 1390 h 64"/>
                <a:gd name="T20" fmla="*/ 54315 w 270"/>
                <a:gd name="T21" fmla="*/ 211 h 64"/>
                <a:gd name="T22" fmla="*/ 52126 w 270"/>
                <a:gd name="T23" fmla="*/ 0 h 64"/>
                <a:gd name="T24" fmla="*/ 51829 w 270"/>
                <a:gd name="T25" fmla="*/ 1390 h 64"/>
                <a:gd name="T26" fmla="*/ 49113 w 270"/>
                <a:gd name="T27" fmla="*/ 211 h 64"/>
                <a:gd name="T28" fmla="*/ 46627 w 270"/>
                <a:gd name="T29" fmla="*/ 0 h 64"/>
                <a:gd name="T30" fmla="*/ 46330 w 270"/>
                <a:gd name="T31" fmla="*/ 1390 h 64"/>
                <a:gd name="T32" fmla="*/ 43543 w 270"/>
                <a:gd name="T33" fmla="*/ 211 h 64"/>
                <a:gd name="T34" fmla="*/ 41425 w 270"/>
                <a:gd name="T35" fmla="*/ 0 h 64"/>
                <a:gd name="T36" fmla="*/ 41128 w 270"/>
                <a:gd name="T37" fmla="*/ 1390 h 64"/>
                <a:gd name="T38" fmla="*/ 38340 w 270"/>
                <a:gd name="T39" fmla="*/ 211 h 64"/>
                <a:gd name="T40" fmla="*/ 35926 w 270"/>
                <a:gd name="T41" fmla="*/ 0 h 64"/>
                <a:gd name="T42" fmla="*/ 35557 w 270"/>
                <a:gd name="T43" fmla="*/ 1390 h 64"/>
                <a:gd name="T44" fmla="*/ 32841 w 270"/>
                <a:gd name="T45" fmla="*/ 211 h 64"/>
                <a:gd name="T46" fmla="*/ 29761 w 270"/>
                <a:gd name="T47" fmla="*/ 0 h 64"/>
                <a:gd name="T48" fmla="*/ 29460 w 270"/>
                <a:gd name="T49" fmla="*/ 1390 h 64"/>
                <a:gd name="T50" fmla="*/ 26676 w 270"/>
                <a:gd name="T51" fmla="*/ 211 h 64"/>
                <a:gd name="T52" fmla="*/ 24257 w 270"/>
                <a:gd name="T53" fmla="*/ 0 h 64"/>
                <a:gd name="T54" fmla="*/ 23893 w 270"/>
                <a:gd name="T55" fmla="*/ 1390 h 64"/>
                <a:gd name="T56" fmla="*/ 20528 w 270"/>
                <a:gd name="T57" fmla="*/ 211 h 64"/>
                <a:gd name="T58" fmla="*/ 18109 w 270"/>
                <a:gd name="T59" fmla="*/ 0 h 64"/>
                <a:gd name="T60" fmla="*/ 17812 w 270"/>
                <a:gd name="T61" fmla="*/ 1390 h 64"/>
                <a:gd name="T62" fmla="*/ 14435 w 270"/>
                <a:gd name="T63" fmla="*/ 211 h 64"/>
                <a:gd name="T64" fmla="*/ 9233 w 270"/>
                <a:gd name="T65" fmla="*/ 0 h 64"/>
                <a:gd name="T66" fmla="*/ 8864 w 270"/>
                <a:gd name="T67" fmla="*/ 2184 h 64"/>
                <a:gd name="T68" fmla="*/ 4327 w 270"/>
                <a:gd name="T69" fmla="*/ 1020 h 64"/>
                <a:gd name="T70" fmla="*/ 578 w 270"/>
                <a:gd name="T71" fmla="*/ 795 h 64"/>
                <a:gd name="T72" fmla="*/ 0 w 270"/>
                <a:gd name="T73" fmla="*/ 12875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0" h="64">
                  <a:moveTo>
                    <a:pt x="270" y="3"/>
                  </a:moveTo>
                  <a:lnTo>
                    <a:pt x="268" y="5"/>
                  </a:lnTo>
                  <a:lnTo>
                    <a:pt x="241" y="5"/>
                  </a:lnTo>
                  <a:lnTo>
                    <a:pt x="241" y="1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27" y="1"/>
                  </a:lnTo>
                  <a:lnTo>
                    <a:pt x="227" y="7"/>
                  </a:lnTo>
                  <a:lnTo>
                    <a:pt x="214" y="7"/>
                  </a:lnTo>
                  <a:lnTo>
                    <a:pt x="214" y="1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195" y="7"/>
                  </a:lnTo>
                  <a:lnTo>
                    <a:pt x="195" y="1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86" y="1"/>
                  </a:lnTo>
                  <a:lnTo>
                    <a:pt x="186" y="7"/>
                  </a:lnTo>
                  <a:lnTo>
                    <a:pt x="177" y="7"/>
                  </a:lnTo>
                  <a:lnTo>
                    <a:pt x="177" y="1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9" y="1"/>
                  </a:lnTo>
                  <a:lnTo>
                    <a:pt x="169" y="7"/>
                  </a:lnTo>
                  <a:lnTo>
                    <a:pt x="160" y="7"/>
                  </a:lnTo>
                  <a:lnTo>
                    <a:pt x="160" y="1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51" y="7"/>
                  </a:lnTo>
                  <a:lnTo>
                    <a:pt x="142" y="7"/>
                  </a:lnTo>
                  <a:lnTo>
                    <a:pt x="142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4" y="7"/>
                  </a:lnTo>
                  <a:lnTo>
                    <a:pt x="125" y="7"/>
                  </a:lnTo>
                  <a:lnTo>
                    <a:pt x="125" y="1"/>
                  </a:lnTo>
                  <a:lnTo>
                    <a:pt x="124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6" y="7"/>
                  </a:lnTo>
                  <a:lnTo>
                    <a:pt x="107" y="7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6" y="7"/>
                  </a:lnTo>
                  <a:lnTo>
                    <a:pt x="87" y="7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67" y="1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58" y="7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11"/>
                  </a:lnTo>
                  <a:lnTo>
                    <a:pt x="14" y="11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26"/>
            <p:cNvSpPr>
              <a:spLocks/>
            </p:cNvSpPr>
            <p:nvPr/>
          </p:nvSpPr>
          <p:spPr bwMode="auto">
            <a:xfrm>
              <a:off x="3022" y="2796"/>
              <a:ext cx="46" cy="84"/>
            </a:xfrm>
            <a:custGeom>
              <a:avLst/>
              <a:gdLst>
                <a:gd name="T0" fmla="*/ 2588 w 12"/>
                <a:gd name="T1" fmla="*/ 347 h 23"/>
                <a:gd name="T2" fmla="*/ 1748 w 12"/>
                <a:gd name="T3" fmla="*/ 0 h 23"/>
                <a:gd name="T4" fmla="*/ 0 w 12"/>
                <a:gd name="T5" fmla="*/ 0 h 23"/>
                <a:gd name="T6" fmla="*/ 222 w 12"/>
                <a:gd name="T7" fmla="*/ 4094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12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" y="23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427"/>
            <p:cNvSpPr>
              <a:spLocks noChangeShapeType="1"/>
            </p:cNvSpPr>
            <p:nvPr/>
          </p:nvSpPr>
          <p:spPr bwMode="auto">
            <a:xfrm>
              <a:off x="3049" y="2659"/>
              <a:ext cx="0" cy="1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428"/>
            <p:cNvSpPr>
              <a:spLocks/>
            </p:cNvSpPr>
            <p:nvPr/>
          </p:nvSpPr>
          <p:spPr bwMode="auto">
            <a:xfrm>
              <a:off x="2942" y="2796"/>
              <a:ext cx="34" cy="84"/>
            </a:xfrm>
            <a:custGeom>
              <a:avLst/>
              <a:gdLst>
                <a:gd name="T0" fmla="*/ 215 w 9"/>
                <a:gd name="T1" fmla="*/ 4094 h 23"/>
                <a:gd name="T2" fmla="*/ 0 w 9"/>
                <a:gd name="T3" fmla="*/ 0 h 23"/>
                <a:gd name="T4" fmla="*/ 1828 w 9"/>
                <a:gd name="T5" fmla="*/ 0 h 23"/>
                <a:gd name="T6" fmla="*/ 1613 w 9"/>
                <a:gd name="T7" fmla="*/ 4094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8" y="23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429"/>
            <p:cNvSpPr>
              <a:spLocks/>
            </p:cNvSpPr>
            <p:nvPr/>
          </p:nvSpPr>
          <p:spPr bwMode="auto">
            <a:xfrm>
              <a:off x="2831" y="2788"/>
              <a:ext cx="50" cy="92"/>
            </a:xfrm>
            <a:custGeom>
              <a:avLst/>
              <a:gdLst>
                <a:gd name="T0" fmla="*/ 3333 w 12"/>
                <a:gd name="T1" fmla="*/ 5187 h 24"/>
                <a:gd name="T2" fmla="*/ 3613 w 12"/>
                <a:gd name="T3" fmla="*/ 0 h 24"/>
                <a:gd name="T4" fmla="*/ 0 w 12"/>
                <a:gd name="T5" fmla="*/ 0 h 24"/>
                <a:gd name="T6" fmla="*/ 0 w 12"/>
                <a:gd name="T7" fmla="*/ 1292 h 24"/>
                <a:gd name="T8" fmla="*/ 938 w 12"/>
                <a:gd name="T9" fmla="*/ 1748 h 24"/>
                <a:gd name="T10" fmla="*/ 1233 w 12"/>
                <a:gd name="T11" fmla="*/ 2147 h 24"/>
                <a:gd name="T12" fmla="*/ 1529 w 12"/>
                <a:gd name="T13" fmla="*/ 495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4">
                  <a:moveTo>
                    <a:pt x="11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23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430"/>
            <p:cNvSpPr>
              <a:spLocks/>
            </p:cNvSpPr>
            <p:nvPr/>
          </p:nvSpPr>
          <p:spPr bwMode="auto">
            <a:xfrm>
              <a:off x="2747" y="2788"/>
              <a:ext cx="45" cy="88"/>
            </a:xfrm>
            <a:custGeom>
              <a:avLst/>
              <a:gdLst>
                <a:gd name="T0" fmla="*/ 625 w 9"/>
                <a:gd name="T1" fmla="*/ 4932 h 23"/>
                <a:gd name="T2" fmla="*/ 0 w 9"/>
                <a:gd name="T3" fmla="*/ 0 h 23"/>
                <a:gd name="T4" fmla="*/ 5625 w 9"/>
                <a:gd name="T5" fmla="*/ 0 h 23"/>
                <a:gd name="T6" fmla="*/ 5625 w 9"/>
                <a:gd name="T7" fmla="*/ 1289 h 23"/>
                <a:gd name="T8" fmla="*/ 5000 w 9"/>
                <a:gd name="T9" fmla="*/ 1507 h 23"/>
                <a:gd name="T10" fmla="*/ 4375 w 9"/>
                <a:gd name="T11" fmla="*/ 493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23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431"/>
            <p:cNvSpPr>
              <a:spLocks/>
            </p:cNvSpPr>
            <p:nvPr/>
          </p:nvSpPr>
          <p:spPr bwMode="auto">
            <a:xfrm>
              <a:off x="2678" y="2788"/>
              <a:ext cx="30" cy="92"/>
            </a:xfrm>
            <a:custGeom>
              <a:avLst/>
              <a:gdLst>
                <a:gd name="T0" fmla="*/ 210 w 8"/>
                <a:gd name="T1" fmla="*/ 5187 h 24"/>
                <a:gd name="T2" fmla="*/ 0 w 8"/>
                <a:gd name="T3" fmla="*/ 0 h 24"/>
                <a:gd name="T4" fmla="*/ 1590 w 8"/>
                <a:gd name="T5" fmla="*/ 0 h 24"/>
                <a:gd name="T6" fmla="*/ 1380 w 8"/>
                <a:gd name="T7" fmla="*/ 518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32"/>
            <p:cNvSpPr>
              <a:spLocks/>
            </p:cNvSpPr>
            <p:nvPr/>
          </p:nvSpPr>
          <p:spPr bwMode="auto">
            <a:xfrm>
              <a:off x="2605" y="2788"/>
              <a:ext cx="30" cy="92"/>
            </a:xfrm>
            <a:custGeom>
              <a:avLst/>
              <a:gdLst>
                <a:gd name="T0" fmla="*/ 210 w 8"/>
                <a:gd name="T1" fmla="*/ 5187 h 24"/>
                <a:gd name="T2" fmla="*/ 0 w 8"/>
                <a:gd name="T3" fmla="*/ 0 h 24"/>
                <a:gd name="T4" fmla="*/ 1590 w 8"/>
                <a:gd name="T5" fmla="*/ 0 h 24"/>
                <a:gd name="T6" fmla="*/ 1380 w 8"/>
                <a:gd name="T7" fmla="*/ 518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33"/>
            <p:cNvSpPr>
              <a:spLocks/>
            </p:cNvSpPr>
            <p:nvPr/>
          </p:nvSpPr>
          <p:spPr bwMode="auto">
            <a:xfrm>
              <a:off x="2532" y="2788"/>
              <a:ext cx="31" cy="92"/>
            </a:xfrm>
            <a:custGeom>
              <a:avLst/>
              <a:gdLst>
                <a:gd name="T0" fmla="*/ 240 w 8"/>
                <a:gd name="T1" fmla="*/ 5187 h 24"/>
                <a:gd name="T2" fmla="*/ 0 w 8"/>
                <a:gd name="T3" fmla="*/ 0 h 24"/>
                <a:gd name="T4" fmla="*/ 1802 w 8"/>
                <a:gd name="T5" fmla="*/ 0 h 24"/>
                <a:gd name="T6" fmla="*/ 1577 w 8"/>
                <a:gd name="T7" fmla="*/ 518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434"/>
            <p:cNvSpPr>
              <a:spLocks/>
            </p:cNvSpPr>
            <p:nvPr/>
          </p:nvSpPr>
          <p:spPr bwMode="auto">
            <a:xfrm>
              <a:off x="2455" y="2788"/>
              <a:ext cx="35" cy="92"/>
            </a:xfrm>
            <a:custGeom>
              <a:avLst/>
              <a:gdLst>
                <a:gd name="T0" fmla="*/ 346 w 8"/>
                <a:gd name="T1" fmla="*/ 5187 h 24"/>
                <a:gd name="T2" fmla="*/ 0 w 8"/>
                <a:gd name="T3" fmla="*/ 0 h 24"/>
                <a:gd name="T4" fmla="*/ 2927 w 8"/>
                <a:gd name="T5" fmla="*/ 0 h 24"/>
                <a:gd name="T6" fmla="*/ 2603 w 8"/>
                <a:gd name="T7" fmla="*/ 518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435"/>
            <p:cNvSpPr>
              <a:spLocks/>
            </p:cNvSpPr>
            <p:nvPr/>
          </p:nvSpPr>
          <p:spPr bwMode="auto">
            <a:xfrm>
              <a:off x="2387" y="2788"/>
              <a:ext cx="30" cy="92"/>
            </a:xfrm>
            <a:custGeom>
              <a:avLst/>
              <a:gdLst>
                <a:gd name="T0" fmla="*/ 210 w 8"/>
                <a:gd name="T1" fmla="*/ 5187 h 24"/>
                <a:gd name="T2" fmla="*/ 0 w 8"/>
                <a:gd name="T3" fmla="*/ 0 h 24"/>
                <a:gd name="T4" fmla="*/ 1590 w 8"/>
                <a:gd name="T5" fmla="*/ 0 h 24"/>
                <a:gd name="T6" fmla="*/ 1380 w 8"/>
                <a:gd name="T7" fmla="*/ 518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436"/>
            <p:cNvSpPr>
              <a:spLocks/>
            </p:cNvSpPr>
            <p:nvPr/>
          </p:nvSpPr>
          <p:spPr bwMode="auto">
            <a:xfrm>
              <a:off x="2302" y="2788"/>
              <a:ext cx="31" cy="92"/>
            </a:xfrm>
            <a:custGeom>
              <a:avLst/>
              <a:gdLst>
                <a:gd name="T0" fmla="*/ 240 w 8"/>
                <a:gd name="T1" fmla="*/ 5187 h 24"/>
                <a:gd name="T2" fmla="*/ 0 w 8"/>
                <a:gd name="T3" fmla="*/ 0 h 24"/>
                <a:gd name="T4" fmla="*/ 1802 w 8"/>
                <a:gd name="T5" fmla="*/ 0 h 24"/>
                <a:gd name="T6" fmla="*/ 1577 w 8"/>
                <a:gd name="T7" fmla="*/ 518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437"/>
            <p:cNvSpPr>
              <a:spLocks/>
            </p:cNvSpPr>
            <p:nvPr/>
          </p:nvSpPr>
          <p:spPr bwMode="auto">
            <a:xfrm>
              <a:off x="2214" y="2788"/>
              <a:ext cx="46" cy="92"/>
            </a:xfrm>
            <a:custGeom>
              <a:avLst/>
              <a:gdLst>
                <a:gd name="T0" fmla="*/ 3078 w 11"/>
                <a:gd name="T1" fmla="*/ 5187 h 24"/>
                <a:gd name="T2" fmla="*/ 3358 w 11"/>
                <a:gd name="T3" fmla="*/ 0 h 24"/>
                <a:gd name="T4" fmla="*/ 0 w 11"/>
                <a:gd name="T5" fmla="*/ 0 h 24"/>
                <a:gd name="T6" fmla="*/ 297 w 11"/>
                <a:gd name="T7" fmla="*/ 1530 h 24"/>
                <a:gd name="T8" fmla="*/ 577 w 11"/>
                <a:gd name="T9" fmla="*/ 1748 h 24"/>
                <a:gd name="T10" fmla="*/ 945 w 11"/>
                <a:gd name="T11" fmla="*/ 2147 h 24"/>
                <a:gd name="T12" fmla="*/ 1242 w 11"/>
                <a:gd name="T13" fmla="*/ 518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438"/>
            <p:cNvSpPr>
              <a:spLocks/>
            </p:cNvSpPr>
            <p:nvPr/>
          </p:nvSpPr>
          <p:spPr bwMode="auto">
            <a:xfrm>
              <a:off x="2130" y="2788"/>
              <a:ext cx="46" cy="88"/>
            </a:xfrm>
            <a:custGeom>
              <a:avLst/>
              <a:gdLst>
                <a:gd name="T0" fmla="*/ 3078 w 11"/>
                <a:gd name="T1" fmla="*/ 4341 h 24"/>
                <a:gd name="T2" fmla="*/ 3358 w 11"/>
                <a:gd name="T3" fmla="*/ 0 h 24"/>
                <a:gd name="T4" fmla="*/ 0 w 11"/>
                <a:gd name="T5" fmla="*/ 0 h 24"/>
                <a:gd name="T6" fmla="*/ 297 w 11"/>
                <a:gd name="T7" fmla="*/ 1276 h 24"/>
                <a:gd name="T8" fmla="*/ 577 w 11"/>
                <a:gd name="T9" fmla="*/ 1426 h 24"/>
                <a:gd name="T10" fmla="*/ 945 w 11"/>
                <a:gd name="T11" fmla="*/ 1830 h 24"/>
                <a:gd name="T12" fmla="*/ 1242 w 11"/>
                <a:gd name="T13" fmla="*/ 434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439"/>
            <p:cNvSpPr>
              <a:spLocks/>
            </p:cNvSpPr>
            <p:nvPr/>
          </p:nvSpPr>
          <p:spPr bwMode="auto">
            <a:xfrm>
              <a:off x="1996" y="2781"/>
              <a:ext cx="57" cy="99"/>
            </a:xfrm>
            <a:custGeom>
              <a:avLst/>
              <a:gdLst>
                <a:gd name="T0" fmla="*/ 265 w 14"/>
                <a:gd name="T1" fmla="*/ 4880 h 27"/>
                <a:gd name="T2" fmla="*/ 0 w 14"/>
                <a:gd name="T3" fmla="*/ 0 h 27"/>
                <a:gd name="T4" fmla="*/ 3848 w 14"/>
                <a:gd name="T5" fmla="*/ 0 h 27"/>
                <a:gd name="T6" fmla="*/ 3848 w 14"/>
                <a:gd name="T7" fmla="*/ 1089 h 27"/>
                <a:gd name="T8" fmla="*/ 3579 w 14"/>
                <a:gd name="T9" fmla="*/ 1276 h 27"/>
                <a:gd name="T10" fmla="*/ 2504 w 14"/>
                <a:gd name="T11" fmla="*/ 1276 h 27"/>
                <a:gd name="T12" fmla="*/ 2223 w 14"/>
                <a:gd name="T13" fmla="*/ 1628 h 27"/>
                <a:gd name="T14" fmla="*/ 1954 w 14"/>
                <a:gd name="T15" fmla="*/ 4679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7">
                  <a:moveTo>
                    <a:pt x="1" y="2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9"/>
                  </a:lnTo>
                  <a:lnTo>
                    <a:pt x="7" y="26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440"/>
            <p:cNvSpPr>
              <a:spLocks/>
            </p:cNvSpPr>
            <p:nvPr/>
          </p:nvSpPr>
          <p:spPr bwMode="auto">
            <a:xfrm>
              <a:off x="1862" y="2723"/>
              <a:ext cx="46" cy="157"/>
            </a:xfrm>
            <a:custGeom>
              <a:avLst/>
              <a:gdLst>
                <a:gd name="T0" fmla="*/ 0 w 11"/>
                <a:gd name="T1" fmla="*/ 8811 h 41"/>
                <a:gd name="T2" fmla="*/ 297 w 11"/>
                <a:gd name="T3" fmla="*/ 617 h 41"/>
                <a:gd name="T4" fmla="*/ 577 w 11"/>
                <a:gd name="T5" fmla="*/ 218 h 41"/>
                <a:gd name="T6" fmla="*/ 1242 w 11"/>
                <a:gd name="T7" fmla="*/ 0 h 41"/>
                <a:gd name="T8" fmla="*/ 2116 w 11"/>
                <a:gd name="T9" fmla="*/ 0 h 41"/>
                <a:gd name="T10" fmla="*/ 2781 w 11"/>
                <a:gd name="T11" fmla="*/ 218 h 41"/>
                <a:gd name="T12" fmla="*/ 3078 w 11"/>
                <a:gd name="T13" fmla="*/ 617 h 41"/>
                <a:gd name="T14" fmla="*/ 3358 w 11"/>
                <a:gd name="T15" fmla="*/ 8811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441"/>
            <p:cNvSpPr>
              <a:spLocks/>
            </p:cNvSpPr>
            <p:nvPr/>
          </p:nvSpPr>
          <p:spPr bwMode="auto">
            <a:xfrm>
              <a:off x="1559" y="2807"/>
              <a:ext cx="184" cy="73"/>
            </a:xfrm>
            <a:custGeom>
              <a:avLst/>
              <a:gdLst>
                <a:gd name="T0" fmla="*/ 0 w 45"/>
                <a:gd name="T1" fmla="*/ 4134 h 19"/>
                <a:gd name="T2" fmla="*/ 266 w 45"/>
                <a:gd name="T3" fmla="*/ 680 h 19"/>
                <a:gd name="T4" fmla="*/ 552 w 45"/>
                <a:gd name="T5" fmla="*/ 223 h 19"/>
                <a:gd name="T6" fmla="*/ 1088 w 45"/>
                <a:gd name="T7" fmla="*/ 0 h 19"/>
                <a:gd name="T8" fmla="*/ 11486 w 45"/>
                <a:gd name="T9" fmla="*/ 0 h 19"/>
                <a:gd name="T10" fmla="*/ 12038 w 45"/>
                <a:gd name="T11" fmla="*/ 223 h 19"/>
                <a:gd name="T12" fmla="*/ 12303 w 45"/>
                <a:gd name="T13" fmla="*/ 680 h 19"/>
                <a:gd name="T14" fmla="*/ 12573 w 45"/>
                <a:gd name="T15" fmla="*/ 413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9">
                  <a:moveTo>
                    <a:pt x="0" y="19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5" y="19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442"/>
            <p:cNvSpPr>
              <a:spLocks/>
            </p:cNvSpPr>
            <p:nvPr/>
          </p:nvSpPr>
          <p:spPr bwMode="auto">
            <a:xfrm>
              <a:off x="2325" y="2544"/>
              <a:ext cx="69" cy="65"/>
            </a:xfrm>
            <a:custGeom>
              <a:avLst/>
              <a:gdLst>
                <a:gd name="T0" fmla="*/ 0 w 17"/>
                <a:gd name="T1" fmla="*/ 0 h 17"/>
                <a:gd name="T2" fmla="*/ 264 w 17"/>
                <a:gd name="T3" fmla="*/ 3189 h 17"/>
                <a:gd name="T4" fmla="*/ 528 w 17"/>
                <a:gd name="T5" fmla="*/ 3407 h 17"/>
                <a:gd name="T6" fmla="*/ 1072 w 17"/>
                <a:gd name="T7" fmla="*/ 3640 h 17"/>
                <a:gd name="T8" fmla="*/ 3543 w 17"/>
                <a:gd name="T9" fmla="*/ 3640 h 17"/>
                <a:gd name="T10" fmla="*/ 4087 w 17"/>
                <a:gd name="T11" fmla="*/ 3407 h 17"/>
                <a:gd name="T12" fmla="*/ 4351 w 17"/>
                <a:gd name="T13" fmla="*/ 3013 h 17"/>
                <a:gd name="T14" fmla="*/ 4611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443"/>
            <p:cNvSpPr>
              <a:spLocks/>
            </p:cNvSpPr>
            <p:nvPr/>
          </p:nvSpPr>
          <p:spPr bwMode="auto">
            <a:xfrm>
              <a:off x="2164" y="2544"/>
              <a:ext cx="134" cy="76"/>
            </a:xfrm>
            <a:custGeom>
              <a:avLst/>
              <a:gdLst>
                <a:gd name="T0" fmla="*/ 10819 w 31"/>
                <a:gd name="T1" fmla="*/ 0 h 20"/>
                <a:gd name="T2" fmla="*/ 10500 w 31"/>
                <a:gd name="T3" fmla="*/ 2903 h 20"/>
                <a:gd name="T4" fmla="*/ 10089 w 31"/>
                <a:gd name="T5" fmla="*/ 3352 h 20"/>
                <a:gd name="T6" fmla="*/ 9453 w 31"/>
                <a:gd name="T7" fmla="*/ 3568 h 20"/>
                <a:gd name="T8" fmla="*/ 7997 w 31"/>
                <a:gd name="T9" fmla="*/ 3568 h 20"/>
                <a:gd name="T10" fmla="*/ 7344 w 31"/>
                <a:gd name="T11" fmla="*/ 3724 h 20"/>
                <a:gd name="T12" fmla="*/ 6614 w 31"/>
                <a:gd name="T13" fmla="*/ 3956 h 20"/>
                <a:gd name="T14" fmla="*/ 6298 w 31"/>
                <a:gd name="T15" fmla="*/ 4172 h 20"/>
                <a:gd name="T16" fmla="*/ 5252 w 31"/>
                <a:gd name="T17" fmla="*/ 4172 h 20"/>
                <a:gd name="T18" fmla="*/ 4932 w 31"/>
                <a:gd name="T19" fmla="*/ 3956 h 20"/>
                <a:gd name="T20" fmla="*/ 4206 w 31"/>
                <a:gd name="T21" fmla="*/ 3724 h 20"/>
                <a:gd name="T22" fmla="*/ 3160 w 31"/>
                <a:gd name="T23" fmla="*/ 3568 h 20"/>
                <a:gd name="T24" fmla="*/ 1366 w 31"/>
                <a:gd name="T25" fmla="*/ 3568 h 20"/>
                <a:gd name="T26" fmla="*/ 731 w 31"/>
                <a:gd name="T27" fmla="*/ 3352 h 20"/>
                <a:gd name="T28" fmla="*/ 316 w 31"/>
                <a:gd name="T29" fmla="*/ 2903 h 20"/>
                <a:gd name="T30" fmla="*/ 0 w 3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0" y="14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444"/>
            <p:cNvSpPr>
              <a:spLocks/>
            </p:cNvSpPr>
            <p:nvPr/>
          </p:nvSpPr>
          <p:spPr bwMode="auto">
            <a:xfrm>
              <a:off x="1942" y="2544"/>
              <a:ext cx="177" cy="92"/>
            </a:xfrm>
            <a:custGeom>
              <a:avLst/>
              <a:gdLst>
                <a:gd name="T0" fmla="*/ 13250 w 42"/>
                <a:gd name="T1" fmla="*/ 0 h 24"/>
                <a:gd name="T2" fmla="*/ 12946 w 42"/>
                <a:gd name="T3" fmla="*/ 3044 h 24"/>
                <a:gd name="T4" fmla="*/ 12647 w 42"/>
                <a:gd name="T5" fmla="*/ 3439 h 24"/>
                <a:gd name="T6" fmla="*/ 11969 w 42"/>
                <a:gd name="T7" fmla="*/ 3661 h 24"/>
                <a:gd name="T8" fmla="*/ 8829 w 42"/>
                <a:gd name="T9" fmla="*/ 3661 h 24"/>
                <a:gd name="T10" fmla="*/ 7565 w 42"/>
                <a:gd name="T11" fmla="*/ 4113 h 24"/>
                <a:gd name="T12" fmla="*/ 6659 w 42"/>
                <a:gd name="T13" fmla="*/ 4730 h 24"/>
                <a:gd name="T14" fmla="*/ 5984 w 42"/>
                <a:gd name="T15" fmla="*/ 5187 h 24"/>
                <a:gd name="T16" fmla="*/ 5382 w 42"/>
                <a:gd name="T17" fmla="*/ 5187 h 24"/>
                <a:gd name="T18" fmla="*/ 4421 w 42"/>
                <a:gd name="T19" fmla="*/ 4730 h 24"/>
                <a:gd name="T20" fmla="*/ 3447 w 42"/>
                <a:gd name="T21" fmla="*/ 4569 h 24"/>
                <a:gd name="T22" fmla="*/ 1277 w 42"/>
                <a:gd name="T23" fmla="*/ 4569 h 24"/>
                <a:gd name="T24" fmla="*/ 603 w 42"/>
                <a:gd name="T25" fmla="*/ 4336 h 24"/>
                <a:gd name="T26" fmla="*/ 303 w 42"/>
                <a:gd name="T27" fmla="*/ 3895 h 24"/>
                <a:gd name="T28" fmla="*/ 0 w 42"/>
                <a:gd name="T29" fmla="*/ 0 h 24"/>
                <a:gd name="T30" fmla="*/ 13250 w 42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lnTo>
                    <a:pt x="41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28" y="17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445"/>
            <p:cNvSpPr>
              <a:spLocks/>
            </p:cNvSpPr>
            <p:nvPr/>
          </p:nvSpPr>
          <p:spPr bwMode="auto">
            <a:xfrm>
              <a:off x="1847" y="2544"/>
              <a:ext cx="72" cy="149"/>
            </a:xfrm>
            <a:custGeom>
              <a:avLst/>
              <a:gdLst>
                <a:gd name="T0" fmla="*/ 4608 w 18"/>
                <a:gd name="T1" fmla="*/ 0 h 40"/>
                <a:gd name="T2" fmla="*/ 4352 w 18"/>
                <a:gd name="T3" fmla="*/ 4802 h 40"/>
                <a:gd name="T4" fmla="*/ 4096 w 18"/>
                <a:gd name="T5" fmla="*/ 5219 h 40"/>
                <a:gd name="T6" fmla="*/ 3840 w 18"/>
                <a:gd name="T7" fmla="*/ 5576 h 40"/>
                <a:gd name="T8" fmla="*/ 3840 w 18"/>
                <a:gd name="T9" fmla="*/ 7133 h 40"/>
                <a:gd name="T10" fmla="*/ 3584 w 18"/>
                <a:gd name="T11" fmla="*/ 7495 h 40"/>
                <a:gd name="T12" fmla="*/ 3072 w 18"/>
                <a:gd name="T13" fmla="*/ 7700 h 40"/>
                <a:gd name="T14" fmla="*/ 1792 w 18"/>
                <a:gd name="T15" fmla="*/ 7700 h 40"/>
                <a:gd name="T16" fmla="*/ 1280 w 18"/>
                <a:gd name="T17" fmla="*/ 7495 h 40"/>
                <a:gd name="T18" fmla="*/ 1024 w 18"/>
                <a:gd name="T19" fmla="*/ 7133 h 40"/>
                <a:gd name="T20" fmla="*/ 1024 w 18"/>
                <a:gd name="T21" fmla="*/ 5576 h 40"/>
                <a:gd name="T22" fmla="*/ 768 w 18"/>
                <a:gd name="T23" fmla="*/ 5010 h 40"/>
                <a:gd name="T24" fmla="*/ 256 w 18"/>
                <a:gd name="T25" fmla="*/ 4440 h 40"/>
                <a:gd name="T26" fmla="*/ 0 w 18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7" y="2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37"/>
                  </a:lnTo>
                  <a:lnTo>
                    <a:pt x="14" y="39"/>
                  </a:lnTo>
                  <a:lnTo>
                    <a:pt x="12" y="40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446"/>
            <p:cNvSpPr>
              <a:spLocks/>
            </p:cNvSpPr>
            <p:nvPr/>
          </p:nvSpPr>
          <p:spPr bwMode="auto">
            <a:xfrm>
              <a:off x="1686" y="2544"/>
              <a:ext cx="134" cy="99"/>
            </a:xfrm>
            <a:custGeom>
              <a:avLst/>
              <a:gdLst>
                <a:gd name="T0" fmla="*/ 9836 w 32"/>
                <a:gd name="T1" fmla="*/ 202 h 27"/>
                <a:gd name="T2" fmla="*/ 9539 w 32"/>
                <a:gd name="T3" fmla="*/ 3051 h 27"/>
                <a:gd name="T4" fmla="*/ 9259 w 32"/>
                <a:gd name="T5" fmla="*/ 3454 h 27"/>
                <a:gd name="T6" fmla="*/ 8593 w 32"/>
                <a:gd name="T7" fmla="*/ 3604 h 27"/>
                <a:gd name="T8" fmla="*/ 7048 w 32"/>
                <a:gd name="T9" fmla="*/ 3604 h 27"/>
                <a:gd name="T10" fmla="*/ 5875 w 32"/>
                <a:gd name="T11" fmla="*/ 3791 h 27"/>
                <a:gd name="T12" fmla="*/ 4929 w 32"/>
                <a:gd name="T13" fmla="*/ 4341 h 27"/>
                <a:gd name="T14" fmla="*/ 4330 w 32"/>
                <a:gd name="T15" fmla="*/ 4679 h 27"/>
                <a:gd name="T16" fmla="*/ 3664 w 32"/>
                <a:gd name="T17" fmla="*/ 4880 h 27"/>
                <a:gd name="T18" fmla="*/ 1244 w 32"/>
                <a:gd name="T19" fmla="*/ 4880 h 27"/>
                <a:gd name="T20" fmla="*/ 595 w 32"/>
                <a:gd name="T21" fmla="*/ 4679 h 27"/>
                <a:gd name="T22" fmla="*/ 297 w 32"/>
                <a:gd name="T23" fmla="*/ 4341 h 27"/>
                <a:gd name="T24" fmla="*/ 0 w 32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27">
                  <a:moveTo>
                    <a:pt x="32" y="1"/>
                  </a:moveTo>
                  <a:lnTo>
                    <a:pt x="31" y="17"/>
                  </a:lnTo>
                  <a:lnTo>
                    <a:pt x="30" y="19"/>
                  </a:lnTo>
                  <a:lnTo>
                    <a:pt x="28" y="20"/>
                  </a:lnTo>
                  <a:lnTo>
                    <a:pt x="23" y="20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Line 447"/>
            <p:cNvSpPr>
              <a:spLocks noChangeShapeType="1"/>
            </p:cNvSpPr>
            <p:nvPr/>
          </p:nvSpPr>
          <p:spPr bwMode="auto">
            <a:xfrm>
              <a:off x="1778" y="2620"/>
              <a:ext cx="0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448"/>
            <p:cNvSpPr>
              <a:spLocks noChangeShapeType="1"/>
            </p:cNvSpPr>
            <p:nvPr/>
          </p:nvSpPr>
          <p:spPr bwMode="auto">
            <a:xfrm>
              <a:off x="1808" y="2617"/>
              <a:ext cx="0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449"/>
            <p:cNvSpPr>
              <a:spLocks/>
            </p:cNvSpPr>
            <p:nvPr/>
          </p:nvSpPr>
          <p:spPr bwMode="auto">
            <a:xfrm>
              <a:off x="1042" y="2617"/>
              <a:ext cx="108" cy="26"/>
            </a:xfrm>
            <a:custGeom>
              <a:avLst/>
              <a:gdLst>
                <a:gd name="T0" fmla="*/ 8713 w 25"/>
                <a:gd name="T1" fmla="*/ 0 h 8"/>
                <a:gd name="T2" fmla="*/ 1361 w 25"/>
                <a:gd name="T3" fmla="*/ 0 h 8"/>
                <a:gd name="T4" fmla="*/ 726 w 25"/>
                <a:gd name="T5" fmla="*/ 107 h 8"/>
                <a:gd name="T6" fmla="*/ 315 w 25"/>
                <a:gd name="T7" fmla="*/ 348 h 8"/>
                <a:gd name="T8" fmla="*/ 0 w 25"/>
                <a:gd name="T9" fmla="*/ 89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450"/>
            <p:cNvSpPr>
              <a:spLocks noChangeShapeType="1"/>
            </p:cNvSpPr>
            <p:nvPr/>
          </p:nvSpPr>
          <p:spPr bwMode="auto">
            <a:xfrm flipH="1">
              <a:off x="1088" y="2796"/>
              <a:ext cx="4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451"/>
            <p:cNvSpPr>
              <a:spLocks noChangeShapeType="1"/>
            </p:cNvSpPr>
            <p:nvPr/>
          </p:nvSpPr>
          <p:spPr bwMode="auto">
            <a:xfrm>
              <a:off x="1127" y="2796"/>
              <a:ext cx="7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Line 452"/>
            <p:cNvSpPr>
              <a:spLocks noChangeShapeType="1"/>
            </p:cNvSpPr>
            <p:nvPr/>
          </p:nvSpPr>
          <p:spPr bwMode="auto">
            <a:xfrm>
              <a:off x="1533" y="2762"/>
              <a:ext cx="2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Line 453"/>
            <p:cNvSpPr>
              <a:spLocks noChangeShapeType="1"/>
            </p:cNvSpPr>
            <p:nvPr/>
          </p:nvSpPr>
          <p:spPr bwMode="auto">
            <a:xfrm>
              <a:off x="1452" y="2762"/>
              <a:ext cx="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454"/>
            <p:cNvSpPr>
              <a:spLocks noChangeShapeType="1"/>
            </p:cNvSpPr>
            <p:nvPr/>
          </p:nvSpPr>
          <p:spPr bwMode="auto">
            <a:xfrm>
              <a:off x="1529" y="2689"/>
              <a:ext cx="24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455"/>
            <p:cNvSpPr>
              <a:spLocks noChangeShapeType="1"/>
            </p:cNvSpPr>
            <p:nvPr/>
          </p:nvSpPr>
          <p:spPr bwMode="auto">
            <a:xfrm>
              <a:off x="1445" y="2689"/>
              <a:ext cx="4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456"/>
            <p:cNvSpPr>
              <a:spLocks noChangeShapeType="1"/>
            </p:cNvSpPr>
            <p:nvPr/>
          </p:nvSpPr>
          <p:spPr bwMode="auto">
            <a:xfrm>
              <a:off x="1368" y="2762"/>
              <a:ext cx="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457"/>
            <p:cNvSpPr>
              <a:spLocks noChangeShapeType="1"/>
            </p:cNvSpPr>
            <p:nvPr/>
          </p:nvSpPr>
          <p:spPr bwMode="auto">
            <a:xfrm>
              <a:off x="1360" y="2689"/>
              <a:ext cx="4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458"/>
            <p:cNvSpPr>
              <a:spLocks noChangeShapeType="1"/>
            </p:cNvSpPr>
            <p:nvPr/>
          </p:nvSpPr>
          <p:spPr bwMode="auto">
            <a:xfrm>
              <a:off x="1288" y="2777"/>
              <a:ext cx="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459"/>
            <p:cNvSpPr>
              <a:spLocks noChangeShapeType="1"/>
            </p:cNvSpPr>
            <p:nvPr/>
          </p:nvSpPr>
          <p:spPr bwMode="auto">
            <a:xfrm>
              <a:off x="1288" y="2681"/>
              <a:ext cx="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460"/>
            <p:cNvSpPr>
              <a:spLocks noChangeShapeType="1"/>
            </p:cNvSpPr>
            <p:nvPr/>
          </p:nvSpPr>
          <p:spPr bwMode="auto">
            <a:xfrm>
              <a:off x="1207" y="2781"/>
              <a:ext cx="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461"/>
            <p:cNvSpPr>
              <a:spLocks noChangeShapeType="1"/>
            </p:cNvSpPr>
            <p:nvPr/>
          </p:nvSpPr>
          <p:spPr bwMode="auto">
            <a:xfrm>
              <a:off x="1207" y="2674"/>
              <a:ext cx="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462"/>
            <p:cNvSpPr>
              <a:spLocks noChangeShapeType="1"/>
            </p:cNvSpPr>
            <p:nvPr/>
          </p:nvSpPr>
          <p:spPr bwMode="auto">
            <a:xfrm>
              <a:off x="1058" y="2659"/>
              <a:ext cx="0" cy="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463"/>
            <p:cNvSpPr>
              <a:spLocks noChangeShapeType="1"/>
            </p:cNvSpPr>
            <p:nvPr/>
          </p:nvSpPr>
          <p:spPr bwMode="auto">
            <a:xfrm>
              <a:off x="1127" y="2796"/>
              <a:ext cx="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464"/>
            <p:cNvSpPr>
              <a:spLocks/>
            </p:cNvSpPr>
            <p:nvPr/>
          </p:nvSpPr>
          <p:spPr bwMode="auto">
            <a:xfrm>
              <a:off x="1766" y="2647"/>
              <a:ext cx="61" cy="233"/>
            </a:xfrm>
            <a:custGeom>
              <a:avLst/>
              <a:gdLst>
                <a:gd name="T0" fmla="*/ 0 w 15"/>
                <a:gd name="T1" fmla="*/ 12987 h 61"/>
                <a:gd name="T2" fmla="*/ 264 w 15"/>
                <a:gd name="T3" fmla="*/ 611 h 61"/>
                <a:gd name="T4" fmla="*/ 545 w 15"/>
                <a:gd name="T5" fmla="*/ 218 h 61"/>
                <a:gd name="T6" fmla="*/ 1074 w 15"/>
                <a:gd name="T7" fmla="*/ 0 h 61"/>
                <a:gd name="T8" fmla="*/ 3026 w 15"/>
                <a:gd name="T9" fmla="*/ 0 h 61"/>
                <a:gd name="T10" fmla="*/ 3571 w 15"/>
                <a:gd name="T11" fmla="*/ 218 h 61"/>
                <a:gd name="T12" fmla="*/ 3835 w 15"/>
                <a:gd name="T13" fmla="*/ 611 h 61"/>
                <a:gd name="T14" fmla="*/ 4103 w 15"/>
                <a:gd name="T15" fmla="*/ 1298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61">
                  <a:moveTo>
                    <a:pt x="0" y="6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61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465"/>
            <p:cNvSpPr>
              <a:spLocks/>
            </p:cNvSpPr>
            <p:nvPr/>
          </p:nvSpPr>
          <p:spPr bwMode="auto">
            <a:xfrm>
              <a:off x="1475" y="2643"/>
              <a:ext cx="58" cy="237"/>
            </a:xfrm>
            <a:custGeom>
              <a:avLst/>
              <a:gdLst>
                <a:gd name="T0" fmla="*/ 0 w 14"/>
                <a:gd name="T1" fmla="*/ 13238 h 62"/>
                <a:gd name="T2" fmla="*/ 290 w 14"/>
                <a:gd name="T3" fmla="*/ 9836 h 62"/>
                <a:gd name="T4" fmla="*/ 568 w 14"/>
                <a:gd name="T5" fmla="*/ 9381 h 62"/>
                <a:gd name="T6" fmla="*/ 858 w 14"/>
                <a:gd name="T7" fmla="*/ 8987 h 62"/>
                <a:gd name="T8" fmla="*/ 1201 w 14"/>
                <a:gd name="T9" fmla="*/ 615 h 62"/>
                <a:gd name="T10" fmla="*/ 1491 w 14"/>
                <a:gd name="T11" fmla="*/ 218 h 62"/>
                <a:gd name="T12" fmla="*/ 2059 w 14"/>
                <a:gd name="T13" fmla="*/ 0 h 62"/>
                <a:gd name="T14" fmla="*/ 2917 w 14"/>
                <a:gd name="T15" fmla="*/ 0 h 62"/>
                <a:gd name="T16" fmla="*/ 3555 w 14"/>
                <a:gd name="T17" fmla="*/ 218 h 62"/>
                <a:gd name="T18" fmla="*/ 3845 w 14"/>
                <a:gd name="T19" fmla="*/ 615 h 62"/>
                <a:gd name="T20" fmla="*/ 4118 w 14"/>
                <a:gd name="T21" fmla="*/ 13238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62">
                  <a:moveTo>
                    <a:pt x="0" y="62"/>
                  </a:moveTo>
                  <a:lnTo>
                    <a:pt x="1" y="46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62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466"/>
            <p:cNvSpPr>
              <a:spLocks/>
            </p:cNvSpPr>
            <p:nvPr/>
          </p:nvSpPr>
          <p:spPr bwMode="auto">
            <a:xfrm>
              <a:off x="1402" y="2643"/>
              <a:ext cx="50" cy="237"/>
            </a:xfrm>
            <a:custGeom>
              <a:avLst/>
              <a:gdLst>
                <a:gd name="T0" fmla="*/ 0 w 11"/>
                <a:gd name="T1" fmla="*/ 45776 h 41"/>
                <a:gd name="T2" fmla="*/ 477 w 11"/>
                <a:gd name="T3" fmla="*/ 3272 h 41"/>
                <a:gd name="T4" fmla="*/ 845 w 11"/>
                <a:gd name="T5" fmla="*/ 1168 h 41"/>
                <a:gd name="T6" fmla="*/ 1695 w 11"/>
                <a:gd name="T7" fmla="*/ 0 h 41"/>
                <a:gd name="T8" fmla="*/ 2995 w 11"/>
                <a:gd name="T9" fmla="*/ 0 h 41"/>
                <a:gd name="T10" fmla="*/ 3841 w 11"/>
                <a:gd name="T11" fmla="*/ 1168 h 41"/>
                <a:gd name="T12" fmla="*/ 4236 w 11"/>
                <a:gd name="T13" fmla="*/ 3272 h 41"/>
                <a:gd name="T14" fmla="*/ 4691 w 11"/>
                <a:gd name="T15" fmla="*/ 4577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467"/>
            <p:cNvSpPr>
              <a:spLocks/>
            </p:cNvSpPr>
            <p:nvPr/>
          </p:nvSpPr>
          <p:spPr bwMode="auto">
            <a:xfrm>
              <a:off x="1322" y="2643"/>
              <a:ext cx="46" cy="237"/>
            </a:xfrm>
            <a:custGeom>
              <a:avLst/>
              <a:gdLst>
                <a:gd name="T0" fmla="*/ 0 w 11"/>
                <a:gd name="T1" fmla="*/ 45776 h 41"/>
                <a:gd name="T2" fmla="*/ 297 w 11"/>
                <a:gd name="T3" fmla="*/ 3272 h 41"/>
                <a:gd name="T4" fmla="*/ 577 w 11"/>
                <a:gd name="T5" fmla="*/ 1168 h 41"/>
                <a:gd name="T6" fmla="*/ 1242 w 11"/>
                <a:gd name="T7" fmla="*/ 0 h 41"/>
                <a:gd name="T8" fmla="*/ 2116 w 11"/>
                <a:gd name="T9" fmla="*/ 0 h 41"/>
                <a:gd name="T10" fmla="*/ 2781 w 11"/>
                <a:gd name="T11" fmla="*/ 1168 h 41"/>
                <a:gd name="T12" fmla="*/ 3078 w 11"/>
                <a:gd name="T13" fmla="*/ 3272 h 41"/>
                <a:gd name="T14" fmla="*/ 3358 w 11"/>
                <a:gd name="T15" fmla="*/ 4577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468"/>
            <p:cNvSpPr>
              <a:spLocks/>
            </p:cNvSpPr>
            <p:nvPr/>
          </p:nvSpPr>
          <p:spPr bwMode="auto">
            <a:xfrm>
              <a:off x="1238" y="2643"/>
              <a:ext cx="50" cy="237"/>
            </a:xfrm>
            <a:custGeom>
              <a:avLst/>
              <a:gdLst>
                <a:gd name="T0" fmla="*/ 0 w 13"/>
                <a:gd name="T1" fmla="*/ 12625 h 63"/>
                <a:gd name="T2" fmla="*/ 223 w 13"/>
                <a:gd name="T3" fmla="*/ 579 h 63"/>
                <a:gd name="T4" fmla="*/ 458 w 13"/>
                <a:gd name="T5" fmla="*/ 211 h 63"/>
                <a:gd name="T6" fmla="*/ 858 w 13"/>
                <a:gd name="T7" fmla="*/ 0 h 63"/>
                <a:gd name="T8" fmla="*/ 1996 w 13"/>
                <a:gd name="T9" fmla="*/ 0 h 63"/>
                <a:gd name="T10" fmla="*/ 2396 w 13"/>
                <a:gd name="T11" fmla="*/ 211 h 63"/>
                <a:gd name="T12" fmla="*/ 2619 w 13"/>
                <a:gd name="T13" fmla="*/ 579 h 63"/>
                <a:gd name="T14" fmla="*/ 2838 w 13"/>
                <a:gd name="T15" fmla="*/ 12625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3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469"/>
            <p:cNvSpPr>
              <a:spLocks/>
            </p:cNvSpPr>
            <p:nvPr/>
          </p:nvSpPr>
          <p:spPr bwMode="auto">
            <a:xfrm>
              <a:off x="1042" y="2796"/>
              <a:ext cx="50" cy="8"/>
            </a:xfrm>
            <a:custGeom>
              <a:avLst/>
              <a:gdLst>
                <a:gd name="T0" fmla="*/ 0 w 11"/>
                <a:gd name="T1" fmla="*/ 512 h 2"/>
                <a:gd name="T2" fmla="*/ 1323 w 11"/>
                <a:gd name="T3" fmla="*/ 0 h 2"/>
                <a:gd name="T4" fmla="*/ 4691 w 1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3" y="0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470"/>
            <p:cNvSpPr>
              <a:spLocks/>
            </p:cNvSpPr>
            <p:nvPr/>
          </p:nvSpPr>
          <p:spPr bwMode="auto">
            <a:xfrm>
              <a:off x="1042" y="2647"/>
              <a:ext cx="119" cy="12"/>
            </a:xfrm>
            <a:custGeom>
              <a:avLst/>
              <a:gdLst>
                <a:gd name="T0" fmla="*/ 0 w 29"/>
                <a:gd name="T1" fmla="*/ 0 h 2"/>
                <a:gd name="T2" fmla="*/ 825 w 29"/>
                <a:gd name="T3" fmla="*/ 2592 h 2"/>
                <a:gd name="T4" fmla="*/ 8215 w 29"/>
                <a:gd name="T5" fmla="*/ 259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">
                  <a:moveTo>
                    <a:pt x="0" y="0"/>
                  </a:moveTo>
                  <a:lnTo>
                    <a:pt x="3" y="2"/>
                  </a:lnTo>
                  <a:lnTo>
                    <a:pt x="29" y="2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471"/>
            <p:cNvSpPr>
              <a:spLocks/>
            </p:cNvSpPr>
            <p:nvPr/>
          </p:nvSpPr>
          <p:spPr bwMode="auto">
            <a:xfrm>
              <a:off x="1161" y="2639"/>
              <a:ext cx="46" cy="237"/>
            </a:xfrm>
            <a:custGeom>
              <a:avLst/>
              <a:gdLst>
                <a:gd name="T0" fmla="*/ 0 w 11"/>
                <a:gd name="T1" fmla="*/ 12625 h 63"/>
                <a:gd name="T2" fmla="*/ 297 w 11"/>
                <a:gd name="T3" fmla="*/ 579 h 63"/>
                <a:gd name="T4" fmla="*/ 577 w 11"/>
                <a:gd name="T5" fmla="*/ 211 h 63"/>
                <a:gd name="T6" fmla="*/ 1242 w 11"/>
                <a:gd name="T7" fmla="*/ 0 h 63"/>
                <a:gd name="T8" fmla="*/ 2116 w 11"/>
                <a:gd name="T9" fmla="*/ 0 h 63"/>
                <a:gd name="T10" fmla="*/ 2781 w 11"/>
                <a:gd name="T11" fmla="*/ 211 h 63"/>
                <a:gd name="T12" fmla="*/ 3078 w 11"/>
                <a:gd name="T13" fmla="*/ 579 h 63"/>
                <a:gd name="T14" fmla="*/ 3358 w 11"/>
                <a:gd name="T15" fmla="*/ 12625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63"/>
                  </a:lnTo>
                </a:path>
              </a:pathLst>
            </a:custGeom>
            <a:solidFill>
              <a:srgbClr val="C0C0C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5" name="Group 560"/>
          <p:cNvGrpSpPr>
            <a:grpSpLocks/>
          </p:cNvGrpSpPr>
          <p:nvPr/>
        </p:nvGrpSpPr>
        <p:grpSpPr bwMode="auto">
          <a:xfrm>
            <a:off x="122453" y="3925550"/>
            <a:ext cx="1143000" cy="381000"/>
            <a:chOff x="0" y="2592"/>
            <a:chExt cx="720" cy="240"/>
          </a:xfrm>
        </p:grpSpPr>
        <p:sp>
          <p:nvSpPr>
            <p:cNvPr id="96" name="Rectangle 480"/>
            <p:cNvSpPr>
              <a:spLocks noChangeArrowheads="1"/>
            </p:cNvSpPr>
            <p:nvPr/>
          </p:nvSpPr>
          <p:spPr bwMode="auto">
            <a:xfrm>
              <a:off x="243" y="2621"/>
              <a:ext cx="57" cy="177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7" name="Rectangle 481"/>
            <p:cNvSpPr>
              <a:spLocks noChangeArrowheads="1"/>
            </p:cNvSpPr>
            <p:nvPr/>
          </p:nvSpPr>
          <p:spPr bwMode="auto">
            <a:xfrm>
              <a:off x="0" y="2592"/>
              <a:ext cx="249" cy="240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8" name="AutoShape 482"/>
            <p:cNvSpPr>
              <a:spLocks noChangeArrowheads="1"/>
            </p:cNvSpPr>
            <p:nvPr/>
          </p:nvSpPr>
          <p:spPr bwMode="auto">
            <a:xfrm rot="-5400000">
              <a:off x="440" y="2495"/>
              <a:ext cx="139" cy="4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526 h 21600"/>
                <a:gd name="T14" fmla="*/ 17094 w 21600"/>
                <a:gd name="T15" fmla="*/ 171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1143000" y="3983493"/>
            <a:ext cx="1732465" cy="247649"/>
            <a:chOff x="1143000" y="4191000"/>
            <a:chExt cx="1732465" cy="247649"/>
          </a:xfrm>
        </p:grpSpPr>
        <p:grpSp>
          <p:nvGrpSpPr>
            <p:cNvPr id="100" name="Group 557"/>
            <p:cNvGrpSpPr>
              <a:grpSpLocks/>
            </p:cNvGrpSpPr>
            <p:nvPr/>
          </p:nvGrpSpPr>
          <p:grpSpPr bwMode="auto">
            <a:xfrm>
              <a:off x="1575303" y="4221161"/>
              <a:ext cx="1300162" cy="217488"/>
              <a:chOff x="1008" y="2659"/>
              <a:chExt cx="819" cy="137"/>
            </a:xfrm>
          </p:grpSpPr>
          <p:sp>
            <p:nvSpPr>
              <p:cNvPr id="105" name="Rectangle 418"/>
              <p:cNvSpPr>
                <a:spLocks noChangeArrowheads="1"/>
              </p:cNvSpPr>
              <p:nvPr/>
            </p:nvSpPr>
            <p:spPr bwMode="auto">
              <a:xfrm>
                <a:off x="1207" y="2674"/>
                <a:ext cx="35" cy="10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6" name="Rectangle 419"/>
              <p:cNvSpPr>
                <a:spLocks noChangeArrowheads="1"/>
              </p:cNvSpPr>
              <p:nvPr/>
            </p:nvSpPr>
            <p:spPr bwMode="auto">
              <a:xfrm>
                <a:off x="1372" y="2689"/>
                <a:ext cx="42" cy="69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7" name="Rectangle 420"/>
              <p:cNvSpPr>
                <a:spLocks noChangeArrowheads="1"/>
              </p:cNvSpPr>
              <p:nvPr/>
            </p:nvSpPr>
            <p:spPr bwMode="auto">
              <a:xfrm>
                <a:off x="1529" y="2689"/>
                <a:ext cx="249" cy="7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8" name="Rectangle 421"/>
              <p:cNvSpPr>
                <a:spLocks noChangeArrowheads="1"/>
              </p:cNvSpPr>
              <p:nvPr/>
            </p:nvSpPr>
            <p:spPr bwMode="auto">
              <a:xfrm>
                <a:off x="1058" y="2659"/>
                <a:ext cx="103" cy="137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9" name="Rectangle 422"/>
              <p:cNvSpPr>
                <a:spLocks noChangeArrowheads="1"/>
              </p:cNvSpPr>
              <p:nvPr/>
            </p:nvSpPr>
            <p:spPr bwMode="auto">
              <a:xfrm>
                <a:off x="1288" y="2681"/>
                <a:ext cx="45" cy="88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10" name="Rectangle 423"/>
              <p:cNvSpPr>
                <a:spLocks noChangeArrowheads="1"/>
              </p:cNvSpPr>
              <p:nvPr/>
            </p:nvSpPr>
            <p:spPr bwMode="auto">
              <a:xfrm>
                <a:off x="1452" y="2689"/>
                <a:ext cx="38" cy="69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11" name="Line 472"/>
              <p:cNvSpPr>
                <a:spLocks noChangeShapeType="1"/>
              </p:cNvSpPr>
              <p:nvPr/>
            </p:nvSpPr>
            <p:spPr bwMode="auto">
              <a:xfrm flipH="1">
                <a:off x="1008" y="2723"/>
                <a:ext cx="8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1" name="Group 561"/>
            <p:cNvGrpSpPr>
              <a:grpSpLocks/>
            </p:cNvGrpSpPr>
            <p:nvPr/>
          </p:nvGrpSpPr>
          <p:grpSpPr bwMode="auto">
            <a:xfrm>
              <a:off x="1143000" y="4191000"/>
              <a:ext cx="533400" cy="228600"/>
              <a:chOff x="720" y="2640"/>
              <a:chExt cx="336" cy="144"/>
            </a:xfrm>
          </p:grpSpPr>
          <p:sp>
            <p:nvSpPr>
              <p:cNvPr id="102" name="Line 483"/>
              <p:cNvSpPr>
                <a:spLocks noChangeShapeType="1"/>
              </p:cNvSpPr>
              <p:nvPr/>
            </p:nvSpPr>
            <p:spPr bwMode="auto">
              <a:xfrm flipV="1">
                <a:off x="720" y="2640"/>
                <a:ext cx="336" cy="48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03" name="Line 484"/>
              <p:cNvSpPr>
                <a:spLocks noChangeShapeType="1"/>
              </p:cNvSpPr>
              <p:nvPr/>
            </p:nvSpPr>
            <p:spPr bwMode="auto">
              <a:xfrm>
                <a:off x="720" y="2736"/>
                <a:ext cx="336" cy="48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04" name="Line 485"/>
              <p:cNvSpPr>
                <a:spLocks noChangeShapeType="1"/>
              </p:cNvSpPr>
              <p:nvPr/>
            </p:nvSpPr>
            <p:spPr bwMode="auto">
              <a:xfrm>
                <a:off x="720" y="2716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12" name="Text Box 551"/>
          <p:cNvSpPr txBox="1">
            <a:spLocks noChangeArrowheads="1"/>
          </p:cNvSpPr>
          <p:nvPr/>
        </p:nvSpPr>
        <p:spPr bwMode="auto">
          <a:xfrm>
            <a:off x="304800" y="3373893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solidFill>
                  <a:srgbClr val="180B77"/>
                </a:solidFill>
                <a:latin typeface="Arial" charset="0"/>
              </a:rPr>
              <a:t>エアブローして切粉を落とす</a:t>
            </a:r>
          </a:p>
        </p:txBody>
      </p:sp>
      <p:sp>
        <p:nvSpPr>
          <p:cNvPr id="44" name="上矢印 43"/>
          <p:cNvSpPr/>
          <p:nvPr/>
        </p:nvSpPr>
        <p:spPr bwMode="auto">
          <a:xfrm rot="1357431">
            <a:off x="4204998" y="1935663"/>
            <a:ext cx="526887" cy="1410129"/>
          </a:xfrm>
          <a:prstGeom prst="upArrow">
            <a:avLst>
              <a:gd name="adj1" fmla="val 30796"/>
              <a:gd name="adj2" fmla="val 58002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6060120" y="4421043"/>
            <a:ext cx="2844167" cy="21607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153469" y="2141726"/>
            <a:ext cx="2590800" cy="4312183"/>
            <a:chOff x="6019800" y="2241017"/>
            <a:chExt cx="2590800" cy="4312183"/>
          </a:xfrm>
        </p:grpSpPr>
        <p:sp>
          <p:nvSpPr>
            <p:cNvPr id="42" name="AutoShape 487"/>
            <p:cNvSpPr>
              <a:spLocks noChangeArrowheads="1"/>
            </p:cNvSpPr>
            <p:nvPr/>
          </p:nvSpPr>
          <p:spPr bwMode="auto">
            <a:xfrm rot="20178462">
              <a:off x="7003174" y="2241017"/>
              <a:ext cx="533400" cy="2455863"/>
            </a:xfrm>
            <a:prstGeom prst="downArrow">
              <a:avLst>
                <a:gd name="adj1" fmla="val 50000"/>
                <a:gd name="adj2" fmla="val 115104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pic>
          <p:nvPicPr>
            <p:cNvPr id="43" name="Picture 545" descr="P819003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648200"/>
              <a:ext cx="2590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" name="正方形/長方形 113"/>
          <p:cNvSpPr/>
          <p:nvPr/>
        </p:nvSpPr>
        <p:spPr bwMode="auto">
          <a:xfrm>
            <a:off x="214306" y="4865687"/>
            <a:ext cx="5357432" cy="1803672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5" name="Text Box 554"/>
          <p:cNvSpPr txBox="1">
            <a:spLocks noChangeArrowheads="1"/>
          </p:cNvSpPr>
          <p:nvPr/>
        </p:nvSpPr>
        <p:spPr bwMode="auto">
          <a:xfrm>
            <a:off x="-304800" y="58674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400" b="1" i="1" dirty="0">
                <a:solidFill>
                  <a:srgbClr val="FE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要因の可能性有り！！</a:t>
            </a:r>
          </a:p>
        </p:txBody>
      </p:sp>
      <p:grpSp>
        <p:nvGrpSpPr>
          <p:cNvPr id="116" name="グループ化 115"/>
          <p:cNvGrpSpPr/>
          <p:nvPr/>
        </p:nvGrpSpPr>
        <p:grpSpPr>
          <a:xfrm>
            <a:off x="291306" y="4832806"/>
            <a:ext cx="5862163" cy="1143000"/>
            <a:chOff x="468313" y="4648200"/>
            <a:chExt cx="5862163" cy="1143000"/>
          </a:xfrm>
        </p:grpSpPr>
        <p:sp>
          <p:nvSpPr>
            <p:cNvPr id="117" name="AutoShape 552"/>
            <p:cNvSpPr>
              <a:spLocks noChangeArrowheads="1"/>
            </p:cNvSpPr>
            <p:nvPr/>
          </p:nvSpPr>
          <p:spPr bwMode="auto">
            <a:xfrm>
              <a:off x="4654076" y="5169044"/>
              <a:ext cx="1676400" cy="457200"/>
            </a:xfrm>
            <a:prstGeom prst="leftArrow">
              <a:avLst>
                <a:gd name="adj1" fmla="val 50000"/>
                <a:gd name="adj2" fmla="val 91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8" name="Text Box 553"/>
            <p:cNvSpPr txBox="1">
              <a:spLocks noChangeArrowheads="1"/>
            </p:cNvSpPr>
            <p:nvPr/>
          </p:nvSpPr>
          <p:spPr bwMode="auto">
            <a:xfrm>
              <a:off x="3429000" y="4648200"/>
              <a:ext cx="2514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800" b="1" i="1" dirty="0">
                  <a:solidFill>
                    <a:srgbClr val="3333CC"/>
                  </a:solidFill>
                  <a:latin typeface="Arial" charset="0"/>
                </a:rPr>
                <a:t>n=200</a:t>
              </a:r>
              <a:r>
                <a:rPr lang="ja-JP" altLang="en-US" sz="2800" b="1" i="1" dirty="0">
                  <a:solidFill>
                    <a:srgbClr val="3333CC"/>
                  </a:solidFill>
                  <a:latin typeface="Arial" charset="0"/>
                </a:rPr>
                <a:t>台加工</a:t>
              </a:r>
              <a:endParaRPr lang="ja-JP" altLang="en-US" sz="3600" b="1" i="1" dirty="0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119" name="Rectangle 599"/>
            <p:cNvSpPr>
              <a:spLocks noChangeArrowheads="1"/>
            </p:cNvSpPr>
            <p:nvPr/>
          </p:nvSpPr>
          <p:spPr bwMode="auto">
            <a:xfrm>
              <a:off x="468313" y="5029200"/>
              <a:ext cx="32639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4400" b="1" dirty="0">
                  <a:solidFill>
                    <a:srgbClr val="FF0000"/>
                  </a:solidFill>
                  <a:ea typeface="HG創英角ｺﾞｼｯｸUB" pitchFamily="49" charset="-128"/>
                </a:rPr>
                <a:t>NG</a:t>
              </a:r>
              <a:r>
                <a:rPr lang="ja-JP" altLang="en-US" sz="4400" b="1" dirty="0">
                  <a:solidFill>
                    <a:srgbClr val="3333CC"/>
                  </a:solidFill>
                  <a:ea typeface="HG創英角ｺﾞｼｯｸUB" pitchFamily="49" charset="-128"/>
                </a:rPr>
                <a:t>はゼロ！</a:t>
              </a:r>
            </a:p>
          </p:txBody>
        </p:sp>
      </p:grpSp>
      <p:sp>
        <p:nvSpPr>
          <p:cNvPr id="120" name="テキスト ボックス 119"/>
          <p:cNvSpPr txBox="1"/>
          <p:nvPr/>
        </p:nvSpPr>
        <p:spPr>
          <a:xfrm>
            <a:off x="2502439" y="2491312"/>
            <a:ext cx="79692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抜取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515257" y="2738977"/>
            <a:ext cx="79692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投入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22258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12" grpId="0"/>
      <p:bldP spid="44" grpId="0" animBg="1"/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ChangeArrowheads="1"/>
          </p:cNvSpPr>
          <p:nvPr/>
        </p:nvSpPr>
        <p:spPr bwMode="auto">
          <a:xfrm>
            <a:off x="0" y="609600"/>
            <a:ext cx="9144000" cy="762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400"/>
              <a:t>主軸の振れを確認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latin typeface="HG正楷書体-PRO" pitchFamily="66" charset="-128"/>
                <a:ea typeface="HG正楷書体-PRO" pitchFamily="66" charset="-128"/>
              </a:rPr>
              <a:t>要因の検証２</a:t>
            </a:r>
            <a:endParaRPr lang="ja-JP" altLang="en-US" kern="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43508" y="1628800"/>
            <a:ext cx="8856984" cy="43924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324600" y="1583822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solidFill>
                  <a:srgbClr val="FE2508"/>
                </a:solidFill>
                <a:latin typeface="Arial" charset="0"/>
              </a:rPr>
              <a:t>差込みﾌﾞｯｼｭ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471864" y="4800600"/>
            <a:ext cx="3276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solidFill>
                  <a:srgbClr val="FE2508"/>
                </a:solidFill>
                <a:latin typeface="Arial" charset="0"/>
              </a:rPr>
              <a:t>ほとんど針が振れない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230189" y="3200400"/>
            <a:ext cx="5070475" cy="533400"/>
            <a:chOff x="1248" y="1920"/>
            <a:chExt cx="3120" cy="336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248" y="1920"/>
              <a:ext cx="3120" cy="336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536" y="1920"/>
              <a:ext cx="643" cy="33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747464" y="2590800"/>
            <a:ext cx="1482725" cy="1752600"/>
            <a:chOff x="240" y="1632"/>
            <a:chExt cx="934" cy="1104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240" y="1632"/>
              <a:ext cx="590" cy="1104"/>
              <a:chOff x="0" y="1536"/>
              <a:chExt cx="576" cy="1104"/>
            </a:xfrm>
          </p:grpSpPr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528" cy="1104"/>
              </a:xfrm>
              <a:prstGeom prst="rect">
                <a:avLst/>
              </a:prstGeom>
              <a:gradFill rotWithShape="0">
                <a:gsLst>
                  <a:gs pos="0">
                    <a:srgbClr val="00A900"/>
                  </a:gs>
                  <a:gs pos="50000">
                    <a:srgbClr val="00FF00"/>
                  </a:gs>
                  <a:gs pos="100000">
                    <a:srgbClr val="00A9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48" cy="76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830" y="1872"/>
              <a:ext cx="344" cy="624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528841" y="1583822"/>
            <a:ext cx="2057400" cy="1615916"/>
            <a:chOff x="1824" y="720"/>
            <a:chExt cx="1296" cy="1131"/>
          </a:xfrm>
        </p:grpSpPr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2110" y="1008"/>
              <a:ext cx="194" cy="84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1824" y="720"/>
              <a:ext cx="129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b="1" i="1">
                  <a:solidFill>
                    <a:srgbClr val="FE2508"/>
                  </a:solidFill>
                  <a:latin typeface="Arial" charset="0"/>
                </a:rPr>
                <a:t>テストバー</a:t>
              </a: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6622006" y="2362200"/>
            <a:ext cx="762000" cy="2286000"/>
            <a:chOff x="3792" y="1488"/>
            <a:chExt cx="480" cy="1440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888" y="1488"/>
              <a:ext cx="384" cy="144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3792" y="1968"/>
              <a:ext cx="480" cy="432"/>
              <a:chOff x="3675" y="1872"/>
              <a:chExt cx="453" cy="432"/>
            </a:xfrm>
          </p:grpSpPr>
          <p:sp>
            <p:nvSpPr>
              <p:cNvPr id="21" name="Rectangle 25"/>
              <p:cNvSpPr>
                <a:spLocks noChangeArrowheads="1"/>
              </p:cNvSpPr>
              <p:nvPr/>
            </p:nvSpPr>
            <p:spPr bwMode="auto">
              <a:xfrm>
                <a:off x="3675" y="1872"/>
                <a:ext cx="99" cy="43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auto">
              <a:xfrm>
                <a:off x="3774" y="1920"/>
                <a:ext cx="354" cy="336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6995864" y="2086000"/>
            <a:ext cx="304800" cy="1266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991793" y="2628900"/>
            <a:ext cx="838200" cy="457200"/>
          </a:xfrm>
          <a:prstGeom prst="curvedDownArrow">
            <a:avLst>
              <a:gd name="adj1" fmla="val 36667"/>
              <a:gd name="adj2" fmla="val 73333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5624264" y="2667000"/>
            <a:ext cx="838200" cy="457200"/>
          </a:xfrm>
          <a:prstGeom prst="curvedDownArrow">
            <a:avLst>
              <a:gd name="adj1" fmla="val 36667"/>
              <a:gd name="adj2" fmla="val 73333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" name="AutoShape 58"/>
          <p:cNvSpPr>
            <a:spLocks noChangeArrowheads="1"/>
          </p:cNvSpPr>
          <p:nvPr/>
        </p:nvSpPr>
        <p:spPr bwMode="auto">
          <a:xfrm>
            <a:off x="1724061" y="2394857"/>
            <a:ext cx="838200" cy="457200"/>
          </a:xfrm>
          <a:prstGeom prst="curvedDownArrow">
            <a:avLst>
              <a:gd name="adj1" fmla="val 36667"/>
              <a:gd name="adj2" fmla="val 73333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27" name="グループ化 26"/>
          <p:cNvGrpSpPr>
            <a:grpSpLocks noChangeAspect="1"/>
          </p:cNvGrpSpPr>
          <p:nvPr/>
        </p:nvGrpSpPr>
        <p:grpSpPr>
          <a:xfrm rot="10800000">
            <a:off x="4351105" y="3521612"/>
            <a:ext cx="1069097" cy="2084531"/>
            <a:chOff x="4589727" y="5105400"/>
            <a:chExt cx="2800350" cy="5460141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589727" y="5105400"/>
              <a:ext cx="2800350" cy="5460141"/>
              <a:chOff x="4589727" y="5105400"/>
              <a:chExt cx="2800350" cy="5460141"/>
            </a:xfrm>
          </p:grpSpPr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416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89727" y="5105400"/>
                <a:ext cx="2800350" cy="5460141"/>
              </a:xfrm>
              <a:prstGeom prst="rect">
                <a:avLst/>
              </a:prstGeom>
            </p:spPr>
          </p:pic>
          <p:sp>
            <p:nvSpPr>
              <p:cNvPr id="32" name="楕円 31"/>
              <p:cNvSpPr/>
              <p:nvPr/>
            </p:nvSpPr>
            <p:spPr bwMode="auto">
              <a:xfrm>
                <a:off x="5054472" y="6186675"/>
                <a:ext cx="1927647" cy="1838800"/>
              </a:xfrm>
              <a:prstGeom prst="ellipse">
                <a:avLst/>
              </a:prstGeom>
              <a:solidFill>
                <a:srgbClr val="66FFFF">
                  <a:alpha val="50000"/>
                </a:srgbClr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29" name="二等辺三角形 28"/>
            <p:cNvSpPr/>
            <p:nvPr/>
          </p:nvSpPr>
          <p:spPr bwMode="auto">
            <a:xfrm>
              <a:off x="5985470" y="6115050"/>
              <a:ext cx="96366" cy="120238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0" name="フローチャート: 結合子 29"/>
            <p:cNvSpPr/>
            <p:nvPr/>
          </p:nvSpPr>
          <p:spPr bwMode="auto">
            <a:xfrm>
              <a:off x="5940152" y="7029400"/>
              <a:ext cx="202332" cy="1533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33" name="グループ化 32"/>
          <p:cNvGrpSpPr>
            <a:grpSpLocks noChangeAspect="1"/>
          </p:cNvGrpSpPr>
          <p:nvPr/>
        </p:nvGrpSpPr>
        <p:grpSpPr>
          <a:xfrm rot="10800000">
            <a:off x="1527540" y="3757803"/>
            <a:ext cx="1069097" cy="2084531"/>
            <a:chOff x="4589727" y="5105400"/>
            <a:chExt cx="2800350" cy="5460141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589727" y="5105400"/>
              <a:ext cx="2800350" cy="5460141"/>
              <a:chOff x="4589727" y="5105400"/>
              <a:chExt cx="2800350" cy="5460141"/>
            </a:xfrm>
          </p:grpSpPr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416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89727" y="5105400"/>
                <a:ext cx="2800350" cy="5460141"/>
              </a:xfrm>
              <a:prstGeom prst="rect">
                <a:avLst/>
              </a:prstGeom>
            </p:spPr>
          </p:pic>
          <p:sp>
            <p:nvSpPr>
              <p:cNvPr id="38" name="楕円 37"/>
              <p:cNvSpPr/>
              <p:nvPr/>
            </p:nvSpPr>
            <p:spPr bwMode="auto">
              <a:xfrm>
                <a:off x="5042902" y="6193137"/>
                <a:ext cx="1937116" cy="1827691"/>
              </a:xfrm>
              <a:prstGeom prst="ellipse">
                <a:avLst/>
              </a:prstGeom>
              <a:solidFill>
                <a:srgbClr val="66FFFF">
                  <a:alpha val="51000"/>
                </a:srgbClr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35" name="二等辺三角形 34"/>
            <p:cNvSpPr/>
            <p:nvPr/>
          </p:nvSpPr>
          <p:spPr bwMode="auto">
            <a:xfrm>
              <a:off x="5985470" y="6115050"/>
              <a:ext cx="96366" cy="120238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6" name="フローチャート: 結合子 35"/>
            <p:cNvSpPr/>
            <p:nvPr/>
          </p:nvSpPr>
          <p:spPr bwMode="auto">
            <a:xfrm>
              <a:off x="5940152" y="7029400"/>
              <a:ext cx="202332" cy="1533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-6221" y="1299922"/>
            <a:ext cx="9127524" cy="4867756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ja-JP" altLang="en-US" sz="7200" b="1" i="1" dirty="0">
                <a:solidFill>
                  <a:srgbClr val="FE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要因の可能性なし！！</a:t>
            </a:r>
          </a:p>
        </p:txBody>
      </p:sp>
    </p:spTree>
    <p:extLst>
      <p:ext uri="{BB962C8B-B14F-4D97-AF65-F5344CB8AC3E}">
        <p14:creationId xmlns:p14="http://schemas.microsoft.com/office/powerpoint/2010/main" val="117644863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083 0.066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3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L 0.01892 0.0548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7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23 L 0.02101 0.0560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7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5"/>
          <p:cNvSpPr>
            <a:spLocks noChangeArrowheads="1"/>
          </p:cNvSpPr>
          <p:nvPr/>
        </p:nvSpPr>
        <p:spPr bwMode="auto">
          <a:xfrm>
            <a:off x="0" y="1150938"/>
            <a:ext cx="9144000" cy="914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5400" b="1" i="1"/>
              <a:t>仕上げ刃具の振れ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latin typeface="HG正楷書体-PRO" pitchFamily="66" charset="-128"/>
                <a:ea typeface="HG正楷書体-PRO" pitchFamily="66" charset="-128"/>
              </a:rPr>
              <a:t>要因の検証３</a:t>
            </a:r>
            <a:endParaRPr lang="ja-JP" altLang="en-US" kern="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43508" y="2293938"/>
            <a:ext cx="8856984" cy="293526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-1196229" y="3014848"/>
            <a:ext cx="4343400" cy="838200"/>
            <a:chOff x="144" y="1872"/>
            <a:chExt cx="2736" cy="528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44" y="2016"/>
              <a:ext cx="2736" cy="288"/>
              <a:chOff x="20" y="557"/>
              <a:chExt cx="909" cy="65"/>
            </a:xfrm>
          </p:grpSpPr>
          <p:sp>
            <p:nvSpPr>
              <p:cNvPr id="8" name="Freeform 24"/>
              <p:cNvSpPr>
                <a:spLocks/>
              </p:cNvSpPr>
              <p:nvPr/>
            </p:nvSpPr>
            <p:spPr bwMode="auto">
              <a:xfrm>
                <a:off x="752" y="583"/>
                <a:ext cx="177" cy="22"/>
              </a:xfrm>
              <a:custGeom>
                <a:avLst/>
                <a:gdLst>
                  <a:gd name="T0" fmla="*/ 20 w 364"/>
                  <a:gd name="T1" fmla="*/ 0 h 25"/>
                  <a:gd name="T2" fmla="*/ 20 w 364"/>
                  <a:gd name="T3" fmla="*/ 8 h 25"/>
                  <a:gd name="T4" fmla="*/ 20 w 364"/>
                  <a:gd name="T5" fmla="*/ 15 h 25"/>
                  <a:gd name="T6" fmla="*/ 0 w 364"/>
                  <a:gd name="T7" fmla="*/ 15 h 25"/>
                  <a:gd name="T8" fmla="*/ 0 w 364"/>
                  <a:gd name="T9" fmla="*/ 14 h 25"/>
                  <a:gd name="T10" fmla="*/ 0 w 364"/>
                  <a:gd name="T11" fmla="*/ 0 h 25"/>
                  <a:gd name="T12" fmla="*/ 20 w 364"/>
                  <a:gd name="T13" fmla="*/ 0 h 25"/>
                  <a:gd name="T14" fmla="*/ 20 w 364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4" h="25">
                    <a:moveTo>
                      <a:pt x="362" y="0"/>
                    </a:moveTo>
                    <a:lnTo>
                      <a:pt x="364" y="12"/>
                    </a:lnTo>
                    <a:lnTo>
                      <a:pt x="362" y="25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361" y="0"/>
                    </a:lnTo>
                    <a:lnTo>
                      <a:pt x="3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Freeform 25"/>
              <p:cNvSpPr>
                <a:spLocks/>
              </p:cNvSpPr>
              <p:nvPr/>
            </p:nvSpPr>
            <p:spPr bwMode="auto">
              <a:xfrm rot="-5400000">
                <a:off x="395" y="244"/>
                <a:ext cx="50" cy="692"/>
              </a:xfrm>
              <a:custGeom>
                <a:avLst/>
                <a:gdLst>
                  <a:gd name="T0" fmla="*/ 3 w 56"/>
                  <a:gd name="T1" fmla="*/ 0 h 872"/>
                  <a:gd name="T2" fmla="*/ 33 w 56"/>
                  <a:gd name="T3" fmla="*/ 0 h 872"/>
                  <a:gd name="T4" fmla="*/ 36 w 56"/>
                  <a:gd name="T5" fmla="*/ 2 h 872"/>
                  <a:gd name="T6" fmla="*/ 36 w 56"/>
                  <a:gd name="T7" fmla="*/ 106 h 872"/>
                  <a:gd name="T8" fmla="*/ 34 w 56"/>
                  <a:gd name="T9" fmla="*/ 106 h 872"/>
                  <a:gd name="T10" fmla="*/ 34 w 56"/>
                  <a:gd name="T11" fmla="*/ 132 h 872"/>
                  <a:gd name="T12" fmla="*/ 34 w 56"/>
                  <a:gd name="T13" fmla="*/ 136 h 872"/>
                  <a:gd name="T14" fmla="*/ 34 w 56"/>
                  <a:gd name="T15" fmla="*/ 217 h 872"/>
                  <a:gd name="T16" fmla="*/ 31 w 56"/>
                  <a:gd name="T17" fmla="*/ 217 h 872"/>
                  <a:gd name="T18" fmla="*/ 30 w 56"/>
                  <a:gd name="T19" fmla="*/ 217 h 872"/>
                  <a:gd name="T20" fmla="*/ 30 w 56"/>
                  <a:gd name="T21" fmla="*/ 218 h 872"/>
                  <a:gd name="T22" fmla="*/ 31 w 56"/>
                  <a:gd name="T23" fmla="*/ 219 h 872"/>
                  <a:gd name="T24" fmla="*/ 31 w 56"/>
                  <a:gd name="T25" fmla="*/ 317 h 872"/>
                  <a:gd name="T26" fmla="*/ 26 w 56"/>
                  <a:gd name="T27" fmla="*/ 318 h 872"/>
                  <a:gd name="T28" fmla="*/ 25 w 56"/>
                  <a:gd name="T29" fmla="*/ 319 h 872"/>
                  <a:gd name="T30" fmla="*/ 25 w 56"/>
                  <a:gd name="T31" fmla="*/ 319 h 872"/>
                  <a:gd name="T32" fmla="*/ 26 w 56"/>
                  <a:gd name="T33" fmla="*/ 320 h 872"/>
                  <a:gd name="T34" fmla="*/ 26 w 56"/>
                  <a:gd name="T35" fmla="*/ 344 h 872"/>
                  <a:gd name="T36" fmla="*/ 15 w 56"/>
                  <a:gd name="T37" fmla="*/ 346 h 872"/>
                  <a:gd name="T38" fmla="*/ 5 w 56"/>
                  <a:gd name="T39" fmla="*/ 344 h 872"/>
                  <a:gd name="T40" fmla="*/ 5 w 56"/>
                  <a:gd name="T41" fmla="*/ 321 h 872"/>
                  <a:gd name="T42" fmla="*/ 6 w 56"/>
                  <a:gd name="T43" fmla="*/ 320 h 872"/>
                  <a:gd name="T44" fmla="*/ 6 w 56"/>
                  <a:gd name="T45" fmla="*/ 319 h 872"/>
                  <a:gd name="T46" fmla="*/ 3 w 56"/>
                  <a:gd name="T47" fmla="*/ 316 h 872"/>
                  <a:gd name="T48" fmla="*/ 3 w 56"/>
                  <a:gd name="T49" fmla="*/ 219 h 872"/>
                  <a:gd name="T50" fmla="*/ 4 w 56"/>
                  <a:gd name="T51" fmla="*/ 218 h 872"/>
                  <a:gd name="T52" fmla="*/ 4 w 56"/>
                  <a:gd name="T53" fmla="*/ 218 h 872"/>
                  <a:gd name="T54" fmla="*/ 4 w 56"/>
                  <a:gd name="T55" fmla="*/ 217 h 872"/>
                  <a:gd name="T56" fmla="*/ 2 w 56"/>
                  <a:gd name="T57" fmla="*/ 215 h 872"/>
                  <a:gd name="T58" fmla="*/ 2 w 56"/>
                  <a:gd name="T59" fmla="*/ 136 h 872"/>
                  <a:gd name="T60" fmla="*/ 3 w 56"/>
                  <a:gd name="T61" fmla="*/ 133 h 872"/>
                  <a:gd name="T62" fmla="*/ 3 w 56"/>
                  <a:gd name="T63" fmla="*/ 106 h 872"/>
                  <a:gd name="T64" fmla="*/ 0 w 56"/>
                  <a:gd name="T65" fmla="*/ 106 h 872"/>
                  <a:gd name="T66" fmla="*/ 0 w 56"/>
                  <a:gd name="T67" fmla="*/ 2 h 872"/>
                  <a:gd name="T68" fmla="*/ 3 w 56"/>
                  <a:gd name="T69" fmla="*/ 0 h 8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" h="872">
                    <a:moveTo>
                      <a:pt x="3" y="0"/>
                    </a:moveTo>
                    <a:lnTo>
                      <a:pt x="52" y="0"/>
                    </a:lnTo>
                    <a:lnTo>
                      <a:pt x="56" y="5"/>
                    </a:lnTo>
                    <a:lnTo>
                      <a:pt x="56" y="264"/>
                    </a:lnTo>
                    <a:lnTo>
                      <a:pt x="53" y="265"/>
                    </a:lnTo>
                    <a:lnTo>
                      <a:pt x="53" y="332"/>
                    </a:lnTo>
                    <a:lnTo>
                      <a:pt x="54" y="344"/>
                    </a:lnTo>
                    <a:lnTo>
                      <a:pt x="54" y="546"/>
                    </a:lnTo>
                    <a:lnTo>
                      <a:pt x="49" y="546"/>
                    </a:lnTo>
                    <a:lnTo>
                      <a:pt x="48" y="547"/>
                    </a:lnTo>
                    <a:lnTo>
                      <a:pt x="48" y="549"/>
                    </a:lnTo>
                    <a:lnTo>
                      <a:pt x="49" y="552"/>
                    </a:lnTo>
                    <a:lnTo>
                      <a:pt x="49" y="800"/>
                    </a:lnTo>
                    <a:lnTo>
                      <a:pt x="41" y="802"/>
                    </a:lnTo>
                    <a:lnTo>
                      <a:pt x="39" y="803"/>
                    </a:lnTo>
                    <a:lnTo>
                      <a:pt x="39" y="805"/>
                    </a:lnTo>
                    <a:lnTo>
                      <a:pt x="40" y="807"/>
                    </a:lnTo>
                    <a:lnTo>
                      <a:pt x="40" y="868"/>
                    </a:lnTo>
                    <a:lnTo>
                      <a:pt x="24" y="872"/>
                    </a:lnTo>
                    <a:lnTo>
                      <a:pt x="9" y="868"/>
                    </a:lnTo>
                    <a:lnTo>
                      <a:pt x="9" y="810"/>
                    </a:lnTo>
                    <a:lnTo>
                      <a:pt x="10" y="806"/>
                    </a:lnTo>
                    <a:lnTo>
                      <a:pt x="10" y="803"/>
                    </a:lnTo>
                    <a:lnTo>
                      <a:pt x="3" y="798"/>
                    </a:lnTo>
                    <a:lnTo>
                      <a:pt x="3" y="552"/>
                    </a:lnTo>
                    <a:lnTo>
                      <a:pt x="6" y="551"/>
                    </a:lnTo>
                    <a:lnTo>
                      <a:pt x="5" y="549"/>
                    </a:lnTo>
                    <a:lnTo>
                      <a:pt x="6" y="546"/>
                    </a:lnTo>
                    <a:lnTo>
                      <a:pt x="2" y="543"/>
                    </a:lnTo>
                    <a:lnTo>
                      <a:pt x="2" y="344"/>
                    </a:lnTo>
                    <a:lnTo>
                      <a:pt x="3" y="333"/>
                    </a:lnTo>
                    <a:lnTo>
                      <a:pt x="3" y="265"/>
                    </a:lnTo>
                    <a:lnTo>
                      <a:pt x="0" y="264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20" y="557"/>
                <a:ext cx="669" cy="65"/>
                <a:chOff x="250" y="498"/>
                <a:chExt cx="546" cy="43"/>
              </a:xfrm>
            </p:grpSpPr>
            <p:sp>
              <p:nvSpPr>
                <p:cNvPr id="15" name="Freeform 27"/>
                <p:cNvSpPr>
                  <a:spLocks/>
                </p:cNvSpPr>
                <p:nvPr/>
              </p:nvSpPr>
              <p:spPr bwMode="auto">
                <a:xfrm rot="-5400000">
                  <a:off x="501" y="247"/>
                  <a:ext cx="43" cy="546"/>
                </a:xfrm>
                <a:custGeom>
                  <a:avLst/>
                  <a:gdLst>
                    <a:gd name="T0" fmla="*/ 2 w 56"/>
                    <a:gd name="T1" fmla="*/ 0 h 872"/>
                    <a:gd name="T2" fmla="*/ 18 w 56"/>
                    <a:gd name="T3" fmla="*/ 0 h 872"/>
                    <a:gd name="T4" fmla="*/ 19 w 56"/>
                    <a:gd name="T5" fmla="*/ 1 h 872"/>
                    <a:gd name="T6" fmla="*/ 19 w 56"/>
                    <a:gd name="T7" fmla="*/ 40 h 872"/>
                    <a:gd name="T8" fmla="*/ 18 w 56"/>
                    <a:gd name="T9" fmla="*/ 41 h 872"/>
                    <a:gd name="T10" fmla="*/ 18 w 56"/>
                    <a:gd name="T11" fmla="*/ 51 h 872"/>
                    <a:gd name="T12" fmla="*/ 18 w 56"/>
                    <a:gd name="T13" fmla="*/ 53 h 872"/>
                    <a:gd name="T14" fmla="*/ 18 w 56"/>
                    <a:gd name="T15" fmla="*/ 84 h 872"/>
                    <a:gd name="T16" fmla="*/ 17 w 56"/>
                    <a:gd name="T17" fmla="*/ 84 h 872"/>
                    <a:gd name="T18" fmla="*/ 17 w 56"/>
                    <a:gd name="T19" fmla="*/ 85 h 872"/>
                    <a:gd name="T20" fmla="*/ 17 w 56"/>
                    <a:gd name="T21" fmla="*/ 85 h 872"/>
                    <a:gd name="T22" fmla="*/ 17 w 56"/>
                    <a:gd name="T23" fmla="*/ 85 h 872"/>
                    <a:gd name="T24" fmla="*/ 17 w 56"/>
                    <a:gd name="T25" fmla="*/ 123 h 872"/>
                    <a:gd name="T26" fmla="*/ 14 w 56"/>
                    <a:gd name="T27" fmla="*/ 123 h 872"/>
                    <a:gd name="T28" fmla="*/ 14 w 56"/>
                    <a:gd name="T29" fmla="*/ 123 h 872"/>
                    <a:gd name="T30" fmla="*/ 14 w 56"/>
                    <a:gd name="T31" fmla="*/ 124 h 872"/>
                    <a:gd name="T32" fmla="*/ 14 w 56"/>
                    <a:gd name="T33" fmla="*/ 124 h 872"/>
                    <a:gd name="T34" fmla="*/ 14 w 56"/>
                    <a:gd name="T35" fmla="*/ 133 h 872"/>
                    <a:gd name="T36" fmla="*/ 8 w 56"/>
                    <a:gd name="T37" fmla="*/ 134 h 872"/>
                    <a:gd name="T38" fmla="*/ 3 w 56"/>
                    <a:gd name="T39" fmla="*/ 133 h 872"/>
                    <a:gd name="T40" fmla="*/ 3 w 56"/>
                    <a:gd name="T41" fmla="*/ 124 h 872"/>
                    <a:gd name="T42" fmla="*/ 4 w 56"/>
                    <a:gd name="T43" fmla="*/ 124 h 872"/>
                    <a:gd name="T44" fmla="*/ 4 w 56"/>
                    <a:gd name="T45" fmla="*/ 123 h 872"/>
                    <a:gd name="T46" fmla="*/ 2 w 56"/>
                    <a:gd name="T47" fmla="*/ 123 h 872"/>
                    <a:gd name="T48" fmla="*/ 2 w 56"/>
                    <a:gd name="T49" fmla="*/ 85 h 872"/>
                    <a:gd name="T50" fmla="*/ 2 w 56"/>
                    <a:gd name="T51" fmla="*/ 85 h 872"/>
                    <a:gd name="T52" fmla="*/ 2 w 56"/>
                    <a:gd name="T53" fmla="*/ 85 h 872"/>
                    <a:gd name="T54" fmla="*/ 2 w 56"/>
                    <a:gd name="T55" fmla="*/ 84 h 872"/>
                    <a:gd name="T56" fmla="*/ 2 w 56"/>
                    <a:gd name="T57" fmla="*/ 83 h 872"/>
                    <a:gd name="T58" fmla="*/ 2 w 56"/>
                    <a:gd name="T59" fmla="*/ 53 h 872"/>
                    <a:gd name="T60" fmla="*/ 2 w 56"/>
                    <a:gd name="T61" fmla="*/ 51 h 872"/>
                    <a:gd name="T62" fmla="*/ 2 w 56"/>
                    <a:gd name="T63" fmla="*/ 41 h 872"/>
                    <a:gd name="T64" fmla="*/ 0 w 56"/>
                    <a:gd name="T65" fmla="*/ 40 h 872"/>
                    <a:gd name="T66" fmla="*/ 0 w 56"/>
                    <a:gd name="T67" fmla="*/ 1 h 872"/>
                    <a:gd name="T68" fmla="*/ 2 w 56"/>
                    <a:gd name="T69" fmla="*/ 0 h 8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6" h="872">
                      <a:moveTo>
                        <a:pt x="3" y="0"/>
                      </a:moveTo>
                      <a:lnTo>
                        <a:pt x="52" y="0"/>
                      </a:lnTo>
                      <a:lnTo>
                        <a:pt x="56" y="5"/>
                      </a:lnTo>
                      <a:lnTo>
                        <a:pt x="56" y="264"/>
                      </a:lnTo>
                      <a:lnTo>
                        <a:pt x="53" y="265"/>
                      </a:lnTo>
                      <a:lnTo>
                        <a:pt x="53" y="332"/>
                      </a:lnTo>
                      <a:lnTo>
                        <a:pt x="54" y="344"/>
                      </a:lnTo>
                      <a:lnTo>
                        <a:pt x="54" y="546"/>
                      </a:lnTo>
                      <a:lnTo>
                        <a:pt x="49" y="546"/>
                      </a:lnTo>
                      <a:lnTo>
                        <a:pt x="48" y="547"/>
                      </a:lnTo>
                      <a:lnTo>
                        <a:pt x="48" y="549"/>
                      </a:lnTo>
                      <a:lnTo>
                        <a:pt x="49" y="552"/>
                      </a:lnTo>
                      <a:lnTo>
                        <a:pt x="49" y="800"/>
                      </a:lnTo>
                      <a:lnTo>
                        <a:pt x="41" y="802"/>
                      </a:lnTo>
                      <a:lnTo>
                        <a:pt x="39" y="803"/>
                      </a:lnTo>
                      <a:lnTo>
                        <a:pt x="39" y="805"/>
                      </a:lnTo>
                      <a:lnTo>
                        <a:pt x="40" y="807"/>
                      </a:lnTo>
                      <a:lnTo>
                        <a:pt x="40" y="868"/>
                      </a:lnTo>
                      <a:lnTo>
                        <a:pt x="24" y="872"/>
                      </a:lnTo>
                      <a:lnTo>
                        <a:pt x="9" y="868"/>
                      </a:lnTo>
                      <a:lnTo>
                        <a:pt x="9" y="810"/>
                      </a:lnTo>
                      <a:lnTo>
                        <a:pt x="10" y="806"/>
                      </a:lnTo>
                      <a:lnTo>
                        <a:pt x="10" y="803"/>
                      </a:lnTo>
                      <a:lnTo>
                        <a:pt x="3" y="798"/>
                      </a:lnTo>
                      <a:lnTo>
                        <a:pt x="3" y="552"/>
                      </a:lnTo>
                      <a:lnTo>
                        <a:pt x="6" y="551"/>
                      </a:lnTo>
                      <a:lnTo>
                        <a:pt x="5" y="549"/>
                      </a:lnTo>
                      <a:lnTo>
                        <a:pt x="6" y="546"/>
                      </a:lnTo>
                      <a:lnTo>
                        <a:pt x="2" y="543"/>
                      </a:lnTo>
                      <a:lnTo>
                        <a:pt x="2" y="344"/>
                      </a:lnTo>
                      <a:lnTo>
                        <a:pt x="3" y="333"/>
                      </a:lnTo>
                      <a:lnTo>
                        <a:pt x="3" y="265"/>
                      </a:lnTo>
                      <a:lnTo>
                        <a:pt x="0" y="264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396" y="519"/>
                  <a:ext cx="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" name="Freeform 29"/>
                <p:cNvSpPr>
                  <a:spLocks/>
                </p:cNvSpPr>
                <p:nvPr/>
              </p:nvSpPr>
              <p:spPr bwMode="auto">
                <a:xfrm rot="-5400000">
                  <a:off x="440" y="518"/>
                  <a:ext cx="37" cy="1"/>
                </a:xfrm>
                <a:custGeom>
                  <a:avLst/>
                  <a:gdLst>
                    <a:gd name="T0" fmla="*/ 0 w 48"/>
                    <a:gd name="T1" fmla="*/ 0 h 1"/>
                    <a:gd name="T2" fmla="*/ 17 w 48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 rot="-5400000">
                  <a:off x="446" y="519"/>
                  <a:ext cx="39" cy="1"/>
                </a:xfrm>
                <a:custGeom>
                  <a:avLst/>
                  <a:gdLst>
                    <a:gd name="T0" fmla="*/ 0 w 51"/>
                    <a:gd name="T1" fmla="*/ 0 h 1"/>
                    <a:gd name="T2" fmla="*/ 18 w 5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1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 rot="-5400000">
                  <a:off x="520" y="467"/>
                  <a:ext cx="14" cy="125"/>
                </a:xfrm>
                <a:custGeom>
                  <a:avLst/>
                  <a:gdLst>
                    <a:gd name="T0" fmla="*/ 5 w 19"/>
                    <a:gd name="T1" fmla="*/ 0 h 200"/>
                    <a:gd name="T2" fmla="*/ 5 w 19"/>
                    <a:gd name="T3" fmla="*/ 30 h 200"/>
                    <a:gd name="T4" fmla="*/ 5 w 19"/>
                    <a:gd name="T5" fmla="*/ 31 h 200"/>
                    <a:gd name="T6" fmla="*/ 4 w 19"/>
                    <a:gd name="T7" fmla="*/ 31 h 200"/>
                    <a:gd name="T8" fmla="*/ 2 w 19"/>
                    <a:gd name="T9" fmla="*/ 31 h 200"/>
                    <a:gd name="T10" fmla="*/ 1 w 19"/>
                    <a:gd name="T11" fmla="*/ 31 h 200"/>
                    <a:gd name="T12" fmla="*/ 0 w 19"/>
                    <a:gd name="T13" fmla="*/ 31 h 2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0">
                      <a:moveTo>
                        <a:pt x="19" y="0"/>
                      </a:moveTo>
                      <a:lnTo>
                        <a:pt x="19" y="197"/>
                      </a:lnTo>
                      <a:lnTo>
                        <a:pt x="17" y="198"/>
                      </a:lnTo>
                      <a:lnTo>
                        <a:pt x="12" y="198"/>
                      </a:lnTo>
                      <a:lnTo>
                        <a:pt x="7" y="199"/>
                      </a:lnTo>
                      <a:lnTo>
                        <a:pt x="3" y="199"/>
                      </a:lnTo>
                      <a:lnTo>
                        <a:pt x="0" y="200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 rot="-5400000">
                  <a:off x="526" y="458"/>
                  <a:ext cx="0" cy="124"/>
                </a:xfrm>
                <a:custGeom>
                  <a:avLst/>
                  <a:gdLst>
                    <a:gd name="T0" fmla="*/ 0 w 1"/>
                    <a:gd name="T1" fmla="*/ 0 h 198"/>
                    <a:gd name="T2" fmla="*/ 0 w 1"/>
                    <a:gd name="T3" fmla="*/ 31 h 19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98">
                      <a:moveTo>
                        <a:pt x="0" y="0"/>
                      </a:moveTo>
                      <a:lnTo>
                        <a:pt x="0" y="198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 rot="-5400000">
                  <a:off x="476" y="489"/>
                  <a:ext cx="20" cy="42"/>
                </a:xfrm>
                <a:custGeom>
                  <a:avLst/>
                  <a:gdLst>
                    <a:gd name="T0" fmla="*/ 8 w 27"/>
                    <a:gd name="T1" fmla="*/ 0 h 67"/>
                    <a:gd name="T2" fmla="*/ 6 w 27"/>
                    <a:gd name="T3" fmla="*/ 2 h 67"/>
                    <a:gd name="T4" fmla="*/ 5 w 27"/>
                    <a:gd name="T5" fmla="*/ 3 h 67"/>
                    <a:gd name="T6" fmla="*/ 4 w 27"/>
                    <a:gd name="T7" fmla="*/ 3 h 67"/>
                    <a:gd name="T8" fmla="*/ 3 w 27"/>
                    <a:gd name="T9" fmla="*/ 4 h 67"/>
                    <a:gd name="T10" fmla="*/ 2 w 27"/>
                    <a:gd name="T11" fmla="*/ 5 h 67"/>
                    <a:gd name="T12" fmla="*/ 1 w 27"/>
                    <a:gd name="T13" fmla="*/ 6 h 67"/>
                    <a:gd name="T14" fmla="*/ 1 w 27"/>
                    <a:gd name="T15" fmla="*/ 8 h 67"/>
                    <a:gd name="T16" fmla="*/ 0 w 27"/>
                    <a:gd name="T17" fmla="*/ 10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" h="67">
                      <a:moveTo>
                        <a:pt x="27" y="0"/>
                      </a:moveTo>
                      <a:lnTo>
                        <a:pt x="20" y="10"/>
                      </a:lnTo>
                      <a:lnTo>
                        <a:pt x="16" y="16"/>
                      </a:lnTo>
                      <a:lnTo>
                        <a:pt x="14" y="21"/>
                      </a:lnTo>
                      <a:lnTo>
                        <a:pt x="11" y="27"/>
                      </a:lnTo>
                      <a:lnTo>
                        <a:pt x="8" y="34"/>
                      </a:lnTo>
                      <a:lnTo>
                        <a:pt x="5" y="42"/>
                      </a:lnTo>
                      <a:lnTo>
                        <a:pt x="4" y="48"/>
                      </a:lnTo>
                      <a:lnTo>
                        <a:pt x="0" y="67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Freeform 34"/>
                <p:cNvSpPr>
                  <a:spLocks/>
                </p:cNvSpPr>
                <p:nvPr/>
              </p:nvSpPr>
              <p:spPr bwMode="auto">
                <a:xfrm rot="-5400000">
                  <a:off x="621" y="344"/>
                  <a:ext cx="13" cy="326"/>
                </a:xfrm>
                <a:custGeom>
                  <a:avLst/>
                  <a:gdLst>
                    <a:gd name="T0" fmla="*/ 6 w 17"/>
                    <a:gd name="T1" fmla="*/ 0 h 525"/>
                    <a:gd name="T2" fmla="*/ 4 w 17"/>
                    <a:gd name="T3" fmla="*/ 1 h 525"/>
                    <a:gd name="T4" fmla="*/ 3 w 17"/>
                    <a:gd name="T5" fmla="*/ 2 h 525"/>
                    <a:gd name="T6" fmla="*/ 2 w 17"/>
                    <a:gd name="T7" fmla="*/ 4 h 525"/>
                    <a:gd name="T8" fmla="*/ 2 w 17"/>
                    <a:gd name="T9" fmla="*/ 4 h 525"/>
                    <a:gd name="T10" fmla="*/ 2 w 17"/>
                    <a:gd name="T11" fmla="*/ 6 h 525"/>
                    <a:gd name="T12" fmla="*/ 2 w 17"/>
                    <a:gd name="T13" fmla="*/ 7 h 525"/>
                    <a:gd name="T14" fmla="*/ 1 w 17"/>
                    <a:gd name="T15" fmla="*/ 7 h 525"/>
                    <a:gd name="T16" fmla="*/ 0 w 17"/>
                    <a:gd name="T17" fmla="*/ 9 h 525"/>
                    <a:gd name="T18" fmla="*/ 0 w 17"/>
                    <a:gd name="T19" fmla="*/ 78 h 5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525">
                      <a:moveTo>
                        <a:pt x="17" y="0"/>
                      </a:moveTo>
                      <a:lnTo>
                        <a:pt x="11" y="11"/>
                      </a:lnTo>
                      <a:lnTo>
                        <a:pt x="9" y="18"/>
                      </a:lnTo>
                      <a:lnTo>
                        <a:pt x="7" y="25"/>
                      </a:lnTo>
                      <a:lnTo>
                        <a:pt x="5" y="32"/>
                      </a:lnTo>
                      <a:lnTo>
                        <a:pt x="3" y="39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0" y="59"/>
                      </a:lnTo>
                      <a:lnTo>
                        <a:pt x="0" y="525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Line 3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78" y="510"/>
                  <a:ext cx="11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Freeform 36"/>
                <p:cNvSpPr>
                  <a:spLocks/>
                </p:cNvSpPr>
                <p:nvPr/>
              </p:nvSpPr>
              <p:spPr bwMode="auto">
                <a:xfrm rot="-5400000">
                  <a:off x="581" y="527"/>
                  <a:ext cx="16" cy="2"/>
                </a:xfrm>
                <a:custGeom>
                  <a:avLst/>
                  <a:gdLst>
                    <a:gd name="T0" fmla="*/ 5 w 21"/>
                    <a:gd name="T1" fmla="*/ 0 h 4"/>
                    <a:gd name="T2" fmla="*/ 6 w 21"/>
                    <a:gd name="T3" fmla="*/ 0 h 4"/>
                    <a:gd name="T4" fmla="*/ 7 w 21"/>
                    <a:gd name="T5" fmla="*/ 1 h 4"/>
                    <a:gd name="T6" fmla="*/ 6 w 21"/>
                    <a:gd name="T7" fmla="*/ 1 h 4"/>
                    <a:gd name="T8" fmla="*/ 4 w 21"/>
                    <a:gd name="T9" fmla="*/ 1 h 4"/>
                    <a:gd name="T10" fmla="*/ 2 w 21"/>
                    <a:gd name="T11" fmla="*/ 1 h 4"/>
                    <a:gd name="T12" fmla="*/ 0 w 21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4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0" y="3"/>
                      </a:lnTo>
                      <a:lnTo>
                        <a:pt x="10" y="3"/>
                      </a:lnTo>
                      <a:lnTo>
                        <a:pt x="3" y="4"/>
                      </a:lnTo>
                      <a:lnTo>
                        <a:pt x="0" y="4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 rot="-5400000">
                  <a:off x="582" y="526"/>
                  <a:ext cx="17" cy="4"/>
                </a:xfrm>
                <a:custGeom>
                  <a:avLst/>
                  <a:gdLst>
                    <a:gd name="T0" fmla="*/ 8 w 22"/>
                    <a:gd name="T1" fmla="*/ 1 h 6"/>
                    <a:gd name="T2" fmla="*/ 7 w 22"/>
                    <a:gd name="T3" fmla="*/ 0 h 6"/>
                    <a:gd name="T4" fmla="*/ 8 w 22"/>
                    <a:gd name="T5" fmla="*/ 1 h 6"/>
                    <a:gd name="T6" fmla="*/ 7 w 22"/>
                    <a:gd name="T7" fmla="*/ 1 h 6"/>
                    <a:gd name="T8" fmla="*/ 0 w 22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6">
                      <a:moveTo>
                        <a:pt x="22" y="2"/>
                      </a:moveTo>
                      <a:lnTo>
                        <a:pt x="21" y="0"/>
                      </a:lnTo>
                      <a:lnTo>
                        <a:pt x="22" y="4"/>
                      </a:lnTo>
                      <a:lnTo>
                        <a:pt x="21" y="6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Freeform 38"/>
                <p:cNvSpPr>
                  <a:spLocks/>
                </p:cNvSpPr>
                <p:nvPr/>
              </p:nvSpPr>
              <p:spPr bwMode="auto">
                <a:xfrm rot="-5400000">
                  <a:off x="670" y="446"/>
                  <a:ext cx="1" cy="153"/>
                </a:xfrm>
                <a:custGeom>
                  <a:avLst/>
                  <a:gdLst>
                    <a:gd name="T0" fmla="*/ 0 w 1"/>
                    <a:gd name="T1" fmla="*/ 37 h 245"/>
                    <a:gd name="T2" fmla="*/ 0 w 1"/>
                    <a:gd name="T3" fmla="*/ 0 h 24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245">
                      <a:moveTo>
                        <a:pt x="0" y="245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Freeform 39"/>
                <p:cNvSpPr>
                  <a:spLocks/>
                </p:cNvSpPr>
                <p:nvPr/>
              </p:nvSpPr>
              <p:spPr bwMode="auto">
                <a:xfrm rot="-5400000">
                  <a:off x="691" y="423"/>
                  <a:ext cx="0" cy="193"/>
                </a:xfrm>
                <a:custGeom>
                  <a:avLst/>
                  <a:gdLst>
                    <a:gd name="T0" fmla="*/ 0 w 1"/>
                    <a:gd name="T1" fmla="*/ 0 h 311"/>
                    <a:gd name="T2" fmla="*/ 0 w 1"/>
                    <a:gd name="T3" fmla="*/ 46 h 3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11">
                      <a:moveTo>
                        <a:pt x="0" y="0"/>
                      </a:moveTo>
                      <a:lnTo>
                        <a:pt x="0" y="311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Freeform 40"/>
                <p:cNvSpPr>
                  <a:spLocks/>
                </p:cNvSpPr>
                <p:nvPr/>
              </p:nvSpPr>
              <p:spPr bwMode="auto">
                <a:xfrm rot="-5400000">
                  <a:off x="623" y="515"/>
                  <a:ext cx="35" cy="12"/>
                </a:xfrm>
                <a:custGeom>
                  <a:avLst/>
                  <a:gdLst>
                    <a:gd name="T0" fmla="*/ 0 w 44"/>
                    <a:gd name="T1" fmla="*/ 2 h 18"/>
                    <a:gd name="T2" fmla="*/ 1 w 44"/>
                    <a:gd name="T3" fmla="*/ 2 h 18"/>
                    <a:gd name="T4" fmla="*/ 2 w 44"/>
                    <a:gd name="T5" fmla="*/ 3 h 18"/>
                    <a:gd name="T6" fmla="*/ 3 w 44"/>
                    <a:gd name="T7" fmla="*/ 3 h 18"/>
                    <a:gd name="T8" fmla="*/ 6 w 44"/>
                    <a:gd name="T9" fmla="*/ 3 h 18"/>
                    <a:gd name="T10" fmla="*/ 7 w 44"/>
                    <a:gd name="T11" fmla="*/ 3 h 18"/>
                    <a:gd name="T12" fmla="*/ 9 w 44"/>
                    <a:gd name="T13" fmla="*/ 3 h 18"/>
                    <a:gd name="T14" fmla="*/ 9 w 44"/>
                    <a:gd name="T15" fmla="*/ 2 h 18"/>
                    <a:gd name="T16" fmla="*/ 11 w 44"/>
                    <a:gd name="T17" fmla="*/ 0 h 18"/>
                    <a:gd name="T18" fmla="*/ 11 w 44"/>
                    <a:gd name="T19" fmla="*/ 0 h 18"/>
                    <a:gd name="T20" fmla="*/ 18 w 44"/>
                    <a:gd name="T21" fmla="*/ 1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8">
                      <a:moveTo>
                        <a:pt x="0" y="9"/>
                      </a:moveTo>
                      <a:lnTo>
                        <a:pt x="1" y="12"/>
                      </a:lnTo>
                      <a:lnTo>
                        <a:pt x="4" y="16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3" y="11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44" y="8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" name="Freeform 41"/>
                <p:cNvSpPr>
                  <a:spLocks/>
                </p:cNvSpPr>
                <p:nvPr/>
              </p:nvSpPr>
              <p:spPr bwMode="auto">
                <a:xfrm rot="-5400000">
                  <a:off x="739" y="529"/>
                  <a:ext cx="15" cy="1"/>
                </a:xfrm>
                <a:custGeom>
                  <a:avLst/>
                  <a:gdLst>
                    <a:gd name="T0" fmla="*/ 6 w 20"/>
                    <a:gd name="T1" fmla="*/ 0 h 2"/>
                    <a:gd name="T2" fmla="*/ 5 w 20"/>
                    <a:gd name="T3" fmla="*/ 0 h 2"/>
                    <a:gd name="T4" fmla="*/ 3 w 20"/>
                    <a:gd name="T5" fmla="*/ 0 h 2"/>
                    <a:gd name="T6" fmla="*/ 2 w 20"/>
                    <a:gd name="T7" fmla="*/ 1 h 2"/>
                    <a:gd name="T8" fmla="*/ 0 w 20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0" y="2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Freeform 42"/>
                <p:cNvSpPr>
                  <a:spLocks/>
                </p:cNvSpPr>
                <p:nvPr/>
              </p:nvSpPr>
              <p:spPr bwMode="auto">
                <a:xfrm rot="-5400000">
                  <a:off x="764" y="501"/>
                  <a:ext cx="3" cy="40"/>
                </a:xfrm>
                <a:custGeom>
                  <a:avLst/>
                  <a:gdLst>
                    <a:gd name="T0" fmla="*/ 0 w 4"/>
                    <a:gd name="T1" fmla="*/ 0 h 64"/>
                    <a:gd name="T2" fmla="*/ 2 w 4"/>
                    <a:gd name="T3" fmla="*/ 1 h 64"/>
                    <a:gd name="T4" fmla="*/ 2 w 4"/>
                    <a:gd name="T5" fmla="*/ 1 h 64"/>
                    <a:gd name="T6" fmla="*/ 2 w 4"/>
                    <a:gd name="T7" fmla="*/ 2 h 64"/>
                    <a:gd name="T8" fmla="*/ 2 w 4"/>
                    <a:gd name="T9" fmla="*/ 2 h 64"/>
                    <a:gd name="T10" fmla="*/ 2 w 4"/>
                    <a:gd name="T11" fmla="*/ 1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6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4" y="6"/>
                      </a:lnTo>
                      <a:lnTo>
                        <a:pt x="3" y="10"/>
                      </a:lnTo>
                      <a:lnTo>
                        <a:pt x="2" y="11"/>
                      </a:lnTo>
                      <a:lnTo>
                        <a:pt x="2" y="64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Line 43"/>
                <p:cNvSpPr>
                  <a:spLocks noChangeShapeType="1"/>
                </p:cNvSpPr>
                <p:nvPr/>
              </p:nvSpPr>
              <p:spPr bwMode="auto">
                <a:xfrm rot="-5400000">
                  <a:off x="747" y="527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" name="Freeform 44"/>
                <p:cNvSpPr>
                  <a:spLocks/>
                </p:cNvSpPr>
                <p:nvPr/>
              </p:nvSpPr>
              <p:spPr bwMode="auto">
                <a:xfrm rot="-5400000">
                  <a:off x="742" y="525"/>
                  <a:ext cx="14" cy="2"/>
                </a:xfrm>
                <a:custGeom>
                  <a:avLst/>
                  <a:gdLst>
                    <a:gd name="T0" fmla="*/ 0 w 18"/>
                    <a:gd name="T1" fmla="*/ 2 h 2"/>
                    <a:gd name="T2" fmla="*/ 2 w 18"/>
                    <a:gd name="T3" fmla="*/ 1 h 2"/>
                    <a:gd name="T4" fmla="*/ 2 w 18"/>
                    <a:gd name="T5" fmla="*/ 0 h 2"/>
                    <a:gd name="T6" fmla="*/ 5 w 18"/>
                    <a:gd name="T7" fmla="*/ 0 h 2"/>
                    <a:gd name="T8" fmla="*/ 7 w 1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">
                      <a:moveTo>
                        <a:pt x="0" y="2"/>
                      </a:move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18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" name="Freeform 45"/>
                <p:cNvSpPr>
                  <a:spLocks/>
                </p:cNvSpPr>
                <p:nvPr/>
              </p:nvSpPr>
              <p:spPr bwMode="auto">
                <a:xfrm rot="-5400000">
                  <a:off x="781" y="525"/>
                  <a:ext cx="13" cy="4"/>
                </a:xfrm>
                <a:custGeom>
                  <a:avLst/>
                  <a:gdLst>
                    <a:gd name="T0" fmla="*/ 6 w 17"/>
                    <a:gd name="T1" fmla="*/ 0 h 6"/>
                    <a:gd name="T2" fmla="*/ 3 w 17"/>
                    <a:gd name="T3" fmla="*/ 1 h 6"/>
                    <a:gd name="T4" fmla="*/ 2 w 17"/>
                    <a:gd name="T5" fmla="*/ 1 h 6"/>
                    <a:gd name="T6" fmla="*/ 2 w 17"/>
                    <a:gd name="T7" fmla="*/ 1 h 6"/>
                    <a:gd name="T8" fmla="*/ 0 w 1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17" y="0"/>
                      </a:moveTo>
                      <a:lnTo>
                        <a:pt x="9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5E5E76"/>
                    </a:gs>
                    <a:gs pos="50000">
                      <a:srgbClr val="CCCCFF"/>
                    </a:gs>
                    <a:gs pos="100000">
                      <a:srgbClr val="5E5E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1" name="Freeform 46"/>
              <p:cNvSpPr>
                <a:spLocks/>
              </p:cNvSpPr>
              <p:nvPr/>
            </p:nvSpPr>
            <p:spPr bwMode="auto">
              <a:xfrm>
                <a:off x="916" y="582"/>
                <a:ext cx="13" cy="8"/>
              </a:xfrm>
              <a:custGeom>
                <a:avLst/>
                <a:gdLst>
                  <a:gd name="T0" fmla="*/ 0 w 13"/>
                  <a:gd name="T1" fmla="*/ 0 h 8"/>
                  <a:gd name="T2" fmla="*/ 2 w 13"/>
                  <a:gd name="T3" fmla="*/ 4 h 8"/>
                  <a:gd name="T4" fmla="*/ 5 w 13"/>
                  <a:gd name="T5" fmla="*/ 7 h 8"/>
                  <a:gd name="T6" fmla="*/ 10 w 13"/>
                  <a:gd name="T7" fmla="*/ 8 h 8"/>
                  <a:gd name="T8" fmla="*/ 13 w 13"/>
                  <a:gd name="T9" fmla="*/ 8 h 8"/>
                  <a:gd name="T10" fmla="*/ 13 w 13"/>
                  <a:gd name="T11" fmla="*/ 6 h 8"/>
                  <a:gd name="T12" fmla="*/ 12 w 13"/>
                  <a:gd name="T13" fmla="*/ 1 h 8"/>
                  <a:gd name="T14" fmla="*/ 9 w 13"/>
                  <a:gd name="T15" fmla="*/ 1 h 8"/>
                  <a:gd name="T16" fmla="*/ 4 w 13"/>
                  <a:gd name="T17" fmla="*/ 1 h 8"/>
                  <a:gd name="T18" fmla="*/ 0 w 13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2" y="4"/>
                    </a:lnTo>
                    <a:lnTo>
                      <a:pt x="5" y="7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47"/>
              <p:cNvSpPr>
                <a:spLocks/>
              </p:cNvSpPr>
              <p:nvPr/>
            </p:nvSpPr>
            <p:spPr bwMode="auto">
              <a:xfrm>
                <a:off x="696" y="571"/>
                <a:ext cx="13" cy="8"/>
              </a:xfrm>
              <a:custGeom>
                <a:avLst/>
                <a:gdLst>
                  <a:gd name="T0" fmla="*/ 0 w 13"/>
                  <a:gd name="T1" fmla="*/ 0 h 8"/>
                  <a:gd name="T2" fmla="*/ 2 w 13"/>
                  <a:gd name="T3" fmla="*/ 4 h 8"/>
                  <a:gd name="T4" fmla="*/ 5 w 13"/>
                  <a:gd name="T5" fmla="*/ 7 h 8"/>
                  <a:gd name="T6" fmla="*/ 10 w 13"/>
                  <a:gd name="T7" fmla="*/ 8 h 8"/>
                  <a:gd name="T8" fmla="*/ 13 w 13"/>
                  <a:gd name="T9" fmla="*/ 8 h 8"/>
                  <a:gd name="T10" fmla="*/ 13 w 13"/>
                  <a:gd name="T11" fmla="*/ 6 h 8"/>
                  <a:gd name="T12" fmla="*/ 12 w 13"/>
                  <a:gd name="T13" fmla="*/ 1 h 8"/>
                  <a:gd name="T14" fmla="*/ 9 w 13"/>
                  <a:gd name="T15" fmla="*/ 1 h 8"/>
                  <a:gd name="T16" fmla="*/ 4 w 13"/>
                  <a:gd name="T17" fmla="*/ 1 h 8"/>
                  <a:gd name="T18" fmla="*/ 0 w 13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2" y="4"/>
                    </a:lnTo>
                    <a:lnTo>
                      <a:pt x="5" y="7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48"/>
              <p:cNvSpPr>
                <a:spLocks/>
              </p:cNvSpPr>
              <p:nvPr/>
            </p:nvSpPr>
            <p:spPr bwMode="auto">
              <a:xfrm>
                <a:off x="622" y="565"/>
                <a:ext cx="13" cy="8"/>
              </a:xfrm>
              <a:custGeom>
                <a:avLst/>
                <a:gdLst>
                  <a:gd name="T0" fmla="*/ 0 w 13"/>
                  <a:gd name="T1" fmla="*/ 0 h 8"/>
                  <a:gd name="T2" fmla="*/ 2 w 13"/>
                  <a:gd name="T3" fmla="*/ 4 h 8"/>
                  <a:gd name="T4" fmla="*/ 5 w 13"/>
                  <a:gd name="T5" fmla="*/ 7 h 8"/>
                  <a:gd name="T6" fmla="*/ 10 w 13"/>
                  <a:gd name="T7" fmla="*/ 8 h 8"/>
                  <a:gd name="T8" fmla="*/ 13 w 13"/>
                  <a:gd name="T9" fmla="*/ 8 h 8"/>
                  <a:gd name="T10" fmla="*/ 13 w 13"/>
                  <a:gd name="T11" fmla="*/ 6 h 8"/>
                  <a:gd name="T12" fmla="*/ 12 w 13"/>
                  <a:gd name="T13" fmla="*/ 1 h 8"/>
                  <a:gd name="T14" fmla="*/ 9 w 13"/>
                  <a:gd name="T15" fmla="*/ 1 h 8"/>
                  <a:gd name="T16" fmla="*/ 4 w 13"/>
                  <a:gd name="T17" fmla="*/ 1 h 8"/>
                  <a:gd name="T18" fmla="*/ 0 w 13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2" y="4"/>
                    </a:lnTo>
                    <a:lnTo>
                      <a:pt x="5" y="7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49"/>
              <p:cNvSpPr>
                <a:spLocks/>
              </p:cNvSpPr>
              <p:nvPr/>
            </p:nvSpPr>
            <p:spPr bwMode="auto">
              <a:xfrm>
                <a:off x="427" y="559"/>
                <a:ext cx="13" cy="8"/>
              </a:xfrm>
              <a:custGeom>
                <a:avLst/>
                <a:gdLst>
                  <a:gd name="T0" fmla="*/ 0 w 13"/>
                  <a:gd name="T1" fmla="*/ 0 h 8"/>
                  <a:gd name="T2" fmla="*/ 2 w 13"/>
                  <a:gd name="T3" fmla="*/ 4 h 8"/>
                  <a:gd name="T4" fmla="*/ 5 w 13"/>
                  <a:gd name="T5" fmla="*/ 7 h 8"/>
                  <a:gd name="T6" fmla="*/ 10 w 13"/>
                  <a:gd name="T7" fmla="*/ 8 h 8"/>
                  <a:gd name="T8" fmla="*/ 13 w 13"/>
                  <a:gd name="T9" fmla="*/ 8 h 8"/>
                  <a:gd name="T10" fmla="*/ 13 w 13"/>
                  <a:gd name="T11" fmla="*/ 6 h 8"/>
                  <a:gd name="T12" fmla="*/ 12 w 13"/>
                  <a:gd name="T13" fmla="*/ 1 h 8"/>
                  <a:gd name="T14" fmla="*/ 9 w 13"/>
                  <a:gd name="T15" fmla="*/ 1 h 8"/>
                  <a:gd name="T16" fmla="*/ 4 w 13"/>
                  <a:gd name="T17" fmla="*/ 1 h 8"/>
                  <a:gd name="T18" fmla="*/ 0 w 13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2" y="4"/>
                    </a:lnTo>
                    <a:lnTo>
                      <a:pt x="5" y="7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" name="Rectangle 50"/>
            <p:cNvSpPr>
              <a:spLocks noChangeArrowheads="1"/>
            </p:cNvSpPr>
            <p:nvPr/>
          </p:nvSpPr>
          <p:spPr bwMode="auto">
            <a:xfrm>
              <a:off x="144" y="1872"/>
              <a:ext cx="288" cy="528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34" name="Group 145"/>
          <p:cNvGrpSpPr>
            <a:grpSpLocks/>
          </p:cNvGrpSpPr>
          <p:nvPr/>
        </p:nvGrpSpPr>
        <p:grpSpPr bwMode="auto">
          <a:xfrm>
            <a:off x="1284848" y="2971066"/>
            <a:ext cx="7391400" cy="1905000"/>
            <a:chOff x="960" y="1872"/>
            <a:chExt cx="4656" cy="1200"/>
          </a:xfrm>
        </p:grpSpPr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1872" y="1872"/>
              <a:ext cx="3744" cy="576"/>
              <a:chOff x="864" y="2688"/>
              <a:chExt cx="3234" cy="528"/>
            </a:xfrm>
          </p:grpSpPr>
          <p:sp>
            <p:nvSpPr>
              <p:cNvPr id="42" name="Rectangle 53"/>
              <p:cNvSpPr>
                <a:spLocks noChangeArrowheads="1"/>
              </p:cNvSpPr>
              <p:nvPr/>
            </p:nvSpPr>
            <p:spPr bwMode="auto">
              <a:xfrm>
                <a:off x="1176" y="2892"/>
                <a:ext cx="54" cy="162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auto">
              <a:xfrm>
                <a:off x="1434" y="2916"/>
                <a:ext cx="66" cy="108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auto">
              <a:xfrm>
                <a:off x="1680" y="2916"/>
                <a:ext cx="390" cy="114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auto">
              <a:xfrm>
                <a:off x="942" y="2868"/>
                <a:ext cx="162" cy="21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auto">
              <a:xfrm>
                <a:off x="1302" y="2904"/>
                <a:ext cx="72" cy="138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/>
            </p:nvSpPr>
            <p:spPr bwMode="auto">
              <a:xfrm>
                <a:off x="1560" y="2916"/>
                <a:ext cx="60" cy="108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918" y="2688"/>
                <a:ext cx="3180" cy="528"/>
              </a:xfrm>
              <a:custGeom>
                <a:avLst/>
                <a:gdLst>
                  <a:gd name="T0" fmla="*/ 836783 w 488"/>
                  <a:gd name="T1" fmla="*/ 27349 h 89"/>
                  <a:gd name="T2" fmla="*/ 827654 w 488"/>
                  <a:gd name="T3" fmla="*/ 22348 h 89"/>
                  <a:gd name="T4" fmla="*/ 800519 w 488"/>
                  <a:gd name="T5" fmla="*/ 21084 h 89"/>
                  <a:gd name="T6" fmla="*/ 788080 w 488"/>
                  <a:gd name="T7" fmla="*/ 24846 h 89"/>
                  <a:gd name="T8" fmla="*/ 778950 w 488"/>
                  <a:gd name="T9" fmla="*/ 22348 h 89"/>
                  <a:gd name="T10" fmla="*/ 760945 w 488"/>
                  <a:gd name="T11" fmla="*/ 21084 h 89"/>
                  <a:gd name="T12" fmla="*/ 750161 w 488"/>
                  <a:gd name="T13" fmla="*/ 24846 h 89"/>
                  <a:gd name="T14" fmla="*/ 742980 w 488"/>
                  <a:gd name="T15" fmla="*/ 22348 h 89"/>
                  <a:gd name="T16" fmla="*/ 726637 w 488"/>
                  <a:gd name="T17" fmla="*/ 21084 h 89"/>
                  <a:gd name="T18" fmla="*/ 717800 w 488"/>
                  <a:gd name="T19" fmla="*/ 23582 h 89"/>
                  <a:gd name="T20" fmla="*/ 710326 w 488"/>
                  <a:gd name="T21" fmla="*/ 22348 h 89"/>
                  <a:gd name="T22" fmla="*/ 694276 w 488"/>
                  <a:gd name="T23" fmla="*/ 21084 h 89"/>
                  <a:gd name="T24" fmla="*/ 687056 w 488"/>
                  <a:gd name="T25" fmla="*/ 23582 h 89"/>
                  <a:gd name="T26" fmla="*/ 679881 w 488"/>
                  <a:gd name="T27" fmla="*/ 22348 h 89"/>
                  <a:gd name="T28" fmla="*/ 663532 w 488"/>
                  <a:gd name="T29" fmla="*/ 21084 h 89"/>
                  <a:gd name="T30" fmla="*/ 654402 w 488"/>
                  <a:gd name="T31" fmla="*/ 23582 h 89"/>
                  <a:gd name="T32" fmla="*/ 647228 w 488"/>
                  <a:gd name="T33" fmla="*/ 22348 h 89"/>
                  <a:gd name="T34" fmla="*/ 631178 w 488"/>
                  <a:gd name="T35" fmla="*/ 21084 h 89"/>
                  <a:gd name="T36" fmla="*/ 623958 w 488"/>
                  <a:gd name="T37" fmla="*/ 23582 h 89"/>
                  <a:gd name="T38" fmla="*/ 614828 w 488"/>
                  <a:gd name="T39" fmla="*/ 22348 h 89"/>
                  <a:gd name="T40" fmla="*/ 605992 w 488"/>
                  <a:gd name="T41" fmla="*/ 19850 h 89"/>
                  <a:gd name="T42" fmla="*/ 255970 w 488"/>
                  <a:gd name="T43" fmla="*/ 0 h 89"/>
                  <a:gd name="T44" fmla="*/ 252360 w 488"/>
                  <a:gd name="T45" fmla="*/ 32166 h 89"/>
                  <a:gd name="T46" fmla="*/ 227181 w 488"/>
                  <a:gd name="T47" fmla="*/ 33400 h 89"/>
                  <a:gd name="T48" fmla="*/ 221916 w 488"/>
                  <a:gd name="T49" fmla="*/ 28405 h 89"/>
                  <a:gd name="T50" fmla="*/ 207267 w 488"/>
                  <a:gd name="T51" fmla="*/ 23582 h 89"/>
                  <a:gd name="T52" fmla="*/ 191211 w 488"/>
                  <a:gd name="T53" fmla="*/ 24846 h 89"/>
                  <a:gd name="T54" fmla="*/ 183997 w 488"/>
                  <a:gd name="T55" fmla="*/ 27349 h 89"/>
                  <a:gd name="T56" fmla="*/ 174867 w 488"/>
                  <a:gd name="T57" fmla="*/ 23582 h 89"/>
                  <a:gd name="T58" fmla="*/ 149682 w 488"/>
                  <a:gd name="T59" fmla="*/ 24846 h 89"/>
                  <a:gd name="T60" fmla="*/ 142507 w 488"/>
                  <a:gd name="T61" fmla="*/ 26115 h 89"/>
                  <a:gd name="T62" fmla="*/ 136988 w 488"/>
                  <a:gd name="T63" fmla="*/ 23582 h 89"/>
                  <a:gd name="T64" fmla="*/ 120938 w 488"/>
                  <a:gd name="T65" fmla="*/ 24846 h 89"/>
                  <a:gd name="T66" fmla="*/ 113718 w 488"/>
                  <a:gd name="T67" fmla="*/ 24846 h 89"/>
                  <a:gd name="T68" fmla="*/ 100978 w 488"/>
                  <a:gd name="T69" fmla="*/ 21084 h 89"/>
                  <a:gd name="T70" fmla="*/ 84674 w 488"/>
                  <a:gd name="T71" fmla="*/ 24846 h 89"/>
                  <a:gd name="T72" fmla="*/ 75799 w 488"/>
                  <a:gd name="T73" fmla="*/ 22348 h 89"/>
                  <a:gd name="T74" fmla="*/ 55885 w 488"/>
                  <a:gd name="T75" fmla="*/ 19850 h 89"/>
                  <a:gd name="T76" fmla="*/ 46755 w 488"/>
                  <a:gd name="T77" fmla="*/ 23582 h 89"/>
                  <a:gd name="T78" fmla="*/ 39574 w 488"/>
                  <a:gd name="T79" fmla="*/ 28405 h 89"/>
                  <a:gd name="T80" fmla="*/ 3610 w 488"/>
                  <a:gd name="T81" fmla="*/ 30903 h 89"/>
                  <a:gd name="T82" fmla="*/ 0 w 488"/>
                  <a:gd name="T83" fmla="*/ 110233 h 89"/>
                  <a:gd name="T84" fmla="*/ 874409 w 488"/>
                  <a:gd name="T85" fmla="*/ 30903 h 89"/>
                  <a:gd name="T86" fmla="*/ 869144 w 488"/>
                  <a:gd name="T87" fmla="*/ 27349 h 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88" h="89">
                    <a:moveTo>
                      <a:pt x="474" y="22"/>
                    </a:moveTo>
                    <a:lnTo>
                      <a:pt x="464" y="22"/>
                    </a:lnTo>
                    <a:lnTo>
                      <a:pt x="462" y="21"/>
                    </a:lnTo>
                    <a:lnTo>
                      <a:pt x="459" y="18"/>
                    </a:lnTo>
                    <a:lnTo>
                      <a:pt x="455" y="17"/>
                    </a:lnTo>
                    <a:lnTo>
                      <a:pt x="444" y="17"/>
                    </a:lnTo>
                    <a:lnTo>
                      <a:pt x="440" y="18"/>
                    </a:lnTo>
                    <a:lnTo>
                      <a:pt x="437" y="20"/>
                    </a:lnTo>
                    <a:lnTo>
                      <a:pt x="435" y="20"/>
                    </a:lnTo>
                    <a:lnTo>
                      <a:pt x="432" y="18"/>
                    </a:lnTo>
                    <a:lnTo>
                      <a:pt x="428" y="17"/>
                    </a:lnTo>
                    <a:lnTo>
                      <a:pt x="422" y="17"/>
                    </a:lnTo>
                    <a:lnTo>
                      <a:pt x="419" y="18"/>
                    </a:lnTo>
                    <a:lnTo>
                      <a:pt x="416" y="20"/>
                    </a:lnTo>
                    <a:lnTo>
                      <a:pt x="414" y="20"/>
                    </a:lnTo>
                    <a:lnTo>
                      <a:pt x="412" y="18"/>
                    </a:lnTo>
                    <a:lnTo>
                      <a:pt x="409" y="17"/>
                    </a:lnTo>
                    <a:lnTo>
                      <a:pt x="403" y="17"/>
                    </a:lnTo>
                    <a:lnTo>
                      <a:pt x="400" y="18"/>
                    </a:lnTo>
                    <a:lnTo>
                      <a:pt x="398" y="19"/>
                    </a:lnTo>
                    <a:lnTo>
                      <a:pt x="396" y="19"/>
                    </a:lnTo>
                    <a:lnTo>
                      <a:pt x="394" y="18"/>
                    </a:lnTo>
                    <a:lnTo>
                      <a:pt x="391" y="17"/>
                    </a:lnTo>
                    <a:lnTo>
                      <a:pt x="385" y="17"/>
                    </a:lnTo>
                    <a:lnTo>
                      <a:pt x="383" y="18"/>
                    </a:lnTo>
                    <a:lnTo>
                      <a:pt x="381" y="19"/>
                    </a:lnTo>
                    <a:lnTo>
                      <a:pt x="379" y="19"/>
                    </a:lnTo>
                    <a:lnTo>
                      <a:pt x="377" y="18"/>
                    </a:lnTo>
                    <a:lnTo>
                      <a:pt x="375" y="17"/>
                    </a:lnTo>
                    <a:lnTo>
                      <a:pt x="368" y="17"/>
                    </a:lnTo>
                    <a:lnTo>
                      <a:pt x="365" y="18"/>
                    </a:lnTo>
                    <a:lnTo>
                      <a:pt x="363" y="19"/>
                    </a:lnTo>
                    <a:lnTo>
                      <a:pt x="361" y="19"/>
                    </a:lnTo>
                    <a:lnTo>
                      <a:pt x="359" y="18"/>
                    </a:lnTo>
                    <a:lnTo>
                      <a:pt x="355" y="17"/>
                    </a:lnTo>
                    <a:lnTo>
                      <a:pt x="350" y="17"/>
                    </a:lnTo>
                    <a:lnTo>
                      <a:pt x="347" y="18"/>
                    </a:lnTo>
                    <a:lnTo>
                      <a:pt x="346" y="19"/>
                    </a:lnTo>
                    <a:lnTo>
                      <a:pt x="343" y="19"/>
                    </a:lnTo>
                    <a:lnTo>
                      <a:pt x="341" y="18"/>
                    </a:lnTo>
                    <a:lnTo>
                      <a:pt x="337" y="17"/>
                    </a:lnTo>
                    <a:lnTo>
                      <a:pt x="336" y="16"/>
                    </a:lnTo>
                    <a:lnTo>
                      <a:pt x="335" y="0"/>
                    </a:lnTo>
                    <a:lnTo>
                      <a:pt x="142" y="0"/>
                    </a:lnTo>
                    <a:lnTo>
                      <a:pt x="141" y="24"/>
                    </a:lnTo>
                    <a:lnTo>
                      <a:pt x="140" y="26"/>
                    </a:lnTo>
                    <a:lnTo>
                      <a:pt x="138" y="27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3" y="23"/>
                    </a:lnTo>
                    <a:lnTo>
                      <a:pt x="120" y="20"/>
                    </a:lnTo>
                    <a:lnTo>
                      <a:pt x="115" y="19"/>
                    </a:lnTo>
                    <a:lnTo>
                      <a:pt x="109" y="19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0" y="20"/>
                    </a:lnTo>
                    <a:lnTo>
                      <a:pt x="97" y="19"/>
                    </a:lnTo>
                    <a:lnTo>
                      <a:pt x="87" y="19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8" y="20"/>
                    </a:lnTo>
                    <a:lnTo>
                      <a:pt x="76" y="19"/>
                    </a:lnTo>
                    <a:lnTo>
                      <a:pt x="69" y="19"/>
                    </a:lnTo>
                    <a:lnTo>
                      <a:pt x="67" y="20"/>
                    </a:lnTo>
                    <a:lnTo>
                      <a:pt x="65" y="21"/>
                    </a:lnTo>
                    <a:lnTo>
                      <a:pt x="63" y="20"/>
                    </a:lnTo>
                    <a:lnTo>
                      <a:pt x="61" y="18"/>
                    </a:lnTo>
                    <a:lnTo>
                      <a:pt x="56" y="17"/>
                    </a:lnTo>
                    <a:lnTo>
                      <a:pt x="50" y="18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2" y="18"/>
                    </a:lnTo>
                    <a:lnTo>
                      <a:pt x="38" y="16"/>
                    </a:lnTo>
                    <a:lnTo>
                      <a:pt x="31" y="16"/>
                    </a:lnTo>
                    <a:lnTo>
                      <a:pt x="28" y="17"/>
                    </a:lnTo>
                    <a:lnTo>
                      <a:pt x="26" y="19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5" y="23"/>
                    </a:lnTo>
                    <a:lnTo>
                      <a:pt x="2" y="25"/>
                    </a:lnTo>
                    <a:lnTo>
                      <a:pt x="1" y="28"/>
                    </a:lnTo>
                    <a:lnTo>
                      <a:pt x="0" y="89"/>
                    </a:lnTo>
                    <a:lnTo>
                      <a:pt x="488" y="89"/>
                    </a:lnTo>
                    <a:lnTo>
                      <a:pt x="485" y="25"/>
                    </a:lnTo>
                    <a:lnTo>
                      <a:pt x="484" y="23"/>
                    </a:lnTo>
                    <a:lnTo>
                      <a:pt x="482" y="22"/>
                    </a:lnTo>
                    <a:lnTo>
                      <a:pt x="474" y="22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>
                <a:off x="2310" y="2838"/>
                <a:ext cx="1770" cy="378"/>
              </a:xfrm>
              <a:custGeom>
                <a:avLst/>
                <a:gdLst>
                  <a:gd name="T0" fmla="*/ 494990 w 270"/>
                  <a:gd name="T1" fmla="*/ 6172 h 64"/>
                  <a:gd name="T2" fmla="*/ 445135 w 270"/>
                  <a:gd name="T3" fmla="*/ 1223 h 64"/>
                  <a:gd name="T4" fmla="*/ 421201 w 270"/>
                  <a:gd name="T5" fmla="*/ 0 h 64"/>
                  <a:gd name="T6" fmla="*/ 419221 w 270"/>
                  <a:gd name="T7" fmla="*/ 8440 h 64"/>
                  <a:gd name="T8" fmla="*/ 395241 w 270"/>
                  <a:gd name="T9" fmla="*/ 1223 h 64"/>
                  <a:gd name="T10" fmla="*/ 380334 w 270"/>
                  <a:gd name="T11" fmla="*/ 0 h 64"/>
                  <a:gd name="T12" fmla="*/ 378655 w 270"/>
                  <a:gd name="T13" fmla="*/ 8440 h 64"/>
                  <a:gd name="T14" fmla="*/ 360044 w 270"/>
                  <a:gd name="T15" fmla="*/ 1223 h 64"/>
                  <a:gd name="T16" fmla="*/ 345393 w 270"/>
                  <a:gd name="T17" fmla="*/ 0 h 64"/>
                  <a:gd name="T18" fmla="*/ 343413 w 270"/>
                  <a:gd name="T19" fmla="*/ 8440 h 64"/>
                  <a:gd name="T20" fmla="*/ 326781 w 270"/>
                  <a:gd name="T21" fmla="*/ 1223 h 64"/>
                  <a:gd name="T22" fmla="*/ 313847 w 270"/>
                  <a:gd name="T23" fmla="*/ 0 h 64"/>
                  <a:gd name="T24" fmla="*/ 312176 w 270"/>
                  <a:gd name="T25" fmla="*/ 8440 h 64"/>
                  <a:gd name="T26" fmla="*/ 295544 w 270"/>
                  <a:gd name="T27" fmla="*/ 1223 h 64"/>
                  <a:gd name="T28" fmla="*/ 280584 w 270"/>
                  <a:gd name="T29" fmla="*/ 0 h 64"/>
                  <a:gd name="T30" fmla="*/ 278913 w 270"/>
                  <a:gd name="T31" fmla="*/ 8440 h 64"/>
                  <a:gd name="T32" fmla="*/ 262281 w 270"/>
                  <a:gd name="T33" fmla="*/ 1223 h 64"/>
                  <a:gd name="T34" fmla="*/ 249341 w 270"/>
                  <a:gd name="T35" fmla="*/ 0 h 64"/>
                  <a:gd name="T36" fmla="*/ 247367 w 270"/>
                  <a:gd name="T37" fmla="*/ 8440 h 64"/>
                  <a:gd name="T38" fmla="*/ 230736 w 270"/>
                  <a:gd name="T39" fmla="*/ 1223 h 64"/>
                  <a:gd name="T40" fmla="*/ 216078 w 270"/>
                  <a:gd name="T41" fmla="*/ 0 h 64"/>
                  <a:gd name="T42" fmla="*/ 214104 w 270"/>
                  <a:gd name="T43" fmla="*/ 8440 h 64"/>
                  <a:gd name="T44" fmla="*/ 197473 w 270"/>
                  <a:gd name="T45" fmla="*/ 1223 h 64"/>
                  <a:gd name="T46" fmla="*/ 179163 w 270"/>
                  <a:gd name="T47" fmla="*/ 0 h 64"/>
                  <a:gd name="T48" fmla="*/ 177190 w 270"/>
                  <a:gd name="T49" fmla="*/ 8440 h 64"/>
                  <a:gd name="T50" fmla="*/ 160598 w 270"/>
                  <a:gd name="T51" fmla="*/ 1223 h 64"/>
                  <a:gd name="T52" fmla="*/ 145946 w 270"/>
                  <a:gd name="T53" fmla="*/ 0 h 64"/>
                  <a:gd name="T54" fmla="*/ 143967 w 270"/>
                  <a:gd name="T55" fmla="*/ 8440 h 64"/>
                  <a:gd name="T56" fmla="*/ 123684 w 270"/>
                  <a:gd name="T57" fmla="*/ 1223 h 64"/>
                  <a:gd name="T58" fmla="*/ 109025 w 270"/>
                  <a:gd name="T59" fmla="*/ 0 h 64"/>
                  <a:gd name="T60" fmla="*/ 107052 w 270"/>
                  <a:gd name="T61" fmla="*/ 8440 h 64"/>
                  <a:gd name="T62" fmla="*/ 86769 w 270"/>
                  <a:gd name="T63" fmla="*/ 1223 h 64"/>
                  <a:gd name="T64" fmla="*/ 55480 w 270"/>
                  <a:gd name="T65" fmla="*/ 0 h 64"/>
                  <a:gd name="T66" fmla="*/ 53546 w 270"/>
                  <a:gd name="T67" fmla="*/ 13395 h 64"/>
                  <a:gd name="T68" fmla="*/ 25914 w 270"/>
                  <a:gd name="T69" fmla="*/ 6172 h 64"/>
                  <a:gd name="T70" fmla="*/ 3651 w 270"/>
                  <a:gd name="T71" fmla="*/ 4955 h 64"/>
                  <a:gd name="T72" fmla="*/ 0 w 270"/>
                  <a:gd name="T73" fmla="*/ 77898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0" h="64">
                    <a:moveTo>
                      <a:pt x="270" y="3"/>
                    </a:moveTo>
                    <a:lnTo>
                      <a:pt x="268" y="5"/>
                    </a:lnTo>
                    <a:lnTo>
                      <a:pt x="241" y="5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28" y="0"/>
                    </a:lnTo>
                    <a:lnTo>
                      <a:pt x="227" y="1"/>
                    </a:lnTo>
                    <a:lnTo>
                      <a:pt x="227" y="7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205" y="1"/>
                    </a:lnTo>
                    <a:lnTo>
                      <a:pt x="205" y="7"/>
                    </a:lnTo>
                    <a:lnTo>
                      <a:pt x="195" y="7"/>
                    </a:lnTo>
                    <a:lnTo>
                      <a:pt x="195" y="1"/>
                    </a:lnTo>
                    <a:lnTo>
                      <a:pt x="194" y="0"/>
                    </a:lnTo>
                    <a:lnTo>
                      <a:pt x="187" y="0"/>
                    </a:lnTo>
                    <a:lnTo>
                      <a:pt x="186" y="1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77" y="1"/>
                    </a:lnTo>
                    <a:lnTo>
                      <a:pt x="176" y="0"/>
                    </a:lnTo>
                    <a:lnTo>
                      <a:pt x="170" y="0"/>
                    </a:lnTo>
                    <a:lnTo>
                      <a:pt x="169" y="1"/>
                    </a:lnTo>
                    <a:lnTo>
                      <a:pt x="169" y="7"/>
                    </a:lnTo>
                    <a:lnTo>
                      <a:pt x="160" y="7"/>
                    </a:lnTo>
                    <a:lnTo>
                      <a:pt x="160" y="1"/>
                    </a:lnTo>
                    <a:lnTo>
                      <a:pt x="159" y="0"/>
                    </a:lnTo>
                    <a:lnTo>
                      <a:pt x="152" y="0"/>
                    </a:lnTo>
                    <a:lnTo>
                      <a:pt x="151" y="1"/>
                    </a:lnTo>
                    <a:lnTo>
                      <a:pt x="151" y="7"/>
                    </a:lnTo>
                    <a:lnTo>
                      <a:pt x="142" y="7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4" y="1"/>
                    </a:lnTo>
                    <a:lnTo>
                      <a:pt x="134" y="7"/>
                    </a:lnTo>
                    <a:lnTo>
                      <a:pt x="125" y="7"/>
                    </a:lnTo>
                    <a:lnTo>
                      <a:pt x="125" y="1"/>
                    </a:lnTo>
                    <a:lnTo>
                      <a:pt x="124" y="0"/>
                    </a:lnTo>
                    <a:lnTo>
                      <a:pt x="117" y="0"/>
                    </a:lnTo>
                    <a:lnTo>
                      <a:pt x="116" y="1"/>
                    </a:lnTo>
                    <a:lnTo>
                      <a:pt x="116" y="7"/>
                    </a:lnTo>
                    <a:lnTo>
                      <a:pt x="107" y="7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96" y="1"/>
                    </a:lnTo>
                    <a:lnTo>
                      <a:pt x="96" y="7"/>
                    </a:lnTo>
                    <a:lnTo>
                      <a:pt x="87" y="7"/>
                    </a:lnTo>
                    <a:lnTo>
                      <a:pt x="87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8" y="7"/>
                    </a:lnTo>
                    <a:lnTo>
                      <a:pt x="67" y="7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8" y="1"/>
                    </a:lnTo>
                    <a:lnTo>
                      <a:pt x="58" y="7"/>
                    </a:lnTo>
                    <a:lnTo>
                      <a:pt x="47" y="7"/>
                    </a:lnTo>
                    <a:lnTo>
                      <a:pt x="47" y="1"/>
                    </a:lnTo>
                    <a:lnTo>
                      <a:pt x="46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11"/>
                    </a:lnTo>
                    <a:lnTo>
                      <a:pt x="14" y="11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4020" y="3084"/>
                <a:ext cx="72" cy="132"/>
              </a:xfrm>
              <a:custGeom>
                <a:avLst/>
                <a:gdLst>
                  <a:gd name="T0" fmla="*/ 15552 w 12"/>
                  <a:gd name="T1" fmla="*/ 2078 h 23"/>
                  <a:gd name="T2" fmla="*/ 10368 w 12"/>
                  <a:gd name="T3" fmla="*/ 0 h 23"/>
                  <a:gd name="T4" fmla="*/ 0 w 12"/>
                  <a:gd name="T5" fmla="*/ 0 h 23"/>
                  <a:gd name="T6" fmla="*/ 1296 w 12"/>
                  <a:gd name="T7" fmla="*/ 24965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3">
                    <a:moveTo>
                      <a:pt x="12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1" y="23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62"/>
              <p:cNvSpPr>
                <a:spLocks noChangeShapeType="1"/>
              </p:cNvSpPr>
              <p:nvPr/>
            </p:nvSpPr>
            <p:spPr bwMode="auto">
              <a:xfrm>
                <a:off x="4062" y="2868"/>
                <a:ext cx="0" cy="2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63"/>
              <p:cNvSpPr>
                <a:spLocks/>
              </p:cNvSpPr>
              <p:nvPr/>
            </p:nvSpPr>
            <p:spPr bwMode="auto">
              <a:xfrm>
                <a:off x="3894" y="3084"/>
                <a:ext cx="54" cy="132"/>
              </a:xfrm>
              <a:custGeom>
                <a:avLst/>
                <a:gdLst>
                  <a:gd name="T0" fmla="*/ 1296 w 9"/>
                  <a:gd name="T1" fmla="*/ 24965 h 23"/>
                  <a:gd name="T2" fmla="*/ 0 w 9"/>
                  <a:gd name="T3" fmla="*/ 0 h 23"/>
                  <a:gd name="T4" fmla="*/ 11664 w 9"/>
                  <a:gd name="T5" fmla="*/ 0 h 23"/>
                  <a:gd name="T6" fmla="*/ 10368 w 9"/>
                  <a:gd name="T7" fmla="*/ 24965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1" y="23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8" y="23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720" y="3072"/>
                <a:ext cx="78" cy="144"/>
              </a:xfrm>
              <a:custGeom>
                <a:avLst/>
                <a:gdLst>
                  <a:gd name="T0" fmla="*/ 19773 w 12"/>
                  <a:gd name="T1" fmla="*/ 31104 h 24"/>
                  <a:gd name="T2" fmla="*/ 21424 w 12"/>
                  <a:gd name="T3" fmla="*/ 0 h 24"/>
                  <a:gd name="T4" fmla="*/ 0 w 12"/>
                  <a:gd name="T5" fmla="*/ 0 h 24"/>
                  <a:gd name="T6" fmla="*/ 0 w 12"/>
                  <a:gd name="T7" fmla="*/ 7776 h 24"/>
                  <a:gd name="T8" fmla="*/ 5493 w 12"/>
                  <a:gd name="T9" fmla="*/ 10368 h 24"/>
                  <a:gd name="T10" fmla="*/ 7144 w 12"/>
                  <a:gd name="T11" fmla="*/ 12960 h 24"/>
                  <a:gd name="T12" fmla="*/ 9087 w 12"/>
                  <a:gd name="T13" fmla="*/ 2980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11" y="24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5" y="23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3588" y="3072"/>
                <a:ext cx="72" cy="138"/>
              </a:xfrm>
              <a:custGeom>
                <a:avLst/>
                <a:gdLst>
                  <a:gd name="T0" fmla="*/ 4096 w 9"/>
                  <a:gd name="T1" fmla="*/ 29808 h 23"/>
                  <a:gd name="T2" fmla="*/ 0 w 9"/>
                  <a:gd name="T3" fmla="*/ 0 h 23"/>
                  <a:gd name="T4" fmla="*/ 36864 w 9"/>
                  <a:gd name="T5" fmla="*/ 0 h 23"/>
                  <a:gd name="T6" fmla="*/ 36864 w 9"/>
                  <a:gd name="T7" fmla="*/ 7776 h 23"/>
                  <a:gd name="T8" fmla="*/ 32768 w 9"/>
                  <a:gd name="T9" fmla="*/ 9072 h 23"/>
                  <a:gd name="T10" fmla="*/ 28672 w 9"/>
                  <a:gd name="T11" fmla="*/ 29808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3">
                    <a:moveTo>
                      <a:pt x="1" y="23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23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3480" y="3072"/>
                <a:ext cx="48" cy="144"/>
              </a:xfrm>
              <a:custGeom>
                <a:avLst/>
                <a:gdLst>
                  <a:gd name="T0" fmla="*/ 1296 w 8"/>
                  <a:gd name="T1" fmla="*/ 31104 h 24"/>
                  <a:gd name="T2" fmla="*/ 0 w 8"/>
                  <a:gd name="T3" fmla="*/ 0 h 24"/>
                  <a:gd name="T4" fmla="*/ 10368 w 8"/>
                  <a:gd name="T5" fmla="*/ 0 h 24"/>
                  <a:gd name="T6" fmla="*/ 9072 w 8"/>
                  <a:gd name="T7" fmla="*/ 3110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3366" y="3072"/>
                <a:ext cx="48" cy="144"/>
              </a:xfrm>
              <a:custGeom>
                <a:avLst/>
                <a:gdLst>
                  <a:gd name="T0" fmla="*/ 1296 w 8"/>
                  <a:gd name="T1" fmla="*/ 31104 h 24"/>
                  <a:gd name="T2" fmla="*/ 0 w 8"/>
                  <a:gd name="T3" fmla="*/ 0 h 24"/>
                  <a:gd name="T4" fmla="*/ 10368 w 8"/>
                  <a:gd name="T5" fmla="*/ 0 h 24"/>
                  <a:gd name="T6" fmla="*/ 9072 w 8"/>
                  <a:gd name="T7" fmla="*/ 3110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3252" y="3072"/>
                <a:ext cx="48" cy="144"/>
              </a:xfrm>
              <a:custGeom>
                <a:avLst/>
                <a:gdLst>
                  <a:gd name="T0" fmla="*/ 1296 w 8"/>
                  <a:gd name="T1" fmla="*/ 31104 h 24"/>
                  <a:gd name="T2" fmla="*/ 0 w 8"/>
                  <a:gd name="T3" fmla="*/ 0 h 24"/>
                  <a:gd name="T4" fmla="*/ 10368 w 8"/>
                  <a:gd name="T5" fmla="*/ 0 h 24"/>
                  <a:gd name="T6" fmla="*/ 9072 w 8"/>
                  <a:gd name="T7" fmla="*/ 3110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3132" y="3072"/>
                <a:ext cx="54" cy="144"/>
              </a:xfrm>
              <a:custGeom>
                <a:avLst/>
                <a:gdLst>
                  <a:gd name="T0" fmla="*/ 2140 w 8"/>
                  <a:gd name="T1" fmla="*/ 31104 h 24"/>
                  <a:gd name="T2" fmla="*/ 0 w 8"/>
                  <a:gd name="T3" fmla="*/ 0 h 24"/>
                  <a:gd name="T4" fmla="*/ 16632 w 8"/>
                  <a:gd name="T5" fmla="*/ 0 h 24"/>
                  <a:gd name="T6" fmla="*/ 14445 w 8"/>
                  <a:gd name="T7" fmla="*/ 3110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3024" y="3072"/>
                <a:ext cx="48" cy="144"/>
              </a:xfrm>
              <a:custGeom>
                <a:avLst/>
                <a:gdLst>
                  <a:gd name="T0" fmla="*/ 1296 w 8"/>
                  <a:gd name="T1" fmla="*/ 31104 h 24"/>
                  <a:gd name="T2" fmla="*/ 0 w 8"/>
                  <a:gd name="T3" fmla="*/ 0 h 24"/>
                  <a:gd name="T4" fmla="*/ 10368 w 8"/>
                  <a:gd name="T5" fmla="*/ 0 h 24"/>
                  <a:gd name="T6" fmla="*/ 9072 w 8"/>
                  <a:gd name="T7" fmla="*/ 3110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2892" y="3072"/>
                <a:ext cx="48" cy="144"/>
              </a:xfrm>
              <a:custGeom>
                <a:avLst/>
                <a:gdLst>
                  <a:gd name="T0" fmla="*/ 1296 w 8"/>
                  <a:gd name="T1" fmla="*/ 31104 h 24"/>
                  <a:gd name="T2" fmla="*/ 0 w 8"/>
                  <a:gd name="T3" fmla="*/ 0 h 24"/>
                  <a:gd name="T4" fmla="*/ 10368 w 8"/>
                  <a:gd name="T5" fmla="*/ 0 h 24"/>
                  <a:gd name="T6" fmla="*/ 9072 w 8"/>
                  <a:gd name="T7" fmla="*/ 3110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2754" y="3072"/>
                <a:ext cx="72" cy="144"/>
              </a:xfrm>
              <a:custGeom>
                <a:avLst/>
                <a:gdLst>
                  <a:gd name="T0" fmla="*/ 18209 w 11"/>
                  <a:gd name="T1" fmla="*/ 31104 h 24"/>
                  <a:gd name="T2" fmla="*/ 20180 w 11"/>
                  <a:gd name="T3" fmla="*/ 0 h 24"/>
                  <a:gd name="T4" fmla="*/ 0 w 11"/>
                  <a:gd name="T5" fmla="*/ 0 h 24"/>
                  <a:gd name="T6" fmla="*/ 1970 w 11"/>
                  <a:gd name="T7" fmla="*/ 9072 h 24"/>
                  <a:gd name="T8" fmla="*/ 3639 w 11"/>
                  <a:gd name="T9" fmla="*/ 10368 h 24"/>
                  <a:gd name="T10" fmla="*/ 5609 w 11"/>
                  <a:gd name="T11" fmla="*/ 12960 h 24"/>
                  <a:gd name="T12" fmla="*/ 7285 w 11"/>
                  <a:gd name="T13" fmla="*/ 3110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4">
                    <a:moveTo>
                      <a:pt x="10" y="2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2622" y="3072"/>
                <a:ext cx="72" cy="138"/>
              </a:xfrm>
              <a:custGeom>
                <a:avLst/>
                <a:gdLst>
                  <a:gd name="T0" fmla="*/ 18209 w 11"/>
                  <a:gd name="T1" fmla="*/ 26255 h 24"/>
                  <a:gd name="T2" fmla="*/ 20180 w 11"/>
                  <a:gd name="T3" fmla="*/ 0 h 24"/>
                  <a:gd name="T4" fmla="*/ 0 w 11"/>
                  <a:gd name="T5" fmla="*/ 0 h 24"/>
                  <a:gd name="T6" fmla="*/ 1970 w 11"/>
                  <a:gd name="T7" fmla="*/ 7607 h 24"/>
                  <a:gd name="T8" fmla="*/ 3639 w 11"/>
                  <a:gd name="T9" fmla="*/ 8763 h 24"/>
                  <a:gd name="T10" fmla="*/ 5609 w 11"/>
                  <a:gd name="T11" fmla="*/ 11046 h 24"/>
                  <a:gd name="T12" fmla="*/ 7285 w 11"/>
                  <a:gd name="T13" fmla="*/ 26255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4">
                    <a:moveTo>
                      <a:pt x="10" y="2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24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2412" y="3060"/>
                <a:ext cx="90" cy="156"/>
              </a:xfrm>
              <a:custGeom>
                <a:avLst/>
                <a:gdLst>
                  <a:gd name="T0" fmla="*/ 1614 w 14"/>
                  <a:gd name="T1" fmla="*/ 30079 h 27"/>
                  <a:gd name="T2" fmla="*/ 0 w 14"/>
                  <a:gd name="T3" fmla="*/ 0 h 27"/>
                  <a:gd name="T4" fmla="*/ 23927 w 14"/>
                  <a:gd name="T5" fmla="*/ 0 h 27"/>
                  <a:gd name="T6" fmla="*/ 23927 w 14"/>
                  <a:gd name="T7" fmla="*/ 6743 h 27"/>
                  <a:gd name="T8" fmla="*/ 22314 w 14"/>
                  <a:gd name="T9" fmla="*/ 7713 h 27"/>
                  <a:gd name="T10" fmla="*/ 15416 w 14"/>
                  <a:gd name="T11" fmla="*/ 7713 h 27"/>
                  <a:gd name="T12" fmla="*/ 13558 w 14"/>
                  <a:gd name="T13" fmla="*/ 10013 h 27"/>
                  <a:gd name="T14" fmla="*/ 11944 w 14"/>
                  <a:gd name="T15" fmla="*/ 28941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1" y="2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26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>
                <a:off x="2202" y="2970"/>
                <a:ext cx="72" cy="246"/>
              </a:xfrm>
              <a:custGeom>
                <a:avLst/>
                <a:gdLst>
                  <a:gd name="T0" fmla="*/ 0 w 11"/>
                  <a:gd name="T1" fmla="*/ 53136 h 41"/>
                  <a:gd name="T2" fmla="*/ 1970 w 11"/>
                  <a:gd name="T3" fmla="*/ 3888 h 41"/>
                  <a:gd name="T4" fmla="*/ 3639 w 11"/>
                  <a:gd name="T5" fmla="*/ 1296 h 41"/>
                  <a:gd name="T6" fmla="*/ 7285 w 11"/>
                  <a:gd name="T7" fmla="*/ 0 h 41"/>
                  <a:gd name="T8" fmla="*/ 12895 w 11"/>
                  <a:gd name="T9" fmla="*/ 0 h 41"/>
                  <a:gd name="T10" fmla="*/ 16540 w 11"/>
                  <a:gd name="T11" fmla="*/ 1296 h 41"/>
                  <a:gd name="T12" fmla="*/ 18209 w 11"/>
                  <a:gd name="T13" fmla="*/ 3888 h 41"/>
                  <a:gd name="T14" fmla="*/ 20180 w 11"/>
                  <a:gd name="T15" fmla="*/ 53136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41">
                    <a:moveTo>
                      <a:pt x="0" y="41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41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1728" y="3102"/>
                <a:ext cx="288" cy="114"/>
              </a:xfrm>
              <a:custGeom>
                <a:avLst/>
                <a:gdLst>
                  <a:gd name="T0" fmla="*/ 0 w 45"/>
                  <a:gd name="T1" fmla="*/ 24624 h 19"/>
                  <a:gd name="T2" fmla="*/ 1555 w 45"/>
                  <a:gd name="T3" fmla="*/ 3888 h 19"/>
                  <a:gd name="T4" fmla="*/ 3398 w 45"/>
                  <a:gd name="T5" fmla="*/ 1296 h 19"/>
                  <a:gd name="T6" fmla="*/ 6797 w 45"/>
                  <a:gd name="T7" fmla="*/ 0 h 19"/>
                  <a:gd name="T8" fmla="*/ 68691 w 45"/>
                  <a:gd name="T9" fmla="*/ 0 h 19"/>
                  <a:gd name="T10" fmla="*/ 72090 w 45"/>
                  <a:gd name="T11" fmla="*/ 1296 h 19"/>
                  <a:gd name="T12" fmla="*/ 73933 w 45"/>
                  <a:gd name="T13" fmla="*/ 3888 h 19"/>
                  <a:gd name="T14" fmla="*/ 75488 w 45"/>
                  <a:gd name="T15" fmla="*/ 2462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19">
                    <a:moveTo>
                      <a:pt x="0" y="19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3"/>
                    </a:lnTo>
                    <a:lnTo>
                      <a:pt x="45" y="19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77"/>
              <p:cNvSpPr>
                <a:spLocks/>
              </p:cNvSpPr>
              <p:nvPr/>
            </p:nvSpPr>
            <p:spPr bwMode="auto">
              <a:xfrm>
                <a:off x="2928" y="2688"/>
                <a:ext cx="108" cy="102"/>
              </a:xfrm>
              <a:custGeom>
                <a:avLst/>
                <a:gdLst>
                  <a:gd name="T0" fmla="*/ 0 w 17"/>
                  <a:gd name="T1" fmla="*/ 0 h 17"/>
                  <a:gd name="T2" fmla="*/ 1531 w 17"/>
                  <a:gd name="T3" fmla="*/ 19440 h 17"/>
                  <a:gd name="T4" fmla="*/ 3348 w 17"/>
                  <a:gd name="T5" fmla="*/ 20736 h 17"/>
                  <a:gd name="T6" fmla="*/ 6416 w 17"/>
                  <a:gd name="T7" fmla="*/ 22032 h 17"/>
                  <a:gd name="T8" fmla="*/ 21270 w 17"/>
                  <a:gd name="T9" fmla="*/ 22032 h 17"/>
                  <a:gd name="T10" fmla="*/ 24376 w 17"/>
                  <a:gd name="T11" fmla="*/ 20736 h 17"/>
                  <a:gd name="T12" fmla="*/ 26155 w 17"/>
                  <a:gd name="T13" fmla="*/ 18144 h 17"/>
                  <a:gd name="T14" fmla="*/ 27686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" y="15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78"/>
              <p:cNvSpPr>
                <a:spLocks/>
              </p:cNvSpPr>
              <p:nvPr/>
            </p:nvSpPr>
            <p:spPr bwMode="auto">
              <a:xfrm>
                <a:off x="2676" y="2688"/>
                <a:ext cx="210" cy="120"/>
              </a:xfrm>
              <a:custGeom>
                <a:avLst/>
                <a:gdLst>
                  <a:gd name="T0" fmla="*/ 65303 w 31"/>
                  <a:gd name="T1" fmla="*/ 0 h 20"/>
                  <a:gd name="T2" fmla="*/ 63102 w 31"/>
                  <a:gd name="T3" fmla="*/ 18144 h 20"/>
                  <a:gd name="T4" fmla="*/ 60941 w 31"/>
                  <a:gd name="T5" fmla="*/ 20736 h 20"/>
                  <a:gd name="T6" fmla="*/ 56903 w 31"/>
                  <a:gd name="T7" fmla="*/ 22032 h 20"/>
                  <a:gd name="T8" fmla="*/ 48503 w 31"/>
                  <a:gd name="T9" fmla="*/ 22032 h 20"/>
                  <a:gd name="T10" fmla="*/ 44147 w 31"/>
                  <a:gd name="T11" fmla="*/ 23328 h 20"/>
                  <a:gd name="T12" fmla="*/ 40110 w 31"/>
                  <a:gd name="T13" fmla="*/ 24624 h 20"/>
                  <a:gd name="T14" fmla="*/ 37902 w 31"/>
                  <a:gd name="T15" fmla="*/ 25920 h 20"/>
                  <a:gd name="T16" fmla="*/ 31710 w 31"/>
                  <a:gd name="T17" fmla="*/ 25920 h 20"/>
                  <a:gd name="T18" fmla="*/ 29556 w 31"/>
                  <a:gd name="T19" fmla="*/ 24624 h 20"/>
                  <a:gd name="T20" fmla="*/ 25193 w 31"/>
                  <a:gd name="T21" fmla="*/ 23328 h 20"/>
                  <a:gd name="T22" fmla="*/ 18954 w 31"/>
                  <a:gd name="T23" fmla="*/ 22032 h 20"/>
                  <a:gd name="T24" fmla="*/ 8400 w 31"/>
                  <a:gd name="T25" fmla="*/ 22032 h 20"/>
                  <a:gd name="T26" fmla="*/ 4363 w 31"/>
                  <a:gd name="T27" fmla="*/ 20736 h 20"/>
                  <a:gd name="T28" fmla="*/ 2154 w 31"/>
                  <a:gd name="T29" fmla="*/ 18144 h 20"/>
                  <a:gd name="T30" fmla="*/ 0 w 31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30" y="14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9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79"/>
              <p:cNvSpPr>
                <a:spLocks/>
              </p:cNvSpPr>
              <p:nvPr/>
            </p:nvSpPr>
            <p:spPr bwMode="auto">
              <a:xfrm>
                <a:off x="2328" y="2688"/>
                <a:ext cx="276" cy="144"/>
              </a:xfrm>
              <a:custGeom>
                <a:avLst/>
                <a:gdLst>
                  <a:gd name="T0" fmla="*/ 78338 w 42"/>
                  <a:gd name="T1" fmla="*/ 0 h 24"/>
                  <a:gd name="T2" fmla="*/ 76347 w 42"/>
                  <a:gd name="T3" fmla="*/ 18144 h 24"/>
                  <a:gd name="T4" fmla="*/ 74619 w 42"/>
                  <a:gd name="T5" fmla="*/ 20736 h 24"/>
                  <a:gd name="T6" fmla="*/ 70952 w 42"/>
                  <a:gd name="T7" fmla="*/ 22032 h 24"/>
                  <a:gd name="T8" fmla="*/ 52210 w 42"/>
                  <a:gd name="T9" fmla="*/ 22032 h 24"/>
                  <a:gd name="T10" fmla="*/ 44824 w 42"/>
                  <a:gd name="T11" fmla="*/ 24624 h 24"/>
                  <a:gd name="T12" fmla="*/ 39166 w 42"/>
                  <a:gd name="T13" fmla="*/ 28512 h 24"/>
                  <a:gd name="T14" fmla="*/ 35453 w 42"/>
                  <a:gd name="T15" fmla="*/ 31104 h 24"/>
                  <a:gd name="T16" fmla="*/ 31786 w 42"/>
                  <a:gd name="T17" fmla="*/ 31104 h 24"/>
                  <a:gd name="T18" fmla="*/ 26128 w 42"/>
                  <a:gd name="T19" fmla="*/ 28512 h 24"/>
                  <a:gd name="T20" fmla="*/ 20424 w 42"/>
                  <a:gd name="T21" fmla="*/ 27216 h 24"/>
                  <a:gd name="T22" fmla="*/ 7386 w 42"/>
                  <a:gd name="T23" fmla="*/ 27216 h 24"/>
                  <a:gd name="T24" fmla="*/ 3673 w 42"/>
                  <a:gd name="T25" fmla="*/ 25920 h 24"/>
                  <a:gd name="T26" fmla="*/ 1985 w 42"/>
                  <a:gd name="T27" fmla="*/ 23328 h 24"/>
                  <a:gd name="T28" fmla="*/ 0 w 42"/>
                  <a:gd name="T29" fmla="*/ 0 h 24"/>
                  <a:gd name="T30" fmla="*/ 78338 w 42"/>
                  <a:gd name="T31" fmla="*/ 0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1" y="14"/>
                    </a:lnTo>
                    <a:lnTo>
                      <a:pt x="40" y="16"/>
                    </a:lnTo>
                    <a:lnTo>
                      <a:pt x="38" y="17"/>
                    </a:lnTo>
                    <a:lnTo>
                      <a:pt x="28" y="17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4" y="22"/>
                    </a:lnTo>
                    <a:lnTo>
                      <a:pt x="11" y="21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80"/>
              <p:cNvSpPr>
                <a:spLocks/>
              </p:cNvSpPr>
              <p:nvPr/>
            </p:nvSpPr>
            <p:spPr bwMode="auto">
              <a:xfrm>
                <a:off x="2178" y="2688"/>
                <a:ext cx="114" cy="234"/>
              </a:xfrm>
              <a:custGeom>
                <a:avLst/>
                <a:gdLst>
                  <a:gd name="T0" fmla="*/ 28962 w 18"/>
                  <a:gd name="T1" fmla="*/ 0 h 40"/>
                  <a:gd name="T2" fmla="*/ 27436 w 18"/>
                  <a:gd name="T3" fmla="*/ 29227 h 40"/>
                  <a:gd name="T4" fmla="*/ 25669 w 18"/>
                  <a:gd name="T5" fmla="*/ 31619 h 40"/>
                  <a:gd name="T6" fmla="*/ 24149 w 18"/>
                  <a:gd name="T7" fmla="*/ 34018 h 40"/>
                  <a:gd name="T8" fmla="*/ 24149 w 18"/>
                  <a:gd name="T9" fmla="*/ 43255 h 40"/>
                  <a:gd name="T10" fmla="*/ 22623 w 18"/>
                  <a:gd name="T11" fmla="*/ 45653 h 40"/>
                  <a:gd name="T12" fmla="*/ 19291 w 18"/>
                  <a:gd name="T13" fmla="*/ 46853 h 40"/>
                  <a:gd name="T14" fmla="*/ 11191 w 18"/>
                  <a:gd name="T15" fmla="*/ 46853 h 40"/>
                  <a:gd name="T16" fmla="*/ 8145 w 18"/>
                  <a:gd name="T17" fmla="*/ 45653 h 40"/>
                  <a:gd name="T18" fmla="*/ 6340 w 18"/>
                  <a:gd name="T19" fmla="*/ 43255 h 40"/>
                  <a:gd name="T20" fmla="*/ 6340 w 18"/>
                  <a:gd name="T21" fmla="*/ 34018 h 40"/>
                  <a:gd name="T22" fmla="*/ 4813 w 18"/>
                  <a:gd name="T23" fmla="*/ 30426 h 40"/>
                  <a:gd name="T24" fmla="*/ 1526 w 18"/>
                  <a:gd name="T25" fmla="*/ 27039 h 40"/>
                  <a:gd name="T26" fmla="*/ 0 w 18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40">
                    <a:moveTo>
                      <a:pt x="18" y="0"/>
                    </a:moveTo>
                    <a:lnTo>
                      <a:pt x="17" y="25"/>
                    </a:lnTo>
                    <a:lnTo>
                      <a:pt x="16" y="27"/>
                    </a:lnTo>
                    <a:lnTo>
                      <a:pt x="15" y="29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2" y="40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auto">
              <a:xfrm>
                <a:off x="1926" y="2688"/>
                <a:ext cx="210" cy="156"/>
              </a:xfrm>
              <a:custGeom>
                <a:avLst/>
                <a:gdLst>
                  <a:gd name="T0" fmla="*/ 59345 w 32"/>
                  <a:gd name="T1" fmla="*/ 1167 h 27"/>
                  <a:gd name="T2" fmla="*/ 57363 w 32"/>
                  <a:gd name="T3" fmla="*/ 18893 h 27"/>
                  <a:gd name="T4" fmla="*/ 55683 w 32"/>
                  <a:gd name="T5" fmla="*/ 21233 h 27"/>
                  <a:gd name="T6" fmla="*/ 52028 w 32"/>
                  <a:gd name="T7" fmla="*/ 22366 h 27"/>
                  <a:gd name="T8" fmla="*/ 42676 w 32"/>
                  <a:gd name="T9" fmla="*/ 22366 h 27"/>
                  <a:gd name="T10" fmla="*/ 35313 w 32"/>
                  <a:gd name="T11" fmla="*/ 23336 h 27"/>
                  <a:gd name="T12" fmla="*/ 29676 w 32"/>
                  <a:gd name="T13" fmla="*/ 26809 h 27"/>
                  <a:gd name="T14" fmla="*/ 26014 w 32"/>
                  <a:gd name="T15" fmla="*/ 28941 h 27"/>
                  <a:gd name="T16" fmla="*/ 22306 w 32"/>
                  <a:gd name="T17" fmla="*/ 30079 h 27"/>
                  <a:gd name="T18" fmla="*/ 7363 w 32"/>
                  <a:gd name="T19" fmla="*/ 30079 h 27"/>
                  <a:gd name="T20" fmla="*/ 3662 w 32"/>
                  <a:gd name="T21" fmla="*/ 28941 h 27"/>
                  <a:gd name="T22" fmla="*/ 1982 w 32"/>
                  <a:gd name="T23" fmla="*/ 26809 h 27"/>
                  <a:gd name="T24" fmla="*/ 0 w 32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27">
                    <a:moveTo>
                      <a:pt x="32" y="1"/>
                    </a:moveTo>
                    <a:lnTo>
                      <a:pt x="31" y="17"/>
                    </a:lnTo>
                    <a:lnTo>
                      <a:pt x="30" y="19"/>
                    </a:lnTo>
                    <a:lnTo>
                      <a:pt x="28" y="20"/>
                    </a:lnTo>
                    <a:lnTo>
                      <a:pt x="23" y="20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2" y="27"/>
                    </a:lnTo>
                    <a:lnTo>
                      <a:pt x="4" y="27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82"/>
              <p:cNvSpPr>
                <a:spLocks noChangeShapeType="1"/>
              </p:cNvSpPr>
              <p:nvPr/>
            </p:nvSpPr>
            <p:spPr bwMode="auto">
              <a:xfrm>
                <a:off x="2070" y="2808"/>
                <a:ext cx="0" cy="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83"/>
              <p:cNvSpPr>
                <a:spLocks noChangeShapeType="1"/>
              </p:cNvSpPr>
              <p:nvPr/>
            </p:nvSpPr>
            <p:spPr bwMode="auto">
              <a:xfrm>
                <a:off x="2118" y="2802"/>
                <a:ext cx="0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Freeform 84"/>
              <p:cNvSpPr>
                <a:spLocks/>
              </p:cNvSpPr>
              <p:nvPr/>
            </p:nvSpPr>
            <p:spPr bwMode="auto">
              <a:xfrm>
                <a:off x="918" y="2802"/>
                <a:ext cx="168" cy="42"/>
              </a:xfrm>
              <a:custGeom>
                <a:avLst/>
                <a:gdLst>
                  <a:gd name="T0" fmla="*/ 50985 w 25"/>
                  <a:gd name="T1" fmla="*/ 0 h 8"/>
                  <a:gd name="T2" fmla="*/ 8172 w 25"/>
                  <a:gd name="T3" fmla="*/ 0 h 8"/>
                  <a:gd name="T4" fmla="*/ 3931 w 25"/>
                  <a:gd name="T5" fmla="*/ 719 h 8"/>
                  <a:gd name="T6" fmla="*/ 2124 w 25"/>
                  <a:gd name="T7" fmla="*/ 2315 h 8"/>
                  <a:gd name="T8" fmla="*/ 0 w 25"/>
                  <a:gd name="T9" fmla="*/ 609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85"/>
              <p:cNvSpPr>
                <a:spLocks noChangeShapeType="1"/>
              </p:cNvSpPr>
              <p:nvPr/>
            </p:nvSpPr>
            <p:spPr bwMode="auto">
              <a:xfrm flipH="1">
                <a:off x="990" y="3084"/>
                <a:ext cx="6" cy="13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86"/>
              <p:cNvSpPr>
                <a:spLocks noChangeShapeType="1"/>
              </p:cNvSpPr>
              <p:nvPr/>
            </p:nvSpPr>
            <p:spPr bwMode="auto">
              <a:xfrm>
                <a:off x="1050" y="3084"/>
                <a:ext cx="12" cy="13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87"/>
              <p:cNvSpPr>
                <a:spLocks noChangeShapeType="1"/>
              </p:cNvSpPr>
              <p:nvPr/>
            </p:nvSpPr>
            <p:spPr bwMode="auto">
              <a:xfrm>
                <a:off x="1686" y="3030"/>
                <a:ext cx="366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88"/>
              <p:cNvSpPr>
                <a:spLocks noChangeShapeType="1"/>
              </p:cNvSpPr>
              <p:nvPr/>
            </p:nvSpPr>
            <p:spPr bwMode="auto">
              <a:xfrm>
                <a:off x="1560" y="3030"/>
                <a:ext cx="5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89"/>
              <p:cNvSpPr>
                <a:spLocks noChangeShapeType="1"/>
              </p:cNvSpPr>
              <p:nvPr/>
            </p:nvSpPr>
            <p:spPr bwMode="auto">
              <a:xfrm>
                <a:off x="1680" y="2916"/>
                <a:ext cx="38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90"/>
              <p:cNvSpPr>
                <a:spLocks noChangeShapeType="1"/>
              </p:cNvSpPr>
              <p:nvPr/>
            </p:nvSpPr>
            <p:spPr bwMode="auto">
              <a:xfrm>
                <a:off x="1548" y="2916"/>
                <a:ext cx="72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91"/>
              <p:cNvSpPr>
                <a:spLocks noChangeShapeType="1"/>
              </p:cNvSpPr>
              <p:nvPr/>
            </p:nvSpPr>
            <p:spPr bwMode="auto">
              <a:xfrm>
                <a:off x="1428" y="3030"/>
                <a:ext cx="5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92"/>
              <p:cNvSpPr>
                <a:spLocks noChangeShapeType="1"/>
              </p:cNvSpPr>
              <p:nvPr/>
            </p:nvSpPr>
            <p:spPr bwMode="auto">
              <a:xfrm>
                <a:off x="1416" y="2916"/>
                <a:ext cx="72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93"/>
              <p:cNvSpPr>
                <a:spLocks noChangeShapeType="1"/>
              </p:cNvSpPr>
              <p:nvPr/>
            </p:nvSpPr>
            <p:spPr bwMode="auto">
              <a:xfrm>
                <a:off x="1302" y="3054"/>
                <a:ext cx="5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94"/>
              <p:cNvSpPr>
                <a:spLocks noChangeShapeType="1"/>
              </p:cNvSpPr>
              <p:nvPr/>
            </p:nvSpPr>
            <p:spPr bwMode="auto">
              <a:xfrm>
                <a:off x="1302" y="2904"/>
                <a:ext cx="60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95"/>
              <p:cNvSpPr>
                <a:spLocks noChangeShapeType="1"/>
              </p:cNvSpPr>
              <p:nvPr/>
            </p:nvSpPr>
            <p:spPr bwMode="auto">
              <a:xfrm>
                <a:off x="1176" y="3060"/>
                <a:ext cx="4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6"/>
              <p:cNvSpPr>
                <a:spLocks noChangeShapeType="1"/>
              </p:cNvSpPr>
              <p:nvPr/>
            </p:nvSpPr>
            <p:spPr bwMode="auto">
              <a:xfrm>
                <a:off x="1176" y="2892"/>
                <a:ext cx="5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97"/>
              <p:cNvSpPr>
                <a:spLocks noChangeShapeType="1"/>
              </p:cNvSpPr>
              <p:nvPr/>
            </p:nvSpPr>
            <p:spPr bwMode="auto">
              <a:xfrm>
                <a:off x="942" y="2868"/>
                <a:ext cx="0" cy="21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98"/>
              <p:cNvSpPr>
                <a:spLocks noChangeShapeType="1"/>
              </p:cNvSpPr>
              <p:nvPr/>
            </p:nvSpPr>
            <p:spPr bwMode="auto">
              <a:xfrm>
                <a:off x="1050" y="3084"/>
                <a:ext cx="5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99"/>
              <p:cNvSpPr>
                <a:spLocks/>
              </p:cNvSpPr>
              <p:nvPr/>
            </p:nvSpPr>
            <p:spPr bwMode="auto">
              <a:xfrm>
                <a:off x="2052" y="2850"/>
                <a:ext cx="96" cy="366"/>
              </a:xfrm>
              <a:custGeom>
                <a:avLst/>
                <a:gdLst>
                  <a:gd name="T0" fmla="*/ 0 w 15"/>
                  <a:gd name="T1" fmla="*/ 79056 h 61"/>
                  <a:gd name="T2" fmla="*/ 1555 w 15"/>
                  <a:gd name="T3" fmla="*/ 3888 h 61"/>
                  <a:gd name="T4" fmla="*/ 3398 w 15"/>
                  <a:gd name="T5" fmla="*/ 1296 h 61"/>
                  <a:gd name="T6" fmla="*/ 6797 w 15"/>
                  <a:gd name="T7" fmla="*/ 0 h 61"/>
                  <a:gd name="T8" fmla="*/ 18349 w 15"/>
                  <a:gd name="T9" fmla="*/ 0 h 61"/>
                  <a:gd name="T10" fmla="*/ 21747 w 15"/>
                  <a:gd name="T11" fmla="*/ 1296 h 61"/>
                  <a:gd name="T12" fmla="*/ 23590 w 15"/>
                  <a:gd name="T13" fmla="*/ 3888 h 61"/>
                  <a:gd name="T14" fmla="*/ 25152 w 15"/>
                  <a:gd name="T15" fmla="*/ 79056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61">
                    <a:moveTo>
                      <a:pt x="0" y="61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61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Freeform 100"/>
              <p:cNvSpPr>
                <a:spLocks/>
              </p:cNvSpPr>
              <p:nvPr/>
            </p:nvSpPr>
            <p:spPr bwMode="auto">
              <a:xfrm>
                <a:off x="1596" y="2844"/>
                <a:ext cx="90" cy="372"/>
              </a:xfrm>
              <a:custGeom>
                <a:avLst/>
                <a:gdLst>
                  <a:gd name="T0" fmla="*/ 0 w 14"/>
                  <a:gd name="T1" fmla="*/ 80352 h 62"/>
                  <a:gd name="T2" fmla="*/ 1614 w 14"/>
                  <a:gd name="T3" fmla="*/ 59616 h 62"/>
                  <a:gd name="T4" fmla="*/ 3471 w 14"/>
                  <a:gd name="T5" fmla="*/ 57024 h 62"/>
                  <a:gd name="T6" fmla="*/ 5040 w 14"/>
                  <a:gd name="T7" fmla="*/ 54432 h 62"/>
                  <a:gd name="T8" fmla="*/ 6904 w 14"/>
                  <a:gd name="T9" fmla="*/ 3888 h 62"/>
                  <a:gd name="T10" fmla="*/ 8511 w 14"/>
                  <a:gd name="T11" fmla="*/ 1296 h 62"/>
                  <a:gd name="T12" fmla="*/ 11944 w 14"/>
                  <a:gd name="T13" fmla="*/ 0 h 62"/>
                  <a:gd name="T14" fmla="*/ 16984 w 14"/>
                  <a:gd name="T15" fmla="*/ 0 h 62"/>
                  <a:gd name="T16" fmla="*/ 20456 w 14"/>
                  <a:gd name="T17" fmla="*/ 1296 h 62"/>
                  <a:gd name="T18" fmla="*/ 22314 w 14"/>
                  <a:gd name="T19" fmla="*/ 3888 h 62"/>
                  <a:gd name="T20" fmla="*/ 23927 w 14"/>
                  <a:gd name="T21" fmla="*/ 80352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62">
                    <a:moveTo>
                      <a:pt x="0" y="62"/>
                    </a:moveTo>
                    <a:lnTo>
                      <a:pt x="1" y="46"/>
                    </a:lnTo>
                    <a:lnTo>
                      <a:pt x="2" y="44"/>
                    </a:lnTo>
                    <a:lnTo>
                      <a:pt x="3" y="42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3"/>
                    </a:lnTo>
                    <a:lnTo>
                      <a:pt x="14" y="62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101"/>
              <p:cNvSpPr>
                <a:spLocks/>
              </p:cNvSpPr>
              <p:nvPr/>
            </p:nvSpPr>
            <p:spPr bwMode="auto">
              <a:xfrm>
                <a:off x="1482" y="2844"/>
                <a:ext cx="78" cy="372"/>
              </a:xfrm>
              <a:custGeom>
                <a:avLst/>
                <a:gdLst>
                  <a:gd name="T0" fmla="*/ 0 w 11"/>
                  <a:gd name="T1" fmla="*/ 277839 h 41"/>
                  <a:gd name="T2" fmla="*/ 2517 w 11"/>
                  <a:gd name="T3" fmla="*/ 20170 h 41"/>
                  <a:gd name="T4" fmla="*/ 4978 w 11"/>
                  <a:gd name="T5" fmla="*/ 6750 h 41"/>
                  <a:gd name="T6" fmla="*/ 10005 w 11"/>
                  <a:gd name="T7" fmla="*/ 0 h 41"/>
                  <a:gd name="T8" fmla="*/ 17848 w 11"/>
                  <a:gd name="T9" fmla="*/ 0 h 41"/>
                  <a:gd name="T10" fmla="*/ 22826 w 11"/>
                  <a:gd name="T11" fmla="*/ 6750 h 41"/>
                  <a:gd name="T12" fmla="*/ 25293 w 11"/>
                  <a:gd name="T13" fmla="*/ 20170 h 41"/>
                  <a:gd name="T14" fmla="*/ 27803 w 11"/>
                  <a:gd name="T15" fmla="*/ 277839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41">
                    <a:moveTo>
                      <a:pt x="0" y="41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41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102"/>
              <p:cNvSpPr>
                <a:spLocks/>
              </p:cNvSpPr>
              <p:nvPr/>
            </p:nvSpPr>
            <p:spPr bwMode="auto">
              <a:xfrm>
                <a:off x="1356" y="2844"/>
                <a:ext cx="72" cy="372"/>
              </a:xfrm>
              <a:custGeom>
                <a:avLst/>
                <a:gdLst>
                  <a:gd name="T0" fmla="*/ 0 w 11"/>
                  <a:gd name="T1" fmla="*/ 277839 h 41"/>
                  <a:gd name="T2" fmla="*/ 1970 w 11"/>
                  <a:gd name="T3" fmla="*/ 20170 h 41"/>
                  <a:gd name="T4" fmla="*/ 3639 w 11"/>
                  <a:gd name="T5" fmla="*/ 6750 h 41"/>
                  <a:gd name="T6" fmla="*/ 7285 w 11"/>
                  <a:gd name="T7" fmla="*/ 0 h 41"/>
                  <a:gd name="T8" fmla="*/ 12895 w 11"/>
                  <a:gd name="T9" fmla="*/ 0 h 41"/>
                  <a:gd name="T10" fmla="*/ 16540 w 11"/>
                  <a:gd name="T11" fmla="*/ 6750 h 41"/>
                  <a:gd name="T12" fmla="*/ 18209 w 11"/>
                  <a:gd name="T13" fmla="*/ 20170 h 41"/>
                  <a:gd name="T14" fmla="*/ 20180 w 11"/>
                  <a:gd name="T15" fmla="*/ 277839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41">
                    <a:moveTo>
                      <a:pt x="0" y="41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41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Freeform 103"/>
              <p:cNvSpPr>
                <a:spLocks/>
              </p:cNvSpPr>
              <p:nvPr/>
            </p:nvSpPr>
            <p:spPr bwMode="auto">
              <a:xfrm>
                <a:off x="1224" y="2844"/>
                <a:ext cx="78" cy="372"/>
              </a:xfrm>
              <a:custGeom>
                <a:avLst/>
                <a:gdLst>
                  <a:gd name="T0" fmla="*/ 0 w 13"/>
                  <a:gd name="T1" fmla="*/ 76602 h 63"/>
                  <a:gd name="T2" fmla="*/ 1296 w 13"/>
                  <a:gd name="T3" fmla="*/ 3696 h 63"/>
                  <a:gd name="T4" fmla="*/ 2592 w 13"/>
                  <a:gd name="T5" fmla="*/ 1222 h 63"/>
                  <a:gd name="T6" fmla="*/ 5184 w 13"/>
                  <a:gd name="T7" fmla="*/ 0 h 63"/>
                  <a:gd name="T8" fmla="*/ 11664 w 13"/>
                  <a:gd name="T9" fmla="*/ 0 h 63"/>
                  <a:gd name="T10" fmla="*/ 14256 w 13"/>
                  <a:gd name="T11" fmla="*/ 1222 h 63"/>
                  <a:gd name="T12" fmla="*/ 15552 w 13"/>
                  <a:gd name="T13" fmla="*/ 3696 h 63"/>
                  <a:gd name="T14" fmla="*/ 16848 w 13"/>
                  <a:gd name="T15" fmla="*/ 7660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3">
                    <a:moveTo>
                      <a:pt x="0" y="63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3" y="63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104"/>
              <p:cNvSpPr>
                <a:spLocks/>
              </p:cNvSpPr>
              <p:nvPr/>
            </p:nvSpPr>
            <p:spPr bwMode="auto">
              <a:xfrm>
                <a:off x="918" y="3084"/>
                <a:ext cx="78" cy="12"/>
              </a:xfrm>
              <a:custGeom>
                <a:avLst/>
                <a:gdLst>
                  <a:gd name="T0" fmla="*/ 0 w 11"/>
                  <a:gd name="T1" fmla="*/ 2592 h 2"/>
                  <a:gd name="T2" fmla="*/ 7495 w 11"/>
                  <a:gd name="T3" fmla="*/ 0 h 2"/>
                  <a:gd name="T4" fmla="*/ 27803 w 1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3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105"/>
              <p:cNvSpPr>
                <a:spLocks/>
              </p:cNvSpPr>
              <p:nvPr/>
            </p:nvSpPr>
            <p:spPr bwMode="auto">
              <a:xfrm>
                <a:off x="918" y="2850"/>
                <a:ext cx="186" cy="18"/>
              </a:xfrm>
              <a:custGeom>
                <a:avLst/>
                <a:gdLst>
                  <a:gd name="T0" fmla="*/ 0 w 29"/>
                  <a:gd name="T1" fmla="*/ 0 h 2"/>
                  <a:gd name="T2" fmla="*/ 5016 w 29"/>
                  <a:gd name="T3" fmla="*/ 13122 h 2"/>
                  <a:gd name="T4" fmla="*/ 49078 w 29"/>
                  <a:gd name="T5" fmla="*/ 1312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2">
                    <a:moveTo>
                      <a:pt x="0" y="0"/>
                    </a:moveTo>
                    <a:lnTo>
                      <a:pt x="3" y="2"/>
                    </a:lnTo>
                    <a:lnTo>
                      <a:pt x="29" y="2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106"/>
              <p:cNvSpPr>
                <a:spLocks/>
              </p:cNvSpPr>
              <p:nvPr/>
            </p:nvSpPr>
            <p:spPr bwMode="auto">
              <a:xfrm>
                <a:off x="1104" y="2838"/>
                <a:ext cx="72" cy="372"/>
              </a:xfrm>
              <a:custGeom>
                <a:avLst/>
                <a:gdLst>
                  <a:gd name="T0" fmla="*/ 0 w 11"/>
                  <a:gd name="T1" fmla="*/ 76602 h 63"/>
                  <a:gd name="T2" fmla="*/ 1970 w 11"/>
                  <a:gd name="T3" fmla="*/ 3696 h 63"/>
                  <a:gd name="T4" fmla="*/ 3639 w 11"/>
                  <a:gd name="T5" fmla="*/ 1222 h 63"/>
                  <a:gd name="T6" fmla="*/ 7285 w 11"/>
                  <a:gd name="T7" fmla="*/ 0 h 63"/>
                  <a:gd name="T8" fmla="*/ 12895 w 11"/>
                  <a:gd name="T9" fmla="*/ 0 h 63"/>
                  <a:gd name="T10" fmla="*/ 16540 w 11"/>
                  <a:gd name="T11" fmla="*/ 1222 h 63"/>
                  <a:gd name="T12" fmla="*/ 18209 w 11"/>
                  <a:gd name="T13" fmla="*/ 3696 h 63"/>
                  <a:gd name="T14" fmla="*/ 20180 w 11"/>
                  <a:gd name="T15" fmla="*/ 7660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63">
                    <a:moveTo>
                      <a:pt x="0" y="63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63"/>
                    </a:lnTo>
                  </a:path>
                </a:pathLst>
              </a:custGeom>
              <a:solidFill>
                <a:srgbClr val="C0C0C0">
                  <a:alpha val="50195"/>
                </a:srgbClr>
              </a:solidFill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107"/>
              <p:cNvSpPr>
                <a:spLocks noChangeShapeType="1"/>
              </p:cNvSpPr>
              <p:nvPr/>
            </p:nvSpPr>
            <p:spPr bwMode="auto">
              <a:xfrm flipH="1">
                <a:off x="864" y="2970"/>
                <a:ext cx="12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Dot"/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6" name="Text Box 138"/>
            <p:cNvSpPr txBox="1">
              <a:spLocks noChangeArrowheads="1"/>
            </p:cNvSpPr>
            <p:nvPr/>
          </p:nvSpPr>
          <p:spPr bwMode="auto">
            <a:xfrm>
              <a:off x="960" y="2784"/>
              <a:ext cx="2592" cy="28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600" b="1" i="1">
                  <a:latin typeface="Arial" charset="0"/>
                </a:rPr>
                <a:t>ランド　１　２　３　４　５、・・・</a:t>
              </a:r>
            </a:p>
          </p:txBody>
        </p:sp>
        <p:sp>
          <p:nvSpPr>
            <p:cNvPr id="37" name="Line 140"/>
            <p:cNvSpPr>
              <a:spLocks noChangeShapeType="1"/>
            </p:cNvSpPr>
            <p:nvPr/>
          </p:nvSpPr>
          <p:spPr bwMode="auto">
            <a:xfrm flipV="1">
              <a:off x="2016" y="2304"/>
              <a:ext cx="4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ja-JP" altLang="en-US"/>
            </a:p>
          </p:txBody>
        </p:sp>
        <p:sp>
          <p:nvSpPr>
            <p:cNvPr id="38" name="Line 141"/>
            <p:cNvSpPr>
              <a:spLocks noChangeShapeType="1"/>
            </p:cNvSpPr>
            <p:nvPr/>
          </p:nvSpPr>
          <p:spPr bwMode="auto">
            <a:xfrm flipV="1">
              <a:off x="2208" y="2304"/>
              <a:ext cx="4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ja-JP" altLang="en-US"/>
            </a:p>
          </p:txBody>
        </p:sp>
        <p:sp>
          <p:nvSpPr>
            <p:cNvPr id="39" name="Line 142"/>
            <p:cNvSpPr>
              <a:spLocks noChangeShapeType="1"/>
            </p:cNvSpPr>
            <p:nvPr/>
          </p:nvSpPr>
          <p:spPr bwMode="auto">
            <a:xfrm flipV="1">
              <a:off x="2352" y="2304"/>
              <a:ext cx="4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ja-JP" altLang="en-US"/>
            </a:p>
          </p:txBody>
        </p:sp>
        <p:sp>
          <p:nvSpPr>
            <p:cNvPr id="40" name="Line 143"/>
            <p:cNvSpPr>
              <a:spLocks noChangeShapeType="1"/>
            </p:cNvSpPr>
            <p:nvPr/>
          </p:nvSpPr>
          <p:spPr bwMode="auto">
            <a:xfrm flipV="1">
              <a:off x="2496" y="2304"/>
              <a:ext cx="4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ja-JP" altLang="en-US"/>
            </a:p>
          </p:txBody>
        </p:sp>
        <p:sp>
          <p:nvSpPr>
            <p:cNvPr id="41" name="Line 144"/>
            <p:cNvSpPr>
              <a:spLocks noChangeShapeType="1"/>
            </p:cNvSpPr>
            <p:nvPr/>
          </p:nvSpPr>
          <p:spPr bwMode="auto">
            <a:xfrm flipV="1">
              <a:off x="2688" y="2304"/>
              <a:ext cx="4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1164116" y="2480570"/>
            <a:ext cx="2450264" cy="1842199"/>
            <a:chOff x="1164116" y="2480570"/>
            <a:chExt cx="2450264" cy="1842199"/>
          </a:xfrm>
        </p:grpSpPr>
        <p:sp>
          <p:nvSpPr>
            <p:cNvPr id="98" name="フリーフォーム 97"/>
            <p:cNvSpPr/>
            <p:nvPr/>
          </p:nvSpPr>
          <p:spPr bwMode="auto">
            <a:xfrm>
              <a:off x="1611086" y="2698173"/>
              <a:ext cx="1934122" cy="240986"/>
            </a:xfrm>
            <a:custGeom>
              <a:avLst/>
              <a:gdLst>
                <a:gd name="connsiteX0" fmla="*/ 0 w 1382485"/>
                <a:gd name="connsiteY0" fmla="*/ 141644 h 163432"/>
                <a:gd name="connsiteX1" fmla="*/ 740228 w 1382485"/>
                <a:gd name="connsiteY1" fmla="*/ 130 h 163432"/>
                <a:gd name="connsiteX2" fmla="*/ 957943 w 1382485"/>
                <a:gd name="connsiteY2" fmla="*/ 163416 h 163432"/>
                <a:gd name="connsiteX3" fmla="*/ 1382485 w 1382485"/>
                <a:gd name="connsiteY3" fmla="*/ 11016 h 1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85" h="163432">
                  <a:moveTo>
                    <a:pt x="0" y="141644"/>
                  </a:moveTo>
                  <a:cubicBezTo>
                    <a:pt x="290285" y="69072"/>
                    <a:pt x="580571" y="-3499"/>
                    <a:pt x="740228" y="130"/>
                  </a:cubicBezTo>
                  <a:cubicBezTo>
                    <a:pt x="899885" y="3759"/>
                    <a:pt x="850900" y="161602"/>
                    <a:pt x="957943" y="163416"/>
                  </a:cubicBezTo>
                  <a:cubicBezTo>
                    <a:pt x="1064986" y="165230"/>
                    <a:pt x="1224642" y="16459"/>
                    <a:pt x="1382485" y="11016"/>
                  </a:cubicBez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9" name="フリーフォーム 98"/>
            <p:cNvSpPr/>
            <p:nvPr/>
          </p:nvSpPr>
          <p:spPr bwMode="auto">
            <a:xfrm>
              <a:off x="1680258" y="2480570"/>
              <a:ext cx="1934122" cy="240986"/>
            </a:xfrm>
            <a:custGeom>
              <a:avLst/>
              <a:gdLst>
                <a:gd name="connsiteX0" fmla="*/ 0 w 1382485"/>
                <a:gd name="connsiteY0" fmla="*/ 141644 h 163432"/>
                <a:gd name="connsiteX1" fmla="*/ 740228 w 1382485"/>
                <a:gd name="connsiteY1" fmla="*/ 130 h 163432"/>
                <a:gd name="connsiteX2" fmla="*/ 957943 w 1382485"/>
                <a:gd name="connsiteY2" fmla="*/ 163416 h 163432"/>
                <a:gd name="connsiteX3" fmla="*/ 1382485 w 1382485"/>
                <a:gd name="connsiteY3" fmla="*/ 11016 h 1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85" h="163432">
                  <a:moveTo>
                    <a:pt x="0" y="141644"/>
                  </a:moveTo>
                  <a:cubicBezTo>
                    <a:pt x="290285" y="69072"/>
                    <a:pt x="580571" y="-3499"/>
                    <a:pt x="740228" y="130"/>
                  </a:cubicBezTo>
                  <a:cubicBezTo>
                    <a:pt x="899885" y="3759"/>
                    <a:pt x="850900" y="161602"/>
                    <a:pt x="957943" y="163416"/>
                  </a:cubicBezTo>
                  <a:cubicBezTo>
                    <a:pt x="1064986" y="165230"/>
                    <a:pt x="1224642" y="16459"/>
                    <a:pt x="1382485" y="11016"/>
                  </a:cubicBez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0" name="フリーフォーム 99"/>
            <p:cNvSpPr/>
            <p:nvPr/>
          </p:nvSpPr>
          <p:spPr bwMode="auto">
            <a:xfrm>
              <a:off x="1164116" y="3852297"/>
              <a:ext cx="1934122" cy="240986"/>
            </a:xfrm>
            <a:custGeom>
              <a:avLst/>
              <a:gdLst>
                <a:gd name="connsiteX0" fmla="*/ 0 w 1382485"/>
                <a:gd name="connsiteY0" fmla="*/ 141644 h 163432"/>
                <a:gd name="connsiteX1" fmla="*/ 740228 w 1382485"/>
                <a:gd name="connsiteY1" fmla="*/ 130 h 163432"/>
                <a:gd name="connsiteX2" fmla="*/ 957943 w 1382485"/>
                <a:gd name="connsiteY2" fmla="*/ 163416 h 163432"/>
                <a:gd name="connsiteX3" fmla="*/ 1382485 w 1382485"/>
                <a:gd name="connsiteY3" fmla="*/ 11016 h 1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85" h="163432">
                  <a:moveTo>
                    <a:pt x="0" y="141644"/>
                  </a:moveTo>
                  <a:cubicBezTo>
                    <a:pt x="290285" y="69072"/>
                    <a:pt x="580571" y="-3499"/>
                    <a:pt x="740228" y="130"/>
                  </a:cubicBezTo>
                  <a:cubicBezTo>
                    <a:pt x="899885" y="3759"/>
                    <a:pt x="850900" y="161602"/>
                    <a:pt x="957943" y="163416"/>
                  </a:cubicBezTo>
                  <a:cubicBezTo>
                    <a:pt x="1064986" y="165230"/>
                    <a:pt x="1224642" y="16459"/>
                    <a:pt x="1382485" y="11016"/>
                  </a:cubicBez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1" name="フリーフォーム 100"/>
            <p:cNvSpPr/>
            <p:nvPr/>
          </p:nvSpPr>
          <p:spPr bwMode="auto">
            <a:xfrm>
              <a:off x="1248355" y="4081783"/>
              <a:ext cx="1934122" cy="240986"/>
            </a:xfrm>
            <a:custGeom>
              <a:avLst/>
              <a:gdLst>
                <a:gd name="connsiteX0" fmla="*/ 0 w 1382485"/>
                <a:gd name="connsiteY0" fmla="*/ 141644 h 163432"/>
                <a:gd name="connsiteX1" fmla="*/ 740228 w 1382485"/>
                <a:gd name="connsiteY1" fmla="*/ 130 h 163432"/>
                <a:gd name="connsiteX2" fmla="*/ 957943 w 1382485"/>
                <a:gd name="connsiteY2" fmla="*/ 163416 h 163432"/>
                <a:gd name="connsiteX3" fmla="*/ 1382485 w 1382485"/>
                <a:gd name="connsiteY3" fmla="*/ 11016 h 1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85" h="163432">
                  <a:moveTo>
                    <a:pt x="0" y="141644"/>
                  </a:moveTo>
                  <a:cubicBezTo>
                    <a:pt x="290285" y="69072"/>
                    <a:pt x="580571" y="-3499"/>
                    <a:pt x="740228" y="130"/>
                  </a:cubicBezTo>
                  <a:cubicBezTo>
                    <a:pt x="899885" y="3759"/>
                    <a:pt x="850900" y="161602"/>
                    <a:pt x="957943" y="163416"/>
                  </a:cubicBezTo>
                  <a:cubicBezTo>
                    <a:pt x="1064986" y="165230"/>
                    <a:pt x="1224642" y="16459"/>
                    <a:pt x="1382485" y="11016"/>
                  </a:cubicBez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02" name="Text Box 121"/>
          <p:cNvSpPr txBox="1">
            <a:spLocks noChangeArrowheads="1"/>
          </p:cNvSpPr>
          <p:nvPr/>
        </p:nvSpPr>
        <p:spPr bwMode="auto">
          <a:xfrm>
            <a:off x="990600" y="5181600"/>
            <a:ext cx="6629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400" b="1" i="1" dirty="0">
                <a:solidFill>
                  <a:srgbClr val="FE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工具の中心が縄跳びしてる様に振れてないか？</a:t>
            </a:r>
          </a:p>
        </p:txBody>
      </p:sp>
    </p:spTree>
    <p:extLst>
      <p:ext uri="{BB962C8B-B14F-4D97-AF65-F5344CB8AC3E}">
        <p14:creationId xmlns:p14="http://schemas.microsoft.com/office/powerpoint/2010/main" val="235981013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21996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2105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228600" y="1066800"/>
            <a:ext cx="5562600" cy="1828800"/>
          </a:xfrm>
          <a:prstGeom prst="wedgeRoundRectCallout">
            <a:avLst>
              <a:gd name="adj1" fmla="val 29023"/>
              <a:gd name="adj2" fmla="val 116843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latin typeface="Arial" charset="0"/>
              </a:rPr>
              <a:t>工具が本当に振れてるのなら</a:t>
            </a:r>
          </a:p>
          <a:p>
            <a:pPr eaLnBrk="1" hangingPunct="1"/>
            <a:r>
              <a:rPr lang="ja-JP" altLang="en-US" sz="3200" b="1" i="1" dirty="0">
                <a:solidFill>
                  <a:srgbClr val="0000FF"/>
                </a:solidFill>
                <a:latin typeface="Arial" charset="0"/>
              </a:rPr>
              <a:t>実際にﾃﾞｰﾀｰを取ってｸﾞﾗﾌ化</a:t>
            </a:r>
          </a:p>
          <a:p>
            <a:pPr eaLnBrk="1" hangingPunct="1"/>
            <a:r>
              <a:rPr lang="ja-JP" altLang="en-US" b="1" i="1" dirty="0">
                <a:latin typeface="Arial" charset="0"/>
              </a:rPr>
              <a:t>すればわかるんじゃないか？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5334000" y="1828800"/>
            <a:ext cx="3657600" cy="1371600"/>
          </a:xfrm>
          <a:prstGeom prst="cloudCallout">
            <a:avLst>
              <a:gd name="adj1" fmla="val -41926"/>
              <a:gd name="adj2" fmla="val 9108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i="1" dirty="0">
                <a:solidFill>
                  <a:srgbClr val="0000FF"/>
                </a:solidFill>
                <a:latin typeface="Arial" charset="0"/>
              </a:rPr>
              <a:t>n</a:t>
            </a:r>
            <a:r>
              <a:rPr lang="ja-JP" altLang="en-US" sz="3200" b="1" i="1" dirty="0">
                <a:solidFill>
                  <a:srgbClr val="0000FF"/>
                </a:solidFill>
                <a:latin typeface="Arial" charset="0"/>
              </a:rPr>
              <a:t>数</a:t>
            </a:r>
            <a:r>
              <a:rPr lang="ja-JP" altLang="en-US" b="1" i="1" dirty="0">
                <a:latin typeface="Arial" charset="0"/>
              </a:rPr>
              <a:t>はわからんけど・・・</a:t>
            </a:r>
          </a:p>
        </p:txBody>
      </p:sp>
      <p:pic>
        <p:nvPicPr>
          <p:cNvPr id="5" name="Object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1" y="5181600"/>
            <a:ext cx="135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304800" y="3200400"/>
            <a:ext cx="3810000" cy="1600200"/>
          </a:xfrm>
          <a:prstGeom prst="cloudCallout">
            <a:avLst>
              <a:gd name="adj1" fmla="val -44250"/>
              <a:gd name="adj2" fmla="val 75694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latin typeface="Arial" charset="0"/>
              </a:rPr>
              <a:t>じゃ</a:t>
            </a:r>
            <a:r>
              <a:rPr lang="en-US" altLang="ja-JP" sz="3200" b="1" i="1" dirty="0">
                <a:solidFill>
                  <a:srgbClr val="FE2508"/>
                </a:solidFill>
                <a:latin typeface="Arial" charset="0"/>
              </a:rPr>
              <a:t>200</a:t>
            </a:r>
            <a:r>
              <a:rPr lang="ja-JP" altLang="en-US" sz="3200" b="1" i="1" dirty="0">
                <a:solidFill>
                  <a:srgbClr val="FE2508"/>
                </a:solidFill>
                <a:latin typeface="Arial" charset="0"/>
              </a:rPr>
              <a:t>台</a:t>
            </a:r>
            <a:r>
              <a:rPr lang="ja-JP" altLang="en-US" b="1" i="1" dirty="0">
                <a:latin typeface="Arial" charset="0"/>
              </a:rPr>
              <a:t>で</a:t>
            </a:r>
          </a:p>
          <a:p>
            <a:pPr eaLnBrk="1" hangingPunct="1"/>
            <a:r>
              <a:rPr lang="ja-JP" altLang="en-US" b="1" i="1" dirty="0">
                <a:latin typeface="Arial" charset="0"/>
              </a:rPr>
              <a:t>いってみるか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352800" y="6019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工場長からのアドバイス</a:t>
            </a:r>
          </a:p>
        </p:txBody>
      </p:sp>
    </p:spTree>
    <p:extLst>
      <p:ext uri="{BB962C8B-B14F-4D97-AF65-F5344CB8AC3E}">
        <p14:creationId xmlns:p14="http://schemas.microsoft.com/office/powerpoint/2010/main" val="331450413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3815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52578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要因の検証３</a:t>
            </a:r>
          </a:p>
        </p:txBody>
      </p:sp>
      <p:sp>
        <p:nvSpPr>
          <p:cNvPr id="4" name="Rectangle 522"/>
          <p:cNvSpPr>
            <a:spLocks noChangeArrowheads="1"/>
          </p:cNvSpPr>
          <p:nvPr/>
        </p:nvSpPr>
        <p:spPr bwMode="auto">
          <a:xfrm>
            <a:off x="1143000" y="1143000"/>
            <a:ext cx="533400" cy="53340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" name="Rectangle 523"/>
          <p:cNvSpPr>
            <a:spLocks noChangeArrowheads="1"/>
          </p:cNvSpPr>
          <p:nvPr/>
        </p:nvSpPr>
        <p:spPr bwMode="auto">
          <a:xfrm>
            <a:off x="1752600" y="1143000"/>
            <a:ext cx="533400" cy="5334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" name="Rectangle 524"/>
          <p:cNvSpPr>
            <a:spLocks noChangeArrowheads="1"/>
          </p:cNvSpPr>
          <p:nvPr/>
        </p:nvSpPr>
        <p:spPr bwMode="auto">
          <a:xfrm>
            <a:off x="2339752" y="1143000"/>
            <a:ext cx="533400" cy="533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7" name="Object 5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34" y="1395556"/>
            <a:ext cx="3352800" cy="2097088"/>
          </a:xfrm>
          <a:prstGeom prst="rect">
            <a:avLst/>
          </a:prstGeom>
          <a:noFill/>
          <a:ln w="444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ject 5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18" y="3552030"/>
            <a:ext cx="3352800" cy="2101850"/>
          </a:xfrm>
          <a:prstGeom prst="rect">
            <a:avLst/>
          </a:prstGeom>
          <a:noFill/>
          <a:ln w="31750">
            <a:solidFill>
              <a:srgbClr val="1DFF8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22162" y="4412493"/>
            <a:ext cx="3352800" cy="2103725"/>
            <a:chOff x="5159152" y="4724400"/>
            <a:chExt cx="3352800" cy="2103725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5159152" y="4726275"/>
              <a:ext cx="3352800" cy="2101850"/>
              <a:chOff x="3264" y="2966"/>
              <a:chExt cx="2112" cy="1324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264" y="2966"/>
                <a:ext cx="2112" cy="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277" y="2979"/>
                <a:ext cx="2083" cy="129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3448" y="3039"/>
                <a:ext cx="1759" cy="10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3448" y="3039"/>
                <a:ext cx="1759" cy="1087"/>
              </a:xfrm>
              <a:prstGeom prst="rect">
                <a:avLst/>
              </a:prstGeom>
              <a:noFill/>
              <a:ln w="4763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3889" y="3950"/>
                <a:ext cx="86" cy="176"/>
              </a:xfrm>
              <a:prstGeom prst="rect">
                <a:avLst/>
              </a:prstGeom>
              <a:solidFill>
                <a:srgbClr val="C0C0C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3975" y="3366"/>
                <a:ext cx="88" cy="760"/>
              </a:xfrm>
              <a:prstGeom prst="rect">
                <a:avLst/>
              </a:prstGeom>
              <a:solidFill>
                <a:srgbClr val="C0C0C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4063" y="3106"/>
                <a:ext cx="88" cy="1020"/>
              </a:xfrm>
              <a:prstGeom prst="rect">
                <a:avLst/>
              </a:prstGeom>
              <a:solidFill>
                <a:srgbClr val="C0C0C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4151" y="3597"/>
                <a:ext cx="89" cy="529"/>
              </a:xfrm>
              <a:prstGeom prst="rect">
                <a:avLst/>
              </a:prstGeom>
              <a:solidFill>
                <a:srgbClr val="C0C0C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4240" y="3963"/>
                <a:ext cx="88" cy="163"/>
              </a:xfrm>
              <a:prstGeom prst="rect">
                <a:avLst/>
              </a:prstGeom>
              <a:solidFill>
                <a:srgbClr val="C0C0C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4328" y="4059"/>
                <a:ext cx="88" cy="67"/>
              </a:xfrm>
              <a:prstGeom prst="rect">
                <a:avLst/>
              </a:prstGeom>
              <a:solidFill>
                <a:srgbClr val="C0C0C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3448" y="3039"/>
                <a:ext cx="0" cy="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3448" y="4126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3448" y="3991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3448" y="3854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3448" y="3719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3448" y="3584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3448" y="3446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3448" y="3311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3448" y="3174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3448" y="3039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3448" y="4126"/>
                <a:ext cx="17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V="1">
                <a:off x="3448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 flipV="1">
                <a:off x="3536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 flipV="1">
                <a:off x="3625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flipV="1">
                <a:off x="3713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 flipV="1">
                <a:off x="3801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 flipV="1">
                <a:off x="3889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 flipV="1">
                <a:off x="3975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 flipV="1">
                <a:off x="4063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 flipV="1">
                <a:off x="4151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 flipV="1">
                <a:off x="4240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 flipV="1">
                <a:off x="4328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Line 36"/>
              <p:cNvSpPr>
                <a:spLocks noChangeShapeType="1"/>
              </p:cNvSpPr>
              <p:nvPr/>
            </p:nvSpPr>
            <p:spPr bwMode="auto">
              <a:xfrm flipV="1">
                <a:off x="4416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 flipV="1">
                <a:off x="4504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Line 38"/>
              <p:cNvSpPr>
                <a:spLocks noChangeShapeType="1"/>
              </p:cNvSpPr>
              <p:nvPr/>
            </p:nvSpPr>
            <p:spPr bwMode="auto">
              <a:xfrm flipV="1">
                <a:off x="4592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 flipV="1">
                <a:off x="4681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Line 40"/>
              <p:cNvSpPr>
                <a:spLocks noChangeShapeType="1"/>
              </p:cNvSpPr>
              <p:nvPr/>
            </p:nvSpPr>
            <p:spPr bwMode="auto">
              <a:xfrm flipV="1">
                <a:off x="4769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Line 41"/>
              <p:cNvSpPr>
                <a:spLocks noChangeShapeType="1"/>
              </p:cNvSpPr>
              <p:nvPr/>
            </p:nvSpPr>
            <p:spPr bwMode="auto">
              <a:xfrm flipV="1">
                <a:off x="4854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flipV="1">
                <a:off x="4943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V="1">
                <a:off x="5031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 flipV="1">
                <a:off x="5119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Line 45"/>
              <p:cNvSpPr>
                <a:spLocks noChangeShapeType="1"/>
              </p:cNvSpPr>
              <p:nvPr/>
            </p:nvSpPr>
            <p:spPr bwMode="auto">
              <a:xfrm flipV="1">
                <a:off x="5207" y="4119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Rectangle 46"/>
              <p:cNvSpPr>
                <a:spLocks noChangeArrowheads="1"/>
              </p:cNvSpPr>
              <p:nvPr/>
            </p:nvSpPr>
            <p:spPr bwMode="auto">
              <a:xfrm>
                <a:off x="3407" y="4113"/>
                <a:ext cx="29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47"/>
              <p:cNvSpPr>
                <a:spLocks noChangeArrowheads="1"/>
              </p:cNvSpPr>
              <p:nvPr/>
            </p:nvSpPr>
            <p:spPr bwMode="auto">
              <a:xfrm>
                <a:off x="3391" y="3978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48"/>
              <p:cNvSpPr>
                <a:spLocks noChangeArrowheads="1"/>
              </p:cNvSpPr>
              <p:nvPr/>
            </p:nvSpPr>
            <p:spPr bwMode="auto">
              <a:xfrm>
                <a:off x="3391" y="3841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49"/>
              <p:cNvSpPr>
                <a:spLocks noChangeArrowheads="1"/>
              </p:cNvSpPr>
              <p:nvPr/>
            </p:nvSpPr>
            <p:spPr bwMode="auto">
              <a:xfrm>
                <a:off x="3391" y="3706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0"/>
              <p:cNvSpPr>
                <a:spLocks noChangeArrowheads="1"/>
              </p:cNvSpPr>
              <p:nvPr/>
            </p:nvSpPr>
            <p:spPr bwMode="auto">
              <a:xfrm>
                <a:off x="3391" y="3571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3391" y="3433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/>
            </p:nvSpPr>
            <p:spPr bwMode="auto">
              <a:xfrm>
                <a:off x="3391" y="3298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3391" y="3161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/>
            </p:nvSpPr>
            <p:spPr bwMode="auto">
              <a:xfrm>
                <a:off x="3391" y="3026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3466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15.2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3555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15.4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3643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15.6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3731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15.8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9"/>
              <p:cNvSpPr>
                <a:spLocks noChangeArrowheads="1"/>
              </p:cNvSpPr>
              <p:nvPr/>
            </p:nvSpPr>
            <p:spPr bwMode="auto">
              <a:xfrm>
                <a:off x="3830" y="4152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0"/>
              <p:cNvSpPr>
                <a:spLocks noChangeArrowheads="1"/>
              </p:cNvSpPr>
              <p:nvPr/>
            </p:nvSpPr>
            <p:spPr bwMode="auto">
              <a:xfrm>
                <a:off x="3905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16.2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1"/>
              <p:cNvSpPr>
                <a:spLocks noChangeArrowheads="1"/>
              </p:cNvSpPr>
              <p:nvPr/>
            </p:nvSpPr>
            <p:spPr bwMode="auto">
              <a:xfrm>
                <a:off x="3993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16.4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2"/>
              <p:cNvSpPr>
                <a:spLocks noChangeArrowheads="1"/>
              </p:cNvSpPr>
              <p:nvPr/>
            </p:nvSpPr>
            <p:spPr bwMode="auto">
              <a:xfrm>
                <a:off x="4081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16.6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>
                <a:off x="4169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16.8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4"/>
              <p:cNvSpPr>
                <a:spLocks noChangeArrowheads="1"/>
              </p:cNvSpPr>
              <p:nvPr/>
            </p:nvSpPr>
            <p:spPr bwMode="auto">
              <a:xfrm>
                <a:off x="4268" y="4152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5"/>
              <p:cNvSpPr>
                <a:spLocks noChangeArrowheads="1"/>
              </p:cNvSpPr>
              <p:nvPr/>
            </p:nvSpPr>
            <p:spPr bwMode="auto">
              <a:xfrm>
                <a:off x="4346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17.2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6"/>
              <p:cNvSpPr>
                <a:spLocks noChangeArrowheads="1"/>
              </p:cNvSpPr>
              <p:nvPr/>
            </p:nvSpPr>
            <p:spPr bwMode="auto">
              <a:xfrm>
                <a:off x="4434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17.4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67"/>
              <p:cNvSpPr>
                <a:spLocks noChangeArrowheads="1"/>
              </p:cNvSpPr>
              <p:nvPr/>
            </p:nvSpPr>
            <p:spPr bwMode="auto">
              <a:xfrm>
                <a:off x="4522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17.6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8"/>
              <p:cNvSpPr>
                <a:spLocks noChangeArrowheads="1"/>
              </p:cNvSpPr>
              <p:nvPr/>
            </p:nvSpPr>
            <p:spPr bwMode="auto">
              <a:xfrm>
                <a:off x="4611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17.8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69"/>
              <p:cNvSpPr>
                <a:spLocks noChangeArrowheads="1"/>
              </p:cNvSpPr>
              <p:nvPr/>
            </p:nvSpPr>
            <p:spPr bwMode="auto">
              <a:xfrm>
                <a:off x="4709" y="4152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70"/>
              <p:cNvSpPr>
                <a:spLocks noChangeArrowheads="1"/>
              </p:cNvSpPr>
              <p:nvPr/>
            </p:nvSpPr>
            <p:spPr bwMode="auto">
              <a:xfrm>
                <a:off x="4784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18.2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71"/>
              <p:cNvSpPr>
                <a:spLocks noChangeArrowheads="1"/>
              </p:cNvSpPr>
              <p:nvPr/>
            </p:nvSpPr>
            <p:spPr bwMode="auto">
              <a:xfrm>
                <a:off x="4873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18.4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72"/>
              <p:cNvSpPr>
                <a:spLocks noChangeArrowheads="1"/>
              </p:cNvSpPr>
              <p:nvPr/>
            </p:nvSpPr>
            <p:spPr bwMode="auto">
              <a:xfrm>
                <a:off x="4961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18.6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73"/>
              <p:cNvSpPr>
                <a:spLocks noChangeArrowheads="1"/>
              </p:cNvSpPr>
              <p:nvPr/>
            </p:nvSpPr>
            <p:spPr bwMode="auto">
              <a:xfrm>
                <a:off x="5049" y="4152"/>
                <a:ext cx="6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18.8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74"/>
              <p:cNvSpPr>
                <a:spLocks noChangeArrowheads="1"/>
              </p:cNvSpPr>
              <p:nvPr/>
            </p:nvSpPr>
            <p:spPr bwMode="auto">
              <a:xfrm>
                <a:off x="5148" y="4152"/>
                <a:ext cx="44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19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75"/>
              <p:cNvSpPr>
                <a:spLocks noChangeArrowheads="1"/>
              </p:cNvSpPr>
              <p:nvPr/>
            </p:nvSpPr>
            <p:spPr bwMode="auto">
              <a:xfrm>
                <a:off x="4265" y="4199"/>
                <a:ext cx="9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穴径（μ）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76"/>
              <p:cNvSpPr>
                <a:spLocks noChangeArrowheads="1"/>
              </p:cNvSpPr>
              <p:nvPr/>
            </p:nvSpPr>
            <p:spPr bwMode="auto">
              <a:xfrm rot="21540000">
                <a:off x="3318" y="3570"/>
                <a:ext cx="42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度数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77"/>
              <p:cNvSpPr>
                <a:spLocks noChangeArrowheads="1"/>
              </p:cNvSpPr>
              <p:nvPr/>
            </p:nvSpPr>
            <p:spPr bwMode="auto">
              <a:xfrm>
                <a:off x="3277" y="2979"/>
                <a:ext cx="2083" cy="129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1" name="Rectangle 527"/>
            <p:cNvSpPr>
              <a:spLocks noChangeArrowheads="1"/>
            </p:cNvSpPr>
            <p:nvPr/>
          </p:nvSpPr>
          <p:spPr bwMode="auto">
            <a:xfrm>
              <a:off x="5159152" y="4724400"/>
              <a:ext cx="3352800" cy="2057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86" name="Text Box 506"/>
          <p:cNvSpPr txBox="1">
            <a:spLocks noChangeArrowheads="1"/>
          </p:cNvSpPr>
          <p:nvPr/>
        </p:nvSpPr>
        <p:spPr bwMode="auto">
          <a:xfrm>
            <a:off x="-25946" y="2159577"/>
            <a:ext cx="91440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400" b="1" i="1" dirty="0">
                <a:solidFill>
                  <a:srgbClr val="0000FF"/>
                </a:solidFill>
                <a:latin typeface="Arial" charset="0"/>
              </a:rPr>
              <a:t>ほぼ正規分布している</a:t>
            </a:r>
          </a:p>
        </p:txBody>
      </p:sp>
      <p:sp>
        <p:nvSpPr>
          <p:cNvPr id="87" name="Text Box 505"/>
          <p:cNvSpPr txBox="1">
            <a:spLocks noChangeArrowheads="1"/>
          </p:cNvSpPr>
          <p:nvPr/>
        </p:nvSpPr>
        <p:spPr bwMode="auto">
          <a:xfrm>
            <a:off x="3001" y="4332972"/>
            <a:ext cx="9144000" cy="914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/>
          <a:lstStyle/>
          <a:p>
            <a:pPr>
              <a:defRPr/>
            </a:pPr>
            <a:r>
              <a:rPr lang="ja-JP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要因の可能性なし！！</a:t>
            </a:r>
          </a:p>
        </p:txBody>
      </p:sp>
    </p:spTree>
    <p:extLst>
      <p:ext uri="{BB962C8B-B14F-4D97-AF65-F5344CB8AC3E}">
        <p14:creationId xmlns:p14="http://schemas.microsoft.com/office/powerpoint/2010/main" val="88261841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5849 -0.1731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342 L 0.57813 -0.1578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56025 0.033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accel="2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6" grpId="0" animBg="1" autoUpdateAnimBg="0"/>
      <p:bldP spid="86" grpId="1" animBg="1"/>
      <p:bldP spid="87" grpId="0" animBg="1"/>
      <p:bldP spid="8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日本地図-2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-323"/>
          <a:stretch>
            <a:fillRect/>
          </a:stretch>
        </p:blipFill>
        <p:spPr bwMode="auto">
          <a:xfrm>
            <a:off x="1295400" y="1371600"/>
            <a:ext cx="594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5257800" y="4191000"/>
            <a:ext cx="1600200" cy="304800"/>
          </a:xfrm>
          <a:prstGeom prst="rect">
            <a:avLst/>
          </a:prstGeom>
          <a:solidFill>
            <a:srgbClr val="FF99C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静岡工場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1101725" y="1143000"/>
            <a:ext cx="6938963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>
                <a:ea typeface="HG丸ｺﾞｼｯｸM-PRO" pitchFamily="50" charset="-128"/>
              </a:rPr>
              <a:t>切粉除去に対する他工場の加工状況調査</a:t>
            </a:r>
          </a:p>
        </p:txBody>
      </p:sp>
      <p:grpSp>
        <p:nvGrpSpPr>
          <p:cNvPr id="27668" name="Group 21"/>
          <p:cNvGrpSpPr>
            <a:grpSpLocks/>
          </p:cNvGrpSpPr>
          <p:nvPr/>
        </p:nvGrpSpPr>
        <p:grpSpPr bwMode="auto">
          <a:xfrm>
            <a:off x="830263" y="2201863"/>
            <a:ext cx="1057275" cy="2735262"/>
            <a:chOff x="523" y="1387"/>
            <a:chExt cx="666" cy="1723"/>
          </a:xfrm>
        </p:grpSpPr>
        <p:grpSp>
          <p:nvGrpSpPr>
            <p:cNvPr id="27734" name="Group 22"/>
            <p:cNvGrpSpPr>
              <a:grpSpLocks/>
            </p:cNvGrpSpPr>
            <p:nvPr/>
          </p:nvGrpSpPr>
          <p:grpSpPr bwMode="auto">
            <a:xfrm rot="-316241">
              <a:off x="523" y="2342"/>
              <a:ext cx="552" cy="768"/>
              <a:chOff x="2956" y="1098"/>
              <a:chExt cx="95" cy="205"/>
            </a:xfrm>
          </p:grpSpPr>
          <p:sp>
            <p:nvSpPr>
              <p:cNvPr id="27784" name="Freeform 23"/>
              <p:cNvSpPr>
                <a:spLocks/>
              </p:cNvSpPr>
              <p:nvPr/>
            </p:nvSpPr>
            <p:spPr bwMode="auto">
              <a:xfrm>
                <a:off x="2970" y="1242"/>
                <a:ext cx="79" cy="43"/>
              </a:xfrm>
              <a:custGeom>
                <a:avLst/>
                <a:gdLst>
                  <a:gd name="T0" fmla="*/ 0 w 471"/>
                  <a:gd name="T1" fmla="*/ 0 h 256"/>
                  <a:gd name="T2" fmla="*/ 0 w 471"/>
                  <a:gd name="T3" fmla="*/ 0 h 256"/>
                  <a:gd name="T4" fmla="*/ 0 w 471"/>
                  <a:gd name="T5" fmla="*/ 0 h 256"/>
                  <a:gd name="T6" fmla="*/ 0 w 471"/>
                  <a:gd name="T7" fmla="*/ 0 h 256"/>
                  <a:gd name="T8" fmla="*/ 0 w 471"/>
                  <a:gd name="T9" fmla="*/ 0 h 256"/>
                  <a:gd name="T10" fmla="*/ 0 w 471"/>
                  <a:gd name="T11" fmla="*/ 0 h 256"/>
                  <a:gd name="T12" fmla="*/ 0 w 471"/>
                  <a:gd name="T13" fmla="*/ 0 h 256"/>
                  <a:gd name="T14" fmla="*/ 0 w 471"/>
                  <a:gd name="T15" fmla="*/ 0 h 256"/>
                  <a:gd name="T16" fmla="*/ 0 w 471"/>
                  <a:gd name="T17" fmla="*/ 0 h 256"/>
                  <a:gd name="T18" fmla="*/ 0 w 471"/>
                  <a:gd name="T19" fmla="*/ 0 h 256"/>
                  <a:gd name="T20" fmla="*/ 0 w 471"/>
                  <a:gd name="T21" fmla="*/ 0 h 256"/>
                  <a:gd name="T22" fmla="*/ 0 w 471"/>
                  <a:gd name="T23" fmla="*/ 0 h 256"/>
                  <a:gd name="T24" fmla="*/ 0 w 471"/>
                  <a:gd name="T25" fmla="*/ 0 h 2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1" h="256">
                    <a:moveTo>
                      <a:pt x="313" y="29"/>
                    </a:moveTo>
                    <a:lnTo>
                      <a:pt x="375" y="63"/>
                    </a:lnTo>
                    <a:lnTo>
                      <a:pt x="447" y="135"/>
                    </a:lnTo>
                    <a:lnTo>
                      <a:pt x="471" y="219"/>
                    </a:lnTo>
                    <a:lnTo>
                      <a:pt x="404" y="256"/>
                    </a:lnTo>
                    <a:lnTo>
                      <a:pt x="268" y="256"/>
                    </a:lnTo>
                    <a:lnTo>
                      <a:pt x="192" y="207"/>
                    </a:lnTo>
                    <a:lnTo>
                      <a:pt x="120" y="135"/>
                    </a:lnTo>
                    <a:lnTo>
                      <a:pt x="48" y="138"/>
                    </a:lnTo>
                    <a:lnTo>
                      <a:pt x="6" y="117"/>
                    </a:lnTo>
                    <a:lnTo>
                      <a:pt x="0" y="39"/>
                    </a:lnTo>
                    <a:lnTo>
                      <a:pt x="42" y="0"/>
                    </a:lnTo>
                    <a:lnTo>
                      <a:pt x="3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785" name="Freeform 24"/>
              <p:cNvSpPr>
                <a:spLocks/>
              </p:cNvSpPr>
              <p:nvPr/>
            </p:nvSpPr>
            <p:spPr bwMode="auto">
              <a:xfrm>
                <a:off x="2959" y="1098"/>
                <a:ext cx="92" cy="166"/>
              </a:xfrm>
              <a:custGeom>
                <a:avLst/>
                <a:gdLst>
                  <a:gd name="T0" fmla="*/ 0 w 555"/>
                  <a:gd name="T1" fmla="*/ 0 h 996"/>
                  <a:gd name="T2" fmla="*/ 0 w 555"/>
                  <a:gd name="T3" fmla="*/ 0 h 996"/>
                  <a:gd name="T4" fmla="*/ 0 w 555"/>
                  <a:gd name="T5" fmla="*/ 1 h 996"/>
                  <a:gd name="T6" fmla="*/ 0 w 555"/>
                  <a:gd name="T7" fmla="*/ 1 h 996"/>
                  <a:gd name="T8" fmla="*/ 0 w 555"/>
                  <a:gd name="T9" fmla="*/ 1 h 996"/>
                  <a:gd name="T10" fmla="*/ 0 w 555"/>
                  <a:gd name="T11" fmla="*/ 1 h 996"/>
                  <a:gd name="T12" fmla="*/ 0 w 555"/>
                  <a:gd name="T13" fmla="*/ 0 h 996"/>
                  <a:gd name="T14" fmla="*/ 0 w 555"/>
                  <a:gd name="T15" fmla="*/ 0 h 996"/>
                  <a:gd name="T16" fmla="*/ 0 w 555"/>
                  <a:gd name="T17" fmla="*/ 1 h 996"/>
                  <a:gd name="T18" fmla="*/ 0 w 555"/>
                  <a:gd name="T19" fmla="*/ 1 h 996"/>
                  <a:gd name="T20" fmla="*/ 0 w 555"/>
                  <a:gd name="T21" fmla="*/ 1 h 996"/>
                  <a:gd name="T22" fmla="*/ 0 w 555"/>
                  <a:gd name="T23" fmla="*/ 0 h 996"/>
                  <a:gd name="T24" fmla="*/ 0 w 555"/>
                  <a:gd name="T25" fmla="*/ 0 h 996"/>
                  <a:gd name="T26" fmla="*/ 0 w 555"/>
                  <a:gd name="T27" fmla="*/ 0 h 996"/>
                  <a:gd name="T28" fmla="*/ 0 w 555"/>
                  <a:gd name="T29" fmla="*/ 0 h 996"/>
                  <a:gd name="T30" fmla="*/ 0 w 555"/>
                  <a:gd name="T31" fmla="*/ 0 h 996"/>
                  <a:gd name="T32" fmla="*/ 0 w 555"/>
                  <a:gd name="T33" fmla="*/ 0 h 996"/>
                  <a:gd name="T34" fmla="*/ 0 w 555"/>
                  <a:gd name="T35" fmla="*/ 0 h 996"/>
                  <a:gd name="T36" fmla="*/ 0 w 555"/>
                  <a:gd name="T37" fmla="*/ 0 h 996"/>
                  <a:gd name="T38" fmla="*/ 0 w 555"/>
                  <a:gd name="T39" fmla="*/ 0 h 996"/>
                  <a:gd name="T40" fmla="*/ 0 w 555"/>
                  <a:gd name="T41" fmla="*/ 0 h 996"/>
                  <a:gd name="T42" fmla="*/ 0 w 555"/>
                  <a:gd name="T43" fmla="*/ 0 h 996"/>
                  <a:gd name="T44" fmla="*/ 0 w 555"/>
                  <a:gd name="T45" fmla="*/ 0 h 996"/>
                  <a:gd name="T46" fmla="*/ 0 w 555"/>
                  <a:gd name="T47" fmla="*/ 0 h 9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55" h="996">
                    <a:moveTo>
                      <a:pt x="552" y="0"/>
                    </a:moveTo>
                    <a:lnTo>
                      <a:pt x="555" y="363"/>
                    </a:lnTo>
                    <a:lnTo>
                      <a:pt x="477" y="729"/>
                    </a:lnTo>
                    <a:lnTo>
                      <a:pt x="431" y="911"/>
                    </a:lnTo>
                    <a:lnTo>
                      <a:pt x="295" y="911"/>
                    </a:lnTo>
                    <a:lnTo>
                      <a:pt x="366" y="600"/>
                    </a:lnTo>
                    <a:lnTo>
                      <a:pt x="431" y="230"/>
                    </a:lnTo>
                    <a:lnTo>
                      <a:pt x="386" y="502"/>
                    </a:lnTo>
                    <a:lnTo>
                      <a:pt x="276" y="996"/>
                    </a:lnTo>
                    <a:lnTo>
                      <a:pt x="0" y="969"/>
                    </a:lnTo>
                    <a:lnTo>
                      <a:pt x="84" y="564"/>
                    </a:lnTo>
                    <a:lnTo>
                      <a:pt x="114" y="321"/>
                    </a:lnTo>
                    <a:lnTo>
                      <a:pt x="68" y="276"/>
                    </a:lnTo>
                    <a:lnTo>
                      <a:pt x="23" y="185"/>
                    </a:lnTo>
                    <a:lnTo>
                      <a:pt x="78" y="15"/>
                    </a:lnTo>
                    <a:lnTo>
                      <a:pt x="156" y="33"/>
                    </a:lnTo>
                    <a:lnTo>
                      <a:pt x="205" y="94"/>
                    </a:lnTo>
                    <a:lnTo>
                      <a:pt x="237" y="93"/>
                    </a:lnTo>
                    <a:lnTo>
                      <a:pt x="273" y="84"/>
                    </a:lnTo>
                    <a:lnTo>
                      <a:pt x="276" y="69"/>
                    </a:lnTo>
                    <a:lnTo>
                      <a:pt x="291" y="54"/>
                    </a:lnTo>
                    <a:lnTo>
                      <a:pt x="333" y="48"/>
                    </a:lnTo>
                    <a:lnTo>
                      <a:pt x="386" y="49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786" name="Freeform 25"/>
              <p:cNvSpPr>
                <a:spLocks/>
              </p:cNvSpPr>
              <p:nvPr/>
            </p:nvSpPr>
            <p:spPr bwMode="auto">
              <a:xfrm>
                <a:off x="2956" y="1260"/>
                <a:ext cx="78" cy="43"/>
              </a:xfrm>
              <a:custGeom>
                <a:avLst/>
                <a:gdLst>
                  <a:gd name="T0" fmla="*/ 0 w 471"/>
                  <a:gd name="T1" fmla="*/ 0 h 256"/>
                  <a:gd name="T2" fmla="*/ 0 w 471"/>
                  <a:gd name="T3" fmla="*/ 0 h 256"/>
                  <a:gd name="T4" fmla="*/ 0 w 471"/>
                  <a:gd name="T5" fmla="*/ 0 h 256"/>
                  <a:gd name="T6" fmla="*/ 0 w 471"/>
                  <a:gd name="T7" fmla="*/ 0 h 256"/>
                  <a:gd name="T8" fmla="*/ 0 w 471"/>
                  <a:gd name="T9" fmla="*/ 0 h 256"/>
                  <a:gd name="T10" fmla="*/ 0 w 471"/>
                  <a:gd name="T11" fmla="*/ 0 h 256"/>
                  <a:gd name="T12" fmla="*/ 0 w 471"/>
                  <a:gd name="T13" fmla="*/ 0 h 256"/>
                  <a:gd name="T14" fmla="*/ 0 w 471"/>
                  <a:gd name="T15" fmla="*/ 0 h 256"/>
                  <a:gd name="T16" fmla="*/ 0 w 471"/>
                  <a:gd name="T17" fmla="*/ 0 h 256"/>
                  <a:gd name="T18" fmla="*/ 0 w 471"/>
                  <a:gd name="T19" fmla="*/ 0 h 256"/>
                  <a:gd name="T20" fmla="*/ 0 w 471"/>
                  <a:gd name="T21" fmla="*/ 0 h 256"/>
                  <a:gd name="T22" fmla="*/ 0 w 471"/>
                  <a:gd name="T23" fmla="*/ 0 h 256"/>
                  <a:gd name="T24" fmla="*/ 0 w 471"/>
                  <a:gd name="T25" fmla="*/ 0 h 2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1" h="256">
                    <a:moveTo>
                      <a:pt x="313" y="29"/>
                    </a:moveTo>
                    <a:lnTo>
                      <a:pt x="375" y="63"/>
                    </a:lnTo>
                    <a:lnTo>
                      <a:pt x="447" y="135"/>
                    </a:lnTo>
                    <a:lnTo>
                      <a:pt x="471" y="219"/>
                    </a:lnTo>
                    <a:lnTo>
                      <a:pt x="404" y="256"/>
                    </a:lnTo>
                    <a:lnTo>
                      <a:pt x="268" y="256"/>
                    </a:lnTo>
                    <a:lnTo>
                      <a:pt x="192" y="207"/>
                    </a:lnTo>
                    <a:lnTo>
                      <a:pt x="120" y="135"/>
                    </a:lnTo>
                    <a:lnTo>
                      <a:pt x="48" y="138"/>
                    </a:lnTo>
                    <a:lnTo>
                      <a:pt x="6" y="117"/>
                    </a:lnTo>
                    <a:lnTo>
                      <a:pt x="0" y="39"/>
                    </a:lnTo>
                    <a:lnTo>
                      <a:pt x="42" y="0"/>
                    </a:lnTo>
                    <a:lnTo>
                      <a:pt x="3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735" name="Freeform 26"/>
            <p:cNvSpPr>
              <a:spLocks noChangeAspect="1"/>
            </p:cNvSpPr>
            <p:nvPr/>
          </p:nvSpPr>
          <p:spPr bwMode="auto">
            <a:xfrm rot="-337102">
              <a:off x="578" y="1388"/>
              <a:ext cx="526" cy="238"/>
            </a:xfrm>
            <a:custGeom>
              <a:avLst/>
              <a:gdLst>
                <a:gd name="T0" fmla="*/ 169 w 733"/>
                <a:gd name="T1" fmla="*/ 25 h 433"/>
                <a:gd name="T2" fmla="*/ 189 w 733"/>
                <a:gd name="T3" fmla="*/ 29 h 433"/>
                <a:gd name="T4" fmla="*/ 192 w 733"/>
                <a:gd name="T5" fmla="*/ 30 h 433"/>
                <a:gd name="T6" fmla="*/ 194 w 733"/>
                <a:gd name="T7" fmla="*/ 31 h 433"/>
                <a:gd name="T8" fmla="*/ 192 w 733"/>
                <a:gd name="T9" fmla="*/ 33 h 433"/>
                <a:gd name="T10" fmla="*/ 189 w 733"/>
                <a:gd name="T11" fmla="*/ 35 h 433"/>
                <a:gd name="T12" fmla="*/ 184 w 733"/>
                <a:gd name="T13" fmla="*/ 36 h 433"/>
                <a:gd name="T14" fmla="*/ 165 w 733"/>
                <a:gd name="T15" fmla="*/ 36 h 433"/>
                <a:gd name="T16" fmla="*/ 167 w 733"/>
                <a:gd name="T17" fmla="*/ 34 h 433"/>
                <a:gd name="T18" fmla="*/ 164 w 733"/>
                <a:gd name="T19" fmla="*/ 32 h 433"/>
                <a:gd name="T20" fmla="*/ 161 w 733"/>
                <a:gd name="T21" fmla="*/ 30 h 433"/>
                <a:gd name="T22" fmla="*/ 156 w 733"/>
                <a:gd name="T23" fmla="*/ 29 h 433"/>
                <a:gd name="T24" fmla="*/ 128 w 733"/>
                <a:gd name="T25" fmla="*/ 30 h 433"/>
                <a:gd name="T26" fmla="*/ 101 w 733"/>
                <a:gd name="T27" fmla="*/ 31 h 433"/>
                <a:gd name="T28" fmla="*/ 74 w 733"/>
                <a:gd name="T29" fmla="*/ 33 h 433"/>
                <a:gd name="T30" fmla="*/ 48 w 733"/>
                <a:gd name="T31" fmla="*/ 36 h 433"/>
                <a:gd name="T32" fmla="*/ 17 w 733"/>
                <a:gd name="T33" fmla="*/ 40 h 433"/>
                <a:gd name="T34" fmla="*/ 8 w 733"/>
                <a:gd name="T35" fmla="*/ 36 h 433"/>
                <a:gd name="T36" fmla="*/ 3 w 733"/>
                <a:gd name="T37" fmla="*/ 31 h 433"/>
                <a:gd name="T38" fmla="*/ 0 w 733"/>
                <a:gd name="T39" fmla="*/ 26 h 433"/>
                <a:gd name="T40" fmla="*/ 1 w 733"/>
                <a:gd name="T41" fmla="*/ 23 h 433"/>
                <a:gd name="T42" fmla="*/ 3 w 733"/>
                <a:gd name="T43" fmla="*/ 20 h 433"/>
                <a:gd name="T44" fmla="*/ 8 w 733"/>
                <a:gd name="T45" fmla="*/ 16 h 433"/>
                <a:gd name="T46" fmla="*/ 14 w 733"/>
                <a:gd name="T47" fmla="*/ 14 h 433"/>
                <a:gd name="T48" fmla="*/ 22 w 733"/>
                <a:gd name="T49" fmla="*/ 12 h 433"/>
                <a:gd name="T50" fmla="*/ 34 w 733"/>
                <a:gd name="T51" fmla="*/ 8 h 433"/>
                <a:gd name="T52" fmla="*/ 47 w 733"/>
                <a:gd name="T53" fmla="*/ 5 h 433"/>
                <a:gd name="T54" fmla="*/ 60 w 733"/>
                <a:gd name="T55" fmla="*/ 3 h 433"/>
                <a:gd name="T56" fmla="*/ 75 w 733"/>
                <a:gd name="T57" fmla="*/ 1 h 433"/>
                <a:gd name="T58" fmla="*/ 90 w 733"/>
                <a:gd name="T59" fmla="*/ 1 h 433"/>
                <a:gd name="T60" fmla="*/ 105 w 733"/>
                <a:gd name="T61" fmla="*/ 0 h 433"/>
                <a:gd name="T62" fmla="*/ 121 w 733"/>
                <a:gd name="T63" fmla="*/ 1 h 433"/>
                <a:gd name="T64" fmla="*/ 136 w 733"/>
                <a:gd name="T65" fmla="*/ 2 h 433"/>
                <a:gd name="T66" fmla="*/ 150 w 733"/>
                <a:gd name="T67" fmla="*/ 4 h 433"/>
                <a:gd name="T68" fmla="*/ 157 w 733"/>
                <a:gd name="T69" fmla="*/ 5 h 433"/>
                <a:gd name="T70" fmla="*/ 163 w 733"/>
                <a:gd name="T71" fmla="*/ 8 h 433"/>
                <a:gd name="T72" fmla="*/ 167 w 733"/>
                <a:gd name="T73" fmla="*/ 11 h 433"/>
                <a:gd name="T74" fmla="*/ 169 w 733"/>
                <a:gd name="T75" fmla="*/ 14 h 433"/>
                <a:gd name="T76" fmla="*/ 169 w 733"/>
                <a:gd name="T77" fmla="*/ 16 h 433"/>
                <a:gd name="T78" fmla="*/ 169 w 733"/>
                <a:gd name="T79" fmla="*/ 25 h 4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33" h="433">
                  <a:moveTo>
                    <a:pt x="638" y="274"/>
                  </a:moveTo>
                  <a:lnTo>
                    <a:pt x="712" y="313"/>
                  </a:lnTo>
                  <a:lnTo>
                    <a:pt x="725" y="326"/>
                  </a:lnTo>
                  <a:lnTo>
                    <a:pt x="733" y="341"/>
                  </a:lnTo>
                  <a:lnTo>
                    <a:pt x="725" y="364"/>
                  </a:lnTo>
                  <a:lnTo>
                    <a:pt x="712" y="382"/>
                  </a:lnTo>
                  <a:lnTo>
                    <a:pt x="695" y="395"/>
                  </a:lnTo>
                  <a:lnTo>
                    <a:pt x="625" y="395"/>
                  </a:lnTo>
                  <a:lnTo>
                    <a:pt x="628" y="372"/>
                  </a:lnTo>
                  <a:lnTo>
                    <a:pt x="620" y="349"/>
                  </a:lnTo>
                  <a:lnTo>
                    <a:pt x="607" y="331"/>
                  </a:lnTo>
                  <a:lnTo>
                    <a:pt x="590" y="318"/>
                  </a:lnTo>
                  <a:lnTo>
                    <a:pt x="484" y="323"/>
                  </a:lnTo>
                  <a:lnTo>
                    <a:pt x="382" y="338"/>
                  </a:lnTo>
                  <a:lnTo>
                    <a:pt x="280" y="364"/>
                  </a:lnTo>
                  <a:lnTo>
                    <a:pt x="180" y="395"/>
                  </a:lnTo>
                  <a:lnTo>
                    <a:pt x="62" y="433"/>
                  </a:lnTo>
                  <a:lnTo>
                    <a:pt x="31" y="392"/>
                  </a:lnTo>
                  <a:lnTo>
                    <a:pt x="11" y="344"/>
                  </a:lnTo>
                  <a:lnTo>
                    <a:pt x="0" y="292"/>
                  </a:lnTo>
                  <a:lnTo>
                    <a:pt x="3" y="254"/>
                  </a:lnTo>
                  <a:lnTo>
                    <a:pt x="13" y="218"/>
                  </a:lnTo>
                  <a:lnTo>
                    <a:pt x="31" y="182"/>
                  </a:lnTo>
                  <a:lnTo>
                    <a:pt x="54" y="151"/>
                  </a:lnTo>
                  <a:lnTo>
                    <a:pt x="82" y="126"/>
                  </a:lnTo>
                  <a:lnTo>
                    <a:pt x="126" y="87"/>
                  </a:lnTo>
                  <a:lnTo>
                    <a:pt x="175" y="54"/>
                  </a:lnTo>
                  <a:lnTo>
                    <a:pt x="226" y="31"/>
                  </a:lnTo>
                  <a:lnTo>
                    <a:pt x="282" y="13"/>
                  </a:lnTo>
                  <a:lnTo>
                    <a:pt x="338" y="3"/>
                  </a:lnTo>
                  <a:lnTo>
                    <a:pt x="397" y="0"/>
                  </a:lnTo>
                  <a:lnTo>
                    <a:pt x="456" y="8"/>
                  </a:lnTo>
                  <a:lnTo>
                    <a:pt x="510" y="23"/>
                  </a:lnTo>
                  <a:lnTo>
                    <a:pt x="564" y="44"/>
                  </a:lnTo>
                  <a:lnTo>
                    <a:pt x="592" y="64"/>
                  </a:lnTo>
                  <a:lnTo>
                    <a:pt x="615" y="87"/>
                  </a:lnTo>
                  <a:lnTo>
                    <a:pt x="631" y="118"/>
                  </a:lnTo>
                  <a:lnTo>
                    <a:pt x="638" y="149"/>
                  </a:lnTo>
                  <a:lnTo>
                    <a:pt x="638" y="182"/>
                  </a:lnTo>
                  <a:lnTo>
                    <a:pt x="638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36" name="Freeform 27"/>
            <p:cNvSpPr>
              <a:spLocks noChangeAspect="1"/>
            </p:cNvSpPr>
            <p:nvPr/>
          </p:nvSpPr>
          <p:spPr bwMode="auto">
            <a:xfrm rot="-337102">
              <a:off x="991" y="1541"/>
              <a:ext cx="115" cy="29"/>
            </a:xfrm>
            <a:custGeom>
              <a:avLst/>
              <a:gdLst>
                <a:gd name="T0" fmla="*/ 49 w 153"/>
                <a:gd name="T1" fmla="*/ 5 h 54"/>
                <a:gd name="T2" fmla="*/ 47 w 153"/>
                <a:gd name="T3" fmla="*/ 3 h 54"/>
                <a:gd name="T4" fmla="*/ 43 w 153"/>
                <a:gd name="T5" fmla="*/ 2 h 54"/>
                <a:gd name="T6" fmla="*/ 38 w 153"/>
                <a:gd name="T7" fmla="*/ 1 h 54"/>
                <a:gd name="T8" fmla="*/ 32 w 153"/>
                <a:gd name="T9" fmla="*/ 0 h 54"/>
                <a:gd name="T10" fmla="*/ 25 w 153"/>
                <a:gd name="T11" fmla="*/ 0 h 54"/>
                <a:gd name="T12" fmla="*/ 0 w 15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54">
                  <a:moveTo>
                    <a:pt x="153" y="54"/>
                  </a:moveTo>
                  <a:lnTo>
                    <a:pt x="148" y="36"/>
                  </a:lnTo>
                  <a:lnTo>
                    <a:pt x="135" y="18"/>
                  </a:lnTo>
                  <a:lnTo>
                    <a:pt x="120" y="5"/>
                  </a:lnTo>
                  <a:lnTo>
                    <a:pt x="99" y="0"/>
                  </a:lnTo>
                  <a:lnTo>
                    <a:pt x="7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37" name="Freeform 28"/>
            <p:cNvSpPr>
              <a:spLocks noChangeAspect="1"/>
            </p:cNvSpPr>
            <p:nvPr/>
          </p:nvSpPr>
          <p:spPr bwMode="auto">
            <a:xfrm rot="-337102">
              <a:off x="715" y="1515"/>
              <a:ext cx="318" cy="74"/>
            </a:xfrm>
            <a:custGeom>
              <a:avLst/>
              <a:gdLst>
                <a:gd name="T0" fmla="*/ 116 w 446"/>
                <a:gd name="T1" fmla="*/ 3 h 130"/>
                <a:gd name="T2" fmla="*/ 103 w 446"/>
                <a:gd name="T3" fmla="*/ 1 h 130"/>
                <a:gd name="T4" fmla="*/ 89 w 446"/>
                <a:gd name="T5" fmla="*/ 1 h 130"/>
                <a:gd name="T6" fmla="*/ 76 w 446"/>
                <a:gd name="T7" fmla="*/ 0 h 130"/>
                <a:gd name="T8" fmla="*/ 61 w 446"/>
                <a:gd name="T9" fmla="*/ 1 h 130"/>
                <a:gd name="T10" fmla="*/ 45 w 446"/>
                <a:gd name="T11" fmla="*/ 3 h 130"/>
                <a:gd name="T12" fmla="*/ 29 w 446"/>
                <a:gd name="T13" fmla="*/ 6 h 130"/>
                <a:gd name="T14" fmla="*/ 14 w 446"/>
                <a:gd name="T15" fmla="*/ 9 h 130"/>
                <a:gd name="T16" fmla="*/ 0 w 446"/>
                <a:gd name="T17" fmla="*/ 14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6" h="130">
                  <a:moveTo>
                    <a:pt x="446" y="30"/>
                  </a:moveTo>
                  <a:lnTo>
                    <a:pt x="398" y="12"/>
                  </a:lnTo>
                  <a:lnTo>
                    <a:pt x="344" y="2"/>
                  </a:lnTo>
                  <a:lnTo>
                    <a:pt x="290" y="0"/>
                  </a:lnTo>
                  <a:lnTo>
                    <a:pt x="236" y="5"/>
                  </a:lnTo>
                  <a:lnTo>
                    <a:pt x="172" y="25"/>
                  </a:lnTo>
                  <a:lnTo>
                    <a:pt x="111" y="51"/>
                  </a:lnTo>
                  <a:lnTo>
                    <a:pt x="54" y="87"/>
                  </a:lnTo>
                  <a:lnTo>
                    <a:pt x="0" y="1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38" name="Freeform 29"/>
            <p:cNvSpPr>
              <a:spLocks noChangeAspect="1"/>
            </p:cNvSpPr>
            <p:nvPr/>
          </p:nvSpPr>
          <p:spPr bwMode="auto">
            <a:xfrm rot="-337102">
              <a:off x="962" y="1387"/>
              <a:ext cx="31" cy="118"/>
            </a:xfrm>
            <a:custGeom>
              <a:avLst/>
              <a:gdLst>
                <a:gd name="T0" fmla="*/ 0 w 48"/>
                <a:gd name="T1" fmla="*/ 0 h 223"/>
                <a:gd name="T2" fmla="*/ 4 w 48"/>
                <a:gd name="T3" fmla="*/ 2 h 223"/>
                <a:gd name="T4" fmla="*/ 6 w 48"/>
                <a:gd name="T5" fmla="*/ 4 h 223"/>
                <a:gd name="T6" fmla="*/ 8 w 48"/>
                <a:gd name="T7" fmla="*/ 7 h 223"/>
                <a:gd name="T8" fmla="*/ 8 w 48"/>
                <a:gd name="T9" fmla="*/ 11 h 223"/>
                <a:gd name="T10" fmla="*/ 8 w 48"/>
                <a:gd name="T11" fmla="*/ 17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23">
                  <a:moveTo>
                    <a:pt x="0" y="0"/>
                  </a:moveTo>
                  <a:lnTo>
                    <a:pt x="23" y="29"/>
                  </a:lnTo>
                  <a:lnTo>
                    <a:pt x="38" y="59"/>
                  </a:lnTo>
                  <a:lnTo>
                    <a:pt x="46" y="95"/>
                  </a:lnTo>
                  <a:lnTo>
                    <a:pt x="48" y="131"/>
                  </a:lnTo>
                  <a:lnTo>
                    <a:pt x="48" y="2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39" name="Freeform 30"/>
            <p:cNvSpPr>
              <a:spLocks noChangeAspect="1"/>
            </p:cNvSpPr>
            <p:nvPr/>
          </p:nvSpPr>
          <p:spPr bwMode="auto">
            <a:xfrm rot="-337102">
              <a:off x="674" y="1440"/>
              <a:ext cx="155" cy="111"/>
            </a:xfrm>
            <a:custGeom>
              <a:avLst/>
              <a:gdLst>
                <a:gd name="T0" fmla="*/ 0 w 210"/>
                <a:gd name="T1" fmla="*/ 0 h 197"/>
                <a:gd name="T2" fmla="*/ 12 w 210"/>
                <a:gd name="T3" fmla="*/ 1 h 197"/>
                <a:gd name="T4" fmla="*/ 24 w 210"/>
                <a:gd name="T5" fmla="*/ 2 h 197"/>
                <a:gd name="T6" fmla="*/ 35 w 210"/>
                <a:gd name="T7" fmla="*/ 4 h 197"/>
                <a:gd name="T8" fmla="*/ 43 w 210"/>
                <a:gd name="T9" fmla="*/ 7 h 197"/>
                <a:gd name="T10" fmla="*/ 49 w 210"/>
                <a:gd name="T11" fmla="*/ 11 h 197"/>
                <a:gd name="T12" fmla="*/ 62 w 210"/>
                <a:gd name="T13" fmla="*/ 2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197">
                  <a:moveTo>
                    <a:pt x="0" y="0"/>
                  </a:moveTo>
                  <a:lnTo>
                    <a:pt x="41" y="5"/>
                  </a:lnTo>
                  <a:lnTo>
                    <a:pt x="79" y="20"/>
                  </a:lnTo>
                  <a:lnTo>
                    <a:pt x="115" y="41"/>
                  </a:lnTo>
                  <a:lnTo>
                    <a:pt x="143" y="69"/>
                  </a:lnTo>
                  <a:lnTo>
                    <a:pt x="166" y="105"/>
                  </a:lnTo>
                  <a:lnTo>
                    <a:pt x="210" y="19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0" name="Freeform 31"/>
            <p:cNvSpPr>
              <a:spLocks noChangeAspect="1"/>
            </p:cNvSpPr>
            <p:nvPr/>
          </p:nvSpPr>
          <p:spPr bwMode="auto">
            <a:xfrm rot="-337102">
              <a:off x="766" y="1416"/>
              <a:ext cx="216" cy="29"/>
            </a:xfrm>
            <a:custGeom>
              <a:avLst/>
              <a:gdLst>
                <a:gd name="T0" fmla="*/ 75 w 307"/>
                <a:gd name="T1" fmla="*/ 2 h 56"/>
                <a:gd name="T2" fmla="*/ 64 w 307"/>
                <a:gd name="T3" fmla="*/ 1 h 56"/>
                <a:gd name="T4" fmla="*/ 52 w 307"/>
                <a:gd name="T5" fmla="*/ 0 h 56"/>
                <a:gd name="T6" fmla="*/ 39 w 307"/>
                <a:gd name="T7" fmla="*/ 0 h 56"/>
                <a:gd name="T8" fmla="*/ 27 w 307"/>
                <a:gd name="T9" fmla="*/ 1 h 56"/>
                <a:gd name="T10" fmla="*/ 16 w 307"/>
                <a:gd name="T11" fmla="*/ 2 h 56"/>
                <a:gd name="T12" fmla="*/ 0 w 307"/>
                <a:gd name="T13" fmla="*/ 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7" h="56">
                  <a:moveTo>
                    <a:pt x="307" y="20"/>
                  </a:moveTo>
                  <a:lnTo>
                    <a:pt x="261" y="5"/>
                  </a:lnTo>
                  <a:lnTo>
                    <a:pt x="212" y="0"/>
                  </a:lnTo>
                  <a:lnTo>
                    <a:pt x="161" y="0"/>
                  </a:lnTo>
                  <a:lnTo>
                    <a:pt x="112" y="10"/>
                  </a:lnTo>
                  <a:lnTo>
                    <a:pt x="66" y="28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1" name="Freeform 32"/>
            <p:cNvSpPr>
              <a:spLocks noChangeAspect="1"/>
            </p:cNvSpPr>
            <p:nvPr/>
          </p:nvSpPr>
          <p:spPr bwMode="auto">
            <a:xfrm rot="-337102">
              <a:off x="596" y="1521"/>
              <a:ext cx="204" cy="81"/>
            </a:xfrm>
            <a:custGeom>
              <a:avLst/>
              <a:gdLst>
                <a:gd name="T0" fmla="*/ 72 w 289"/>
                <a:gd name="T1" fmla="*/ 0 h 148"/>
                <a:gd name="T2" fmla="*/ 49 w 289"/>
                <a:gd name="T3" fmla="*/ 5 h 148"/>
                <a:gd name="T4" fmla="*/ 26 w 289"/>
                <a:gd name="T5" fmla="*/ 10 h 148"/>
                <a:gd name="T6" fmla="*/ 0 w 289"/>
                <a:gd name="T7" fmla="*/ 13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" h="148">
                  <a:moveTo>
                    <a:pt x="289" y="0"/>
                  </a:moveTo>
                  <a:lnTo>
                    <a:pt x="197" y="54"/>
                  </a:lnTo>
                  <a:lnTo>
                    <a:pt x="105" y="113"/>
                  </a:lnTo>
                  <a:lnTo>
                    <a:pt x="0" y="1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2" name="Freeform 33"/>
            <p:cNvSpPr>
              <a:spLocks noChangeAspect="1"/>
            </p:cNvSpPr>
            <p:nvPr/>
          </p:nvSpPr>
          <p:spPr bwMode="auto">
            <a:xfrm rot="-337102">
              <a:off x="559" y="1568"/>
              <a:ext cx="518" cy="334"/>
            </a:xfrm>
            <a:custGeom>
              <a:avLst/>
              <a:gdLst>
                <a:gd name="T0" fmla="*/ 176 w 717"/>
                <a:gd name="T1" fmla="*/ 2 h 621"/>
                <a:gd name="T2" fmla="*/ 181 w 717"/>
                <a:gd name="T3" fmla="*/ 7 h 621"/>
                <a:gd name="T4" fmla="*/ 185 w 717"/>
                <a:gd name="T5" fmla="*/ 11 h 621"/>
                <a:gd name="T6" fmla="*/ 195 w 717"/>
                <a:gd name="T7" fmla="*/ 16 h 621"/>
                <a:gd name="T8" fmla="*/ 194 w 717"/>
                <a:gd name="T9" fmla="*/ 20 h 621"/>
                <a:gd name="T10" fmla="*/ 184 w 717"/>
                <a:gd name="T11" fmla="*/ 24 h 621"/>
                <a:gd name="T12" fmla="*/ 178 w 717"/>
                <a:gd name="T13" fmla="*/ 29 h 621"/>
                <a:gd name="T14" fmla="*/ 174 w 717"/>
                <a:gd name="T15" fmla="*/ 34 h 621"/>
                <a:gd name="T16" fmla="*/ 164 w 717"/>
                <a:gd name="T17" fmla="*/ 39 h 621"/>
                <a:gd name="T18" fmla="*/ 145 w 717"/>
                <a:gd name="T19" fmla="*/ 42 h 621"/>
                <a:gd name="T20" fmla="*/ 123 w 717"/>
                <a:gd name="T21" fmla="*/ 44 h 621"/>
                <a:gd name="T22" fmla="*/ 113 w 717"/>
                <a:gd name="T23" fmla="*/ 50 h 621"/>
                <a:gd name="T24" fmla="*/ 100 w 717"/>
                <a:gd name="T25" fmla="*/ 52 h 621"/>
                <a:gd name="T26" fmla="*/ 85 w 717"/>
                <a:gd name="T27" fmla="*/ 51 h 621"/>
                <a:gd name="T28" fmla="*/ 76 w 717"/>
                <a:gd name="T29" fmla="*/ 47 h 621"/>
                <a:gd name="T30" fmla="*/ 80 w 717"/>
                <a:gd name="T31" fmla="*/ 42 h 621"/>
                <a:gd name="T32" fmla="*/ 63 w 717"/>
                <a:gd name="T33" fmla="*/ 38 h 621"/>
                <a:gd name="T34" fmla="*/ 53 w 717"/>
                <a:gd name="T35" fmla="*/ 32 h 621"/>
                <a:gd name="T36" fmla="*/ 33 w 717"/>
                <a:gd name="T37" fmla="*/ 32 h 621"/>
                <a:gd name="T38" fmla="*/ 15 w 717"/>
                <a:gd name="T39" fmla="*/ 29 h 621"/>
                <a:gd name="T40" fmla="*/ 4 w 717"/>
                <a:gd name="T41" fmla="*/ 23 h 621"/>
                <a:gd name="T42" fmla="*/ 0 w 717"/>
                <a:gd name="T43" fmla="*/ 18 h 621"/>
                <a:gd name="T44" fmla="*/ 3 w 717"/>
                <a:gd name="T45" fmla="*/ 13 h 621"/>
                <a:gd name="T46" fmla="*/ 14 w 717"/>
                <a:gd name="T47" fmla="*/ 10 h 621"/>
                <a:gd name="T48" fmla="*/ 30 w 717"/>
                <a:gd name="T49" fmla="*/ 10 h 621"/>
                <a:gd name="T50" fmla="*/ 43 w 717"/>
                <a:gd name="T51" fmla="*/ 12 h 621"/>
                <a:gd name="T52" fmla="*/ 58 w 717"/>
                <a:gd name="T53" fmla="*/ 18 h 621"/>
                <a:gd name="T54" fmla="*/ 56 w 717"/>
                <a:gd name="T55" fmla="*/ 12 h 621"/>
                <a:gd name="T56" fmla="*/ 58 w 717"/>
                <a:gd name="T57" fmla="*/ 8 h 621"/>
                <a:gd name="T58" fmla="*/ 65 w 717"/>
                <a:gd name="T59" fmla="*/ 5 h 621"/>
                <a:gd name="T60" fmla="*/ 111 w 717"/>
                <a:gd name="T61" fmla="*/ 2 h 621"/>
                <a:gd name="T62" fmla="*/ 157 w 717"/>
                <a:gd name="T63" fmla="*/ 0 h 6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7" h="621">
                  <a:moveTo>
                    <a:pt x="628" y="0"/>
                  </a:moveTo>
                  <a:lnTo>
                    <a:pt x="648" y="26"/>
                  </a:lnTo>
                  <a:lnTo>
                    <a:pt x="661" y="56"/>
                  </a:lnTo>
                  <a:lnTo>
                    <a:pt x="664" y="87"/>
                  </a:lnTo>
                  <a:lnTo>
                    <a:pt x="656" y="120"/>
                  </a:lnTo>
                  <a:lnTo>
                    <a:pt x="681" y="136"/>
                  </a:lnTo>
                  <a:lnTo>
                    <a:pt x="702" y="156"/>
                  </a:lnTo>
                  <a:lnTo>
                    <a:pt x="715" y="185"/>
                  </a:lnTo>
                  <a:lnTo>
                    <a:pt x="717" y="215"/>
                  </a:lnTo>
                  <a:lnTo>
                    <a:pt x="712" y="246"/>
                  </a:lnTo>
                  <a:lnTo>
                    <a:pt x="697" y="272"/>
                  </a:lnTo>
                  <a:lnTo>
                    <a:pt x="674" y="292"/>
                  </a:lnTo>
                  <a:lnTo>
                    <a:pt x="648" y="305"/>
                  </a:lnTo>
                  <a:lnTo>
                    <a:pt x="651" y="338"/>
                  </a:lnTo>
                  <a:lnTo>
                    <a:pt x="648" y="372"/>
                  </a:lnTo>
                  <a:lnTo>
                    <a:pt x="640" y="403"/>
                  </a:lnTo>
                  <a:lnTo>
                    <a:pt x="628" y="433"/>
                  </a:lnTo>
                  <a:lnTo>
                    <a:pt x="602" y="467"/>
                  </a:lnTo>
                  <a:lnTo>
                    <a:pt x="571" y="492"/>
                  </a:lnTo>
                  <a:lnTo>
                    <a:pt x="533" y="510"/>
                  </a:lnTo>
                  <a:lnTo>
                    <a:pt x="494" y="518"/>
                  </a:lnTo>
                  <a:lnTo>
                    <a:pt x="453" y="521"/>
                  </a:lnTo>
                  <a:lnTo>
                    <a:pt x="441" y="562"/>
                  </a:lnTo>
                  <a:lnTo>
                    <a:pt x="418" y="598"/>
                  </a:lnTo>
                  <a:lnTo>
                    <a:pt x="395" y="613"/>
                  </a:lnTo>
                  <a:lnTo>
                    <a:pt x="369" y="621"/>
                  </a:lnTo>
                  <a:lnTo>
                    <a:pt x="341" y="621"/>
                  </a:lnTo>
                  <a:lnTo>
                    <a:pt x="313" y="610"/>
                  </a:lnTo>
                  <a:lnTo>
                    <a:pt x="292" y="592"/>
                  </a:lnTo>
                  <a:lnTo>
                    <a:pt x="279" y="567"/>
                  </a:lnTo>
                  <a:lnTo>
                    <a:pt x="274" y="539"/>
                  </a:lnTo>
                  <a:lnTo>
                    <a:pt x="295" y="503"/>
                  </a:lnTo>
                  <a:lnTo>
                    <a:pt x="261" y="480"/>
                  </a:lnTo>
                  <a:lnTo>
                    <a:pt x="233" y="449"/>
                  </a:lnTo>
                  <a:lnTo>
                    <a:pt x="210" y="415"/>
                  </a:lnTo>
                  <a:lnTo>
                    <a:pt x="195" y="380"/>
                  </a:lnTo>
                  <a:lnTo>
                    <a:pt x="156" y="382"/>
                  </a:lnTo>
                  <a:lnTo>
                    <a:pt x="120" y="377"/>
                  </a:lnTo>
                  <a:lnTo>
                    <a:pt x="85" y="362"/>
                  </a:lnTo>
                  <a:lnTo>
                    <a:pt x="56" y="338"/>
                  </a:lnTo>
                  <a:lnTo>
                    <a:pt x="31" y="310"/>
                  </a:lnTo>
                  <a:lnTo>
                    <a:pt x="15" y="277"/>
                  </a:lnTo>
                  <a:lnTo>
                    <a:pt x="8" y="241"/>
                  </a:lnTo>
                  <a:lnTo>
                    <a:pt x="0" y="213"/>
                  </a:lnTo>
                  <a:lnTo>
                    <a:pt x="0" y="185"/>
                  </a:lnTo>
                  <a:lnTo>
                    <a:pt x="10" y="156"/>
                  </a:lnTo>
                  <a:lnTo>
                    <a:pt x="28" y="136"/>
                  </a:lnTo>
                  <a:lnTo>
                    <a:pt x="54" y="120"/>
                  </a:lnTo>
                  <a:lnTo>
                    <a:pt x="82" y="113"/>
                  </a:lnTo>
                  <a:lnTo>
                    <a:pt x="110" y="115"/>
                  </a:lnTo>
                  <a:lnTo>
                    <a:pt x="136" y="128"/>
                  </a:lnTo>
                  <a:lnTo>
                    <a:pt x="156" y="149"/>
                  </a:lnTo>
                  <a:lnTo>
                    <a:pt x="174" y="215"/>
                  </a:lnTo>
                  <a:lnTo>
                    <a:pt x="213" y="215"/>
                  </a:lnTo>
                  <a:lnTo>
                    <a:pt x="205" y="179"/>
                  </a:lnTo>
                  <a:lnTo>
                    <a:pt x="205" y="146"/>
                  </a:lnTo>
                  <a:lnTo>
                    <a:pt x="213" y="110"/>
                  </a:lnTo>
                  <a:lnTo>
                    <a:pt x="213" y="90"/>
                  </a:lnTo>
                  <a:lnTo>
                    <a:pt x="223" y="74"/>
                  </a:lnTo>
                  <a:lnTo>
                    <a:pt x="238" y="62"/>
                  </a:lnTo>
                  <a:lnTo>
                    <a:pt x="320" y="36"/>
                  </a:lnTo>
                  <a:lnTo>
                    <a:pt x="405" y="18"/>
                  </a:lnTo>
                  <a:lnTo>
                    <a:pt x="489" y="5"/>
                  </a:lnTo>
                  <a:lnTo>
                    <a:pt x="576" y="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CDB6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3" name="Freeform 34"/>
            <p:cNvSpPr>
              <a:spLocks noChangeAspect="1"/>
            </p:cNvSpPr>
            <p:nvPr/>
          </p:nvSpPr>
          <p:spPr bwMode="auto">
            <a:xfrm rot="-337102">
              <a:off x="633" y="1708"/>
              <a:ext cx="31" cy="37"/>
            </a:xfrm>
            <a:custGeom>
              <a:avLst/>
              <a:gdLst>
                <a:gd name="T0" fmla="*/ 7 w 44"/>
                <a:gd name="T1" fmla="*/ 1 h 69"/>
                <a:gd name="T2" fmla="*/ 4 w 44"/>
                <a:gd name="T3" fmla="*/ 0 h 69"/>
                <a:gd name="T4" fmla="*/ 2 w 44"/>
                <a:gd name="T5" fmla="*/ 1 h 69"/>
                <a:gd name="T6" fmla="*/ 0 w 44"/>
                <a:gd name="T7" fmla="*/ 1 h 69"/>
                <a:gd name="T8" fmla="*/ 0 w 44"/>
                <a:gd name="T9" fmla="*/ 3 h 69"/>
                <a:gd name="T10" fmla="*/ 1 w 44"/>
                <a:gd name="T11" fmla="*/ 4 h 69"/>
                <a:gd name="T12" fmla="*/ 3 w 44"/>
                <a:gd name="T13" fmla="*/ 5 h 69"/>
                <a:gd name="T14" fmla="*/ 6 w 44"/>
                <a:gd name="T15" fmla="*/ 6 h 69"/>
                <a:gd name="T16" fmla="*/ 9 w 44"/>
                <a:gd name="T17" fmla="*/ 6 h 69"/>
                <a:gd name="T18" fmla="*/ 11 w 44"/>
                <a:gd name="T19" fmla="*/ 5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69">
                  <a:moveTo>
                    <a:pt x="28" y="5"/>
                  </a:moveTo>
                  <a:lnTo>
                    <a:pt x="18" y="0"/>
                  </a:lnTo>
                  <a:lnTo>
                    <a:pt x="8" y="5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5" y="49"/>
                  </a:lnTo>
                  <a:lnTo>
                    <a:pt x="13" y="62"/>
                  </a:lnTo>
                  <a:lnTo>
                    <a:pt x="26" y="69"/>
                  </a:lnTo>
                  <a:lnTo>
                    <a:pt x="36" y="69"/>
                  </a:lnTo>
                  <a:lnTo>
                    <a:pt x="44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4" name="Freeform 35"/>
            <p:cNvSpPr>
              <a:spLocks noChangeAspect="1"/>
            </p:cNvSpPr>
            <p:nvPr/>
          </p:nvSpPr>
          <p:spPr bwMode="auto">
            <a:xfrm rot="-337102">
              <a:off x="1039" y="1628"/>
              <a:ext cx="13" cy="37"/>
            </a:xfrm>
            <a:custGeom>
              <a:avLst/>
              <a:gdLst>
                <a:gd name="T0" fmla="*/ 0 w 26"/>
                <a:gd name="T1" fmla="*/ 1 h 64"/>
                <a:gd name="T2" fmla="*/ 1 w 26"/>
                <a:gd name="T3" fmla="*/ 0 h 64"/>
                <a:gd name="T4" fmla="*/ 2 w 26"/>
                <a:gd name="T5" fmla="*/ 1 h 64"/>
                <a:gd name="T6" fmla="*/ 2 w 26"/>
                <a:gd name="T7" fmla="*/ 2 h 64"/>
                <a:gd name="T8" fmla="*/ 2 w 26"/>
                <a:gd name="T9" fmla="*/ 3 h 64"/>
                <a:gd name="T10" fmla="*/ 2 w 26"/>
                <a:gd name="T11" fmla="*/ 5 h 64"/>
                <a:gd name="T12" fmla="*/ 2 w 26"/>
                <a:gd name="T13" fmla="*/ 7 h 64"/>
                <a:gd name="T14" fmla="*/ 1 w 26"/>
                <a:gd name="T15" fmla="*/ 7 h 64"/>
                <a:gd name="T16" fmla="*/ 0 w 26"/>
                <a:gd name="T17" fmla="*/ 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64">
                  <a:moveTo>
                    <a:pt x="0" y="2"/>
                  </a:moveTo>
                  <a:lnTo>
                    <a:pt x="8" y="0"/>
                  </a:lnTo>
                  <a:lnTo>
                    <a:pt x="18" y="5"/>
                  </a:lnTo>
                  <a:lnTo>
                    <a:pt x="23" y="15"/>
                  </a:lnTo>
                  <a:lnTo>
                    <a:pt x="26" y="33"/>
                  </a:lnTo>
                  <a:lnTo>
                    <a:pt x="23" y="49"/>
                  </a:lnTo>
                  <a:lnTo>
                    <a:pt x="18" y="59"/>
                  </a:lnTo>
                  <a:lnTo>
                    <a:pt x="8" y="64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5" name="Freeform 36"/>
            <p:cNvSpPr>
              <a:spLocks noChangeAspect="1"/>
            </p:cNvSpPr>
            <p:nvPr/>
          </p:nvSpPr>
          <p:spPr bwMode="auto">
            <a:xfrm rot="-337102">
              <a:off x="1020" y="1609"/>
              <a:ext cx="9" cy="59"/>
            </a:xfrm>
            <a:custGeom>
              <a:avLst/>
              <a:gdLst>
                <a:gd name="T0" fmla="*/ 0 w 3"/>
                <a:gd name="T1" fmla="*/ 0 h 103"/>
                <a:gd name="T2" fmla="*/ 0 w 3"/>
                <a:gd name="T3" fmla="*/ 3 h 103"/>
                <a:gd name="T4" fmla="*/ 0 w 3"/>
                <a:gd name="T5" fmla="*/ 7 h 103"/>
                <a:gd name="T6" fmla="*/ 243 w 3"/>
                <a:gd name="T7" fmla="*/ 11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03">
                  <a:moveTo>
                    <a:pt x="0" y="0"/>
                  </a:moveTo>
                  <a:lnTo>
                    <a:pt x="0" y="34"/>
                  </a:lnTo>
                  <a:lnTo>
                    <a:pt x="0" y="70"/>
                  </a:lnTo>
                  <a:lnTo>
                    <a:pt x="3" y="10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6" name="Freeform 37"/>
            <p:cNvSpPr>
              <a:spLocks noChangeAspect="1"/>
            </p:cNvSpPr>
            <p:nvPr/>
          </p:nvSpPr>
          <p:spPr bwMode="auto">
            <a:xfrm rot="-337102">
              <a:off x="801" y="1620"/>
              <a:ext cx="66" cy="88"/>
            </a:xfrm>
            <a:custGeom>
              <a:avLst/>
              <a:gdLst>
                <a:gd name="T0" fmla="*/ 16 w 105"/>
                <a:gd name="T1" fmla="*/ 10 h 151"/>
                <a:gd name="T2" fmla="*/ 16 w 105"/>
                <a:gd name="T3" fmla="*/ 8 h 151"/>
                <a:gd name="T4" fmla="*/ 16 w 105"/>
                <a:gd name="T5" fmla="*/ 5 h 151"/>
                <a:gd name="T6" fmla="*/ 16 w 105"/>
                <a:gd name="T7" fmla="*/ 2 h 151"/>
                <a:gd name="T8" fmla="*/ 14 w 105"/>
                <a:gd name="T9" fmla="*/ 1 h 151"/>
                <a:gd name="T10" fmla="*/ 11 w 105"/>
                <a:gd name="T11" fmla="*/ 0 h 151"/>
                <a:gd name="T12" fmla="*/ 8 w 105"/>
                <a:gd name="T13" fmla="*/ 1 h 151"/>
                <a:gd name="T14" fmla="*/ 6 w 105"/>
                <a:gd name="T15" fmla="*/ 2 h 151"/>
                <a:gd name="T16" fmla="*/ 3 w 105"/>
                <a:gd name="T17" fmla="*/ 4 h 151"/>
                <a:gd name="T18" fmla="*/ 1 w 105"/>
                <a:gd name="T19" fmla="*/ 7 h 151"/>
                <a:gd name="T20" fmla="*/ 0 w 105"/>
                <a:gd name="T21" fmla="*/ 10 h 151"/>
                <a:gd name="T22" fmla="*/ 0 w 105"/>
                <a:gd name="T23" fmla="*/ 13 h 151"/>
                <a:gd name="T24" fmla="*/ 1 w 105"/>
                <a:gd name="T25" fmla="*/ 15 h 151"/>
                <a:gd name="T26" fmla="*/ 3 w 105"/>
                <a:gd name="T27" fmla="*/ 17 h 151"/>
                <a:gd name="T28" fmla="*/ 6 w 105"/>
                <a:gd name="T29" fmla="*/ 17 h 151"/>
                <a:gd name="T30" fmla="*/ 8 w 105"/>
                <a:gd name="T31" fmla="*/ 17 h 151"/>
                <a:gd name="T32" fmla="*/ 11 w 105"/>
                <a:gd name="T33" fmla="*/ 16 h 151"/>
                <a:gd name="T34" fmla="*/ 14 w 105"/>
                <a:gd name="T35" fmla="*/ 13 h 151"/>
                <a:gd name="T36" fmla="*/ 16 w 105"/>
                <a:gd name="T37" fmla="*/ 10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5" h="151">
                  <a:moveTo>
                    <a:pt x="100" y="92"/>
                  </a:moveTo>
                  <a:lnTo>
                    <a:pt x="105" y="66"/>
                  </a:lnTo>
                  <a:lnTo>
                    <a:pt x="105" y="41"/>
                  </a:lnTo>
                  <a:lnTo>
                    <a:pt x="100" y="20"/>
                  </a:lnTo>
                  <a:lnTo>
                    <a:pt x="87" y="7"/>
                  </a:lnTo>
                  <a:lnTo>
                    <a:pt x="71" y="0"/>
                  </a:lnTo>
                  <a:lnTo>
                    <a:pt x="53" y="5"/>
                  </a:lnTo>
                  <a:lnTo>
                    <a:pt x="35" y="15"/>
                  </a:lnTo>
                  <a:lnTo>
                    <a:pt x="20" y="36"/>
                  </a:lnTo>
                  <a:lnTo>
                    <a:pt x="7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7" y="130"/>
                  </a:lnTo>
                  <a:lnTo>
                    <a:pt x="20" y="146"/>
                  </a:lnTo>
                  <a:lnTo>
                    <a:pt x="35" y="151"/>
                  </a:lnTo>
                  <a:lnTo>
                    <a:pt x="53" y="148"/>
                  </a:lnTo>
                  <a:lnTo>
                    <a:pt x="71" y="136"/>
                  </a:lnTo>
                  <a:lnTo>
                    <a:pt x="87" y="118"/>
                  </a:lnTo>
                  <a:lnTo>
                    <a:pt x="100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7" name="Freeform 38"/>
            <p:cNvSpPr>
              <a:spLocks noChangeAspect="1"/>
            </p:cNvSpPr>
            <p:nvPr/>
          </p:nvSpPr>
          <p:spPr bwMode="auto">
            <a:xfrm rot="-337102">
              <a:off x="820" y="1661"/>
              <a:ext cx="39" cy="45"/>
            </a:xfrm>
            <a:custGeom>
              <a:avLst/>
              <a:gdLst>
                <a:gd name="T0" fmla="*/ 11 w 59"/>
                <a:gd name="T1" fmla="*/ 4 h 85"/>
                <a:gd name="T2" fmla="*/ 11 w 59"/>
                <a:gd name="T3" fmla="*/ 3 h 85"/>
                <a:gd name="T4" fmla="*/ 11 w 59"/>
                <a:gd name="T5" fmla="*/ 1 h 85"/>
                <a:gd name="T6" fmla="*/ 10 w 59"/>
                <a:gd name="T7" fmla="*/ 1 h 85"/>
                <a:gd name="T8" fmla="*/ 7 w 59"/>
                <a:gd name="T9" fmla="*/ 0 h 85"/>
                <a:gd name="T10" fmla="*/ 5 w 59"/>
                <a:gd name="T11" fmla="*/ 1 h 85"/>
                <a:gd name="T12" fmla="*/ 2 w 59"/>
                <a:gd name="T13" fmla="*/ 1 h 85"/>
                <a:gd name="T14" fmla="*/ 1 w 59"/>
                <a:gd name="T15" fmla="*/ 3 h 85"/>
                <a:gd name="T16" fmla="*/ 0 w 59"/>
                <a:gd name="T17" fmla="*/ 4 h 85"/>
                <a:gd name="T18" fmla="*/ 1 w 59"/>
                <a:gd name="T19" fmla="*/ 6 h 85"/>
                <a:gd name="T20" fmla="*/ 2 w 59"/>
                <a:gd name="T21" fmla="*/ 6 h 85"/>
                <a:gd name="T22" fmla="*/ 4 w 59"/>
                <a:gd name="T23" fmla="*/ 7 h 85"/>
                <a:gd name="T24" fmla="*/ 7 w 59"/>
                <a:gd name="T25" fmla="*/ 6 h 85"/>
                <a:gd name="T26" fmla="*/ 9 w 59"/>
                <a:gd name="T27" fmla="*/ 6 h 85"/>
                <a:gd name="T28" fmla="*/ 11 w 59"/>
                <a:gd name="T29" fmla="*/ 4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5">
                  <a:moveTo>
                    <a:pt x="56" y="52"/>
                  </a:moveTo>
                  <a:lnTo>
                    <a:pt x="59" y="34"/>
                  </a:lnTo>
                  <a:lnTo>
                    <a:pt x="59" y="16"/>
                  </a:lnTo>
                  <a:lnTo>
                    <a:pt x="51" y="5"/>
                  </a:lnTo>
                  <a:lnTo>
                    <a:pt x="38" y="0"/>
                  </a:lnTo>
                  <a:lnTo>
                    <a:pt x="25" y="5"/>
                  </a:lnTo>
                  <a:lnTo>
                    <a:pt x="12" y="16"/>
                  </a:lnTo>
                  <a:lnTo>
                    <a:pt x="5" y="34"/>
                  </a:lnTo>
                  <a:lnTo>
                    <a:pt x="0" y="52"/>
                  </a:lnTo>
                  <a:lnTo>
                    <a:pt x="2" y="70"/>
                  </a:lnTo>
                  <a:lnTo>
                    <a:pt x="10" y="80"/>
                  </a:lnTo>
                  <a:lnTo>
                    <a:pt x="20" y="85"/>
                  </a:lnTo>
                  <a:lnTo>
                    <a:pt x="35" y="80"/>
                  </a:lnTo>
                  <a:lnTo>
                    <a:pt x="46" y="70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8" name="Freeform 39"/>
            <p:cNvSpPr>
              <a:spLocks noChangeAspect="1"/>
            </p:cNvSpPr>
            <p:nvPr/>
          </p:nvSpPr>
          <p:spPr bwMode="auto">
            <a:xfrm rot="-337102">
              <a:off x="834" y="1675"/>
              <a:ext cx="22" cy="27"/>
            </a:xfrm>
            <a:custGeom>
              <a:avLst/>
              <a:gdLst>
                <a:gd name="T0" fmla="*/ 4 w 36"/>
                <a:gd name="T1" fmla="*/ 3 h 49"/>
                <a:gd name="T2" fmla="*/ 5 w 36"/>
                <a:gd name="T3" fmla="*/ 1 h 49"/>
                <a:gd name="T4" fmla="*/ 4 w 36"/>
                <a:gd name="T5" fmla="*/ 1 h 49"/>
                <a:gd name="T6" fmla="*/ 4 w 36"/>
                <a:gd name="T7" fmla="*/ 0 h 49"/>
                <a:gd name="T8" fmla="*/ 2 w 36"/>
                <a:gd name="T9" fmla="*/ 0 h 49"/>
                <a:gd name="T10" fmla="*/ 1 w 36"/>
                <a:gd name="T11" fmla="*/ 1 h 49"/>
                <a:gd name="T12" fmla="*/ 1 w 36"/>
                <a:gd name="T13" fmla="*/ 2 h 49"/>
                <a:gd name="T14" fmla="*/ 0 w 36"/>
                <a:gd name="T15" fmla="*/ 3 h 49"/>
                <a:gd name="T16" fmla="*/ 1 w 36"/>
                <a:gd name="T17" fmla="*/ 4 h 49"/>
                <a:gd name="T18" fmla="*/ 1 w 36"/>
                <a:gd name="T19" fmla="*/ 4 h 49"/>
                <a:gd name="T20" fmla="*/ 2 w 36"/>
                <a:gd name="T21" fmla="*/ 4 h 49"/>
                <a:gd name="T22" fmla="*/ 4 w 36"/>
                <a:gd name="T23" fmla="*/ 4 h 49"/>
                <a:gd name="T24" fmla="*/ 4 w 36"/>
                <a:gd name="T25" fmla="*/ 3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49">
                  <a:moveTo>
                    <a:pt x="33" y="31"/>
                  </a:moveTo>
                  <a:lnTo>
                    <a:pt x="36" y="15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7" y="49"/>
                  </a:lnTo>
                  <a:lnTo>
                    <a:pt x="18" y="49"/>
                  </a:lnTo>
                  <a:lnTo>
                    <a:pt x="25" y="4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49" name="Freeform 40"/>
            <p:cNvSpPr>
              <a:spLocks noChangeAspect="1"/>
            </p:cNvSpPr>
            <p:nvPr/>
          </p:nvSpPr>
          <p:spPr bwMode="auto">
            <a:xfrm rot="-337102">
              <a:off x="957" y="1596"/>
              <a:ext cx="58" cy="69"/>
            </a:xfrm>
            <a:custGeom>
              <a:avLst/>
              <a:gdLst>
                <a:gd name="T0" fmla="*/ 1 w 85"/>
                <a:gd name="T1" fmla="*/ 9 h 118"/>
                <a:gd name="T2" fmla="*/ 0 w 85"/>
                <a:gd name="T3" fmla="*/ 5 h 118"/>
                <a:gd name="T4" fmla="*/ 1 w 85"/>
                <a:gd name="T5" fmla="*/ 3 h 118"/>
                <a:gd name="T6" fmla="*/ 2 w 85"/>
                <a:gd name="T7" fmla="*/ 1 h 118"/>
                <a:gd name="T8" fmla="*/ 5 w 85"/>
                <a:gd name="T9" fmla="*/ 0 h 118"/>
                <a:gd name="T10" fmla="*/ 8 w 85"/>
                <a:gd name="T11" fmla="*/ 0 h 118"/>
                <a:gd name="T12" fmla="*/ 12 w 85"/>
                <a:gd name="T13" fmla="*/ 1 h 118"/>
                <a:gd name="T14" fmla="*/ 16 w 85"/>
                <a:gd name="T15" fmla="*/ 3 h 118"/>
                <a:gd name="T16" fmla="*/ 18 w 85"/>
                <a:gd name="T17" fmla="*/ 5 h 118"/>
                <a:gd name="T18" fmla="*/ 18 w 85"/>
                <a:gd name="T19" fmla="*/ 8 h 118"/>
                <a:gd name="T20" fmla="*/ 18 w 85"/>
                <a:gd name="T21" fmla="*/ 11 h 118"/>
                <a:gd name="T22" fmla="*/ 17 w 85"/>
                <a:gd name="T23" fmla="*/ 13 h 118"/>
                <a:gd name="T24" fmla="*/ 14 w 85"/>
                <a:gd name="T25" fmla="*/ 13 h 118"/>
                <a:gd name="T26" fmla="*/ 11 w 85"/>
                <a:gd name="T27" fmla="*/ 13 h 118"/>
                <a:gd name="T28" fmla="*/ 7 w 85"/>
                <a:gd name="T29" fmla="*/ 13 h 118"/>
                <a:gd name="T30" fmla="*/ 3 w 85"/>
                <a:gd name="T31" fmla="*/ 11 h 118"/>
                <a:gd name="T32" fmla="*/ 1 w 85"/>
                <a:gd name="T33" fmla="*/ 9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" h="118">
                  <a:moveTo>
                    <a:pt x="5" y="71"/>
                  </a:moveTo>
                  <a:lnTo>
                    <a:pt x="0" y="48"/>
                  </a:lnTo>
                  <a:lnTo>
                    <a:pt x="3" y="28"/>
                  </a:lnTo>
                  <a:lnTo>
                    <a:pt x="11" y="10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54" y="7"/>
                  </a:lnTo>
                  <a:lnTo>
                    <a:pt x="70" y="23"/>
                  </a:lnTo>
                  <a:lnTo>
                    <a:pt x="80" y="46"/>
                  </a:lnTo>
                  <a:lnTo>
                    <a:pt x="85" y="69"/>
                  </a:lnTo>
                  <a:lnTo>
                    <a:pt x="85" y="89"/>
                  </a:lnTo>
                  <a:lnTo>
                    <a:pt x="77" y="107"/>
                  </a:lnTo>
                  <a:lnTo>
                    <a:pt x="64" y="115"/>
                  </a:lnTo>
                  <a:lnTo>
                    <a:pt x="49" y="118"/>
                  </a:lnTo>
                  <a:lnTo>
                    <a:pt x="31" y="110"/>
                  </a:lnTo>
                  <a:lnTo>
                    <a:pt x="18" y="92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50" name="Freeform 41"/>
            <p:cNvSpPr>
              <a:spLocks noChangeAspect="1"/>
            </p:cNvSpPr>
            <p:nvPr/>
          </p:nvSpPr>
          <p:spPr bwMode="auto">
            <a:xfrm rot="-337102">
              <a:off x="968" y="1630"/>
              <a:ext cx="31" cy="37"/>
            </a:xfrm>
            <a:custGeom>
              <a:avLst/>
              <a:gdLst>
                <a:gd name="T0" fmla="*/ 1 w 47"/>
                <a:gd name="T1" fmla="*/ 4 h 66"/>
                <a:gd name="T2" fmla="*/ 0 w 47"/>
                <a:gd name="T3" fmla="*/ 2 h 66"/>
                <a:gd name="T4" fmla="*/ 1 w 47"/>
                <a:gd name="T5" fmla="*/ 1 h 66"/>
                <a:gd name="T6" fmla="*/ 3 w 47"/>
                <a:gd name="T7" fmla="*/ 0 h 66"/>
                <a:gd name="T8" fmla="*/ 5 w 47"/>
                <a:gd name="T9" fmla="*/ 1 h 66"/>
                <a:gd name="T10" fmla="*/ 7 w 47"/>
                <a:gd name="T11" fmla="*/ 1 h 66"/>
                <a:gd name="T12" fmla="*/ 9 w 47"/>
                <a:gd name="T13" fmla="*/ 2 h 66"/>
                <a:gd name="T14" fmla="*/ 9 w 47"/>
                <a:gd name="T15" fmla="*/ 4 h 66"/>
                <a:gd name="T16" fmla="*/ 9 w 47"/>
                <a:gd name="T17" fmla="*/ 6 h 66"/>
                <a:gd name="T18" fmla="*/ 7 w 47"/>
                <a:gd name="T19" fmla="*/ 7 h 66"/>
                <a:gd name="T20" fmla="*/ 5 w 47"/>
                <a:gd name="T21" fmla="*/ 6 h 66"/>
                <a:gd name="T22" fmla="*/ 3 w 47"/>
                <a:gd name="T23" fmla="*/ 6 h 66"/>
                <a:gd name="T24" fmla="*/ 1 w 47"/>
                <a:gd name="T25" fmla="*/ 4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6">
                  <a:moveTo>
                    <a:pt x="3" y="41"/>
                  </a:moveTo>
                  <a:lnTo>
                    <a:pt x="0" y="23"/>
                  </a:lnTo>
                  <a:lnTo>
                    <a:pt x="3" y="10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6" y="10"/>
                  </a:lnTo>
                  <a:lnTo>
                    <a:pt x="44" y="25"/>
                  </a:lnTo>
                  <a:lnTo>
                    <a:pt x="47" y="43"/>
                  </a:lnTo>
                  <a:lnTo>
                    <a:pt x="44" y="56"/>
                  </a:lnTo>
                  <a:lnTo>
                    <a:pt x="36" y="66"/>
                  </a:lnTo>
                  <a:lnTo>
                    <a:pt x="24" y="64"/>
                  </a:lnTo>
                  <a:lnTo>
                    <a:pt x="13" y="56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51" name="Freeform 42"/>
            <p:cNvSpPr>
              <a:spLocks noChangeAspect="1"/>
            </p:cNvSpPr>
            <p:nvPr/>
          </p:nvSpPr>
          <p:spPr bwMode="auto">
            <a:xfrm rot="-337102">
              <a:off x="972" y="1640"/>
              <a:ext cx="18" cy="25"/>
            </a:xfrm>
            <a:custGeom>
              <a:avLst/>
              <a:gdLst>
                <a:gd name="T0" fmla="*/ 0 w 28"/>
                <a:gd name="T1" fmla="*/ 3 h 41"/>
                <a:gd name="T2" fmla="*/ 0 w 28"/>
                <a:gd name="T3" fmla="*/ 2 h 41"/>
                <a:gd name="T4" fmla="*/ 1 w 28"/>
                <a:gd name="T5" fmla="*/ 1 h 41"/>
                <a:gd name="T6" fmla="*/ 2 w 28"/>
                <a:gd name="T7" fmla="*/ 0 h 41"/>
                <a:gd name="T8" fmla="*/ 4 w 28"/>
                <a:gd name="T9" fmla="*/ 1 h 41"/>
                <a:gd name="T10" fmla="*/ 5 w 28"/>
                <a:gd name="T11" fmla="*/ 2 h 41"/>
                <a:gd name="T12" fmla="*/ 5 w 28"/>
                <a:gd name="T13" fmla="*/ 4 h 41"/>
                <a:gd name="T14" fmla="*/ 4 w 28"/>
                <a:gd name="T15" fmla="*/ 5 h 41"/>
                <a:gd name="T16" fmla="*/ 3 w 28"/>
                <a:gd name="T17" fmla="*/ 5 h 41"/>
                <a:gd name="T18" fmla="*/ 1 w 28"/>
                <a:gd name="T19" fmla="*/ 5 h 41"/>
                <a:gd name="T20" fmla="*/ 0 w 28"/>
                <a:gd name="T21" fmla="*/ 3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41">
                  <a:moveTo>
                    <a:pt x="0" y="23"/>
                  </a:moveTo>
                  <a:lnTo>
                    <a:pt x="0" y="13"/>
                  </a:lnTo>
                  <a:lnTo>
                    <a:pt x="3" y="2"/>
                  </a:lnTo>
                  <a:lnTo>
                    <a:pt x="10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23" y="38"/>
                  </a:lnTo>
                  <a:lnTo>
                    <a:pt x="15" y="41"/>
                  </a:lnTo>
                  <a:lnTo>
                    <a:pt x="8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752" name="Group 43"/>
            <p:cNvGrpSpPr>
              <a:grpSpLocks noChangeAspect="1"/>
            </p:cNvGrpSpPr>
            <p:nvPr/>
          </p:nvGrpSpPr>
          <p:grpSpPr bwMode="auto">
            <a:xfrm rot="-337102">
              <a:off x="772" y="1573"/>
              <a:ext cx="278" cy="23"/>
              <a:chOff x="430" y="2927"/>
              <a:chExt cx="385" cy="44"/>
            </a:xfrm>
          </p:grpSpPr>
          <p:sp>
            <p:nvSpPr>
              <p:cNvPr id="27782" name="Freeform 44"/>
              <p:cNvSpPr>
                <a:spLocks noChangeAspect="1"/>
              </p:cNvSpPr>
              <p:nvPr/>
            </p:nvSpPr>
            <p:spPr bwMode="auto">
              <a:xfrm>
                <a:off x="430" y="2945"/>
                <a:ext cx="123" cy="26"/>
              </a:xfrm>
              <a:custGeom>
                <a:avLst/>
                <a:gdLst>
                  <a:gd name="T0" fmla="*/ 0 w 123"/>
                  <a:gd name="T1" fmla="*/ 26 h 26"/>
                  <a:gd name="T2" fmla="*/ 23 w 123"/>
                  <a:gd name="T3" fmla="*/ 8 h 26"/>
                  <a:gd name="T4" fmla="*/ 49 w 123"/>
                  <a:gd name="T5" fmla="*/ 0 h 26"/>
                  <a:gd name="T6" fmla="*/ 75 w 123"/>
                  <a:gd name="T7" fmla="*/ 0 h 26"/>
                  <a:gd name="T8" fmla="*/ 100 w 123"/>
                  <a:gd name="T9" fmla="*/ 8 h 26"/>
                  <a:gd name="T10" fmla="*/ 123 w 123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26">
                    <a:moveTo>
                      <a:pt x="0" y="26"/>
                    </a:moveTo>
                    <a:lnTo>
                      <a:pt x="23" y="8"/>
                    </a:lnTo>
                    <a:lnTo>
                      <a:pt x="49" y="0"/>
                    </a:lnTo>
                    <a:lnTo>
                      <a:pt x="75" y="0"/>
                    </a:lnTo>
                    <a:lnTo>
                      <a:pt x="100" y="8"/>
                    </a:lnTo>
                    <a:lnTo>
                      <a:pt x="123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83" name="Freeform 45"/>
              <p:cNvSpPr>
                <a:spLocks noChangeAspect="1"/>
              </p:cNvSpPr>
              <p:nvPr/>
            </p:nvSpPr>
            <p:spPr bwMode="auto">
              <a:xfrm>
                <a:off x="689" y="2927"/>
                <a:ext cx="126" cy="26"/>
              </a:xfrm>
              <a:custGeom>
                <a:avLst/>
                <a:gdLst>
                  <a:gd name="T0" fmla="*/ 126 w 126"/>
                  <a:gd name="T1" fmla="*/ 26 h 26"/>
                  <a:gd name="T2" fmla="*/ 100 w 126"/>
                  <a:gd name="T3" fmla="*/ 8 h 26"/>
                  <a:gd name="T4" fmla="*/ 74 w 126"/>
                  <a:gd name="T5" fmla="*/ 0 h 26"/>
                  <a:gd name="T6" fmla="*/ 51 w 126"/>
                  <a:gd name="T7" fmla="*/ 0 h 26"/>
                  <a:gd name="T8" fmla="*/ 26 w 126"/>
                  <a:gd name="T9" fmla="*/ 8 h 26"/>
                  <a:gd name="T10" fmla="*/ 0 w 126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26">
                    <a:moveTo>
                      <a:pt x="126" y="26"/>
                    </a:moveTo>
                    <a:lnTo>
                      <a:pt x="100" y="8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6" y="8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753" name="Freeform 46"/>
            <p:cNvSpPr>
              <a:spLocks noChangeAspect="1"/>
            </p:cNvSpPr>
            <p:nvPr/>
          </p:nvSpPr>
          <p:spPr bwMode="auto">
            <a:xfrm rot="-337102">
              <a:off x="617" y="1612"/>
              <a:ext cx="129" cy="88"/>
            </a:xfrm>
            <a:custGeom>
              <a:avLst/>
              <a:gdLst>
                <a:gd name="T0" fmla="*/ 48 w 179"/>
                <a:gd name="T1" fmla="*/ 0 h 167"/>
                <a:gd name="T2" fmla="*/ 42 w 179"/>
                <a:gd name="T3" fmla="*/ 1 h 167"/>
                <a:gd name="T4" fmla="*/ 37 w 179"/>
                <a:gd name="T5" fmla="*/ 2 h 167"/>
                <a:gd name="T6" fmla="*/ 35 w 179"/>
                <a:gd name="T7" fmla="*/ 3 h 167"/>
                <a:gd name="T8" fmla="*/ 33 w 179"/>
                <a:gd name="T9" fmla="*/ 6 h 167"/>
                <a:gd name="T10" fmla="*/ 33 w 179"/>
                <a:gd name="T11" fmla="*/ 9 h 167"/>
                <a:gd name="T12" fmla="*/ 35 w 179"/>
                <a:gd name="T13" fmla="*/ 12 h 167"/>
                <a:gd name="T14" fmla="*/ 23 w 179"/>
                <a:gd name="T15" fmla="*/ 13 h 167"/>
                <a:gd name="T16" fmla="*/ 22 w 179"/>
                <a:gd name="T17" fmla="*/ 11 h 167"/>
                <a:gd name="T18" fmla="*/ 19 w 179"/>
                <a:gd name="T19" fmla="*/ 8 h 167"/>
                <a:gd name="T20" fmla="*/ 13 w 179"/>
                <a:gd name="T21" fmla="*/ 7 h 167"/>
                <a:gd name="T22" fmla="*/ 7 w 179"/>
                <a:gd name="T23" fmla="*/ 5 h 167"/>
                <a:gd name="T24" fmla="*/ 0 w 179"/>
                <a:gd name="T25" fmla="*/ 4 h 167"/>
                <a:gd name="T26" fmla="*/ 48 w 179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67">
                  <a:moveTo>
                    <a:pt x="179" y="0"/>
                  </a:moveTo>
                  <a:lnTo>
                    <a:pt x="156" y="8"/>
                  </a:lnTo>
                  <a:lnTo>
                    <a:pt x="138" y="23"/>
                  </a:lnTo>
                  <a:lnTo>
                    <a:pt x="130" y="43"/>
                  </a:lnTo>
                  <a:lnTo>
                    <a:pt x="123" y="82"/>
                  </a:lnTo>
                  <a:lnTo>
                    <a:pt x="123" y="120"/>
                  </a:lnTo>
                  <a:lnTo>
                    <a:pt x="130" y="159"/>
                  </a:lnTo>
                  <a:lnTo>
                    <a:pt x="84" y="167"/>
                  </a:lnTo>
                  <a:lnTo>
                    <a:pt x="79" y="138"/>
                  </a:lnTo>
                  <a:lnTo>
                    <a:pt x="69" y="110"/>
                  </a:lnTo>
                  <a:lnTo>
                    <a:pt x="48" y="87"/>
                  </a:lnTo>
                  <a:lnTo>
                    <a:pt x="28" y="69"/>
                  </a:lnTo>
                  <a:lnTo>
                    <a:pt x="0" y="5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754" name="Group 47"/>
            <p:cNvGrpSpPr>
              <a:grpSpLocks noChangeAspect="1"/>
            </p:cNvGrpSpPr>
            <p:nvPr/>
          </p:nvGrpSpPr>
          <p:grpSpPr bwMode="auto">
            <a:xfrm rot="-337102">
              <a:off x="776" y="1572"/>
              <a:ext cx="274" cy="23"/>
              <a:chOff x="430" y="2927"/>
              <a:chExt cx="385" cy="44"/>
            </a:xfrm>
          </p:grpSpPr>
          <p:sp>
            <p:nvSpPr>
              <p:cNvPr id="27780" name="Freeform 48"/>
              <p:cNvSpPr>
                <a:spLocks noChangeAspect="1"/>
              </p:cNvSpPr>
              <p:nvPr/>
            </p:nvSpPr>
            <p:spPr bwMode="auto">
              <a:xfrm>
                <a:off x="430" y="2945"/>
                <a:ext cx="123" cy="26"/>
              </a:xfrm>
              <a:custGeom>
                <a:avLst/>
                <a:gdLst>
                  <a:gd name="T0" fmla="*/ 0 w 123"/>
                  <a:gd name="T1" fmla="*/ 26 h 26"/>
                  <a:gd name="T2" fmla="*/ 23 w 123"/>
                  <a:gd name="T3" fmla="*/ 8 h 26"/>
                  <a:gd name="T4" fmla="*/ 49 w 123"/>
                  <a:gd name="T5" fmla="*/ 0 h 26"/>
                  <a:gd name="T6" fmla="*/ 75 w 123"/>
                  <a:gd name="T7" fmla="*/ 0 h 26"/>
                  <a:gd name="T8" fmla="*/ 100 w 123"/>
                  <a:gd name="T9" fmla="*/ 8 h 26"/>
                  <a:gd name="T10" fmla="*/ 123 w 123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26">
                    <a:moveTo>
                      <a:pt x="0" y="26"/>
                    </a:moveTo>
                    <a:lnTo>
                      <a:pt x="23" y="8"/>
                    </a:lnTo>
                    <a:lnTo>
                      <a:pt x="49" y="0"/>
                    </a:lnTo>
                    <a:lnTo>
                      <a:pt x="75" y="0"/>
                    </a:lnTo>
                    <a:lnTo>
                      <a:pt x="100" y="8"/>
                    </a:lnTo>
                    <a:lnTo>
                      <a:pt x="123" y="26"/>
                    </a:lnTo>
                  </a:path>
                </a:pathLst>
              </a:custGeom>
              <a:noFill/>
              <a:ln w="809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81" name="Freeform 49"/>
              <p:cNvSpPr>
                <a:spLocks noChangeAspect="1"/>
              </p:cNvSpPr>
              <p:nvPr/>
            </p:nvSpPr>
            <p:spPr bwMode="auto">
              <a:xfrm>
                <a:off x="689" y="2927"/>
                <a:ext cx="126" cy="26"/>
              </a:xfrm>
              <a:custGeom>
                <a:avLst/>
                <a:gdLst>
                  <a:gd name="T0" fmla="*/ 126 w 126"/>
                  <a:gd name="T1" fmla="*/ 26 h 26"/>
                  <a:gd name="T2" fmla="*/ 100 w 126"/>
                  <a:gd name="T3" fmla="*/ 8 h 26"/>
                  <a:gd name="T4" fmla="*/ 74 w 126"/>
                  <a:gd name="T5" fmla="*/ 0 h 26"/>
                  <a:gd name="T6" fmla="*/ 51 w 126"/>
                  <a:gd name="T7" fmla="*/ 0 h 26"/>
                  <a:gd name="T8" fmla="*/ 26 w 126"/>
                  <a:gd name="T9" fmla="*/ 8 h 26"/>
                  <a:gd name="T10" fmla="*/ 0 w 126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26">
                    <a:moveTo>
                      <a:pt x="126" y="26"/>
                    </a:moveTo>
                    <a:lnTo>
                      <a:pt x="100" y="8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6" y="8"/>
                    </a:lnTo>
                    <a:lnTo>
                      <a:pt x="0" y="26"/>
                    </a:lnTo>
                  </a:path>
                </a:pathLst>
              </a:custGeom>
              <a:noFill/>
              <a:ln w="809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755" name="Freeform 50"/>
            <p:cNvSpPr>
              <a:spLocks/>
            </p:cNvSpPr>
            <p:nvPr/>
          </p:nvSpPr>
          <p:spPr bwMode="auto">
            <a:xfrm rot="-316241">
              <a:off x="1000" y="1542"/>
              <a:ext cx="106" cy="44"/>
            </a:xfrm>
            <a:custGeom>
              <a:avLst/>
              <a:gdLst>
                <a:gd name="T0" fmla="*/ 8016 w 24"/>
                <a:gd name="T1" fmla="*/ 71 h 18"/>
                <a:gd name="T2" fmla="*/ 6126 w 24"/>
                <a:gd name="T3" fmla="*/ 0 h 18"/>
                <a:gd name="T4" fmla="*/ 0 w 24"/>
                <a:gd name="T5" fmla="*/ 0 h 18"/>
                <a:gd name="T6" fmla="*/ 0 w 24"/>
                <a:gd name="T7" fmla="*/ 29 h 18"/>
                <a:gd name="T8" fmla="*/ 2323 w 24"/>
                <a:gd name="T9" fmla="*/ 71 h 18"/>
                <a:gd name="T10" fmla="*/ 3454 w 24"/>
                <a:gd name="T11" fmla="*/ 174 h 18"/>
                <a:gd name="T12" fmla="*/ 4916 w 24"/>
                <a:gd name="T13" fmla="*/ 323 h 18"/>
                <a:gd name="T14" fmla="*/ 3025 w 24"/>
                <a:gd name="T15" fmla="*/ 496 h 18"/>
                <a:gd name="T16" fmla="*/ 3454 w 24"/>
                <a:gd name="T17" fmla="*/ 645 h 18"/>
                <a:gd name="T18" fmla="*/ 6886 w 24"/>
                <a:gd name="T19" fmla="*/ 645 h 18"/>
                <a:gd name="T20" fmla="*/ 8016 w 24"/>
                <a:gd name="T21" fmla="*/ 496 h 18"/>
                <a:gd name="T22" fmla="*/ 8798 w 24"/>
                <a:gd name="T23" fmla="*/ 425 h 18"/>
                <a:gd name="T24" fmla="*/ 9129 w 24"/>
                <a:gd name="T25" fmla="*/ 252 h 18"/>
                <a:gd name="T26" fmla="*/ 8016 w 24"/>
                <a:gd name="T27" fmla="*/ 71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" h="18">
                  <a:moveTo>
                    <a:pt x="21" y="2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2"/>
                  </a:lnTo>
                  <a:lnTo>
                    <a:pt x="9" y="5"/>
                  </a:lnTo>
                  <a:lnTo>
                    <a:pt x="13" y="9"/>
                  </a:lnTo>
                  <a:lnTo>
                    <a:pt x="8" y="14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4" y="7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56" name="Freeform 51"/>
            <p:cNvSpPr>
              <a:spLocks/>
            </p:cNvSpPr>
            <p:nvPr/>
          </p:nvSpPr>
          <p:spPr bwMode="auto">
            <a:xfrm rot="-316241">
              <a:off x="801" y="1758"/>
              <a:ext cx="164" cy="20"/>
            </a:xfrm>
            <a:custGeom>
              <a:avLst/>
              <a:gdLst>
                <a:gd name="T0" fmla="*/ 0 w 119"/>
                <a:gd name="T1" fmla="*/ 0 h 28"/>
                <a:gd name="T2" fmla="*/ 251 w 119"/>
                <a:gd name="T3" fmla="*/ 4 h 28"/>
                <a:gd name="T4" fmla="*/ 353 w 119"/>
                <a:gd name="T5" fmla="*/ 6 h 28"/>
                <a:gd name="T6" fmla="*/ 429 w 119"/>
                <a:gd name="T7" fmla="*/ 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28">
                  <a:moveTo>
                    <a:pt x="0" y="0"/>
                  </a:moveTo>
                  <a:cubicBezTo>
                    <a:pt x="84" y="12"/>
                    <a:pt x="21" y="0"/>
                    <a:pt x="70" y="14"/>
                  </a:cubicBezTo>
                  <a:cubicBezTo>
                    <a:pt x="79" y="17"/>
                    <a:pt x="89" y="18"/>
                    <a:pt x="98" y="21"/>
                  </a:cubicBezTo>
                  <a:cubicBezTo>
                    <a:pt x="105" y="23"/>
                    <a:pt x="119" y="28"/>
                    <a:pt x="119" y="2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7757" name="Freeform 52"/>
            <p:cNvSpPr>
              <a:spLocks/>
            </p:cNvSpPr>
            <p:nvPr/>
          </p:nvSpPr>
          <p:spPr bwMode="auto">
            <a:xfrm rot="-316241">
              <a:off x="884" y="1804"/>
              <a:ext cx="239" cy="176"/>
            </a:xfrm>
            <a:custGeom>
              <a:avLst/>
              <a:gdLst>
                <a:gd name="T0" fmla="*/ 46 w 353"/>
                <a:gd name="T1" fmla="*/ 3 h 336"/>
                <a:gd name="T2" fmla="*/ 41 w 353"/>
                <a:gd name="T3" fmla="*/ 3 h 336"/>
                <a:gd name="T4" fmla="*/ 36 w 353"/>
                <a:gd name="T5" fmla="*/ 4 h 336"/>
                <a:gd name="T6" fmla="*/ 30 w 353"/>
                <a:gd name="T7" fmla="*/ 3 h 336"/>
                <a:gd name="T8" fmla="*/ 26 w 353"/>
                <a:gd name="T9" fmla="*/ 3 h 336"/>
                <a:gd name="T10" fmla="*/ 16 w 353"/>
                <a:gd name="T11" fmla="*/ 1 h 336"/>
                <a:gd name="T12" fmla="*/ 10 w 353"/>
                <a:gd name="T13" fmla="*/ 0 h 336"/>
                <a:gd name="T14" fmla="*/ 4 w 353"/>
                <a:gd name="T15" fmla="*/ 1 h 336"/>
                <a:gd name="T16" fmla="*/ 0 w 353"/>
                <a:gd name="T17" fmla="*/ 2 h 336"/>
                <a:gd name="T18" fmla="*/ 0 w 353"/>
                <a:gd name="T19" fmla="*/ 4 h 336"/>
                <a:gd name="T20" fmla="*/ 2 w 353"/>
                <a:gd name="T21" fmla="*/ 6 h 336"/>
                <a:gd name="T22" fmla="*/ 5 w 353"/>
                <a:gd name="T23" fmla="*/ 8 h 336"/>
                <a:gd name="T24" fmla="*/ 12 w 353"/>
                <a:gd name="T25" fmla="*/ 9 h 336"/>
                <a:gd name="T26" fmla="*/ 16 w 353"/>
                <a:gd name="T27" fmla="*/ 11 h 336"/>
                <a:gd name="T28" fmla="*/ 16 w 353"/>
                <a:gd name="T29" fmla="*/ 16 h 336"/>
                <a:gd name="T30" fmla="*/ 17 w 353"/>
                <a:gd name="T31" fmla="*/ 18 h 336"/>
                <a:gd name="T32" fmla="*/ 16 w 353"/>
                <a:gd name="T33" fmla="*/ 20 h 336"/>
                <a:gd name="T34" fmla="*/ 26 w 353"/>
                <a:gd name="T35" fmla="*/ 21 h 336"/>
                <a:gd name="T36" fmla="*/ 35 w 353"/>
                <a:gd name="T37" fmla="*/ 23 h 336"/>
                <a:gd name="T38" fmla="*/ 42 w 353"/>
                <a:gd name="T39" fmla="*/ 25 h 336"/>
                <a:gd name="T40" fmla="*/ 43 w 353"/>
                <a:gd name="T41" fmla="*/ 23 h 336"/>
                <a:gd name="T42" fmla="*/ 47 w 353"/>
                <a:gd name="T43" fmla="*/ 20 h 336"/>
                <a:gd name="T44" fmla="*/ 53 w 353"/>
                <a:gd name="T45" fmla="*/ 19 h 336"/>
                <a:gd name="T46" fmla="*/ 60 w 353"/>
                <a:gd name="T47" fmla="*/ 18 h 336"/>
                <a:gd name="T48" fmla="*/ 65 w 353"/>
                <a:gd name="T49" fmla="*/ 18 h 336"/>
                <a:gd name="T50" fmla="*/ 69 w 353"/>
                <a:gd name="T51" fmla="*/ 16 h 336"/>
                <a:gd name="T52" fmla="*/ 72 w 353"/>
                <a:gd name="T53" fmla="*/ 14 h 336"/>
                <a:gd name="T54" fmla="*/ 72 w 353"/>
                <a:gd name="T55" fmla="*/ 13 h 336"/>
                <a:gd name="T56" fmla="*/ 74 w 353"/>
                <a:gd name="T57" fmla="*/ 11 h 336"/>
                <a:gd name="T58" fmla="*/ 74 w 353"/>
                <a:gd name="T59" fmla="*/ 10 h 336"/>
                <a:gd name="T60" fmla="*/ 72 w 353"/>
                <a:gd name="T61" fmla="*/ 9 h 336"/>
                <a:gd name="T62" fmla="*/ 72 w 353"/>
                <a:gd name="T63" fmla="*/ 7 h 336"/>
                <a:gd name="T64" fmla="*/ 70 w 353"/>
                <a:gd name="T65" fmla="*/ 5 h 336"/>
                <a:gd name="T66" fmla="*/ 66 w 353"/>
                <a:gd name="T67" fmla="*/ 4 h 336"/>
                <a:gd name="T68" fmla="*/ 66 w 353"/>
                <a:gd name="T69" fmla="*/ 3 h 336"/>
                <a:gd name="T70" fmla="*/ 64 w 353"/>
                <a:gd name="T71" fmla="*/ 1 h 336"/>
                <a:gd name="T72" fmla="*/ 60 w 353"/>
                <a:gd name="T73" fmla="*/ 1 h 336"/>
                <a:gd name="T74" fmla="*/ 56 w 353"/>
                <a:gd name="T75" fmla="*/ 1 h 336"/>
                <a:gd name="T76" fmla="*/ 53 w 353"/>
                <a:gd name="T77" fmla="*/ 2 h 336"/>
                <a:gd name="T78" fmla="*/ 50 w 353"/>
                <a:gd name="T79" fmla="*/ 2 h 336"/>
                <a:gd name="T80" fmla="*/ 46 w 353"/>
                <a:gd name="T81" fmla="*/ 3 h 3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3" h="336">
                  <a:moveTo>
                    <a:pt x="219" y="33"/>
                  </a:moveTo>
                  <a:lnTo>
                    <a:pt x="195" y="43"/>
                  </a:lnTo>
                  <a:lnTo>
                    <a:pt x="172" y="47"/>
                  </a:lnTo>
                  <a:lnTo>
                    <a:pt x="145" y="43"/>
                  </a:lnTo>
                  <a:lnTo>
                    <a:pt x="125" y="33"/>
                  </a:lnTo>
                  <a:lnTo>
                    <a:pt x="74" y="3"/>
                  </a:lnTo>
                  <a:lnTo>
                    <a:pt x="47" y="0"/>
                  </a:lnTo>
                  <a:lnTo>
                    <a:pt x="21" y="6"/>
                  </a:lnTo>
                  <a:lnTo>
                    <a:pt x="0" y="23"/>
                  </a:lnTo>
                  <a:lnTo>
                    <a:pt x="0" y="50"/>
                  </a:lnTo>
                  <a:lnTo>
                    <a:pt x="11" y="77"/>
                  </a:lnTo>
                  <a:lnTo>
                    <a:pt x="27" y="101"/>
                  </a:lnTo>
                  <a:lnTo>
                    <a:pt x="58" y="117"/>
                  </a:lnTo>
                  <a:lnTo>
                    <a:pt x="74" y="148"/>
                  </a:lnTo>
                  <a:lnTo>
                    <a:pt x="74" y="215"/>
                  </a:lnTo>
                  <a:lnTo>
                    <a:pt x="81" y="242"/>
                  </a:lnTo>
                  <a:lnTo>
                    <a:pt x="74" y="272"/>
                  </a:lnTo>
                  <a:lnTo>
                    <a:pt x="121" y="282"/>
                  </a:lnTo>
                  <a:lnTo>
                    <a:pt x="165" y="302"/>
                  </a:lnTo>
                  <a:lnTo>
                    <a:pt x="199" y="336"/>
                  </a:lnTo>
                  <a:lnTo>
                    <a:pt x="205" y="302"/>
                  </a:lnTo>
                  <a:lnTo>
                    <a:pt x="226" y="272"/>
                  </a:lnTo>
                  <a:lnTo>
                    <a:pt x="252" y="252"/>
                  </a:lnTo>
                  <a:lnTo>
                    <a:pt x="286" y="242"/>
                  </a:lnTo>
                  <a:lnTo>
                    <a:pt x="310" y="235"/>
                  </a:lnTo>
                  <a:lnTo>
                    <a:pt x="330" y="215"/>
                  </a:lnTo>
                  <a:lnTo>
                    <a:pt x="343" y="191"/>
                  </a:lnTo>
                  <a:lnTo>
                    <a:pt x="343" y="164"/>
                  </a:lnTo>
                  <a:lnTo>
                    <a:pt x="353" y="151"/>
                  </a:lnTo>
                  <a:lnTo>
                    <a:pt x="353" y="134"/>
                  </a:lnTo>
                  <a:lnTo>
                    <a:pt x="343" y="117"/>
                  </a:lnTo>
                  <a:lnTo>
                    <a:pt x="343" y="90"/>
                  </a:lnTo>
                  <a:lnTo>
                    <a:pt x="333" y="67"/>
                  </a:lnTo>
                  <a:lnTo>
                    <a:pt x="313" y="50"/>
                  </a:lnTo>
                  <a:lnTo>
                    <a:pt x="313" y="33"/>
                  </a:lnTo>
                  <a:lnTo>
                    <a:pt x="303" y="16"/>
                  </a:lnTo>
                  <a:lnTo>
                    <a:pt x="286" y="6"/>
                  </a:lnTo>
                  <a:lnTo>
                    <a:pt x="266" y="3"/>
                  </a:lnTo>
                  <a:lnTo>
                    <a:pt x="256" y="20"/>
                  </a:lnTo>
                  <a:lnTo>
                    <a:pt x="239" y="30"/>
                  </a:lnTo>
                  <a:lnTo>
                    <a:pt x="219" y="33"/>
                  </a:lnTo>
                  <a:close/>
                </a:path>
              </a:pathLst>
            </a:custGeom>
            <a:solidFill>
              <a:srgbClr val="FCDB6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58" name="Line 53"/>
            <p:cNvSpPr>
              <a:spLocks noChangeShapeType="1"/>
            </p:cNvSpPr>
            <p:nvPr/>
          </p:nvSpPr>
          <p:spPr bwMode="auto">
            <a:xfrm rot="21283759" flipH="1">
              <a:off x="1118" y="1881"/>
              <a:ext cx="1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59" name="Freeform 54"/>
            <p:cNvSpPr>
              <a:spLocks/>
            </p:cNvSpPr>
            <p:nvPr/>
          </p:nvSpPr>
          <p:spPr bwMode="auto">
            <a:xfrm rot="-316241">
              <a:off x="532" y="1838"/>
              <a:ext cx="655" cy="555"/>
            </a:xfrm>
            <a:custGeom>
              <a:avLst/>
              <a:gdLst>
                <a:gd name="T0" fmla="*/ 134 w 978"/>
                <a:gd name="T1" fmla="*/ 17 h 1065"/>
                <a:gd name="T2" fmla="*/ 149 w 978"/>
                <a:gd name="T3" fmla="*/ 19 h 1065"/>
                <a:gd name="T4" fmla="*/ 163 w 978"/>
                <a:gd name="T5" fmla="*/ 22 h 1065"/>
                <a:gd name="T6" fmla="*/ 158 w 978"/>
                <a:gd name="T7" fmla="*/ 26 h 1065"/>
                <a:gd name="T8" fmla="*/ 163 w 978"/>
                <a:gd name="T9" fmla="*/ 26 h 1065"/>
                <a:gd name="T10" fmla="*/ 181 w 978"/>
                <a:gd name="T11" fmla="*/ 36 h 1065"/>
                <a:gd name="T12" fmla="*/ 189 w 978"/>
                <a:gd name="T13" fmla="*/ 41 h 1065"/>
                <a:gd name="T14" fmla="*/ 194 w 978"/>
                <a:gd name="T15" fmla="*/ 46 h 1065"/>
                <a:gd name="T16" fmla="*/ 197 w 978"/>
                <a:gd name="T17" fmla="*/ 52 h 1065"/>
                <a:gd name="T18" fmla="*/ 195 w 978"/>
                <a:gd name="T19" fmla="*/ 54 h 1065"/>
                <a:gd name="T20" fmla="*/ 192 w 978"/>
                <a:gd name="T21" fmla="*/ 55 h 1065"/>
                <a:gd name="T22" fmla="*/ 188 w 978"/>
                <a:gd name="T23" fmla="*/ 57 h 1065"/>
                <a:gd name="T24" fmla="*/ 181 w 978"/>
                <a:gd name="T25" fmla="*/ 57 h 1065"/>
                <a:gd name="T26" fmla="*/ 149 w 978"/>
                <a:gd name="T27" fmla="*/ 61 h 1065"/>
                <a:gd name="T28" fmla="*/ 149 w 978"/>
                <a:gd name="T29" fmla="*/ 66 h 1065"/>
                <a:gd name="T30" fmla="*/ 153 w 978"/>
                <a:gd name="T31" fmla="*/ 73 h 1065"/>
                <a:gd name="T32" fmla="*/ 129 w 978"/>
                <a:gd name="T33" fmla="*/ 76 h 1065"/>
                <a:gd name="T34" fmla="*/ 105 w 978"/>
                <a:gd name="T35" fmla="*/ 78 h 1065"/>
                <a:gd name="T36" fmla="*/ 80 w 978"/>
                <a:gd name="T37" fmla="*/ 78 h 1065"/>
                <a:gd name="T38" fmla="*/ 55 w 978"/>
                <a:gd name="T39" fmla="*/ 79 h 1065"/>
                <a:gd name="T40" fmla="*/ 29 w 978"/>
                <a:gd name="T41" fmla="*/ 78 h 1065"/>
                <a:gd name="T42" fmla="*/ 5 w 978"/>
                <a:gd name="T43" fmla="*/ 77 h 1065"/>
                <a:gd name="T44" fmla="*/ 1 w 978"/>
                <a:gd name="T45" fmla="*/ 76 h 1065"/>
                <a:gd name="T46" fmla="*/ 0 w 978"/>
                <a:gd name="T47" fmla="*/ 75 h 1065"/>
                <a:gd name="T48" fmla="*/ 5 w 978"/>
                <a:gd name="T49" fmla="*/ 26 h 1065"/>
                <a:gd name="T50" fmla="*/ 9 w 978"/>
                <a:gd name="T51" fmla="*/ 26 h 1065"/>
                <a:gd name="T52" fmla="*/ 6 w 978"/>
                <a:gd name="T53" fmla="*/ 23 h 1065"/>
                <a:gd name="T54" fmla="*/ 5 w 978"/>
                <a:gd name="T55" fmla="*/ 21 h 1065"/>
                <a:gd name="T56" fmla="*/ 6 w 978"/>
                <a:gd name="T57" fmla="*/ 19 h 1065"/>
                <a:gd name="T58" fmla="*/ 9 w 978"/>
                <a:gd name="T59" fmla="*/ 17 h 1065"/>
                <a:gd name="T60" fmla="*/ 28 w 978"/>
                <a:gd name="T61" fmla="*/ 13 h 1065"/>
                <a:gd name="T62" fmla="*/ 47 w 978"/>
                <a:gd name="T63" fmla="*/ 9 h 1065"/>
                <a:gd name="T64" fmla="*/ 67 w 978"/>
                <a:gd name="T65" fmla="*/ 6 h 1065"/>
                <a:gd name="T66" fmla="*/ 71 w 978"/>
                <a:gd name="T67" fmla="*/ 1 h 1065"/>
                <a:gd name="T68" fmla="*/ 74 w 978"/>
                <a:gd name="T69" fmla="*/ 1 h 1065"/>
                <a:gd name="T70" fmla="*/ 76 w 978"/>
                <a:gd name="T71" fmla="*/ 0 h 1065"/>
                <a:gd name="T72" fmla="*/ 78 w 978"/>
                <a:gd name="T73" fmla="*/ 1 h 1065"/>
                <a:gd name="T74" fmla="*/ 76 w 978"/>
                <a:gd name="T75" fmla="*/ 1 h 1065"/>
                <a:gd name="T76" fmla="*/ 111 w 978"/>
                <a:gd name="T77" fmla="*/ 8 h 1065"/>
                <a:gd name="T78" fmla="*/ 115 w 978"/>
                <a:gd name="T79" fmla="*/ 14 h 1065"/>
                <a:gd name="T80" fmla="*/ 117 w 978"/>
                <a:gd name="T81" fmla="*/ 5 h 1065"/>
                <a:gd name="T82" fmla="*/ 125 w 978"/>
                <a:gd name="T83" fmla="*/ 5 h 1065"/>
                <a:gd name="T84" fmla="*/ 127 w 978"/>
                <a:gd name="T85" fmla="*/ 9 h 1065"/>
                <a:gd name="T86" fmla="*/ 133 w 978"/>
                <a:gd name="T87" fmla="*/ 13 h 1065"/>
                <a:gd name="T88" fmla="*/ 134 w 978"/>
                <a:gd name="T89" fmla="*/ 17 h 10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78" h="1065">
                  <a:moveTo>
                    <a:pt x="665" y="228"/>
                  </a:moveTo>
                  <a:lnTo>
                    <a:pt x="739" y="262"/>
                  </a:lnTo>
                  <a:lnTo>
                    <a:pt x="810" y="299"/>
                  </a:lnTo>
                  <a:lnTo>
                    <a:pt x="786" y="349"/>
                  </a:lnTo>
                  <a:lnTo>
                    <a:pt x="810" y="349"/>
                  </a:lnTo>
                  <a:lnTo>
                    <a:pt x="904" y="490"/>
                  </a:lnTo>
                  <a:lnTo>
                    <a:pt x="938" y="558"/>
                  </a:lnTo>
                  <a:lnTo>
                    <a:pt x="961" y="632"/>
                  </a:lnTo>
                  <a:lnTo>
                    <a:pt x="978" y="705"/>
                  </a:lnTo>
                  <a:lnTo>
                    <a:pt x="968" y="732"/>
                  </a:lnTo>
                  <a:lnTo>
                    <a:pt x="951" y="753"/>
                  </a:lnTo>
                  <a:lnTo>
                    <a:pt x="931" y="769"/>
                  </a:lnTo>
                  <a:lnTo>
                    <a:pt x="904" y="776"/>
                  </a:lnTo>
                  <a:lnTo>
                    <a:pt x="739" y="823"/>
                  </a:lnTo>
                  <a:lnTo>
                    <a:pt x="739" y="897"/>
                  </a:lnTo>
                  <a:lnTo>
                    <a:pt x="763" y="991"/>
                  </a:lnTo>
                  <a:lnTo>
                    <a:pt x="642" y="1025"/>
                  </a:lnTo>
                  <a:lnTo>
                    <a:pt x="521" y="1048"/>
                  </a:lnTo>
                  <a:lnTo>
                    <a:pt x="397" y="1062"/>
                  </a:lnTo>
                  <a:lnTo>
                    <a:pt x="272" y="1065"/>
                  </a:lnTo>
                  <a:lnTo>
                    <a:pt x="148" y="1055"/>
                  </a:lnTo>
                  <a:lnTo>
                    <a:pt x="24" y="1038"/>
                  </a:lnTo>
                  <a:lnTo>
                    <a:pt x="7" y="1032"/>
                  </a:lnTo>
                  <a:lnTo>
                    <a:pt x="0" y="1015"/>
                  </a:lnTo>
                  <a:lnTo>
                    <a:pt x="24" y="349"/>
                  </a:lnTo>
                  <a:lnTo>
                    <a:pt x="47" y="349"/>
                  </a:lnTo>
                  <a:lnTo>
                    <a:pt x="30" y="319"/>
                  </a:lnTo>
                  <a:lnTo>
                    <a:pt x="24" y="289"/>
                  </a:lnTo>
                  <a:lnTo>
                    <a:pt x="30" y="255"/>
                  </a:lnTo>
                  <a:lnTo>
                    <a:pt x="47" y="228"/>
                  </a:lnTo>
                  <a:lnTo>
                    <a:pt x="138" y="171"/>
                  </a:lnTo>
                  <a:lnTo>
                    <a:pt x="235" y="124"/>
                  </a:lnTo>
                  <a:lnTo>
                    <a:pt x="333" y="87"/>
                  </a:lnTo>
                  <a:lnTo>
                    <a:pt x="356" y="13"/>
                  </a:lnTo>
                  <a:lnTo>
                    <a:pt x="366" y="3"/>
                  </a:lnTo>
                  <a:lnTo>
                    <a:pt x="380" y="0"/>
                  </a:lnTo>
                  <a:lnTo>
                    <a:pt x="390" y="6"/>
                  </a:lnTo>
                  <a:lnTo>
                    <a:pt x="380" y="13"/>
                  </a:lnTo>
                  <a:lnTo>
                    <a:pt x="548" y="111"/>
                  </a:lnTo>
                  <a:lnTo>
                    <a:pt x="571" y="181"/>
                  </a:lnTo>
                  <a:lnTo>
                    <a:pt x="581" y="64"/>
                  </a:lnTo>
                  <a:lnTo>
                    <a:pt x="618" y="64"/>
                  </a:lnTo>
                  <a:lnTo>
                    <a:pt x="631" y="131"/>
                  </a:lnTo>
                  <a:lnTo>
                    <a:pt x="662" y="168"/>
                  </a:lnTo>
                  <a:lnTo>
                    <a:pt x="665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0" name="Freeform 55"/>
            <p:cNvSpPr>
              <a:spLocks/>
            </p:cNvSpPr>
            <p:nvPr/>
          </p:nvSpPr>
          <p:spPr bwMode="auto">
            <a:xfrm rot="-316241">
              <a:off x="893" y="1867"/>
              <a:ext cx="39" cy="59"/>
            </a:xfrm>
            <a:custGeom>
              <a:avLst/>
              <a:gdLst>
                <a:gd name="T0" fmla="*/ 10 w 57"/>
                <a:gd name="T1" fmla="*/ 0 h 117"/>
                <a:gd name="T2" fmla="*/ 12 w 57"/>
                <a:gd name="T3" fmla="*/ 3 h 117"/>
                <a:gd name="T4" fmla="*/ 0 w 57"/>
                <a:gd name="T5" fmla="*/ 8 h 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17">
                  <a:moveTo>
                    <a:pt x="47" y="0"/>
                  </a:moveTo>
                  <a:lnTo>
                    <a:pt x="57" y="47"/>
                  </a:lnTo>
                  <a:lnTo>
                    <a:pt x="0" y="1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1" name="Line 56"/>
            <p:cNvSpPr>
              <a:spLocks noChangeShapeType="1"/>
            </p:cNvSpPr>
            <p:nvPr/>
          </p:nvSpPr>
          <p:spPr bwMode="auto">
            <a:xfrm rot="-316241">
              <a:off x="734" y="1891"/>
              <a:ext cx="93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2" name="Freeform 57"/>
            <p:cNvSpPr>
              <a:spLocks/>
            </p:cNvSpPr>
            <p:nvPr/>
          </p:nvSpPr>
          <p:spPr bwMode="auto">
            <a:xfrm rot="-316241">
              <a:off x="612" y="1957"/>
              <a:ext cx="460" cy="312"/>
            </a:xfrm>
            <a:custGeom>
              <a:avLst/>
              <a:gdLst>
                <a:gd name="T0" fmla="*/ 51 w 692"/>
                <a:gd name="T1" fmla="*/ 5 h 595"/>
                <a:gd name="T2" fmla="*/ 51 w 692"/>
                <a:gd name="T3" fmla="*/ 10 h 595"/>
                <a:gd name="T4" fmla="*/ 54 w 692"/>
                <a:gd name="T5" fmla="*/ 14 h 595"/>
                <a:gd name="T6" fmla="*/ 58 w 692"/>
                <a:gd name="T7" fmla="*/ 18 h 595"/>
                <a:gd name="T8" fmla="*/ 65 w 692"/>
                <a:gd name="T9" fmla="*/ 21 h 595"/>
                <a:gd name="T10" fmla="*/ 79 w 692"/>
                <a:gd name="T11" fmla="*/ 15 h 595"/>
                <a:gd name="T12" fmla="*/ 92 w 692"/>
                <a:gd name="T13" fmla="*/ 8 h 595"/>
                <a:gd name="T14" fmla="*/ 102 w 692"/>
                <a:gd name="T15" fmla="*/ 0 h 595"/>
                <a:gd name="T16" fmla="*/ 119 w 692"/>
                <a:gd name="T17" fmla="*/ 2 h 595"/>
                <a:gd name="T18" fmla="*/ 135 w 692"/>
                <a:gd name="T19" fmla="*/ 5 h 595"/>
                <a:gd name="T20" fmla="*/ 122 w 692"/>
                <a:gd name="T21" fmla="*/ 18 h 595"/>
                <a:gd name="T22" fmla="*/ 106 w 692"/>
                <a:gd name="T23" fmla="*/ 30 h 595"/>
                <a:gd name="T24" fmla="*/ 88 w 692"/>
                <a:gd name="T25" fmla="*/ 41 h 595"/>
                <a:gd name="T26" fmla="*/ 82 w 692"/>
                <a:gd name="T27" fmla="*/ 44 h 595"/>
                <a:gd name="T28" fmla="*/ 76 w 692"/>
                <a:gd name="T29" fmla="*/ 45 h 595"/>
                <a:gd name="T30" fmla="*/ 68 w 692"/>
                <a:gd name="T31" fmla="*/ 45 h 595"/>
                <a:gd name="T32" fmla="*/ 60 w 692"/>
                <a:gd name="T33" fmla="*/ 45 h 595"/>
                <a:gd name="T34" fmla="*/ 52 w 692"/>
                <a:gd name="T35" fmla="*/ 44 h 595"/>
                <a:gd name="T36" fmla="*/ 47 w 692"/>
                <a:gd name="T37" fmla="*/ 41 h 595"/>
                <a:gd name="T38" fmla="*/ 32 w 692"/>
                <a:gd name="T39" fmla="*/ 36 h 595"/>
                <a:gd name="T40" fmla="*/ 17 w 692"/>
                <a:gd name="T41" fmla="*/ 31 h 595"/>
                <a:gd name="T42" fmla="*/ 0 w 692"/>
                <a:gd name="T43" fmla="*/ 27 h 5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92" h="595">
                  <a:moveTo>
                    <a:pt x="262" y="71"/>
                  </a:moveTo>
                  <a:lnTo>
                    <a:pt x="262" y="131"/>
                  </a:lnTo>
                  <a:lnTo>
                    <a:pt x="275" y="188"/>
                  </a:lnTo>
                  <a:lnTo>
                    <a:pt x="299" y="239"/>
                  </a:lnTo>
                  <a:lnTo>
                    <a:pt x="336" y="286"/>
                  </a:lnTo>
                  <a:lnTo>
                    <a:pt x="406" y="199"/>
                  </a:lnTo>
                  <a:lnTo>
                    <a:pt x="470" y="101"/>
                  </a:lnTo>
                  <a:lnTo>
                    <a:pt x="524" y="0"/>
                  </a:lnTo>
                  <a:lnTo>
                    <a:pt x="611" y="30"/>
                  </a:lnTo>
                  <a:lnTo>
                    <a:pt x="692" y="71"/>
                  </a:lnTo>
                  <a:lnTo>
                    <a:pt x="621" y="235"/>
                  </a:lnTo>
                  <a:lnTo>
                    <a:pt x="541" y="393"/>
                  </a:lnTo>
                  <a:lnTo>
                    <a:pt x="453" y="548"/>
                  </a:lnTo>
                  <a:lnTo>
                    <a:pt x="423" y="575"/>
                  </a:lnTo>
                  <a:lnTo>
                    <a:pt x="386" y="592"/>
                  </a:lnTo>
                  <a:lnTo>
                    <a:pt x="346" y="595"/>
                  </a:lnTo>
                  <a:lnTo>
                    <a:pt x="305" y="592"/>
                  </a:lnTo>
                  <a:lnTo>
                    <a:pt x="268" y="575"/>
                  </a:lnTo>
                  <a:lnTo>
                    <a:pt x="238" y="548"/>
                  </a:lnTo>
                  <a:lnTo>
                    <a:pt x="164" y="477"/>
                  </a:lnTo>
                  <a:lnTo>
                    <a:pt x="87" y="414"/>
                  </a:lnTo>
                  <a:lnTo>
                    <a:pt x="0" y="3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3" name="Freeform 58"/>
            <p:cNvSpPr>
              <a:spLocks/>
            </p:cNvSpPr>
            <p:nvPr/>
          </p:nvSpPr>
          <p:spPr bwMode="auto">
            <a:xfrm rot="-316241">
              <a:off x="618" y="2177"/>
              <a:ext cx="35" cy="25"/>
            </a:xfrm>
            <a:custGeom>
              <a:avLst/>
              <a:gdLst>
                <a:gd name="T0" fmla="*/ 6 w 50"/>
                <a:gd name="T1" fmla="*/ 0 h 47"/>
                <a:gd name="T2" fmla="*/ 6 w 50"/>
                <a:gd name="T3" fmla="*/ 2 h 47"/>
                <a:gd name="T4" fmla="*/ 0 w 50"/>
                <a:gd name="T5" fmla="*/ 2 h 47"/>
                <a:gd name="T6" fmla="*/ 6 w 50"/>
                <a:gd name="T7" fmla="*/ 3 h 47"/>
                <a:gd name="T8" fmla="*/ 13 w 50"/>
                <a:gd name="T9" fmla="*/ 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7">
                  <a:moveTo>
                    <a:pt x="27" y="0"/>
                  </a:moveTo>
                  <a:lnTo>
                    <a:pt x="27" y="24"/>
                  </a:lnTo>
                  <a:lnTo>
                    <a:pt x="0" y="24"/>
                  </a:lnTo>
                  <a:lnTo>
                    <a:pt x="23" y="37"/>
                  </a:lnTo>
                  <a:lnTo>
                    <a:pt x="50" y="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4" name="Freeform 59"/>
            <p:cNvSpPr>
              <a:spLocks/>
            </p:cNvSpPr>
            <p:nvPr/>
          </p:nvSpPr>
          <p:spPr bwMode="auto">
            <a:xfrm rot="-316241">
              <a:off x="920" y="1995"/>
              <a:ext cx="67" cy="15"/>
            </a:xfrm>
            <a:custGeom>
              <a:avLst/>
              <a:gdLst>
                <a:gd name="T0" fmla="*/ 0 w 97"/>
                <a:gd name="T1" fmla="*/ 0 h 27"/>
                <a:gd name="T2" fmla="*/ 8 w 97"/>
                <a:gd name="T3" fmla="*/ 1 h 27"/>
                <a:gd name="T4" fmla="*/ 15 w 97"/>
                <a:gd name="T5" fmla="*/ 1 h 27"/>
                <a:gd name="T6" fmla="*/ 22 w 97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27">
                  <a:moveTo>
                    <a:pt x="0" y="0"/>
                  </a:moveTo>
                  <a:lnTo>
                    <a:pt x="33" y="4"/>
                  </a:lnTo>
                  <a:lnTo>
                    <a:pt x="67" y="10"/>
                  </a:lnTo>
                  <a:lnTo>
                    <a:pt x="97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5" name="Freeform 60"/>
            <p:cNvSpPr>
              <a:spLocks/>
            </p:cNvSpPr>
            <p:nvPr/>
          </p:nvSpPr>
          <p:spPr bwMode="auto">
            <a:xfrm rot="-316241">
              <a:off x="839" y="2119"/>
              <a:ext cx="14" cy="39"/>
            </a:xfrm>
            <a:custGeom>
              <a:avLst/>
              <a:gdLst>
                <a:gd name="T0" fmla="*/ 8 w 17"/>
                <a:gd name="T1" fmla="*/ 0 h 74"/>
                <a:gd name="T2" fmla="*/ 2 w 17"/>
                <a:gd name="T3" fmla="*/ 2 h 74"/>
                <a:gd name="T4" fmla="*/ 0 w 17"/>
                <a:gd name="T5" fmla="*/ 3 h 74"/>
                <a:gd name="T6" fmla="*/ 2 w 17"/>
                <a:gd name="T7" fmla="*/ 4 h 74"/>
                <a:gd name="T8" fmla="*/ 8 w 17"/>
                <a:gd name="T9" fmla="*/ 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4">
                  <a:moveTo>
                    <a:pt x="17" y="0"/>
                  </a:moveTo>
                  <a:lnTo>
                    <a:pt x="4" y="17"/>
                  </a:lnTo>
                  <a:lnTo>
                    <a:pt x="0" y="37"/>
                  </a:lnTo>
                  <a:lnTo>
                    <a:pt x="4" y="58"/>
                  </a:lnTo>
                  <a:lnTo>
                    <a:pt x="17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6" name="Freeform 61"/>
            <p:cNvSpPr>
              <a:spLocks/>
            </p:cNvSpPr>
            <p:nvPr/>
          </p:nvSpPr>
          <p:spPr bwMode="auto">
            <a:xfrm rot="-316241">
              <a:off x="831" y="2120"/>
              <a:ext cx="8" cy="39"/>
            </a:xfrm>
            <a:custGeom>
              <a:avLst/>
              <a:gdLst>
                <a:gd name="T0" fmla="*/ 2 w 14"/>
                <a:gd name="T1" fmla="*/ 0 h 74"/>
                <a:gd name="T2" fmla="*/ 0 w 14"/>
                <a:gd name="T3" fmla="*/ 2 h 74"/>
                <a:gd name="T4" fmla="*/ 0 w 14"/>
                <a:gd name="T5" fmla="*/ 4 h 74"/>
                <a:gd name="T6" fmla="*/ 2 w 14"/>
                <a:gd name="T7" fmla="*/ 6 h 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4">
                  <a:moveTo>
                    <a:pt x="14" y="0"/>
                  </a:moveTo>
                  <a:lnTo>
                    <a:pt x="0" y="24"/>
                  </a:lnTo>
                  <a:lnTo>
                    <a:pt x="0" y="51"/>
                  </a:lnTo>
                  <a:lnTo>
                    <a:pt x="14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7" name="Freeform 62"/>
            <p:cNvSpPr>
              <a:spLocks/>
            </p:cNvSpPr>
            <p:nvPr/>
          </p:nvSpPr>
          <p:spPr bwMode="auto">
            <a:xfrm rot="-316241">
              <a:off x="808" y="2122"/>
              <a:ext cx="14" cy="25"/>
            </a:xfrm>
            <a:custGeom>
              <a:avLst/>
              <a:gdLst>
                <a:gd name="T0" fmla="*/ 3 w 23"/>
                <a:gd name="T1" fmla="*/ 0 h 47"/>
                <a:gd name="T2" fmla="*/ 1 w 23"/>
                <a:gd name="T3" fmla="*/ 1 h 47"/>
                <a:gd name="T4" fmla="*/ 0 w 23"/>
                <a:gd name="T5" fmla="*/ 2 h 47"/>
                <a:gd name="T6" fmla="*/ 0 w 23"/>
                <a:gd name="T7" fmla="*/ 3 h 47"/>
                <a:gd name="T8" fmla="*/ 2 w 23"/>
                <a:gd name="T9" fmla="*/ 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7">
                  <a:moveTo>
                    <a:pt x="23" y="0"/>
                  </a:moveTo>
                  <a:lnTo>
                    <a:pt x="6" y="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13" y="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8" name="Freeform 63"/>
            <p:cNvSpPr>
              <a:spLocks/>
            </p:cNvSpPr>
            <p:nvPr/>
          </p:nvSpPr>
          <p:spPr bwMode="auto">
            <a:xfrm rot="-316241">
              <a:off x="1019" y="2078"/>
              <a:ext cx="14" cy="174"/>
            </a:xfrm>
            <a:custGeom>
              <a:avLst/>
              <a:gdLst>
                <a:gd name="T0" fmla="*/ 0 w 16"/>
                <a:gd name="T1" fmla="*/ 0 h 333"/>
                <a:gd name="T2" fmla="*/ 8 w 16"/>
                <a:gd name="T3" fmla="*/ 8 h 333"/>
                <a:gd name="T4" fmla="*/ 10 w 16"/>
                <a:gd name="T5" fmla="*/ 17 h 333"/>
                <a:gd name="T6" fmla="*/ 10 w 16"/>
                <a:gd name="T7" fmla="*/ 25 h 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33">
                  <a:moveTo>
                    <a:pt x="0" y="0"/>
                  </a:moveTo>
                  <a:lnTo>
                    <a:pt x="13" y="111"/>
                  </a:lnTo>
                  <a:lnTo>
                    <a:pt x="16" y="222"/>
                  </a:lnTo>
                  <a:lnTo>
                    <a:pt x="16" y="33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69" name="Freeform 64"/>
            <p:cNvSpPr>
              <a:spLocks/>
            </p:cNvSpPr>
            <p:nvPr/>
          </p:nvSpPr>
          <p:spPr bwMode="auto">
            <a:xfrm rot="-316241">
              <a:off x="1031" y="2124"/>
              <a:ext cx="62" cy="27"/>
            </a:xfrm>
            <a:custGeom>
              <a:avLst/>
              <a:gdLst>
                <a:gd name="T0" fmla="*/ 18 w 94"/>
                <a:gd name="T1" fmla="*/ 4 h 51"/>
                <a:gd name="T2" fmla="*/ 12 w 94"/>
                <a:gd name="T3" fmla="*/ 2 h 51"/>
                <a:gd name="T4" fmla="*/ 7 w 94"/>
                <a:gd name="T5" fmla="*/ 2 h 51"/>
                <a:gd name="T6" fmla="*/ 0 w 94"/>
                <a:gd name="T7" fmla="*/ 2 h 51"/>
                <a:gd name="T8" fmla="*/ 5 w 94"/>
                <a:gd name="T9" fmla="*/ 1 h 51"/>
                <a:gd name="T10" fmla="*/ 11 w 94"/>
                <a:gd name="T11" fmla="*/ 0 h 51"/>
                <a:gd name="T12" fmla="*/ 18 w 94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" h="51">
                  <a:moveTo>
                    <a:pt x="94" y="51"/>
                  </a:moveTo>
                  <a:lnTo>
                    <a:pt x="64" y="31"/>
                  </a:lnTo>
                  <a:lnTo>
                    <a:pt x="34" y="24"/>
                  </a:lnTo>
                  <a:lnTo>
                    <a:pt x="0" y="27"/>
                  </a:lnTo>
                  <a:lnTo>
                    <a:pt x="27" y="7"/>
                  </a:lnTo>
                  <a:lnTo>
                    <a:pt x="61" y="0"/>
                  </a:lnTo>
                  <a:lnTo>
                    <a:pt x="9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70" name="Line 65"/>
            <p:cNvSpPr>
              <a:spLocks noChangeShapeType="1"/>
            </p:cNvSpPr>
            <p:nvPr/>
          </p:nvSpPr>
          <p:spPr bwMode="auto">
            <a:xfrm rot="-316241">
              <a:off x="900" y="1927"/>
              <a:ext cx="8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71" name="Freeform 66"/>
            <p:cNvSpPr>
              <a:spLocks/>
            </p:cNvSpPr>
            <p:nvPr/>
          </p:nvSpPr>
          <p:spPr bwMode="auto">
            <a:xfrm rot="-316241">
              <a:off x="960" y="2205"/>
              <a:ext cx="8" cy="159"/>
            </a:xfrm>
            <a:custGeom>
              <a:avLst/>
              <a:gdLst>
                <a:gd name="T0" fmla="*/ 0 w 10"/>
                <a:gd name="T1" fmla="*/ 0 h 306"/>
                <a:gd name="T2" fmla="*/ 4 w 10"/>
                <a:gd name="T3" fmla="*/ 7 h 306"/>
                <a:gd name="T4" fmla="*/ 4 w 10"/>
                <a:gd name="T5" fmla="*/ 15 h 306"/>
                <a:gd name="T6" fmla="*/ 0 w 10"/>
                <a:gd name="T7" fmla="*/ 22 h 3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06">
                  <a:moveTo>
                    <a:pt x="0" y="0"/>
                  </a:moveTo>
                  <a:lnTo>
                    <a:pt x="10" y="101"/>
                  </a:lnTo>
                  <a:lnTo>
                    <a:pt x="10" y="205"/>
                  </a:lnTo>
                  <a:lnTo>
                    <a:pt x="0" y="3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72" name="Freeform 67"/>
            <p:cNvSpPr>
              <a:spLocks/>
            </p:cNvSpPr>
            <p:nvPr/>
          </p:nvSpPr>
          <p:spPr bwMode="auto">
            <a:xfrm rot="-316241">
              <a:off x="542" y="1889"/>
              <a:ext cx="527" cy="380"/>
            </a:xfrm>
            <a:custGeom>
              <a:avLst/>
              <a:gdLst>
                <a:gd name="T0" fmla="*/ 71 w 788"/>
                <a:gd name="T1" fmla="*/ 3 h 732"/>
                <a:gd name="T2" fmla="*/ 43 w 788"/>
                <a:gd name="T3" fmla="*/ 7 h 732"/>
                <a:gd name="T4" fmla="*/ 19 w 788"/>
                <a:gd name="T5" fmla="*/ 12 h 732"/>
                <a:gd name="T6" fmla="*/ 13 w 788"/>
                <a:gd name="T7" fmla="*/ 15 h 732"/>
                <a:gd name="T8" fmla="*/ 18 w 788"/>
                <a:gd name="T9" fmla="*/ 18 h 732"/>
                <a:gd name="T10" fmla="*/ 25 w 788"/>
                <a:gd name="T11" fmla="*/ 25 h 732"/>
                <a:gd name="T12" fmla="*/ 29 w 788"/>
                <a:gd name="T13" fmla="*/ 32 h 732"/>
                <a:gd name="T14" fmla="*/ 47 w 788"/>
                <a:gd name="T15" fmla="*/ 37 h 732"/>
                <a:gd name="T16" fmla="*/ 79 w 788"/>
                <a:gd name="T17" fmla="*/ 47 h 732"/>
                <a:gd name="T18" fmla="*/ 86 w 788"/>
                <a:gd name="T19" fmla="*/ 48 h 732"/>
                <a:gd name="T20" fmla="*/ 92 w 788"/>
                <a:gd name="T21" fmla="*/ 48 h 732"/>
                <a:gd name="T22" fmla="*/ 100 w 788"/>
                <a:gd name="T23" fmla="*/ 47 h 732"/>
                <a:gd name="T24" fmla="*/ 114 w 788"/>
                <a:gd name="T25" fmla="*/ 38 h 732"/>
                <a:gd name="T26" fmla="*/ 126 w 788"/>
                <a:gd name="T27" fmla="*/ 31 h 732"/>
                <a:gd name="T28" fmla="*/ 133 w 788"/>
                <a:gd name="T29" fmla="*/ 23 h 732"/>
                <a:gd name="T30" fmla="*/ 146 w 788"/>
                <a:gd name="T31" fmla="*/ 13 h 732"/>
                <a:gd name="T32" fmla="*/ 141 w 788"/>
                <a:gd name="T33" fmla="*/ 12 h 732"/>
                <a:gd name="T34" fmla="*/ 157 w 788"/>
                <a:gd name="T35" fmla="*/ 16 h 732"/>
                <a:gd name="T36" fmla="*/ 132 w 788"/>
                <a:gd name="T37" fmla="*/ 36 h 732"/>
                <a:gd name="T38" fmla="*/ 110 w 788"/>
                <a:gd name="T39" fmla="*/ 50 h 732"/>
                <a:gd name="T40" fmla="*/ 104 w 788"/>
                <a:gd name="T41" fmla="*/ 52 h 732"/>
                <a:gd name="T42" fmla="*/ 96 w 788"/>
                <a:gd name="T43" fmla="*/ 53 h 732"/>
                <a:gd name="T44" fmla="*/ 89 w 788"/>
                <a:gd name="T45" fmla="*/ 53 h 732"/>
                <a:gd name="T46" fmla="*/ 80 w 788"/>
                <a:gd name="T47" fmla="*/ 53 h 732"/>
                <a:gd name="T48" fmla="*/ 72 w 788"/>
                <a:gd name="T49" fmla="*/ 52 h 732"/>
                <a:gd name="T50" fmla="*/ 35 w 788"/>
                <a:gd name="T51" fmla="*/ 39 h 732"/>
                <a:gd name="T52" fmla="*/ 19 w 788"/>
                <a:gd name="T53" fmla="*/ 36 h 732"/>
                <a:gd name="T54" fmla="*/ 6 w 788"/>
                <a:gd name="T55" fmla="*/ 19 h 732"/>
                <a:gd name="T56" fmla="*/ 3 w 788"/>
                <a:gd name="T57" fmla="*/ 18 h 732"/>
                <a:gd name="T58" fmla="*/ 0 w 788"/>
                <a:gd name="T59" fmla="*/ 15 h 732"/>
                <a:gd name="T60" fmla="*/ 1 w 788"/>
                <a:gd name="T61" fmla="*/ 12 h 732"/>
                <a:gd name="T62" fmla="*/ 6 w 788"/>
                <a:gd name="T63" fmla="*/ 10 h 732"/>
                <a:gd name="T64" fmla="*/ 35 w 788"/>
                <a:gd name="T65" fmla="*/ 4 h 732"/>
                <a:gd name="T66" fmla="*/ 63 w 788"/>
                <a:gd name="T67" fmla="*/ 0 h 732"/>
                <a:gd name="T68" fmla="*/ 71 w 788"/>
                <a:gd name="T69" fmla="*/ 3 h 7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8" h="732">
                  <a:moveTo>
                    <a:pt x="354" y="32"/>
                  </a:moveTo>
                  <a:lnTo>
                    <a:pt x="212" y="96"/>
                  </a:lnTo>
                  <a:lnTo>
                    <a:pt x="98" y="162"/>
                  </a:lnTo>
                  <a:lnTo>
                    <a:pt x="68" y="196"/>
                  </a:lnTo>
                  <a:lnTo>
                    <a:pt x="92" y="250"/>
                  </a:lnTo>
                  <a:lnTo>
                    <a:pt x="124" y="350"/>
                  </a:lnTo>
                  <a:lnTo>
                    <a:pt x="146" y="444"/>
                  </a:lnTo>
                  <a:lnTo>
                    <a:pt x="232" y="504"/>
                  </a:lnTo>
                  <a:lnTo>
                    <a:pt x="394" y="644"/>
                  </a:lnTo>
                  <a:lnTo>
                    <a:pt x="432" y="660"/>
                  </a:lnTo>
                  <a:lnTo>
                    <a:pt x="464" y="656"/>
                  </a:lnTo>
                  <a:lnTo>
                    <a:pt x="498" y="646"/>
                  </a:lnTo>
                  <a:lnTo>
                    <a:pt x="568" y="532"/>
                  </a:lnTo>
                  <a:lnTo>
                    <a:pt x="632" y="418"/>
                  </a:lnTo>
                  <a:lnTo>
                    <a:pt x="666" y="322"/>
                  </a:lnTo>
                  <a:lnTo>
                    <a:pt x="732" y="188"/>
                  </a:lnTo>
                  <a:lnTo>
                    <a:pt x="704" y="170"/>
                  </a:lnTo>
                  <a:lnTo>
                    <a:pt x="788" y="216"/>
                  </a:lnTo>
                  <a:lnTo>
                    <a:pt x="656" y="496"/>
                  </a:lnTo>
                  <a:lnTo>
                    <a:pt x="550" y="686"/>
                  </a:lnTo>
                  <a:lnTo>
                    <a:pt x="523" y="714"/>
                  </a:lnTo>
                  <a:lnTo>
                    <a:pt x="482" y="728"/>
                  </a:lnTo>
                  <a:lnTo>
                    <a:pt x="446" y="732"/>
                  </a:lnTo>
                  <a:lnTo>
                    <a:pt x="398" y="732"/>
                  </a:lnTo>
                  <a:lnTo>
                    <a:pt x="362" y="710"/>
                  </a:lnTo>
                  <a:lnTo>
                    <a:pt x="176" y="546"/>
                  </a:lnTo>
                  <a:lnTo>
                    <a:pt x="98" y="492"/>
                  </a:lnTo>
                  <a:lnTo>
                    <a:pt x="30" y="258"/>
                  </a:lnTo>
                  <a:lnTo>
                    <a:pt x="16" y="240"/>
                  </a:lnTo>
                  <a:lnTo>
                    <a:pt x="0" y="204"/>
                  </a:lnTo>
                  <a:lnTo>
                    <a:pt x="8" y="162"/>
                  </a:lnTo>
                  <a:lnTo>
                    <a:pt x="28" y="140"/>
                  </a:lnTo>
                  <a:lnTo>
                    <a:pt x="174" y="54"/>
                  </a:lnTo>
                  <a:lnTo>
                    <a:pt x="316" y="0"/>
                  </a:lnTo>
                  <a:lnTo>
                    <a:pt x="354" y="32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7773" name="Freeform 68"/>
            <p:cNvSpPr>
              <a:spLocks/>
            </p:cNvSpPr>
            <p:nvPr/>
          </p:nvSpPr>
          <p:spPr bwMode="auto">
            <a:xfrm rot="-316241">
              <a:off x="738" y="1841"/>
              <a:ext cx="155" cy="108"/>
            </a:xfrm>
            <a:custGeom>
              <a:avLst/>
              <a:gdLst>
                <a:gd name="T0" fmla="*/ 5 w 234"/>
                <a:gd name="T1" fmla="*/ 1 h 206"/>
                <a:gd name="T2" fmla="*/ 0 w 234"/>
                <a:gd name="T3" fmla="*/ 6 h 206"/>
                <a:gd name="T4" fmla="*/ 29 w 234"/>
                <a:gd name="T5" fmla="*/ 13 h 206"/>
                <a:gd name="T6" fmla="*/ 45 w 234"/>
                <a:gd name="T7" fmla="*/ 16 h 206"/>
                <a:gd name="T8" fmla="*/ 44 w 234"/>
                <a:gd name="T9" fmla="*/ 13 h 206"/>
                <a:gd name="T10" fmla="*/ 41 w 234"/>
                <a:gd name="T11" fmla="*/ 8 h 206"/>
                <a:gd name="T12" fmla="*/ 9 w 234"/>
                <a:gd name="T13" fmla="*/ 2 h 206"/>
                <a:gd name="T14" fmla="*/ 10 w 234"/>
                <a:gd name="T15" fmla="*/ 0 h 206"/>
                <a:gd name="T16" fmla="*/ 5 w 234"/>
                <a:gd name="T17" fmla="*/ 1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" h="206">
                  <a:moveTo>
                    <a:pt x="24" y="8"/>
                  </a:moveTo>
                  <a:lnTo>
                    <a:pt x="0" y="84"/>
                  </a:lnTo>
                  <a:lnTo>
                    <a:pt x="150" y="166"/>
                  </a:lnTo>
                  <a:lnTo>
                    <a:pt x="234" y="206"/>
                  </a:lnTo>
                  <a:lnTo>
                    <a:pt x="230" y="176"/>
                  </a:lnTo>
                  <a:lnTo>
                    <a:pt x="214" y="114"/>
                  </a:lnTo>
                  <a:lnTo>
                    <a:pt x="48" y="18"/>
                  </a:lnTo>
                  <a:lnTo>
                    <a:pt x="50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7774" name="Freeform 69"/>
            <p:cNvSpPr>
              <a:spLocks/>
            </p:cNvSpPr>
            <p:nvPr/>
          </p:nvSpPr>
          <p:spPr bwMode="auto">
            <a:xfrm rot="-316241">
              <a:off x="930" y="1896"/>
              <a:ext cx="31" cy="44"/>
            </a:xfrm>
            <a:custGeom>
              <a:avLst/>
              <a:gdLst>
                <a:gd name="T0" fmla="*/ 2 w 40"/>
                <a:gd name="T1" fmla="*/ 3 h 82"/>
                <a:gd name="T2" fmla="*/ 13 w 40"/>
                <a:gd name="T3" fmla="*/ 7 h 82"/>
                <a:gd name="T4" fmla="*/ 15 w 40"/>
                <a:gd name="T5" fmla="*/ 3 h 82"/>
                <a:gd name="T6" fmla="*/ 0 w 40"/>
                <a:gd name="T7" fmla="*/ 0 h 82"/>
                <a:gd name="T8" fmla="*/ 2 w 40"/>
                <a:gd name="T9" fmla="*/ 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82">
                  <a:moveTo>
                    <a:pt x="6" y="40"/>
                  </a:moveTo>
                  <a:lnTo>
                    <a:pt x="36" y="82"/>
                  </a:lnTo>
                  <a:lnTo>
                    <a:pt x="40" y="42"/>
                  </a:lnTo>
                  <a:lnTo>
                    <a:pt x="0" y="0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7775" name="Freeform 70"/>
            <p:cNvSpPr>
              <a:spLocks/>
            </p:cNvSpPr>
            <p:nvPr/>
          </p:nvSpPr>
          <p:spPr bwMode="auto">
            <a:xfrm rot="-316241">
              <a:off x="897" y="1864"/>
              <a:ext cx="35" cy="62"/>
            </a:xfrm>
            <a:custGeom>
              <a:avLst/>
              <a:gdLst>
                <a:gd name="T0" fmla="*/ 2 w 56"/>
                <a:gd name="T1" fmla="*/ 0 h 114"/>
                <a:gd name="T2" fmla="*/ 0 w 56"/>
                <a:gd name="T3" fmla="*/ 10 h 114"/>
                <a:gd name="T4" fmla="*/ 9 w 56"/>
                <a:gd name="T5" fmla="*/ 5 h 114"/>
                <a:gd name="T6" fmla="*/ 6 w 56"/>
                <a:gd name="T7" fmla="*/ 1 h 114"/>
                <a:gd name="T8" fmla="*/ 2 w 56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14">
                  <a:moveTo>
                    <a:pt x="12" y="0"/>
                  </a:moveTo>
                  <a:lnTo>
                    <a:pt x="0" y="114"/>
                  </a:lnTo>
                  <a:lnTo>
                    <a:pt x="56" y="58"/>
                  </a:lnTo>
                  <a:lnTo>
                    <a:pt x="4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7776" name="Freeform 71"/>
            <p:cNvSpPr>
              <a:spLocks/>
            </p:cNvSpPr>
            <p:nvPr/>
          </p:nvSpPr>
          <p:spPr bwMode="auto">
            <a:xfrm rot="-316241">
              <a:off x="1030" y="1997"/>
              <a:ext cx="159" cy="245"/>
            </a:xfrm>
            <a:custGeom>
              <a:avLst/>
              <a:gdLst>
                <a:gd name="T0" fmla="*/ 9 w 237"/>
                <a:gd name="T1" fmla="*/ 3 h 474"/>
                <a:gd name="T2" fmla="*/ 17 w 237"/>
                <a:gd name="T3" fmla="*/ 6 h 474"/>
                <a:gd name="T4" fmla="*/ 28 w 237"/>
                <a:gd name="T5" fmla="*/ 11 h 474"/>
                <a:gd name="T6" fmla="*/ 38 w 237"/>
                <a:gd name="T7" fmla="*/ 20 h 474"/>
                <a:gd name="T8" fmla="*/ 39 w 237"/>
                <a:gd name="T9" fmla="*/ 24 h 474"/>
                <a:gd name="T10" fmla="*/ 39 w 237"/>
                <a:gd name="T11" fmla="*/ 27 h 474"/>
                <a:gd name="T12" fmla="*/ 25 w 237"/>
                <a:gd name="T13" fmla="*/ 29 h 474"/>
                <a:gd name="T14" fmla="*/ 0 w 237"/>
                <a:gd name="T15" fmla="*/ 32 h 474"/>
                <a:gd name="T16" fmla="*/ 0 w 237"/>
                <a:gd name="T17" fmla="*/ 34 h 474"/>
                <a:gd name="T18" fmla="*/ 40 w 237"/>
                <a:gd name="T19" fmla="*/ 29 h 474"/>
                <a:gd name="T20" fmla="*/ 43 w 237"/>
                <a:gd name="T21" fmla="*/ 29 h 474"/>
                <a:gd name="T22" fmla="*/ 46 w 237"/>
                <a:gd name="T23" fmla="*/ 27 h 474"/>
                <a:gd name="T24" fmla="*/ 48 w 237"/>
                <a:gd name="T25" fmla="*/ 26 h 474"/>
                <a:gd name="T26" fmla="*/ 44 w 237"/>
                <a:gd name="T27" fmla="*/ 20 h 474"/>
                <a:gd name="T28" fmla="*/ 34 w 237"/>
                <a:gd name="T29" fmla="*/ 10 h 474"/>
                <a:gd name="T30" fmla="*/ 15 w 237"/>
                <a:gd name="T31" fmla="*/ 0 h 474"/>
                <a:gd name="T32" fmla="*/ 10 w 237"/>
                <a:gd name="T33" fmla="*/ 1 h 474"/>
                <a:gd name="T34" fmla="*/ 9 w 237"/>
                <a:gd name="T35" fmla="*/ 3 h 4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7" h="474">
                  <a:moveTo>
                    <a:pt x="45" y="33"/>
                  </a:moveTo>
                  <a:lnTo>
                    <a:pt x="84" y="78"/>
                  </a:lnTo>
                  <a:lnTo>
                    <a:pt x="138" y="162"/>
                  </a:lnTo>
                  <a:lnTo>
                    <a:pt x="183" y="285"/>
                  </a:lnTo>
                  <a:lnTo>
                    <a:pt x="192" y="339"/>
                  </a:lnTo>
                  <a:lnTo>
                    <a:pt x="192" y="381"/>
                  </a:lnTo>
                  <a:lnTo>
                    <a:pt x="122" y="408"/>
                  </a:lnTo>
                  <a:lnTo>
                    <a:pt x="0" y="441"/>
                  </a:lnTo>
                  <a:lnTo>
                    <a:pt x="0" y="474"/>
                  </a:lnTo>
                  <a:lnTo>
                    <a:pt x="195" y="414"/>
                  </a:lnTo>
                  <a:lnTo>
                    <a:pt x="213" y="408"/>
                  </a:lnTo>
                  <a:lnTo>
                    <a:pt x="228" y="387"/>
                  </a:lnTo>
                  <a:lnTo>
                    <a:pt x="237" y="357"/>
                  </a:lnTo>
                  <a:lnTo>
                    <a:pt x="216" y="279"/>
                  </a:lnTo>
                  <a:lnTo>
                    <a:pt x="168" y="136"/>
                  </a:lnTo>
                  <a:lnTo>
                    <a:pt x="77" y="0"/>
                  </a:lnTo>
                  <a:lnTo>
                    <a:pt x="51" y="6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27777" name="Freeform 72"/>
            <p:cNvSpPr>
              <a:spLocks/>
            </p:cNvSpPr>
            <p:nvPr/>
          </p:nvSpPr>
          <p:spPr bwMode="auto">
            <a:xfrm rot="-316241">
              <a:off x="707" y="1510"/>
              <a:ext cx="402" cy="86"/>
            </a:xfrm>
            <a:custGeom>
              <a:avLst/>
              <a:gdLst>
                <a:gd name="T0" fmla="*/ 353 w 91"/>
                <a:gd name="T1" fmla="*/ 1172 h 35"/>
                <a:gd name="T2" fmla="*/ 3455 w 91"/>
                <a:gd name="T3" fmla="*/ 845 h 35"/>
                <a:gd name="T4" fmla="*/ 7589 w 91"/>
                <a:gd name="T5" fmla="*/ 477 h 35"/>
                <a:gd name="T6" fmla="*/ 12157 w 91"/>
                <a:gd name="T7" fmla="*/ 224 h 35"/>
                <a:gd name="T8" fmla="*/ 18284 w 91"/>
                <a:gd name="T9" fmla="*/ 0 h 35"/>
                <a:gd name="T10" fmla="*/ 24394 w 91"/>
                <a:gd name="T11" fmla="*/ 103 h 35"/>
                <a:gd name="T12" fmla="*/ 27420 w 91"/>
                <a:gd name="T13" fmla="*/ 224 h 35"/>
                <a:gd name="T14" fmla="*/ 33525 w 91"/>
                <a:gd name="T15" fmla="*/ 651 h 35"/>
                <a:gd name="T16" fmla="*/ 34660 w 91"/>
                <a:gd name="T17" fmla="*/ 907 h 35"/>
                <a:gd name="T18" fmla="*/ 32337 w 91"/>
                <a:gd name="T19" fmla="*/ 695 h 35"/>
                <a:gd name="T20" fmla="*/ 30093 w 91"/>
                <a:gd name="T21" fmla="*/ 651 h 35"/>
                <a:gd name="T22" fmla="*/ 22499 w 91"/>
                <a:gd name="T23" fmla="*/ 695 h 35"/>
                <a:gd name="T24" fmla="*/ 9485 w 91"/>
                <a:gd name="T25" fmla="*/ 875 h 35"/>
                <a:gd name="T26" fmla="*/ 0 w 91"/>
                <a:gd name="T27" fmla="*/ 1273 h 35"/>
                <a:gd name="T28" fmla="*/ 1559 w 91"/>
                <a:gd name="T29" fmla="*/ 1098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35">
                  <a:moveTo>
                    <a:pt x="1" y="32"/>
                  </a:moveTo>
                  <a:lnTo>
                    <a:pt x="9" y="23"/>
                  </a:lnTo>
                  <a:lnTo>
                    <a:pt x="20" y="13"/>
                  </a:lnTo>
                  <a:lnTo>
                    <a:pt x="32" y="6"/>
                  </a:lnTo>
                  <a:lnTo>
                    <a:pt x="48" y="0"/>
                  </a:lnTo>
                  <a:lnTo>
                    <a:pt x="64" y="3"/>
                  </a:lnTo>
                  <a:lnTo>
                    <a:pt x="72" y="6"/>
                  </a:lnTo>
                  <a:lnTo>
                    <a:pt x="88" y="18"/>
                  </a:lnTo>
                  <a:lnTo>
                    <a:pt x="91" y="25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59" y="19"/>
                  </a:lnTo>
                  <a:lnTo>
                    <a:pt x="25" y="24"/>
                  </a:lnTo>
                  <a:lnTo>
                    <a:pt x="0" y="35"/>
                  </a:lnTo>
                  <a:lnTo>
                    <a:pt x="4" y="3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78" name="Freeform 73"/>
            <p:cNvSpPr>
              <a:spLocks/>
            </p:cNvSpPr>
            <p:nvPr/>
          </p:nvSpPr>
          <p:spPr bwMode="auto">
            <a:xfrm rot="-316241">
              <a:off x="912" y="1621"/>
              <a:ext cx="89" cy="108"/>
            </a:xfrm>
            <a:custGeom>
              <a:avLst/>
              <a:gdLst>
                <a:gd name="T0" fmla="*/ 1584 w 20"/>
                <a:gd name="T1" fmla="*/ 0 h 44"/>
                <a:gd name="T2" fmla="*/ 3961 w 20"/>
                <a:gd name="T3" fmla="*/ 825 h 44"/>
                <a:gd name="T4" fmla="*/ 6257 w 20"/>
                <a:gd name="T5" fmla="*/ 1097 h 44"/>
                <a:gd name="T6" fmla="*/ 7841 w 20"/>
                <a:gd name="T7" fmla="*/ 1271 h 44"/>
                <a:gd name="T8" fmla="*/ 7485 w 20"/>
                <a:gd name="T9" fmla="*/ 1453 h 44"/>
                <a:gd name="T10" fmla="*/ 5901 w 20"/>
                <a:gd name="T11" fmla="*/ 1524 h 44"/>
                <a:gd name="T12" fmla="*/ 2732 w 20"/>
                <a:gd name="T13" fmla="*/ 1566 h 44"/>
                <a:gd name="T14" fmla="*/ 0 w 20"/>
                <a:gd name="T15" fmla="*/ 134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44">
                  <a:moveTo>
                    <a:pt x="4" y="0"/>
                  </a:moveTo>
                  <a:lnTo>
                    <a:pt x="10" y="23"/>
                  </a:lnTo>
                  <a:lnTo>
                    <a:pt x="16" y="30"/>
                  </a:lnTo>
                  <a:lnTo>
                    <a:pt x="20" y="35"/>
                  </a:lnTo>
                  <a:cubicBezTo>
                    <a:pt x="20" y="37"/>
                    <a:pt x="20" y="39"/>
                    <a:pt x="19" y="40"/>
                  </a:cubicBezTo>
                  <a:lnTo>
                    <a:pt x="15" y="42"/>
                  </a:lnTo>
                  <a:cubicBezTo>
                    <a:pt x="13" y="43"/>
                    <a:pt x="10" y="44"/>
                    <a:pt x="7" y="43"/>
                  </a:cubicBezTo>
                  <a:cubicBezTo>
                    <a:pt x="4" y="42"/>
                    <a:pt x="1" y="38"/>
                    <a:pt x="0" y="3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79" name="Oval 74"/>
            <p:cNvSpPr>
              <a:spLocks noChangeArrowheads="1"/>
            </p:cNvSpPr>
            <p:nvPr/>
          </p:nvSpPr>
          <p:spPr bwMode="auto">
            <a:xfrm>
              <a:off x="725" y="1635"/>
              <a:ext cx="37" cy="2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27669" name="Group 75"/>
          <p:cNvGrpSpPr>
            <a:grpSpLocks/>
          </p:cNvGrpSpPr>
          <p:nvPr/>
        </p:nvGrpSpPr>
        <p:grpSpPr bwMode="auto">
          <a:xfrm>
            <a:off x="6934200" y="3352800"/>
            <a:ext cx="1752600" cy="1924050"/>
            <a:chOff x="4368" y="2112"/>
            <a:chExt cx="1104" cy="1212"/>
          </a:xfrm>
        </p:grpSpPr>
        <p:sp>
          <p:nvSpPr>
            <p:cNvPr id="27676" name="Freeform 76"/>
            <p:cNvSpPr>
              <a:spLocks noChangeAspect="1"/>
            </p:cNvSpPr>
            <p:nvPr/>
          </p:nvSpPr>
          <p:spPr bwMode="auto">
            <a:xfrm rot="-572292">
              <a:off x="4499" y="2564"/>
              <a:ext cx="208" cy="238"/>
            </a:xfrm>
            <a:custGeom>
              <a:avLst/>
              <a:gdLst>
                <a:gd name="T0" fmla="*/ 242 w 152"/>
                <a:gd name="T1" fmla="*/ 1171 h 140"/>
                <a:gd name="T2" fmla="*/ 307 w 152"/>
                <a:gd name="T3" fmla="*/ 1159 h 140"/>
                <a:gd name="T4" fmla="*/ 361 w 152"/>
                <a:gd name="T5" fmla="*/ 1131 h 140"/>
                <a:gd name="T6" fmla="*/ 417 w 152"/>
                <a:gd name="T7" fmla="*/ 1074 h 140"/>
                <a:gd name="T8" fmla="*/ 457 w 152"/>
                <a:gd name="T9" fmla="*/ 991 h 140"/>
                <a:gd name="T10" fmla="*/ 453 w 152"/>
                <a:gd name="T11" fmla="*/ 933 h 140"/>
                <a:gd name="T12" fmla="*/ 493 w 152"/>
                <a:gd name="T13" fmla="*/ 843 h 140"/>
                <a:gd name="T14" fmla="*/ 523 w 152"/>
                <a:gd name="T15" fmla="*/ 751 h 140"/>
                <a:gd name="T16" fmla="*/ 534 w 152"/>
                <a:gd name="T17" fmla="*/ 632 h 140"/>
                <a:gd name="T18" fmla="*/ 527 w 152"/>
                <a:gd name="T19" fmla="*/ 512 h 140"/>
                <a:gd name="T20" fmla="*/ 534 w 152"/>
                <a:gd name="T21" fmla="*/ 434 h 140"/>
                <a:gd name="T22" fmla="*/ 520 w 152"/>
                <a:gd name="T23" fmla="*/ 350 h 140"/>
                <a:gd name="T24" fmla="*/ 494 w 152"/>
                <a:gd name="T25" fmla="*/ 275 h 140"/>
                <a:gd name="T26" fmla="*/ 464 w 152"/>
                <a:gd name="T27" fmla="*/ 226 h 140"/>
                <a:gd name="T28" fmla="*/ 447 w 152"/>
                <a:gd name="T29" fmla="*/ 177 h 140"/>
                <a:gd name="T30" fmla="*/ 408 w 152"/>
                <a:gd name="T31" fmla="*/ 70 h 140"/>
                <a:gd name="T32" fmla="*/ 380 w 152"/>
                <a:gd name="T33" fmla="*/ 70 h 140"/>
                <a:gd name="T34" fmla="*/ 380 w 152"/>
                <a:gd name="T35" fmla="*/ 49 h 140"/>
                <a:gd name="T36" fmla="*/ 408 w 152"/>
                <a:gd name="T37" fmla="*/ 49 h 140"/>
                <a:gd name="T38" fmla="*/ 387 w 152"/>
                <a:gd name="T39" fmla="*/ 49 h 140"/>
                <a:gd name="T40" fmla="*/ 397 w 152"/>
                <a:gd name="T41" fmla="*/ 70 h 140"/>
                <a:gd name="T42" fmla="*/ 375 w 152"/>
                <a:gd name="T43" fmla="*/ 15 h 140"/>
                <a:gd name="T44" fmla="*/ 326 w 152"/>
                <a:gd name="T45" fmla="*/ 0 h 140"/>
                <a:gd name="T46" fmla="*/ 294 w 152"/>
                <a:gd name="T47" fmla="*/ 15 h 140"/>
                <a:gd name="T48" fmla="*/ 291 w 152"/>
                <a:gd name="T49" fmla="*/ 49 h 140"/>
                <a:gd name="T50" fmla="*/ 279 w 152"/>
                <a:gd name="T51" fmla="*/ 202 h 140"/>
                <a:gd name="T52" fmla="*/ 278 w 152"/>
                <a:gd name="T53" fmla="*/ 99 h 140"/>
                <a:gd name="T54" fmla="*/ 249 w 152"/>
                <a:gd name="T55" fmla="*/ 75 h 140"/>
                <a:gd name="T56" fmla="*/ 229 w 152"/>
                <a:gd name="T57" fmla="*/ 70 h 140"/>
                <a:gd name="T58" fmla="*/ 203 w 152"/>
                <a:gd name="T59" fmla="*/ 83 h 140"/>
                <a:gd name="T60" fmla="*/ 187 w 152"/>
                <a:gd name="T61" fmla="*/ 128 h 140"/>
                <a:gd name="T62" fmla="*/ 187 w 152"/>
                <a:gd name="T63" fmla="*/ 177 h 140"/>
                <a:gd name="T64" fmla="*/ 164 w 152"/>
                <a:gd name="T65" fmla="*/ 141 h 140"/>
                <a:gd name="T66" fmla="*/ 141 w 152"/>
                <a:gd name="T67" fmla="*/ 119 h 140"/>
                <a:gd name="T68" fmla="*/ 112 w 152"/>
                <a:gd name="T69" fmla="*/ 133 h 140"/>
                <a:gd name="T70" fmla="*/ 96 w 152"/>
                <a:gd name="T71" fmla="*/ 168 h 140"/>
                <a:gd name="T72" fmla="*/ 96 w 152"/>
                <a:gd name="T73" fmla="*/ 236 h 140"/>
                <a:gd name="T74" fmla="*/ 105 w 152"/>
                <a:gd name="T75" fmla="*/ 275 h 140"/>
                <a:gd name="T76" fmla="*/ 78 w 152"/>
                <a:gd name="T77" fmla="*/ 240 h 140"/>
                <a:gd name="T78" fmla="*/ 55 w 152"/>
                <a:gd name="T79" fmla="*/ 226 h 140"/>
                <a:gd name="T80" fmla="*/ 21 w 152"/>
                <a:gd name="T81" fmla="*/ 252 h 140"/>
                <a:gd name="T82" fmla="*/ 1 w 152"/>
                <a:gd name="T83" fmla="*/ 294 h 140"/>
                <a:gd name="T84" fmla="*/ 0 w 152"/>
                <a:gd name="T85" fmla="*/ 359 h 140"/>
                <a:gd name="T86" fmla="*/ 0 w 152"/>
                <a:gd name="T87" fmla="*/ 468 h 140"/>
                <a:gd name="T88" fmla="*/ 10 w 152"/>
                <a:gd name="T89" fmla="*/ 570 h 140"/>
                <a:gd name="T90" fmla="*/ 30 w 152"/>
                <a:gd name="T91" fmla="*/ 668 h 140"/>
                <a:gd name="T92" fmla="*/ 57 w 152"/>
                <a:gd name="T93" fmla="*/ 767 h 140"/>
                <a:gd name="T94" fmla="*/ 96 w 152"/>
                <a:gd name="T95" fmla="*/ 843 h 140"/>
                <a:gd name="T96" fmla="*/ 144 w 152"/>
                <a:gd name="T97" fmla="*/ 933 h 140"/>
                <a:gd name="T98" fmla="*/ 197 w 152"/>
                <a:gd name="T99" fmla="*/ 991 h 140"/>
                <a:gd name="T100" fmla="*/ 253 w 152"/>
                <a:gd name="T101" fmla="*/ 1037 h 140"/>
                <a:gd name="T102" fmla="*/ 253 w 152"/>
                <a:gd name="T103" fmla="*/ 1110 h 140"/>
                <a:gd name="T104" fmla="*/ 242 w 152"/>
                <a:gd name="T105" fmla="*/ 1171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2" h="140">
                  <a:moveTo>
                    <a:pt x="69" y="140"/>
                  </a:moveTo>
                  <a:lnTo>
                    <a:pt x="88" y="139"/>
                  </a:lnTo>
                  <a:lnTo>
                    <a:pt x="103" y="135"/>
                  </a:lnTo>
                  <a:lnTo>
                    <a:pt x="119" y="129"/>
                  </a:lnTo>
                  <a:lnTo>
                    <a:pt x="130" y="119"/>
                  </a:lnTo>
                  <a:lnTo>
                    <a:pt x="129" y="112"/>
                  </a:lnTo>
                  <a:lnTo>
                    <a:pt x="140" y="101"/>
                  </a:lnTo>
                  <a:lnTo>
                    <a:pt x="149" y="90"/>
                  </a:lnTo>
                  <a:lnTo>
                    <a:pt x="152" y="76"/>
                  </a:lnTo>
                  <a:lnTo>
                    <a:pt x="150" y="61"/>
                  </a:lnTo>
                  <a:lnTo>
                    <a:pt x="152" y="52"/>
                  </a:lnTo>
                  <a:lnTo>
                    <a:pt x="148" y="42"/>
                  </a:lnTo>
                  <a:lnTo>
                    <a:pt x="141" y="33"/>
                  </a:lnTo>
                  <a:lnTo>
                    <a:pt x="132" y="27"/>
                  </a:lnTo>
                  <a:lnTo>
                    <a:pt x="128" y="21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8" y="6"/>
                  </a:lnTo>
                  <a:lnTo>
                    <a:pt x="116" y="6"/>
                  </a:lnTo>
                  <a:lnTo>
                    <a:pt x="110" y="6"/>
                  </a:lnTo>
                  <a:lnTo>
                    <a:pt x="113" y="8"/>
                  </a:lnTo>
                  <a:lnTo>
                    <a:pt x="107" y="2"/>
                  </a:lnTo>
                  <a:lnTo>
                    <a:pt x="93" y="0"/>
                  </a:lnTo>
                  <a:lnTo>
                    <a:pt x="84" y="2"/>
                  </a:lnTo>
                  <a:lnTo>
                    <a:pt x="83" y="6"/>
                  </a:lnTo>
                  <a:lnTo>
                    <a:pt x="80" y="24"/>
                  </a:lnTo>
                  <a:lnTo>
                    <a:pt x="79" y="12"/>
                  </a:lnTo>
                  <a:lnTo>
                    <a:pt x="71" y="9"/>
                  </a:lnTo>
                  <a:lnTo>
                    <a:pt x="65" y="8"/>
                  </a:lnTo>
                  <a:lnTo>
                    <a:pt x="58" y="10"/>
                  </a:lnTo>
                  <a:lnTo>
                    <a:pt x="53" y="15"/>
                  </a:lnTo>
                  <a:lnTo>
                    <a:pt x="53" y="21"/>
                  </a:lnTo>
                  <a:lnTo>
                    <a:pt x="47" y="17"/>
                  </a:lnTo>
                  <a:lnTo>
                    <a:pt x="40" y="14"/>
                  </a:lnTo>
                  <a:lnTo>
                    <a:pt x="32" y="16"/>
                  </a:lnTo>
                  <a:lnTo>
                    <a:pt x="27" y="20"/>
                  </a:lnTo>
                  <a:lnTo>
                    <a:pt x="27" y="28"/>
                  </a:lnTo>
                  <a:lnTo>
                    <a:pt x="30" y="33"/>
                  </a:lnTo>
                  <a:lnTo>
                    <a:pt x="23" y="29"/>
                  </a:lnTo>
                  <a:lnTo>
                    <a:pt x="15" y="27"/>
                  </a:lnTo>
                  <a:lnTo>
                    <a:pt x="6" y="30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3" y="68"/>
                  </a:lnTo>
                  <a:lnTo>
                    <a:pt x="9" y="80"/>
                  </a:lnTo>
                  <a:lnTo>
                    <a:pt x="17" y="92"/>
                  </a:lnTo>
                  <a:lnTo>
                    <a:pt x="27" y="101"/>
                  </a:lnTo>
                  <a:lnTo>
                    <a:pt x="41" y="112"/>
                  </a:lnTo>
                  <a:lnTo>
                    <a:pt x="56" y="119"/>
                  </a:lnTo>
                  <a:lnTo>
                    <a:pt x="72" y="124"/>
                  </a:lnTo>
                  <a:lnTo>
                    <a:pt x="72" y="133"/>
                  </a:lnTo>
                  <a:lnTo>
                    <a:pt x="69" y="140"/>
                  </a:lnTo>
                  <a:close/>
                </a:path>
              </a:pathLst>
            </a:custGeom>
            <a:solidFill>
              <a:srgbClr val="FDEAA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77" name="Freeform 77"/>
            <p:cNvSpPr>
              <a:spLocks noChangeAspect="1"/>
            </p:cNvSpPr>
            <p:nvPr/>
          </p:nvSpPr>
          <p:spPr bwMode="auto">
            <a:xfrm rot="29193" flipH="1">
              <a:off x="4582" y="2595"/>
              <a:ext cx="45" cy="68"/>
            </a:xfrm>
            <a:custGeom>
              <a:avLst/>
              <a:gdLst>
                <a:gd name="T0" fmla="*/ 0 w 72"/>
                <a:gd name="T1" fmla="*/ 0 h 92"/>
                <a:gd name="T2" fmla="*/ 4 w 72"/>
                <a:gd name="T3" fmla="*/ 2 h 92"/>
                <a:gd name="T4" fmla="*/ 8 w 72"/>
                <a:gd name="T5" fmla="*/ 7 h 92"/>
                <a:gd name="T6" fmla="*/ 10 w 72"/>
                <a:gd name="T7" fmla="*/ 13 h 92"/>
                <a:gd name="T8" fmla="*/ 11 w 72"/>
                <a:gd name="T9" fmla="*/ 22 h 92"/>
                <a:gd name="T10" fmla="*/ 9 w 72"/>
                <a:gd name="T11" fmla="*/ 26 h 92"/>
                <a:gd name="T12" fmla="*/ 6 w 72"/>
                <a:gd name="T13" fmla="*/ 27 h 92"/>
                <a:gd name="T14" fmla="*/ 3 w 72"/>
                <a:gd name="T15" fmla="*/ 26 h 92"/>
                <a:gd name="T16" fmla="*/ 0 w 72"/>
                <a:gd name="T17" fmla="*/ 22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92">
                  <a:moveTo>
                    <a:pt x="0" y="0"/>
                  </a:moveTo>
                  <a:lnTo>
                    <a:pt x="25" y="8"/>
                  </a:lnTo>
                  <a:lnTo>
                    <a:pt x="49" y="26"/>
                  </a:lnTo>
                  <a:lnTo>
                    <a:pt x="64" y="46"/>
                  </a:lnTo>
                  <a:lnTo>
                    <a:pt x="72" y="74"/>
                  </a:lnTo>
                  <a:lnTo>
                    <a:pt x="56" y="87"/>
                  </a:lnTo>
                  <a:lnTo>
                    <a:pt x="36" y="92"/>
                  </a:lnTo>
                  <a:lnTo>
                    <a:pt x="15" y="8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78" name="Freeform 78"/>
            <p:cNvSpPr>
              <a:spLocks noChangeAspect="1"/>
            </p:cNvSpPr>
            <p:nvPr/>
          </p:nvSpPr>
          <p:spPr bwMode="auto">
            <a:xfrm rot="29193" flipH="1">
              <a:off x="4563" y="2589"/>
              <a:ext cx="16" cy="49"/>
            </a:xfrm>
            <a:custGeom>
              <a:avLst/>
              <a:gdLst>
                <a:gd name="T0" fmla="*/ 11 w 18"/>
                <a:gd name="T1" fmla="*/ 0 h 56"/>
                <a:gd name="T2" fmla="*/ 4 w 18"/>
                <a:gd name="T3" fmla="*/ 9 h 56"/>
                <a:gd name="T4" fmla="*/ 0 w 18"/>
                <a:gd name="T5" fmla="*/ 22 h 56"/>
                <a:gd name="T6" fmla="*/ 0 w 18"/>
                <a:gd name="T7" fmla="*/ 33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56">
                  <a:moveTo>
                    <a:pt x="18" y="0"/>
                  </a:moveTo>
                  <a:lnTo>
                    <a:pt x="7" y="15"/>
                  </a:lnTo>
                  <a:lnTo>
                    <a:pt x="0" y="36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79" name="Freeform 79"/>
            <p:cNvSpPr>
              <a:spLocks noChangeAspect="1"/>
            </p:cNvSpPr>
            <p:nvPr/>
          </p:nvSpPr>
          <p:spPr bwMode="auto">
            <a:xfrm rot="29193" flipH="1">
              <a:off x="4530" y="2604"/>
              <a:ext cx="31" cy="77"/>
            </a:xfrm>
            <a:custGeom>
              <a:avLst/>
              <a:gdLst>
                <a:gd name="T0" fmla="*/ 12 w 43"/>
                <a:gd name="T1" fmla="*/ 0 h 100"/>
                <a:gd name="T2" fmla="*/ 6 w 43"/>
                <a:gd name="T3" fmla="*/ 6 h 100"/>
                <a:gd name="T4" fmla="*/ 1 w 43"/>
                <a:gd name="T5" fmla="*/ 15 h 100"/>
                <a:gd name="T6" fmla="*/ 0 w 43"/>
                <a:gd name="T7" fmla="*/ 25 h 100"/>
                <a:gd name="T8" fmla="*/ 0 w 43"/>
                <a:gd name="T9" fmla="*/ 35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00">
                  <a:moveTo>
                    <a:pt x="43" y="0"/>
                  </a:moveTo>
                  <a:lnTo>
                    <a:pt x="23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0" y="1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0" name="Freeform 80"/>
            <p:cNvSpPr>
              <a:spLocks noChangeAspect="1"/>
            </p:cNvSpPr>
            <p:nvPr/>
          </p:nvSpPr>
          <p:spPr bwMode="auto">
            <a:xfrm rot="29193" flipH="1">
              <a:off x="4489" y="2627"/>
              <a:ext cx="44" cy="77"/>
            </a:xfrm>
            <a:custGeom>
              <a:avLst/>
              <a:gdLst>
                <a:gd name="T0" fmla="*/ 10 w 64"/>
                <a:gd name="T1" fmla="*/ 0 h 103"/>
                <a:gd name="T2" fmla="*/ 6 w 64"/>
                <a:gd name="T3" fmla="*/ 5 h 103"/>
                <a:gd name="T4" fmla="*/ 1 w 64"/>
                <a:gd name="T5" fmla="*/ 13 h 103"/>
                <a:gd name="T6" fmla="*/ 0 w 64"/>
                <a:gd name="T7" fmla="*/ 22 h 103"/>
                <a:gd name="T8" fmla="*/ 1 w 64"/>
                <a:gd name="T9" fmla="*/ 31 h 103"/>
                <a:gd name="T10" fmla="*/ 4 w 64"/>
                <a:gd name="T11" fmla="*/ 32 h 103"/>
                <a:gd name="T12" fmla="*/ 8 w 64"/>
                <a:gd name="T13" fmla="*/ 31 h 103"/>
                <a:gd name="T14" fmla="*/ 10 w 64"/>
                <a:gd name="T15" fmla="*/ 28 h 103"/>
                <a:gd name="T16" fmla="*/ 14 w 64"/>
                <a:gd name="T17" fmla="*/ 22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03">
                  <a:moveTo>
                    <a:pt x="46" y="0"/>
                  </a:moveTo>
                  <a:lnTo>
                    <a:pt x="23" y="16"/>
                  </a:lnTo>
                  <a:lnTo>
                    <a:pt x="5" y="41"/>
                  </a:lnTo>
                  <a:lnTo>
                    <a:pt x="0" y="70"/>
                  </a:lnTo>
                  <a:lnTo>
                    <a:pt x="2" y="98"/>
                  </a:lnTo>
                  <a:lnTo>
                    <a:pt x="18" y="103"/>
                  </a:lnTo>
                  <a:lnTo>
                    <a:pt x="33" y="100"/>
                  </a:lnTo>
                  <a:lnTo>
                    <a:pt x="46" y="90"/>
                  </a:lnTo>
                  <a:lnTo>
                    <a:pt x="64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1" name="Freeform 81"/>
            <p:cNvSpPr>
              <a:spLocks noChangeAspect="1"/>
            </p:cNvSpPr>
            <p:nvPr/>
          </p:nvSpPr>
          <p:spPr bwMode="auto">
            <a:xfrm rot="29193" flipH="1">
              <a:off x="4544" y="2659"/>
              <a:ext cx="46" cy="29"/>
            </a:xfrm>
            <a:custGeom>
              <a:avLst/>
              <a:gdLst>
                <a:gd name="T0" fmla="*/ 12 w 71"/>
                <a:gd name="T1" fmla="*/ 15 h 36"/>
                <a:gd name="T2" fmla="*/ 9 w 71"/>
                <a:gd name="T3" fmla="*/ 12 h 36"/>
                <a:gd name="T4" fmla="*/ 6 w 71"/>
                <a:gd name="T5" fmla="*/ 8 h 36"/>
                <a:gd name="T6" fmla="*/ 3 w 71"/>
                <a:gd name="T7" fmla="*/ 8 h 36"/>
                <a:gd name="T8" fmla="*/ 1 w 71"/>
                <a:gd name="T9" fmla="*/ 5 h 36"/>
                <a:gd name="T10" fmla="*/ 0 w 7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36">
                  <a:moveTo>
                    <a:pt x="71" y="36"/>
                  </a:moveTo>
                  <a:lnTo>
                    <a:pt x="53" y="28"/>
                  </a:lnTo>
                  <a:lnTo>
                    <a:pt x="36" y="18"/>
                  </a:lnTo>
                  <a:lnTo>
                    <a:pt x="20" y="18"/>
                  </a:lnTo>
                  <a:lnTo>
                    <a:pt x="7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2" name="Freeform 82"/>
            <p:cNvSpPr>
              <a:spLocks noChangeAspect="1"/>
            </p:cNvSpPr>
            <p:nvPr/>
          </p:nvSpPr>
          <p:spPr bwMode="auto">
            <a:xfrm rot="29193" flipH="1">
              <a:off x="4538" y="2658"/>
              <a:ext cx="69" cy="57"/>
            </a:xfrm>
            <a:custGeom>
              <a:avLst/>
              <a:gdLst>
                <a:gd name="T0" fmla="*/ 0 w 89"/>
                <a:gd name="T1" fmla="*/ 0 h 82"/>
                <a:gd name="T2" fmla="*/ 7 w 89"/>
                <a:gd name="T3" fmla="*/ 3 h 82"/>
                <a:gd name="T4" fmla="*/ 13 w 89"/>
                <a:gd name="T5" fmla="*/ 8 h 82"/>
                <a:gd name="T6" fmla="*/ 15 w 89"/>
                <a:gd name="T7" fmla="*/ 13 h 82"/>
                <a:gd name="T8" fmla="*/ 13 w 89"/>
                <a:gd name="T9" fmla="*/ 19 h 82"/>
                <a:gd name="T10" fmla="*/ 19 w 89"/>
                <a:gd name="T11" fmla="*/ 16 h 82"/>
                <a:gd name="T12" fmla="*/ 25 w 89"/>
                <a:gd name="T13" fmla="*/ 13 h 82"/>
                <a:gd name="T14" fmla="*/ 32 w 89"/>
                <a:gd name="T15" fmla="*/ 13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82">
                  <a:moveTo>
                    <a:pt x="0" y="0"/>
                  </a:moveTo>
                  <a:lnTo>
                    <a:pt x="20" y="13"/>
                  </a:lnTo>
                  <a:lnTo>
                    <a:pt x="36" y="34"/>
                  </a:lnTo>
                  <a:lnTo>
                    <a:pt x="41" y="59"/>
                  </a:lnTo>
                  <a:lnTo>
                    <a:pt x="36" y="82"/>
                  </a:lnTo>
                  <a:lnTo>
                    <a:pt x="51" y="67"/>
                  </a:lnTo>
                  <a:lnTo>
                    <a:pt x="69" y="57"/>
                  </a:lnTo>
                  <a:lnTo>
                    <a:pt x="89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3" name="Freeform 83"/>
            <p:cNvSpPr>
              <a:spLocks noChangeAspect="1"/>
            </p:cNvSpPr>
            <p:nvPr/>
          </p:nvSpPr>
          <p:spPr bwMode="auto">
            <a:xfrm rot="29193" flipH="1">
              <a:off x="4597" y="2709"/>
              <a:ext cx="866" cy="615"/>
            </a:xfrm>
            <a:custGeom>
              <a:avLst/>
              <a:gdLst>
                <a:gd name="T0" fmla="*/ 96 w 1235"/>
                <a:gd name="T1" fmla="*/ 7 h 872"/>
                <a:gd name="T2" fmla="*/ 107 w 1235"/>
                <a:gd name="T3" fmla="*/ 19 h 872"/>
                <a:gd name="T4" fmla="*/ 114 w 1235"/>
                <a:gd name="T5" fmla="*/ 36 h 872"/>
                <a:gd name="T6" fmla="*/ 119 w 1235"/>
                <a:gd name="T7" fmla="*/ 21 h 872"/>
                <a:gd name="T8" fmla="*/ 128 w 1235"/>
                <a:gd name="T9" fmla="*/ 13 h 872"/>
                <a:gd name="T10" fmla="*/ 136 w 1235"/>
                <a:gd name="T11" fmla="*/ 16 h 872"/>
                <a:gd name="T12" fmla="*/ 161 w 1235"/>
                <a:gd name="T13" fmla="*/ 23 h 872"/>
                <a:gd name="T14" fmla="*/ 180 w 1235"/>
                <a:gd name="T15" fmla="*/ 41 h 872"/>
                <a:gd name="T16" fmla="*/ 194 w 1235"/>
                <a:gd name="T17" fmla="*/ 60 h 872"/>
                <a:gd name="T18" fmla="*/ 219 w 1235"/>
                <a:gd name="T19" fmla="*/ 85 h 872"/>
                <a:gd name="T20" fmla="*/ 246 w 1235"/>
                <a:gd name="T21" fmla="*/ 51 h 872"/>
                <a:gd name="T22" fmla="*/ 269 w 1235"/>
                <a:gd name="T23" fmla="*/ 13 h 872"/>
                <a:gd name="T24" fmla="*/ 272 w 1235"/>
                <a:gd name="T25" fmla="*/ 13 h 872"/>
                <a:gd name="T26" fmla="*/ 284 w 1235"/>
                <a:gd name="T27" fmla="*/ 25 h 872"/>
                <a:gd name="T28" fmla="*/ 299 w 1235"/>
                <a:gd name="T29" fmla="*/ 31 h 872"/>
                <a:gd name="T30" fmla="*/ 280 w 1235"/>
                <a:gd name="T31" fmla="*/ 78 h 872"/>
                <a:gd name="T32" fmla="*/ 255 w 1235"/>
                <a:gd name="T33" fmla="*/ 121 h 872"/>
                <a:gd name="T34" fmla="*/ 244 w 1235"/>
                <a:gd name="T35" fmla="*/ 135 h 872"/>
                <a:gd name="T36" fmla="*/ 231 w 1235"/>
                <a:gd name="T37" fmla="*/ 142 h 872"/>
                <a:gd name="T38" fmla="*/ 217 w 1235"/>
                <a:gd name="T39" fmla="*/ 142 h 872"/>
                <a:gd name="T40" fmla="*/ 191 w 1235"/>
                <a:gd name="T41" fmla="*/ 129 h 872"/>
                <a:gd name="T42" fmla="*/ 169 w 1235"/>
                <a:gd name="T43" fmla="*/ 102 h 872"/>
                <a:gd name="T44" fmla="*/ 158 w 1235"/>
                <a:gd name="T45" fmla="*/ 72 h 872"/>
                <a:gd name="T46" fmla="*/ 172 w 1235"/>
                <a:gd name="T47" fmla="*/ 117 h 872"/>
                <a:gd name="T48" fmla="*/ 152 w 1235"/>
                <a:gd name="T49" fmla="*/ 210 h 872"/>
                <a:gd name="T50" fmla="*/ 71 w 1235"/>
                <a:gd name="T51" fmla="*/ 216 h 872"/>
                <a:gd name="T52" fmla="*/ 51 w 1235"/>
                <a:gd name="T53" fmla="*/ 212 h 872"/>
                <a:gd name="T54" fmla="*/ 35 w 1235"/>
                <a:gd name="T55" fmla="*/ 202 h 872"/>
                <a:gd name="T56" fmla="*/ 25 w 1235"/>
                <a:gd name="T57" fmla="*/ 170 h 872"/>
                <a:gd name="T58" fmla="*/ 7 w 1235"/>
                <a:gd name="T59" fmla="*/ 154 h 872"/>
                <a:gd name="T60" fmla="*/ 1 w 1235"/>
                <a:gd name="T61" fmla="*/ 122 h 872"/>
                <a:gd name="T62" fmla="*/ 10 w 1235"/>
                <a:gd name="T63" fmla="*/ 78 h 872"/>
                <a:gd name="T64" fmla="*/ 18 w 1235"/>
                <a:gd name="T65" fmla="*/ 36 h 872"/>
                <a:gd name="T66" fmla="*/ 51 w 1235"/>
                <a:gd name="T67" fmla="*/ 18 h 872"/>
                <a:gd name="T68" fmla="*/ 88 w 1235"/>
                <a:gd name="T69" fmla="*/ 9 h 8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35" h="872">
                  <a:moveTo>
                    <a:pt x="382" y="0"/>
                  </a:moveTo>
                  <a:lnTo>
                    <a:pt x="397" y="28"/>
                  </a:lnTo>
                  <a:lnTo>
                    <a:pt x="417" y="57"/>
                  </a:lnTo>
                  <a:lnTo>
                    <a:pt x="443" y="77"/>
                  </a:lnTo>
                  <a:lnTo>
                    <a:pt x="471" y="90"/>
                  </a:lnTo>
                  <a:lnTo>
                    <a:pt x="471" y="146"/>
                  </a:lnTo>
                  <a:lnTo>
                    <a:pt x="471" y="90"/>
                  </a:lnTo>
                  <a:lnTo>
                    <a:pt x="494" y="87"/>
                  </a:lnTo>
                  <a:lnTo>
                    <a:pt x="515" y="74"/>
                  </a:lnTo>
                  <a:lnTo>
                    <a:pt x="528" y="54"/>
                  </a:lnTo>
                  <a:lnTo>
                    <a:pt x="563" y="18"/>
                  </a:lnTo>
                  <a:lnTo>
                    <a:pt x="563" y="62"/>
                  </a:lnTo>
                  <a:lnTo>
                    <a:pt x="615" y="74"/>
                  </a:lnTo>
                  <a:lnTo>
                    <a:pt x="663" y="95"/>
                  </a:lnTo>
                  <a:lnTo>
                    <a:pt x="707" y="126"/>
                  </a:lnTo>
                  <a:lnTo>
                    <a:pt x="745" y="164"/>
                  </a:lnTo>
                  <a:lnTo>
                    <a:pt x="745" y="200"/>
                  </a:lnTo>
                  <a:lnTo>
                    <a:pt x="802" y="244"/>
                  </a:lnTo>
                  <a:lnTo>
                    <a:pt x="858" y="292"/>
                  </a:lnTo>
                  <a:lnTo>
                    <a:pt x="909" y="346"/>
                  </a:lnTo>
                  <a:lnTo>
                    <a:pt x="966" y="280"/>
                  </a:lnTo>
                  <a:lnTo>
                    <a:pt x="1019" y="208"/>
                  </a:lnTo>
                  <a:lnTo>
                    <a:pt x="1068" y="133"/>
                  </a:lnTo>
                  <a:lnTo>
                    <a:pt x="1109" y="54"/>
                  </a:lnTo>
                  <a:lnTo>
                    <a:pt x="1117" y="51"/>
                  </a:lnTo>
                  <a:lnTo>
                    <a:pt x="1127" y="54"/>
                  </a:lnTo>
                  <a:lnTo>
                    <a:pt x="1145" y="82"/>
                  </a:lnTo>
                  <a:lnTo>
                    <a:pt x="1173" y="103"/>
                  </a:lnTo>
                  <a:lnTo>
                    <a:pt x="1201" y="118"/>
                  </a:lnTo>
                  <a:lnTo>
                    <a:pt x="1235" y="128"/>
                  </a:lnTo>
                  <a:lnTo>
                    <a:pt x="1201" y="223"/>
                  </a:lnTo>
                  <a:lnTo>
                    <a:pt x="1158" y="316"/>
                  </a:lnTo>
                  <a:lnTo>
                    <a:pt x="1109" y="405"/>
                  </a:lnTo>
                  <a:lnTo>
                    <a:pt x="1053" y="490"/>
                  </a:lnTo>
                  <a:lnTo>
                    <a:pt x="1035" y="521"/>
                  </a:lnTo>
                  <a:lnTo>
                    <a:pt x="1009" y="544"/>
                  </a:lnTo>
                  <a:lnTo>
                    <a:pt x="981" y="564"/>
                  </a:lnTo>
                  <a:lnTo>
                    <a:pt x="955" y="577"/>
                  </a:lnTo>
                  <a:lnTo>
                    <a:pt x="927" y="582"/>
                  </a:lnTo>
                  <a:lnTo>
                    <a:pt x="896" y="577"/>
                  </a:lnTo>
                  <a:lnTo>
                    <a:pt x="871" y="564"/>
                  </a:lnTo>
                  <a:lnTo>
                    <a:pt x="789" y="521"/>
                  </a:lnTo>
                  <a:lnTo>
                    <a:pt x="709" y="472"/>
                  </a:lnTo>
                  <a:lnTo>
                    <a:pt x="697" y="410"/>
                  </a:lnTo>
                  <a:lnTo>
                    <a:pt x="679" y="349"/>
                  </a:lnTo>
                  <a:lnTo>
                    <a:pt x="653" y="290"/>
                  </a:lnTo>
                  <a:lnTo>
                    <a:pt x="684" y="380"/>
                  </a:lnTo>
                  <a:lnTo>
                    <a:pt x="709" y="472"/>
                  </a:lnTo>
                  <a:lnTo>
                    <a:pt x="709" y="818"/>
                  </a:lnTo>
                  <a:lnTo>
                    <a:pt x="627" y="849"/>
                  </a:lnTo>
                  <a:lnTo>
                    <a:pt x="546" y="872"/>
                  </a:lnTo>
                  <a:lnTo>
                    <a:pt x="292" y="872"/>
                  </a:lnTo>
                  <a:lnTo>
                    <a:pt x="251" y="869"/>
                  </a:lnTo>
                  <a:lnTo>
                    <a:pt x="213" y="859"/>
                  </a:lnTo>
                  <a:lnTo>
                    <a:pt x="177" y="841"/>
                  </a:lnTo>
                  <a:lnTo>
                    <a:pt x="146" y="818"/>
                  </a:lnTo>
                  <a:lnTo>
                    <a:pt x="146" y="708"/>
                  </a:lnTo>
                  <a:lnTo>
                    <a:pt x="102" y="687"/>
                  </a:lnTo>
                  <a:lnTo>
                    <a:pt x="64" y="657"/>
                  </a:lnTo>
                  <a:lnTo>
                    <a:pt x="28" y="621"/>
                  </a:lnTo>
                  <a:lnTo>
                    <a:pt x="0" y="582"/>
                  </a:lnTo>
                  <a:lnTo>
                    <a:pt x="5" y="492"/>
                  </a:lnTo>
                  <a:lnTo>
                    <a:pt x="18" y="405"/>
                  </a:lnTo>
                  <a:lnTo>
                    <a:pt x="41" y="318"/>
                  </a:lnTo>
                  <a:lnTo>
                    <a:pt x="74" y="236"/>
                  </a:lnTo>
                  <a:lnTo>
                    <a:pt x="74" y="146"/>
                  </a:lnTo>
                  <a:lnTo>
                    <a:pt x="141" y="105"/>
                  </a:lnTo>
                  <a:lnTo>
                    <a:pt x="213" y="74"/>
                  </a:lnTo>
                  <a:lnTo>
                    <a:pt x="287" y="51"/>
                  </a:lnTo>
                  <a:lnTo>
                    <a:pt x="364" y="3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4" name="Freeform 84"/>
            <p:cNvSpPr>
              <a:spLocks noChangeAspect="1"/>
            </p:cNvSpPr>
            <p:nvPr/>
          </p:nvSpPr>
          <p:spPr bwMode="auto">
            <a:xfrm rot="29193" flipH="1">
              <a:off x="5348" y="2917"/>
              <a:ext cx="15" cy="48"/>
            </a:xfrm>
            <a:custGeom>
              <a:avLst/>
              <a:gdLst>
                <a:gd name="T0" fmla="*/ 0 w 20"/>
                <a:gd name="T1" fmla="*/ 0 h 72"/>
                <a:gd name="T2" fmla="*/ 5 w 20"/>
                <a:gd name="T3" fmla="*/ 2 h 72"/>
                <a:gd name="T4" fmla="*/ 6 w 20"/>
                <a:gd name="T5" fmla="*/ 5 h 72"/>
                <a:gd name="T6" fmla="*/ 6 w 20"/>
                <a:gd name="T7" fmla="*/ 7 h 72"/>
                <a:gd name="T8" fmla="*/ 6 w 20"/>
                <a:gd name="T9" fmla="*/ 11 h 72"/>
                <a:gd name="T10" fmla="*/ 6 w 20"/>
                <a:gd name="T11" fmla="*/ 1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72">
                  <a:moveTo>
                    <a:pt x="0" y="0"/>
                  </a:moveTo>
                  <a:lnTo>
                    <a:pt x="13" y="10"/>
                  </a:lnTo>
                  <a:lnTo>
                    <a:pt x="18" y="23"/>
                  </a:lnTo>
                  <a:lnTo>
                    <a:pt x="18" y="36"/>
                  </a:lnTo>
                  <a:lnTo>
                    <a:pt x="20" y="54"/>
                  </a:lnTo>
                  <a:lnTo>
                    <a:pt x="18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5" name="Freeform 85"/>
            <p:cNvSpPr>
              <a:spLocks noChangeAspect="1"/>
            </p:cNvSpPr>
            <p:nvPr/>
          </p:nvSpPr>
          <p:spPr bwMode="auto">
            <a:xfrm rot="29193" flipH="1">
              <a:off x="5313" y="2952"/>
              <a:ext cx="45" cy="279"/>
            </a:xfrm>
            <a:custGeom>
              <a:avLst/>
              <a:gdLst>
                <a:gd name="T0" fmla="*/ 3 w 72"/>
                <a:gd name="T1" fmla="*/ 0 h 400"/>
                <a:gd name="T2" fmla="*/ 4 w 72"/>
                <a:gd name="T3" fmla="*/ 22 h 400"/>
                <a:gd name="T4" fmla="*/ 4 w 72"/>
                <a:gd name="T5" fmla="*/ 45 h 400"/>
                <a:gd name="T6" fmla="*/ 3 w 72"/>
                <a:gd name="T7" fmla="*/ 68 h 400"/>
                <a:gd name="T8" fmla="*/ 0 w 72"/>
                <a:gd name="T9" fmla="*/ 90 h 400"/>
                <a:gd name="T10" fmla="*/ 3 w 72"/>
                <a:gd name="T11" fmla="*/ 93 h 400"/>
                <a:gd name="T12" fmla="*/ 7 w 72"/>
                <a:gd name="T13" fmla="*/ 95 h 400"/>
                <a:gd name="T14" fmla="*/ 11 w 72"/>
                <a:gd name="T15" fmla="*/ 94 h 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00">
                  <a:moveTo>
                    <a:pt x="18" y="0"/>
                  </a:moveTo>
                  <a:lnTo>
                    <a:pt x="26" y="95"/>
                  </a:lnTo>
                  <a:lnTo>
                    <a:pt x="26" y="190"/>
                  </a:lnTo>
                  <a:lnTo>
                    <a:pt x="18" y="285"/>
                  </a:lnTo>
                  <a:lnTo>
                    <a:pt x="0" y="380"/>
                  </a:lnTo>
                  <a:lnTo>
                    <a:pt x="20" y="393"/>
                  </a:lnTo>
                  <a:lnTo>
                    <a:pt x="46" y="400"/>
                  </a:lnTo>
                  <a:lnTo>
                    <a:pt x="72" y="39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6" name="Freeform 86"/>
            <p:cNvSpPr>
              <a:spLocks noChangeAspect="1"/>
            </p:cNvSpPr>
            <p:nvPr/>
          </p:nvSpPr>
          <p:spPr bwMode="auto">
            <a:xfrm rot="29193" flipH="1">
              <a:off x="5365" y="3078"/>
              <a:ext cx="39" cy="11"/>
            </a:xfrm>
            <a:custGeom>
              <a:avLst/>
              <a:gdLst>
                <a:gd name="T0" fmla="*/ 10 w 62"/>
                <a:gd name="T1" fmla="*/ 0 h 11"/>
                <a:gd name="T2" fmla="*/ 7 w 62"/>
                <a:gd name="T3" fmla="*/ 8 h 11"/>
                <a:gd name="T4" fmla="*/ 5 w 62"/>
                <a:gd name="T5" fmla="*/ 11 h 11"/>
                <a:gd name="T6" fmla="*/ 2 w 62"/>
                <a:gd name="T7" fmla="*/ 8 h 11"/>
                <a:gd name="T8" fmla="*/ 0 w 6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1">
                  <a:moveTo>
                    <a:pt x="62" y="0"/>
                  </a:moveTo>
                  <a:lnTo>
                    <a:pt x="46" y="8"/>
                  </a:lnTo>
                  <a:lnTo>
                    <a:pt x="31" y="11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7" name="Freeform 87"/>
            <p:cNvSpPr>
              <a:spLocks noChangeAspect="1"/>
            </p:cNvSpPr>
            <p:nvPr/>
          </p:nvSpPr>
          <p:spPr bwMode="auto">
            <a:xfrm rot="29193" flipH="1">
              <a:off x="5357" y="3107"/>
              <a:ext cx="60" cy="29"/>
            </a:xfrm>
            <a:custGeom>
              <a:avLst/>
              <a:gdLst>
                <a:gd name="T0" fmla="*/ 133 w 46"/>
                <a:gd name="T1" fmla="*/ 122 h 18"/>
                <a:gd name="T2" fmla="*/ 82 w 46"/>
                <a:gd name="T3" fmla="*/ 122 h 18"/>
                <a:gd name="T4" fmla="*/ 29 w 46"/>
                <a:gd name="T5" fmla="*/ 89 h 18"/>
                <a:gd name="T6" fmla="*/ 0 w 46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8">
                  <a:moveTo>
                    <a:pt x="46" y="18"/>
                  </a:moveTo>
                  <a:lnTo>
                    <a:pt x="28" y="18"/>
                  </a:lnTo>
                  <a:lnTo>
                    <a:pt x="10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8" name="Freeform 88"/>
            <p:cNvSpPr>
              <a:spLocks noChangeAspect="1"/>
            </p:cNvSpPr>
            <p:nvPr/>
          </p:nvSpPr>
          <p:spPr bwMode="auto">
            <a:xfrm rot="29193" flipH="1">
              <a:off x="5116" y="2820"/>
              <a:ext cx="15" cy="490"/>
            </a:xfrm>
            <a:custGeom>
              <a:avLst/>
              <a:gdLst>
                <a:gd name="T0" fmla="*/ 0 w 21"/>
                <a:gd name="T1" fmla="*/ 0 h 690"/>
                <a:gd name="T2" fmla="*/ 4 w 21"/>
                <a:gd name="T3" fmla="*/ 58 h 690"/>
                <a:gd name="T4" fmla="*/ 6 w 21"/>
                <a:gd name="T5" fmla="*/ 117 h 690"/>
                <a:gd name="T6" fmla="*/ 6 w 21"/>
                <a:gd name="T7" fmla="*/ 175 h 6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690">
                  <a:moveTo>
                    <a:pt x="0" y="0"/>
                  </a:moveTo>
                  <a:lnTo>
                    <a:pt x="16" y="231"/>
                  </a:lnTo>
                  <a:lnTo>
                    <a:pt x="21" y="459"/>
                  </a:lnTo>
                  <a:lnTo>
                    <a:pt x="21" y="6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89" name="Freeform 89"/>
            <p:cNvSpPr>
              <a:spLocks noChangeAspect="1"/>
            </p:cNvSpPr>
            <p:nvPr/>
          </p:nvSpPr>
          <p:spPr bwMode="auto">
            <a:xfrm rot="29193" flipH="1">
              <a:off x="4786" y="2973"/>
              <a:ext cx="23" cy="40"/>
            </a:xfrm>
            <a:custGeom>
              <a:avLst/>
              <a:gdLst>
                <a:gd name="T0" fmla="*/ 0 w 31"/>
                <a:gd name="T1" fmla="*/ 0 h 54"/>
                <a:gd name="T2" fmla="*/ 5 w 31"/>
                <a:gd name="T3" fmla="*/ 2 h 54"/>
                <a:gd name="T4" fmla="*/ 7 w 31"/>
                <a:gd name="T5" fmla="*/ 7 h 54"/>
                <a:gd name="T6" fmla="*/ 10 w 31"/>
                <a:gd name="T7" fmla="*/ 11 h 54"/>
                <a:gd name="T8" fmla="*/ 9 w 31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4">
                  <a:moveTo>
                    <a:pt x="0" y="0"/>
                  </a:moveTo>
                  <a:lnTo>
                    <a:pt x="16" y="8"/>
                  </a:lnTo>
                  <a:lnTo>
                    <a:pt x="26" y="21"/>
                  </a:lnTo>
                  <a:lnTo>
                    <a:pt x="31" y="36"/>
                  </a:lnTo>
                  <a:lnTo>
                    <a:pt x="28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0" name="Line 90"/>
            <p:cNvSpPr>
              <a:spLocks noChangeAspect="1" noChangeShapeType="1"/>
            </p:cNvSpPr>
            <p:nvPr/>
          </p:nvSpPr>
          <p:spPr bwMode="auto">
            <a:xfrm rot="29193" flipH="1">
              <a:off x="4826" y="2989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1" name="Freeform 91"/>
            <p:cNvSpPr>
              <a:spLocks noChangeAspect="1"/>
            </p:cNvSpPr>
            <p:nvPr/>
          </p:nvSpPr>
          <p:spPr bwMode="auto">
            <a:xfrm rot="29193" flipH="1">
              <a:off x="4810" y="2982"/>
              <a:ext cx="0" cy="29"/>
            </a:xfrm>
            <a:custGeom>
              <a:avLst/>
              <a:gdLst>
                <a:gd name="T0" fmla="*/ 0 h 36"/>
                <a:gd name="T1" fmla="*/ 8 h 36"/>
                <a:gd name="T2" fmla="*/ 15 h 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18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2" name="Freeform 92"/>
            <p:cNvSpPr>
              <a:spLocks noChangeAspect="1"/>
            </p:cNvSpPr>
            <p:nvPr/>
          </p:nvSpPr>
          <p:spPr bwMode="auto">
            <a:xfrm rot="29193" flipH="1">
              <a:off x="5058" y="2763"/>
              <a:ext cx="52" cy="48"/>
            </a:xfrm>
            <a:custGeom>
              <a:avLst/>
              <a:gdLst>
                <a:gd name="T0" fmla="*/ 21 w 71"/>
                <a:gd name="T1" fmla="*/ 0 h 72"/>
                <a:gd name="T2" fmla="*/ 18 w 71"/>
                <a:gd name="T3" fmla="*/ 5 h 72"/>
                <a:gd name="T4" fmla="*/ 12 w 71"/>
                <a:gd name="T5" fmla="*/ 9 h 72"/>
                <a:gd name="T6" fmla="*/ 7 w 71"/>
                <a:gd name="T7" fmla="*/ 12 h 72"/>
                <a:gd name="T8" fmla="*/ 0 w 71"/>
                <a:gd name="T9" fmla="*/ 14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71" y="0"/>
                  </a:moveTo>
                  <a:lnTo>
                    <a:pt x="61" y="26"/>
                  </a:lnTo>
                  <a:lnTo>
                    <a:pt x="43" y="46"/>
                  </a:lnTo>
                  <a:lnTo>
                    <a:pt x="23" y="61"/>
                  </a:lnTo>
                  <a:lnTo>
                    <a:pt x="0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3" name="Freeform 93"/>
            <p:cNvSpPr>
              <a:spLocks noChangeAspect="1"/>
            </p:cNvSpPr>
            <p:nvPr/>
          </p:nvSpPr>
          <p:spPr bwMode="auto">
            <a:xfrm rot="29193" flipH="1">
              <a:off x="5158" y="3271"/>
              <a:ext cx="213" cy="39"/>
            </a:xfrm>
            <a:custGeom>
              <a:avLst/>
              <a:gdLst>
                <a:gd name="T0" fmla="*/ 0 w 307"/>
                <a:gd name="T1" fmla="*/ 0 h 56"/>
                <a:gd name="T2" fmla="*/ 17 w 307"/>
                <a:gd name="T3" fmla="*/ 7 h 56"/>
                <a:gd name="T4" fmla="*/ 35 w 307"/>
                <a:gd name="T5" fmla="*/ 10 h 56"/>
                <a:gd name="T6" fmla="*/ 53 w 307"/>
                <a:gd name="T7" fmla="*/ 13 h 56"/>
                <a:gd name="T8" fmla="*/ 71 w 307"/>
                <a:gd name="T9" fmla="*/ 1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6">
                  <a:moveTo>
                    <a:pt x="0" y="0"/>
                  </a:moveTo>
                  <a:lnTo>
                    <a:pt x="74" y="28"/>
                  </a:lnTo>
                  <a:lnTo>
                    <a:pt x="151" y="46"/>
                  </a:lnTo>
                  <a:lnTo>
                    <a:pt x="230" y="56"/>
                  </a:lnTo>
                  <a:lnTo>
                    <a:pt x="307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4" name="Freeform 94"/>
            <p:cNvSpPr>
              <a:spLocks noChangeAspect="1"/>
            </p:cNvSpPr>
            <p:nvPr/>
          </p:nvSpPr>
          <p:spPr bwMode="auto">
            <a:xfrm rot="29193" flipH="1">
              <a:off x="4957" y="3272"/>
              <a:ext cx="114" cy="38"/>
            </a:xfrm>
            <a:custGeom>
              <a:avLst/>
              <a:gdLst>
                <a:gd name="T0" fmla="*/ 0 w 163"/>
                <a:gd name="T1" fmla="*/ 12 h 56"/>
                <a:gd name="T2" fmla="*/ 10 w 163"/>
                <a:gd name="T3" fmla="*/ 11 h 56"/>
                <a:gd name="T4" fmla="*/ 20 w 163"/>
                <a:gd name="T5" fmla="*/ 8 h 56"/>
                <a:gd name="T6" fmla="*/ 30 w 163"/>
                <a:gd name="T7" fmla="*/ 5 h 56"/>
                <a:gd name="T8" fmla="*/ 39 w 16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56">
                  <a:moveTo>
                    <a:pt x="0" y="56"/>
                  </a:moveTo>
                  <a:lnTo>
                    <a:pt x="43" y="51"/>
                  </a:lnTo>
                  <a:lnTo>
                    <a:pt x="84" y="38"/>
                  </a:lnTo>
                  <a:lnTo>
                    <a:pt x="125" y="23"/>
                  </a:lnTo>
                  <a:lnTo>
                    <a:pt x="16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5" name="Freeform 95"/>
            <p:cNvSpPr>
              <a:spLocks noChangeAspect="1"/>
            </p:cNvSpPr>
            <p:nvPr/>
          </p:nvSpPr>
          <p:spPr bwMode="auto">
            <a:xfrm rot="29193" flipH="1">
              <a:off x="5370" y="3059"/>
              <a:ext cx="22" cy="9"/>
            </a:xfrm>
            <a:custGeom>
              <a:avLst/>
              <a:gdLst>
                <a:gd name="T0" fmla="*/ 0 w 36"/>
                <a:gd name="T1" fmla="*/ 0 h 5"/>
                <a:gd name="T2" fmla="*/ 1 w 36"/>
                <a:gd name="T3" fmla="*/ 52 h 5"/>
                <a:gd name="T4" fmla="*/ 4 w 36"/>
                <a:gd name="T5" fmla="*/ 52 h 5"/>
                <a:gd name="T6" fmla="*/ 5 w 3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lnTo>
                    <a:pt x="10" y="5"/>
                  </a:lnTo>
                  <a:lnTo>
                    <a:pt x="23" y="5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6" name="Freeform 96"/>
            <p:cNvSpPr>
              <a:spLocks noChangeAspect="1"/>
            </p:cNvSpPr>
            <p:nvPr/>
          </p:nvSpPr>
          <p:spPr bwMode="auto">
            <a:xfrm rot="29193" flipH="1">
              <a:off x="4827" y="2112"/>
              <a:ext cx="517" cy="309"/>
            </a:xfrm>
            <a:custGeom>
              <a:avLst/>
              <a:gdLst>
                <a:gd name="T0" fmla="*/ 158 w 733"/>
                <a:gd name="T1" fmla="*/ 71 h 433"/>
                <a:gd name="T2" fmla="*/ 176 w 733"/>
                <a:gd name="T3" fmla="*/ 81 h 433"/>
                <a:gd name="T4" fmla="*/ 179 w 733"/>
                <a:gd name="T5" fmla="*/ 84 h 433"/>
                <a:gd name="T6" fmla="*/ 181 w 733"/>
                <a:gd name="T7" fmla="*/ 88 h 433"/>
                <a:gd name="T8" fmla="*/ 179 w 733"/>
                <a:gd name="T9" fmla="*/ 95 h 433"/>
                <a:gd name="T10" fmla="*/ 176 w 733"/>
                <a:gd name="T11" fmla="*/ 99 h 433"/>
                <a:gd name="T12" fmla="*/ 172 w 733"/>
                <a:gd name="T13" fmla="*/ 102 h 433"/>
                <a:gd name="T14" fmla="*/ 154 w 733"/>
                <a:gd name="T15" fmla="*/ 102 h 433"/>
                <a:gd name="T16" fmla="*/ 155 w 733"/>
                <a:gd name="T17" fmla="*/ 96 h 433"/>
                <a:gd name="T18" fmla="*/ 153 w 733"/>
                <a:gd name="T19" fmla="*/ 91 h 433"/>
                <a:gd name="T20" fmla="*/ 150 w 733"/>
                <a:gd name="T21" fmla="*/ 86 h 433"/>
                <a:gd name="T22" fmla="*/ 146 w 733"/>
                <a:gd name="T23" fmla="*/ 83 h 433"/>
                <a:gd name="T24" fmla="*/ 120 w 733"/>
                <a:gd name="T25" fmla="*/ 84 h 433"/>
                <a:gd name="T26" fmla="*/ 95 w 733"/>
                <a:gd name="T27" fmla="*/ 88 h 433"/>
                <a:gd name="T28" fmla="*/ 69 w 733"/>
                <a:gd name="T29" fmla="*/ 95 h 433"/>
                <a:gd name="T30" fmla="*/ 44 w 733"/>
                <a:gd name="T31" fmla="*/ 102 h 433"/>
                <a:gd name="T32" fmla="*/ 16 w 733"/>
                <a:gd name="T33" fmla="*/ 113 h 433"/>
                <a:gd name="T34" fmla="*/ 8 w 733"/>
                <a:gd name="T35" fmla="*/ 102 h 433"/>
                <a:gd name="T36" fmla="*/ 3 w 733"/>
                <a:gd name="T37" fmla="*/ 89 h 433"/>
                <a:gd name="T38" fmla="*/ 0 w 733"/>
                <a:gd name="T39" fmla="*/ 76 h 433"/>
                <a:gd name="T40" fmla="*/ 1 w 733"/>
                <a:gd name="T41" fmla="*/ 66 h 433"/>
                <a:gd name="T42" fmla="*/ 3 w 733"/>
                <a:gd name="T43" fmla="*/ 56 h 433"/>
                <a:gd name="T44" fmla="*/ 8 w 733"/>
                <a:gd name="T45" fmla="*/ 47 h 433"/>
                <a:gd name="T46" fmla="*/ 13 w 733"/>
                <a:gd name="T47" fmla="*/ 39 h 433"/>
                <a:gd name="T48" fmla="*/ 20 w 733"/>
                <a:gd name="T49" fmla="*/ 33 h 433"/>
                <a:gd name="T50" fmla="*/ 31 w 733"/>
                <a:gd name="T51" fmla="*/ 22 h 433"/>
                <a:gd name="T52" fmla="*/ 43 w 733"/>
                <a:gd name="T53" fmla="*/ 14 h 433"/>
                <a:gd name="T54" fmla="*/ 56 w 733"/>
                <a:gd name="T55" fmla="*/ 8 h 433"/>
                <a:gd name="T56" fmla="*/ 70 w 733"/>
                <a:gd name="T57" fmla="*/ 3 h 433"/>
                <a:gd name="T58" fmla="*/ 83 w 733"/>
                <a:gd name="T59" fmla="*/ 1 h 433"/>
                <a:gd name="T60" fmla="*/ 98 w 733"/>
                <a:gd name="T61" fmla="*/ 0 h 433"/>
                <a:gd name="T62" fmla="*/ 113 w 733"/>
                <a:gd name="T63" fmla="*/ 2 h 433"/>
                <a:gd name="T64" fmla="*/ 126 w 733"/>
                <a:gd name="T65" fmla="*/ 6 h 433"/>
                <a:gd name="T66" fmla="*/ 140 w 733"/>
                <a:gd name="T67" fmla="*/ 11 h 433"/>
                <a:gd name="T68" fmla="*/ 147 w 733"/>
                <a:gd name="T69" fmla="*/ 17 h 433"/>
                <a:gd name="T70" fmla="*/ 152 w 733"/>
                <a:gd name="T71" fmla="*/ 22 h 433"/>
                <a:gd name="T72" fmla="*/ 156 w 733"/>
                <a:gd name="T73" fmla="*/ 31 h 433"/>
                <a:gd name="T74" fmla="*/ 158 w 733"/>
                <a:gd name="T75" fmla="*/ 39 h 433"/>
                <a:gd name="T76" fmla="*/ 158 w 733"/>
                <a:gd name="T77" fmla="*/ 47 h 433"/>
                <a:gd name="T78" fmla="*/ 158 w 733"/>
                <a:gd name="T79" fmla="*/ 71 h 4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33" h="433">
                  <a:moveTo>
                    <a:pt x="638" y="274"/>
                  </a:moveTo>
                  <a:lnTo>
                    <a:pt x="712" y="313"/>
                  </a:lnTo>
                  <a:lnTo>
                    <a:pt x="725" y="326"/>
                  </a:lnTo>
                  <a:lnTo>
                    <a:pt x="733" y="341"/>
                  </a:lnTo>
                  <a:lnTo>
                    <a:pt x="725" y="364"/>
                  </a:lnTo>
                  <a:lnTo>
                    <a:pt x="712" y="382"/>
                  </a:lnTo>
                  <a:lnTo>
                    <a:pt x="695" y="395"/>
                  </a:lnTo>
                  <a:lnTo>
                    <a:pt x="625" y="395"/>
                  </a:lnTo>
                  <a:lnTo>
                    <a:pt x="628" y="372"/>
                  </a:lnTo>
                  <a:lnTo>
                    <a:pt x="620" y="349"/>
                  </a:lnTo>
                  <a:lnTo>
                    <a:pt x="607" y="331"/>
                  </a:lnTo>
                  <a:lnTo>
                    <a:pt x="590" y="318"/>
                  </a:lnTo>
                  <a:lnTo>
                    <a:pt x="484" y="323"/>
                  </a:lnTo>
                  <a:lnTo>
                    <a:pt x="382" y="338"/>
                  </a:lnTo>
                  <a:lnTo>
                    <a:pt x="280" y="364"/>
                  </a:lnTo>
                  <a:lnTo>
                    <a:pt x="180" y="395"/>
                  </a:lnTo>
                  <a:lnTo>
                    <a:pt x="62" y="433"/>
                  </a:lnTo>
                  <a:lnTo>
                    <a:pt x="31" y="392"/>
                  </a:lnTo>
                  <a:lnTo>
                    <a:pt x="11" y="344"/>
                  </a:lnTo>
                  <a:lnTo>
                    <a:pt x="0" y="292"/>
                  </a:lnTo>
                  <a:lnTo>
                    <a:pt x="3" y="254"/>
                  </a:lnTo>
                  <a:lnTo>
                    <a:pt x="13" y="218"/>
                  </a:lnTo>
                  <a:lnTo>
                    <a:pt x="31" y="182"/>
                  </a:lnTo>
                  <a:lnTo>
                    <a:pt x="54" y="151"/>
                  </a:lnTo>
                  <a:lnTo>
                    <a:pt x="82" y="126"/>
                  </a:lnTo>
                  <a:lnTo>
                    <a:pt x="126" y="87"/>
                  </a:lnTo>
                  <a:lnTo>
                    <a:pt x="175" y="54"/>
                  </a:lnTo>
                  <a:lnTo>
                    <a:pt x="226" y="31"/>
                  </a:lnTo>
                  <a:lnTo>
                    <a:pt x="282" y="13"/>
                  </a:lnTo>
                  <a:lnTo>
                    <a:pt x="338" y="3"/>
                  </a:lnTo>
                  <a:lnTo>
                    <a:pt x="397" y="0"/>
                  </a:lnTo>
                  <a:lnTo>
                    <a:pt x="456" y="8"/>
                  </a:lnTo>
                  <a:lnTo>
                    <a:pt x="510" y="23"/>
                  </a:lnTo>
                  <a:lnTo>
                    <a:pt x="564" y="44"/>
                  </a:lnTo>
                  <a:lnTo>
                    <a:pt x="592" y="64"/>
                  </a:lnTo>
                  <a:lnTo>
                    <a:pt x="615" y="87"/>
                  </a:lnTo>
                  <a:lnTo>
                    <a:pt x="631" y="118"/>
                  </a:lnTo>
                  <a:lnTo>
                    <a:pt x="638" y="149"/>
                  </a:lnTo>
                  <a:lnTo>
                    <a:pt x="638" y="182"/>
                  </a:lnTo>
                  <a:lnTo>
                    <a:pt x="638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7" name="Freeform 97"/>
            <p:cNvSpPr>
              <a:spLocks noChangeAspect="1"/>
            </p:cNvSpPr>
            <p:nvPr/>
          </p:nvSpPr>
          <p:spPr bwMode="auto">
            <a:xfrm rot="29193" flipH="1">
              <a:off x="4832" y="2326"/>
              <a:ext cx="113" cy="39"/>
            </a:xfrm>
            <a:custGeom>
              <a:avLst/>
              <a:gdLst>
                <a:gd name="T0" fmla="*/ 45 w 153"/>
                <a:gd name="T1" fmla="*/ 14 h 54"/>
                <a:gd name="T2" fmla="*/ 44 w 153"/>
                <a:gd name="T3" fmla="*/ 10 h 54"/>
                <a:gd name="T4" fmla="*/ 41 w 153"/>
                <a:gd name="T5" fmla="*/ 5 h 54"/>
                <a:gd name="T6" fmla="*/ 36 w 153"/>
                <a:gd name="T7" fmla="*/ 1 h 54"/>
                <a:gd name="T8" fmla="*/ 30 w 153"/>
                <a:gd name="T9" fmla="*/ 0 h 54"/>
                <a:gd name="T10" fmla="*/ 24 w 153"/>
                <a:gd name="T11" fmla="*/ 0 h 54"/>
                <a:gd name="T12" fmla="*/ 0 w 15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54">
                  <a:moveTo>
                    <a:pt x="153" y="54"/>
                  </a:moveTo>
                  <a:lnTo>
                    <a:pt x="148" y="36"/>
                  </a:lnTo>
                  <a:lnTo>
                    <a:pt x="135" y="18"/>
                  </a:lnTo>
                  <a:lnTo>
                    <a:pt x="120" y="5"/>
                  </a:lnTo>
                  <a:lnTo>
                    <a:pt x="99" y="0"/>
                  </a:lnTo>
                  <a:lnTo>
                    <a:pt x="7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8" name="Freeform 98"/>
            <p:cNvSpPr>
              <a:spLocks noChangeAspect="1"/>
            </p:cNvSpPr>
            <p:nvPr/>
          </p:nvSpPr>
          <p:spPr bwMode="auto">
            <a:xfrm rot="29193" flipH="1">
              <a:off x="4898" y="2281"/>
              <a:ext cx="312" cy="96"/>
            </a:xfrm>
            <a:custGeom>
              <a:avLst/>
              <a:gdLst>
                <a:gd name="T0" fmla="*/ 107 w 446"/>
                <a:gd name="T1" fmla="*/ 9 h 130"/>
                <a:gd name="T2" fmla="*/ 95 w 446"/>
                <a:gd name="T3" fmla="*/ 4 h 130"/>
                <a:gd name="T4" fmla="*/ 83 w 446"/>
                <a:gd name="T5" fmla="*/ 1 h 130"/>
                <a:gd name="T6" fmla="*/ 69 w 446"/>
                <a:gd name="T7" fmla="*/ 0 h 130"/>
                <a:gd name="T8" fmla="*/ 56 w 446"/>
                <a:gd name="T9" fmla="*/ 1 h 130"/>
                <a:gd name="T10" fmla="*/ 41 w 446"/>
                <a:gd name="T11" fmla="*/ 7 h 130"/>
                <a:gd name="T12" fmla="*/ 27 w 446"/>
                <a:gd name="T13" fmla="*/ 16 h 130"/>
                <a:gd name="T14" fmla="*/ 13 w 446"/>
                <a:gd name="T15" fmla="*/ 26 h 130"/>
                <a:gd name="T16" fmla="*/ 0 w 446"/>
                <a:gd name="T17" fmla="*/ 38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6" h="130">
                  <a:moveTo>
                    <a:pt x="446" y="30"/>
                  </a:moveTo>
                  <a:lnTo>
                    <a:pt x="398" y="12"/>
                  </a:lnTo>
                  <a:lnTo>
                    <a:pt x="344" y="2"/>
                  </a:lnTo>
                  <a:lnTo>
                    <a:pt x="290" y="0"/>
                  </a:lnTo>
                  <a:lnTo>
                    <a:pt x="236" y="5"/>
                  </a:lnTo>
                  <a:lnTo>
                    <a:pt x="172" y="25"/>
                  </a:lnTo>
                  <a:lnTo>
                    <a:pt x="111" y="51"/>
                  </a:lnTo>
                  <a:lnTo>
                    <a:pt x="54" y="87"/>
                  </a:lnTo>
                  <a:lnTo>
                    <a:pt x="0" y="1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99" name="Freeform 99"/>
            <p:cNvSpPr>
              <a:spLocks noChangeAspect="1"/>
            </p:cNvSpPr>
            <p:nvPr/>
          </p:nvSpPr>
          <p:spPr bwMode="auto">
            <a:xfrm rot="29193" flipH="1">
              <a:off x="4936" y="2131"/>
              <a:ext cx="31" cy="153"/>
            </a:xfrm>
            <a:custGeom>
              <a:avLst/>
              <a:gdLst>
                <a:gd name="T0" fmla="*/ 0 w 48"/>
                <a:gd name="T1" fmla="*/ 0 h 223"/>
                <a:gd name="T2" fmla="*/ 4 w 48"/>
                <a:gd name="T3" fmla="*/ 7 h 223"/>
                <a:gd name="T4" fmla="*/ 6 w 48"/>
                <a:gd name="T5" fmla="*/ 13 h 223"/>
                <a:gd name="T6" fmla="*/ 8 w 48"/>
                <a:gd name="T7" fmla="*/ 21 h 223"/>
                <a:gd name="T8" fmla="*/ 8 w 48"/>
                <a:gd name="T9" fmla="*/ 30 h 223"/>
                <a:gd name="T10" fmla="*/ 8 w 48"/>
                <a:gd name="T11" fmla="*/ 49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23">
                  <a:moveTo>
                    <a:pt x="0" y="0"/>
                  </a:moveTo>
                  <a:lnTo>
                    <a:pt x="23" y="29"/>
                  </a:lnTo>
                  <a:lnTo>
                    <a:pt x="38" y="59"/>
                  </a:lnTo>
                  <a:lnTo>
                    <a:pt x="46" y="95"/>
                  </a:lnTo>
                  <a:lnTo>
                    <a:pt x="48" y="131"/>
                  </a:lnTo>
                  <a:lnTo>
                    <a:pt x="48" y="2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0" name="Freeform 100"/>
            <p:cNvSpPr>
              <a:spLocks noChangeAspect="1"/>
            </p:cNvSpPr>
            <p:nvPr/>
          </p:nvSpPr>
          <p:spPr bwMode="auto">
            <a:xfrm rot="29193" flipH="1">
              <a:off x="5096" y="2166"/>
              <a:ext cx="153" cy="143"/>
            </a:xfrm>
            <a:custGeom>
              <a:avLst/>
              <a:gdLst>
                <a:gd name="T0" fmla="*/ 0 w 210"/>
                <a:gd name="T1" fmla="*/ 0 h 197"/>
                <a:gd name="T2" fmla="*/ 12 w 210"/>
                <a:gd name="T3" fmla="*/ 1 h 197"/>
                <a:gd name="T4" fmla="*/ 23 w 210"/>
                <a:gd name="T5" fmla="*/ 6 h 197"/>
                <a:gd name="T6" fmla="*/ 32 w 210"/>
                <a:gd name="T7" fmla="*/ 12 h 197"/>
                <a:gd name="T8" fmla="*/ 40 w 210"/>
                <a:gd name="T9" fmla="*/ 19 h 197"/>
                <a:gd name="T10" fmla="*/ 47 w 210"/>
                <a:gd name="T11" fmla="*/ 29 h 197"/>
                <a:gd name="T12" fmla="*/ 59 w 210"/>
                <a:gd name="T13" fmla="*/ 54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197">
                  <a:moveTo>
                    <a:pt x="0" y="0"/>
                  </a:moveTo>
                  <a:lnTo>
                    <a:pt x="41" y="5"/>
                  </a:lnTo>
                  <a:lnTo>
                    <a:pt x="79" y="20"/>
                  </a:lnTo>
                  <a:lnTo>
                    <a:pt x="115" y="41"/>
                  </a:lnTo>
                  <a:lnTo>
                    <a:pt x="143" y="69"/>
                  </a:lnTo>
                  <a:lnTo>
                    <a:pt x="166" y="105"/>
                  </a:lnTo>
                  <a:lnTo>
                    <a:pt x="210" y="19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1" name="Freeform 101"/>
            <p:cNvSpPr>
              <a:spLocks noChangeAspect="1"/>
            </p:cNvSpPr>
            <p:nvPr/>
          </p:nvSpPr>
          <p:spPr bwMode="auto">
            <a:xfrm rot="29193" flipH="1">
              <a:off x="4947" y="2154"/>
              <a:ext cx="212" cy="38"/>
            </a:xfrm>
            <a:custGeom>
              <a:avLst/>
              <a:gdLst>
                <a:gd name="T0" fmla="*/ 70 w 307"/>
                <a:gd name="T1" fmla="*/ 5 h 56"/>
                <a:gd name="T2" fmla="*/ 59 w 307"/>
                <a:gd name="T3" fmla="*/ 1 h 56"/>
                <a:gd name="T4" fmla="*/ 48 w 307"/>
                <a:gd name="T5" fmla="*/ 0 h 56"/>
                <a:gd name="T6" fmla="*/ 37 w 307"/>
                <a:gd name="T7" fmla="*/ 0 h 56"/>
                <a:gd name="T8" fmla="*/ 26 w 307"/>
                <a:gd name="T9" fmla="*/ 2 h 56"/>
                <a:gd name="T10" fmla="*/ 15 w 307"/>
                <a:gd name="T11" fmla="*/ 6 h 56"/>
                <a:gd name="T12" fmla="*/ 0 w 307"/>
                <a:gd name="T13" fmla="*/ 12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7" h="56">
                  <a:moveTo>
                    <a:pt x="307" y="20"/>
                  </a:moveTo>
                  <a:lnTo>
                    <a:pt x="261" y="5"/>
                  </a:lnTo>
                  <a:lnTo>
                    <a:pt x="212" y="0"/>
                  </a:lnTo>
                  <a:lnTo>
                    <a:pt x="161" y="0"/>
                  </a:lnTo>
                  <a:lnTo>
                    <a:pt x="112" y="10"/>
                  </a:lnTo>
                  <a:lnTo>
                    <a:pt x="66" y="28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2" name="Freeform 102"/>
            <p:cNvSpPr>
              <a:spLocks noChangeAspect="1"/>
            </p:cNvSpPr>
            <p:nvPr/>
          </p:nvSpPr>
          <p:spPr bwMode="auto">
            <a:xfrm rot="29193" flipH="1">
              <a:off x="5127" y="2265"/>
              <a:ext cx="198" cy="106"/>
            </a:xfrm>
            <a:custGeom>
              <a:avLst/>
              <a:gdLst>
                <a:gd name="T0" fmla="*/ 64 w 289"/>
                <a:gd name="T1" fmla="*/ 0 h 148"/>
                <a:gd name="T2" fmla="*/ 43 w 289"/>
                <a:gd name="T3" fmla="*/ 14 h 148"/>
                <a:gd name="T4" fmla="*/ 23 w 289"/>
                <a:gd name="T5" fmla="*/ 30 h 148"/>
                <a:gd name="T6" fmla="*/ 0 w 289"/>
                <a:gd name="T7" fmla="*/ 39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" h="148">
                  <a:moveTo>
                    <a:pt x="289" y="0"/>
                  </a:moveTo>
                  <a:lnTo>
                    <a:pt x="197" y="54"/>
                  </a:lnTo>
                  <a:lnTo>
                    <a:pt x="105" y="113"/>
                  </a:lnTo>
                  <a:lnTo>
                    <a:pt x="0" y="1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3" name="Freeform 103"/>
            <p:cNvSpPr>
              <a:spLocks noChangeAspect="1"/>
            </p:cNvSpPr>
            <p:nvPr/>
          </p:nvSpPr>
          <p:spPr bwMode="auto">
            <a:xfrm rot="29193" flipH="1">
              <a:off x="4864" y="2341"/>
              <a:ext cx="502" cy="433"/>
            </a:xfrm>
            <a:custGeom>
              <a:avLst/>
              <a:gdLst>
                <a:gd name="T0" fmla="*/ 156 w 717"/>
                <a:gd name="T1" fmla="*/ 6 h 621"/>
                <a:gd name="T2" fmla="*/ 160 w 717"/>
                <a:gd name="T3" fmla="*/ 21 h 621"/>
                <a:gd name="T4" fmla="*/ 164 w 717"/>
                <a:gd name="T5" fmla="*/ 32 h 621"/>
                <a:gd name="T6" fmla="*/ 172 w 717"/>
                <a:gd name="T7" fmla="*/ 44 h 621"/>
                <a:gd name="T8" fmla="*/ 171 w 717"/>
                <a:gd name="T9" fmla="*/ 59 h 621"/>
                <a:gd name="T10" fmla="*/ 162 w 717"/>
                <a:gd name="T11" fmla="*/ 69 h 621"/>
                <a:gd name="T12" fmla="*/ 156 w 717"/>
                <a:gd name="T13" fmla="*/ 80 h 621"/>
                <a:gd name="T14" fmla="*/ 154 w 717"/>
                <a:gd name="T15" fmla="*/ 96 h 621"/>
                <a:gd name="T16" fmla="*/ 145 w 717"/>
                <a:gd name="T17" fmla="*/ 110 h 621"/>
                <a:gd name="T18" fmla="*/ 128 w 717"/>
                <a:gd name="T19" fmla="*/ 121 h 621"/>
                <a:gd name="T20" fmla="*/ 109 w 717"/>
                <a:gd name="T21" fmla="*/ 123 h 621"/>
                <a:gd name="T22" fmla="*/ 101 w 717"/>
                <a:gd name="T23" fmla="*/ 142 h 621"/>
                <a:gd name="T24" fmla="*/ 89 w 717"/>
                <a:gd name="T25" fmla="*/ 147 h 621"/>
                <a:gd name="T26" fmla="*/ 75 w 717"/>
                <a:gd name="T27" fmla="*/ 144 h 621"/>
                <a:gd name="T28" fmla="*/ 67 w 717"/>
                <a:gd name="T29" fmla="*/ 134 h 621"/>
                <a:gd name="T30" fmla="*/ 71 w 717"/>
                <a:gd name="T31" fmla="*/ 119 h 621"/>
                <a:gd name="T32" fmla="*/ 56 w 717"/>
                <a:gd name="T33" fmla="*/ 106 h 621"/>
                <a:gd name="T34" fmla="*/ 47 w 717"/>
                <a:gd name="T35" fmla="*/ 90 h 621"/>
                <a:gd name="T36" fmla="*/ 29 w 717"/>
                <a:gd name="T37" fmla="*/ 89 h 621"/>
                <a:gd name="T38" fmla="*/ 13 w 717"/>
                <a:gd name="T39" fmla="*/ 80 h 621"/>
                <a:gd name="T40" fmla="*/ 4 w 717"/>
                <a:gd name="T41" fmla="*/ 66 h 621"/>
                <a:gd name="T42" fmla="*/ 0 w 717"/>
                <a:gd name="T43" fmla="*/ 51 h 621"/>
                <a:gd name="T44" fmla="*/ 3 w 717"/>
                <a:gd name="T45" fmla="*/ 37 h 621"/>
                <a:gd name="T46" fmla="*/ 13 w 717"/>
                <a:gd name="T47" fmla="*/ 29 h 621"/>
                <a:gd name="T48" fmla="*/ 27 w 717"/>
                <a:gd name="T49" fmla="*/ 27 h 621"/>
                <a:gd name="T50" fmla="*/ 37 w 717"/>
                <a:gd name="T51" fmla="*/ 36 h 621"/>
                <a:gd name="T52" fmla="*/ 51 w 717"/>
                <a:gd name="T53" fmla="*/ 51 h 621"/>
                <a:gd name="T54" fmla="*/ 50 w 717"/>
                <a:gd name="T55" fmla="*/ 35 h 621"/>
                <a:gd name="T56" fmla="*/ 51 w 717"/>
                <a:gd name="T57" fmla="*/ 22 h 621"/>
                <a:gd name="T58" fmla="*/ 57 w 717"/>
                <a:gd name="T59" fmla="*/ 15 h 621"/>
                <a:gd name="T60" fmla="*/ 97 w 717"/>
                <a:gd name="T61" fmla="*/ 4 h 621"/>
                <a:gd name="T62" fmla="*/ 138 w 717"/>
                <a:gd name="T63" fmla="*/ 0 h 6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7" h="621">
                  <a:moveTo>
                    <a:pt x="628" y="0"/>
                  </a:moveTo>
                  <a:lnTo>
                    <a:pt x="648" y="26"/>
                  </a:lnTo>
                  <a:lnTo>
                    <a:pt x="661" y="56"/>
                  </a:lnTo>
                  <a:lnTo>
                    <a:pt x="664" y="87"/>
                  </a:lnTo>
                  <a:lnTo>
                    <a:pt x="656" y="120"/>
                  </a:lnTo>
                  <a:lnTo>
                    <a:pt x="681" y="136"/>
                  </a:lnTo>
                  <a:lnTo>
                    <a:pt x="702" y="156"/>
                  </a:lnTo>
                  <a:lnTo>
                    <a:pt x="715" y="185"/>
                  </a:lnTo>
                  <a:lnTo>
                    <a:pt x="717" y="215"/>
                  </a:lnTo>
                  <a:lnTo>
                    <a:pt x="712" y="246"/>
                  </a:lnTo>
                  <a:lnTo>
                    <a:pt x="697" y="272"/>
                  </a:lnTo>
                  <a:lnTo>
                    <a:pt x="674" y="292"/>
                  </a:lnTo>
                  <a:lnTo>
                    <a:pt x="648" y="305"/>
                  </a:lnTo>
                  <a:lnTo>
                    <a:pt x="651" y="338"/>
                  </a:lnTo>
                  <a:lnTo>
                    <a:pt x="648" y="372"/>
                  </a:lnTo>
                  <a:lnTo>
                    <a:pt x="640" y="403"/>
                  </a:lnTo>
                  <a:lnTo>
                    <a:pt x="628" y="433"/>
                  </a:lnTo>
                  <a:lnTo>
                    <a:pt x="602" y="467"/>
                  </a:lnTo>
                  <a:lnTo>
                    <a:pt x="571" y="492"/>
                  </a:lnTo>
                  <a:lnTo>
                    <a:pt x="533" y="510"/>
                  </a:lnTo>
                  <a:lnTo>
                    <a:pt x="494" y="518"/>
                  </a:lnTo>
                  <a:lnTo>
                    <a:pt x="453" y="521"/>
                  </a:lnTo>
                  <a:lnTo>
                    <a:pt x="441" y="562"/>
                  </a:lnTo>
                  <a:lnTo>
                    <a:pt x="418" y="598"/>
                  </a:lnTo>
                  <a:lnTo>
                    <a:pt x="395" y="613"/>
                  </a:lnTo>
                  <a:lnTo>
                    <a:pt x="369" y="621"/>
                  </a:lnTo>
                  <a:lnTo>
                    <a:pt x="341" y="621"/>
                  </a:lnTo>
                  <a:lnTo>
                    <a:pt x="313" y="610"/>
                  </a:lnTo>
                  <a:lnTo>
                    <a:pt x="292" y="592"/>
                  </a:lnTo>
                  <a:lnTo>
                    <a:pt x="279" y="567"/>
                  </a:lnTo>
                  <a:lnTo>
                    <a:pt x="274" y="539"/>
                  </a:lnTo>
                  <a:lnTo>
                    <a:pt x="295" y="503"/>
                  </a:lnTo>
                  <a:lnTo>
                    <a:pt x="261" y="480"/>
                  </a:lnTo>
                  <a:lnTo>
                    <a:pt x="233" y="449"/>
                  </a:lnTo>
                  <a:lnTo>
                    <a:pt x="210" y="415"/>
                  </a:lnTo>
                  <a:lnTo>
                    <a:pt x="195" y="380"/>
                  </a:lnTo>
                  <a:lnTo>
                    <a:pt x="156" y="382"/>
                  </a:lnTo>
                  <a:lnTo>
                    <a:pt x="120" y="377"/>
                  </a:lnTo>
                  <a:lnTo>
                    <a:pt x="85" y="362"/>
                  </a:lnTo>
                  <a:lnTo>
                    <a:pt x="56" y="338"/>
                  </a:lnTo>
                  <a:lnTo>
                    <a:pt x="31" y="310"/>
                  </a:lnTo>
                  <a:lnTo>
                    <a:pt x="15" y="277"/>
                  </a:lnTo>
                  <a:lnTo>
                    <a:pt x="8" y="241"/>
                  </a:lnTo>
                  <a:lnTo>
                    <a:pt x="0" y="213"/>
                  </a:lnTo>
                  <a:lnTo>
                    <a:pt x="0" y="185"/>
                  </a:lnTo>
                  <a:lnTo>
                    <a:pt x="10" y="156"/>
                  </a:lnTo>
                  <a:lnTo>
                    <a:pt x="28" y="136"/>
                  </a:lnTo>
                  <a:lnTo>
                    <a:pt x="54" y="120"/>
                  </a:lnTo>
                  <a:lnTo>
                    <a:pt x="82" y="113"/>
                  </a:lnTo>
                  <a:lnTo>
                    <a:pt x="110" y="115"/>
                  </a:lnTo>
                  <a:lnTo>
                    <a:pt x="136" y="128"/>
                  </a:lnTo>
                  <a:lnTo>
                    <a:pt x="156" y="149"/>
                  </a:lnTo>
                  <a:lnTo>
                    <a:pt x="174" y="215"/>
                  </a:lnTo>
                  <a:lnTo>
                    <a:pt x="213" y="215"/>
                  </a:lnTo>
                  <a:lnTo>
                    <a:pt x="205" y="179"/>
                  </a:lnTo>
                  <a:lnTo>
                    <a:pt x="205" y="146"/>
                  </a:lnTo>
                  <a:lnTo>
                    <a:pt x="213" y="110"/>
                  </a:lnTo>
                  <a:lnTo>
                    <a:pt x="213" y="90"/>
                  </a:lnTo>
                  <a:lnTo>
                    <a:pt x="223" y="74"/>
                  </a:lnTo>
                  <a:lnTo>
                    <a:pt x="238" y="62"/>
                  </a:lnTo>
                  <a:lnTo>
                    <a:pt x="320" y="36"/>
                  </a:lnTo>
                  <a:lnTo>
                    <a:pt x="405" y="18"/>
                  </a:lnTo>
                  <a:lnTo>
                    <a:pt x="489" y="5"/>
                  </a:lnTo>
                  <a:lnTo>
                    <a:pt x="576" y="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DEAA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4" name="Freeform 104"/>
            <p:cNvSpPr>
              <a:spLocks noChangeAspect="1"/>
            </p:cNvSpPr>
            <p:nvPr/>
          </p:nvSpPr>
          <p:spPr bwMode="auto">
            <a:xfrm rot="29193" flipH="1">
              <a:off x="5264" y="2501"/>
              <a:ext cx="29" cy="47"/>
            </a:xfrm>
            <a:custGeom>
              <a:avLst/>
              <a:gdLst>
                <a:gd name="T0" fmla="*/ 5 w 44"/>
                <a:gd name="T1" fmla="*/ 1 h 69"/>
                <a:gd name="T2" fmla="*/ 3 w 44"/>
                <a:gd name="T3" fmla="*/ 0 h 69"/>
                <a:gd name="T4" fmla="*/ 1 w 44"/>
                <a:gd name="T5" fmla="*/ 1 h 69"/>
                <a:gd name="T6" fmla="*/ 0 w 44"/>
                <a:gd name="T7" fmla="*/ 3 h 69"/>
                <a:gd name="T8" fmla="*/ 0 w 44"/>
                <a:gd name="T9" fmla="*/ 7 h 69"/>
                <a:gd name="T10" fmla="*/ 1 w 44"/>
                <a:gd name="T11" fmla="*/ 10 h 69"/>
                <a:gd name="T12" fmla="*/ 3 w 44"/>
                <a:gd name="T13" fmla="*/ 14 h 69"/>
                <a:gd name="T14" fmla="*/ 5 w 44"/>
                <a:gd name="T15" fmla="*/ 15 h 69"/>
                <a:gd name="T16" fmla="*/ 7 w 44"/>
                <a:gd name="T17" fmla="*/ 15 h 69"/>
                <a:gd name="T18" fmla="*/ 9 w 44"/>
                <a:gd name="T19" fmla="*/ 12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69">
                  <a:moveTo>
                    <a:pt x="28" y="5"/>
                  </a:moveTo>
                  <a:lnTo>
                    <a:pt x="18" y="0"/>
                  </a:lnTo>
                  <a:lnTo>
                    <a:pt x="8" y="5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5" y="49"/>
                  </a:lnTo>
                  <a:lnTo>
                    <a:pt x="13" y="62"/>
                  </a:lnTo>
                  <a:lnTo>
                    <a:pt x="26" y="69"/>
                  </a:lnTo>
                  <a:lnTo>
                    <a:pt x="36" y="69"/>
                  </a:lnTo>
                  <a:lnTo>
                    <a:pt x="44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5" name="Freeform 105"/>
            <p:cNvSpPr>
              <a:spLocks noChangeAspect="1"/>
            </p:cNvSpPr>
            <p:nvPr/>
          </p:nvSpPr>
          <p:spPr bwMode="auto">
            <a:xfrm rot="29193" flipH="1">
              <a:off x="4885" y="2452"/>
              <a:ext cx="16" cy="48"/>
            </a:xfrm>
            <a:custGeom>
              <a:avLst/>
              <a:gdLst>
                <a:gd name="T0" fmla="*/ 0 w 26"/>
                <a:gd name="T1" fmla="*/ 2 h 64"/>
                <a:gd name="T2" fmla="*/ 1 w 26"/>
                <a:gd name="T3" fmla="*/ 0 h 64"/>
                <a:gd name="T4" fmla="*/ 2 w 26"/>
                <a:gd name="T5" fmla="*/ 2 h 64"/>
                <a:gd name="T6" fmla="*/ 4 w 26"/>
                <a:gd name="T7" fmla="*/ 5 h 64"/>
                <a:gd name="T8" fmla="*/ 4 w 26"/>
                <a:gd name="T9" fmla="*/ 11 h 64"/>
                <a:gd name="T10" fmla="*/ 4 w 26"/>
                <a:gd name="T11" fmla="*/ 16 h 64"/>
                <a:gd name="T12" fmla="*/ 2 w 26"/>
                <a:gd name="T13" fmla="*/ 19 h 64"/>
                <a:gd name="T14" fmla="*/ 1 w 26"/>
                <a:gd name="T15" fmla="*/ 20 h 64"/>
                <a:gd name="T16" fmla="*/ 0 w 26"/>
                <a:gd name="T17" fmla="*/ 2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64">
                  <a:moveTo>
                    <a:pt x="0" y="2"/>
                  </a:moveTo>
                  <a:lnTo>
                    <a:pt x="8" y="0"/>
                  </a:lnTo>
                  <a:lnTo>
                    <a:pt x="18" y="5"/>
                  </a:lnTo>
                  <a:lnTo>
                    <a:pt x="23" y="15"/>
                  </a:lnTo>
                  <a:lnTo>
                    <a:pt x="26" y="33"/>
                  </a:lnTo>
                  <a:lnTo>
                    <a:pt x="23" y="49"/>
                  </a:lnTo>
                  <a:lnTo>
                    <a:pt x="18" y="59"/>
                  </a:lnTo>
                  <a:lnTo>
                    <a:pt x="8" y="64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6" name="Freeform 106"/>
            <p:cNvSpPr>
              <a:spLocks noChangeAspect="1"/>
            </p:cNvSpPr>
            <p:nvPr/>
          </p:nvSpPr>
          <p:spPr bwMode="auto">
            <a:xfrm rot="29193" flipH="1">
              <a:off x="4915" y="2428"/>
              <a:ext cx="0" cy="77"/>
            </a:xfrm>
            <a:custGeom>
              <a:avLst/>
              <a:gdLst>
                <a:gd name="T0" fmla="*/ 0 w 3"/>
                <a:gd name="T1" fmla="*/ 0 h 103"/>
                <a:gd name="T2" fmla="*/ 0 w 3"/>
                <a:gd name="T3" fmla="*/ 10 h 103"/>
                <a:gd name="T4" fmla="*/ 0 w 3"/>
                <a:gd name="T5" fmla="*/ 22 h 103"/>
                <a:gd name="T6" fmla="*/ 0 w 3"/>
                <a:gd name="T7" fmla="*/ 32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03">
                  <a:moveTo>
                    <a:pt x="0" y="0"/>
                  </a:moveTo>
                  <a:lnTo>
                    <a:pt x="0" y="34"/>
                  </a:lnTo>
                  <a:lnTo>
                    <a:pt x="0" y="70"/>
                  </a:lnTo>
                  <a:lnTo>
                    <a:pt x="3" y="10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7" name="Freeform 107"/>
            <p:cNvSpPr>
              <a:spLocks noChangeAspect="1"/>
            </p:cNvSpPr>
            <p:nvPr/>
          </p:nvSpPr>
          <p:spPr bwMode="auto">
            <a:xfrm rot="29193" flipH="1">
              <a:off x="5062" y="2411"/>
              <a:ext cx="68" cy="116"/>
            </a:xfrm>
            <a:custGeom>
              <a:avLst/>
              <a:gdLst>
                <a:gd name="T0" fmla="*/ 17 w 105"/>
                <a:gd name="T1" fmla="*/ 32 h 151"/>
                <a:gd name="T2" fmla="*/ 18 w 105"/>
                <a:gd name="T3" fmla="*/ 23 h 151"/>
                <a:gd name="T4" fmla="*/ 18 w 105"/>
                <a:gd name="T5" fmla="*/ 14 h 151"/>
                <a:gd name="T6" fmla="*/ 17 w 105"/>
                <a:gd name="T7" fmla="*/ 7 h 151"/>
                <a:gd name="T8" fmla="*/ 15 w 105"/>
                <a:gd name="T9" fmla="*/ 2 h 151"/>
                <a:gd name="T10" fmla="*/ 12 w 105"/>
                <a:gd name="T11" fmla="*/ 0 h 151"/>
                <a:gd name="T12" fmla="*/ 9 w 105"/>
                <a:gd name="T13" fmla="*/ 2 h 151"/>
                <a:gd name="T14" fmla="*/ 6 w 105"/>
                <a:gd name="T15" fmla="*/ 5 h 151"/>
                <a:gd name="T16" fmla="*/ 3 w 105"/>
                <a:gd name="T17" fmla="*/ 13 h 151"/>
                <a:gd name="T18" fmla="*/ 1 w 105"/>
                <a:gd name="T19" fmla="*/ 21 h 151"/>
                <a:gd name="T20" fmla="*/ 0 w 105"/>
                <a:gd name="T21" fmla="*/ 29 h 151"/>
                <a:gd name="T22" fmla="*/ 0 w 105"/>
                <a:gd name="T23" fmla="*/ 38 h 151"/>
                <a:gd name="T24" fmla="*/ 1 w 105"/>
                <a:gd name="T25" fmla="*/ 45 h 151"/>
                <a:gd name="T26" fmla="*/ 3 w 105"/>
                <a:gd name="T27" fmla="*/ 51 h 151"/>
                <a:gd name="T28" fmla="*/ 6 w 105"/>
                <a:gd name="T29" fmla="*/ 52 h 151"/>
                <a:gd name="T30" fmla="*/ 9 w 105"/>
                <a:gd name="T31" fmla="*/ 52 h 151"/>
                <a:gd name="T32" fmla="*/ 12 w 105"/>
                <a:gd name="T33" fmla="*/ 47 h 151"/>
                <a:gd name="T34" fmla="*/ 15 w 105"/>
                <a:gd name="T35" fmla="*/ 41 h 151"/>
                <a:gd name="T36" fmla="*/ 17 w 105"/>
                <a:gd name="T37" fmla="*/ 32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5" h="151">
                  <a:moveTo>
                    <a:pt x="100" y="92"/>
                  </a:moveTo>
                  <a:lnTo>
                    <a:pt x="105" y="66"/>
                  </a:lnTo>
                  <a:lnTo>
                    <a:pt x="105" y="41"/>
                  </a:lnTo>
                  <a:lnTo>
                    <a:pt x="100" y="20"/>
                  </a:lnTo>
                  <a:lnTo>
                    <a:pt x="87" y="7"/>
                  </a:lnTo>
                  <a:lnTo>
                    <a:pt x="71" y="0"/>
                  </a:lnTo>
                  <a:lnTo>
                    <a:pt x="53" y="5"/>
                  </a:lnTo>
                  <a:lnTo>
                    <a:pt x="35" y="15"/>
                  </a:lnTo>
                  <a:lnTo>
                    <a:pt x="20" y="36"/>
                  </a:lnTo>
                  <a:lnTo>
                    <a:pt x="7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7" y="130"/>
                  </a:lnTo>
                  <a:lnTo>
                    <a:pt x="20" y="146"/>
                  </a:lnTo>
                  <a:lnTo>
                    <a:pt x="35" y="151"/>
                  </a:lnTo>
                  <a:lnTo>
                    <a:pt x="53" y="148"/>
                  </a:lnTo>
                  <a:lnTo>
                    <a:pt x="71" y="136"/>
                  </a:lnTo>
                  <a:lnTo>
                    <a:pt x="87" y="118"/>
                  </a:lnTo>
                  <a:lnTo>
                    <a:pt x="100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8" name="Freeform 108"/>
            <p:cNvSpPr>
              <a:spLocks noChangeAspect="1"/>
            </p:cNvSpPr>
            <p:nvPr/>
          </p:nvSpPr>
          <p:spPr bwMode="auto">
            <a:xfrm rot="29193" flipH="1">
              <a:off x="5064" y="2423"/>
              <a:ext cx="40" cy="56"/>
            </a:xfrm>
            <a:custGeom>
              <a:avLst/>
              <a:gdLst>
                <a:gd name="T0" fmla="*/ 12 w 59"/>
                <a:gd name="T1" fmla="*/ 9 h 85"/>
                <a:gd name="T2" fmla="*/ 12 w 59"/>
                <a:gd name="T3" fmla="*/ 6 h 85"/>
                <a:gd name="T4" fmla="*/ 12 w 59"/>
                <a:gd name="T5" fmla="*/ 3 h 85"/>
                <a:gd name="T6" fmla="*/ 11 w 59"/>
                <a:gd name="T7" fmla="*/ 1 h 85"/>
                <a:gd name="T8" fmla="*/ 8 w 59"/>
                <a:gd name="T9" fmla="*/ 0 h 85"/>
                <a:gd name="T10" fmla="*/ 5 w 59"/>
                <a:gd name="T11" fmla="*/ 1 h 85"/>
                <a:gd name="T12" fmla="*/ 2 w 59"/>
                <a:gd name="T13" fmla="*/ 3 h 85"/>
                <a:gd name="T14" fmla="*/ 1 w 59"/>
                <a:gd name="T15" fmla="*/ 6 h 85"/>
                <a:gd name="T16" fmla="*/ 0 w 59"/>
                <a:gd name="T17" fmla="*/ 9 h 85"/>
                <a:gd name="T18" fmla="*/ 1 w 59"/>
                <a:gd name="T19" fmla="*/ 13 h 85"/>
                <a:gd name="T20" fmla="*/ 2 w 59"/>
                <a:gd name="T21" fmla="*/ 15 h 85"/>
                <a:gd name="T22" fmla="*/ 4 w 59"/>
                <a:gd name="T23" fmla="*/ 16 h 85"/>
                <a:gd name="T24" fmla="*/ 7 w 59"/>
                <a:gd name="T25" fmla="*/ 15 h 85"/>
                <a:gd name="T26" fmla="*/ 9 w 59"/>
                <a:gd name="T27" fmla="*/ 13 h 85"/>
                <a:gd name="T28" fmla="*/ 12 w 59"/>
                <a:gd name="T29" fmla="*/ 9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5">
                  <a:moveTo>
                    <a:pt x="56" y="52"/>
                  </a:moveTo>
                  <a:lnTo>
                    <a:pt x="59" y="34"/>
                  </a:lnTo>
                  <a:lnTo>
                    <a:pt x="59" y="16"/>
                  </a:lnTo>
                  <a:lnTo>
                    <a:pt x="51" y="5"/>
                  </a:lnTo>
                  <a:lnTo>
                    <a:pt x="38" y="0"/>
                  </a:lnTo>
                  <a:lnTo>
                    <a:pt x="25" y="5"/>
                  </a:lnTo>
                  <a:lnTo>
                    <a:pt x="12" y="16"/>
                  </a:lnTo>
                  <a:lnTo>
                    <a:pt x="5" y="34"/>
                  </a:lnTo>
                  <a:lnTo>
                    <a:pt x="0" y="52"/>
                  </a:lnTo>
                  <a:lnTo>
                    <a:pt x="2" y="70"/>
                  </a:lnTo>
                  <a:lnTo>
                    <a:pt x="10" y="80"/>
                  </a:lnTo>
                  <a:lnTo>
                    <a:pt x="20" y="85"/>
                  </a:lnTo>
                  <a:lnTo>
                    <a:pt x="35" y="80"/>
                  </a:lnTo>
                  <a:lnTo>
                    <a:pt x="46" y="70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09" name="Freeform 109"/>
            <p:cNvSpPr>
              <a:spLocks noChangeAspect="1"/>
            </p:cNvSpPr>
            <p:nvPr/>
          </p:nvSpPr>
          <p:spPr bwMode="auto">
            <a:xfrm rot="29193" flipH="1">
              <a:off x="5063" y="2424"/>
              <a:ext cx="24" cy="37"/>
            </a:xfrm>
            <a:custGeom>
              <a:avLst/>
              <a:gdLst>
                <a:gd name="T0" fmla="*/ 7 w 36"/>
                <a:gd name="T1" fmla="*/ 10 h 49"/>
                <a:gd name="T2" fmla="*/ 7 w 36"/>
                <a:gd name="T3" fmla="*/ 5 h 49"/>
                <a:gd name="T4" fmla="*/ 7 w 36"/>
                <a:gd name="T5" fmla="*/ 2 h 49"/>
                <a:gd name="T6" fmla="*/ 5 w 36"/>
                <a:gd name="T7" fmla="*/ 0 h 49"/>
                <a:gd name="T8" fmla="*/ 3 w 36"/>
                <a:gd name="T9" fmla="*/ 0 h 49"/>
                <a:gd name="T10" fmla="*/ 1 w 36"/>
                <a:gd name="T11" fmla="*/ 3 h 49"/>
                <a:gd name="T12" fmla="*/ 1 w 36"/>
                <a:gd name="T13" fmla="*/ 6 h 49"/>
                <a:gd name="T14" fmla="*/ 0 w 36"/>
                <a:gd name="T15" fmla="*/ 10 h 49"/>
                <a:gd name="T16" fmla="*/ 1 w 36"/>
                <a:gd name="T17" fmla="*/ 14 h 49"/>
                <a:gd name="T18" fmla="*/ 1 w 36"/>
                <a:gd name="T19" fmla="*/ 16 h 49"/>
                <a:gd name="T20" fmla="*/ 3 w 36"/>
                <a:gd name="T21" fmla="*/ 16 h 49"/>
                <a:gd name="T22" fmla="*/ 5 w 36"/>
                <a:gd name="T23" fmla="*/ 13 h 49"/>
                <a:gd name="T24" fmla="*/ 7 w 36"/>
                <a:gd name="T25" fmla="*/ 1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49">
                  <a:moveTo>
                    <a:pt x="33" y="31"/>
                  </a:moveTo>
                  <a:lnTo>
                    <a:pt x="36" y="15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7" y="49"/>
                  </a:lnTo>
                  <a:lnTo>
                    <a:pt x="18" y="49"/>
                  </a:lnTo>
                  <a:lnTo>
                    <a:pt x="25" y="4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10" name="Freeform 110"/>
            <p:cNvSpPr>
              <a:spLocks noChangeAspect="1"/>
            </p:cNvSpPr>
            <p:nvPr/>
          </p:nvSpPr>
          <p:spPr bwMode="auto">
            <a:xfrm rot="29193" flipH="1">
              <a:off x="4919" y="2404"/>
              <a:ext cx="61" cy="87"/>
            </a:xfrm>
            <a:custGeom>
              <a:avLst/>
              <a:gdLst>
                <a:gd name="T0" fmla="*/ 1 w 85"/>
                <a:gd name="T1" fmla="*/ 21 h 118"/>
                <a:gd name="T2" fmla="*/ 0 w 85"/>
                <a:gd name="T3" fmla="*/ 14 h 118"/>
                <a:gd name="T4" fmla="*/ 1 w 85"/>
                <a:gd name="T5" fmla="*/ 8 h 118"/>
                <a:gd name="T6" fmla="*/ 3 w 85"/>
                <a:gd name="T7" fmla="*/ 3 h 118"/>
                <a:gd name="T8" fmla="*/ 6 w 85"/>
                <a:gd name="T9" fmla="*/ 0 h 118"/>
                <a:gd name="T10" fmla="*/ 10 w 85"/>
                <a:gd name="T11" fmla="*/ 0 h 118"/>
                <a:gd name="T12" fmla="*/ 14 w 85"/>
                <a:gd name="T13" fmla="*/ 2 h 118"/>
                <a:gd name="T14" fmla="*/ 19 w 85"/>
                <a:gd name="T15" fmla="*/ 7 h 118"/>
                <a:gd name="T16" fmla="*/ 21 w 85"/>
                <a:gd name="T17" fmla="*/ 13 h 118"/>
                <a:gd name="T18" fmla="*/ 23 w 85"/>
                <a:gd name="T19" fmla="*/ 21 h 118"/>
                <a:gd name="T20" fmla="*/ 23 w 85"/>
                <a:gd name="T21" fmla="*/ 27 h 118"/>
                <a:gd name="T22" fmla="*/ 20 w 85"/>
                <a:gd name="T23" fmla="*/ 32 h 118"/>
                <a:gd name="T24" fmla="*/ 17 w 85"/>
                <a:gd name="T25" fmla="*/ 34 h 118"/>
                <a:gd name="T26" fmla="*/ 13 w 85"/>
                <a:gd name="T27" fmla="*/ 35 h 118"/>
                <a:gd name="T28" fmla="*/ 8 w 85"/>
                <a:gd name="T29" fmla="*/ 32 h 118"/>
                <a:gd name="T30" fmla="*/ 4 w 85"/>
                <a:gd name="T31" fmla="*/ 27 h 118"/>
                <a:gd name="T32" fmla="*/ 1 w 85"/>
                <a:gd name="T33" fmla="*/ 21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" h="118">
                  <a:moveTo>
                    <a:pt x="5" y="71"/>
                  </a:moveTo>
                  <a:lnTo>
                    <a:pt x="0" y="48"/>
                  </a:lnTo>
                  <a:lnTo>
                    <a:pt x="3" y="28"/>
                  </a:lnTo>
                  <a:lnTo>
                    <a:pt x="11" y="10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54" y="7"/>
                  </a:lnTo>
                  <a:lnTo>
                    <a:pt x="70" y="23"/>
                  </a:lnTo>
                  <a:lnTo>
                    <a:pt x="80" y="46"/>
                  </a:lnTo>
                  <a:lnTo>
                    <a:pt x="85" y="69"/>
                  </a:lnTo>
                  <a:lnTo>
                    <a:pt x="85" y="89"/>
                  </a:lnTo>
                  <a:lnTo>
                    <a:pt x="77" y="107"/>
                  </a:lnTo>
                  <a:lnTo>
                    <a:pt x="64" y="115"/>
                  </a:lnTo>
                  <a:lnTo>
                    <a:pt x="49" y="118"/>
                  </a:lnTo>
                  <a:lnTo>
                    <a:pt x="31" y="110"/>
                  </a:lnTo>
                  <a:lnTo>
                    <a:pt x="18" y="92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11" name="Freeform 111"/>
            <p:cNvSpPr>
              <a:spLocks noChangeAspect="1"/>
            </p:cNvSpPr>
            <p:nvPr/>
          </p:nvSpPr>
          <p:spPr bwMode="auto">
            <a:xfrm rot="29193" flipH="1">
              <a:off x="4947" y="2412"/>
              <a:ext cx="31" cy="48"/>
            </a:xfrm>
            <a:custGeom>
              <a:avLst/>
              <a:gdLst>
                <a:gd name="T0" fmla="*/ 1 w 47"/>
                <a:gd name="T1" fmla="*/ 12 h 66"/>
                <a:gd name="T2" fmla="*/ 0 w 47"/>
                <a:gd name="T3" fmla="*/ 7 h 66"/>
                <a:gd name="T4" fmla="*/ 1 w 47"/>
                <a:gd name="T5" fmla="*/ 3 h 66"/>
                <a:gd name="T6" fmla="*/ 3 w 47"/>
                <a:gd name="T7" fmla="*/ 0 h 66"/>
                <a:gd name="T8" fmla="*/ 5 w 47"/>
                <a:gd name="T9" fmla="*/ 1 h 66"/>
                <a:gd name="T10" fmla="*/ 7 w 47"/>
                <a:gd name="T11" fmla="*/ 3 h 66"/>
                <a:gd name="T12" fmla="*/ 9 w 47"/>
                <a:gd name="T13" fmla="*/ 7 h 66"/>
                <a:gd name="T14" fmla="*/ 9 w 47"/>
                <a:gd name="T15" fmla="*/ 12 h 66"/>
                <a:gd name="T16" fmla="*/ 9 w 47"/>
                <a:gd name="T17" fmla="*/ 16 h 66"/>
                <a:gd name="T18" fmla="*/ 7 w 47"/>
                <a:gd name="T19" fmla="*/ 18 h 66"/>
                <a:gd name="T20" fmla="*/ 5 w 47"/>
                <a:gd name="T21" fmla="*/ 18 h 66"/>
                <a:gd name="T22" fmla="*/ 3 w 47"/>
                <a:gd name="T23" fmla="*/ 16 h 66"/>
                <a:gd name="T24" fmla="*/ 1 w 47"/>
                <a:gd name="T25" fmla="*/ 12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6">
                  <a:moveTo>
                    <a:pt x="3" y="41"/>
                  </a:moveTo>
                  <a:lnTo>
                    <a:pt x="0" y="23"/>
                  </a:lnTo>
                  <a:lnTo>
                    <a:pt x="3" y="10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6" y="10"/>
                  </a:lnTo>
                  <a:lnTo>
                    <a:pt x="44" y="25"/>
                  </a:lnTo>
                  <a:lnTo>
                    <a:pt x="47" y="43"/>
                  </a:lnTo>
                  <a:lnTo>
                    <a:pt x="44" y="56"/>
                  </a:lnTo>
                  <a:lnTo>
                    <a:pt x="36" y="66"/>
                  </a:lnTo>
                  <a:lnTo>
                    <a:pt x="24" y="64"/>
                  </a:lnTo>
                  <a:lnTo>
                    <a:pt x="13" y="56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12" name="Freeform 112"/>
            <p:cNvSpPr>
              <a:spLocks noChangeAspect="1"/>
            </p:cNvSpPr>
            <p:nvPr/>
          </p:nvSpPr>
          <p:spPr bwMode="auto">
            <a:xfrm rot="29193" flipH="1">
              <a:off x="4953" y="2412"/>
              <a:ext cx="24" cy="29"/>
            </a:xfrm>
            <a:custGeom>
              <a:avLst/>
              <a:gdLst>
                <a:gd name="T0" fmla="*/ 0 w 28"/>
                <a:gd name="T1" fmla="*/ 6 h 41"/>
                <a:gd name="T2" fmla="*/ 0 w 28"/>
                <a:gd name="T3" fmla="*/ 3 h 41"/>
                <a:gd name="T4" fmla="*/ 3 w 28"/>
                <a:gd name="T5" fmla="*/ 1 h 41"/>
                <a:gd name="T6" fmla="*/ 6 w 28"/>
                <a:gd name="T7" fmla="*/ 0 h 41"/>
                <a:gd name="T8" fmla="*/ 11 w 28"/>
                <a:gd name="T9" fmla="*/ 1 h 41"/>
                <a:gd name="T10" fmla="*/ 14 w 28"/>
                <a:gd name="T11" fmla="*/ 4 h 41"/>
                <a:gd name="T12" fmla="*/ 15 w 28"/>
                <a:gd name="T13" fmla="*/ 7 h 41"/>
                <a:gd name="T14" fmla="*/ 13 w 28"/>
                <a:gd name="T15" fmla="*/ 9 h 41"/>
                <a:gd name="T16" fmla="*/ 8 w 28"/>
                <a:gd name="T17" fmla="*/ 11 h 41"/>
                <a:gd name="T18" fmla="*/ 4 w 28"/>
                <a:gd name="T19" fmla="*/ 9 h 41"/>
                <a:gd name="T20" fmla="*/ 0 w 28"/>
                <a:gd name="T21" fmla="*/ 6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41">
                  <a:moveTo>
                    <a:pt x="0" y="23"/>
                  </a:moveTo>
                  <a:lnTo>
                    <a:pt x="0" y="13"/>
                  </a:lnTo>
                  <a:lnTo>
                    <a:pt x="3" y="2"/>
                  </a:lnTo>
                  <a:lnTo>
                    <a:pt x="10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23" y="38"/>
                  </a:lnTo>
                  <a:lnTo>
                    <a:pt x="15" y="41"/>
                  </a:lnTo>
                  <a:lnTo>
                    <a:pt x="8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13" name="Freeform 113"/>
            <p:cNvSpPr>
              <a:spLocks noChangeAspect="1"/>
            </p:cNvSpPr>
            <p:nvPr/>
          </p:nvSpPr>
          <p:spPr bwMode="auto">
            <a:xfrm rot="29193" flipH="1">
              <a:off x="4901" y="2482"/>
              <a:ext cx="99" cy="77"/>
            </a:xfrm>
            <a:custGeom>
              <a:avLst/>
              <a:gdLst>
                <a:gd name="T0" fmla="*/ 0 w 144"/>
                <a:gd name="T1" fmla="*/ 0 h 108"/>
                <a:gd name="T2" fmla="*/ 2 w 144"/>
                <a:gd name="T3" fmla="*/ 4 h 108"/>
                <a:gd name="T4" fmla="*/ 11 w 144"/>
                <a:gd name="T5" fmla="*/ 3 h 108"/>
                <a:gd name="T6" fmla="*/ 19 w 144"/>
                <a:gd name="T7" fmla="*/ 4 h 108"/>
                <a:gd name="T8" fmla="*/ 28 w 144"/>
                <a:gd name="T9" fmla="*/ 6 h 108"/>
                <a:gd name="T10" fmla="*/ 31 w 144"/>
                <a:gd name="T11" fmla="*/ 9 h 108"/>
                <a:gd name="T12" fmla="*/ 32 w 144"/>
                <a:gd name="T13" fmla="*/ 12 h 108"/>
                <a:gd name="T14" fmla="*/ 32 w 144"/>
                <a:gd name="T15" fmla="*/ 16 h 108"/>
                <a:gd name="T16" fmla="*/ 31 w 144"/>
                <a:gd name="T17" fmla="*/ 19 h 108"/>
                <a:gd name="T18" fmla="*/ 28 w 144"/>
                <a:gd name="T19" fmla="*/ 21 h 108"/>
                <a:gd name="T20" fmla="*/ 15 w 144"/>
                <a:gd name="T21" fmla="*/ 28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108">
                  <a:moveTo>
                    <a:pt x="0" y="0"/>
                  </a:moveTo>
                  <a:lnTo>
                    <a:pt x="10" y="15"/>
                  </a:lnTo>
                  <a:lnTo>
                    <a:pt x="49" y="13"/>
                  </a:lnTo>
                  <a:lnTo>
                    <a:pt x="85" y="15"/>
                  </a:lnTo>
                  <a:lnTo>
                    <a:pt x="123" y="25"/>
                  </a:lnTo>
                  <a:lnTo>
                    <a:pt x="136" y="33"/>
                  </a:lnTo>
                  <a:lnTo>
                    <a:pt x="144" y="46"/>
                  </a:lnTo>
                  <a:lnTo>
                    <a:pt x="144" y="61"/>
                  </a:lnTo>
                  <a:lnTo>
                    <a:pt x="136" y="74"/>
                  </a:lnTo>
                  <a:lnTo>
                    <a:pt x="123" y="82"/>
                  </a:lnTo>
                  <a:lnTo>
                    <a:pt x="67" y="1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714" name="Group 114"/>
            <p:cNvGrpSpPr>
              <a:grpSpLocks noChangeAspect="1"/>
            </p:cNvGrpSpPr>
            <p:nvPr/>
          </p:nvGrpSpPr>
          <p:grpSpPr bwMode="auto">
            <a:xfrm rot="29193" flipH="1">
              <a:off x="4885" y="2364"/>
              <a:ext cx="273" cy="28"/>
              <a:chOff x="430" y="2927"/>
              <a:chExt cx="385" cy="44"/>
            </a:xfrm>
          </p:grpSpPr>
          <p:sp>
            <p:nvSpPr>
              <p:cNvPr id="27732" name="Freeform 115"/>
              <p:cNvSpPr>
                <a:spLocks noChangeAspect="1"/>
              </p:cNvSpPr>
              <p:nvPr/>
            </p:nvSpPr>
            <p:spPr bwMode="auto">
              <a:xfrm>
                <a:off x="430" y="2945"/>
                <a:ext cx="123" cy="26"/>
              </a:xfrm>
              <a:custGeom>
                <a:avLst/>
                <a:gdLst>
                  <a:gd name="T0" fmla="*/ 0 w 123"/>
                  <a:gd name="T1" fmla="*/ 26 h 26"/>
                  <a:gd name="T2" fmla="*/ 23 w 123"/>
                  <a:gd name="T3" fmla="*/ 8 h 26"/>
                  <a:gd name="T4" fmla="*/ 49 w 123"/>
                  <a:gd name="T5" fmla="*/ 0 h 26"/>
                  <a:gd name="T6" fmla="*/ 75 w 123"/>
                  <a:gd name="T7" fmla="*/ 0 h 26"/>
                  <a:gd name="T8" fmla="*/ 100 w 123"/>
                  <a:gd name="T9" fmla="*/ 8 h 26"/>
                  <a:gd name="T10" fmla="*/ 123 w 123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26">
                    <a:moveTo>
                      <a:pt x="0" y="26"/>
                    </a:moveTo>
                    <a:lnTo>
                      <a:pt x="23" y="8"/>
                    </a:lnTo>
                    <a:lnTo>
                      <a:pt x="49" y="0"/>
                    </a:lnTo>
                    <a:lnTo>
                      <a:pt x="75" y="0"/>
                    </a:lnTo>
                    <a:lnTo>
                      <a:pt x="100" y="8"/>
                    </a:lnTo>
                    <a:lnTo>
                      <a:pt x="123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33" name="Freeform 116"/>
              <p:cNvSpPr>
                <a:spLocks noChangeAspect="1"/>
              </p:cNvSpPr>
              <p:nvPr/>
            </p:nvSpPr>
            <p:spPr bwMode="auto">
              <a:xfrm>
                <a:off x="689" y="2927"/>
                <a:ext cx="126" cy="26"/>
              </a:xfrm>
              <a:custGeom>
                <a:avLst/>
                <a:gdLst>
                  <a:gd name="T0" fmla="*/ 126 w 126"/>
                  <a:gd name="T1" fmla="*/ 26 h 26"/>
                  <a:gd name="T2" fmla="*/ 100 w 126"/>
                  <a:gd name="T3" fmla="*/ 8 h 26"/>
                  <a:gd name="T4" fmla="*/ 74 w 126"/>
                  <a:gd name="T5" fmla="*/ 0 h 26"/>
                  <a:gd name="T6" fmla="*/ 51 w 126"/>
                  <a:gd name="T7" fmla="*/ 0 h 26"/>
                  <a:gd name="T8" fmla="*/ 26 w 126"/>
                  <a:gd name="T9" fmla="*/ 8 h 26"/>
                  <a:gd name="T10" fmla="*/ 0 w 126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26">
                    <a:moveTo>
                      <a:pt x="126" y="26"/>
                    </a:moveTo>
                    <a:lnTo>
                      <a:pt x="100" y="8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6" y="8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715" name="Freeform 117"/>
            <p:cNvSpPr>
              <a:spLocks noChangeAspect="1"/>
            </p:cNvSpPr>
            <p:nvPr/>
          </p:nvSpPr>
          <p:spPr bwMode="auto">
            <a:xfrm rot="29193" flipH="1">
              <a:off x="5178" y="2378"/>
              <a:ext cx="130" cy="117"/>
            </a:xfrm>
            <a:custGeom>
              <a:avLst/>
              <a:gdLst>
                <a:gd name="T0" fmla="*/ 49 w 179"/>
                <a:gd name="T1" fmla="*/ 0 h 167"/>
                <a:gd name="T2" fmla="*/ 44 w 179"/>
                <a:gd name="T3" fmla="*/ 2 h 167"/>
                <a:gd name="T4" fmla="*/ 38 w 179"/>
                <a:gd name="T5" fmla="*/ 6 h 167"/>
                <a:gd name="T6" fmla="*/ 36 w 179"/>
                <a:gd name="T7" fmla="*/ 11 h 167"/>
                <a:gd name="T8" fmla="*/ 34 w 179"/>
                <a:gd name="T9" fmla="*/ 20 h 167"/>
                <a:gd name="T10" fmla="*/ 34 w 179"/>
                <a:gd name="T11" fmla="*/ 29 h 167"/>
                <a:gd name="T12" fmla="*/ 36 w 179"/>
                <a:gd name="T13" fmla="*/ 39 h 167"/>
                <a:gd name="T14" fmla="*/ 23 w 179"/>
                <a:gd name="T15" fmla="*/ 40 h 167"/>
                <a:gd name="T16" fmla="*/ 22 w 179"/>
                <a:gd name="T17" fmla="*/ 34 h 167"/>
                <a:gd name="T18" fmla="*/ 19 w 179"/>
                <a:gd name="T19" fmla="*/ 27 h 167"/>
                <a:gd name="T20" fmla="*/ 13 w 179"/>
                <a:gd name="T21" fmla="*/ 21 h 167"/>
                <a:gd name="T22" fmla="*/ 8 w 179"/>
                <a:gd name="T23" fmla="*/ 17 h 167"/>
                <a:gd name="T24" fmla="*/ 0 w 179"/>
                <a:gd name="T25" fmla="*/ 13 h 167"/>
                <a:gd name="T26" fmla="*/ 49 w 179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67">
                  <a:moveTo>
                    <a:pt x="179" y="0"/>
                  </a:moveTo>
                  <a:lnTo>
                    <a:pt x="156" y="8"/>
                  </a:lnTo>
                  <a:lnTo>
                    <a:pt x="138" y="23"/>
                  </a:lnTo>
                  <a:lnTo>
                    <a:pt x="130" y="43"/>
                  </a:lnTo>
                  <a:lnTo>
                    <a:pt x="123" y="82"/>
                  </a:lnTo>
                  <a:lnTo>
                    <a:pt x="123" y="120"/>
                  </a:lnTo>
                  <a:lnTo>
                    <a:pt x="130" y="159"/>
                  </a:lnTo>
                  <a:lnTo>
                    <a:pt x="84" y="167"/>
                  </a:lnTo>
                  <a:lnTo>
                    <a:pt x="79" y="138"/>
                  </a:lnTo>
                  <a:lnTo>
                    <a:pt x="69" y="110"/>
                  </a:lnTo>
                  <a:lnTo>
                    <a:pt x="48" y="87"/>
                  </a:lnTo>
                  <a:lnTo>
                    <a:pt x="28" y="69"/>
                  </a:lnTo>
                  <a:lnTo>
                    <a:pt x="0" y="5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716" name="Group 118"/>
            <p:cNvGrpSpPr>
              <a:grpSpLocks noChangeAspect="1"/>
            </p:cNvGrpSpPr>
            <p:nvPr/>
          </p:nvGrpSpPr>
          <p:grpSpPr bwMode="auto">
            <a:xfrm rot="29193" flipH="1">
              <a:off x="4885" y="2365"/>
              <a:ext cx="264" cy="28"/>
              <a:chOff x="430" y="2927"/>
              <a:chExt cx="385" cy="44"/>
            </a:xfrm>
          </p:grpSpPr>
          <p:sp>
            <p:nvSpPr>
              <p:cNvPr id="27730" name="Freeform 119"/>
              <p:cNvSpPr>
                <a:spLocks noChangeAspect="1"/>
              </p:cNvSpPr>
              <p:nvPr/>
            </p:nvSpPr>
            <p:spPr bwMode="auto">
              <a:xfrm>
                <a:off x="430" y="2945"/>
                <a:ext cx="123" cy="26"/>
              </a:xfrm>
              <a:custGeom>
                <a:avLst/>
                <a:gdLst>
                  <a:gd name="T0" fmla="*/ 0 w 123"/>
                  <a:gd name="T1" fmla="*/ 26 h 26"/>
                  <a:gd name="T2" fmla="*/ 23 w 123"/>
                  <a:gd name="T3" fmla="*/ 8 h 26"/>
                  <a:gd name="T4" fmla="*/ 49 w 123"/>
                  <a:gd name="T5" fmla="*/ 0 h 26"/>
                  <a:gd name="T6" fmla="*/ 75 w 123"/>
                  <a:gd name="T7" fmla="*/ 0 h 26"/>
                  <a:gd name="T8" fmla="*/ 100 w 123"/>
                  <a:gd name="T9" fmla="*/ 8 h 26"/>
                  <a:gd name="T10" fmla="*/ 123 w 123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26">
                    <a:moveTo>
                      <a:pt x="0" y="26"/>
                    </a:moveTo>
                    <a:lnTo>
                      <a:pt x="23" y="8"/>
                    </a:lnTo>
                    <a:lnTo>
                      <a:pt x="49" y="0"/>
                    </a:lnTo>
                    <a:lnTo>
                      <a:pt x="75" y="0"/>
                    </a:lnTo>
                    <a:lnTo>
                      <a:pt x="100" y="8"/>
                    </a:lnTo>
                    <a:lnTo>
                      <a:pt x="123" y="26"/>
                    </a:lnTo>
                  </a:path>
                </a:pathLst>
              </a:custGeom>
              <a:noFill/>
              <a:ln w="809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31" name="Freeform 120"/>
              <p:cNvSpPr>
                <a:spLocks noChangeAspect="1"/>
              </p:cNvSpPr>
              <p:nvPr/>
            </p:nvSpPr>
            <p:spPr bwMode="auto">
              <a:xfrm>
                <a:off x="689" y="2927"/>
                <a:ext cx="126" cy="26"/>
              </a:xfrm>
              <a:custGeom>
                <a:avLst/>
                <a:gdLst>
                  <a:gd name="T0" fmla="*/ 126 w 126"/>
                  <a:gd name="T1" fmla="*/ 26 h 26"/>
                  <a:gd name="T2" fmla="*/ 100 w 126"/>
                  <a:gd name="T3" fmla="*/ 8 h 26"/>
                  <a:gd name="T4" fmla="*/ 74 w 126"/>
                  <a:gd name="T5" fmla="*/ 0 h 26"/>
                  <a:gd name="T6" fmla="*/ 51 w 126"/>
                  <a:gd name="T7" fmla="*/ 0 h 26"/>
                  <a:gd name="T8" fmla="*/ 26 w 126"/>
                  <a:gd name="T9" fmla="*/ 8 h 26"/>
                  <a:gd name="T10" fmla="*/ 0 w 126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26">
                    <a:moveTo>
                      <a:pt x="126" y="26"/>
                    </a:moveTo>
                    <a:lnTo>
                      <a:pt x="100" y="8"/>
                    </a:lnTo>
                    <a:lnTo>
                      <a:pt x="74" y="0"/>
                    </a:lnTo>
                    <a:lnTo>
                      <a:pt x="51" y="0"/>
                    </a:lnTo>
                    <a:lnTo>
                      <a:pt x="26" y="8"/>
                    </a:lnTo>
                    <a:lnTo>
                      <a:pt x="0" y="26"/>
                    </a:lnTo>
                  </a:path>
                </a:pathLst>
              </a:custGeom>
              <a:noFill/>
              <a:ln w="809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717" name="Freeform 121"/>
            <p:cNvSpPr>
              <a:spLocks/>
            </p:cNvSpPr>
            <p:nvPr/>
          </p:nvSpPr>
          <p:spPr bwMode="auto">
            <a:xfrm>
              <a:off x="4657" y="2741"/>
              <a:ext cx="408" cy="247"/>
            </a:xfrm>
            <a:custGeom>
              <a:avLst/>
              <a:gdLst>
                <a:gd name="T0" fmla="*/ 332 w 437"/>
                <a:gd name="T1" fmla="*/ 35 h 286"/>
                <a:gd name="T2" fmla="*/ 283 w 437"/>
                <a:gd name="T3" fmla="*/ 41 h 286"/>
                <a:gd name="T4" fmla="*/ 250 w 437"/>
                <a:gd name="T5" fmla="*/ 58 h 286"/>
                <a:gd name="T6" fmla="*/ 256 w 437"/>
                <a:gd name="T7" fmla="*/ 81 h 286"/>
                <a:gd name="T8" fmla="*/ 223 w 437"/>
                <a:gd name="T9" fmla="*/ 98 h 286"/>
                <a:gd name="T10" fmla="*/ 168 w 437"/>
                <a:gd name="T11" fmla="*/ 136 h 286"/>
                <a:gd name="T12" fmla="*/ 136 w 437"/>
                <a:gd name="T13" fmla="*/ 159 h 286"/>
                <a:gd name="T14" fmla="*/ 98 w 437"/>
                <a:gd name="T15" fmla="*/ 133 h 286"/>
                <a:gd name="T16" fmla="*/ 22 w 437"/>
                <a:gd name="T17" fmla="*/ 47 h 286"/>
                <a:gd name="T18" fmla="*/ 0 w 437"/>
                <a:gd name="T19" fmla="*/ 18 h 286"/>
                <a:gd name="T20" fmla="*/ 24 w 437"/>
                <a:gd name="T21" fmla="*/ 0 h 286"/>
                <a:gd name="T22" fmla="*/ 45 w 437"/>
                <a:gd name="T23" fmla="*/ 31 h 286"/>
                <a:gd name="T24" fmla="*/ 128 w 437"/>
                <a:gd name="T25" fmla="*/ 123 h 286"/>
                <a:gd name="T26" fmla="*/ 155 w 437"/>
                <a:gd name="T27" fmla="*/ 107 h 286"/>
                <a:gd name="T28" fmla="*/ 177 w 437"/>
                <a:gd name="T29" fmla="*/ 97 h 286"/>
                <a:gd name="T30" fmla="*/ 226 w 437"/>
                <a:gd name="T31" fmla="*/ 60 h 286"/>
                <a:gd name="T32" fmla="*/ 222 w 437"/>
                <a:gd name="T33" fmla="*/ 41 h 286"/>
                <a:gd name="T34" fmla="*/ 244 w 437"/>
                <a:gd name="T35" fmla="*/ 32 h 286"/>
                <a:gd name="T36" fmla="*/ 278 w 437"/>
                <a:gd name="T37" fmla="*/ 16 h 286"/>
                <a:gd name="T38" fmla="*/ 321 w 437"/>
                <a:gd name="T39" fmla="*/ 10 h 286"/>
                <a:gd name="T40" fmla="*/ 332 w 437"/>
                <a:gd name="T41" fmla="*/ 35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7" h="286">
                  <a:moveTo>
                    <a:pt x="437" y="61"/>
                  </a:moveTo>
                  <a:lnTo>
                    <a:pt x="373" y="72"/>
                  </a:lnTo>
                  <a:lnTo>
                    <a:pt x="329" y="103"/>
                  </a:lnTo>
                  <a:lnTo>
                    <a:pt x="336" y="146"/>
                  </a:lnTo>
                  <a:lnTo>
                    <a:pt x="293" y="177"/>
                  </a:lnTo>
                  <a:lnTo>
                    <a:pt x="222" y="246"/>
                  </a:lnTo>
                  <a:lnTo>
                    <a:pt x="179" y="286"/>
                  </a:lnTo>
                  <a:lnTo>
                    <a:pt x="129" y="238"/>
                  </a:lnTo>
                  <a:lnTo>
                    <a:pt x="30" y="85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59" y="57"/>
                  </a:lnTo>
                  <a:lnTo>
                    <a:pt x="168" y="220"/>
                  </a:lnTo>
                  <a:lnTo>
                    <a:pt x="205" y="192"/>
                  </a:lnTo>
                  <a:lnTo>
                    <a:pt x="235" y="175"/>
                  </a:lnTo>
                  <a:lnTo>
                    <a:pt x="297" y="108"/>
                  </a:lnTo>
                  <a:lnTo>
                    <a:pt x="292" y="75"/>
                  </a:lnTo>
                  <a:lnTo>
                    <a:pt x="321" y="58"/>
                  </a:lnTo>
                  <a:lnTo>
                    <a:pt x="366" y="29"/>
                  </a:lnTo>
                  <a:lnTo>
                    <a:pt x="422" y="19"/>
                  </a:lnTo>
                  <a:lnTo>
                    <a:pt x="437" y="6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18" name="Freeform 122"/>
            <p:cNvSpPr>
              <a:spLocks/>
            </p:cNvSpPr>
            <p:nvPr/>
          </p:nvSpPr>
          <p:spPr bwMode="auto">
            <a:xfrm>
              <a:off x="5126" y="2717"/>
              <a:ext cx="346" cy="510"/>
            </a:xfrm>
            <a:custGeom>
              <a:avLst/>
              <a:gdLst>
                <a:gd name="T0" fmla="*/ 0 w 370"/>
                <a:gd name="T1" fmla="*/ 45 h 592"/>
                <a:gd name="T2" fmla="*/ 14 w 370"/>
                <a:gd name="T3" fmla="*/ 64 h 592"/>
                <a:gd name="T4" fmla="*/ 44 w 370"/>
                <a:gd name="T5" fmla="*/ 71 h 592"/>
                <a:gd name="T6" fmla="*/ 53 w 370"/>
                <a:gd name="T7" fmla="*/ 57 h 592"/>
                <a:gd name="T8" fmla="*/ 84 w 370"/>
                <a:gd name="T9" fmla="*/ 40 h 592"/>
                <a:gd name="T10" fmla="*/ 165 w 370"/>
                <a:gd name="T11" fmla="*/ 74 h 592"/>
                <a:gd name="T12" fmla="*/ 207 w 370"/>
                <a:gd name="T13" fmla="*/ 94 h 592"/>
                <a:gd name="T14" fmla="*/ 205 w 370"/>
                <a:gd name="T15" fmla="*/ 113 h 592"/>
                <a:gd name="T16" fmla="*/ 219 w 370"/>
                <a:gd name="T17" fmla="*/ 149 h 592"/>
                <a:gd name="T18" fmla="*/ 241 w 370"/>
                <a:gd name="T19" fmla="*/ 190 h 592"/>
                <a:gd name="T20" fmla="*/ 250 w 370"/>
                <a:gd name="T21" fmla="*/ 227 h 592"/>
                <a:gd name="T22" fmla="*/ 258 w 370"/>
                <a:gd name="T23" fmla="*/ 263 h 592"/>
                <a:gd name="T24" fmla="*/ 185 w 370"/>
                <a:gd name="T25" fmla="*/ 302 h 592"/>
                <a:gd name="T26" fmla="*/ 196 w 370"/>
                <a:gd name="T27" fmla="*/ 326 h 592"/>
                <a:gd name="T28" fmla="*/ 249 w 370"/>
                <a:gd name="T29" fmla="*/ 302 h 592"/>
                <a:gd name="T30" fmla="*/ 279 w 370"/>
                <a:gd name="T31" fmla="*/ 272 h 592"/>
                <a:gd name="T32" fmla="*/ 283 w 370"/>
                <a:gd name="T33" fmla="*/ 234 h 592"/>
                <a:gd name="T34" fmla="*/ 253 w 370"/>
                <a:gd name="T35" fmla="*/ 164 h 592"/>
                <a:gd name="T36" fmla="*/ 255 w 370"/>
                <a:gd name="T37" fmla="*/ 141 h 592"/>
                <a:gd name="T38" fmla="*/ 237 w 370"/>
                <a:gd name="T39" fmla="*/ 117 h 592"/>
                <a:gd name="T40" fmla="*/ 237 w 370"/>
                <a:gd name="T41" fmla="*/ 59 h 592"/>
                <a:gd name="T42" fmla="*/ 196 w 370"/>
                <a:gd name="T43" fmla="*/ 44 h 592"/>
                <a:gd name="T44" fmla="*/ 151 w 370"/>
                <a:gd name="T45" fmla="*/ 26 h 592"/>
                <a:gd name="T46" fmla="*/ 102 w 370"/>
                <a:gd name="T47" fmla="*/ 16 h 592"/>
                <a:gd name="T48" fmla="*/ 50 w 370"/>
                <a:gd name="T49" fmla="*/ 0 h 592"/>
                <a:gd name="T50" fmla="*/ 38 w 370"/>
                <a:gd name="T51" fmla="*/ 20 h 592"/>
                <a:gd name="T52" fmla="*/ 0 w 370"/>
                <a:gd name="T53" fmla="*/ 45 h 5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0" h="592">
                  <a:moveTo>
                    <a:pt x="0" y="81"/>
                  </a:moveTo>
                  <a:lnTo>
                    <a:pt x="18" y="116"/>
                  </a:lnTo>
                  <a:lnTo>
                    <a:pt x="57" y="128"/>
                  </a:lnTo>
                  <a:lnTo>
                    <a:pt x="69" y="103"/>
                  </a:lnTo>
                  <a:lnTo>
                    <a:pt x="110" y="72"/>
                  </a:lnTo>
                  <a:lnTo>
                    <a:pt x="215" y="135"/>
                  </a:lnTo>
                  <a:lnTo>
                    <a:pt x="270" y="171"/>
                  </a:lnTo>
                  <a:lnTo>
                    <a:pt x="267" y="205"/>
                  </a:lnTo>
                  <a:lnTo>
                    <a:pt x="286" y="270"/>
                  </a:lnTo>
                  <a:lnTo>
                    <a:pt x="315" y="345"/>
                  </a:lnTo>
                  <a:lnTo>
                    <a:pt x="326" y="411"/>
                  </a:lnTo>
                  <a:lnTo>
                    <a:pt x="337" y="477"/>
                  </a:lnTo>
                  <a:lnTo>
                    <a:pt x="243" y="549"/>
                  </a:lnTo>
                  <a:lnTo>
                    <a:pt x="258" y="592"/>
                  </a:lnTo>
                  <a:lnTo>
                    <a:pt x="325" y="547"/>
                  </a:lnTo>
                  <a:lnTo>
                    <a:pt x="365" y="495"/>
                  </a:lnTo>
                  <a:lnTo>
                    <a:pt x="370" y="426"/>
                  </a:lnTo>
                  <a:lnTo>
                    <a:pt x="332" y="297"/>
                  </a:lnTo>
                  <a:lnTo>
                    <a:pt x="334" y="256"/>
                  </a:lnTo>
                  <a:lnTo>
                    <a:pt x="310" y="212"/>
                  </a:lnTo>
                  <a:lnTo>
                    <a:pt x="310" y="108"/>
                  </a:lnTo>
                  <a:lnTo>
                    <a:pt x="258" y="80"/>
                  </a:lnTo>
                  <a:lnTo>
                    <a:pt x="198" y="48"/>
                  </a:lnTo>
                  <a:lnTo>
                    <a:pt x="134" y="28"/>
                  </a:lnTo>
                  <a:lnTo>
                    <a:pt x="66" y="0"/>
                  </a:lnTo>
                  <a:lnTo>
                    <a:pt x="50" y="3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19" name="Freeform 123"/>
            <p:cNvSpPr>
              <a:spLocks noChangeAspect="1"/>
            </p:cNvSpPr>
            <p:nvPr/>
          </p:nvSpPr>
          <p:spPr bwMode="auto">
            <a:xfrm rot="29193" flipH="1">
              <a:off x="5152" y="2766"/>
              <a:ext cx="69" cy="68"/>
            </a:xfrm>
            <a:custGeom>
              <a:avLst/>
              <a:gdLst>
                <a:gd name="T0" fmla="*/ 0 w 89"/>
                <a:gd name="T1" fmla="*/ 0 h 90"/>
                <a:gd name="T2" fmla="*/ 5 w 89"/>
                <a:gd name="T3" fmla="*/ 9 h 90"/>
                <a:gd name="T4" fmla="*/ 13 w 89"/>
                <a:gd name="T5" fmla="*/ 17 h 90"/>
                <a:gd name="T6" fmla="*/ 22 w 89"/>
                <a:gd name="T7" fmla="*/ 24 h 90"/>
                <a:gd name="T8" fmla="*/ 32 w 89"/>
                <a:gd name="T9" fmla="*/ 29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90">
                  <a:moveTo>
                    <a:pt x="0" y="0"/>
                  </a:moveTo>
                  <a:lnTo>
                    <a:pt x="15" y="28"/>
                  </a:lnTo>
                  <a:lnTo>
                    <a:pt x="36" y="54"/>
                  </a:lnTo>
                  <a:lnTo>
                    <a:pt x="61" y="74"/>
                  </a:lnTo>
                  <a:lnTo>
                    <a:pt x="89" y="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0" name="Freeform 124"/>
            <p:cNvSpPr>
              <a:spLocks/>
            </p:cNvSpPr>
            <p:nvPr/>
          </p:nvSpPr>
          <p:spPr bwMode="auto">
            <a:xfrm>
              <a:off x="5051" y="2729"/>
              <a:ext cx="77" cy="88"/>
            </a:xfrm>
            <a:custGeom>
              <a:avLst/>
              <a:gdLst>
                <a:gd name="T0" fmla="*/ 3 w 82"/>
                <a:gd name="T1" fmla="*/ 0 h 102"/>
                <a:gd name="T2" fmla="*/ 0 w 82"/>
                <a:gd name="T3" fmla="*/ 19 h 102"/>
                <a:gd name="T4" fmla="*/ 23 w 82"/>
                <a:gd name="T5" fmla="*/ 41 h 102"/>
                <a:gd name="T6" fmla="*/ 48 w 82"/>
                <a:gd name="T7" fmla="*/ 57 h 102"/>
                <a:gd name="T8" fmla="*/ 64 w 82"/>
                <a:gd name="T9" fmla="*/ 36 h 102"/>
                <a:gd name="T10" fmla="*/ 25 w 82"/>
                <a:gd name="T11" fmla="*/ 1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02">
                  <a:moveTo>
                    <a:pt x="3" y="0"/>
                  </a:moveTo>
                  <a:lnTo>
                    <a:pt x="0" y="34"/>
                  </a:lnTo>
                  <a:lnTo>
                    <a:pt x="31" y="75"/>
                  </a:lnTo>
                  <a:lnTo>
                    <a:pt x="62" y="102"/>
                  </a:lnTo>
                  <a:lnTo>
                    <a:pt x="82" y="66"/>
                  </a:lnTo>
                  <a:lnTo>
                    <a:pt x="33" y="29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1" name="Freeform 125"/>
            <p:cNvSpPr>
              <a:spLocks/>
            </p:cNvSpPr>
            <p:nvPr/>
          </p:nvSpPr>
          <p:spPr bwMode="auto">
            <a:xfrm rot="-572292">
              <a:off x="5166" y="2926"/>
              <a:ext cx="129" cy="68"/>
            </a:xfrm>
            <a:custGeom>
              <a:avLst/>
              <a:gdLst>
                <a:gd name="T0" fmla="*/ 3513 w 17"/>
                <a:gd name="T1" fmla="*/ 0 h 7"/>
                <a:gd name="T2" fmla="*/ 0 w 17"/>
                <a:gd name="T3" fmla="*/ 26607 h 7"/>
                <a:gd name="T4" fmla="*/ 20094 w 17"/>
                <a:gd name="T5" fmla="*/ 35768 h 7"/>
                <a:gd name="T6" fmla="*/ 49809 w 17"/>
                <a:gd name="T7" fmla="*/ 62375 h 7"/>
                <a:gd name="T8" fmla="*/ 56373 w 17"/>
                <a:gd name="T9" fmla="*/ 35768 h 7"/>
                <a:gd name="T10" fmla="*/ 43245 w 17"/>
                <a:gd name="T11" fmla="*/ 17457 h 7"/>
                <a:gd name="T12" fmla="*/ 29716 w 17"/>
                <a:gd name="T13" fmla="*/ 9151 h 7"/>
                <a:gd name="T14" fmla="*/ 3513 w 17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7">
                  <a:moveTo>
                    <a:pt x="1" y="0"/>
                  </a:moveTo>
                  <a:lnTo>
                    <a:pt x="0" y="3"/>
                  </a:lnTo>
                  <a:lnTo>
                    <a:pt x="6" y="4"/>
                  </a:lnTo>
                  <a:lnTo>
                    <a:pt x="15" y="7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9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2" name="Freeform 126"/>
            <p:cNvSpPr>
              <a:spLocks/>
            </p:cNvSpPr>
            <p:nvPr/>
          </p:nvSpPr>
          <p:spPr bwMode="auto">
            <a:xfrm rot="-572292">
              <a:off x="5164" y="2961"/>
              <a:ext cx="68" cy="135"/>
            </a:xfrm>
            <a:custGeom>
              <a:avLst/>
              <a:gdLst>
                <a:gd name="T0" fmla="*/ 6452 w 9"/>
                <a:gd name="T1" fmla="*/ 0 h 14"/>
                <a:gd name="T2" fmla="*/ 3423 w 9"/>
                <a:gd name="T3" fmla="*/ 51975 h 14"/>
                <a:gd name="T4" fmla="*/ 0 w 9"/>
                <a:gd name="T5" fmla="*/ 78011 h 14"/>
                <a:gd name="T6" fmla="*/ 3423 w 9"/>
                <a:gd name="T7" fmla="*/ 112050 h 14"/>
                <a:gd name="T8" fmla="*/ 19410 w 9"/>
                <a:gd name="T9" fmla="*/ 121066 h 14"/>
                <a:gd name="T10" fmla="*/ 19410 w 9"/>
                <a:gd name="T11" fmla="*/ 95030 h 14"/>
                <a:gd name="T12" fmla="*/ 22833 w 9"/>
                <a:gd name="T13" fmla="*/ 43055 h 14"/>
                <a:gd name="T14" fmla="*/ 29346 w 9"/>
                <a:gd name="T15" fmla="*/ 8929 h 14"/>
                <a:gd name="T16" fmla="*/ 6452 w 9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7" y="5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3" name="Freeform 127"/>
            <p:cNvSpPr>
              <a:spLocks/>
            </p:cNvSpPr>
            <p:nvPr/>
          </p:nvSpPr>
          <p:spPr bwMode="auto">
            <a:xfrm rot="-572292">
              <a:off x="5214" y="2991"/>
              <a:ext cx="83" cy="117"/>
            </a:xfrm>
            <a:custGeom>
              <a:avLst/>
              <a:gdLst>
                <a:gd name="T0" fmla="*/ 0 w 11"/>
                <a:gd name="T1" fmla="*/ 90880 h 12"/>
                <a:gd name="T2" fmla="*/ 29208 w 11"/>
                <a:gd name="T3" fmla="*/ 108469 h 12"/>
                <a:gd name="T4" fmla="*/ 29208 w 11"/>
                <a:gd name="T5" fmla="*/ 63024 h 12"/>
                <a:gd name="T6" fmla="*/ 35637 w 1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0" y="10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4" name="Freeform 128"/>
            <p:cNvSpPr>
              <a:spLocks/>
            </p:cNvSpPr>
            <p:nvPr/>
          </p:nvSpPr>
          <p:spPr bwMode="auto">
            <a:xfrm>
              <a:off x="4834" y="2330"/>
              <a:ext cx="58" cy="63"/>
            </a:xfrm>
            <a:custGeom>
              <a:avLst/>
              <a:gdLst>
                <a:gd name="T0" fmla="*/ 19 w 63"/>
                <a:gd name="T1" fmla="*/ 0 h 73"/>
                <a:gd name="T2" fmla="*/ 45 w 63"/>
                <a:gd name="T3" fmla="*/ 41 h 73"/>
                <a:gd name="T4" fmla="*/ 14 w 63"/>
                <a:gd name="T5" fmla="*/ 35 h 73"/>
                <a:gd name="T6" fmla="*/ 0 w 63"/>
                <a:gd name="T7" fmla="*/ 21 h 73"/>
                <a:gd name="T8" fmla="*/ 19 w 63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3">
                  <a:moveTo>
                    <a:pt x="27" y="0"/>
                  </a:moveTo>
                  <a:lnTo>
                    <a:pt x="63" y="73"/>
                  </a:lnTo>
                  <a:lnTo>
                    <a:pt x="19" y="65"/>
                  </a:lnTo>
                  <a:lnTo>
                    <a:pt x="0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5" name="Freeform 129"/>
            <p:cNvSpPr>
              <a:spLocks/>
            </p:cNvSpPr>
            <p:nvPr/>
          </p:nvSpPr>
          <p:spPr bwMode="auto">
            <a:xfrm rot="-572292">
              <a:off x="4967" y="2586"/>
              <a:ext cx="187" cy="21"/>
            </a:xfrm>
            <a:custGeom>
              <a:avLst/>
              <a:gdLst>
                <a:gd name="T0" fmla="*/ 0 w 136"/>
                <a:gd name="T1" fmla="*/ 0 h 12"/>
                <a:gd name="T2" fmla="*/ 96 w 136"/>
                <a:gd name="T3" fmla="*/ 77 h 12"/>
                <a:gd name="T4" fmla="*/ 220 w 136"/>
                <a:gd name="T5" fmla="*/ 114 h 12"/>
                <a:gd name="T6" fmla="*/ 333 w 136"/>
                <a:gd name="T7" fmla="*/ 86 h 12"/>
                <a:gd name="T8" fmla="*/ 485 w 136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2">
                  <a:moveTo>
                    <a:pt x="0" y="0"/>
                  </a:moveTo>
                  <a:lnTo>
                    <a:pt x="27" y="8"/>
                  </a:lnTo>
                  <a:lnTo>
                    <a:pt x="61" y="12"/>
                  </a:lnTo>
                  <a:lnTo>
                    <a:pt x="93" y="9"/>
                  </a:lnTo>
                  <a:lnTo>
                    <a:pt x="136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26" name="Freeform 130"/>
            <p:cNvSpPr>
              <a:spLocks/>
            </p:cNvSpPr>
            <p:nvPr/>
          </p:nvSpPr>
          <p:spPr bwMode="auto">
            <a:xfrm>
              <a:off x="4829" y="2278"/>
              <a:ext cx="387" cy="105"/>
            </a:xfrm>
            <a:custGeom>
              <a:avLst/>
              <a:gdLst>
                <a:gd name="T0" fmla="*/ 316 w 414"/>
                <a:gd name="T1" fmla="*/ 66 h 122"/>
                <a:gd name="T2" fmla="*/ 275 w 414"/>
                <a:gd name="T3" fmla="*/ 59 h 122"/>
                <a:gd name="T4" fmla="*/ 264 w 414"/>
                <a:gd name="T5" fmla="*/ 55 h 122"/>
                <a:gd name="T6" fmla="*/ 229 w 414"/>
                <a:gd name="T7" fmla="*/ 48 h 122"/>
                <a:gd name="T8" fmla="*/ 194 w 414"/>
                <a:gd name="T9" fmla="*/ 44 h 122"/>
                <a:gd name="T10" fmla="*/ 141 w 414"/>
                <a:gd name="T11" fmla="*/ 36 h 122"/>
                <a:gd name="T12" fmla="*/ 104 w 414"/>
                <a:gd name="T13" fmla="*/ 36 h 122"/>
                <a:gd name="T14" fmla="*/ 81 w 414"/>
                <a:gd name="T15" fmla="*/ 36 h 122"/>
                <a:gd name="T16" fmla="*/ 65 w 414"/>
                <a:gd name="T17" fmla="*/ 40 h 122"/>
                <a:gd name="T18" fmla="*/ 46 w 414"/>
                <a:gd name="T19" fmla="*/ 48 h 122"/>
                <a:gd name="T20" fmla="*/ 24 w 414"/>
                <a:gd name="T21" fmla="*/ 53 h 122"/>
                <a:gd name="T22" fmla="*/ 14 w 414"/>
                <a:gd name="T23" fmla="*/ 59 h 122"/>
                <a:gd name="T24" fmla="*/ 7 w 414"/>
                <a:gd name="T25" fmla="*/ 61 h 122"/>
                <a:gd name="T26" fmla="*/ 2 w 414"/>
                <a:gd name="T27" fmla="*/ 55 h 122"/>
                <a:gd name="T28" fmla="*/ 0 w 414"/>
                <a:gd name="T29" fmla="*/ 46 h 122"/>
                <a:gd name="T30" fmla="*/ 8 w 414"/>
                <a:gd name="T31" fmla="*/ 40 h 122"/>
                <a:gd name="T32" fmla="*/ 53 w 414"/>
                <a:gd name="T33" fmla="*/ 18 h 122"/>
                <a:gd name="T34" fmla="*/ 93 w 414"/>
                <a:gd name="T35" fmla="*/ 6 h 122"/>
                <a:gd name="T36" fmla="*/ 142 w 414"/>
                <a:gd name="T37" fmla="*/ 0 h 122"/>
                <a:gd name="T38" fmla="*/ 174 w 414"/>
                <a:gd name="T39" fmla="*/ 3 h 122"/>
                <a:gd name="T40" fmla="*/ 208 w 414"/>
                <a:gd name="T41" fmla="*/ 11 h 122"/>
                <a:gd name="T42" fmla="*/ 251 w 414"/>
                <a:gd name="T43" fmla="*/ 28 h 122"/>
                <a:gd name="T44" fmla="*/ 316 w 414"/>
                <a:gd name="T45" fmla="*/ 66 h 1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4" h="122">
                  <a:moveTo>
                    <a:pt x="414" y="122"/>
                  </a:moveTo>
                  <a:lnTo>
                    <a:pt x="361" y="107"/>
                  </a:lnTo>
                  <a:lnTo>
                    <a:pt x="346" y="100"/>
                  </a:lnTo>
                  <a:lnTo>
                    <a:pt x="300" y="88"/>
                  </a:lnTo>
                  <a:lnTo>
                    <a:pt x="256" y="79"/>
                  </a:lnTo>
                  <a:lnTo>
                    <a:pt x="184" y="66"/>
                  </a:lnTo>
                  <a:lnTo>
                    <a:pt x="136" y="66"/>
                  </a:lnTo>
                  <a:lnTo>
                    <a:pt x="106" y="66"/>
                  </a:lnTo>
                  <a:lnTo>
                    <a:pt x="84" y="74"/>
                  </a:lnTo>
                  <a:lnTo>
                    <a:pt x="60" y="88"/>
                  </a:lnTo>
                  <a:lnTo>
                    <a:pt x="32" y="96"/>
                  </a:lnTo>
                  <a:lnTo>
                    <a:pt x="18" y="108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0" y="84"/>
                  </a:lnTo>
                  <a:lnTo>
                    <a:pt x="12" y="72"/>
                  </a:lnTo>
                  <a:lnTo>
                    <a:pt x="70" y="32"/>
                  </a:lnTo>
                  <a:lnTo>
                    <a:pt x="122" y="11"/>
                  </a:lnTo>
                  <a:lnTo>
                    <a:pt x="186" y="0"/>
                  </a:lnTo>
                  <a:lnTo>
                    <a:pt x="228" y="4"/>
                  </a:lnTo>
                  <a:lnTo>
                    <a:pt x="272" y="20"/>
                  </a:lnTo>
                  <a:lnTo>
                    <a:pt x="328" y="50"/>
                  </a:lnTo>
                  <a:lnTo>
                    <a:pt x="414" y="12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27" name="Freeform 131"/>
            <p:cNvSpPr>
              <a:spLocks/>
            </p:cNvSpPr>
            <p:nvPr/>
          </p:nvSpPr>
          <p:spPr bwMode="auto">
            <a:xfrm>
              <a:off x="4368" y="2674"/>
              <a:ext cx="216" cy="90"/>
            </a:xfrm>
            <a:custGeom>
              <a:avLst/>
              <a:gdLst>
                <a:gd name="T0" fmla="*/ 104 w 231"/>
                <a:gd name="T1" fmla="*/ 8 h 104"/>
                <a:gd name="T2" fmla="*/ 34 w 231"/>
                <a:gd name="T3" fmla="*/ 33 h 104"/>
                <a:gd name="T4" fmla="*/ 0 w 231"/>
                <a:gd name="T5" fmla="*/ 59 h 104"/>
                <a:gd name="T6" fmla="*/ 34 w 231"/>
                <a:gd name="T7" fmla="*/ 59 h 104"/>
                <a:gd name="T8" fmla="*/ 104 w 231"/>
                <a:gd name="T9" fmla="*/ 33 h 104"/>
                <a:gd name="T10" fmla="*/ 173 w 231"/>
                <a:gd name="T11" fmla="*/ 8 h 104"/>
                <a:gd name="T12" fmla="*/ 177 w 231"/>
                <a:gd name="T13" fmla="*/ 0 h 104"/>
                <a:gd name="T14" fmla="*/ 151 w 231"/>
                <a:gd name="T15" fmla="*/ 7 h 104"/>
                <a:gd name="T16" fmla="*/ 129 w 231"/>
                <a:gd name="T17" fmla="*/ 15 h 104"/>
                <a:gd name="T18" fmla="*/ 114 w 231"/>
                <a:gd name="T19" fmla="*/ 15 h 104"/>
                <a:gd name="T20" fmla="*/ 104 w 231"/>
                <a:gd name="T21" fmla="*/ 8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1" h="104">
                  <a:moveTo>
                    <a:pt x="136" y="13"/>
                  </a:moveTo>
                  <a:lnTo>
                    <a:pt x="45" y="59"/>
                  </a:lnTo>
                  <a:lnTo>
                    <a:pt x="0" y="104"/>
                  </a:lnTo>
                  <a:lnTo>
                    <a:pt x="45" y="104"/>
                  </a:lnTo>
                  <a:lnTo>
                    <a:pt x="136" y="59"/>
                  </a:lnTo>
                  <a:lnTo>
                    <a:pt x="227" y="13"/>
                  </a:lnTo>
                  <a:lnTo>
                    <a:pt x="231" y="0"/>
                  </a:lnTo>
                  <a:lnTo>
                    <a:pt x="197" y="12"/>
                  </a:lnTo>
                  <a:lnTo>
                    <a:pt x="169" y="26"/>
                  </a:lnTo>
                  <a:lnTo>
                    <a:pt x="149" y="26"/>
                  </a:lnTo>
                  <a:lnTo>
                    <a:pt x="136" y="13"/>
                  </a:lnTo>
                  <a:close/>
                </a:path>
              </a:pathLst>
            </a:custGeom>
            <a:solidFill>
              <a:srgbClr val="CC99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7728" name="Freeform 132"/>
            <p:cNvSpPr>
              <a:spLocks/>
            </p:cNvSpPr>
            <p:nvPr/>
          </p:nvSpPr>
          <p:spPr bwMode="auto">
            <a:xfrm>
              <a:off x="4670" y="2577"/>
              <a:ext cx="79" cy="48"/>
            </a:xfrm>
            <a:custGeom>
              <a:avLst/>
              <a:gdLst>
                <a:gd name="T0" fmla="*/ 0 w 64"/>
                <a:gd name="T1" fmla="*/ 28 h 46"/>
                <a:gd name="T2" fmla="*/ 106 w 64"/>
                <a:gd name="T3" fmla="*/ 0 h 46"/>
                <a:gd name="T4" fmla="*/ 149 w 64"/>
                <a:gd name="T5" fmla="*/ 32 h 46"/>
                <a:gd name="T6" fmla="*/ 60 w 64"/>
                <a:gd name="T7" fmla="*/ 54 h 46"/>
                <a:gd name="T8" fmla="*/ 41 w 64"/>
                <a:gd name="T9" fmla="*/ 46 h 46"/>
                <a:gd name="T10" fmla="*/ 0 w 64"/>
                <a:gd name="T11" fmla="*/ 2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46">
                  <a:moveTo>
                    <a:pt x="0" y="24"/>
                  </a:moveTo>
                  <a:lnTo>
                    <a:pt x="46" y="0"/>
                  </a:lnTo>
                  <a:lnTo>
                    <a:pt x="64" y="28"/>
                  </a:lnTo>
                  <a:lnTo>
                    <a:pt x="26" y="46"/>
                  </a:lnTo>
                  <a:lnTo>
                    <a:pt x="18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99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7729" name="Freeform 133"/>
            <p:cNvSpPr>
              <a:spLocks/>
            </p:cNvSpPr>
            <p:nvPr/>
          </p:nvSpPr>
          <p:spPr bwMode="auto">
            <a:xfrm>
              <a:off x="4368" y="2731"/>
              <a:ext cx="59" cy="33"/>
            </a:xfrm>
            <a:custGeom>
              <a:avLst/>
              <a:gdLst>
                <a:gd name="T0" fmla="*/ 29 w 63"/>
                <a:gd name="T1" fmla="*/ 0 h 38"/>
                <a:gd name="T2" fmla="*/ 0 w 63"/>
                <a:gd name="T3" fmla="*/ 22 h 38"/>
                <a:gd name="T4" fmla="*/ 43 w 63"/>
                <a:gd name="T5" fmla="*/ 18 h 38"/>
                <a:gd name="T6" fmla="*/ 49 w 63"/>
                <a:gd name="T7" fmla="*/ 7 h 38"/>
                <a:gd name="T8" fmla="*/ 33 w 63"/>
                <a:gd name="T9" fmla="*/ 8 h 38"/>
                <a:gd name="T10" fmla="*/ 29 w 6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8">
                  <a:moveTo>
                    <a:pt x="37" y="0"/>
                  </a:moveTo>
                  <a:lnTo>
                    <a:pt x="0" y="38"/>
                  </a:lnTo>
                  <a:lnTo>
                    <a:pt x="55" y="32"/>
                  </a:lnTo>
                  <a:lnTo>
                    <a:pt x="63" y="12"/>
                  </a:lnTo>
                  <a:lnTo>
                    <a:pt x="43" y="1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7670" name="AutoShape 134"/>
          <p:cNvSpPr>
            <a:spLocks noChangeArrowheads="1"/>
          </p:cNvSpPr>
          <p:nvPr/>
        </p:nvSpPr>
        <p:spPr bwMode="auto">
          <a:xfrm>
            <a:off x="76200" y="5410200"/>
            <a:ext cx="8991600" cy="1219200"/>
          </a:xfrm>
          <a:prstGeom prst="flowChartAlternateProcess">
            <a:avLst/>
          </a:prstGeom>
          <a:solidFill>
            <a:srgbClr val="0000FF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chemeClr val="bg1"/>
                </a:solidFill>
                <a:ea typeface="HGS創英角ﾎﾟｯﾌﾟ体" pitchFamily="50" charset="-128"/>
              </a:rPr>
              <a:t>９工場の加工条件調査を技術部に依頼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209800" y="2362200"/>
            <a:ext cx="5029200" cy="2895600"/>
            <a:chOff x="2209800" y="2362200"/>
            <a:chExt cx="5029200" cy="2895600"/>
          </a:xfrm>
        </p:grpSpPr>
        <p:sp>
          <p:nvSpPr>
            <p:cNvPr id="27658" name="Rectangle 11"/>
            <p:cNvSpPr>
              <a:spLocks noChangeArrowheads="1"/>
            </p:cNvSpPr>
            <p:nvPr/>
          </p:nvSpPr>
          <p:spPr bwMode="auto">
            <a:xfrm>
              <a:off x="2209800" y="2362200"/>
              <a:ext cx="1143000" cy="3810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 dirty="0"/>
                <a:t>広島工場</a:t>
              </a:r>
            </a:p>
          </p:txBody>
        </p:sp>
        <p:sp>
          <p:nvSpPr>
            <p:cNvPr id="27659" name="Rectangle 12"/>
            <p:cNvSpPr>
              <a:spLocks noChangeArrowheads="1"/>
            </p:cNvSpPr>
            <p:nvPr/>
          </p:nvSpPr>
          <p:spPr bwMode="auto">
            <a:xfrm>
              <a:off x="3733800" y="2667000"/>
              <a:ext cx="1143000" cy="3810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/>
                <a:t>京都工場</a:t>
              </a:r>
            </a:p>
          </p:txBody>
        </p:sp>
        <p:sp>
          <p:nvSpPr>
            <p:cNvPr id="27660" name="Rectangle 13"/>
            <p:cNvSpPr>
              <a:spLocks noChangeArrowheads="1"/>
            </p:cNvSpPr>
            <p:nvPr/>
          </p:nvSpPr>
          <p:spPr bwMode="auto">
            <a:xfrm>
              <a:off x="5029200" y="2743200"/>
              <a:ext cx="1295400" cy="3810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/>
                <a:t>富士宮工場</a:t>
              </a:r>
            </a:p>
          </p:txBody>
        </p:sp>
        <p:sp>
          <p:nvSpPr>
            <p:cNvPr id="27661" name="Rectangle 14"/>
            <p:cNvSpPr>
              <a:spLocks noChangeArrowheads="1"/>
            </p:cNvSpPr>
            <p:nvPr/>
          </p:nvSpPr>
          <p:spPr bwMode="auto">
            <a:xfrm>
              <a:off x="6096000" y="3276600"/>
              <a:ext cx="1143000" cy="3810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/>
                <a:t>御殿場工場</a:t>
              </a:r>
            </a:p>
          </p:txBody>
        </p:sp>
        <p:sp>
          <p:nvSpPr>
            <p:cNvPr id="27662" name="Rectangle 15"/>
            <p:cNvSpPr>
              <a:spLocks noChangeArrowheads="1"/>
            </p:cNvSpPr>
            <p:nvPr/>
          </p:nvSpPr>
          <p:spPr bwMode="auto">
            <a:xfrm>
              <a:off x="4000500" y="3810000"/>
              <a:ext cx="1143000" cy="3810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/>
                <a:t>浜松工場</a:t>
              </a:r>
            </a:p>
          </p:txBody>
        </p:sp>
        <p:sp>
          <p:nvSpPr>
            <p:cNvPr id="27663" name="Rectangle 16"/>
            <p:cNvSpPr>
              <a:spLocks noChangeArrowheads="1"/>
            </p:cNvSpPr>
            <p:nvPr/>
          </p:nvSpPr>
          <p:spPr bwMode="auto">
            <a:xfrm>
              <a:off x="5257800" y="3810000"/>
              <a:ext cx="16002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 dirty="0"/>
                <a:t>富士工場</a:t>
              </a:r>
            </a:p>
          </p:txBody>
        </p:sp>
        <p:sp>
          <p:nvSpPr>
            <p:cNvPr id="27665" name="Rectangle 18"/>
            <p:cNvSpPr>
              <a:spLocks noChangeArrowheads="1"/>
            </p:cNvSpPr>
            <p:nvPr/>
          </p:nvSpPr>
          <p:spPr bwMode="auto">
            <a:xfrm>
              <a:off x="5105400" y="4572000"/>
              <a:ext cx="19812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/>
                <a:t>沼津工場</a:t>
              </a:r>
            </a:p>
          </p:txBody>
        </p:sp>
        <p:sp>
          <p:nvSpPr>
            <p:cNvPr id="27666" name="Rectangle 19"/>
            <p:cNvSpPr>
              <a:spLocks noChangeArrowheads="1"/>
            </p:cNvSpPr>
            <p:nvPr/>
          </p:nvSpPr>
          <p:spPr bwMode="auto">
            <a:xfrm>
              <a:off x="5181600" y="4953000"/>
              <a:ext cx="16002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 dirty="0"/>
                <a:t>藤枝工場</a:t>
              </a:r>
            </a:p>
          </p:txBody>
        </p:sp>
        <p:sp>
          <p:nvSpPr>
            <p:cNvPr id="27672" name="Rectangle 136"/>
            <p:cNvSpPr>
              <a:spLocks noChangeArrowheads="1"/>
            </p:cNvSpPr>
            <p:nvPr/>
          </p:nvSpPr>
          <p:spPr bwMode="auto">
            <a:xfrm>
              <a:off x="2895600" y="3429000"/>
              <a:ext cx="19812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/>
                <a:t>名古屋工場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286000" y="2743200"/>
            <a:ext cx="3733800" cy="1066800"/>
            <a:chOff x="2286000" y="2743200"/>
            <a:chExt cx="3733800" cy="1066800"/>
          </a:xfrm>
        </p:grpSpPr>
        <p:sp>
          <p:nvSpPr>
            <p:cNvPr id="27651" name="Oval 4"/>
            <p:cNvSpPr>
              <a:spLocks noChangeArrowheads="1"/>
            </p:cNvSpPr>
            <p:nvPr/>
          </p:nvSpPr>
          <p:spPr bwMode="auto">
            <a:xfrm>
              <a:off x="5791200" y="34290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2" name="Oval 5"/>
            <p:cNvSpPr>
              <a:spLocks noChangeArrowheads="1"/>
            </p:cNvSpPr>
            <p:nvPr/>
          </p:nvSpPr>
          <p:spPr bwMode="auto">
            <a:xfrm>
              <a:off x="5562600" y="34290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3" name="Oval 6"/>
            <p:cNvSpPr>
              <a:spLocks noChangeArrowheads="1"/>
            </p:cNvSpPr>
            <p:nvPr/>
          </p:nvSpPr>
          <p:spPr bwMode="auto">
            <a:xfrm>
              <a:off x="5562600" y="32004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5410200" y="35052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5" name="Oval 8"/>
            <p:cNvSpPr>
              <a:spLocks noChangeArrowheads="1"/>
            </p:cNvSpPr>
            <p:nvPr/>
          </p:nvSpPr>
          <p:spPr bwMode="auto">
            <a:xfrm>
              <a:off x="5257800" y="35814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6" name="Oval 9"/>
            <p:cNvSpPr>
              <a:spLocks noChangeArrowheads="1"/>
            </p:cNvSpPr>
            <p:nvPr/>
          </p:nvSpPr>
          <p:spPr bwMode="auto">
            <a:xfrm>
              <a:off x="3962400" y="30480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7" name="Oval 10"/>
            <p:cNvSpPr>
              <a:spLocks noChangeArrowheads="1"/>
            </p:cNvSpPr>
            <p:nvPr/>
          </p:nvSpPr>
          <p:spPr bwMode="auto">
            <a:xfrm>
              <a:off x="2286000" y="27432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71" name="Oval 135"/>
            <p:cNvSpPr>
              <a:spLocks noChangeArrowheads="1"/>
            </p:cNvSpPr>
            <p:nvPr/>
          </p:nvSpPr>
          <p:spPr bwMode="auto">
            <a:xfrm>
              <a:off x="4724400" y="32004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73" name="Oval 137"/>
            <p:cNvSpPr>
              <a:spLocks noChangeArrowheads="1"/>
            </p:cNvSpPr>
            <p:nvPr/>
          </p:nvSpPr>
          <p:spPr bwMode="auto">
            <a:xfrm>
              <a:off x="5029200" y="3581400"/>
              <a:ext cx="228600" cy="228600"/>
            </a:xfrm>
            <a:prstGeom prst="ellipse">
              <a:avLst/>
            </a:prstGeom>
            <a:solidFill>
              <a:srgbClr val="36FC0E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210059" name="Rectangle 139"/>
          <p:cNvSpPr>
            <a:spLocks noChangeArrowheads="1"/>
          </p:cNvSpPr>
          <p:nvPr/>
        </p:nvSpPr>
        <p:spPr bwMode="auto">
          <a:xfrm>
            <a:off x="4572000" y="2286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対策の検討</a:t>
            </a:r>
          </a:p>
        </p:txBody>
      </p:sp>
      <p:sp>
        <p:nvSpPr>
          <p:cNvPr id="27675" name="AutoShape 140"/>
          <p:cNvSpPr>
            <a:spLocks noChangeArrowheads="1"/>
          </p:cNvSpPr>
          <p:nvPr/>
        </p:nvSpPr>
        <p:spPr bwMode="auto">
          <a:xfrm>
            <a:off x="76200" y="76200"/>
            <a:ext cx="38862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対策の検討と実施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914400"/>
            <a:ext cx="7721600" cy="6858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ker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対策の検討</a:t>
            </a:r>
          </a:p>
        </p:txBody>
      </p:sp>
      <p:grpSp>
        <p:nvGrpSpPr>
          <p:cNvPr id="3" name="Group 880"/>
          <p:cNvGrpSpPr>
            <a:grpSpLocks/>
          </p:cNvGrpSpPr>
          <p:nvPr/>
        </p:nvGrpSpPr>
        <p:grpSpPr bwMode="auto">
          <a:xfrm>
            <a:off x="1066800" y="2438400"/>
            <a:ext cx="533400" cy="2286000"/>
            <a:chOff x="336" y="1536"/>
            <a:chExt cx="1248" cy="1440"/>
          </a:xfrm>
        </p:grpSpPr>
        <p:sp>
          <p:nvSpPr>
            <p:cNvPr id="4" name="AutoShape 861"/>
            <p:cNvSpPr>
              <a:spLocks/>
            </p:cNvSpPr>
            <p:nvPr/>
          </p:nvSpPr>
          <p:spPr bwMode="auto">
            <a:xfrm>
              <a:off x="528" y="1536"/>
              <a:ext cx="1056" cy="1440"/>
            </a:xfrm>
            <a:prstGeom prst="leftBracket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" name="Line 867"/>
            <p:cNvSpPr>
              <a:spLocks noChangeShapeType="1"/>
            </p:cNvSpPr>
            <p:nvPr/>
          </p:nvSpPr>
          <p:spPr bwMode="auto">
            <a:xfrm>
              <a:off x="336" y="216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6" name="Text Box 858"/>
          <p:cNvSpPr txBox="1">
            <a:spLocks noChangeArrowheads="1"/>
          </p:cNvSpPr>
          <p:nvPr/>
        </p:nvSpPr>
        <p:spPr bwMode="auto">
          <a:xfrm>
            <a:off x="533400" y="1676400"/>
            <a:ext cx="498475" cy="3352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 dirty="0">
                <a:latin typeface="Arial" charset="0"/>
              </a:rPr>
              <a:t>＃６穴径大をなくすには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5715000" y="2209800"/>
            <a:ext cx="2514600" cy="457200"/>
            <a:chOff x="5715000" y="2209800"/>
            <a:chExt cx="2514600" cy="457200"/>
          </a:xfrm>
        </p:grpSpPr>
        <p:sp>
          <p:nvSpPr>
            <p:cNvPr id="8" name="Text Box 872"/>
            <p:cNvSpPr txBox="1">
              <a:spLocks noChangeArrowheads="1"/>
            </p:cNvSpPr>
            <p:nvPr/>
          </p:nvSpPr>
          <p:spPr bwMode="auto">
            <a:xfrm>
              <a:off x="6324600" y="2209800"/>
              <a:ext cx="190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 dirty="0">
                  <a:latin typeface="Arial" charset="0"/>
                </a:rPr>
                <a:t>①</a:t>
              </a:r>
              <a:r>
                <a:rPr lang="ja-JP" altLang="en-US" b="1" i="1" dirty="0">
                  <a:latin typeface="Arial" charset="0"/>
                </a:rPr>
                <a:t>現場調整</a:t>
              </a:r>
            </a:p>
          </p:txBody>
        </p:sp>
        <p:sp>
          <p:nvSpPr>
            <p:cNvPr id="9" name="Line 874"/>
            <p:cNvSpPr>
              <a:spLocks noChangeShapeType="1"/>
            </p:cNvSpPr>
            <p:nvPr/>
          </p:nvSpPr>
          <p:spPr bwMode="auto">
            <a:xfrm>
              <a:off x="5715000" y="24384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791200" y="3276600"/>
            <a:ext cx="2971800" cy="900113"/>
            <a:chOff x="5791200" y="3276600"/>
            <a:chExt cx="2971800" cy="900113"/>
          </a:xfrm>
        </p:grpSpPr>
        <p:sp>
          <p:nvSpPr>
            <p:cNvPr id="11" name="Line 875"/>
            <p:cNvSpPr>
              <a:spLocks noChangeShapeType="1"/>
            </p:cNvSpPr>
            <p:nvPr/>
          </p:nvSpPr>
          <p:spPr bwMode="auto">
            <a:xfrm>
              <a:off x="5791200" y="35052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2" name="Group 886"/>
            <p:cNvGrpSpPr>
              <a:grpSpLocks/>
            </p:cNvGrpSpPr>
            <p:nvPr/>
          </p:nvGrpSpPr>
          <p:grpSpPr bwMode="auto">
            <a:xfrm>
              <a:off x="6019800" y="3276600"/>
              <a:ext cx="2743200" cy="900113"/>
              <a:chOff x="3600" y="2064"/>
              <a:chExt cx="1728" cy="567"/>
            </a:xfrm>
          </p:grpSpPr>
          <p:sp>
            <p:nvSpPr>
              <p:cNvPr id="13" name="Text Box 873"/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E250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>
                    <a:latin typeface="Arial" charset="0"/>
                  </a:rPr>
                  <a:t>②</a:t>
                </a:r>
                <a:r>
                  <a:rPr lang="ja-JP" altLang="en-US" b="1" i="1">
                    <a:latin typeface="Arial" charset="0"/>
                  </a:rPr>
                  <a:t>技術課製作</a:t>
                </a:r>
              </a:p>
            </p:txBody>
          </p:sp>
          <p:sp>
            <p:nvSpPr>
              <p:cNvPr id="14" name="Text Box 877"/>
              <p:cNvSpPr txBox="1">
                <a:spLocks noChangeArrowheads="1"/>
              </p:cNvSpPr>
              <p:nvPr/>
            </p:nvSpPr>
            <p:spPr bwMode="auto">
              <a:xfrm>
                <a:off x="3600" y="2400"/>
                <a:ext cx="17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E250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ja-JP" altLang="en-US" sz="1800" b="1" i="1">
                    <a:solidFill>
                      <a:srgbClr val="180B77"/>
                    </a:solidFill>
                    <a:latin typeface="Arial" charset="0"/>
                  </a:rPr>
                  <a:t>京都工場で実績あり</a:t>
                </a:r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5715000" y="4495800"/>
            <a:ext cx="2819400" cy="1174750"/>
            <a:chOff x="5715000" y="4495800"/>
            <a:chExt cx="2819400" cy="1174750"/>
          </a:xfrm>
        </p:grpSpPr>
        <p:sp>
          <p:nvSpPr>
            <p:cNvPr id="16" name="Line 876"/>
            <p:cNvSpPr>
              <a:spLocks noChangeShapeType="1"/>
            </p:cNvSpPr>
            <p:nvPr/>
          </p:nvSpPr>
          <p:spPr bwMode="auto">
            <a:xfrm>
              <a:off x="5715000" y="47244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7" name="Group 887"/>
            <p:cNvGrpSpPr>
              <a:grpSpLocks/>
            </p:cNvGrpSpPr>
            <p:nvPr/>
          </p:nvGrpSpPr>
          <p:grpSpPr bwMode="auto">
            <a:xfrm>
              <a:off x="6172200" y="4495800"/>
              <a:ext cx="2362200" cy="1174750"/>
              <a:chOff x="3696" y="2832"/>
              <a:chExt cx="1488" cy="740"/>
            </a:xfrm>
          </p:grpSpPr>
          <p:sp>
            <p:nvSpPr>
              <p:cNvPr id="18" name="Text Box 878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E250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>
                    <a:latin typeface="Arial" charset="0"/>
                  </a:rPr>
                  <a:t>③</a:t>
                </a:r>
                <a:r>
                  <a:rPr lang="ja-JP" altLang="en-US" b="1" i="1">
                    <a:latin typeface="Arial" charset="0"/>
                  </a:rPr>
                  <a:t>技術課製作</a:t>
                </a:r>
              </a:p>
            </p:txBody>
          </p:sp>
          <p:sp>
            <p:nvSpPr>
              <p:cNvPr id="19" name="Text Box 879"/>
              <p:cNvSpPr txBox="1">
                <a:spLocks noChangeArrowheads="1"/>
              </p:cNvSpPr>
              <p:nvPr/>
            </p:nvSpPr>
            <p:spPr bwMode="auto">
              <a:xfrm>
                <a:off x="3696" y="3168"/>
                <a:ext cx="14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E250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ja-JP" altLang="en-US" sz="1800" b="1" i="1" dirty="0">
                    <a:solidFill>
                      <a:srgbClr val="180B77"/>
                    </a:solidFill>
                    <a:latin typeface="Arial" charset="0"/>
                  </a:rPr>
                  <a:t>浜松工場は全てﾀﾞｲﾔ工具の情報あり</a:t>
                </a:r>
              </a:p>
            </p:txBody>
          </p:sp>
        </p:grpSp>
      </p:grpSp>
      <p:sp>
        <p:nvSpPr>
          <p:cNvPr id="20" name="Text Box 859"/>
          <p:cNvSpPr txBox="1">
            <a:spLocks noChangeArrowheads="1"/>
          </p:cNvSpPr>
          <p:nvPr/>
        </p:nvSpPr>
        <p:spPr bwMode="auto">
          <a:xfrm>
            <a:off x="1295400" y="2216150"/>
            <a:ext cx="2133600" cy="527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400" b="1" i="1">
                <a:latin typeface="Arial" charset="0"/>
              </a:rPr>
              <a:t>荒加工後の工程で切粉を落とす</a:t>
            </a:r>
          </a:p>
        </p:txBody>
      </p:sp>
      <p:sp>
        <p:nvSpPr>
          <p:cNvPr id="21" name="Text Box 860"/>
          <p:cNvSpPr txBox="1">
            <a:spLocks noChangeArrowheads="1"/>
          </p:cNvSpPr>
          <p:nvPr/>
        </p:nvSpPr>
        <p:spPr bwMode="auto">
          <a:xfrm>
            <a:off x="1295400" y="4425950"/>
            <a:ext cx="2133600" cy="633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400" b="1" i="1">
                <a:latin typeface="Arial" charset="0"/>
              </a:rPr>
              <a:t>荒工程で切粉を</a:t>
            </a:r>
          </a:p>
          <a:p>
            <a:pPr eaLnBrk="1" hangingPunct="1"/>
            <a:r>
              <a:rPr lang="ja-JP" altLang="en-US" sz="1400" b="1" i="1">
                <a:latin typeface="Arial" charset="0"/>
              </a:rPr>
              <a:t>残さない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3429000" y="2216150"/>
            <a:ext cx="2286000" cy="527050"/>
            <a:chOff x="3429000" y="2216150"/>
            <a:chExt cx="2286000" cy="527050"/>
          </a:xfrm>
        </p:grpSpPr>
        <p:sp>
          <p:nvSpPr>
            <p:cNvPr id="23" name="Text Box 862"/>
            <p:cNvSpPr txBox="1">
              <a:spLocks noChangeArrowheads="1"/>
            </p:cNvSpPr>
            <p:nvPr/>
          </p:nvSpPr>
          <p:spPr bwMode="auto">
            <a:xfrm>
              <a:off x="3581400" y="2216150"/>
              <a:ext cx="2133600" cy="5270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400" b="1" i="1" dirty="0">
                  <a:latin typeface="Arial" charset="0"/>
                </a:rPr>
                <a:t>中間洗浄工程の能力</a:t>
              </a:r>
              <a:r>
                <a:rPr lang="en-US" altLang="ja-JP" sz="1400" b="1" i="1" dirty="0">
                  <a:latin typeface="Arial" charset="0"/>
                </a:rPr>
                <a:t>UP</a:t>
              </a:r>
              <a:r>
                <a:rPr lang="ja-JP" altLang="en-US" sz="1400" b="1" i="1" dirty="0" err="1">
                  <a:latin typeface="Arial" charset="0"/>
                </a:rPr>
                <a:t>、</a:t>
              </a:r>
              <a:r>
                <a:rPr lang="ja-JP" altLang="en-US" sz="1400" b="1" i="1" dirty="0">
                  <a:latin typeface="Arial" charset="0"/>
                </a:rPr>
                <a:t>ﾉｽﾞﾙ位置、圧力調整</a:t>
              </a:r>
            </a:p>
          </p:txBody>
        </p:sp>
        <p:sp>
          <p:nvSpPr>
            <p:cNvPr id="24" name="Line 882"/>
            <p:cNvSpPr>
              <a:spLocks noChangeShapeType="1"/>
            </p:cNvSpPr>
            <p:nvPr/>
          </p:nvSpPr>
          <p:spPr bwMode="auto">
            <a:xfrm>
              <a:off x="3429000" y="25146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429000" y="3252788"/>
            <a:ext cx="2362200" cy="1800225"/>
            <a:chOff x="3429000" y="3252788"/>
            <a:chExt cx="2362200" cy="1800225"/>
          </a:xfrm>
        </p:grpSpPr>
        <p:sp>
          <p:nvSpPr>
            <p:cNvPr id="26" name="Text Box 863"/>
            <p:cNvSpPr txBox="1">
              <a:spLocks noChangeArrowheads="1"/>
            </p:cNvSpPr>
            <p:nvPr/>
          </p:nvSpPr>
          <p:spPr bwMode="auto">
            <a:xfrm>
              <a:off x="3581400" y="4419600"/>
              <a:ext cx="2133600" cy="6334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400" b="1" i="1">
                  <a:latin typeface="Arial" charset="0"/>
                </a:rPr>
                <a:t>刃先の材質変更</a:t>
              </a:r>
            </a:p>
            <a:p>
              <a:pPr eaLnBrk="1" hangingPunct="1"/>
              <a:r>
                <a:rPr lang="ja-JP" altLang="en-US" sz="1400" b="1" i="1">
                  <a:latin typeface="Arial" charset="0"/>
                </a:rPr>
                <a:t>超硬　⇒　ﾀﾞｲﾔへ</a:t>
              </a:r>
            </a:p>
          </p:txBody>
        </p:sp>
        <p:sp>
          <p:nvSpPr>
            <p:cNvPr id="27" name="Text Box 865"/>
            <p:cNvSpPr txBox="1">
              <a:spLocks noChangeArrowheads="1"/>
            </p:cNvSpPr>
            <p:nvPr/>
          </p:nvSpPr>
          <p:spPr bwMode="auto">
            <a:xfrm>
              <a:off x="3657600" y="3252788"/>
              <a:ext cx="2133600" cy="6334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400" b="1" i="1" dirty="0">
                  <a:latin typeface="Arial" charset="0"/>
                </a:rPr>
                <a:t>刃先の形状変更</a:t>
              </a:r>
            </a:p>
            <a:p>
              <a:pPr eaLnBrk="1" hangingPunct="1"/>
              <a:r>
                <a:rPr lang="ja-JP" altLang="en-US" sz="1400" b="1" i="1" dirty="0">
                  <a:latin typeface="Arial" charset="0"/>
                </a:rPr>
                <a:t>ﾆｯｸ溝の追加</a:t>
              </a:r>
            </a:p>
          </p:txBody>
        </p:sp>
        <p:grpSp>
          <p:nvGrpSpPr>
            <p:cNvPr id="28" name="Group 885"/>
            <p:cNvGrpSpPr>
              <a:grpSpLocks/>
            </p:cNvGrpSpPr>
            <p:nvPr/>
          </p:nvGrpSpPr>
          <p:grpSpPr bwMode="auto">
            <a:xfrm>
              <a:off x="3429000" y="3657600"/>
              <a:ext cx="228600" cy="1066800"/>
              <a:chOff x="1968" y="2304"/>
              <a:chExt cx="144" cy="672"/>
            </a:xfrm>
          </p:grpSpPr>
          <p:sp>
            <p:nvSpPr>
              <p:cNvPr id="29" name="Line 868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30" name="Group 884"/>
              <p:cNvGrpSpPr>
                <a:grpSpLocks/>
              </p:cNvGrpSpPr>
              <p:nvPr/>
            </p:nvGrpSpPr>
            <p:grpSpPr bwMode="auto">
              <a:xfrm>
                <a:off x="1968" y="2304"/>
                <a:ext cx="96" cy="672"/>
                <a:chOff x="1968" y="2304"/>
                <a:chExt cx="96" cy="672"/>
              </a:xfrm>
            </p:grpSpPr>
            <p:sp>
              <p:nvSpPr>
                <p:cNvPr id="31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2016" y="2304"/>
                  <a:ext cx="0" cy="6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Line 883"/>
                <p:cNvSpPr>
                  <a:spLocks noChangeShapeType="1"/>
                </p:cNvSpPr>
                <p:nvPr/>
              </p:nvSpPr>
              <p:spPr bwMode="auto">
                <a:xfrm>
                  <a:off x="1968" y="297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3" name="AutoShape 888"/>
          <p:cNvSpPr>
            <a:spLocks noChangeArrowheads="1"/>
          </p:cNvSpPr>
          <p:nvPr/>
        </p:nvSpPr>
        <p:spPr bwMode="auto">
          <a:xfrm>
            <a:off x="76200" y="76200"/>
            <a:ext cx="38862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対策の検討と実施</a:t>
            </a:r>
          </a:p>
        </p:txBody>
      </p:sp>
      <p:pic>
        <p:nvPicPr>
          <p:cNvPr id="34" name="Picture 1058" descr="handdo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0635">
            <a:off x="8074285" y="2799899"/>
            <a:ext cx="804074" cy="12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2370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124458" y="731838"/>
            <a:ext cx="8856984" cy="293526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7216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ffectLst/>
                <a:latin typeface="HG正楷書体-PRO" pitchFamily="66" charset="-128"/>
                <a:ea typeface="HG正楷書体-PRO" pitchFamily="66" charset="-128"/>
              </a:rPr>
              <a:t>対策の実施１</a:t>
            </a:r>
            <a:endParaRPr lang="ja-JP" altLang="en-US" kern="0" dirty="0">
              <a:effectLst/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Text Box 103"/>
          <p:cNvSpPr txBox="1">
            <a:spLocks noChangeArrowheads="1"/>
          </p:cNvSpPr>
          <p:nvPr/>
        </p:nvSpPr>
        <p:spPr bwMode="auto">
          <a:xfrm>
            <a:off x="4058318" y="980728"/>
            <a:ext cx="4724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b="1" i="1" dirty="0">
                <a:latin typeface="ＭＳ Ｐゴシック" pitchFamily="50" charset="-128"/>
              </a:rPr>
              <a:t>荒工程後の水切り工程でエアブローノズル調整</a:t>
            </a: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 rot="1566920">
            <a:off x="590940" y="1908655"/>
            <a:ext cx="1187627" cy="1227725"/>
            <a:chOff x="4780124" y="2423275"/>
            <a:chExt cx="1728606" cy="177109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7422">
              <a:off x="5556230" y="2423275"/>
              <a:ext cx="952500" cy="952500"/>
            </a:xfrm>
            <a:prstGeom prst="rect">
              <a:avLst/>
            </a:prstGeom>
          </p:spPr>
        </p:pic>
        <p:grpSp>
          <p:nvGrpSpPr>
            <p:cNvPr id="8" name="グループ化 7"/>
            <p:cNvGrpSpPr/>
            <p:nvPr/>
          </p:nvGrpSpPr>
          <p:grpSpPr>
            <a:xfrm rot="238955">
              <a:off x="4780124" y="3394833"/>
              <a:ext cx="1289291" cy="799539"/>
              <a:chOff x="4858995" y="3029322"/>
              <a:chExt cx="1289291" cy="799539"/>
            </a:xfrm>
          </p:grpSpPr>
          <p:sp>
            <p:nvSpPr>
              <p:cNvPr id="9" name="台形 8"/>
              <p:cNvSpPr/>
              <p:nvPr/>
            </p:nvSpPr>
            <p:spPr bwMode="auto">
              <a:xfrm rot="1206046">
                <a:off x="5945564" y="3261763"/>
                <a:ext cx="197880" cy="135575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0" name="台形 9"/>
              <p:cNvSpPr/>
              <p:nvPr/>
            </p:nvSpPr>
            <p:spPr bwMode="auto">
              <a:xfrm rot="2033303">
                <a:off x="5891635" y="3366136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1" name="台形 10"/>
              <p:cNvSpPr/>
              <p:nvPr/>
            </p:nvSpPr>
            <p:spPr bwMode="auto">
              <a:xfrm rot="3180817">
                <a:off x="5747102" y="3510357"/>
                <a:ext cx="197880" cy="139344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台形 11"/>
              <p:cNvSpPr/>
              <p:nvPr/>
            </p:nvSpPr>
            <p:spPr bwMode="auto">
              <a:xfrm rot="6174190">
                <a:off x="4970092" y="3623441"/>
                <a:ext cx="197880" cy="168022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3" name="台形 12"/>
              <p:cNvSpPr/>
              <p:nvPr/>
            </p:nvSpPr>
            <p:spPr bwMode="auto">
              <a:xfrm>
                <a:off x="5950406" y="3155364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4" name="台形 13"/>
              <p:cNvSpPr/>
              <p:nvPr/>
            </p:nvSpPr>
            <p:spPr bwMode="auto">
              <a:xfrm rot="3143555">
                <a:off x="5829353" y="3448528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5" name="台形 14"/>
              <p:cNvSpPr/>
              <p:nvPr/>
            </p:nvSpPr>
            <p:spPr bwMode="auto">
              <a:xfrm rot="4387127">
                <a:off x="5566689" y="3586178"/>
                <a:ext cx="197880" cy="195268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台形 15"/>
              <p:cNvSpPr/>
              <p:nvPr/>
            </p:nvSpPr>
            <p:spPr bwMode="auto">
              <a:xfrm rot="5826463">
                <a:off x="5123644" y="3631220"/>
                <a:ext cx="197880" cy="17464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7" name="台形 16"/>
              <p:cNvSpPr/>
              <p:nvPr/>
            </p:nvSpPr>
            <p:spPr bwMode="auto">
              <a:xfrm>
                <a:off x="5945564" y="3029322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" name="台形 17"/>
              <p:cNvSpPr/>
              <p:nvPr/>
            </p:nvSpPr>
            <p:spPr bwMode="auto">
              <a:xfrm rot="6068998">
                <a:off x="4835485" y="3593837"/>
                <a:ext cx="197880" cy="150860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" name="台形 18"/>
              <p:cNvSpPr/>
              <p:nvPr/>
            </p:nvSpPr>
            <p:spPr bwMode="auto">
              <a:xfrm rot="3673589">
                <a:off x="5617830" y="3572916"/>
                <a:ext cx="197880" cy="128988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0" name="台形 19"/>
              <p:cNvSpPr/>
              <p:nvPr/>
            </p:nvSpPr>
            <p:spPr bwMode="auto">
              <a:xfrm rot="5400000">
                <a:off x="5240433" y="3647223"/>
                <a:ext cx="207583" cy="155694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1" name="台形 20"/>
              <p:cNvSpPr/>
              <p:nvPr/>
            </p:nvSpPr>
            <p:spPr bwMode="auto">
              <a:xfrm rot="5189757">
                <a:off x="5409231" y="3624041"/>
                <a:ext cx="197880" cy="186318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22" name="グループ化 21"/>
          <p:cNvGrpSpPr/>
          <p:nvPr/>
        </p:nvGrpSpPr>
        <p:grpSpPr>
          <a:xfrm>
            <a:off x="1025609" y="1665209"/>
            <a:ext cx="1851801" cy="403411"/>
            <a:chOff x="5343820" y="4782213"/>
            <a:chExt cx="1851801" cy="403411"/>
          </a:xfrm>
          <a:solidFill>
            <a:srgbClr val="DDDDDD"/>
          </a:solidFill>
        </p:grpSpPr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5343820" y="4782213"/>
              <a:ext cx="1851801" cy="322730"/>
              <a:chOff x="457" y="203"/>
              <a:chExt cx="379" cy="68"/>
            </a:xfrm>
            <a:grpFill/>
          </p:grpSpPr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 flipH="1" flipV="1">
                <a:off x="457" y="203"/>
                <a:ext cx="379" cy="68"/>
              </a:xfrm>
              <a:custGeom>
                <a:avLst/>
                <a:gdLst>
                  <a:gd name="T0" fmla="*/ 374 w 379"/>
                  <a:gd name="T1" fmla="*/ 0 h 68"/>
                  <a:gd name="T2" fmla="*/ 62 w 379"/>
                  <a:gd name="T3" fmla="*/ 0 h 68"/>
                  <a:gd name="T4" fmla="*/ 61 w 379"/>
                  <a:gd name="T5" fmla="*/ 1 h 68"/>
                  <a:gd name="T6" fmla="*/ 61 w 379"/>
                  <a:gd name="T7" fmla="*/ 5 h 68"/>
                  <a:gd name="T8" fmla="*/ 60 w 379"/>
                  <a:gd name="T9" fmla="*/ 6 h 68"/>
                  <a:gd name="T10" fmla="*/ 2 w 379"/>
                  <a:gd name="T11" fmla="*/ 6 h 68"/>
                  <a:gd name="T12" fmla="*/ 0 w 379"/>
                  <a:gd name="T13" fmla="*/ 7 h 68"/>
                  <a:gd name="T14" fmla="*/ 2 w 379"/>
                  <a:gd name="T15" fmla="*/ 64 h 68"/>
                  <a:gd name="T16" fmla="*/ 50 w 379"/>
                  <a:gd name="T17" fmla="*/ 68 h 68"/>
                  <a:gd name="T18" fmla="*/ 50 w 379"/>
                  <a:gd name="T19" fmla="*/ 62 h 68"/>
                  <a:gd name="T20" fmla="*/ 55 w 379"/>
                  <a:gd name="T21" fmla="*/ 56 h 68"/>
                  <a:gd name="T22" fmla="*/ 376 w 379"/>
                  <a:gd name="T23" fmla="*/ 56 h 68"/>
                  <a:gd name="T24" fmla="*/ 378 w 379"/>
                  <a:gd name="T25" fmla="*/ 55 h 68"/>
                  <a:gd name="T26" fmla="*/ 379 w 379"/>
                  <a:gd name="T27" fmla="*/ 7 h 68"/>
                  <a:gd name="T28" fmla="*/ 378 w 379"/>
                  <a:gd name="T29" fmla="*/ 5 h 68"/>
                  <a:gd name="T30" fmla="*/ 376 w 379"/>
                  <a:gd name="T31" fmla="*/ 5 h 68"/>
                  <a:gd name="T32" fmla="*/ 376 w 379"/>
                  <a:gd name="T33" fmla="*/ 1 h 68"/>
                  <a:gd name="T34" fmla="*/ 374 w 379"/>
                  <a:gd name="T35" fmla="*/ 0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9" h="68">
                    <a:moveTo>
                      <a:pt x="374" y="0"/>
                    </a:moveTo>
                    <a:lnTo>
                      <a:pt x="62" y="0"/>
                    </a:lnTo>
                    <a:lnTo>
                      <a:pt x="61" y="1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64"/>
                    </a:lnTo>
                    <a:lnTo>
                      <a:pt x="50" y="68"/>
                    </a:lnTo>
                    <a:lnTo>
                      <a:pt x="50" y="62"/>
                    </a:lnTo>
                    <a:lnTo>
                      <a:pt x="55" y="56"/>
                    </a:lnTo>
                    <a:lnTo>
                      <a:pt x="376" y="56"/>
                    </a:lnTo>
                    <a:lnTo>
                      <a:pt x="378" y="55"/>
                    </a:lnTo>
                    <a:lnTo>
                      <a:pt x="379" y="7"/>
                    </a:lnTo>
                    <a:lnTo>
                      <a:pt x="378" y="5"/>
                    </a:lnTo>
                    <a:lnTo>
                      <a:pt x="376" y="5"/>
                    </a:lnTo>
                    <a:lnTo>
                      <a:pt x="376" y="1"/>
                    </a:lnTo>
                    <a:lnTo>
                      <a:pt x="374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 flipH="1" flipV="1">
                <a:off x="460" y="266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5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48"/>
              <p:cNvSpPr>
                <a:spLocks noChangeShapeType="1"/>
              </p:cNvSpPr>
              <p:nvPr/>
            </p:nvSpPr>
            <p:spPr bwMode="auto">
              <a:xfrm flipH="1" flipV="1">
                <a:off x="463" y="240"/>
                <a:ext cx="0" cy="2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 flipH="1" flipV="1">
                <a:off x="458" y="215"/>
                <a:ext cx="12" cy="25"/>
              </a:xfrm>
              <a:custGeom>
                <a:avLst/>
                <a:gdLst>
                  <a:gd name="T0" fmla="*/ 12 w 12"/>
                  <a:gd name="T1" fmla="*/ 0 h 25"/>
                  <a:gd name="T2" fmla="*/ 2 w 12"/>
                  <a:gd name="T3" fmla="*/ 0 h 25"/>
                  <a:gd name="T4" fmla="*/ 0 w 12"/>
                  <a:gd name="T5" fmla="*/ 1 h 25"/>
                  <a:gd name="T6" fmla="*/ 0 w 12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 flipH="1" flipV="1">
                <a:off x="494" y="226"/>
                <a:ext cx="29" cy="45"/>
              </a:xfrm>
              <a:custGeom>
                <a:avLst/>
                <a:gdLst>
                  <a:gd name="T0" fmla="*/ 29 w 29"/>
                  <a:gd name="T1" fmla="*/ 0 h 45"/>
                  <a:gd name="T2" fmla="*/ 27 w 29"/>
                  <a:gd name="T3" fmla="*/ 44 h 45"/>
                  <a:gd name="T4" fmla="*/ 25 w 29"/>
                  <a:gd name="T5" fmla="*/ 45 h 45"/>
                  <a:gd name="T6" fmla="*/ 2 w 29"/>
                  <a:gd name="T7" fmla="*/ 45 h 45"/>
                  <a:gd name="T8" fmla="*/ 1 w 29"/>
                  <a:gd name="T9" fmla="*/ 44 h 45"/>
                  <a:gd name="T10" fmla="*/ 0 w 29"/>
                  <a:gd name="T11" fmla="*/ 3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9" y="0"/>
                    </a:moveTo>
                    <a:lnTo>
                      <a:pt x="27" y="44"/>
                    </a:lnTo>
                    <a:lnTo>
                      <a:pt x="25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51"/>
              <p:cNvSpPr>
                <a:spLocks/>
              </p:cNvSpPr>
              <p:nvPr/>
            </p:nvSpPr>
            <p:spPr bwMode="auto">
              <a:xfrm flipH="1" flipV="1">
                <a:off x="521" y="239"/>
                <a:ext cx="23" cy="32"/>
              </a:xfrm>
              <a:custGeom>
                <a:avLst/>
                <a:gdLst>
                  <a:gd name="T0" fmla="*/ 21 w 23"/>
                  <a:gd name="T1" fmla="*/ 0 h 32"/>
                  <a:gd name="T2" fmla="*/ 23 w 23"/>
                  <a:gd name="T3" fmla="*/ 32 h 32"/>
                  <a:gd name="T4" fmla="*/ 22 w 23"/>
                  <a:gd name="T5" fmla="*/ 31 h 32"/>
                  <a:gd name="T6" fmla="*/ 0 w 23"/>
                  <a:gd name="T7" fmla="*/ 31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2">
                    <a:moveTo>
                      <a:pt x="21" y="0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52"/>
              <p:cNvSpPr>
                <a:spLocks/>
              </p:cNvSpPr>
              <p:nvPr/>
            </p:nvSpPr>
            <p:spPr bwMode="auto">
              <a:xfrm flipH="1" flipV="1">
                <a:off x="544" y="226"/>
                <a:ext cx="29" cy="45"/>
              </a:xfrm>
              <a:custGeom>
                <a:avLst/>
                <a:gdLst>
                  <a:gd name="T0" fmla="*/ 29 w 29"/>
                  <a:gd name="T1" fmla="*/ 0 h 45"/>
                  <a:gd name="T2" fmla="*/ 28 w 29"/>
                  <a:gd name="T3" fmla="*/ 44 h 45"/>
                  <a:gd name="T4" fmla="*/ 27 w 29"/>
                  <a:gd name="T5" fmla="*/ 45 h 45"/>
                  <a:gd name="T6" fmla="*/ 2 w 29"/>
                  <a:gd name="T7" fmla="*/ 45 h 45"/>
                  <a:gd name="T8" fmla="*/ 1 w 29"/>
                  <a:gd name="T9" fmla="*/ 44 h 45"/>
                  <a:gd name="T10" fmla="*/ 0 w 29"/>
                  <a:gd name="T11" fmla="*/ 3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9" y="0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 flipH="1" flipV="1">
                <a:off x="523" y="230"/>
                <a:ext cx="2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/>
            </p:nvSpPr>
            <p:spPr bwMode="auto">
              <a:xfrm flipH="1" flipV="1">
                <a:off x="556" y="217"/>
                <a:ext cx="0" cy="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H="1" flipV="1">
                <a:off x="534" y="217"/>
                <a:ext cx="0" cy="1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 flipH="1" flipV="1">
                <a:off x="515" y="217"/>
                <a:ext cx="0" cy="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57"/>
              <p:cNvSpPr>
                <a:spLocks noChangeShapeType="1"/>
              </p:cNvSpPr>
              <p:nvPr/>
            </p:nvSpPr>
            <p:spPr bwMode="auto">
              <a:xfrm flipV="1">
                <a:off x="497" y="215"/>
                <a:ext cx="0" cy="11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Arc 58"/>
              <p:cNvSpPr>
                <a:spLocks/>
              </p:cNvSpPr>
              <p:nvPr/>
            </p:nvSpPr>
            <p:spPr bwMode="auto">
              <a:xfrm flipH="1">
                <a:off x="574" y="226"/>
                <a:ext cx="37" cy="15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59"/>
              <p:cNvSpPr>
                <a:spLocks/>
              </p:cNvSpPr>
              <p:nvPr/>
            </p:nvSpPr>
            <p:spPr bwMode="auto">
              <a:xfrm flipH="1" flipV="1">
                <a:off x="565" y="231"/>
                <a:ext cx="15" cy="40"/>
              </a:xfrm>
              <a:custGeom>
                <a:avLst/>
                <a:gdLst>
                  <a:gd name="T0" fmla="*/ 13 w 15"/>
                  <a:gd name="T1" fmla="*/ 0 h 40"/>
                  <a:gd name="T2" fmla="*/ 15 w 15"/>
                  <a:gd name="T3" fmla="*/ 32 h 40"/>
                  <a:gd name="T4" fmla="*/ 14 w 15"/>
                  <a:gd name="T5" fmla="*/ 30 h 40"/>
                  <a:gd name="T6" fmla="*/ 4 w 15"/>
                  <a:gd name="T7" fmla="*/ 30 h 40"/>
                  <a:gd name="T8" fmla="*/ 2 w 15"/>
                  <a:gd name="T9" fmla="*/ 32 h 40"/>
                  <a:gd name="T10" fmla="*/ 0 w 15"/>
                  <a:gd name="T11" fmla="*/ 35 h 40"/>
                  <a:gd name="T12" fmla="*/ 0 w 15"/>
                  <a:gd name="T13" fmla="*/ 4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13" y="0"/>
                    </a:moveTo>
                    <a:lnTo>
                      <a:pt x="15" y="32"/>
                    </a:lnTo>
                    <a:lnTo>
                      <a:pt x="14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0" y="4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60"/>
              <p:cNvSpPr>
                <a:spLocks noChangeShapeType="1"/>
              </p:cNvSpPr>
              <p:nvPr/>
            </p:nvSpPr>
            <p:spPr bwMode="auto">
              <a:xfrm flipH="1">
                <a:off x="581" y="230"/>
                <a:ext cx="24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61"/>
              <p:cNvSpPr>
                <a:spLocks/>
              </p:cNvSpPr>
              <p:nvPr/>
            </p:nvSpPr>
            <p:spPr bwMode="auto">
              <a:xfrm flipH="1" flipV="1">
                <a:off x="605" y="231"/>
                <a:ext cx="11" cy="34"/>
              </a:xfrm>
              <a:custGeom>
                <a:avLst/>
                <a:gdLst>
                  <a:gd name="T0" fmla="*/ 1 w 11"/>
                  <a:gd name="T1" fmla="*/ 0 h 34"/>
                  <a:gd name="T2" fmla="*/ 0 w 11"/>
                  <a:gd name="T3" fmla="*/ 24 h 34"/>
                  <a:gd name="T4" fmla="*/ 0 w 11"/>
                  <a:gd name="T5" fmla="*/ 26 h 34"/>
                  <a:gd name="T6" fmla="*/ 1 w 11"/>
                  <a:gd name="T7" fmla="*/ 24 h 34"/>
                  <a:gd name="T8" fmla="*/ 7 w 11"/>
                  <a:gd name="T9" fmla="*/ 24 h 34"/>
                  <a:gd name="T10" fmla="*/ 9 w 11"/>
                  <a:gd name="T11" fmla="*/ 26 h 34"/>
                  <a:gd name="T12" fmla="*/ 11 w 11"/>
                  <a:gd name="T13" fmla="*/ 29 h 34"/>
                  <a:gd name="T14" fmla="*/ 11 w 11"/>
                  <a:gd name="T15" fmla="*/ 34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4">
                    <a:moveTo>
                      <a:pt x="1" y="0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11" y="29"/>
                    </a:lnTo>
                    <a:lnTo>
                      <a:pt x="11" y="34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62"/>
              <p:cNvSpPr>
                <a:spLocks noChangeShapeType="1"/>
              </p:cNvSpPr>
              <p:nvPr/>
            </p:nvSpPr>
            <p:spPr bwMode="auto">
              <a:xfrm flipV="1">
                <a:off x="611" y="226"/>
                <a:ext cx="2" cy="1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63"/>
              <p:cNvSpPr>
                <a:spLocks/>
              </p:cNvSpPr>
              <p:nvPr/>
            </p:nvSpPr>
            <p:spPr bwMode="auto">
              <a:xfrm flipH="1" flipV="1">
                <a:off x="606" y="264"/>
                <a:ext cx="9" cy="7"/>
              </a:xfrm>
              <a:custGeom>
                <a:avLst/>
                <a:gdLst>
                  <a:gd name="T0" fmla="*/ 9 w 9"/>
                  <a:gd name="T1" fmla="*/ 0 h 7"/>
                  <a:gd name="T2" fmla="*/ 9 w 9"/>
                  <a:gd name="T3" fmla="*/ 5 h 7"/>
                  <a:gd name="T4" fmla="*/ 8 w 9"/>
                  <a:gd name="T5" fmla="*/ 7 h 7"/>
                  <a:gd name="T6" fmla="*/ 1 w 9"/>
                  <a:gd name="T7" fmla="*/ 7 h 7"/>
                  <a:gd name="T8" fmla="*/ 0 w 9"/>
                  <a:gd name="T9" fmla="*/ 5 h 7"/>
                  <a:gd name="T10" fmla="*/ 0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9" y="5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 flipH="1" flipV="1">
                <a:off x="578" y="2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1 h 7"/>
                  <a:gd name="T4" fmla="*/ 1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65"/>
              <p:cNvSpPr>
                <a:spLocks/>
              </p:cNvSpPr>
              <p:nvPr/>
            </p:nvSpPr>
            <p:spPr bwMode="auto">
              <a:xfrm flipH="1" flipV="1">
                <a:off x="627" y="2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1 h 7"/>
                  <a:gd name="T4" fmla="*/ 1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66"/>
              <p:cNvSpPr>
                <a:spLocks/>
              </p:cNvSpPr>
              <p:nvPr/>
            </p:nvSpPr>
            <p:spPr bwMode="auto">
              <a:xfrm flipH="1" flipV="1">
                <a:off x="690" y="2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1 h 7"/>
                  <a:gd name="T4" fmla="*/ 1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67"/>
              <p:cNvSpPr>
                <a:spLocks/>
              </p:cNvSpPr>
              <p:nvPr/>
            </p:nvSpPr>
            <p:spPr bwMode="auto">
              <a:xfrm flipH="1" flipV="1">
                <a:off x="635" y="230"/>
                <a:ext cx="36" cy="40"/>
              </a:xfrm>
              <a:custGeom>
                <a:avLst/>
                <a:gdLst>
                  <a:gd name="T0" fmla="*/ 34 w 36"/>
                  <a:gd name="T1" fmla="*/ 0 h 40"/>
                  <a:gd name="T2" fmla="*/ 36 w 36"/>
                  <a:gd name="T3" fmla="*/ 31 h 40"/>
                  <a:gd name="T4" fmla="*/ 35 w 36"/>
                  <a:gd name="T5" fmla="*/ 29 h 40"/>
                  <a:gd name="T6" fmla="*/ 31 w 36"/>
                  <a:gd name="T7" fmla="*/ 29 h 40"/>
                  <a:gd name="T8" fmla="*/ 30 w 36"/>
                  <a:gd name="T9" fmla="*/ 32 h 40"/>
                  <a:gd name="T10" fmla="*/ 27 w 36"/>
                  <a:gd name="T11" fmla="*/ 36 h 40"/>
                  <a:gd name="T12" fmla="*/ 22 w 36"/>
                  <a:gd name="T13" fmla="*/ 38 h 40"/>
                  <a:gd name="T14" fmla="*/ 16 w 36"/>
                  <a:gd name="T15" fmla="*/ 40 h 40"/>
                  <a:gd name="T16" fmla="*/ 10 w 36"/>
                  <a:gd name="T17" fmla="*/ 39 h 40"/>
                  <a:gd name="T18" fmla="*/ 6 w 36"/>
                  <a:gd name="T19" fmla="*/ 37 h 40"/>
                  <a:gd name="T20" fmla="*/ 3 w 36"/>
                  <a:gd name="T21" fmla="*/ 35 h 40"/>
                  <a:gd name="T22" fmla="*/ 1 w 36"/>
                  <a:gd name="T23" fmla="*/ 33 h 40"/>
                  <a:gd name="T24" fmla="*/ 0 w 36"/>
                  <a:gd name="T25" fmla="*/ 35 h 40"/>
                  <a:gd name="T26" fmla="*/ 2 w 36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0">
                    <a:moveTo>
                      <a:pt x="34" y="0"/>
                    </a:moveTo>
                    <a:lnTo>
                      <a:pt x="36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30" y="32"/>
                    </a:lnTo>
                    <a:lnTo>
                      <a:pt x="27" y="36"/>
                    </a:lnTo>
                    <a:lnTo>
                      <a:pt x="22" y="38"/>
                    </a:lnTo>
                    <a:lnTo>
                      <a:pt x="16" y="40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68"/>
              <p:cNvSpPr>
                <a:spLocks noChangeShapeType="1"/>
              </p:cNvSpPr>
              <p:nvPr/>
            </p:nvSpPr>
            <p:spPr bwMode="auto">
              <a:xfrm flipH="1" flipV="1">
                <a:off x="605" y="215"/>
                <a:ext cx="0" cy="1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 flipH="1" flipV="1">
                <a:off x="600" y="226"/>
                <a:ext cx="40" cy="12"/>
              </a:xfrm>
              <a:custGeom>
                <a:avLst/>
                <a:gdLst>
                  <a:gd name="T0" fmla="*/ 40 w 40"/>
                  <a:gd name="T1" fmla="*/ 11 h 12"/>
                  <a:gd name="T2" fmla="*/ 38 w 40"/>
                  <a:gd name="T3" fmla="*/ 12 h 12"/>
                  <a:gd name="T4" fmla="*/ 2 w 40"/>
                  <a:gd name="T5" fmla="*/ 12 h 12"/>
                  <a:gd name="T6" fmla="*/ 1 w 40"/>
                  <a:gd name="T7" fmla="*/ 11 h 12"/>
                  <a:gd name="T8" fmla="*/ 1 w 40"/>
                  <a:gd name="T9" fmla="*/ 1 h 12"/>
                  <a:gd name="T10" fmla="*/ 0 w 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11"/>
                    </a:moveTo>
                    <a:lnTo>
                      <a:pt x="38" y="12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 flipH="1" flipV="1">
                <a:off x="639" y="226"/>
                <a:ext cx="28" cy="7"/>
              </a:xfrm>
              <a:custGeom>
                <a:avLst/>
                <a:gdLst>
                  <a:gd name="T0" fmla="*/ 28 w 28"/>
                  <a:gd name="T1" fmla="*/ 0 h 7"/>
                  <a:gd name="T2" fmla="*/ 25 w 28"/>
                  <a:gd name="T3" fmla="*/ 3 h 7"/>
                  <a:gd name="T4" fmla="*/ 21 w 28"/>
                  <a:gd name="T5" fmla="*/ 5 h 7"/>
                  <a:gd name="T6" fmla="*/ 16 w 28"/>
                  <a:gd name="T7" fmla="*/ 7 h 7"/>
                  <a:gd name="T8" fmla="*/ 8 w 28"/>
                  <a:gd name="T9" fmla="*/ 7 h 7"/>
                  <a:gd name="T10" fmla="*/ 4 w 28"/>
                  <a:gd name="T11" fmla="*/ 6 h 7"/>
                  <a:gd name="T12" fmla="*/ 0 w 2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lnTo>
                      <a:pt x="25" y="3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0" y="4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 flipH="1" flipV="1">
                <a:off x="666" y="226"/>
                <a:ext cx="30" cy="13"/>
              </a:xfrm>
              <a:custGeom>
                <a:avLst/>
                <a:gdLst>
                  <a:gd name="T0" fmla="*/ 30 w 30"/>
                  <a:gd name="T1" fmla="*/ 6 h 13"/>
                  <a:gd name="T2" fmla="*/ 29 w 30"/>
                  <a:gd name="T3" fmla="*/ 8 h 13"/>
                  <a:gd name="T4" fmla="*/ 29 w 30"/>
                  <a:gd name="T5" fmla="*/ 12 h 13"/>
                  <a:gd name="T6" fmla="*/ 28 w 30"/>
                  <a:gd name="T7" fmla="*/ 13 h 13"/>
                  <a:gd name="T8" fmla="*/ 3 w 30"/>
                  <a:gd name="T9" fmla="*/ 13 h 13"/>
                  <a:gd name="T10" fmla="*/ 2 w 30"/>
                  <a:gd name="T11" fmla="*/ 3 h 13"/>
                  <a:gd name="T12" fmla="*/ 0 w 3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6"/>
                    </a:moveTo>
                    <a:lnTo>
                      <a:pt x="29" y="8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3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 flipH="1" flipV="1">
                <a:off x="689" y="227"/>
                <a:ext cx="51" cy="44"/>
              </a:xfrm>
              <a:custGeom>
                <a:avLst/>
                <a:gdLst>
                  <a:gd name="T0" fmla="*/ 49 w 51"/>
                  <a:gd name="T1" fmla="*/ 0 h 44"/>
                  <a:gd name="T2" fmla="*/ 51 w 51"/>
                  <a:gd name="T3" fmla="*/ 32 h 44"/>
                  <a:gd name="T4" fmla="*/ 50 w 51"/>
                  <a:gd name="T5" fmla="*/ 30 h 44"/>
                  <a:gd name="T6" fmla="*/ 46 w 51"/>
                  <a:gd name="T7" fmla="*/ 30 h 44"/>
                  <a:gd name="T8" fmla="*/ 44 w 51"/>
                  <a:gd name="T9" fmla="*/ 31 h 44"/>
                  <a:gd name="T10" fmla="*/ 42 w 51"/>
                  <a:gd name="T11" fmla="*/ 34 h 44"/>
                  <a:gd name="T12" fmla="*/ 42 w 51"/>
                  <a:gd name="T13" fmla="*/ 42 h 44"/>
                  <a:gd name="T14" fmla="*/ 41 w 51"/>
                  <a:gd name="T15" fmla="*/ 44 h 44"/>
                  <a:gd name="T16" fmla="*/ 19 w 51"/>
                  <a:gd name="T17" fmla="*/ 44 h 44"/>
                  <a:gd name="T18" fmla="*/ 17 w 51"/>
                  <a:gd name="T19" fmla="*/ 42 h 44"/>
                  <a:gd name="T20" fmla="*/ 17 w 51"/>
                  <a:gd name="T21" fmla="*/ 35 h 44"/>
                  <a:gd name="T22" fmla="*/ 15 w 51"/>
                  <a:gd name="T23" fmla="*/ 32 h 44"/>
                  <a:gd name="T24" fmla="*/ 13 w 51"/>
                  <a:gd name="T25" fmla="*/ 30 h 44"/>
                  <a:gd name="T26" fmla="*/ 1 w 51"/>
                  <a:gd name="T27" fmla="*/ 30 h 44"/>
                  <a:gd name="T28" fmla="*/ 0 w 51"/>
                  <a:gd name="T29" fmla="*/ 31 h 44"/>
                  <a:gd name="T30" fmla="*/ 1 w 51"/>
                  <a:gd name="T31" fmla="*/ 1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" h="44">
                    <a:moveTo>
                      <a:pt x="49" y="0"/>
                    </a:moveTo>
                    <a:lnTo>
                      <a:pt x="51" y="32"/>
                    </a:lnTo>
                    <a:lnTo>
                      <a:pt x="50" y="30"/>
                    </a:lnTo>
                    <a:lnTo>
                      <a:pt x="46" y="30"/>
                    </a:lnTo>
                    <a:lnTo>
                      <a:pt x="44" y="31"/>
                    </a:lnTo>
                    <a:lnTo>
                      <a:pt x="42" y="34"/>
                    </a:lnTo>
                    <a:lnTo>
                      <a:pt x="42" y="42"/>
                    </a:lnTo>
                    <a:lnTo>
                      <a:pt x="41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7" y="35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Arc 73"/>
              <p:cNvSpPr>
                <a:spLocks/>
              </p:cNvSpPr>
              <p:nvPr/>
            </p:nvSpPr>
            <p:spPr bwMode="auto">
              <a:xfrm flipH="1">
                <a:off x="705" y="225"/>
                <a:ext cx="11" cy="5"/>
              </a:xfrm>
              <a:custGeom>
                <a:avLst/>
                <a:gdLst>
                  <a:gd name="T0" fmla="*/ 0 w 33269"/>
                  <a:gd name="T1" fmla="*/ 0 h 21600"/>
                  <a:gd name="T2" fmla="*/ 0 w 33269"/>
                  <a:gd name="T3" fmla="*/ 0 h 21600"/>
                  <a:gd name="T4" fmla="*/ 0 w 3326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269" h="21600" fill="none" extrusionOk="0">
                    <a:moveTo>
                      <a:pt x="0" y="7697"/>
                    </a:moveTo>
                    <a:cubicBezTo>
                      <a:pt x="4104" y="2817"/>
                      <a:pt x="10154" y="-1"/>
                      <a:pt x="16531" y="0"/>
                    </a:cubicBezTo>
                    <a:cubicBezTo>
                      <a:pt x="23020" y="0"/>
                      <a:pt x="29166" y="2918"/>
                      <a:pt x="33268" y="7947"/>
                    </a:cubicBezTo>
                  </a:path>
                  <a:path w="33269" h="21600" stroke="0" extrusionOk="0">
                    <a:moveTo>
                      <a:pt x="0" y="7697"/>
                    </a:moveTo>
                    <a:cubicBezTo>
                      <a:pt x="4104" y="2817"/>
                      <a:pt x="10154" y="-1"/>
                      <a:pt x="16531" y="0"/>
                    </a:cubicBezTo>
                    <a:cubicBezTo>
                      <a:pt x="23020" y="0"/>
                      <a:pt x="29166" y="2918"/>
                      <a:pt x="33268" y="7947"/>
                    </a:cubicBezTo>
                    <a:lnTo>
                      <a:pt x="16531" y="21600"/>
                    </a:lnTo>
                    <a:lnTo>
                      <a:pt x="0" y="769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 flipH="1" flipV="1">
                <a:off x="693" y="226"/>
                <a:ext cx="4" cy="7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1 h 7"/>
                  <a:gd name="T4" fmla="*/ 1 w 4"/>
                  <a:gd name="T5" fmla="*/ 6 h 7"/>
                  <a:gd name="T6" fmla="*/ 2 w 4"/>
                  <a:gd name="T7" fmla="*/ 7 h 7"/>
                  <a:gd name="T8" fmla="*/ 4 w 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lnTo>
                      <a:pt x="0" y="1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 flipH="1" flipV="1">
                <a:off x="723" y="231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11 w 13"/>
                  <a:gd name="T3" fmla="*/ 0 h 1"/>
                  <a:gd name="T4" fmla="*/ 13 w 1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76"/>
              <p:cNvSpPr>
                <a:spLocks noChangeShapeType="1"/>
              </p:cNvSpPr>
              <p:nvPr/>
            </p:nvSpPr>
            <p:spPr bwMode="auto">
              <a:xfrm flipH="1" flipV="1">
                <a:off x="743" y="228"/>
                <a:ext cx="0" cy="43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 flipH="1" flipV="1">
                <a:off x="753" y="229"/>
                <a:ext cx="1" cy="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 flipH="1" flipV="1">
                <a:off x="764" y="215"/>
                <a:ext cx="17" cy="25"/>
              </a:xfrm>
              <a:custGeom>
                <a:avLst/>
                <a:gdLst>
                  <a:gd name="T0" fmla="*/ 17 w 17"/>
                  <a:gd name="T1" fmla="*/ 0 h 25"/>
                  <a:gd name="T2" fmla="*/ 0 w 17"/>
                  <a:gd name="T3" fmla="*/ 25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5">
                    <a:moveTo>
                      <a:pt x="17" y="0"/>
                    </a:move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 flipH="1" flipV="1">
                <a:off x="759" y="265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14 w 16"/>
                  <a:gd name="T3" fmla="*/ 5 h 6"/>
                  <a:gd name="T4" fmla="*/ 13 w 16"/>
                  <a:gd name="T5" fmla="*/ 6 h 6"/>
                  <a:gd name="T6" fmla="*/ 0 w 1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lnTo>
                      <a:pt x="14" y="5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 flipH="1" flipV="1">
                <a:off x="736" y="226"/>
                <a:ext cx="28" cy="15"/>
              </a:xfrm>
              <a:custGeom>
                <a:avLst/>
                <a:gdLst>
                  <a:gd name="T0" fmla="*/ 28 w 28"/>
                  <a:gd name="T1" fmla="*/ 0 h 15"/>
                  <a:gd name="T2" fmla="*/ 28 w 28"/>
                  <a:gd name="T3" fmla="*/ 8 h 15"/>
                  <a:gd name="T4" fmla="*/ 27 w 28"/>
                  <a:gd name="T5" fmla="*/ 9 h 15"/>
                  <a:gd name="T6" fmla="*/ 27 w 28"/>
                  <a:gd name="T7" fmla="*/ 14 h 15"/>
                  <a:gd name="T8" fmla="*/ 26 w 28"/>
                  <a:gd name="T9" fmla="*/ 15 h 15"/>
                  <a:gd name="T10" fmla="*/ 2 w 28"/>
                  <a:gd name="T11" fmla="*/ 15 h 15"/>
                  <a:gd name="T12" fmla="*/ 0 w 28"/>
                  <a:gd name="T13" fmla="*/ 14 h 15"/>
                  <a:gd name="T14" fmla="*/ 0 w 2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lnTo>
                      <a:pt x="28" y="8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81"/>
              <p:cNvSpPr>
                <a:spLocks noChangeShapeType="1"/>
              </p:cNvSpPr>
              <p:nvPr/>
            </p:nvSpPr>
            <p:spPr bwMode="auto">
              <a:xfrm flipH="1" flipV="1">
                <a:off x="762" y="229"/>
                <a:ext cx="0" cy="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 flipH="1" flipV="1">
                <a:off x="763" y="236"/>
                <a:ext cx="52" cy="26"/>
              </a:xfrm>
              <a:custGeom>
                <a:avLst/>
                <a:gdLst>
                  <a:gd name="T0" fmla="*/ 50 w 52"/>
                  <a:gd name="T1" fmla="*/ 0 h 26"/>
                  <a:gd name="T2" fmla="*/ 52 w 52"/>
                  <a:gd name="T3" fmla="*/ 22 h 26"/>
                  <a:gd name="T4" fmla="*/ 51 w 52"/>
                  <a:gd name="T5" fmla="*/ 21 h 26"/>
                  <a:gd name="T6" fmla="*/ 4 w 52"/>
                  <a:gd name="T7" fmla="*/ 21 h 26"/>
                  <a:gd name="T8" fmla="*/ 1 w 52"/>
                  <a:gd name="T9" fmla="*/ 23 h 26"/>
                  <a:gd name="T10" fmla="*/ 0 w 52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26">
                    <a:moveTo>
                      <a:pt x="50" y="0"/>
                    </a:moveTo>
                    <a:lnTo>
                      <a:pt x="52" y="22"/>
                    </a:lnTo>
                    <a:lnTo>
                      <a:pt x="51" y="21"/>
                    </a:lnTo>
                    <a:lnTo>
                      <a:pt x="4" y="21"/>
                    </a:lnTo>
                    <a:lnTo>
                      <a:pt x="1" y="23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83"/>
              <p:cNvSpPr>
                <a:spLocks noChangeShapeType="1"/>
              </p:cNvSpPr>
              <p:nvPr/>
            </p:nvSpPr>
            <p:spPr bwMode="auto">
              <a:xfrm flipV="1">
                <a:off x="793" y="204"/>
                <a:ext cx="2" cy="2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 flipH="1" flipV="1">
                <a:off x="779" y="210"/>
                <a:ext cx="7" cy="31"/>
              </a:xfrm>
              <a:custGeom>
                <a:avLst/>
                <a:gdLst>
                  <a:gd name="T0" fmla="*/ 7 w 7"/>
                  <a:gd name="T1" fmla="*/ 0 h 31"/>
                  <a:gd name="T2" fmla="*/ 4 w 7"/>
                  <a:gd name="T3" fmla="*/ 2 h 31"/>
                  <a:gd name="T4" fmla="*/ 3 w 7"/>
                  <a:gd name="T5" fmla="*/ 17 h 31"/>
                  <a:gd name="T6" fmla="*/ 1 w 7"/>
                  <a:gd name="T7" fmla="*/ 20 h 31"/>
                  <a:gd name="T8" fmla="*/ 0 w 7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7" y="0"/>
                    </a:moveTo>
                    <a:lnTo>
                      <a:pt x="4" y="2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 flipH="1" flipV="1">
                <a:off x="788" y="241"/>
                <a:ext cx="36" cy="24"/>
              </a:xfrm>
              <a:custGeom>
                <a:avLst/>
                <a:gdLst>
                  <a:gd name="T0" fmla="*/ 0 w 36"/>
                  <a:gd name="T1" fmla="*/ 0 h 24"/>
                  <a:gd name="T2" fmla="*/ 0 w 36"/>
                  <a:gd name="T3" fmla="*/ 10 h 24"/>
                  <a:gd name="T4" fmla="*/ 2 w 36"/>
                  <a:gd name="T5" fmla="*/ 11 h 24"/>
                  <a:gd name="T6" fmla="*/ 13 w 36"/>
                  <a:gd name="T7" fmla="*/ 12 h 24"/>
                  <a:gd name="T8" fmla="*/ 18 w 36"/>
                  <a:gd name="T9" fmla="*/ 13 h 24"/>
                  <a:gd name="T10" fmla="*/ 36 w 36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0" y="0"/>
                    </a:moveTo>
                    <a:lnTo>
                      <a:pt x="0" y="10"/>
                    </a:lnTo>
                    <a:lnTo>
                      <a:pt x="2" y="11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36" y="24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86"/>
              <p:cNvSpPr>
                <a:spLocks noChangeShapeType="1"/>
              </p:cNvSpPr>
              <p:nvPr/>
            </p:nvSpPr>
            <p:spPr bwMode="auto">
              <a:xfrm>
                <a:off x="481" y="269"/>
                <a:ext cx="10" cy="0"/>
              </a:xfrm>
              <a:prstGeom prst="lin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Oval 43"/>
              <p:cNvSpPr>
                <a:spLocks noChangeArrowheads="1"/>
              </p:cNvSpPr>
              <p:nvPr/>
            </p:nvSpPr>
            <p:spPr bwMode="auto">
              <a:xfrm flipH="1" flipV="1">
                <a:off x="581" y="235"/>
                <a:ext cx="13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8" name="Oval 44"/>
              <p:cNvSpPr>
                <a:spLocks noChangeArrowheads="1"/>
              </p:cNvSpPr>
              <p:nvPr/>
            </p:nvSpPr>
            <p:spPr bwMode="auto">
              <a:xfrm flipH="1" flipV="1">
                <a:off x="645" y="235"/>
                <a:ext cx="13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9" name="Oval 45"/>
              <p:cNvSpPr>
                <a:spLocks noChangeArrowheads="1"/>
              </p:cNvSpPr>
              <p:nvPr/>
            </p:nvSpPr>
            <p:spPr bwMode="auto">
              <a:xfrm flipH="1" flipV="1">
                <a:off x="699" y="235"/>
                <a:ext cx="13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6833312" y="5094857"/>
              <a:ext cx="281796" cy="806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" name="Rectangle 92"/>
            <p:cNvSpPr>
              <a:spLocks noChangeArrowheads="1"/>
            </p:cNvSpPr>
            <p:nvPr/>
          </p:nvSpPr>
          <p:spPr bwMode="auto">
            <a:xfrm>
              <a:off x="5454526" y="5104942"/>
              <a:ext cx="271732" cy="806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1683763" y="2084824"/>
            <a:ext cx="1596598" cy="1328361"/>
            <a:chOff x="5060657" y="3452621"/>
            <a:chExt cx="1077347" cy="1064330"/>
          </a:xfrm>
        </p:grpSpPr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3250">
              <a:off x="5060657" y="3452621"/>
              <a:ext cx="643721" cy="643721"/>
            </a:xfrm>
            <a:prstGeom prst="rect">
              <a:avLst/>
            </a:prstGeom>
          </p:spPr>
        </p:pic>
        <p:grpSp>
          <p:nvGrpSpPr>
            <p:cNvPr id="72" name="グループ化 71"/>
            <p:cNvGrpSpPr/>
            <p:nvPr/>
          </p:nvGrpSpPr>
          <p:grpSpPr>
            <a:xfrm rot="21019306" flipH="1">
              <a:off x="5444552" y="4090511"/>
              <a:ext cx="693452" cy="426440"/>
              <a:chOff x="4858995" y="3029322"/>
              <a:chExt cx="1289291" cy="799539"/>
            </a:xfrm>
          </p:grpSpPr>
          <p:sp>
            <p:nvSpPr>
              <p:cNvPr id="73" name="台形 72"/>
              <p:cNvSpPr/>
              <p:nvPr/>
            </p:nvSpPr>
            <p:spPr bwMode="auto">
              <a:xfrm rot="1206046">
                <a:off x="5945564" y="3261763"/>
                <a:ext cx="197880" cy="135575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74" name="台形 73"/>
              <p:cNvSpPr/>
              <p:nvPr/>
            </p:nvSpPr>
            <p:spPr bwMode="auto">
              <a:xfrm rot="2033303">
                <a:off x="5891635" y="3366136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75" name="台形 74"/>
              <p:cNvSpPr/>
              <p:nvPr/>
            </p:nvSpPr>
            <p:spPr bwMode="auto">
              <a:xfrm rot="3180817">
                <a:off x="5747102" y="3510357"/>
                <a:ext cx="197880" cy="139344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76" name="台形 75"/>
              <p:cNvSpPr/>
              <p:nvPr/>
            </p:nvSpPr>
            <p:spPr bwMode="auto">
              <a:xfrm rot="6174190">
                <a:off x="4970092" y="3623441"/>
                <a:ext cx="197880" cy="168022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77" name="台形 76"/>
              <p:cNvSpPr/>
              <p:nvPr/>
            </p:nvSpPr>
            <p:spPr bwMode="auto">
              <a:xfrm>
                <a:off x="5950406" y="3155364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78" name="台形 77"/>
              <p:cNvSpPr/>
              <p:nvPr/>
            </p:nvSpPr>
            <p:spPr bwMode="auto">
              <a:xfrm rot="3143555">
                <a:off x="5829353" y="3448528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79" name="台形 78"/>
              <p:cNvSpPr/>
              <p:nvPr/>
            </p:nvSpPr>
            <p:spPr bwMode="auto">
              <a:xfrm rot="4387127">
                <a:off x="5566689" y="3586178"/>
                <a:ext cx="197880" cy="195268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80" name="台形 79"/>
              <p:cNvSpPr/>
              <p:nvPr/>
            </p:nvSpPr>
            <p:spPr bwMode="auto">
              <a:xfrm rot="5826463">
                <a:off x="5123644" y="3631220"/>
                <a:ext cx="197880" cy="17464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81" name="台形 80"/>
              <p:cNvSpPr/>
              <p:nvPr/>
            </p:nvSpPr>
            <p:spPr bwMode="auto">
              <a:xfrm>
                <a:off x="5945564" y="3029322"/>
                <a:ext cx="197880" cy="128989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82" name="台形 81"/>
              <p:cNvSpPr/>
              <p:nvPr/>
            </p:nvSpPr>
            <p:spPr bwMode="auto">
              <a:xfrm rot="6068998">
                <a:off x="4835485" y="3593837"/>
                <a:ext cx="197880" cy="150860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83" name="台形 82"/>
              <p:cNvSpPr/>
              <p:nvPr/>
            </p:nvSpPr>
            <p:spPr bwMode="auto">
              <a:xfrm rot="3673589">
                <a:off x="5617831" y="3572918"/>
                <a:ext cx="197881" cy="128988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84" name="台形 83"/>
              <p:cNvSpPr/>
              <p:nvPr/>
            </p:nvSpPr>
            <p:spPr bwMode="auto">
              <a:xfrm rot="5400000">
                <a:off x="5240433" y="3647223"/>
                <a:ext cx="207583" cy="155694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85" name="台形 84"/>
              <p:cNvSpPr/>
              <p:nvPr/>
            </p:nvSpPr>
            <p:spPr bwMode="auto">
              <a:xfrm rot="5189757">
                <a:off x="5409231" y="3624041"/>
                <a:ext cx="197880" cy="186318"/>
              </a:xfrm>
              <a:prstGeom prst="trapezoid">
                <a:avLst/>
              </a:prstGeom>
              <a:solidFill>
                <a:srgbClr val="3366CC"/>
              </a:solidFill>
              <a:ln>
                <a:noFill/>
              </a:ln>
              <a:effectLst/>
            </p:spPr>
            <p:txBody>
              <a:bodyPr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86" name="グループ化 85"/>
          <p:cNvGrpSpPr/>
          <p:nvPr/>
        </p:nvGrpSpPr>
        <p:grpSpPr>
          <a:xfrm>
            <a:off x="1032317" y="1801453"/>
            <a:ext cx="1851801" cy="403411"/>
            <a:chOff x="5343820" y="4782213"/>
            <a:chExt cx="1851801" cy="403411"/>
          </a:xfrm>
          <a:solidFill>
            <a:srgbClr val="DDDDDD"/>
          </a:solidFill>
        </p:grpSpPr>
        <p:grpSp>
          <p:nvGrpSpPr>
            <p:cNvPr id="87" name="Group 42"/>
            <p:cNvGrpSpPr>
              <a:grpSpLocks/>
            </p:cNvGrpSpPr>
            <p:nvPr/>
          </p:nvGrpSpPr>
          <p:grpSpPr bwMode="auto">
            <a:xfrm>
              <a:off x="5343820" y="4782213"/>
              <a:ext cx="1851801" cy="322730"/>
              <a:chOff x="457" y="203"/>
              <a:chExt cx="379" cy="68"/>
            </a:xfrm>
            <a:grpFill/>
          </p:grpSpPr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 flipH="1" flipV="1">
                <a:off x="457" y="203"/>
                <a:ext cx="379" cy="68"/>
              </a:xfrm>
              <a:custGeom>
                <a:avLst/>
                <a:gdLst>
                  <a:gd name="T0" fmla="*/ 374 w 379"/>
                  <a:gd name="T1" fmla="*/ 0 h 68"/>
                  <a:gd name="T2" fmla="*/ 62 w 379"/>
                  <a:gd name="T3" fmla="*/ 0 h 68"/>
                  <a:gd name="T4" fmla="*/ 61 w 379"/>
                  <a:gd name="T5" fmla="*/ 1 h 68"/>
                  <a:gd name="T6" fmla="*/ 61 w 379"/>
                  <a:gd name="T7" fmla="*/ 5 h 68"/>
                  <a:gd name="T8" fmla="*/ 60 w 379"/>
                  <a:gd name="T9" fmla="*/ 6 h 68"/>
                  <a:gd name="T10" fmla="*/ 2 w 379"/>
                  <a:gd name="T11" fmla="*/ 6 h 68"/>
                  <a:gd name="T12" fmla="*/ 0 w 379"/>
                  <a:gd name="T13" fmla="*/ 7 h 68"/>
                  <a:gd name="T14" fmla="*/ 2 w 379"/>
                  <a:gd name="T15" fmla="*/ 64 h 68"/>
                  <a:gd name="T16" fmla="*/ 50 w 379"/>
                  <a:gd name="T17" fmla="*/ 68 h 68"/>
                  <a:gd name="T18" fmla="*/ 50 w 379"/>
                  <a:gd name="T19" fmla="*/ 62 h 68"/>
                  <a:gd name="T20" fmla="*/ 55 w 379"/>
                  <a:gd name="T21" fmla="*/ 56 h 68"/>
                  <a:gd name="T22" fmla="*/ 376 w 379"/>
                  <a:gd name="T23" fmla="*/ 56 h 68"/>
                  <a:gd name="T24" fmla="*/ 378 w 379"/>
                  <a:gd name="T25" fmla="*/ 55 h 68"/>
                  <a:gd name="T26" fmla="*/ 379 w 379"/>
                  <a:gd name="T27" fmla="*/ 7 h 68"/>
                  <a:gd name="T28" fmla="*/ 378 w 379"/>
                  <a:gd name="T29" fmla="*/ 5 h 68"/>
                  <a:gd name="T30" fmla="*/ 376 w 379"/>
                  <a:gd name="T31" fmla="*/ 5 h 68"/>
                  <a:gd name="T32" fmla="*/ 376 w 379"/>
                  <a:gd name="T33" fmla="*/ 1 h 68"/>
                  <a:gd name="T34" fmla="*/ 374 w 379"/>
                  <a:gd name="T35" fmla="*/ 0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9" h="68">
                    <a:moveTo>
                      <a:pt x="374" y="0"/>
                    </a:moveTo>
                    <a:lnTo>
                      <a:pt x="62" y="0"/>
                    </a:lnTo>
                    <a:lnTo>
                      <a:pt x="61" y="1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64"/>
                    </a:lnTo>
                    <a:lnTo>
                      <a:pt x="50" y="68"/>
                    </a:lnTo>
                    <a:lnTo>
                      <a:pt x="50" y="62"/>
                    </a:lnTo>
                    <a:lnTo>
                      <a:pt x="55" y="56"/>
                    </a:lnTo>
                    <a:lnTo>
                      <a:pt x="376" y="56"/>
                    </a:lnTo>
                    <a:lnTo>
                      <a:pt x="378" y="55"/>
                    </a:lnTo>
                    <a:lnTo>
                      <a:pt x="379" y="7"/>
                    </a:lnTo>
                    <a:lnTo>
                      <a:pt x="378" y="5"/>
                    </a:lnTo>
                    <a:lnTo>
                      <a:pt x="376" y="5"/>
                    </a:lnTo>
                    <a:lnTo>
                      <a:pt x="376" y="1"/>
                    </a:lnTo>
                    <a:lnTo>
                      <a:pt x="374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 flipH="1" flipV="1">
                <a:off x="460" y="266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5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48"/>
              <p:cNvSpPr>
                <a:spLocks noChangeShapeType="1"/>
              </p:cNvSpPr>
              <p:nvPr/>
            </p:nvSpPr>
            <p:spPr bwMode="auto">
              <a:xfrm flipH="1" flipV="1">
                <a:off x="463" y="240"/>
                <a:ext cx="0" cy="2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49"/>
              <p:cNvSpPr>
                <a:spLocks/>
              </p:cNvSpPr>
              <p:nvPr/>
            </p:nvSpPr>
            <p:spPr bwMode="auto">
              <a:xfrm flipH="1" flipV="1">
                <a:off x="458" y="215"/>
                <a:ext cx="12" cy="25"/>
              </a:xfrm>
              <a:custGeom>
                <a:avLst/>
                <a:gdLst>
                  <a:gd name="T0" fmla="*/ 12 w 12"/>
                  <a:gd name="T1" fmla="*/ 0 h 25"/>
                  <a:gd name="T2" fmla="*/ 2 w 12"/>
                  <a:gd name="T3" fmla="*/ 0 h 25"/>
                  <a:gd name="T4" fmla="*/ 0 w 12"/>
                  <a:gd name="T5" fmla="*/ 1 h 25"/>
                  <a:gd name="T6" fmla="*/ 0 w 12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50"/>
              <p:cNvSpPr>
                <a:spLocks/>
              </p:cNvSpPr>
              <p:nvPr/>
            </p:nvSpPr>
            <p:spPr bwMode="auto">
              <a:xfrm flipH="1" flipV="1">
                <a:off x="494" y="226"/>
                <a:ext cx="29" cy="45"/>
              </a:xfrm>
              <a:custGeom>
                <a:avLst/>
                <a:gdLst>
                  <a:gd name="T0" fmla="*/ 29 w 29"/>
                  <a:gd name="T1" fmla="*/ 0 h 45"/>
                  <a:gd name="T2" fmla="*/ 27 w 29"/>
                  <a:gd name="T3" fmla="*/ 44 h 45"/>
                  <a:gd name="T4" fmla="*/ 25 w 29"/>
                  <a:gd name="T5" fmla="*/ 45 h 45"/>
                  <a:gd name="T6" fmla="*/ 2 w 29"/>
                  <a:gd name="T7" fmla="*/ 45 h 45"/>
                  <a:gd name="T8" fmla="*/ 1 w 29"/>
                  <a:gd name="T9" fmla="*/ 44 h 45"/>
                  <a:gd name="T10" fmla="*/ 0 w 29"/>
                  <a:gd name="T11" fmla="*/ 3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9" y="0"/>
                    </a:moveTo>
                    <a:lnTo>
                      <a:pt x="27" y="44"/>
                    </a:lnTo>
                    <a:lnTo>
                      <a:pt x="25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51"/>
              <p:cNvSpPr>
                <a:spLocks/>
              </p:cNvSpPr>
              <p:nvPr/>
            </p:nvSpPr>
            <p:spPr bwMode="auto">
              <a:xfrm flipH="1" flipV="1">
                <a:off x="521" y="239"/>
                <a:ext cx="23" cy="32"/>
              </a:xfrm>
              <a:custGeom>
                <a:avLst/>
                <a:gdLst>
                  <a:gd name="T0" fmla="*/ 21 w 23"/>
                  <a:gd name="T1" fmla="*/ 0 h 32"/>
                  <a:gd name="T2" fmla="*/ 23 w 23"/>
                  <a:gd name="T3" fmla="*/ 32 h 32"/>
                  <a:gd name="T4" fmla="*/ 22 w 23"/>
                  <a:gd name="T5" fmla="*/ 31 h 32"/>
                  <a:gd name="T6" fmla="*/ 0 w 23"/>
                  <a:gd name="T7" fmla="*/ 31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2">
                    <a:moveTo>
                      <a:pt x="21" y="0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52"/>
              <p:cNvSpPr>
                <a:spLocks/>
              </p:cNvSpPr>
              <p:nvPr/>
            </p:nvSpPr>
            <p:spPr bwMode="auto">
              <a:xfrm flipH="1" flipV="1">
                <a:off x="544" y="226"/>
                <a:ext cx="29" cy="45"/>
              </a:xfrm>
              <a:custGeom>
                <a:avLst/>
                <a:gdLst>
                  <a:gd name="T0" fmla="*/ 29 w 29"/>
                  <a:gd name="T1" fmla="*/ 0 h 45"/>
                  <a:gd name="T2" fmla="*/ 28 w 29"/>
                  <a:gd name="T3" fmla="*/ 44 h 45"/>
                  <a:gd name="T4" fmla="*/ 27 w 29"/>
                  <a:gd name="T5" fmla="*/ 45 h 45"/>
                  <a:gd name="T6" fmla="*/ 2 w 29"/>
                  <a:gd name="T7" fmla="*/ 45 h 45"/>
                  <a:gd name="T8" fmla="*/ 1 w 29"/>
                  <a:gd name="T9" fmla="*/ 44 h 45"/>
                  <a:gd name="T10" fmla="*/ 0 w 29"/>
                  <a:gd name="T11" fmla="*/ 3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9" y="0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53"/>
              <p:cNvSpPr>
                <a:spLocks noChangeShapeType="1"/>
              </p:cNvSpPr>
              <p:nvPr/>
            </p:nvSpPr>
            <p:spPr bwMode="auto">
              <a:xfrm flipH="1" flipV="1">
                <a:off x="523" y="230"/>
                <a:ext cx="2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54"/>
              <p:cNvSpPr>
                <a:spLocks noChangeShapeType="1"/>
              </p:cNvSpPr>
              <p:nvPr/>
            </p:nvSpPr>
            <p:spPr bwMode="auto">
              <a:xfrm flipH="1" flipV="1">
                <a:off x="556" y="217"/>
                <a:ext cx="0" cy="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55"/>
              <p:cNvSpPr>
                <a:spLocks noChangeShapeType="1"/>
              </p:cNvSpPr>
              <p:nvPr/>
            </p:nvSpPr>
            <p:spPr bwMode="auto">
              <a:xfrm flipH="1" flipV="1">
                <a:off x="534" y="217"/>
                <a:ext cx="0" cy="1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56"/>
              <p:cNvSpPr>
                <a:spLocks noChangeShapeType="1"/>
              </p:cNvSpPr>
              <p:nvPr/>
            </p:nvSpPr>
            <p:spPr bwMode="auto">
              <a:xfrm flipH="1" flipV="1">
                <a:off x="515" y="217"/>
                <a:ext cx="0" cy="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57"/>
              <p:cNvSpPr>
                <a:spLocks noChangeShapeType="1"/>
              </p:cNvSpPr>
              <p:nvPr/>
            </p:nvSpPr>
            <p:spPr bwMode="auto">
              <a:xfrm flipV="1">
                <a:off x="497" y="215"/>
                <a:ext cx="0" cy="11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Arc 58"/>
              <p:cNvSpPr>
                <a:spLocks/>
              </p:cNvSpPr>
              <p:nvPr/>
            </p:nvSpPr>
            <p:spPr bwMode="auto">
              <a:xfrm flipH="1">
                <a:off x="574" y="226"/>
                <a:ext cx="37" cy="15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Freeform 59"/>
              <p:cNvSpPr>
                <a:spLocks/>
              </p:cNvSpPr>
              <p:nvPr/>
            </p:nvSpPr>
            <p:spPr bwMode="auto">
              <a:xfrm flipH="1" flipV="1">
                <a:off x="565" y="231"/>
                <a:ext cx="15" cy="40"/>
              </a:xfrm>
              <a:custGeom>
                <a:avLst/>
                <a:gdLst>
                  <a:gd name="T0" fmla="*/ 13 w 15"/>
                  <a:gd name="T1" fmla="*/ 0 h 40"/>
                  <a:gd name="T2" fmla="*/ 15 w 15"/>
                  <a:gd name="T3" fmla="*/ 32 h 40"/>
                  <a:gd name="T4" fmla="*/ 14 w 15"/>
                  <a:gd name="T5" fmla="*/ 30 h 40"/>
                  <a:gd name="T6" fmla="*/ 4 w 15"/>
                  <a:gd name="T7" fmla="*/ 30 h 40"/>
                  <a:gd name="T8" fmla="*/ 2 w 15"/>
                  <a:gd name="T9" fmla="*/ 32 h 40"/>
                  <a:gd name="T10" fmla="*/ 0 w 15"/>
                  <a:gd name="T11" fmla="*/ 35 h 40"/>
                  <a:gd name="T12" fmla="*/ 0 w 15"/>
                  <a:gd name="T13" fmla="*/ 4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13" y="0"/>
                    </a:moveTo>
                    <a:lnTo>
                      <a:pt x="15" y="32"/>
                    </a:lnTo>
                    <a:lnTo>
                      <a:pt x="14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0" y="4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60"/>
              <p:cNvSpPr>
                <a:spLocks noChangeShapeType="1"/>
              </p:cNvSpPr>
              <p:nvPr/>
            </p:nvSpPr>
            <p:spPr bwMode="auto">
              <a:xfrm flipH="1">
                <a:off x="581" y="230"/>
                <a:ext cx="24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Freeform 61"/>
              <p:cNvSpPr>
                <a:spLocks/>
              </p:cNvSpPr>
              <p:nvPr/>
            </p:nvSpPr>
            <p:spPr bwMode="auto">
              <a:xfrm flipH="1" flipV="1">
                <a:off x="605" y="231"/>
                <a:ext cx="11" cy="34"/>
              </a:xfrm>
              <a:custGeom>
                <a:avLst/>
                <a:gdLst>
                  <a:gd name="T0" fmla="*/ 1 w 11"/>
                  <a:gd name="T1" fmla="*/ 0 h 34"/>
                  <a:gd name="T2" fmla="*/ 0 w 11"/>
                  <a:gd name="T3" fmla="*/ 24 h 34"/>
                  <a:gd name="T4" fmla="*/ 0 w 11"/>
                  <a:gd name="T5" fmla="*/ 26 h 34"/>
                  <a:gd name="T6" fmla="*/ 1 w 11"/>
                  <a:gd name="T7" fmla="*/ 24 h 34"/>
                  <a:gd name="T8" fmla="*/ 7 w 11"/>
                  <a:gd name="T9" fmla="*/ 24 h 34"/>
                  <a:gd name="T10" fmla="*/ 9 w 11"/>
                  <a:gd name="T11" fmla="*/ 26 h 34"/>
                  <a:gd name="T12" fmla="*/ 11 w 11"/>
                  <a:gd name="T13" fmla="*/ 29 h 34"/>
                  <a:gd name="T14" fmla="*/ 11 w 11"/>
                  <a:gd name="T15" fmla="*/ 34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4">
                    <a:moveTo>
                      <a:pt x="1" y="0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11" y="29"/>
                    </a:lnTo>
                    <a:lnTo>
                      <a:pt x="11" y="34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62"/>
              <p:cNvSpPr>
                <a:spLocks noChangeShapeType="1"/>
              </p:cNvSpPr>
              <p:nvPr/>
            </p:nvSpPr>
            <p:spPr bwMode="auto">
              <a:xfrm flipV="1">
                <a:off x="611" y="226"/>
                <a:ext cx="2" cy="1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Freeform 63"/>
              <p:cNvSpPr>
                <a:spLocks/>
              </p:cNvSpPr>
              <p:nvPr/>
            </p:nvSpPr>
            <p:spPr bwMode="auto">
              <a:xfrm flipH="1" flipV="1">
                <a:off x="606" y="264"/>
                <a:ext cx="9" cy="7"/>
              </a:xfrm>
              <a:custGeom>
                <a:avLst/>
                <a:gdLst>
                  <a:gd name="T0" fmla="*/ 9 w 9"/>
                  <a:gd name="T1" fmla="*/ 0 h 7"/>
                  <a:gd name="T2" fmla="*/ 9 w 9"/>
                  <a:gd name="T3" fmla="*/ 5 h 7"/>
                  <a:gd name="T4" fmla="*/ 8 w 9"/>
                  <a:gd name="T5" fmla="*/ 7 h 7"/>
                  <a:gd name="T6" fmla="*/ 1 w 9"/>
                  <a:gd name="T7" fmla="*/ 7 h 7"/>
                  <a:gd name="T8" fmla="*/ 0 w 9"/>
                  <a:gd name="T9" fmla="*/ 5 h 7"/>
                  <a:gd name="T10" fmla="*/ 0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9" y="5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Freeform 64"/>
              <p:cNvSpPr>
                <a:spLocks/>
              </p:cNvSpPr>
              <p:nvPr/>
            </p:nvSpPr>
            <p:spPr bwMode="auto">
              <a:xfrm flipH="1" flipV="1">
                <a:off x="578" y="2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1 h 7"/>
                  <a:gd name="T4" fmla="*/ 1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Freeform 65"/>
              <p:cNvSpPr>
                <a:spLocks/>
              </p:cNvSpPr>
              <p:nvPr/>
            </p:nvSpPr>
            <p:spPr bwMode="auto">
              <a:xfrm flipH="1" flipV="1">
                <a:off x="627" y="2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1 h 7"/>
                  <a:gd name="T4" fmla="*/ 1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Freeform 66"/>
              <p:cNvSpPr>
                <a:spLocks/>
              </p:cNvSpPr>
              <p:nvPr/>
            </p:nvSpPr>
            <p:spPr bwMode="auto">
              <a:xfrm flipH="1" flipV="1">
                <a:off x="690" y="2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1 h 7"/>
                  <a:gd name="T4" fmla="*/ 1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Freeform 67"/>
              <p:cNvSpPr>
                <a:spLocks/>
              </p:cNvSpPr>
              <p:nvPr/>
            </p:nvSpPr>
            <p:spPr bwMode="auto">
              <a:xfrm flipH="1" flipV="1">
                <a:off x="635" y="230"/>
                <a:ext cx="36" cy="40"/>
              </a:xfrm>
              <a:custGeom>
                <a:avLst/>
                <a:gdLst>
                  <a:gd name="T0" fmla="*/ 34 w 36"/>
                  <a:gd name="T1" fmla="*/ 0 h 40"/>
                  <a:gd name="T2" fmla="*/ 36 w 36"/>
                  <a:gd name="T3" fmla="*/ 31 h 40"/>
                  <a:gd name="T4" fmla="*/ 35 w 36"/>
                  <a:gd name="T5" fmla="*/ 29 h 40"/>
                  <a:gd name="T6" fmla="*/ 31 w 36"/>
                  <a:gd name="T7" fmla="*/ 29 h 40"/>
                  <a:gd name="T8" fmla="*/ 30 w 36"/>
                  <a:gd name="T9" fmla="*/ 32 h 40"/>
                  <a:gd name="T10" fmla="*/ 27 w 36"/>
                  <a:gd name="T11" fmla="*/ 36 h 40"/>
                  <a:gd name="T12" fmla="*/ 22 w 36"/>
                  <a:gd name="T13" fmla="*/ 38 h 40"/>
                  <a:gd name="T14" fmla="*/ 16 w 36"/>
                  <a:gd name="T15" fmla="*/ 40 h 40"/>
                  <a:gd name="T16" fmla="*/ 10 w 36"/>
                  <a:gd name="T17" fmla="*/ 39 h 40"/>
                  <a:gd name="T18" fmla="*/ 6 w 36"/>
                  <a:gd name="T19" fmla="*/ 37 h 40"/>
                  <a:gd name="T20" fmla="*/ 3 w 36"/>
                  <a:gd name="T21" fmla="*/ 35 h 40"/>
                  <a:gd name="T22" fmla="*/ 1 w 36"/>
                  <a:gd name="T23" fmla="*/ 33 h 40"/>
                  <a:gd name="T24" fmla="*/ 0 w 36"/>
                  <a:gd name="T25" fmla="*/ 35 h 40"/>
                  <a:gd name="T26" fmla="*/ 2 w 36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0">
                    <a:moveTo>
                      <a:pt x="34" y="0"/>
                    </a:moveTo>
                    <a:lnTo>
                      <a:pt x="36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30" y="32"/>
                    </a:lnTo>
                    <a:lnTo>
                      <a:pt x="27" y="36"/>
                    </a:lnTo>
                    <a:lnTo>
                      <a:pt x="22" y="38"/>
                    </a:lnTo>
                    <a:lnTo>
                      <a:pt x="16" y="40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68"/>
              <p:cNvSpPr>
                <a:spLocks noChangeShapeType="1"/>
              </p:cNvSpPr>
              <p:nvPr/>
            </p:nvSpPr>
            <p:spPr bwMode="auto">
              <a:xfrm flipH="1" flipV="1">
                <a:off x="605" y="215"/>
                <a:ext cx="0" cy="1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69"/>
              <p:cNvSpPr>
                <a:spLocks/>
              </p:cNvSpPr>
              <p:nvPr/>
            </p:nvSpPr>
            <p:spPr bwMode="auto">
              <a:xfrm flipH="1" flipV="1">
                <a:off x="600" y="226"/>
                <a:ext cx="40" cy="12"/>
              </a:xfrm>
              <a:custGeom>
                <a:avLst/>
                <a:gdLst>
                  <a:gd name="T0" fmla="*/ 40 w 40"/>
                  <a:gd name="T1" fmla="*/ 11 h 12"/>
                  <a:gd name="T2" fmla="*/ 38 w 40"/>
                  <a:gd name="T3" fmla="*/ 12 h 12"/>
                  <a:gd name="T4" fmla="*/ 2 w 40"/>
                  <a:gd name="T5" fmla="*/ 12 h 12"/>
                  <a:gd name="T6" fmla="*/ 1 w 40"/>
                  <a:gd name="T7" fmla="*/ 11 h 12"/>
                  <a:gd name="T8" fmla="*/ 1 w 40"/>
                  <a:gd name="T9" fmla="*/ 1 h 12"/>
                  <a:gd name="T10" fmla="*/ 0 w 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11"/>
                    </a:moveTo>
                    <a:lnTo>
                      <a:pt x="38" y="12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70"/>
              <p:cNvSpPr>
                <a:spLocks/>
              </p:cNvSpPr>
              <p:nvPr/>
            </p:nvSpPr>
            <p:spPr bwMode="auto">
              <a:xfrm flipH="1" flipV="1">
                <a:off x="639" y="226"/>
                <a:ext cx="28" cy="7"/>
              </a:xfrm>
              <a:custGeom>
                <a:avLst/>
                <a:gdLst>
                  <a:gd name="T0" fmla="*/ 28 w 28"/>
                  <a:gd name="T1" fmla="*/ 0 h 7"/>
                  <a:gd name="T2" fmla="*/ 25 w 28"/>
                  <a:gd name="T3" fmla="*/ 3 h 7"/>
                  <a:gd name="T4" fmla="*/ 21 w 28"/>
                  <a:gd name="T5" fmla="*/ 5 h 7"/>
                  <a:gd name="T6" fmla="*/ 16 w 28"/>
                  <a:gd name="T7" fmla="*/ 7 h 7"/>
                  <a:gd name="T8" fmla="*/ 8 w 28"/>
                  <a:gd name="T9" fmla="*/ 7 h 7"/>
                  <a:gd name="T10" fmla="*/ 4 w 28"/>
                  <a:gd name="T11" fmla="*/ 6 h 7"/>
                  <a:gd name="T12" fmla="*/ 0 w 2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lnTo>
                      <a:pt x="25" y="3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0" y="4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71"/>
              <p:cNvSpPr>
                <a:spLocks/>
              </p:cNvSpPr>
              <p:nvPr/>
            </p:nvSpPr>
            <p:spPr bwMode="auto">
              <a:xfrm flipH="1" flipV="1">
                <a:off x="666" y="226"/>
                <a:ext cx="30" cy="13"/>
              </a:xfrm>
              <a:custGeom>
                <a:avLst/>
                <a:gdLst>
                  <a:gd name="T0" fmla="*/ 30 w 30"/>
                  <a:gd name="T1" fmla="*/ 6 h 13"/>
                  <a:gd name="T2" fmla="*/ 29 w 30"/>
                  <a:gd name="T3" fmla="*/ 8 h 13"/>
                  <a:gd name="T4" fmla="*/ 29 w 30"/>
                  <a:gd name="T5" fmla="*/ 12 h 13"/>
                  <a:gd name="T6" fmla="*/ 28 w 30"/>
                  <a:gd name="T7" fmla="*/ 13 h 13"/>
                  <a:gd name="T8" fmla="*/ 3 w 30"/>
                  <a:gd name="T9" fmla="*/ 13 h 13"/>
                  <a:gd name="T10" fmla="*/ 2 w 30"/>
                  <a:gd name="T11" fmla="*/ 3 h 13"/>
                  <a:gd name="T12" fmla="*/ 0 w 3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6"/>
                    </a:moveTo>
                    <a:lnTo>
                      <a:pt x="29" y="8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3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72"/>
              <p:cNvSpPr>
                <a:spLocks/>
              </p:cNvSpPr>
              <p:nvPr/>
            </p:nvSpPr>
            <p:spPr bwMode="auto">
              <a:xfrm flipH="1" flipV="1">
                <a:off x="689" y="227"/>
                <a:ext cx="51" cy="44"/>
              </a:xfrm>
              <a:custGeom>
                <a:avLst/>
                <a:gdLst>
                  <a:gd name="T0" fmla="*/ 49 w 51"/>
                  <a:gd name="T1" fmla="*/ 0 h 44"/>
                  <a:gd name="T2" fmla="*/ 51 w 51"/>
                  <a:gd name="T3" fmla="*/ 32 h 44"/>
                  <a:gd name="T4" fmla="*/ 50 w 51"/>
                  <a:gd name="T5" fmla="*/ 30 h 44"/>
                  <a:gd name="T6" fmla="*/ 46 w 51"/>
                  <a:gd name="T7" fmla="*/ 30 h 44"/>
                  <a:gd name="T8" fmla="*/ 44 w 51"/>
                  <a:gd name="T9" fmla="*/ 31 h 44"/>
                  <a:gd name="T10" fmla="*/ 42 w 51"/>
                  <a:gd name="T11" fmla="*/ 34 h 44"/>
                  <a:gd name="T12" fmla="*/ 42 w 51"/>
                  <a:gd name="T13" fmla="*/ 42 h 44"/>
                  <a:gd name="T14" fmla="*/ 41 w 51"/>
                  <a:gd name="T15" fmla="*/ 44 h 44"/>
                  <a:gd name="T16" fmla="*/ 19 w 51"/>
                  <a:gd name="T17" fmla="*/ 44 h 44"/>
                  <a:gd name="T18" fmla="*/ 17 w 51"/>
                  <a:gd name="T19" fmla="*/ 42 h 44"/>
                  <a:gd name="T20" fmla="*/ 17 w 51"/>
                  <a:gd name="T21" fmla="*/ 35 h 44"/>
                  <a:gd name="T22" fmla="*/ 15 w 51"/>
                  <a:gd name="T23" fmla="*/ 32 h 44"/>
                  <a:gd name="T24" fmla="*/ 13 w 51"/>
                  <a:gd name="T25" fmla="*/ 30 h 44"/>
                  <a:gd name="T26" fmla="*/ 1 w 51"/>
                  <a:gd name="T27" fmla="*/ 30 h 44"/>
                  <a:gd name="T28" fmla="*/ 0 w 51"/>
                  <a:gd name="T29" fmla="*/ 31 h 44"/>
                  <a:gd name="T30" fmla="*/ 1 w 51"/>
                  <a:gd name="T31" fmla="*/ 1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" h="44">
                    <a:moveTo>
                      <a:pt x="49" y="0"/>
                    </a:moveTo>
                    <a:lnTo>
                      <a:pt x="51" y="32"/>
                    </a:lnTo>
                    <a:lnTo>
                      <a:pt x="50" y="30"/>
                    </a:lnTo>
                    <a:lnTo>
                      <a:pt x="46" y="30"/>
                    </a:lnTo>
                    <a:lnTo>
                      <a:pt x="44" y="31"/>
                    </a:lnTo>
                    <a:lnTo>
                      <a:pt x="42" y="34"/>
                    </a:lnTo>
                    <a:lnTo>
                      <a:pt x="42" y="42"/>
                    </a:lnTo>
                    <a:lnTo>
                      <a:pt x="41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7" y="35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Arc 73"/>
              <p:cNvSpPr>
                <a:spLocks/>
              </p:cNvSpPr>
              <p:nvPr/>
            </p:nvSpPr>
            <p:spPr bwMode="auto">
              <a:xfrm flipH="1">
                <a:off x="705" y="225"/>
                <a:ext cx="11" cy="5"/>
              </a:xfrm>
              <a:custGeom>
                <a:avLst/>
                <a:gdLst>
                  <a:gd name="T0" fmla="*/ 0 w 33269"/>
                  <a:gd name="T1" fmla="*/ 0 h 21600"/>
                  <a:gd name="T2" fmla="*/ 0 w 33269"/>
                  <a:gd name="T3" fmla="*/ 0 h 21600"/>
                  <a:gd name="T4" fmla="*/ 0 w 3326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269" h="21600" fill="none" extrusionOk="0">
                    <a:moveTo>
                      <a:pt x="0" y="7697"/>
                    </a:moveTo>
                    <a:cubicBezTo>
                      <a:pt x="4104" y="2817"/>
                      <a:pt x="10154" y="-1"/>
                      <a:pt x="16531" y="0"/>
                    </a:cubicBezTo>
                    <a:cubicBezTo>
                      <a:pt x="23020" y="0"/>
                      <a:pt x="29166" y="2918"/>
                      <a:pt x="33268" y="7947"/>
                    </a:cubicBezTo>
                  </a:path>
                  <a:path w="33269" h="21600" stroke="0" extrusionOk="0">
                    <a:moveTo>
                      <a:pt x="0" y="7697"/>
                    </a:moveTo>
                    <a:cubicBezTo>
                      <a:pt x="4104" y="2817"/>
                      <a:pt x="10154" y="-1"/>
                      <a:pt x="16531" y="0"/>
                    </a:cubicBezTo>
                    <a:cubicBezTo>
                      <a:pt x="23020" y="0"/>
                      <a:pt x="29166" y="2918"/>
                      <a:pt x="33268" y="7947"/>
                    </a:cubicBezTo>
                    <a:lnTo>
                      <a:pt x="16531" y="21600"/>
                    </a:lnTo>
                    <a:lnTo>
                      <a:pt x="0" y="769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74"/>
              <p:cNvSpPr>
                <a:spLocks/>
              </p:cNvSpPr>
              <p:nvPr/>
            </p:nvSpPr>
            <p:spPr bwMode="auto">
              <a:xfrm flipH="1" flipV="1">
                <a:off x="693" y="226"/>
                <a:ext cx="4" cy="7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1 h 7"/>
                  <a:gd name="T4" fmla="*/ 1 w 4"/>
                  <a:gd name="T5" fmla="*/ 6 h 7"/>
                  <a:gd name="T6" fmla="*/ 2 w 4"/>
                  <a:gd name="T7" fmla="*/ 7 h 7"/>
                  <a:gd name="T8" fmla="*/ 4 w 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lnTo>
                      <a:pt x="0" y="1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75"/>
              <p:cNvSpPr>
                <a:spLocks/>
              </p:cNvSpPr>
              <p:nvPr/>
            </p:nvSpPr>
            <p:spPr bwMode="auto">
              <a:xfrm flipH="1" flipV="1">
                <a:off x="723" y="231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11 w 13"/>
                  <a:gd name="T3" fmla="*/ 0 h 1"/>
                  <a:gd name="T4" fmla="*/ 13 w 1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76"/>
              <p:cNvSpPr>
                <a:spLocks noChangeShapeType="1"/>
              </p:cNvSpPr>
              <p:nvPr/>
            </p:nvSpPr>
            <p:spPr bwMode="auto">
              <a:xfrm flipH="1" flipV="1">
                <a:off x="743" y="228"/>
                <a:ext cx="0" cy="43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77"/>
              <p:cNvSpPr>
                <a:spLocks noChangeShapeType="1"/>
              </p:cNvSpPr>
              <p:nvPr/>
            </p:nvSpPr>
            <p:spPr bwMode="auto">
              <a:xfrm flipH="1" flipV="1">
                <a:off x="753" y="229"/>
                <a:ext cx="1" cy="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78"/>
              <p:cNvSpPr>
                <a:spLocks/>
              </p:cNvSpPr>
              <p:nvPr/>
            </p:nvSpPr>
            <p:spPr bwMode="auto">
              <a:xfrm flipH="1" flipV="1">
                <a:off x="764" y="215"/>
                <a:ext cx="17" cy="25"/>
              </a:xfrm>
              <a:custGeom>
                <a:avLst/>
                <a:gdLst>
                  <a:gd name="T0" fmla="*/ 17 w 17"/>
                  <a:gd name="T1" fmla="*/ 0 h 25"/>
                  <a:gd name="T2" fmla="*/ 0 w 17"/>
                  <a:gd name="T3" fmla="*/ 25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5">
                    <a:moveTo>
                      <a:pt x="17" y="0"/>
                    </a:move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79"/>
              <p:cNvSpPr>
                <a:spLocks/>
              </p:cNvSpPr>
              <p:nvPr/>
            </p:nvSpPr>
            <p:spPr bwMode="auto">
              <a:xfrm flipH="1" flipV="1">
                <a:off x="759" y="265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14 w 16"/>
                  <a:gd name="T3" fmla="*/ 5 h 6"/>
                  <a:gd name="T4" fmla="*/ 13 w 16"/>
                  <a:gd name="T5" fmla="*/ 6 h 6"/>
                  <a:gd name="T6" fmla="*/ 0 w 1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lnTo>
                      <a:pt x="14" y="5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Freeform 80"/>
              <p:cNvSpPr>
                <a:spLocks/>
              </p:cNvSpPr>
              <p:nvPr/>
            </p:nvSpPr>
            <p:spPr bwMode="auto">
              <a:xfrm flipH="1" flipV="1">
                <a:off x="736" y="226"/>
                <a:ext cx="28" cy="15"/>
              </a:xfrm>
              <a:custGeom>
                <a:avLst/>
                <a:gdLst>
                  <a:gd name="T0" fmla="*/ 28 w 28"/>
                  <a:gd name="T1" fmla="*/ 0 h 15"/>
                  <a:gd name="T2" fmla="*/ 28 w 28"/>
                  <a:gd name="T3" fmla="*/ 8 h 15"/>
                  <a:gd name="T4" fmla="*/ 27 w 28"/>
                  <a:gd name="T5" fmla="*/ 9 h 15"/>
                  <a:gd name="T6" fmla="*/ 27 w 28"/>
                  <a:gd name="T7" fmla="*/ 14 h 15"/>
                  <a:gd name="T8" fmla="*/ 26 w 28"/>
                  <a:gd name="T9" fmla="*/ 15 h 15"/>
                  <a:gd name="T10" fmla="*/ 2 w 28"/>
                  <a:gd name="T11" fmla="*/ 15 h 15"/>
                  <a:gd name="T12" fmla="*/ 0 w 28"/>
                  <a:gd name="T13" fmla="*/ 14 h 15"/>
                  <a:gd name="T14" fmla="*/ 0 w 2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lnTo>
                      <a:pt x="28" y="8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Line 81"/>
              <p:cNvSpPr>
                <a:spLocks noChangeShapeType="1"/>
              </p:cNvSpPr>
              <p:nvPr/>
            </p:nvSpPr>
            <p:spPr bwMode="auto">
              <a:xfrm flipH="1" flipV="1">
                <a:off x="762" y="229"/>
                <a:ext cx="0" cy="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Freeform 82"/>
              <p:cNvSpPr>
                <a:spLocks/>
              </p:cNvSpPr>
              <p:nvPr/>
            </p:nvSpPr>
            <p:spPr bwMode="auto">
              <a:xfrm flipH="1" flipV="1">
                <a:off x="763" y="236"/>
                <a:ext cx="52" cy="26"/>
              </a:xfrm>
              <a:custGeom>
                <a:avLst/>
                <a:gdLst>
                  <a:gd name="T0" fmla="*/ 50 w 52"/>
                  <a:gd name="T1" fmla="*/ 0 h 26"/>
                  <a:gd name="T2" fmla="*/ 52 w 52"/>
                  <a:gd name="T3" fmla="*/ 22 h 26"/>
                  <a:gd name="T4" fmla="*/ 51 w 52"/>
                  <a:gd name="T5" fmla="*/ 21 h 26"/>
                  <a:gd name="T6" fmla="*/ 4 w 52"/>
                  <a:gd name="T7" fmla="*/ 21 h 26"/>
                  <a:gd name="T8" fmla="*/ 1 w 52"/>
                  <a:gd name="T9" fmla="*/ 23 h 26"/>
                  <a:gd name="T10" fmla="*/ 0 w 52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26">
                    <a:moveTo>
                      <a:pt x="50" y="0"/>
                    </a:moveTo>
                    <a:lnTo>
                      <a:pt x="52" y="22"/>
                    </a:lnTo>
                    <a:lnTo>
                      <a:pt x="51" y="21"/>
                    </a:lnTo>
                    <a:lnTo>
                      <a:pt x="4" y="21"/>
                    </a:lnTo>
                    <a:lnTo>
                      <a:pt x="1" y="23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" name="Line 83"/>
              <p:cNvSpPr>
                <a:spLocks noChangeShapeType="1"/>
              </p:cNvSpPr>
              <p:nvPr/>
            </p:nvSpPr>
            <p:spPr bwMode="auto">
              <a:xfrm flipV="1">
                <a:off x="793" y="204"/>
                <a:ext cx="2" cy="2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Freeform 84"/>
              <p:cNvSpPr>
                <a:spLocks/>
              </p:cNvSpPr>
              <p:nvPr/>
            </p:nvSpPr>
            <p:spPr bwMode="auto">
              <a:xfrm flipH="1" flipV="1">
                <a:off x="779" y="210"/>
                <a:ext cx="7" cy="31"/>
              </a:xfrm>
              <a:custGeom>
                <a:avLst/>
                <a:gdLst>
                  <a:gd name="T0" fmla="*/ 7 w 7"/>
                  <a:gd name="T1" fmla="*/ 0 h 31"/>
                  <a:gd name="T2" fmla="*/ 4 w 7"/>
                  <a:gd name="T3" fmla="*/ 2 h 31"/>
                  <a:gd name="T4" fmla="*/ 3 w 7"/>
                  <a:gd name="T5" fmla="*/ 17 h 31"/>
                  <a:gd name="T6" fmla="*/ 1 w 7"/>
                  <a:gd name="T7" fmla="*/ 20 h 31"/>
                  <a:gd name="T8" fmla="*/ 0 w 7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7" y="0"/>
                    </a:moveTo>
                    <a:lnTo>
                      <a:pt x="4" y="2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Freeform 85"/>
              <p:cNvSpPr>
                <a:spLocks/>
              </p:cNvSpPr>
              <p:nvPr/>
            </p:nvSpPr>
            <p:spPr bwMode="auto">
              <a:xfrm flipH="1" flipV="1">
                <a:off x="788" y="241"/>
                <a:ext cx="36" cy="24"/>
              </a:xfrm>
              <a:custGeom>
                <a:avLst/>
                <a:gdLst>
                  <a:gd name="T0" fmla="*/ 0 w 36"/>
                  <a:gd name="T1" fmla="*/ 0 h 24"/>
                  <a:gd name="T2" fmla="*/ 0 w 36"/>
                  <a:gd name="T3" fmla="*/ 10 h 24"/>
                  <a:gd name="T4" fmla="*/ 2 w 36"/>
                  <a:gd name="T5" fmla="*/ 11 h 24"/>
                  <a:gd name="T6" fmla="*/ 13 w 36"/>
                  <a:gd name="T7" fmla="*/ 12 h 24"/>
                  <a:gd name="T8" fmla="*/ 18 w 36"/>
                  <a:gd name="T9" fmla="*/ 13 h 24"/>
                  <a:gd name="T10" fmla="*/ 36 w 36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0" y="0"/>
                    </a:moveTo>
                    <a:lnTo>
                      <a:pt x="0" y="10"/>
                    </a:lnTo>
                    <a:lnTo>
                      <a:pt x="2" y="11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36" y="24"/>
                    </a:ln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Line 86"/>
              <p:cNvSpPr>
                <a:spLocks noChangeShapeType="1"/>
              </p:cNvSpPr>
              <p:nvPr/>
            </p:nvSpPr>
            <p:spPr bwMode="auto">
              <a:xfrm>
                <a:off x="481" y="269"/>
                <a:ext cx="10" cy="0"/>
              </a:xfrm>
              <a:prstGeom prst="lin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Oval 43"/>
              <p:cNvSpPr>
                <a:spLocks noChangeArrowheads="1"/>
              </p:cNvSpPr>
              <p:nvPr/>
            </p:nvSpPr>
            <p:spPr bwMode="auto">
              <a:xfrm flipH="1" flipV="1">
                <a:off x="581" y="235"/>
                <a:ext cx="13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32" name="Oval 44"/>
              <p:cNvSpPr>
                <a:spLocks noChangeArrowheads="1"/>
              </p:cNvSpPr>
              <p:nvPr/>
            </p:nvSpPr>
            <p:spPr bwMode="auto">
              <a:xfrm flipH="1" flipV="1">
                <a:off x="645" y="235"/>
                <a:ext cx="13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33" name="Oval 45"/>
              <p:cNvSpPr>
                <a:spLocks noChangeArrowheads="1"/>
              </p:cNvSpPr>
              <p:nvPr/>
            </p:nvSpPr>
            <p:spPr bwMode="auto">
              <a:xfrm flipH="1" flipV="1">
                <a:off x="699" y="235"/>
                <a:ext cx="13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6833312" y="5094857"/>
              <a:ext cx="281796" cy="806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5454526" y="5104942"/>
              <a:ext cx="271732" cy="806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34" name="Group 101"/>
          <p:cNvGrpSpPr>
            <a:grpSpLocks/>
          </p:cNvGrpSpPr>
          <p:nvPr/>
        </p:nvGrpSpPr>
        <p:grpSpPr bwMode="auto">
          <a:xfrm>
            <a:off x="-282795" y="814502"/>
            <a:ext cx="3509028" cy="1462370"/>
            <a:chOff x="1712" y="528"/>
            <a:chExt cx="2092" cy="870"/>
          </a:xfrm>
        </p:grpSpPr>
        <p:sp>
          <p:nvSpPr>
            <p:cNvPr id="135" name="Rectangle 37"/>
            <p:cNvSpPr>
              <a:spLocks noChangeArrowheads="1"/>
            </p:cNvSpPr>
            <p:nvPr/>
          </p:nvSpPr>
          <p:spPr bwMode="auto">
            <a:xfrm>
              <a:off x="2256" y="726"/>
              <a:ext cx="1548" cy="168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6" name="AutoShape 38"/>
            <p:cNvSpPr>
              <a:spLocks noChangeArrowheads="1"/>
            </p:cNvSpPr>
            <p:nvPr/>
          </p:nvSpPr>
          <p:spPr bwMode="auto">
            <a:xfrm flipH="1">
              <a:off x="3180" y="599"/>
              <a:ext cx="552" cy="198"/>
            </a:xfrm>
            <a:prstGeom prst="curvedRightArrow">
              <a:avLst>
                <a:gd name="adj1" fmla="val 20000"/>
                <a:gd name="adj2" fmla="val 40000"/>
                <a:gd name="adj3" fmla="val 92929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7" name="Rectangle 39"/>
            <p:cNvSpPr>
              <a:spLocks noChangeArrowheads="1"/>
            </p:cNvSpPr>
            <p:nvPr/>
          </p:nvSpPr>
          <p:spPr bwMode="auto">
            <a:xfrm>
              <a:off x="2880" y="528"/>
              <a:ext cx="312" cy="19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2E2E2E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8" name="Rectangle 41"/>
            <p:cNvSpPr>
              <a:spLocks noChangeArrowheads="1"/>
            </p:cNvSpPr>
            <p:nvPr/>
          </p:nvSpPr>
          <p:spPr bwMode="auto">
            <a:xfrm>
              <a:off x="2964" y="876"/>
              <a:ext cx="144" cy="138"/>
            </a:xfrm>
            <a:prstGeom prst="rect">
              <a:avLst/>
            </a:prstGeom>
            <a:gradFill rotWithShape="0">
              <a:gsLst>
                <a:gs pos="0">
                  <a:srgbClr val="2E2E2E"/>
                </a:gs>
                <a:gs pos="50000">
                  <a:srgbClr val="FFFFFF"/>
                </a:gs>
                <a:gs pos="100000">
                  <a:srgbClr val="2E2E2E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9" name="Line 54"/>
            <p:cNvSpPr>
              <a:spLocks noChangeShapeType="1"/>
            </p:cNvSpPr>
            <p:nvPr/>
          </p:nvSpPr>
          <p:spPr bwMode="auto">
            <a:xfrm flipH="1" flipV="1">
              <a:off x="1712" y="1115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Rectangle 87"/>
            <p:cNvSpPr>
              <a:spLocks noChangeArrowheads="1"/>
            </p:cNvSpPr>
            <p:nvPr/>
          </p:nvSpPr>
          <p:spPr bwMode="auto">
            <a:xfrm>
              <a:off x="2268" y="840"/>
              <a:ext cx="120" cy="504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1" name="Rectangle 88"/>
            <p:cNvSpPr>
              <a:spLocks noChangeArrowheads="1"/>
            </p:cNvSpPr>
            <p:nvPr/>
          </p:nvSpPr>
          <p:spPr bwMode="auto">
            <a:xfrm>
              <a:off x="3702" y="804"/>
              <a:ext cx="102" cy="582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2" name="Rectangle 89"/>
            <p:cNvSpPr>
              <a:spLocks noChangeArrowheads="1"/>
            </p:cNvSpPr>
            <p:nvPr/>
          </p:nvSpPr>
          <p:spPr bwMode="auto">
            <a:xfrm>
              <a:off x="3372" y="1296"/>
              <a:ext cx="384" cy="96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3" name="Rectangle 90"/>
            <p:cNvSpPr>
              <a:spLocks noChangeArrowheads="1"/>
            </p:cNvSpPr>
            <p:nvPr/>
          </p:nvSpPr>
          <p:spPr bwMode="auto">
            <a:xfrm>
              <a:off x="2250" y="1296"/>
              <a:ext cx="420" cy="102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4" name="Rectangle 93"/>
            <p:cNvSpPr>
              <a:spLocks noChangeArrowheads="1"/>
            </p:cNvSpPr>
            <p:nvPr/>
          </p:nvSpPr>
          <p:spPr bwMode="auto">
            <a:xfrm>
              <a:off x="2916" y="1002"/>
              <a:ext cx="258" cy="96"/>
            </a:xfrm>
            <a:prstGeom prst="rect">
              <a:avLst/>
            </a:prstGeom>
            <a:gradFill rotWithShape="0">
              <a:gsLst>
                <a:gs pos="0">
                  <a:srgbClr val="2E2E2E"/>
                </a:gs>
                <a:gs pos="50000">
                  <a:srgbClr val="FFFFFF"/>
                </a:gs>
                <a:gs pos="100000">
                  <a:srgbClr val="2E2E2E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pic>
        <p:nvPicPr>
          <p:cNvPr id="145" name="Picture 102" descr="P819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819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 Box 106"/>
          <p:cNvSpPr txBox="1">
            <a:spLocks noChangeArrowheads="1"/>
          </p:cNvSpPr>
          <p:nvPr/>
        </p:nvSpPr>
        <p:spPr bwMode="auto">
          <a:xfrm>
            <a:off x="3733800" y="3962400"/>
            <a:ext cx="45720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b="1" i="1" dirty="0">
                <a:solidFill>
                  <a:srgbClr val="0000FF"/>
                </a:solidFill>
                <a:latin typeface="ＭＳ Ｐゴシック" pitchFamily="50" charset="-128"/>
              </a:rPr>
              <a:t>人がｴｱｶﾞﾝを持ってｴｱﾌﾞﾛｰしても</a:t>
            </a:r>
            <a:r>
              <a:rPr kumimoji="0" lang="ja-JP" altLang="en-US" b="1" i="1" dirty="0">
                <a:solidFill>
                  <a:srgbClr val="FE2508"/>
                </a:solidFill>
                <a:latin typeface="ＭＳ Ｐゴシック" pitchFamily="50" charset="-128"/>
              </a:rPr>
              <a:t>切粉がｽﾌﾟﾘﾝｸﾞのようになっており</a:t>
            </a:r>
            <a:r>
              <a:rPr kumimoji="0" lang="ja-JP" altLang="en-US" b="1" i="1" dirty="0">
                <a:solidFill>
                  <a:srgbClr val="0000FF"/>
                </a:solidFill>
                <a:latin typeface="ＭＳ Ｐゴシック" pitchFamily="50" charset="-128"/>
              </a:rPr>
              <a:t>なかなか取れない</a:t>
            </a:r>
          </a:p>
        </p:txBody>
      </p:sp>
      <p:sp>
        <p:nvSpPr>
          <p:cNvPr id="5" name="Text Box 104"/>
          <p:cNvSpPr txBox="1">
            <a:spLocks noChangeArrowheads="1"/>
          </p:cNvSpPr>
          <p:nvPr/>
        </p:nvSpPr>
        <p:spPr bwMode="auto">
          <a:xfrm>
            <a:off x="3598156" y="3243968"/>
            <a:ext cx="5105400" cy="5334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b="1" i="1" dirty="0">
                <a:latin typeface="ＭＳ Ｐゴシック" pitchFamily="50" charset="-128"/>
              </a:rPr>
              <a:t>しかし、</a:t>
            </a:r>
            <a:r>
              <a:rPr kumimoji="0" lang="ja-JP" altLang="en-US" b="1" i="1" dirty="0">
                <a:solidFill>
                  <a:srgbClr val="FE2508"/>
                </a:solidFill>
                <a:latin typeface="ＭＳ Ｐゴシック" pitchFamily="50" charset="-128"/>
              </a:rPr>
              <a:t>荒加工の切粉は取れず</a:t>
            </a:r>
          </a:p>
        </p:txBody>
      </p:sp>
      <p:sp>
        <p:nvSpPr>
          <p:cNvPr id="147" name="Text Box 108"/>
          <p:cNvSpPr txBox="1">
            <a:spLocks noChangeArrowheads="1"/>
          </p:cNvSpPr>
          <p:nvPr/>
        </p:nvSpPr>
        <p:spPr bwMode="auto">
          <a:xfrm>
            <a:off x="0" y="4033919"/>
            <a:ext cx="9144000" cy="1828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ct val="0"/>
              </a:spcBef>
              <a:defRPr/>
            </a:pPr>
            <a:r>
              <a:rPr kumimoji="0" lang="en-US" altLang="ja-JP" sz="6000" b="1" i="1" dirty="0">
                <a:solidFill>
                  <a:srgbClr val="FE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   </a:t>
            </a:r>
            <a:r>
              <a:rPr kumimoji="0" lang="ja-JP" altLang="en-US" sz="9600" b="1" i="1" dirty="0">
                <a:solidFill>
                  <a:srgbClr val="FE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効果なし！！</a:t>
            </a:r>
          </a:p>
        </p:txBody>
      </p:sp>
    </p:spTree>
    <p:extLst>
      <p:ext uri="{BB962C8B-B14F-4D97-AF65-F5344CB8AC3E}">
        <p14:creationId xmlns:p14="http://schemas.microsoft.com/office/powerpoint/2010/main" val="272605593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7216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ffectLst/>
                <a:ea typeface="HG正楷書体-PRO" pitchFamily="66" charset="-128"/>
              </a:rPr>
              <a:t>対策の実施２</a:t>
            </a:r>
            <a:endParaRPr lang="ja-JP" altLang="en-US" kern="0" dirty="0">
              <a:effectLst/>
              <a:ea typeface="HG正楷書体-PRO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124458" y="731838"/>
            <a:ext cx="8856984" cy="406531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1143000" y="1828800"/>
            <a:ext cx="5991225" cy="1793875"/>
            <a:chOff x="528" y="864"/>
            <a:chExt cx="3774" cy="1130"/>
          </a:xfrm>
        </p:grpSpPr>
        <p:grpSp>
          <p:nvGrpSpPr>
            <p:cNvPr id="5" name="Group 96"/>
            <p:cNvGrpSpPr>
              <a:grpSpLocks/>
            </p:cNvGrpSpPr>
            <p:nvPr/>
          </p:nvGrpSpPr>
          <p:grpSpPr bwMode="auto">
            <a:xfrm>
              <a:off x="528" y="912"/>
              <a:ext cx="3774" cy="1082"/>
              <a:chOff x="528" y="912"/>
              <a:chExt cx="3774" cy="1082"/>
            </a:xfrm>
          </p:grpSpPr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296" y="1776"/>
                <a:ext cx="1488" cy="2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0" lang="ja-JP" altLang="en-US" sz="1600" i="1" dirty="0">
                    <a:latin typeface="ＭＳ Ｐゴシック" pitchFamily="50" charset="-128"/>
                  </a:rPr>
                  <a:t>ドリル先端角度１５０</a:t>
                </a:r>
                <a:r>
                  <a:rPr kumimoji="0" lang="en-US" altLang="ja-JP" sz="1600" i="1" dirty="0">
                    <a:latin typeface="ＭＳ Ｐゴシック" pitchFamily="50" charset="-128"/>
                  </a:rPr>
                  <a:t>°</a:t>
                </a:r>
              </a:p>
            </p:txBody>
          </p:sp>
          <p:grpSp>
            <p:nvGrpSpPr>
              <p:cNvPr id="8" name="Group 74"/>
              <p:cNvGrpSpPr>
                <a:grpSpLocks/>
              </p:cNvGrpSpPr>
              <p:nvPr/>
            </p:nvGrpSpPr>
            <p:grpSpPr bwMode="auto">
              <a:xfrm>
                <a:off x="528" y="1056"/>
                <a:ext cx="3660" cy="686"/>
                <a:chOff x="54" y="987"/>
                <a:chExt cx="3660" cy="686"/>
              </a:xfrm>
            </p:grpSpPr>
            <p:sp>
              <p:nvSpPr>
                <p:cNvPr id="11" name="Freeform 21"/>
                <p:cNvSpPr>
                  <a:spLocks/>
                </p:cNvSpPr>
                <p:nvPr/>
              </p:nvSpPr>
              <p:spPr bwMode="auto">
                <a:xfrm>
                  <a:off x="54" y="1153"/>
                  <a:ext cx="3612" cy="520"/>
                </a:xfrm>
                <a:custGeom>
                  <a:avLst/>
                  <a:gdLst>
                    <a:gd name="T0" fmla="*/ 25294 w 378"/>
                    <a:gd name="T1" fmla="*/ 47518 h 42"/>
                    <a:gd name="T2" fmla="*/ 1584483 w 378"/>
                    <a:gd name="T3" fmla="*/ 0 h 42"/>
                    <a:gd name="T4" fmla="*/ 1634239 w 378"/>
                    <a:gd name="T5" fmla="*/ 94888 h 42"/>
                    <a:gd name="T6" fmla="*/ 1884614 w 378"/>
                    <a:gd name="T7" fmla="*/ 94888 h 42"/>
                    <a:gd name="T8" fmla="*/ 1925607 w 378"/>
                    <a:gd name="T9" fmla="*/ 258143 h 42"/>
                    <a:gd name="T10" fmla="*/ 1950900 w 378"/>
                    <a:gd name="T11" fmla="*/ 165088 h 42"/>
                    <a:gd name="T12" fmla="*/ 2025959 w 378"/>
                    <a:gd name="T13" fmla="*/ 187930 h 42"/>
                    <a:gd name="T14" fmla="*/ 2051253 w 378"/>
                    <a:gd name="T15" fmla="*/ 258143 h 42"/>
                    <a:gd name="T16" fmla="*/ 2209216 w 378"/>
                    <a:gd name="T17" fmla="*/ 258143 h 42"/>
                    <a:gd name="T18" fmla="*/ 2234509 w 378"/>
                    <a:gd name="T19" fmla="*/ 353018 h 42"/>
                    <a:gd name="T20" fmla="*/ 2251031 w 378"/>
                    <a:gd name="T21" fmla="*/ 305500 h 42"/>
                    <a:gd name="T22" fmla="*/ 3134901 w 378"/>
                    <a:gd name="T23" fmla="*/ 305500 h 42"/>
                    <a:gd name="T24" fmla="*/ 3151518 w 378"/>
                    <a:gd name="T25" fmla="*/ 470600 h 42"/>
                    <a:gd name="T26" fmla="*/ 3126224 w 378"/>
                    <a:gd name="T27" fmla="*/ 681361 h 42"/>
                    <a:gd name="T28" fmla="*/ 2267648 w 378"/>
                    <a:gd name="T29" fmla="*/ 681361 h 42"/>
                    <a:gd name="T30" fmla="*/ 2242354 w 378"/>
                    <a:gd name="T31" fmla="*/ 633843 h 42"/>
                    <a:gd name="T32" fmla="*/ 2201361 w 378"/>
                    <a:gd name="T33" fmla="*/ 681361 h 42"/>
                    <a:gd name="T34" fmla="*/ 2201361 w 378"/>
                    <a:gd name="T35" fmla="*/ 728730 h 42"/>
                    <a:gd name="T36" fmla="*/ 2075715 w 378"/>
                    <a:gd name="T37" fmla="*/ 728730 h 42"/>
                    <a:gd name="T38" fmla="*/ 2042576 w 378"/>
                    <a:gd name="T39" fmla="*/ 681361 h 42"/>
                    <a:gd name="T40" fmla="*/ 2017187 w 378"/>
                    <a:gd name="T41" fmla="*/ 751573 h 42"/>
                    <a:gd name="T42" fmla="*/ 1942224 w 378"/>
                    <a:gd name="T43" fmla="*/ 776249 h 42"/>
                    <a:gd name="T44" fmla="*/ 1909085 w 378"/>
                    <a:gd name="T45" fmla="*/ 728730 h 42"/>
                    <a:gd name="T46" fmla="*/ 1875842 w 378"/>
                    <a:gd name="T47" fmla="*/ 869143 h 42"/>
                    <a:gd name="T48" fmla="*/ 1676064 w 378"/>
                    <a:gd name="T49" fmla="*/ 869143 h 42"/>
                    <a:gd name="T50" fmla="*/ 1659532 w 378"/>
                    <a:gd name="T51" fmla="*/ 821773 h 42"/>
                    <a:gd name="T52" fmla="*/ 1584483 w 378"/>
                    <a:gd name="T53" fmla="*/ 916661 h 42"/>
                    <a:gd name="T54" fmla="*/ 0 w 378"/>
                    <a:gd name="T55" fmla="*/ 986873 h 42"/>
                    <a:gd name="T56" fmla="*/ 16617 w 378"/>
                    <a:gd name="T57" fmla="*/ 70200 h 4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8" h="42">
                      <a:moveTo>
                        <a:pt x="3" y="2"/>
                      </a:moveTo>
                      <a:lnTo>
                        <a:pt x="190" y="0"/>
                      </a:lnTo>
                      <a:lnTo>
                        <a:pt x="196" y="4"/>
                      </a:lnTo>
                      <a:lnTo>
                        <a:pt x="226" y="4"/>
                      </a:lnTo>
                      <a:lnTo>
                        <a:pt x="231" y="11"/>
                      </a:lnTo>
                      <a:lnTo>
                        <a:pt x="234" y="7"/>
                      </a:lnTo>
                      <a:lnTo>
                        <a:pt x="243" y="8"/>
                      </a:lnTo>
                      <a:lnTo>
                        <a:pt x="246" y="11"/>
                      </a:lnTo>
                      <a:lnTo>
                        <a:pt x="265" y="11"/>
                      </a:lnTo>
                      <a:lnTo>
                        <a:pt x="268" y="15"/>
                      </a:lnTo>
                      <a:lnTo>
                        <a:pt x="270" y="13"/>
                      </a:lnTo>
                      <a:lnTo>
                        <a:pt x="376" y="13"/>
                      </a:lnTo>
                      <a:lnTo>
                        <a:pt x="378" y="20"/>
                      </a:lnTo>
                      <a:lnTo>
                        <a:pt x="375" y="29"/>
                      </a:lnTo>
                      <a:lnTo>
                        <a:pt x="272" y="29"/>
                      </a:lnTo>
                      <a:lnTo>
                        <a:pt x="269" y="27"/>
                      </a:lnTo>
                      <a:lnTo>
                        <a:pt x="264" y="29"/>
                      </a:lnTo>
                      <a:lnTo>
                        <a:pt x="264" y="31"/>
                      </a:lnTo>
                      <a:lnTo>
                        <a:pt x="249" y="31"/>
                      </a:lnTo>
                      <a:lnTo>
                        <a:pt x="245" y="29"/>
                      </a:lnTo>
                      <a:lnTo>
                        <a:pt x="242" y="32"/>
                      </a:lnTo>
                      <a:lnTo>
                        <a:pt x="233" y="33"/>
                      </a:lnTo>
                      <a:lnTo>
                        <a:pt x="229" y="31"/>
                      </a:lnTo>
                      <a:lnTo>
                        <a:pt x="225" y="37"/>
                      </a:lnTo>
                      <a:lnTo>
                        <a:pt x="201" y="37"/>
                      </a:lnTo>
                      <a:lnTo>
                        <a:pt x="199" y="35"/>
                      </a:lnTo>
                      <a:lnTo>
                        <a:pt x="190" y="39"/>
                      </a:lnTo>
                      <a:lnTo>
                        <a:pt x="0" y="42"/>
                      </a:lnTo>
                      <a:lnTo>
                        <a:pt x="2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50000">
                      <a:srgbClr val="96969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" name="Freeform 22"/>
                <p:cNvSpPr>
                  <a:spLocks/>
                </p:cNvSpPr>
                <p:nvPr/>
              </p:nvSpPr>
              <p:spPr bwMode="auto">
                <a:xfrm rot="5400000" flipH="1">
                  <a:off x="1686" y="-463"/>
                  <a:ext cx="348" cy="3600"/>
                </a:xfrm>
                <a:custGeom>
                  <a:avLst/>
                  <a:gdLst>
                    <a:gd name="T0" fmla="*/ 524517 w 30"/>
                    <a:gd name="T1" fmla="*/ 3085238 h 379"/>
                    <a:gd name="T2" fmla="*/ 524517 w 30"/>
                    <a:gd name="T3" fmla="*/ 2613002 h 379"/>
                    <a:gd name="T4" fmla="*/ 543216 w 30"/>
                    <a:gd name="T5" fmla="*/ 2556522 h 379"/>
                    <a:gd name="T6" fmla="*/ 543216 w 30"/>
                    <a:gd name="T7" fmla="*/ 1538340 h 379"/>
                    <a:gd name="T8" fmla="*/ 471366 w 30"/>
                    <a:gd name="T9" fmla="*/ 1481766 h 379"/>
                    <a:gd name="T10" fmla="*/ 471366 w 30"/>
                    <a:gd name="T11" fmla="*/ 1456955 h 379"/>
                    <a:gd name="T12" fmla="*/ 488592 w 30"/>
                    <a:gd name="T13" fmla="*/ 1440617 h 379"/>
                    <a:gd name="T14" fmla="*/ 488592 w 30"/>
                    <a:gd name="T15" fmla="*/ 1245287 h 379"/>
                    <a:gd name="T16" fmla="*/ 398031 w 30"/>
                    <a:gd name="T17" fmla="*/ 1221283 h 379"/>
                    <a:gd name="T18" fmla="*/ 398031 w 30"/>
                    <a:gd name="T19" fmla="*/ 1196387 h 379"/>
                    <a:gd name="T20" fmla="*/ 416730 w 30"/>
                    <a:gd name="T21" fmla="*/ 1188712 h 379"/>
                    <a:gd name="T22" fmla="*/ 416730 w 30"/>
                    <a:gd name="T23" fmla="*/ 1107242 h 379"/>
                    <a:gd name="T24" fmla="*/ 398031 w 30"/>
                    <a:gd name="T25" fmla="*/ 1098665 h 379"/>
                    <a:gd name="T26" fmla="*/ 362106 w 30"/>
                    <a:gd name="T27" fmla="*/ 1090999 h 379"/>
                    <a:gd name="T28" fmla="*/ 362106 w 30"/>
                    <a:gd name="T29" fmla="*/ 1066094 h 379"/>
                    <a:gd name="T30" fmla="*/ 362106 w 30"/>
                    <a:gd name="T31" fmla="*/ 928145 h 379"/>
                    <a:gd name="T32" fmla="*/ 307470 w 30"/>
                    <a:gd name="T33" fmla="*/ 919577 h 379"/>
                    <a:gd name="T34" fmla="*/ 307470 w 30"/>
                    <a:gd name="T35" fmla="*/ 903334 h 379"/>
                    <a:gd name="T36" fmla="*/ 326169 w 30"/>
                    <a:gd name="T37" fmla="*/ 895574 h 379"/>
                    <a:gd name="T38" fmla="*/ 326169 w 30"/>
                    <a:gd name="T39" fmla="*/ 887006 h 379"/>
                    <a:gd name="T40" fmla="*/ 326169 w 30"/>
                    <a:gd name="T41" fmla="*/ 24003 h 379"/>
                    <a:gd name="T42" fmla="*/ 162284 w 30"/>
                    <a:gd name="T43" fmla="*/ 0 h 379"/>
                    <a:gd name="T44" fmla="*/ 0 w 30"/>
                    <a:gd name="T45" fmla="*/ 24003 h 3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0" h="379">
                      <a:moveTo>
                        <a:pt x="29" y="379"/>
                      </a:moveTo>
                      <a:lnTo>
                        <a:pt x="29" y="321"/>
                      </a:lnTo>
                      <a:lnTo>
                        <a:pt x="30" y="314"/>
                      </a:lnTo>
                      <a:lnTo>
                        <a:pt x="30" y="189"/>
                      </a:lnTo>
                      <a:lnTo>
                        <a:pt x="26" y="182"/>
                      </a:lnTo>
                      <a:lnTo>
                        <a:pt x="26" y="179"/>
                      </a:lnTo>
                      <a:lnTo>
                        <a:pt x="27" y="177"/>
                      </a:lnTo>
                      <a:lnTo>
                        <a:pt x="27" y="153"/>
                      </a:lnTo>
                      <a:lnTo>
                        <a:pt x="22" y="150"/>
                      </a:lnTo>
                      <a:lnTo>
                        <a:pt x="22" y="147"/>
                      </a:lnTo>
                      <a:lnTo>
                        <a:pt x="23" y="146"/>
                      </a:lnTo>
                      <a:lnTo>
                        <a:pt x="23" y="136"/>
                      </a:lnTo>
                      <a:lnTo>
                        <a:pt x="22" y="135"/>
                      </a:lnTo>
                      <a:lnTo>
                        <a:pt x="20" y="134"/>
                      </a:lnTo>
                      <a:lnTo>
                        <a:pt x="20" y="131"/>
                      </a:lnTo>
                      <a:lnTo>
                        <a:pt x="20" y="114"/>
                      </a:lnTo>
                      <a:lnTo>
                        <a:pt x="17" y="113"/>
                      </a:lnTo>
                      <a:lnTo>
                        <a:pt x="17" y="111"/>
                      </a:lnTo>
                      <a:lnTo>
                        <a:pt x="18" y="110"/>
                      </a:lnTo>
                      <a:lnTo>
                        <a:pt x="18" y="109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" name="Freeform 23"/>
                <p:cNvSpPr>
                  <a:spLocks/>
                </p:cNvSpPr>
                <p:nvPr/>
              </p:nvSpPr>
              <p:spPr bwMode="auto">
                <a:xfrm rot="5400000" flipH="1">
                  <a:off x="2680" y="693"/>
                  <a:ext cx="142" cy="1758"/>
                </a:xfrm>
                <a:custGeom>
                  <a:avLst/>
                  <a:gdLst>
                    <a:gd name="T0" fmla="*/ 0 w 12"/>
                    <a:gd name="T1" fmla="*/ 1508573 h 185"/>
                    <a:gd name="T2" fmla="*/ 77852 w 12"/>
                    <a:gd name="T3" fmla="*/ 1459634 h 185"/>
                    <a:gd name="T4" fmla="*/ 77852 w 12"/>
                    <a:gd name="T5" fmla="*/ 1434794 h 185"/>
                    <a:gd name="T6" fmla="*/ 59652 w 12"/>
                    <a:gd name="T7" fmla="*/ 1427030 h 185"/>
                    <a:gd name="T8" fmla="*/ 59652 w 12"/>
                    <a:gd name="T9" fmla="*/ 1222770 h 185"/>
                    <a:gd name="T10" fmla="*/ 117623 w 12"/>
                    <a:gd name="T11" fmla="*/ 1206520 h 185"/>
                    <a:gd name="T12" fmla="*/ 157395 w 12"/>
                    <a:gd name="T13" fmla="*/ 1190176 h 185"/>
                    <a:gd name="T14" fmla="*/ 157395 w 12"/>
                    <a:gd name="T15" fmla="*/ 1173916 h 185"/>
                    <a:gd name="T16" fmla="*/ 137503 w 12"/>
                    <a:gd name="T17" fmla="*/ 1166153 h 185"/>
                    <a:gd name="T18" fmla="*/ 137503 w 12"/>
                    <a:gd name="T19" fmla="*/ 1076029 h 185"/>
                    <a:gd name="T20" fmla="*/ 195475 w 12"/>
                    <a:gd name="T21" fmla="*/ 1068351 h 185"/>
                    <a:gd name="T22" fmla="*/ 195475 w 12"/>
                    <a:gd name="T23" fmla="*/ 1052006 h 185"/>
                    <a:gd name="T24" fmla="*/ 177275 w 12"/>
                    <a:gd name="T25" fmla="*/ 1043435 h 185"/>
                    <a:gd name="T26" fmla="*/ 177275 w 12"/>
                    <a:gd name="T27" fmla="*/ 905275 h 185"/>
                    <a:gd name="T28" fmla="*/ 215367 w 12"/>
                    <a:gd name="T29" fmla="*/ 905275 h 185"/>
                    <a:gd name="T30" fmla="*/ 235247 w 12"/>
                    <a:gd name="T31" fmla="*/ 896694 h 185"/>
                    <a:gd name="T32" fmla="*/ 235247 w 12"/>
                    <a:gd name="T33" fmla="*/ 880435 h 185"/>
                    <a:gd name="T34" fmla="*/ 215367 w 12"/>
                    <a:gd name="T35" fmla="*/ 864090 h 185"/>
                    <a:gd name="T36" fmla="*/ 215367 w 12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" h="185">
                      <a:moveTo>
                        <a:pt x="0" y="185"/>
                      </a:moveTo>
                      <a:lnTo>
                        <a:pt x="4" y="179"/>
                      </a:lnTo>
                      <a:lnTo>
                        <a:pt x="4" y="176"/>
                      </a:lnTo>
                      <a:lnTo>
                        <a:pt x="3" y="175"/>
                      </a:lnTo>
                      <a:lnTo>
                        <a:pt x="3" y="150"/>
                      </a:lnTo>
                      <a:lnTo>
                        <a:pt x="6" y="148"/>
                      </a:lnTo>
                      <a:lnTo>
                        <a:pt x="8" y="146"/>
                      </a:lnTo>
                      <a:lnTo>
                        <a:pt x="8" y="144"/>
                      </a:lnTo>
                      <a:lnTo>
                        <a:pt x="7" y="143"/>
                      </a:lnTo>
                      <a:lnTo>
                        <a:pt x="7" y="132"/>
                      </a:lnTo>
                      <a:lnTo>
                        <a:pt x="10" y="131"/>
                      </a:lnTo>
                      <a:lnTo>
                        <a:pt x="10" y="129"/>
                      </a:lnTo>
                      <a:lnTo>
                        <a:pt x="9" y="128"/>
                      </a:lnTo>
                      <a:lnTo>
                        <a:pt x="9" y="111"/>
                      </a:lnTo>
                      <a:lnTo>
                        <a:pt x="11" y="111"/>
                      </a:lnTo>
                      <a:lnTo>
                        <a:pt x="12" y="110"/>
                      </a:lnTo>
                      <a:lnTo>
                        <a:pt x="12" y="108"/>
                      </a:lnTo>
                      <a:lnTo>
                        <a:pt x="11" y="106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" name="Freeform 24"/>
                <p:cNvSpPr>
                  <a:spLocks/>
                </p:cNvSpPr>
                <p:nvPr/>
              </p:nvSpPr>
              <p:spPr bwMode="auto">
                <a:xfrm rot="5400000" flipH="1">
                  <a:off x="3106" y="876"/>
                  <a:ext cx="39" cy="1056"/>
                </a:xfrm>
                <a:custGeom>
                  <a:avLst/>
                  <a:gdLst>
                    <a:gd name="T0" fmla="*/ 85683 w 3"/>
                    <a:gd name="T1" fmla="*/ 0 h 111"/>
                    <a:gd name="T2" fmla="*/ 85683 w 3"/>
                    <a:gd name="T3" fmla="*/ 0 h 111"/>
                    <a:gd name="T4" fmla="*/ 0 w 3"/>
                    <a:gd name="T5" fmla="*/ 41365 h 111"/>
                    <a:gd name="T6" fmla="*/ 0 w 3"/>
                    <a:gd name="T7" fmla="*/ 900635 h 111"/>
                    <a:gd name="T8" fmla="*/ 0 w 3"/>
                    <a:gd name="T9" fmla="*/ 909235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10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" name="Freeform 25"/>
                <p:cNvSpPr>
                  <a:spLocks/>
                </p:cNvSpPr>
                <p:nvPr/>
              </p:nvSpPr>
              <p:spPr bwMode="auto">
                <a:xfrm rot="5400000" flipH="1">
                  <a:off x="2668" y="447"/>
                  <a:ext cx="201" cy="1722"/>
                </a:xfrm>
                <a:custGeom>
                  <a:avLst/>
                  <a:gdLst>
                    <a:gd name="T0" fmla="*/ 175166 w 17"/>
                    <a:gd name="T1" fmla="*/ 0 h 181"/>
                    <a:gd name="T2" fmla="*/ 0 w 17"/>
                    <a:gd name="T3" fmla="*/ 32766 h 181"/>
                    <a:gd name="T4" fmla="*/ 19852 w 17"/>
                    <a:gd name="T5" fmla="*/ 884394 h 181"/>
                    <a:gd name="T6" fmla="*/ 39703 w 17"/>
                    <a:gd name="T7" fmla="*/ 884394 h 181"/>
                    <a:gd name="T8" fmla="*/ 39703 w 17"/>
                    <a:gd name="T9" fmla="*/ 917978 h 181"/>
                    <a:gd name="T10" fmla="*/ 156993 w 17"/>
                    <a:gd name="T11" fmla="*/ 917978 h 181"/>
                    <a:gd name="T12" fmla="*/ 195017 w 17"/>
                    <a:gd name="T13" fmla="*/ 925675 h 181"/>
                    <a:gd name="T14" fmla="*/ 195017 w 17"/>
                    <a:gd name="T15" fmla="*/ 1072939 h 181"/>
                    <a:gd name="T16" fmla="*/ 195017 w 17"/>
                    <a:gd name="T17" fmla="*/ 1081540 h 181"/>
                    <a:gd name="T18" fmla="*/ 234721 w 17"/>
                    <a:gd name="T19" fmla="*/ 1089322 h 181"/>
                    <a:gd name="T20" fmla="*/ 234721 w 17"/>
                    <a:gd name="T21" fmla="*/ 1212421 h 181"/>
                    <a:gd name="T22" fmla="*/ 332300 w 17"/>
                    <a:gd name="T23" fmla="*/ 1237395 h 181"/>
                    <a:gd name="T24" fmla="*/ 332300 w 17"/>
                    <a:gd name="T25" fmla="*/ 1482870 h 1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181">
                      <a:moveTo>
                        <a:pt x="9" y="0"/>
                      </a:moveTo>
                      <a:lnTo>
                        <a:pt x="0" y="4"/>
                      </a:lnTo>
                      <a:lnTo>
                        <a:pt x="1" y="108"/>
                      </a:lnTo>
                      <a:lnTo>
                        <a:pt x="2" y="108"/>
                      </a:lnTo>
                      <a:lnTo>
                        <a:pt x="2" y="112"/>
                      </a:lnTo>
                      <a:lnTo>
                        <a:pt x="8" y="112"/>
                      </a:lnTo>
                      <a:lnTo>
                        <a:pt x="10" y="113"/>
                      </a:lnTo>
                      <a:lnTo>
                        <a:pt x="10" y="131"/>
                      </a:lnTo>
                      <a:lnTo>
                        <a:pt x="10" y="132"/>
                      </a:lnTo>
                      <a:lnTo>
                        <a:pt x="12" y="133"/>
                      </a:lnTo>
                      <a:lnTo>
                        <a:pt x="12" y="148"/>
                      </a:lnTo>
                      <a:lnTo>
                        <a:pt x="17" y="151"/>
                      </a:lnTo>
                      <a:lnTo>
                        <a:pt x="17" y="181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" name="Freeform 26"/>
                <p:cNvSpPr>
                  <a:spLocks/>
                </p:cNvSpPr>
                <p:nvPr/>
              </p:nvSpPr>
              <p:spPr bwMode="auto">
                <a:xfrm rot="5400000" flipH="1">
                  <a:off x="1281" y="781"/>
                  <a:ext cx="24" cy="1230"/>
                </a:xfrm>
                <a:custGeom>
                  <a:avLst/>
                  <a:gdLst>
                    <a:gd name="T0" fmla="*/ 41472 w 2"/>
                    <a:gd name="T1" fmla="*/ 0 h 129"/>
                    <a:gd name="T2" fmla="*/ 0 w 2"/>
                    <a:gd name="T3" fmla="*/ 1066238 h 1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9">
                      <a:moveTo>
                        <a:pt x="2" y="0"/>
                      </a:moveTo>
                      <a:lnTo>
                        <a:pt x="0" y="129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" name="Freeform 27"/>
                <p:cNvSpPr>
                  <a:spLocks/>
                </p:cNvSpPr>
                <p:nvPr/>
              </p:nvSpPr>
              <p:spPr bwMode="auto">
                <a:xfrm rot="5400000" flipH="1">
                  <a:off x="950" y="733"/>
                  <a:ext cx="14" cy="1806"/>
                </a:xfrm>
                <a:custGeom>
                  <a:avLst/>
                  <a:gdLst>
                    <a:gd name="T0" fmla="*/ 0 w 1"/>
                    <a:gd name="T1" fmla="*/ 0 h 190"/>
                    <a:gd name="T2" fmla="*/ 0 w 1"/>
                    <a:gd name="T3" fmla="*/ 1020228 h 190"/>
                    <a:gd name="T4" fmla="*/ 0 w 1"/>
                    <a:gd name="T5" fmla="*/ 1094141 h 190"/>
                    <a:gd name="T6" fmla="*/ 0 w 1"/>
                    <a:gd name="T7" fmla="*/ 1551040 h 1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90">
                      <a:moveTo>
                        <a:pt x="0" y="0"/>
                      </a:move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Freeform 28"/>
                <p:cNvSpPr>
                  <a:spLocks/>
                </p:cNvSpPr>
                <p:nvPr/>
              </p:nvSpPr>
              <p:spPr bwMode="auto">
                <a:xfrm rot="5400000" flipH="1">
                  <a:off x="2065" y="55"/>
                  <a:ext cx="201" cy="2976"/>
                </a:xfrm>
                <a:custGeom>
                  <a:avLst/>
                  <a:gdLst>
                    <a:gd name="T0" fmla="*/ 332300 w 17"/>
                    <a:gd name="T1" fmla="*/ 0 h 313"/>
                    <a:gd name="T2" fmla="*/ 332300 w 17"/>
                    <a:gd name="T3" fmla="*/ 2108444 h 313"/>
                    <a:gd name="T4" fmla="*/ 312449 w 17"/>
                    <a:gd name="T5" fmla="*/ 2206433 h 313"/>
                    <a:gd name="T6" fmla="*/ 274424 w 17"/>
                    <a:gd name="T7" fmla="*/ 2271800 h 313"/>
                    <a:gd name="T8" fmla="*/ 214869 w 17"/>
                    <a:gd name="T9" fmla="*/ 2369790 h 313"/>
                    <a:gd name="T10" fmla="*/ 156993 w 17"/>
                    <a:gd name="T11" fmla="*/ 2443648 h 313"/>
                    <a:gd name="T12" fmla="*/ 97580 w 17"/>
                    <a:gd name="T13" fmla="*/ 2492652 h 313"/>
                    <a:gd name="T14" fmla="*/ 39703 w 17"/>
                    <a:gd name="T15" fmla="*/ 2525283 h 313"/>
                    <a:gd name="T16" fmla="*/ 0 w 17"/>
                    <a:gd name="T17" fmla="*/ 2558010 h 3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313">
                      <a:moveTo>
                        <a:pt x="17" y="0"/>
                      </a:moveTo>
                      <a:lnTo>
                        <a:pt x="17" y="258"/>
                      </a:lnTo>
                      <a:lnTo>
                        <a:pt x="16" y="270"/>
                      </a:lnTo>
                      <a:lnTo>
                        <a:pt x="14" y="278"/>
                      </a:lnTo>
                      <a:lnTo>
                        <a:pt x="11" y="290"/>
                      </a:lnTo>
                      <a:lnTo>
                        <a:pt x="8" y="299"/>
                      </a:lnTo>
                      <a:lnTo>
                        <a:pt x="5" y="305"/>
                      </a:lnTo>
                      <a:lnTo>
                        <a:pt x="2" y="309"/>
                      </a:lnTo>
                      <a:lnTo>
                        <a:pt x="0" y="313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 rot="5400000" flipH="1">
                  <a:off x="3085" y="814"/>
                  <a:ext cx="15" cy="1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896432 h 10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09">
                      <a:moveTo>
                        <a:pt x="0" y="0"/>
                      </a:moveTo>
                      <a:lnTo>
                        <a:pt x="0" y="109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" name="Freeform 30"/>
                <p:cNvSpPr>
                  <a:spLocks/>
                </p:cNvSpPr>
                <p:nvPr/>
              </p:nvSpPr>
              <p:spPr bwMode="auto">
                <a:xfrm rot="5400000" flipH="1">
                  <a:off x="913" y="1299"/>
                  <a:ext cx="142" cy="360"/>
                </a:xfrm>
                <a:custGeom>
                  <a:avLst/>
                  <a:gdLst>
                    <a:gd name="T0" fmla="*/ 235247 w 12"/>
                    <a:gd name="T1" fmla="*/ 0 h 38"/>
                    <a:gd name="T2" fmla="*/ 195475 w 12"/>
                    <a:gd name="T3" fmla="*/ 96935 h 38"/>
                    <a:gd name="T4" fmla="*/ 157395 w 12"/>
                    <a:gd name="T5" fmla="*/ 169181 h 38"/>
                    <a:gd name="T6" fmla="*/ 97743 w 12"/>
                    <a:gd name="T7" fmla="*/ 233801 h 38"/>
                    <a:gd name="T8" fmla="*/ 0 w 12"/>
                    <a:gd name="T9" fmla="*/ 306142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8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1"/>
                      </a:lnTo>
                      <a:lnTo>
                        <a:pt x="5" y="29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 rot="5400000" flipH="1">
                  <a:off x="1258" y="766"/>
                  <a:ext cx="9" cy="1158"/>
                </a:xfrm>
                <a:custGeom>
                  <a:avLst/>
                  <a:gdLst>
                    <a:gd name="T0" fmla="*/ 0 w 1"/>
                    <a:gd name="T1" fmla="*/ 0 h 122"/>
                    <a:gd name="T2" fmla="*/ 0 w 1"/>
                    <a:gd name="T3" fmla="*/ 990318 h 1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2">
                      <a:moveTo>
                        <a:pt x="0" y="0"/>
                      </a:moveTo>
                      <a:lnTo>
                        <a:pt x="0" y="122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Freeform 32"/>
                <p:cNvSpPr>
                  <a:spLocks/>
                </p:cNvSpPr>
                <p:nvPr/>
              </p:nvSpPr>
              <p:spPr bwMode="auto">
                <a:xfrm rot="5400000" flipH="1">
                  <a:off x="1254" y="646"/>
                  <a:ext cx="24" cy="1176"/>
                </a:xfrm>
                <a:custGeom>
                  <a:avLst/>
                  <a:gdLst>
                    <a:gd name="T0" fmla="*/ 41472 w 2"/>
                    <a:gd name="T1" fmla="*/ 0 h 123"/>
                    <a:gd name="T2" fmla="*/ 0 w 2"/>
                    <a:gd name="T3" fmla="*/ 1027843 h 1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3">
                      <a:moveTo>
                        <a:pt x="2" y="0"/>
                      </a:moveTo>
                      <a:lnTo>
                        <a:pt x="0" y="123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Freeform 33"/>
                <p:cNvSpPr>
                  <a:spLocks/>
                </p:cNvSpPr>
                <p:nvPr/>
              </p:nvSpPr>
              <p:spPr bwMode="auto">
                <a:xfrm rot="5400000" flipH="1">
                  <a:off x="2205" y="1043"/>
                  <a:ext cx="102" cy="696"/>
                </a:xfrm>
                <a:custGeom>
                  <a:avLst/>
                  <a:gdLst>
                    <a:gd name="T0" fmla="*/ 65507 w 9"/>
                    <a:gd name="T1" fmla="*/ 0 h 73"/>
                    <a:gd name="T2" fmla="*/ 0 w 9"/>
                    <a:gd name="T3" fmla="*/ 0 h 73"/>
                    <a:gd name="T4" fmla="*/ 16059 w 9"/>
                    <a:gd name="T5" fmla="*/ 32903 h 73"/>
                    <a:gd name="T6" fmla="*/ 82971 w 9"/>
                    <a:gd name="T7" fmla="*/ 41636 h 73"/>
                    <a:gd name="T8" fmla="*/ 82971 w 9"/>
                    <a:gd name="T9" fmla="*/ 165534 h 73"/>
                    <a:gd name="T10" fmla="*/ 99031 w 9"/>
                    <a:gd name="T11" fmla="*/ 173352 h 73"/>
                    <a:gd name="T12" fmla="*/ 99031 w 9"/>
                    <a:gd name="T13" fmla="*/ 206254 h 73"/>
                    <a:gd name="T14" fmla="*/ 99031 w 9"/>
                    <a:gd name="T15" fmla="*/ 297249 h 73"/>
                    <a:gd name="T16" fmla="*/ 114954 w 9"/>
                    <a:gd name="T17" fmla="*/ 305973 h 73"/>
                    <a:gd name="T18" fmla="*/ 114954 w 9"/>
                    <a:gd name="T19" fmla="*/ 330247 h 73"/>
                    <a:gd name="T20" fmla="*/ 114954 w 9"/>
                    <a:gd name="T21" fmla="*/ 561596 h 73"/>
                    <a:gd name="T22" fmla="*/ 148478 w 9"/>
                    <a:gd name="T23" fmla="*/ 561596 h 73"/>
                    <a:gd name="T24" fmla="*/ 148478 w 9"/>
                    <a:gd name="T25" fmla="*/ 594498 h 73"/>
                    <a:gd name="T26" fmla="*/ 33524 w 9"/>
                    <a:gd name="T27" fmla="*/ 603222 h 73"/>
                    <a:gd name="T28" fmla="*/ 33524 w 9"/>
                    <a:gd name="T29" fmla="*/ 561596 h 73"/>
                    <a:gd name="T30" fmla="*/ 49447 w 9"/>
                    <a:gd name="T31" fmla="*/ 561596 h 73"/>
                    <a:gd name="T32" fmla="*/ 49447 w 9"/>
                    <a:gd name="T33" fmla="*/ 338885 h 73"/>
                    <a:gd name="T34" fmla="*/ 33524 w 9"/>
                    <a:gd name="T35" fmla="*/ 330247 h 73"/>
                    <a:gd name="T36" fmla="*/ 33524 w 9"/>
                    <a:gd name="T37" fmla="*/ 305973 h 73"/>
                    <a:gd name="T38" fmla="*/ 49447 w 9"/>
                    <a:gd name="T39" fmla="*/ 297249 h 73"/>
                    <a:gd name="T40" fmla="*/ 49447 w 9"/>
                    <a:gd name="T41" fmla="*/ 214892 h 73"/>
                    <a:gd name="T42" fmla="*/ 33524 w 9"/>
                    <a:gd name="T43" fmla="*/ 198436 h 73"/>
                    <a:gd name="T44" fmla="*/ 33524 w 9"/>
                    <a:gd name="T45" fmla="*/ 173352 h 73"/>
                    <a:gd name="T46" fmla="*/ 33524 w 9"/>
                    <a:gd name="T47" fmla="*/ 32903 h 7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" h="73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5" y="5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6" y="25"/>
                      </a:lnTo>
                      <a:lnTo>
                        <a:pt x="6" y="36"/>
                      </a:lnTo>
                      <a:lnTo>
                        <a:pt x="7" y="37"/>
                      </a:lnTo>
                      <a:lnTo>
                        <a:pt x="7" y="40"/>
                      </a:lnTo>
                      <a:lnTo>
                        <a:pt x="7" y="68"/>
                      </a:lnTo>
                      <a:lnTo>
                        <a:pt x="9" y="68"/>
                      </a:lnTo>
                      <a:lnTo>
                        <a:pt x="9" y="72"/>
                      </a:lnTo>
                      <a:lnTo>
                        <a:pt x="2" y="73"/>
                      </a:lnTo>
                      <a:lnTo>
                        <a:pt x="2" y="68"/>
                      </a:lnTo>
                      <a:lnTo>
                        <a:pt x="3" y="68"/>
                      </a:lnTo>
                      <a:lnTo>
                        <a:pt x="3" y="41"/>
                      </a:lnTo>
                      <a:lnTo>
                        <a:pt x="2" y="40"/>
                      </a:lnTo>
                      <a:lnTo>
                        <a:pt x="2" y="37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Line 3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-155" y="1409"/>
                  <a:ext cx="44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Line 3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392" y="1404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Line 3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548" y="1404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2318" y="1351"/>
                  <a:ext cx="10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Line 3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142" y="1350"/>
                  <a:ext cx="16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" name="Freeform 39"/>
                <p:cNvSpPr>
                  <a:spLocks/>
                </p:cNvSpPr>
                <p:nvPr/>
              </p:nvSpPr>
              <p:spPr bwMode="auto">
                <a:xfrm rot="5400000" flipH="1">
                  <a:off x="2118" y="1324"/>
                  <a:ext cx="162" cy="6"/>
                </a:xfrm>
                <a:custGeom>
                  <a:avLst/>
                  <a:gdLst>
                    <a:gd name="T0" fmla="*/ 251054 w 14"/>
                    <a:gd name="T1" fmla="*/ 0 h 1"/>
                    <a:gd name="T2" fmla="*/ 215310 w 14"/>
                    <a:gd name="T3" fmla="*/ 0 h 1"/>
                    <a:gd name="T4" fmla="*/ 161074 w 14"/>
                    <a:gd name="T5" fmla="*/ 0 h 1"/>
                    <a:gd name="T6" fmla="*/ 106851 w 14"/>
                    <a:gd name="T7" fmla="*/ 0 h 1"/>
                    <a:gd name="T8" fmla="*/ 71234 w 14"/>
                    <a:gd name="T9" fmla="*/ 1296 h 1"/>
                    <a:gd name="T10" fmla="*/ 0 w 14"/>
                    <a:gd name="T11" fmla="*/ 1296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" h="1">
                      <a:moveTo>
                        <a:pt x="14" y="0"/>
                      </a:move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Freeform 40"/>
                <p:cNvSpPr>
                  <a:spLocks/>
                </p:cNvSpPr>
                <p:nvPr/>
              </p:nvSpPr>
              <p:spPr bwMode="auto">
                <a:xfrm rot="5400000" flipH="1">
                  <a:off x="2397" y="1128"/>
                  <a:ext cx="5" cy="360"/>
                </a:xfrm>
                <a:custGeom>
                  <a:avLst/>
                  <a:gdLst>
                    <a:gd name="T0" fmla="*/ 0 w 1"/>
                    <a:gd name="T1" fmla="*/ 0 h 38"/>
                    <a:gd name="T2" fmla="*/ 0 w 1"/>
                    <a:gd name="T3" fmla="*/ 176902 h 38"/>
                    <a:gd name="T4" fmla="*/ 625 w 1"/>
                    <a:gd name="T5" fmla="*/ 185334 h 38"/>
                    <a:gd name="T6" fmla="*/ 625 w 1"/>
                    <a:gd name="T7" fmla="*/ 306142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38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38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2182" y="1262"/>
                  <a:ext cx="39" cy="4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" name="Freeform 42"/>
                <p:cNvSpPr>
                  <a:spLocks/>
                </p:cNvSpPr>
                <p:nvPr/>
              </p:nvSpPr>
              <p:spPr bwMode="auto">
                <a:xfrm rot="5400000" flipH="1">
                  <a:off x="2081" y="1220"/>
                  <a:ext cx="74" cy="48"/>
                </a:xfrm>
                <a:custGeom>
                  <a:avLst/>
                  <a:gdLst>
                    <a:gd name="T0" fmla="*/ 138873 w 6"/>
                    <a:gd name="T1" fmla="*/ 42490 h 5"/>
                    <a:gd name="T2" fmla="*/ 91871 w 6"/>
                    <a:gd name="T3" fmla="*/ 33638 h 5"/>
                    <a:gd name="T4" fmla="*/ 46854 w 6"/>
                    <a:gd name="T5" fmla="*/ 16771 h 5"/>
                    <a:gd name="T6" fmla="*/ 0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" name="Line 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824" y="1281"/>
                  <a:ext cx="16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" name="Line 4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055" y="1119"/>
                  <a:ext cx="0" cy="29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" name="Freeform 45"/>
                <p:cNvSpPr>
                  <a:spLocks/>
                </p:cNvSpPr>
                <p:nvPr/>
              </p:nvSpPr>
              <p:spPr bwMode="auto">
                <a:xfrm rot="5400000" flipH="1">
                  <a:off x="1262" y="567"/>
                  <a:ext cx="44" cy="1236"/>
                </a:xfrm>
                <a:custGeom>
                  <a:avLst/>
                  <a:gdLst>
                    <a:gd name="T0" fmla="*/ 0 w 4"/>
                    <a:gd name="T1" fmla="*/ 0 h 130"/>
                    <a:gd name="T2" fmla="*/ 43923 w 4"/>
                    <a:gd name="T3" fmla="*/ 41225 h 130"/>
                    <a:gd name="T4" fmla="*/ 29282 w 4"/>
                    <a:gd name="T5" fmla="*/ 1053661 h 130"/>
                    <a:gd name="T6" fmla="*/ 58564 w 4"/>
                    <a:gd name="T7" fmla="*/ 1062332 h 1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30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2" y="129"/>
                      </a:lnTo>
                      <a:lnTo>
                        <a:pt x="4" y="13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" name="Freeform 46"/>
                <p:cNvSpPr>
                  <a:spLocks/>
                </p:cNvSpPr>
                <p:nvPr/>
              </p:nvSpPr>
              <p:spPr bwMode="auto">
                <a:xfrm rot="5400000" flipH="1">
                  <a:off x="1728" y="1277"/>
                  <a:ext cx="245" cy="18"/>
                </a:xfrm>
                <a:custGeom>
                  <a:avLst/>
                  <a:gdLst>
                    <a:gd name="T0" fmla="*/ 389002 w 21"/>
                    <a:gd name="T1" fmla="*/ 0 h 2"/>
                    <a:gd name="T2" fmla="*/ 258883 w 21"/>
                    <a:gd name="T3" fmla="*/ 0 h 2"/>
                    <a:gd name="T4" fmla="*/ 203210 w 21"/>
                    <a:gd name="T5" fmla="*/ 0 h 2"/>
                    <a:gd name="T6" fmla="*/ 130258 w 21"/>
                    <a:gd name="T7" fmla="*/ 6561 h 2"/>
                    <a:gd name="T8" fmla="*/ 92143 w 21"/>
                    <a:gd name="T9" fmla="*/ 13122 h 2"/>
                    <a:gd name="T10" fmla="*/ 0 w 21"/>
                    <a:gd name="T11" fmla="*/ 656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2">
                      <a:moveTo>
                        <a:pt x="21" y="0"/>
                      </a:move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" name="Line 4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56" y="1416"/>
                  <a:ext cx="45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Freeform 48"/>
                <p:cNvSpPr>
                  <a:spLocks/>
                </p:cNvSpPr>
                <p:nvPr/>
              </p:nvSpPr>
              <p:spPr bwMode="auto">
                <a:xfrm rot="5400000" flipH="1">
                  <a:off x="284" y="1321"/>
                  <a:ext cx="470" cy="174"/>
                </a:xfrm>
                <a:custGeom>
                  <a:avLst/>
                  <a:gdLst>
                    <a:gd name="T0" fmla="*/ 762516 w 40"/>
                    <a:gd name="T1" fmla="*/ 148113 h 18"/>
                    <a:gd name="T2" fmla="*/ 705635 w 40"/>
                    <a:gd name="T3" fmla="*/ 95777 h 18"/>
                    <a:gd name="T4" fmla="*/ 666707 w 40"/>
                    <a:gd name="T5" fmla="*/ 69523 h 18"/>
                    <a:gd name="T6" fmla="*/ 609966 w 40"/>
                    <a:gd name="T7" fmla="*/ 43355 h 18"/>
                    <a:gd name="T8" fmla="*/ 553214 w 40"/>
                    <a:gd name="T9" fmla="*/ 26168 h 18"/>
                    <a:gd name="T10" fmla="*/ 477003 w 40"/>
                    <a:gd name="T11" fmla="*/ 9067 h 18"/>
                    <a:gd name="T12" fmla="*/ 381194 w 40"/>
                    <a:gd name="T13" fmla="*/ 0 h 18"/>
                    <a:gd name="T14" fmla="*/ 285513 w 40"/>
                    <a:gd name="T15" fmla="*/ 9067 h 18"/>
                    <a:gd name="T16" fmla="*/ 209303 w 40"/>
                    <a:gd name="T17" fmla="*/ 26168 h 18"/>
                    <a:gd name="T18" fmla="*/ 133092 w 40"/>
                    <a:gd name="T19" fmla="*/ 43355 h 18"/>
                    <a:gd name="T20" fmla="*/ 56741 w 40"/>
                    <a:gd name="T21" fmla="*/ 95777 h 18"/>
                    <a:gd name="T22" fmla="*/ 0 w 40"/>
                    <a:gd name="T23" fmla="*/ 15717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18">
                      <a:moveTo>
                        <a:pt x="40" y="17"/>
                      </a:move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2" y="5"/>
                      </a:lnTo>
                      <a:lnTo>
                        <a:pt x="29" y="3"/>
                      </a:lnTo>
                      <a:lnTo>
                        <a:pt x="25" y="1"/>
                      </a:lnTo>
                      <a:lnTo>
                        <a:pt x="20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7" y="5"/>
                      </a:lnTo>
                      <a:lnTo>
                        <a:pt x="3" y="11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2430" y="1104"/>
                  <a:ext cx="150" cy="1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2214" y="1036"/>
                  <a:ext cx="180" cy="2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1085"/>
                  <a:ext cx="0" cy="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94" y="997"/>
                  <a:ext cx="0" cy="2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3480" y="1011"/>
                  <a:ext cx="156" cy="3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654" y="98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" name="Freeform 56"/>
                <p:cNvSpPr>
                  <a:spLocks/>
                </p:cNvSpPr>
                <p:nvPr/>
              </p:nvSpPr>
              <p:spPr bwMode="auto">
                <a:xfrm>
                  <a:off x="3474" y="1041"/>
                  <a:ext cx="240" cy="44"/>
                </a:xfrm>
                <a:custGeom>
                  <a:avLst/>
                  <a:gdLst>
                    <a:gd name="T0" fmla="*/ 0 w 60"/>
                    <a:gd name="T1" fmla="*/ 2816 h 11"/>
                    <a:gd name="T2" fmla="*/ 6656 w 60"/>
                    <a:gd name="T3" fmla="*/ 256 h 11"/>
                    <a:gd name="T4" fmla="*/ 15360 w 60"/>
                    <a:gd name="T5" fmla="*/ 128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11">
                      <a:moveTo>
                        <a:pt x="0" y="11"/>
                      </a:moveTo>
                      <a:cubicBezTo>
                        <a:pt x="8" y="6"/>
                        <a:pt x="16" y="2"/>
                        <a:pt x="26" y="1"/>
                      </a:cubicBezTo>
                      <a:cubicBezTo>
                        <a:pt x="36" y="0"/>
                        <a:pt x="48" y="2"/>
                        <a:pt x="60" y="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" name="Freeform 57"/>
                <p:cNvSpPr>
                  <a:spLocks/>
                </p:cNvSpPr>
                <p:nvPr/>
              </p:nvSpPr>
              <p:spPr bwMode="auto">
                <a:xfrm>
                  <a:off x="2412" y="1124"/>
                  <a:ext cx="240" cy="44"/>
                </a:xfrm>
                <a:custGeom>
                  <a:avLst/>
                  <a:gdLst>
                    <a:gd name="T0" fmla="*/ 0 w 60"/>
                    <a:gd name="T1" fmla="*/ 2816 h 11"/>
                    <a:gd name="T2" fmla="*/ 6656 w 60"/>
                    <a:gd name="T3" fmla="*/ 256 h 11"/>
                    <a:gd name="T4" fmla="*/ 15360 w 60"/>
                    <a:gd name="T5" fmla="*/ 128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11">
                      <a:moveTo>
                        <a:pt x="0" y="11"/>
                      </a:moveTo>
                      <a:cubicBezTo>
                        <a:pt x="8" y="6"/>
                        <a:pt x="16" y="2"/>
                        <a:pt x="26" y="1"/>
                      </a:cubicBezTo>
                      <a:cubicBezTo>
                        <a:pt x="36" y="0"/>
                        <a:pt x="48" y="2"/>
                        <a:pt x="60" y="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" name="Freeform 58"/>
                <p:cNvSpPr>
                  <a:spLocks/>
                </p:cNvSpPr>
                <p:nvPr/>
              </p:nvSpPr>
              <p:spPr bwMode="auto">
                <a:xfrm>
                  <a:off x="2208" y="1046"/>
                  <a:ext cx="240" cy="44"/>
                </a:xfrm>
                <a:custGeom>
                  <a:avLst/>
                  <a:gdLst>
                    <a:gd name="T0" fmla="*/ 0 w 60"/>
                    <a:gd name="T1" fmla="*/ 2816 h 11"/>
                    <a:gd name="T2" fmla="*/ 6656 w 60"/>
                    <a:gd name="T3" fmla="*/ 256 h 11"/>
                    <a:gd name="T4" fmla="*/ 15360 w 60"/>
                    <a:gd name="T5" fmla="*/ 128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11">
                      <a:moveTo>
                        <a:pt x="0" y="11"/>
                      </a:moveTo>
                      <a:cubicBezTo>
                        <a:pt x="8" y="6"/>
                        <a:pt x="16" y="2"/>
                        <a:pt x="26" y="1"/>
                      </a:cubicBezTo>
                      <a:cubicBezTo>
                        <a:pt x="36" y="0"/>
                        <a:pt x="48" y="2"/>
                        <a:pt x="60" y="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" name="Line 59"/>
                <p:cNvSpPr>
                  <a:spLocks noChangeShapeType="1"/>
                </p:cNvSpPr>
                <p:nvPr/>
              </p:nvSpPr>
              <p:spPr bwMode="auto">
                <a:xfrm rot="1055545" flipH="1">
                  <a:off x="2598" y="1139"/>
                  <a:ext cx="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" name="Line 60"/>
                <p:cNvSpPr>
                  <a:spLocks noChangeShapeType="1"/>
                </p:cNvSpPr>
                <p:nvPr/>
              </p:nvSpPr>
              <p:spPr bwMode="auto">
                <a:xfrm rot="1055545" flipH="1">
                  <a:off x="2400" y="1055"/>
                  <a:ext cx="24" cy="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" name="Line 61"/>
                <p:cNvSpPr>
                  <a:spLocks noChangeShapeType="1"/>
                </p:cNvSpPr>
                <p:nvPr/>
              </p:nvSpPr>
              <p:spPr bwMode="auto">
                <a:xfrm rot="1055545" flipH="1">
                  <a:off x="3660" y="1055"/>
                  <a:ext cx="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Line 62"/>
                <p:cNvSpPr>
                  <a:spLocks noChangeShapeType="1"/>
                </p:cNvSpPr>
                <p:nvPr/>
              </p:nvSpPr>
              <p:spPr bwMode="auto">
                <a:xfrm rot="-1636725">
                  <a:off x="3486" y="1065"/>
                  <a:ext cx="30" cy="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63"/>
                <p:cNvSpPr>
                  <a:spLocks noChangeShapeType="1"/>
                </p:cNvSpPr>
                <p:nvPr/>
              </p:nvSpPr>
              <p:spPr bwMode="auto">
                <a:xfrm rot="-1636725">
                  <a:off x="2430" y="1144"/>
                  <a:ext cx="3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" name="Line 64"/>
                <p:cNvSpPr>
                  <a:spLocks noChangeShapeType="1"/>
                </p:cNvSpPr>
                <p:nvPr/>
              </p:nvSpPr>
              <p:spPr bwMode="auto">
                <a:xfrm rot="-1636725">
                  <a:off x="2208" y="1080"/>
                  <a:ext cx="30" cy="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9" name="Text Box 69"/>
              <p:cNvSpPr txBox="1">
                <a:spLocks noChangeArrowheads="1"/>
              </p:cNvSpPr>
              <p:nvPr/>
            </p:nvSpPr>
            <p:spPr bwMode="auto">
              <a:xfrm>
                <a:off x="3936" y="912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0" lang="en-US" altLang="ja-JP" sz="1400" b="1">
                    <a:latin typeface="ＭＳ Ｐゴシック" pitchFamily="50" charset="-128"/>
                  </a:rPr>
                  <a:t>15°</a:t>
                </a:r>
              </a:p>
            </p:txBody>
          </p:sp>
          <p:sp>
            <p:nvSpPr>
              <p:cNvPr id="10" name="Text Box 87"/>
              <p:cNvSpPr txBox="1">
                <a:spLocks noChangeArrowheads="1"/>
              </p:cNvSpPr>
              <p:nvPr/>
            </p:nvSpPr>
            <p:spPr bwMode="auto">
              <a:xfrm>
                <a:off x="2976" y="960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kumimoji="0" lang="en-US" altLang="ja-JP" sz="1400" b="1">
                    <a:latin typeface="ＭＳ Ｐゴシック" pitchFamily="50" charset="-128"/>
                  </a:rPr>
                  <a:t>15°</a:t>
                </a:r>
              </a:p>
            </p:txBody>
          </p:sp>
        </p:grpSp>
        <p:sp>
          <p:nvSpPr>
            <p:cNvPr id="6" name="Text Box 88"/>
            <p:cNvSpPr txBox="1">
              <a:spLocks noChangeArrowheads="1"/>
            </p:cNvSpPr>
            <p:nvPr/>
          </p:nvSpPr>
          <p:spPr bwMode="auto">
            <a:xfrm>
              <a:off x="2688" y="864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kumimoji="0" lang="en-US" altLang="ja-JP" sz="1400" b="1">
                  <a:latin typeface="ＭＳ Ｐゴシック" pitchFamily="50" charset="-128"/>
                </a:rPr>
                <a:t>15°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2362200" y="3733800"/>
            <a:ext cx="2438400" cy="803275"/>
            <a:chOff x="2362200" y="3733800"/>
            <a:chExt cx="2438400" cy="803275"/>
          </a:xfrm>
        </p:grpSpPr>
        <p:sp>
          <p:nvSpPr>
            <p:cNvPr id="55" name="Text Box 68"/>
            <p:cNvSpPr txBox="1">
              <a:spLocks noChangeArrowheads="1"/>
            </p:cNvSpPr>
            <p:nvPr/>
          </p:nvSpPr>
          <p:spPr bwMode="auto">
            <a:xfrm>
              <a:off x="2362200" y="4191000"/>
              <a:ext cx="2438400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kumimoji="0" lang="ja-JP" altLang="en-US" sz="1600" i="1">
                  <a:latin typeface="ＭＳ Ｐゴシック" pitchFamily="50" charset="-128"/>
                </a:rPr>
                <a:t>ドリル先端角度１４０</a:t>
              </a:r>
              <a:r>
                <a:rPr kumimoji="0" lang="en-US" altLang="ja-JP" sz="1600" i="1">
                  <a:latin typeface="ＭＳ Ｐゴシック" pitchFamily="50" charset="-128"/>
                </a:rPr>
                <a:t>°</a:t>
              </a:r>
            </a:p>
          </p:txBody>
        </p:sp>
        <p:sp>
          <p:nvSpPr>
            <p:cNvPr id="56" name="AutoShape 67"/>
            <p:cNvSpPr>
              <a:spLocks noChangeArrowheads="1"/>
            </p:cNvSpPr>
            <p:nvPr/>
          </p:nvSpPr>
          <p:spPr bwMode="auto">
            <a:xfrm>
              <a:off x="3505200" y="3733800"/>
              <a:ext cx="409575" cy="3190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57" name="Group 107"/>
          <p:cNvGrpSpPr>
            <a:grpSpLocks/>
          </p:cNvGrpSpPr>
          <p:nvPr/>
        </p:nvGrpSpPr>
        <p:grpSpPr bwMode="auto">
          <a:xfrm>
            <a:off x="4828382" y="1103501"/>
            <a:ext cx="1828800" cy="838200"/>
            <a:chOff x="3024" y="720"/>
            <a:chExt cx="1152" cy="528"/>
          </a:xfrm>
        </p:grpSpPr>
        <p:sp>
          <p:nvSpPr>
            <p:cNvPr id="58" name="Text Box 89"/>
            <p:cNvSpPr txBox="1">
              <a:spLocks noChangeArrowheads="1"/>
            </p:cNvSpPr>
            <p:nvPr/>
          </p:nvSpPr>
          <p:spPr bwMode="auto">
            <a:xfrm>
              <a:off x="3312" y="720"/>
              <a:ext cx="67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solidFill>
                    <a:srgbClr val="FE2508"/>
                  </a:solidFill>
                  <a:latin typeface="Arial" charset="0"/>
                </a:rPr>
                <a:t>20°</a:t>
              </a:r>
            </a:p>
          </p:txBody>
        </p:sp>
        <p:grpSp>
          <p:nvGrpSpPr>
            <p:cNvPr id="59" name="Group 97"/>
            <p:cNvGrpSpPr>
              <a:grpSpLocks/>
            </p:cNvGrpSpPr>
            <p:nvPr/>
          </p:nvGrpSpPr>
          <p:grpSpPr bwMode="auto">
            <a:xfrm>
              <a:off x="3024" y="1008"/>
              <a:ext cx="1152" cy="240"/>
              <a:chOff x="2832" y="720"/>
              <a:chExt cx="1152" cy="240"/>
            </a:xfrm>
          </p:grpSpPr>
          <p:sp>
            <p:nvSpPr>
              <p:cNvPr id="60" name="Line 90"/>
              <p:cNvSpPr>
                <a:spLocks noChangeShapeType="1"/>
              </p:cNvSpPr>
              <p:nvPr/>
            </p:nvSpPr>
            <p:spPr bwMode="auto">
              <a:xfrm flipV="1">
                <a:off x="2832" y="720"/>
                <a:ext cx="19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1" name="Line 91"/>
              <p:cNvSpPr>
                <a:spLocks noChangeShapeType="1"/>
              </p:cNvSpPr>
              <p:nvPr/>
            </p:nvSpPr>
            <p:spPr bwMode="auto">
              <a:xfrm flipV="1">
                <a:off x="3120" y="768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" name="Line 92"/>
              <p:cNvSpPr>
                <a:spLocks noChangeShapeType="1"/>
              </p:cNvSpPr>
              <p:nvPr/>
            </p:nvSpPr>
            <p:spPr bwMode="auto">
              <a:xfrm flipH="1" flipV="1">
                <a:off x="3744" y="76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63" name="Oval 93"/>
          <p:cNvSpPr>
            <a:spLocks noChangeArrowheads="1"/>
          </p:cNvSpPr>
          <p:nvPr/>
        </p:nvSpPr>
        <p:spPr bwMode="auto">
          <a:xfrm>
            <a:off x="6324600" y="2514600"/>
            <a:ext cx="609600" cy="6096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4" name="AutoShape 94"/>
          <p:cNvSpPr>
            <a:spLocks noChangeArrowheads="1"/>
          </p:cNvSpPr>
          <p:nvPr/>
        </p:nvSpPr>
        <p:spPr bwMode="auto">
          <a:xfrm>
            <a:off x="6417152" y="3610128"/>
            <a:ext cx="409575" cy="3190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65" name="Group 102"/>
          <p:cNvGrpSpPr>
            <a:grpSpLocks/>
          </p:cNvGrpSpPr>
          <p:nvPr/>
        </p:nvGrpSpPr>
        <p:grpSpPr bwMode="auto">
          <a:xfrm>
            <a:off x="4564380" y="2369342"/>
            <a:ext cx="2457450" cy="1489075"/>
            <a:chOff x="3072" y="2160"/>
            <a:chExt cx="1548" cy="938"/>
          </a:xfrm>
        </p:grpSpPr>
        <p:grpSp>
          <p:nvGrpSpPr>
            <p:cNvPr id="66" name="Group 101"/>
            <p:cNvGrpSpPr>
              <a:grpSpLocks/>
            </p:cNvGrpSpPr>
            <p:nvPr/>
          </p:nvGrpSpPr>
          <p:grpSpPr bwMode="auto">
            <a:xfrm>
              <a:off x="3072" y="2160"/>
              <a:ext cx="1548" cy="938"/>
              <a:chOff x="3264" y="1968"/>
              <a:chExt cx="1548" cy="938"/>
            </a:xfrm>
          </p:grpSpPr>
          <p:grpSp>
            <p:nvGrpSpPr>
              <p:cNvPr id="68" name="Group 76"/>
              <p:cNvGrpSpPr>
                <a:grpSpLocks/>
              </p:cNvGrpSpPr>
              <p:nvPr/>
            </p:nvGrpSpPr>
            <p:grpSpPr bwMode="auto">
              <a:xfrm>
                <a:off x="3264" y="1968"/>
                <a:ext cx="1446" cy="642"/>
                <a:chOff x="1004" y="355"/>
                <a:chExt cx="244" cy="57"/>
              </a:xfrm>
            </p:grpSpPr>
            <p:sp>
              <p:nvSpPr>
                <p:cNvPr id="73" name="Freeform 77"/>
                <p:cNvSpPr>
                  <a:spLocks/>
                </p:cNvSpPr>
                <p:nvPr/>
              </p:nvSpPr>
              <p:spPr bwMode="auto">
                <a:xfrm>
                  <a:off x="1036" y="360"/>
                  <a:ext cx="212" cy="41"/>
                </a:xfrm>
                <a:custGeom>
                  <a:avLst/>
                  <a:gdLst>
                    <a:gd name="T0" fmla="*/ 2 w 212"/>
                    <a:gd name="T1" fmla="*/ 0 h 41"/>
                    <a:gd name="T2" fmla="*/ 32 w 212"/>
                    <a:gd name="T3" fmla="*/ 0 h 41"/>
                    <a:gd name="T4" fmla="*/ 37 w 212"/>
                    <a:gd name="T5" fmla="*/ 8 h 41"/>
                    <a:gd name="T6" fmla="*/ 40 w 212"/>
                    <a:gd name="T7" fmla="*/ 4 h 41"/>
                    <a:gd name="T8" fmla="*/ 209 w 212"/>
                    <a:gd name="T9" fmla="*/ 4 h 41"/>
                    <a:gd name="T10" fmla="*/ 212 w 212"/>
                    <a:gd name="T11" fmla="*/ 18 h 41"/>
                    <a:gd name="T12" fmla="*/ 207 w 212"/>
                    <a:gd name="T13" fmla="*/ 37 h 41"/>
                    <a:gd name="T14" fmla="*/ 43 w 212"/>
                    <a:gd name="T15" fmla="*/ 37 h 41"/>
                    <a:gd name="T16" fmla="*/ 38 w 212"/>
                    <a:gd name="T17" fmla="*/ 33 h 41"/>
                    <a:gd name="T18" fmla="*/ 30 w 212"/>
                    <a:gd name="T19" fmla="*/ 37 h 41"/>
                    <a:gd name="T20" fmla="*/ 30 w 212"/>
                    <a:gd name="T21" fmla="*/ 41 h 41"/>
                    <a:gd name="T22" fmla="*/ 7 w 212"/>
                    <a:gd name="T23" fmla="*/ 41 h 41"/>
                    <a:gd name="T24" fmla="*/ 0 w 212"/>
                    <a:gd name="T25" fmla="*/ 37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2" h="41">
                      <a:moveTo>
                        <a:pt x="2" y="0"/>
                      </a:moveTo>
                      <a:lnTo>
                        <a:pt x="32" y="0"/>
                      </a:lnTo>
                      <a:lnTo>
                        <a:pt x="37" y="8"/>
                      </a:lnTo>
                      <a:lnTo>
                        <a:pt x="40" y="4"/>
                      </a:lnTo>
                      <a:lnTo>
                        <a:pt x="209" y="4"/>
                      </a:lnTo>
                      <a:lnTo>
                        <a:pt x="212" y="18"/>
                      </a:lnTo>
                      <a:lnTo>
                        <a:pt x="207" y="37"/>
                      </a:lnTo>
                      <a:lnTo>
                        <a:pt x="43" y="37"/>
                      </a:lnTo>
                      <a:lnTo>
                        <a:pt x="38" y="33"/>
                      </a:lnTo>
                      <a:lnTo>
                        <a:pt x="30" y="37"/>
                      </a:lnTo>
                      <a:lnTo>
                        <a:pt x="30" y="41"/>
                      </a:lnTo>
                      <a:lnTo>
                        <a:pt x="7" y="41"/>
                      </a:lnTo>
                      <a:lnTo>
                        <a:pt x="0" y="37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50000">
                      <a:srgbClr val="96969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" name="Freeform 78"/>
                <p:cNvSpPr>
                  <a:spLocks/>
                </p:cNvSpPr>
                <p:nvPr/>
              </p:nvSpPr>
              <p:spPr bwMode="auto">
                <a:xfrm>
                  <a:off x="1070" y="361"/>
                  <a:ext cx="176" cy="35"/>
                </a:xfrm>
                <a:custGeom>
                  <a:avLst/>
                  <a:gdLst>
                    <a:gd name="T0" fmla="*/ 0 w 176"/>
                    <a:gd name="T1" fmla="*/ 2 h 35"/>
                    <a:gd name="T2" fmla="*/ 2 w 176"/>
                    <a:gd name="T3" fmla="*/ 0 h 35"/>
                    <a:gd name="T4" fmla="*/ 3 w 176"/>
                    <a:gd name="T5" fmla="*/ 0 h 35"/>
                    <a:gd name="T6" fmla="*/ 171 w 176"/>
                    <a:gd name="T7" fmla="*/ 0 h 35"/>
                    <a:gd name="T8" fmla="*/ 176 w 176"/>
                    <a:gd name="T9" fmla="*/ 18 h 35"/>
                    <a:gd name="T10" fmla="*/ 171 w 176"/>
                    <a:gd name="T11" fmla="*/ 35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6" h="35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171" y="0"/>
                      </a:lnTo>
                      <a:lnTo>
                        <a:pt x="176" y="18"/>
                      </a:lnTo>
                      <a:lnTo>
                        <a:pt x="171" y="35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" name="Freeform 79"/>
                <p:cNvSpPr>
                  <a:spLocks/>
                </p:cNvSpPr>
                <p:nvPr/>
              </p:nvSpPr>
              <p:spPr bwMode="auto">
                <a:xfrm>
                  <a:off x="1004" y="394"/>
                  <a:ext cx="238" cy="18"/>
                </a:xfrm>
                <a:custGeom>
                  <a:avLst/>
                  <a:gdLst>
                    <a:gd name="T0" fmla="*/ 0 w 238"/>
                    <a:gd name="T1" fmla="*/ 18 h 18"/>
                    <a:gd name="T2" fmla="*/ 4 w 238"/>
                    <a:gd name="T3" fmla="*/ 12 h 18"/>
                    <a:gd name="T4" fmla="*/ 7 w 238"/>
                    <a:gd name="T5" fmla="*/ 8 h 18"/>
                    <a:gd name="T6" fmla="*/ 10 w 238"/>
                    <a:gd name="T7" fmla="*/ 8 h 18"/>
                    <a:gd name="T8" fmla="*/ 12 w 238"/>
                    <a:gd name="T9" fmla="*/ 10 h 18"/>
                    <a:gd name="T10" fmla="*/ 29 w 238"/>
                    <a:gd name="T11" fmla="*/ 10 h 18"/>
                    <a:gd name="T12" fmla="*/ 31 w 238"/>
                    <a:gd name="T13" fmla="*/ 4 h 18"/>
                    <a:gd name="T14" fmla="*/ 34 w 238"/>
                    <a:gd name="T15" fmla="*/ 4 h 18"/>
                    <a:gd name="T16" fmla="*/ 35 w 238"/>
                    <a:gd name="T17" fmla="*/ 6 h 18"/>
                    <a:gd name="T18" fmla="*/ 62 w 238"/>
                    <a:gd name="T19" fmla="*/ 6 h 18"/>
                    <a:gd name="T20" fmla="*/ 62 w 238"/>
                    <a:gd name="T21" fmla="*/ 2 h 18"/>
                    <a:gd name="T22" fmla="*/ 64 w 238"/>
                    <a:gd name="T23" fmla="*/ 0 h 18"/>
                    <a:gd name="T24" fmla="*/ 67 w 238"/>
                    <a:gd name="T25" fmla="*/ 0 h 18"/>
                    <a:gd name="T26" fmla="*/ 70 w 238"/>
                    <a:gd name="T27" fmla="*/ 2 h 18"/>
                    <a:gd name="T28" fmla="*/ 238 w 238"/>
                    <a:gd name="T29" fmla="*/ 2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8" h="18">
                      <a:moveTo>
                        <a:pt x="0" y="18"/>
                      </a:moveTo>
                      <a:lnTo>
                        <a:pt x="4" y="12"/>
                      </a:lnTo>
                      <a:lnTo>
                        <a:pt x="7" y="8"/>
                      </a:ln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9" y="10"/>
                      </a:lnTo>
                      <a:lnTo>
                        <a:pt x="31" y="4"/>
                      </a:lnTo>
                      <a:lnTo>
                        <a:pt x="34" y="4"/>
                      </a:lnTo>
                      <a:lnTo>
                        <a:pt x="35" y="6"/>
                      </a:lnTo>
                      <a:lnTo>
                        <a:pt x="62" y="6"/>
                      </a:lnTo>
                      <a:lnTo>
                        <a:pt x="62" y="2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70" y="2"/>
                      </a:lnTo>
                      <a:lnTo>
                        <a:pt x="238" y="2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" name="Freeform 80"/>
                <p:cNvSpPr>
                  <a:spLocks/>
                </p:cNvSpPr>
                <p:nvPr/>
              </p:nvSpPr>
              <p:spPr bwMode="auto">
                <a:xfrm rot="5400000" flipH="1">
                  <a:off x="1155" y="291"/>
                  <a:ext cx="6" cy="176"/>
                </a:xfrm>
                <a:custGeom>
                  <a:avLst/>
                  <a:gdLst>
                    <a:gd name="T0" fmla="*/ 48 w 3"/>
                    <a:gd name="T1" fmla="*/ 0 h 111"/>
                    <a:gd name="T2" fmla="*/ 48 w 3"/>
                    <a:gd name="T3" fmla="*/ 0 h 111"/>
                    <a:gd name="T4" fmla="*/ 0 w 3"/>
                    <a:gd name="T5" fmla="*/ 33 h 111"/>
                    <a:gd name="T6" fmla="*/ 0 w 3"/>
                    <a:gd name="T7" fmla="*/ 694 h 111"/>
                    <a:gd name="T8" fmla="*/ 0 w 3"/>
                    <a:gd name="T9" fmla="*/ 701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10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" name="Freeform 81"/>
                <p:cNvSpPr>
                  <a:spLocks/>
                </p:cNvSpPr>
                <p:nvPr/>
              </p:nvSpPr>
              <p:spPr bwMode="auto">
                <a:xfrm>
                  <a:off x="1031" y="355"/>
                  <a:ext cx="211" cy="24"/>
                </a:xfrm>
                <a:custGeom>
                  <a:avLst/>
                  <a:gdLst>
                    <a:gd name="T0" fmla="*/ 211 w 211"/>
                    <a:gd name="T1" fmla="*/ 6 h 24"/>
                    <a:gd name="T2" fmla="*/ 205 w 211"/>
                    <a:gd name="T3" fmla="*/ 24 h 24"/>
                    <a:gd name="T4" fmla="*/ 40 w 211"/>
                    <a:gd name="T5" fmla="*/ 22 h 24"/>
                    <a:gd name="T6" fmla="*/ 40 w 211"/>
                    <a:gd name="T7" fmla="*/ 20 h 24"/>
                    <a:gd name="T8" fmla="*/ 33 w 211"/>
                    <a:gd name="T9" fmla="*/ 20 h 24"/>
                    <a:gd name="T10" fmla="*/ 33 w 211"/>
                    <a:gd name="T11" fmla="*/ 8 h 24"/>
                    <a:gd name="T12" fmla="*/ 32 w 211"/>
                    <a:gd name="T13" fmla="*/ 4 h 24"/>
                    <a:gd name="T14" fmla="*/ 3 w 211"/>
                    <a:gd name="T15" fmla="*/ 4 h 24"/>
                    <a:gd name="T16" fmla="*/ 2 w 211"/>
                    <a:gd name="T17" fmla="*/ 4 h 24"/>
                    <a:gd name="T18" fmla="*/ 0 w 211"/>
                    <a:gd name="T19" fmla="*/ 0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1" h="24">
                      <a:moveTo>
                        <a:pt x="211" y="6"/>
                      </a:moveTo>
                      <a:lnTo>
                        <a:pt x="205" y="24"/>
                      </a:lnTo>
                      <a:lnTo>
                        <a:pt x="40" y="22"/>
                      </a:lnTo>
                      <a:lnTo>
                        <a:pt x="40" y="20"/>
                      </a:lnTo>
                      <a:lnTo>
                        <a:pt x="33" y="20"/>
                      </a:lnTo>
                      <a:lnTo>
                        <a:pt x="33" y="8"/>
                      </a:lnTo>
                      <a:lnTo>
                        <a:pt x="32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" name="Freeform 82"/>
                <p:cNvSpPr>
                  <a:spLocks/>
                </p:cNvSpPr>
                <p:nvPr/>
              </p:nvSpPr>
              <p:spPr bwMode="auto">
                <a:xfrm>
                  <a:off x="1023" y="381"/>
                  <a:ext cx="222" cy="3"/>
                </a:xfrm>
                <a:custGeom>
                  <a:avLst/>
                  <a:gdLst>
                    <a:gd name="T0" fmla="*/ 222 w 222"/>
                    <a:gd name="T1" fmla="*/ 3 h 3"/>
                    <a:gd name="T2" fmla="*/ 0 w 222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2" h="3">
                      <a:moveTo>
                        <a:pt x="222" y="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" name="Freeform 83"/>
                <p:cNvSpPr>
                  <a:spLocks/>
                </p:cNvSpPr>
                <p:nvPr/>
              </p:nvSpPr>
              <p:spPr bwMode="auto">
                <a:xfrm rot="5400000" flipH="1">
                  <a:off x="1152" y="280"/>
                  <a:ext cx="2" cy="173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692 h 10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09">
                      <a:moveTo>
                        <a:pt x="0" y="0"/>
                      </a:moveTo>
                      <a:lnTo>
                        <a:pt x="0" y="109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" name="Group 100"/>
              <p:cNvGrpSpPr>
                <a:grpSpLocks/>
              </p:cNvGrpSpPr>
              <p:nvPr/>
            </p:nvGrpSpPr>
            <p:grpSpPr bwMode="auto">
              <a:xfrm>
                <a:off x="3840" y="2232"/>
                <a:ext cx="972" cy="674"/>
                <a:chOff x="3840" y="2232"/>
                <a:chExt cx="972" cy="674"/>
              </a:xfrm>
            </p:grpSpPr>
            <p:sp>
              <p:nvSpPr>
                <p:cNvPr id="7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20" y="2370"/>
                  <a:ext cx="246" cy="4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" name="Oval 85"/>
                <p:cNvSpPr>
                  <a:spLocks noChangeArrowheads="1"/>
                </p:cNvSpPr>
                <p:nvPr/>
              </p:nvSpPr>
              <p:spPr bwMode="auto">
                <a:xfrm>
                  <a:off x="4506" y="2232"/>
                  <a:ext cx="306" cy="240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7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840" y="2688"/>
                  <a:ext cx="864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kumimoji="0" lang="ja-JP" altLang="en-US" sz="1600" i="1">
                      <a:latin typeface="ＭＳ Ｐゴシック" pitchFamily="50" charset="-128"/>
                    </a:rPr>
                    <a:t>ﾆｯｸ溝の追加</a:t>
                  </a:r>
                </a:p>
              </p:txBody>
            </p:sp>
          </p:grpSp>
        </p:grpSp>
        <p:sp>
          <p:nvSpPr>
            <p:cNvPr id="67" name="Freeform 86"/>
            <p:cNvSpPr>
              <a:spLocks/>
            </p:cNvSpPr>
            <p:nvPr/>
          </p:nvSpPr>
          <p:spPr bwMode="auto">
            <a:xfrm>
              <a:off x="4416" y="2496"/>
              <a:ext cx="96" cy="78"/>
            </a:xfrm>
            <a:custGeom>
              <a:avLst/>
              <a:gdLst>
                <a:gd name="T0" fmla="*/ 16848 w 16"/>
                <a:gd name="T1" fmla="*/ 15552 h 13"/>
                <a:gd name="T2" fmla="*/ 20736 w 16"/>
                <a:gd name="T3" fmla="*/ 0 h 13"/>
                <a:gd name="T4" fmla="*/ 0 w 16"/>
                <a:gd name="T5" fmla="*/ 3888 h 13"/>
                <a:gd name="T6" fmla="*/ 14256 w 16"/>
                <a:gd name="T7" fmla="*/ 16848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3">
                  <a:moveTo>
                    <a:pt x="13" y="12"/>
                  </a:moveTo>
                  <a:lnTo>
                    <a:pt x="16" y="0"/>
                  </a:lnTo>
                  <a:lnTo>
                    <a:pt x="0" y="3"/>
                  </a:lnTo>
                  <a:lnTo>
                    <a:pt x="11" y="13"/>
                  </a:lnTo>
                </a:path>
              </a:pathLst>
            </a:custGeom>
            <a:solidFill>
              <a:srgbClr val="33333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0" name="AutoShape 105"/>
          <p:cNvSpPr>
            <a:spLocks noChangeArrowheads="1"/>
          </p:cNvSpPr>
          <p:nvPr/>
        </p:nvSpPr>
        <p:spPr bwMode="auto">
          <a:xfrm>
            <a:off x="611188" y="1524000"/>
            <a:ext cx="3844925" cy="517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b="1" i="1">
                <a:latin typeface="ＭＳ Ｐゴシック" pitchFamily="50" charset="-128"/>
              </a:rPr>
              <a:t>＃６穴荒ドリルの形状変更</a:t>
            </a:r>
          </a:p>
        </p:txBody>
      </p:sp>
      <p:sp>
        <p:nvSpPr>
          <p:cNvPr id="81" name="Text Box 103"/>
          <p:cNvSpPr txBox="1">
            <a:spLocks noChangeArrowheads="1"/>
          </p:cNvSpPr>
          <p:nvPr/>
        </p:nvSpPr>
        <p:spPr bwMode="auto">
          <a:xfrm>
            <a:off x="685800" y="5105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solidFill>
                  <a:srgbClr val="FE2508"/>
                </a:solidFill>
                <a:latin typeface="Arial" charset="0"/>
              </a:rPr>
              <a:t>しかし、開始後すぐに不良品が連発</a:t>
            </a:r>
          </a:p>
        </p:txBody>
      </p:sp>
      <p:sp>
        <p:nvSpPr>
          <p:cNvPr id="82" name="Text Box 104"/>
          <p:cNvSpPr txBox="1">
            <a:spLocks noChangeArrowheads="1"/>
          </p:cNvSpPr>
          <p:nvPr/>
        </p:nvSpPr>
        <p:spPr bwMode="auto">
          <a:xfrm>
            <a:off x="1419225" y="5503863"/>
            <a:ext cx="5029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7200" b="1" i="1">
                <a:solidFill>
                  <a:srgbClr val="FE2508"/>
                </a:solidFill>
                <a:latin typeface="Arial" charset="0"/>
              </a:rPr>
              <a:t>失敗！！</a:t>
            </a:r>
          </a:p>
        </p:txBody>
      </p:sp>
    </p:spTree>
    <p:extLst>
      <p:ext uri="{BB962C8B-B14F-4D97-AF65-F5344CB8AC3E}">
        <p14:creationId xmlns:p14="http://schemas.microsoft.com/office/powerpoint/2010/main" val="62749971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4.81481E-6 L 0.11632 0.266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81" grpId="0" autoUpdateAnimBg="0"/>
      <p:bldP spid="8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124458" y="731838"/>
            <a:ext cx="8856984" cy="406531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7216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ffectLst/>
                <a:ea typeface="HG正楷書体-PRO" pitchFamily="66" charset="-128"/>
              </a:rPr>
              <a:t>対策の実施３</a:t>
            </a:r>
            <a:endParaRPr lang="ja-JP" altLang="en-US" kern="0" dirty="0">
              <a:effectLst/>
              <a:ea typeface="HG正楷書体-PRO" pitchFamily="66" charset="-128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2438400"/>
            <a:ext cx="7391400" cy="619125"/>
            <a:chOff x="20" y="557"/>
            <a:chExt cx="909" cy="65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752" y="583"/>
              <a:ext cx="177" cy="22"/>
            </a:xfrm>
            <a:custGeom>
              <a:avLst/>
              <a:gdLst>
                <a:gd name="T0" fmla="*/ 20 w 364"/>
                <a:gd name="T1" fmla="*/ 0 h 25"/>
                <a:gd name="T2" fmla="*/ 20 w 364"/>
                <a:gd name="T3" fmla="*/ 8 h 25"/>
                <a:gd name="T4" fmla="*/ 20 w 364"/>
                <a:gd name="T5" fmla="*/ 15 h 25"/>
                <a:gd name="T6" fmla="*/ 0 w 364"/>
                <a:gd name="T7" fmla="*/ 15 h 25"/>
                <a:gd name="T8" fmla="*/ 0 w 364"/>
                <a:gd name="T9" fmla="*/ 14 h 25"/>
                <a:gd name="T10" fmla="*/ 0 w 364"/>
                <a:gd name="T11" fmla="*/ 0 h 25"/>
                <a:gd name="T12" fmla="*/ 20 w 364"/>
                <a:gd name="T13" fmla="*/ 0 h 25"/>
                <a:gd name="T14" fmla="*/ 20 w 36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4" h="25">
                  <a:moveTo>
                    <a:pt x="362" y="0"/>
                  </a:moveTo>
                  <a:lnTo>
                    <a:pt x="364" y="12"/>
                  </a:lnTo>
                  <a:lnTo>
                    <a:pt x="362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2" y="0"/>
                  </a:lnTo>
                  <a:close/>
                </a:path>
              </a:pathLst>
            </a:custGeom>
            <a:gradFill rotWithShape="0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 rot="-5400000">
              <a:off x="395" y="244"/>
              <a:ext cx="50" cy="692"/>
            </a:xfrm>
            <a:custGeom>
              <a:avLst/>
              <a:gdLst>
                <a:gd name="T0" fmla="*/ 3 w 56"/>
                <a:gd name="T1" fmla="*/ 0 h 872"/>
                <a:gd name="T2" fmla="*/ 33 w 56"/>
                <a:gd name="T3" fmla="*/ 0 h 872"/>
                <a:gd name="T4" fmla="*/ 36 w 56"/>
                <a:gd name="T5" fmla="*/ 2 h 872"/>
                <a:gd name="T6" fmla="*/ 36 w 56"/>
                <a:gd name="T7" fmla="*/ 106 h 872"/>
                <a:gd name="T8" fmla="*/ 34 w 56"/>
                <a:gd name="T9" fmla="*/ 106 h 872"/>
                <a:gd name="T10" fmla="*/ 34 w 56"/>
                <a:gd name="T11" fmla="*/ 132 h 872"/>
                <a:gd name="T12" fmla="*/ 34 w 56"/>
                <a:gd name="T13" fmla="*/ 136 h 872"/>
                <a:gd name="T14" fmla="*/ 34 w 56"/>
                <a:gd name="T15" fmla="*/ 217 h 872"/>
                <a:gd name="T16" fmla="*/ 31 w 56"/>
                <a:gd name="T17" fmla="*/ 217 h 872"/>
                <a:gd name="T18" fmla="*/ 30 w 56"/>
                <a:gd name="T19" fmla="*/ 217 h 872"/>
                <a:gd name="T20" fmla="*/ 30 w 56"/>
                <a:gd name="T21" fmla="*/ 218 h 872"/>
                <a:gd name="T22" fmla="*/ 31 w 56"/>
                <a:gd name="T23" fmla="*/ 219 h 872"/>
                <a:gd name="T24" fmla="*/ 31 w 56"/>
                <a:gd name="T25" fmla="*/ 317 h 872"/>
                <a:gd name="T26" fmla="*/ 26 w 56"/>
                <a:gd name="T27" fmla="*/ 318 h 872"/>
                <a:gd name="T28" fmla="*/ 25 w 56"/>
                <a:gd name="T29" fmla="*/ 319 h 872"/>
                <a:gd name="T30" fmla="*/ 25 w 56"/>
                <a:gd name="T31" fmla="*/ 319 h 872"/>
                <a:gd name="T32" fmla="*/ 26 w 56"/>
                <a:gd name="T33" fmla="*/ 320 h 872"/>
                <a:gd name="T34" fmla="*/ 26 w 56"/>
                <a:gd name="T35" fmla="*/ 344 h 872"/>
                <a:gd name="T36" fmla="*/ 15 w 56"/>
                <a:gd name="T37" fmla="*/ 346 h 872"/>
                <a:gd name="T38" fmla="*/ 5 w 56"/>
                <a:gd name="T39" fmla="*/ 344 h 872"/>
                <a:gd name="T40" fmla="*/ 5 w 56"/>
                <a:gd name="T41" fmla="*/ 321 h 872"/>
                <a:gd name="T42" fmla="*/ 6 w 56"/>
                <a:gd name="T43" fmla="*/ 320 h 872"/>
                <a:gd name="T44" fmla="*/ 6 w 56"/>
                <a:gd name="T45" fmla="*/ 319 h 872"/>
                <a:gd name="T46" fmla="*/ 3 w 56"/>
                <a:gd name="T47" fmla="*/ 316 h 872"/>
                <a:gd name="T48" fmla="*/ 3 w 56"/>
                <a:gd name="T49" fmla="*/ 219 h 872"/>
                <a:gd name="T50" fmla="*/ 4 w 56"/>
                <a:gd name="T51" fmla="*/ 218 h 872"/>
                <a:gd name="T52" fmla="*/ 4 w 56"/>
                <a:gd name="T53" fmla="*/ 218 h 872"/>
                <a:gd name="T54" fmla="*/ 4 w 56"/>
                <a:gd name="T55" fmla="*/ 217 h 872"/>
                <a:gd name="T56" fmla="*/ 2 w 56"/>
                <a:gd name="T57" fmla="*/ 215 h 872"/>
                <a:gd name="T58" fmla="*/ 2 w 56"/>
                <a:gd name="T59" fmla="*/ 136 h 872"/>
                <a:gd name="T60" fmla="*/ 3 w 56"/>
                <a:gd name="T61" fmla="*/ 133 h 872"/>
                <a:gd name="T62" fmla="*/ 3 w 56"/>
                <a:gd name="T63" fmla="*/ 106 h 872"/>
                <a:gd name="T64" fmla="*/ 0 w 56"/>
                <a:gd name="T65" fmla="*/ 106 h 872"/>
                <a:gd name="T66" fmla="*/ 0 w 56"/>
                <a:gd name="T67" fmla="*/ 2 h 872"/>
                <a:gd name="T68" fmla="*/ 3 w 56"/>
                <a:gd name="T69" fmla="*/ 0 h 8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872">
                  <a:moveTo>
                    <a:pt x="3" y="0"/>
                  </a:moveTo>
                  <a:lnTo>
                    <a:pt x="52" y="0"/>
                  </a:lnTo>
                  <a:lnTo>
                    <a:pt x="56" y="5"/>
                  </a:lnTo>
                  <a:lnTo>
                    <a:pt x="56" y="264"/>
                  </a:lnTo>
                  <a:lnTo>
                    <a:pt x="53" y="265"/>
                  </a:lnTo>
                  <a:lnTo>
                    <a:pt x="53" y="332"/>
                  </a:lnTo>
                  <a:lnTo>
                    <a:pt x="54" y="344"/>
                  </a:lnTo>
                  <a:lnTo>
                    <a:pt x="54" y="546"/>
                  </a:lnTo>
                  <a:lnTo>
                    <a:pt x="49" y="546"/>
                  </a:lnTo>
                  <a:lnTo>
                    <a:pt x="48" y="547"/>
                  </a:lnTo>
                  <a:lnTo>
                    <a:pt x="48" y="549"/>
                  </a:lnTo>
                  <a:lnTo>
                    <a:pt x="49" y="552"/>
                  </a:lnTo>
                  <a:lnTo>
                    <a:pt x="49" y="800"/>
                  </a:lnTo>
                  <a:lnTo>
                    <a:pt x="41" y="802"/>
                  </a:lnTo>
                  <a:lnTo>
                    <a:pt x="39" y="803"/>
                  </a:lnTo>
                  <a:lnTo>
                    <a:pt x="39" y="805"/>
                  </a:lnTo>
                  <a:lnTo>
                    <a:pt x="40" y="807"/>
                  </a:lnTo>
                  <a:lnTo>
                    <a:pt x="40" y="868"/>
                  </a:lnTo>
                  <a:lnTo>
                    <a:pt x="24" y="872"/>
                  </a:lnTo>
                  <a:lnTo>
                    <a:pt x="9" y="868"/>
                  </a:lnTo>
                  <a:lnTo>
                    <a:pt x="9" y="810"/>
                  </a:lnTo>
                  <a:lnTo>
                    <a:pt x="10" y="806"/>
                  </a:lnTo>
                  <a:lnTo>
                    <a:pt x="10" y="803"/>
                  </a:lnTo>
                  <a:lnTo>
                    <a:pt x="3" y="798"/>
                  </a:lnTo>
                  <a:lnTo>
                    <a:pt x="3" y="552"/>
                  </a:lnTo>
                  <a:lnTo>
                    <a:pt x="6" y="551"/>
                  </a:lnTo>
                  <a:lnTo>
                    <a:pt x="5" y="549"/>
                  </a:lnTo>
                  <a:lnTo>
                    <a:pt x="6" y="546"/>
                  </a:lnTo>
                  <a:lnTo>
                    <a:pt x="2" y="543"/>
                  </a:lnTo>
                  <a:lnTo>
                    <a:pt x="2" y="344"/>
                  </a:lnTo>
                  <a:lnTo>
                    <a:pt x="3" y="333"/>
                  </a:lnTo>
                  <a:lnTo>
                    <a:pt x="3" y="265"/>
                  </a:lnTo>
                  <a:lnTo>
                    <a:pt x="0" y="264"/>
                  </a:lnTo>
                  <a:lnTo>
                    <a:pt x="0" y="5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0" y="557"/>
              <a:ext cx="669" cy="65"/>
              <a:chOff x="250" y="498"/>
              <a:chExt cx="546" cy="43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 rot="-5400000">
                <a:off x="501" y="247"/>
                <a:ext cx="43" cy="546"/>
              </a:xfrm>
              <a:custGeom>
                <a:avLst/>
                <a:gdLst>
                  <a:gd name="T0" fmla="*/ 2 w 56"/>
                  <a:gd name="T1" fmla="*/ 0 h 872"/>
                  <a:gd name="T2" fmla="*/ 18 w 56"/>
                  <a:gd name="T3" fmla="*/ 0 h 872"/>
                  <a:gd name="T4" fmla="*/ 19 w 56"/>
                  <a:gd name="T5" fmla="*/ 1 h 872"/>
                  <a:gd name="T6" fmla="*/ 19 w 56"/>
                  <a:gd name="T7" fmla="*/ 40 h 872"/>
                  <a:gd name="T8" fmla="*/ 18 w 56"/>
                  <a:gd name="T9" fmla="*/ 41 h 872"/>
                  <a:gd name="T10" fmla="*/ 18 w 56"/>
                  <a:gd name="T11" fmla="*/ 51 h 872"/>
                  <a:gd name="T12" fmla="*/ 18 w 56"/>
                  <a:gd name="T13" fmla="*/ 53 h 872"/>
                  <a:gd name="T14" fmla="*/ 18 w 56"/>
                  <a:gd name="T15" fmla="*/ 84 h 872"/>
                  <a:gd name="T16" fmla="*/ 17 w 56"/>
                  <a:gd name="T17" fmla="*/ 84 h 872"/>
                  <a:gd name="T18" fmla="*/ 17 w 56"/>
                  <a:gd name="T19" fmla="*/ 85 h 872"/>
                  <a:gd name="T20" fmla="*/ 17 w 56"/>
                  <a:gd name="T21" fmla="*/ 85 h 872"/>
                  <a:gd name="T22" fmla="*/ 17 w 56"/>
                  <a:gd name="T23" fmla="*/ 85 h 872"/>
                  <a:gd name="T24" fmla="*/ 17 w 56"/>
                  <a:gd name="T25" fmla="*/ 123 h 872"/>
                  <a:gd name="T26" fmla="*/ 14 w 56"/>
                  <a:gd name="T27" fmla="*/ 123 h 872"/>
                  <a:gd name="T28" fmla="*/ 14 w 56"/>
                  <a:gd name="T29" fmla="*/ 123 h 872"/>
                  <a:gd name="T30" fmla="*/ 14 w 56"/>
                  <a:gd name="T31" fmla="*/ 124 h 872"/>
                  <a:gd name="T32" fmla="*/ 14 w 56"/>
                  <a:gd name="T33" fmla="*/ 124 h 872"/>
                  <a:gd name="T34" fmla="*/ 14 w 56"/>
                  <a:gd name="T35" fmla="*/ 133 h 872"/>
                  <a:gd name="T36" fmla="*/ 8 w 56"/>
                  <a:gd name="T37" fmla="*/ 134 h 872"/>
                  <a:gd name="T38" fmla="*/ 3 w 56"/>
                  <a:gd name="T39" fmla="*/ 133 h 872"/>
                  <a:gd name="T40" fmla="*/ 3 w 56"/>
                  <a:gd name="T41" fmla="*/ 124 h 872"/>
                  <a:gd name="T42" fmla="*/ 4 w 56"/>
                  <a:gd name="T43" fmla="*/ 124 h 872"/>
                  <a:gd name="T44" fmla="*/ 4 w 56"/>
                  <a:gd name="T45" fmla="*/ 123 h 872"/>
                  <a:gd name="T46" fmla="*/ 2 w 56"/>
                  <a:gd name="T47" fmla="*/ 123 h 872"/>
                  <a:gd name="T48" fmla="*/ 2 w 56"/>
                  <a:gd name="T49" fmla="*/ 85 h 872"/>
                  <a:gd name="T50" fmla="*/ 2 w 56"/>
                  <a:gd name="T51" fmla="*/ 85 h 872"/>
                  <a:gd name="T52" fmla="*/ 2 w 56"/>
                  <a:gd name="T53" fmla="*/ 85 h 872"/>
                  <a:gd name="T54" fmla="*/ 2 w 56"/>
                  <a:gd name="T55" fmla="*/ 84 h 872"/>
                  <a:gd name="T56" fmla="*/ 2 w 56"/>
                  <a:gd name="T57" fmla="*/ 83 h 872"/>
                  <a:gd name="T58" fmla="*/ 2 w 56"/>
                  <a:gd name="T59" fmla="*/ 53 h 872"/>
                  <a:gd name="T60" fmla="*/ 2 w 56"/>
                  <a:gd name="T61" fmla="*/ 51 h 872"/>
                  <a:gd name="T62" fmla="*/ 2 w 56"/>
                  <a:gd name="T63" fmla="*/ 41 h 872"/>
                  <a:gd name="T64" fmla="*/ 0 w 56"/>
                  <a:gd name="T65" fmla="*/ 40 h 872"/>
                  <a:gd name="T66" fmla="*/ 0 w 56"/>
                  <a:gd name="T67" fmla="*/ 1 h 872"/>
                  <a:gd name="T68" fmla="*/ 2 w 56"/>
                  <a:gd name="T69" fmla="*/ 0 h 8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" h="872">
                    <a:moveTo>
                      <a:pt x="3" y="0"/>
                    </a:moveTo>
                    <a:lnTo>
                      <a:pt x="52" y="0"/>
                    </a:lnTo>
                    <a:lnTo>
                      <a:pt x="56" y="5"/>
                    </a:lnTo>
                    <a:lnTo>
                      <a:pt x="56" y="264"/>
                    </a:lnTo>
                    <a:lnTo>
                      <a:pt x="53" y="265"/>
                    </a:lnTo>
                    <a:lnTo>
                      <a:pt x="53" y="332"/>
                    </a:lnTo>
                    <a:lnTo>
                      <a:pt x="54" y="344"/>
                    </a:lnTo>
                    <a:lnTo>
                      <a:pt x="54" y="546"/>
                    </a:lnTo>
                    <a:lnTo>
                      <a:pt x="49" y="546"/>
                    </a:lnTo>
                    <a:lnTo>
                      <a:pt x="48" y="547"/>
                    </a:lnTo>
                    <a:lnTo>
                      <a:pt x="48" y="549"/>
                    </a:lnTo>
                    <a:lnTo>
                      <a:pt x="49" y="552"/>
                    </a:lnTo>
                    <a:lnTo>
                      <a:pt x="49" y="800"/>
                    </a:lnTo>
                    <a:lnTo>
                      <a:pt x="41" y="802"/>
                    </a:lnTo>
                    <a:lnTo>
                      <a:pt x="39" y="803"/>
                    </a:lnTo>
                    <a:lnTo>
                      <a:pt x="39" y="805"/>
                    </a:lnTo>
                    <a:lnTo>
                      <a:pt x="40" y="807"/>
                    </a:lnTo>
                    <a:lnTo>
                      <a:pt x="40" y="868"/>
                    </a:lnTo>
                    <a:lnTo>
                      <a:pt x="24" y="872"/>
                    </a:lnTo>
                    <a:lnTo>
                      <a:pt x="9" y="868"/>
                    </a:lnTo>
                    <a:lnTo>
                      <a:pt x="9" y="810"/>
                    </a:lnTo>
                    <a:lnTo>
                      <a:pt x="10" y="806"/>
                    </a:lnTo>
                    <a:lnTo>
                      <a:pt x="10" y="803"/>
                    </a:lnTo>
                    <a:lnTo>
                      <a:pt x="3" y="798"/>
                    </a:lnTo>
                    <a:lnTo>
                      <a:pt x="3" y="552"/>
                    </a:lnTo>
                    <a:lnTo>
                      <a:pt x="6" y="551"/>
                    </a:lnTo>
                    <a:lnTo>
                      <a:pt x="5" y="549"/>
                    </a:lnTo>
                    <a:lnTo>
                      <a:pt x="6" y="546"/>
                    </a:lnTo>
                    <a:lnTo>
                      <a:pt x="2" y="543"/>
                    </a:lnTo>
                    <a:lnTo>
                      <a:pt x="2" y="344"/>
                    </a:lnTo>
                    <a:lnTo>
                      <a:pt x="3" y="333"/>
                    </a:lnTo>
                    <a:lnTo>
                      <a:pt x="3" y="265"/>
                    </a:lnTo>
                    <a:lnTo>
                      <a:pt x="0" y="264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rot="-5400000">
                <a:off x="396" y="519"/>
                <a:ext cx="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 rot="-5400000">
                <a:off x="440" y="518"/>
                <a:ext cx="37" cy="1"/>
              </a:xfrm>
              <a:custGeom>
                <a:avLst/>
                <a:gdLst>
                  <a:gd name="T0" fmla="*/ 0 w 48"/>
                  <a:gd name="T1" fmla="*/ 0 h 1"/>
                  <a:gd name="T2" fmla="*/ 17 w 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1">
                    <a:moveTo>
                      <a:pt x="0" y="0"/>
                    </a:moveTo>
                    <a:lnTo>
                      <a:pt x="48" y="0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 rot="-5400000">
                <a:off x="446" y="519"/>
                <a:ext cx="39" cy="1"/>
              </a:xfrm>
              <a:custGeom>
                <a:avLst/>
                <a:gdLst>
                  <a:gd name="T0" fmla="*/ 0 w 51"/>
                  <a:gd name="T1" fmla="*/ 0 h 1"/>
                  <a:gd name="T2" fmla="*/ 18 w 5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 rot="-5400000">
                <a:off x="520" y="467"/>
                <a:ext cx="14" cy="125"/>
              </a:xfrm>
              <a:custGeom>
                <a:avLst/>
                <a:gdLst>
                  <a:gd name="T0" fmla="*/ 5 w 19"/>
                  <a:gd name="T1" fmla="*/ 0 h 200"/>
                  <a:gd name="T2" fmla="*/ 5 w 19"/>
                  <a:gd name="T3" fmla="*/ 30 h 200"/>
                  <a:gd name="T4" fmla="*/ 5 w 19"/>
                  <a:gd name="T5" fmla="*/ 31 h 200"/>
                  <a:gd name="T6" fmla="*/ 4 w 19"/>
                  <a:gd name="T7" fmla="*/ 31 h 200"/>
                  <a:gd name="T8" fmla="*/ 2 w 19"/>
                  <a:gd name="T9" fmla="*/ 31 h 200"/>
                  <a:gd name="T10" fmla="*/ 1 w 19"/>
                  <a:gd name="T11" fmla="*/ 31 h 200"/>
                  <a:gd name="T12" fmla="*/ 0 w 19"/>
                  <a:gd name="T13" fmla="*/ 31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0">
                    <a:moveTo>
                      <a:pt x="19" y="0"/>
                    </a:moveTo>
                    <a:lnTo>
                      <a:pt x="19" y="197"/>
                    </a:lnTo>
                    <a:lnTo>
                      <a:pt x="17" y="198"/>
                    </a:lnTo>
                    <a:lnTo>
                      <a:pt x="12" y="198"/>
                    </a:lnTo>
                    <a:lnTo>
                      <a:pt x="7" y="199"/>
                    </a:lnTo>
                    <a:lnTo>
                      <a:pt x="3" y="199"/>
                    </a:lnTo>
                    <a:lnTo>
                      <a:pt x="0" y="200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 rot="-5400000">
                <a:off x="526" y="458"/>
                <a:ext cx="0" cy="124"/>
              </a:xfrm>
              <a:custGeom>
                <a:avLst/>
                <a:gdLst>
                  <a:gd name="T0" fmla="*/ 0 w 1"/>
                  <a:gd name="T1" fmla="*/ 0 h 198"/>
                  <a:gd name="T2" fmla="*/ 0 w 1"/>
                  <a:gd name="T3" fmla="*/ 31 h 1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8">
                    <a:moveTo>
                      <a:pt x="0" y="0"/>
                    </a:moveTo>
                    <a:lnTo>
                      <a:pt x="0" y="198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 rot="-5400000">
                <a:off x="476" y="489"/>
                <a:ext cx="20" cy="42"/>
              </a:xfrm>
              <a:custGeom>
                <a:avLst/>
                <a:gdLst>
                  <a:gd name="T0" fmla="*/ 8 w 27"/>
                  <a:gd name="T1" fmla="*/ 0 h 67"/>
                  <a:gd name="T2" fmla="*/ 6 w 27"/>
                  <a:gd name="T3" fmla="*/ 2 h 67"/>
                  <a:gd name="T4" fmla="*/ 5 w 27"/>
                  <a:gd name="T5" fmla="*/ 3 h 67"/>
                  <a:gd name="T6" fmla="*/ 4 w 27"/>
                  <a:gd name="T7" fmla="*/ 3 h 67"/>
                  <a:gd name="T8" fmla="*/ 3 w 27"/>
                  <a:gd name="T9" fmla="*/ 4 h 67"/>
                  <a:gd name="T10" fmla="*/ 2 w 27"/>
                  <a:gd name="T11" fmla="*/ 5 h 67"/>
                  <a:gd name="T12" fmla="*/ 1 w 27"/>
                  <a:gd name="T13" fmla="*/ 6 h 67"/>
                  <a:gd name="T14" fmla="*/ 1 w 27"/>
                  <a:gd name="T15" fmla="*/ 8 h 67"/>
                  <a:gd name="T16" fmla="*/ 0 w 27"/>
                  <a:gd name="T17" fmla="*/ 1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67">
                    <a:moveTo>
                      <a:pt x="27" y="0"/>
                    </a:moveTo>
                    <a:lnTo>
                      <a:pt x="20" y="10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1" y="27"/>
                    </a:lnTo>
                    <a:lnTo>
                      <a:pt x="8" y="34"/>
                    </a:lnTo>
                    <a:lnTo>
                      <a:pt x="5" y="42"/>
                    </a:lnTo>
                    <a:lnTo>
                      <a:pt x="4" y="48"/>
                    </a:lnTo>
                    <a:lnTo>
                      <a:pt x="0" y="67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 rot="-5400000">
                <a:off x="621" y="344"/>
                <a:ext cx="13" cy="326"/>
              </a:xfrm>
              <a:custGeom>
                <a:avLst/>
                <a:gdLst>
                  <a:gd name="T0" fmla="*/ 6 w 17"/>
                  <a:gd name="T1" fmla="*/ 0 h 525"/>
                  <a:gd name="T2" fmla="*/ 4 w 17"/>
                  <a:gd name="T3" fmla="*/ 1 h 525"/>
                  <a:gd name="T4" fmla="*/ 3 w 17"/>
                  <a:gd name="T5" fmla="*/ 2 h 525"/>
                  <a:gd name="T6" fmla="*/ 2 w 17"/>
                  <a:gd name="T7" fmla="*/ 4 h 525"/>
                  <a:gd name="T8" fmla="*/ 2 w 17"/>
                  <a:gd name="T9" fmla="*/ 4 h 525"/>
                  <a:gd name="T10" fmla="*/ 2 w 17"/>
                  <a:gd name="T11" fmla="*/ 6 h 525"/>
                  <a:gd name="T12" fmla="*/ 2 w 17"/>
                  <a:gd name="T13" fmla="*/ 7 h 525"/>
                  <a:gd name="T14" fmla="*/ 1 w 17"/>
                  <a:gd name="T15" fmla="*/ 7 h 525"/>
                  <a:gd name="T16" fmla="*/ 0 w 17"/>
                  <a:gd name="T17" fmla="*/ 9 h 525"/>
                  <a:gd name="T18" fmla="*/ 0 w 17"/>
                  <a:gd name="T19" fmla="*/ 78 h 5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525">
                    <a:moveTo>
                      <a:pt x="17" y="0"/>
                    </a:moveTo>
                    <a:lnTo>
                      <a:pt x="11" y="11"/>
                    </a:lnTo>
                    <a:lnTo>
                      <a:pt x="9" y="18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3" y="39"/>
                    </a:lnTo>
                    <a:lnTo>
                      <a:pt x="2" y="45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525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rot="16200000" flipH="1">
                <a:off x="778" y="510"/>
                <a:ext cx="11" cy="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 rot="-5400000">
                <a:off x="581" y="527"/>
                <a:ext cx="16" cy="2"/>
              </a:xfrm>
              <a:custGeom>
                <a:avLst/>
                <a:gdLst>
                  <a:gd name="T0" fmla="*/ 5 w 21"/>
                  <a:gd name="T1" fmla="*/ 0 h 4"/>
                  <a:gd name="T2" fmla="*/ 6 w 21"/>
                  <a:gd name="T3" fmla="*/ 0 h 4"/>
                  <a:gd name="T4" fmla="*/ 7 w 21"/>
                  <a:gd name="T5" fmla="*/ 1 h 4"/>
                  <a:gd name="T6" fmla="*/ 6 w 21"/>
                  <a:gd name="T7" fmla="*/ 1 h 4"/>
                  <a:gd name="T8" fmla="*/ 4 w 21"/>
                  <a:gd name="T9" fmla="*/ 1 h 4"/>
                  <a:gd name="T10" fmla="*/ 2 w 21"/>
                  <a:gd name="T11" fmla="*/ 1 h 4"/>
                  <a:gd name="T12" fmla="*/ 0 w 21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">
                    <a:moveTo>
                      <a:pt x="16" y="0"/>
                    </a:moveTo>
                    <a:lnTo>
                      <a:pt x="20" y="0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0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 rot="-5400000">
                <a:off x="582" y="526"/>
                <a:ext cx="17" cy="4"/>
              </a:xfrm>
              <a:custGeom>
                <a:avLst/>
                <a:gdLst>
                  <a:gd name="T0" fmla="*/ 8 w 22"/>
                  <a:gd name="T1" fmla="*/ 1 h 6"/>
                  <a:gd name="T2" fmla="*/ 7 w 22"/>
                  <a:gd name="T3" fmla="*/ 0 h 6"/>
                  <a:gd name="T4" fmla="*/ 8 w 22"/>
                  <a:gd name="T5" fmla="*/ 1 h 6"/>
                  <a:gd name="T6" fmla="*/ 7 w 22"/>
                  <a:gd name="T7" fmla="*/ 1 h 6"/>
                  <a:gd name="T8" fmla="*/ 0 w 22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22" y="2"/>
                    </a:moveTo>
                    <a:lnTo>
                      <a:pt x="21" y="0"/>
                    </a:lnTo>
                    <a:lnTo>
                      <a:pt x="22" y="4"/>
                    </a:lnTo>
                    <a:lnTo>
                      <a:pt x="21" y="6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 rot="-5400000">
                <a:off x="670" y="446"/>
                <a:ext cx="1" cy="153"/>
              </a:xfrm>
              <a:custGeom>
                <a:avLst/>
                <a:gdLst>
                  <a:gd name="T0" fmla="*/ 0 w 1"/>
                  <a:gd name="T1" fmla="*/ 37 h 245"/>
                  <a:gd name="T2" fmla="*/ 0 w 1"/>
                  <a:gd name="T3" fmla="*/ 0 h 2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45">
                    <a:moveTo>
                      <a:pt x="0" y="245"/>
                    </a:move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 rot="-5400000">
                <a:off x="691" y="423"/>
                <a:ext cx="0" cy="193"/>
              </a:xfrm>
              <a:custGeom>
                <a:avLst/>
                <a:gdLst>
                  <a:gd name="T0" fmla="*/ 0 w 1"/>
                  <a:gd name="T1" fmla="*/ 0 h 311"/>
                  <a:gd name="T2" fmla="*/ 0 w 1"/>
                  <a:gd name="T3" fmla="*/ 46 h 3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11">
                    <a:moveTo>
                      <a:pt x="0" y="0"/>
                    </a:moveTo>
                    <a:lnTo>
                      <a:pt x="0" y="311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 rot="-5400000">
                <a:off x="623" y="515"/>
                <a:ext cx="35" cy="12"/>
              </a:xfrm>
              <a:custGeom>
                <a:avLst/>
                <a:gdLst>
                  <a:gd name="T0" fmla="*/ 0 w 44"/>
                  <a:gd name="T1" fmla="*/ 2 h 18"/>
                  <a:gd name="T2" fmla="*/ 1 w 44"/>
                  <a:gd name="T3" fmla="*/ 2 h 18"/>
                  <a:gd name="T4" fmla="*/ 2 w 44"/>
                  <a:gd name="T5" fmla="*/ 3 h 18"/>
                  <a:gd name="T6" fmla="*/ 3 w 44"/>
                  <a:gd name="T7" fmla="*/ 3 h 18"/>
                  <a:gd name="T8" fmla="*/ 6 w 44"/>
                  <a:gd name="T9" fmla="*/ 3 h 18"/>
                  <a:gd name="T10" fmla="*/ 7 w 44"/>
                  <a:gd name="T11" fmla="*/ 3 h 18"/>
                  <a:gd name="T12" fmla="*/ 9 w 44"/>
                  <a:gd name="T13" fmla="*/ 3 h 18"/>
                  <a:gd name="T14" fmla="*/ 9 w 44"/>
                  <a:gd name="T15" fmla="*/ 2 h 18"/>
                  <a:gd name="T16" fmla="*/ 11 w 44"/>
                  <a:gd name="T17" fmla="*/ 0 h 18"/>
                  <a:gd name="T18" fmla="*/ 11 w 44"/>
                  <a:gd name="T19" fmla="*/ 0 h 18"/>
                  <a:gd name="T20" fmla="*/ 18 w 44"/>
                  <a:gd name="T21" fmla="*/ 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18">
                    <a:moveTo>
                      <a:pt x="0" y="9"/>
                    </a:moveTo>
                    <a:lnTo>
                      <a:pt x="1" y="12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4" y="8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 rot="-5400000">
                <a:off x="739" y="529"/>
                <a:ext cx="15" cy="1"/>
              </a:xfrm>
              <a:custGeom>
                <a:avLst/>
                <a:gdLst>
                  <a:gd name="T0" fmla="*/ 6 w 20"/>
                  <a:gd name="T1" fmla="*/ 0 h 2"/>
                  <a:gd name="T2" fmla="*/ 5 w 20"/>
                  <a:gd name="T3" fmla="*/ 0 h 2"/>
                  <a:gd name="T4" fmla="*/ 3 w 20"/>
                  <a:gd name="T5" fmla="*/ 0 h 2"/>
                  <a:gd name="T6" fmla="*/ 2 w 20"/>
                  <a:gd name="T7" fmla="*/ 1 h 2"/>
                  <a:gd name="T8" fmla="*/ 0 w 20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">
                    <a:moveTo>
                      <a:pt x="20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 rot="-5400000">
                <a:off x="764" y="501"/>
                <a:ext cx="3" cy="40"/>
              </a:xfrm>
              <a:custGeom>
                <a:avLst/>
                <a:gdLst>
                  <a:gd name="T0" fmla="*/ 0 w 4"/>
                  <a:gd name="T1" fmla="*/ 0 h 64"/>
                  <a:gd name="T2" fmla="*/ 2 w 4"/>
                  <a:gd name="T3" fmla="*/ 1 h 64"/>
                  <a:gd name="T4" fmla="*/ 2 w 4"/>
                  <a:gd name="T5" fmla="*/ 1 h 64"/>
                  <a:gd name="T6" fmla="*/ 2 w 4"/>
                  <a:gd name="T7" fmla="*/ 2 h 64"/>
                  <a:gd name="T8" fmla="*/ 2 w 4"/>
                  <a:gd name="T9" fmla="*/ 2 h 64"/>
                  <a:gd name="T10" fmla="*/ 2 w 4"/>
                  <a:gd name="T11" fmla="*/ 1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64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2" y="64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rot="-5400000">
                <a:off x="747" y="527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 rot="-5400000">
                <a:off x="742" y="525"/>
                <a:ext cx="14" cy="2"/>
              </a:xfrm>
              <a:custGeom>
                <a:avLst/>
                <a:gdLst>
                  <a:gd name="T0" fmla="*/ 0 w 18"/>
                  <a:gd name="T1" fmla="*/ 2 h 2"/>
                  <a:gd name="T2" fmla="*/ 2 w 18"/>
                  <a:gd name="T3" fmla="*/ 1 h 2"/>
                  <a:gd name="T4" fmla="*/ 2 w 18"/>
                  <a:gd name="T5" fmla="*/ 0 h 2"/>
                  <a:gd name="T6" fmla="*/ 5 w 18"/>
                  <a:gd name="T7" fmla="*/ 0 h 2"/>
                  <a:gd name="T8" fmla="*/ 7 w 1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0" y="2"/>
                    </a:moveTo>
                    <a:lnTo>
                      <a:pt x="2" y="1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8" y="1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 rot="-5400000">
                <a:off x="781" y="525"/>
                <a:ext cx="13" cy="4"/>
              </a:xfrm>
              <a:custGeom>
                <a:avLst/>
                <a:gdLst>
                  <a:gd name="T0" fmla="*/ 6 w 17"/>
                  <a:gd name="T1" fmla="*/ 0 h 6"/>
                  <a:gd name="T2" fmla="*/ 3 w 17"/>
                  <a:gd name="T3" fmla="*/ 1 h 6"/>
                  <a:gd name="T4" fmla="*/ 2 w 17"/>
                  <a:gd name="T5" fmla="*/ 1 h 6"/>
                  <a:gd name="T6" fmla="*/ 2 w 17"/>
                  <a:gd name="T7" fmla="*/ 1 h 6"/>
                  <a:gd name="T8" fmla="*/ 0 w 1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lnTo>
                      <a:pt x="9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916" y="582"/>
              <a:ext cx="13" cy="8"/>
            </a:xfrm>
            <a:custGeom>
              <a:avLst/>
              <a:gdLst>
                <a:gd name="T0" fmla="*/ 0 w 13"/>
                <a:gd name="T1" fmla="*/ 0 h 8"/>
                <a:gd name="T2" fmla="*/ 2 w 13"/>
                <a:gd name="T3" fmla="*/ 4 h 8"/>
                <a:gd name="T4" fmla="*/ 5 w 13"/>
                <a:gd name="T5" fmla="*/ 7 h 8"/>
                <a:gd name="T6" fmla="*/ 10 w 13"/>
                <a:gd name="T7" fmla="*/ 8 h 8"/>
                <a:gd name="T8" fmla="*/ 13 w 13"/>
                <a:gd name="T9" fmla="*/ 8 h 8"/>
                <a:gd name="T10" fmla="*/ 13 w 13"/>
                <a:gd name="T11" fmla="*/ 6 h 8"/>
                <a:gd name="T12" fmla="*/ 12 w 13"/>
                <a:gd name="T13" fmla="*/ 1 h 8"/>
                <a:gd name="T14" fmla="*/ 9 w 13"/>
                <a:gd name="T15" fmla="*/ 1 h 8"/>
                <a:gd name="T16" fmla="*/ 4 w 13"/>
                <a:gd name="T17" fmla="*/ 1 h 8"/>
                <a:gd name="T18" fmla="*/ 0 w 13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696" y="571"/>
              <a:ext cx="13" cy="8"/>
            </a:xfrm>
            <a:custGeom>
              <a:avLst/>
              <a:gdLst>
                <a:gd name="T0" fmla="*/ 0 w 13"/>
                <a:gd name="T1" fmla="*/ 0 h 8"/>
                <a:gd name="T2" fmla="*/ 2 w 13"/>
                <a:gd name="T3" fmla="*/ 4 h 8"/>
                <a:gd name="T4" fmla="*/ 5 w 13"/>
                <a:gd name="T5" fmla="*/ 7 h 8"/>
                <a:gd name="T6" fmla="*/ 10 w 13"/>
                <a:gd name="T7" fmla="*/ 8 h 8"/>
                <a:gd name="T8" fmla="*/ 13 w 13"/>
                <a:gd name="T9" fmla="*/ 8 h 8"/>
                <a:gd name="T10" fmla="*/ 13 w 13"/>
                <a:gd name="T11" fmla="*/ 6 h 8"/>
                <a:gd name="T12" fmla="*/ 12 w 13"/>
                <a:gd name="T13" fmla="*/ 1 h 8"/>
                <a:gd name="T14" fmla="*/ 9 w 13"/>
                <a:gd name="T15" fmla="*/ 1 h 8"/>
                <a:gd name="T16" fmla="*/ 4 w 13"/>
                <a:gd name="T17" fmla="*/ 1 h 8"/>
                <a:gd name="T18" fmla="*/ 0 w 13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622" y="565"/>
              <a:ext cx="13" cy="8"/>
            </a:xfrm>
            <a:custGeom>
              <a:avLst/>
              <a:gdLst>
                <a:gd name="T0" fmla="*/ 0 w 13"/>
                <a:gd name="T1" fmla="*/ 0 h 8"/>
                <a:gd name="T2" fmla="*/ 2 w 13"/>
                <a:gd name="T3" fmla="*/ 4 h 8"/>
                <a:gd name="T4" fmla="*/ 5 w 13"/>
                <a:gd name="T5" fmla="*/ 7 h 8"/>
                <a:gd name="T6" fmla="*/ 10 w 13"/>
                <a:gd name="T7" fmla="*/ 8 h 8"/>
                <a:gd name="T8" fmla="*/ 13 w 13"/>
                <a:gd name="T9" fmla="*/ 8 h 8"/>
                <a:gd name="T10" fmla="*/ 13 w 13"/>
                <a:gd name="T11" fmla="*/ 6 h 8"/>
                <a:gd name="T12" fmla="*/ 12 w 13"/>
                <a:gd name="T13" fmla="*/ 1 h 8"/>
                <a:gd name="T14" fmla="*/ 9 w 13"/>
                <a:gd name="T15" fmla="*/ 1 h 8"/>
                <a:gd name="T16" fmla="*/ 4 w 13"/>
                <a:gd name="T17" fmla="*/ 1 h 8"/>
                <a:gd name="T18" fmla="*/ 0 w 13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427" y="559"/>
              <a:ext cx="13" cy="8"/>
            </a:xfrm>
            <a:custGeom>
              <a:avLst/>
              <a:gdLst>
                <a:gd name="T0" fmla="*/ 0 w 13"/>
                <a:gd name="T1" fmla="*/ 0 h 8"/>
                <a:gd name="T2" fmla="*/ 2 w 13"/>
                <a:gd name="T3" fmla="*/ 4 h 8"/>
                <a:gd name="T4" fmla="*/ 5 w 13"/>
                <a:gd name="T5" fmla="*/ 7 h 8"/>
                <a:gd name="T6" fmla="*/ 10 w 13"/>
                <a:gd name="T7" fmla="*/ 8 h 8"/>
                <a:gd name="T8" fmla="*/ 13 w 13"/>
                <a:gd name="T9" fmla="*/ 8 h 8"/>
                <a:gd name="T10" fmla="*/ 13 w 13"/>
                <a:gd name="T11" fmla="*/ 6 h 8"/>
                <a:gd name="T12" fmla="*/ 12 w 13"/>
                <a:gd name="T13" fmla="*/ 1 h 8"/>
                <a:gd name="T14" fmla="*/ 9 w 13"/>
                <a:gd name="T15" fmla="*/ 1 h 8"/>
                <a:gd name="T16" fmla="*/ 4 w 13"/>
                <a:gd name="T17" fmla="*/ 1 h 8"/>
                <a:gd name="T18" fmla="*/ 0 w 13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3505200" y="1143000"/>
            <a:ext cx="4572000" cy="1828800"/>
            <a:chOff x="3505200" y="1143000"/>
            <a:chExt cx="4572000" cy="1828800"/>
          </a:xfrm>
        </p:grpSpPr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3505200" y="2209800"/>
              <a:ext cx="4572000" cy="762000"/>
              <a:chOff x="2208" y="1392"/>
              <a:chExt cx="2880" cy="480"/>
            </a:xfrm>
          </p:grpSpPr>
          <p:sp>
            <p:nvSpPr>
              <p:cNvPr id="40" name="Oval 35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384" cy="38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1" name="Oval 36"/>
              <p:cNvSpPr>
                <a:spLocks noChangeArrowheads="1"/>
              </p:cNvSpPr>
              <p:nvPr/>
            </p:nvSpPr>
            <p:spPr bwMode="auto">
              <a:xfrm>
                <a:off x="3168" y="1392"/>
                <a:ext cx="384" cy="38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3600" y="1392"/>
                <a:ext cx="384" cy="38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3" name="Oval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384" cy="38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3886200" y="1143000"/>
              <a:ext cx="3657600" cy="1295400"/>
              <a:chOff x="2448" y="720"/>
              <a:chExt cx="2304" cy="816"/>
            </a:xfrm>
          </p:grpSpPr>
          <p:grpSp>
            <p:nvGrpSpPr>
              <p:cNvPr id="34" name="Group 44"/>
              <p:cNvGrpSpPr>
                <a:grpSpLocks/>
              </p:cNvGrpSpPr>
              <p:nvPr/>
            </p:nvGrpSpPr>
            <p:grpSpPr bwMode="auto">
              <a:xfrm>
                <a:off x="2448" y="1008"/>
                <a:ext cx="2304" cy="528"/>
                <a:chOff x="2448" y="1008"/>
                <a:chExt cx="2304" cy="528"/>
              </a:xfrm>
            </p:grpSpPr>
            <p:sp>
              <p:nvSpPr>
                <p:cNvPr id="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448" y="1008"/>
                  <a:ext cx="624" cy="38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Line 41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240" cy="38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Line 42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672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Line 43"/>
                <p:cNvSpPr>
                  <a:spLocks noChangeShapeType="1"/>
                </p:cNvSpPr>
                <p:nvPr/>
              </p:nvSpPr>
              <p:spPr bwMode="auto">
                <a:xfrm>
                  <a:off x="3072" y="1008"/>
                  <a:ext cx="1680" cy="52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35" name="Text Box 45"/>
              <p:cNvSpPr txBox="1">
                <a:spLocks noChangeArrowheads="1"/>
              </p:cNvSpPr>
              <p:nvPr/>
            </p:nvSpPr>
            <p:spPr bwMode="auto">
              <a:xfrm>
                <a:off x="2448" y="720"/>
                <a:ext cx="14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E250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ja-JP" altLang="en-US" b="1" i="1">
                    <a:solidFill>
                      <a:srgbClr val="FE2508"/>
                    </a:solidFill>
                    <a:latin typeface="Arial" charset="0"/>
                  </a:rPr>
                  <a:t>ダイヤ化</a:t>
                </a:r>
              </a:p>
            </p:txBody>
          </p:sp>
        </p:grpSp>
      </p:grp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990600" y="3657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i="1" dirty="0">
                <a:latin typeface="Arial" charset="0"/>
              </a:rPr>
              <a:t>荒ドリﾙの材質を</a:t>
            </a:r>
            <a:r>
              <a:rPr lang="ja-JP" altLang="en-US" sz="2800" b="1" i="1" dirty="0">
                <a:solidFill>
                  <a:srgbClr val="180B77"/>
                </a:solidFill>
                <a:latin typeface="Arial" charset="0"/>
              </a:rPr>
              <a:t>超硬から</a:t>
            </a:r>
            <a:r>
              <a:rPr lang="ja-JP" altLang="en-US" sz="2800" b="1" i="1" dirty="0">
                <a:solidFill>
                  <a:srgbClr val="FF0000"/>
                </a:solidFill>
                <a:latin typeface="Arial" charset="0"/>
              </a:rPr>
              <a:t>ダイヤ</a:t>
            </a:r>
            <a:r>
              <a:rPr lang="ja-JP" altLang="en-US" sz="2800" b="1" i="1" dirty="0">
                <a:solidFill>
                  <a:srgbClr val="180B77"/>
                </a:solidFill>
                <a:latin typeface="Arial" charset="0"/>
              </a:rPr>
              <a:t>に変更</a:t>
            </a:r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auto">
          <a:xfrm>
            <a:off x="304800" y="1066800"/>
            <a:ext cx="3848100" cy="517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b="1" i="1">
                <a:latin typeface="ＭＳ Ｐゴシック" pitchFamily="50" charset="-128"/>
              </a:rPr>
              <a:t>＃６穴荒ドリルの材質変更</a:t>
            </a: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1933575" y="4967288"/>
            <a:ext cx="4848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48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切粉残りが減少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-19050" y="-6052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ja-JP" altLang="en-US" sz="7200" b="1" i="1" dirty="0">
                <a:latin typeface="Arial" charset="0"/>
              </a:rPr>
              <a:t>テスト加工は</a:t>
            </a:r>
            <a:r>
              <a:rPr lang="ja-JP" altLang="en-US" sz="7200" b="1" i="1" dirty="0">
                <a:solidFill>
                  <a:srgbClr val="FF0000"/>
                </a:solidFill>
                <a:latin typeface="Arial" charset="0"/>
              </a:rPr>
              <a:t>良好！</a:t>
            </a:r>
          </a:p>
          <a:p>
            <a:pPr>
              <a:defRPr/>
            </a:pPr>
            <a:r>
              <a:rPr lang="ja-JP" altLang="en-US" sz="8000" b="1" i="1" dirty="0">
                <a:solidFill>
                  <a:srgbClr val="180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ランニング加工実施</a:t>
            </a:r>
          </a:p>
        </p:txBody>
      </p:sp>
    </p:spTree>
    <p:extLst>
      <p:ext uri="{BB962C8B-B14F-4D97-AF65-F5344CB8AC3E}">
        <p14:creationId xmlns:p14="http://schemas.microsoft.com/office/powerpoint/2010/main" val="32575791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utoUpdateAnimBg="0"/>
      <p:bldP spid="4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日本地図-2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-323"/>
          <a:stretch>
            <a:fillRect/>
          </a:stretch>
        </p:blipFill>
        <p:spPr bwMode="auto">
          <a:xfrm>
            <a:off x="1143000" y="1219200"/>
            <a:ext cx="63246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791200" y="34290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562600" y="34290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638800" y="32004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257800" y="35814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962400" y="30480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286000" y="27432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09800" y="2362200"/>
            <a:ext cx="1143000" cy="3810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広島工場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733800" y="2667000"/>
            <a:ext cx="1143000" cy="3810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京都工場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029200" y="2743200"/>
            <a:ext cx="1295400" cy="3810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富士宮工場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096000" y="3276600"/>
            <a:ext cx="1143000" cy="3810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御殿場工場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000500" y="3810000"/>
            <a:ext cx="1143000" cy="3810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浜松工場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257800" y="3810000"/>
            <a:ext cx="1600200" cy="3048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富士工場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257800" y="4191000"/>
            <a:ext cx="1600200" cy="304800"/>
          </a:xfrm>
          <a:prstGeom prst="rect">
            <a:avLst/>
          </a:prstGeom>
          <a:solidFill>
            <a:srgbClr val="FF99C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静岡工場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105400" y="4572000"/>
            <a:ext cx="1981200" cy="3048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沼津工場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181600" y="4953000"/>
            <a:ext cx="1600200" cy="3048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藤枝工場</a:t>
            </a:r>
          </a:p>
        </p:txBody>
      </p:sp>
      <p:sp>
        <p:nvSpPr>
          <p:cNvPr id="5139" name="Oval 134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40" name="Rectangle 135"/>
          <p:cNvSpPr>
            <a:spLocks noChangeArrowheads="1"/>
          </p:cNvSpPr>
          <p:nvPr/>
        </p:nvSpPr>
        <p:spPr bwMode="auto">
          <a:xfrm>
            <a:off x="2895600" y="3429000"/>
            <a:ext cx="1981200" cy="3048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/>
              <a:t>名古屋工場</a:t>
            </a:r>
          </a:p>
        </p:txBody>
      </p:sp>
      <p:sp>
        <p:nvSpPr>
          <p:cNvPr id="5141" name="Oval 136"/>
          <p:cNvSpPr>
            <a:spLocks noChangeArrowheads="1"/>
          </p:cNvSpPr>
          <p:nvPr/>
        </p:nvSpPr>
        <p:spPr bwMode="auto">
          <a:xfrm>
            <a:off x="5029200" y="3581400"/>
            <a:ext cx="228600" cy="228600"/>
          </a:xfrm>
          <a:prstGeom prst="ellipse">
            <a:avLst/>
          </a:prstGeom>
          <a:solidFill>
            <a:srgbClr val="36FC0E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42" name="AutoShape 138"/>
          <p:cNvSpPr>
            <a:spLocks noChangeArrowheads="1"/>
          </p:cNvSpPr>
          <p:nvPr/>
        </p:nvSpPr>
        <p:spPr bwMode="auto">
          <a:xfrm>
            <a:off x="76200" y="76200"/>
            <a:ext cx="38862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会社紹介</a:t>
            </a:r>
          </a:p>
        </p:txBody>
      </p:sp>
      <p:sp>
        <p:nvSpPr>
          <p:cNvPr id="5143" name="Oval 142"/>
          <p:cNvSpPr>
            <a:spLocks noChangeArrowheads="1"/>
          </p:cNvSpPr>
          <p:nvPr/>
        </p:nvSpPr>
        <p:spPr bwMode="auto">
          <a:xfrm>
            <a:off x="3733800" y="228600"/>
            <a:ext cx="5410200" cy="19050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/>
              <a:t>国内に　静岡を中心に</a:t>
            </a:r>
          </a:p>
          <a:p>
            <a:pPr eaLnBrk="1" hangingPunct="1"/>
            <a:r>
              <a:rPr lang="ja-JP" altLang="en-US" sz="2800" b="1"/>
              <a:t>１０の生産拠点を持っています。</a:t>
            </a:r>
          </a:p>
        </p:txBody>
      </p:sp>
      <p:grpSp>
        <p:nvGrpSpPr>
          <p:cNvPr id="5144" name="Group 146"/>
          <p:cNvGrpSpPr>
            <a:grpSpLocks/>
          </p:cNvGrpSpPr>
          <p:nvPr/>
        </p:nvGrpSpPr>
        <p:grpSpPr bwMode="auto">
          <a:xfrm>
            <a:off x="381000" y="3810000"/>
            <a:ext cx="2971800" cy="2438400"/>
            <a:chOff x="240" y="2400"/>
            <a:chExt cx="1872" cy="1536"/>
          </a:xfrm>
        </p:grpSpPr>
        <p:grpSp>
          <p:nvGrpSpPr>
            <p:cNvPr id="5145" name="Group 143"/>
            <p:cNvGrpSpPr>
              <a:grpSpLocks/>
            </p:cNvGrpSpPr>
            <p:nvPr/>
          </p:nvGrpSpPr>
          <p:grpSpPr bwMode="auto">
            <a:xfrm>
              <a:off x="432" y="2880"/>
              <a:ext cx="1680" cy="1056"/>
              <a:chOff x="432" y="2880"/>
              <a:chExt cx="1680" cy="1056"/>
            </a:xfrm>
          </p:grpSpPr>
          <p:sp>
            <p:nvSpPr>
              <p:cNvPr id="5147" name="AutoShape 139"/>
              <p:cNvSpPr>
                <a:spLocks noChangeArrowheads="1"/>
              </p:cNvSpPr>
              <p:nvPr/>
            </p:nvSpPr>
            <p:spPr bwMode="auto">
              <a:xfrm>
                <a:off x="432" y="2880"/>
                <a:ext cx="1680" cy="1056"/>
              </a:xfrm>
              <a:prstGeom prst="wedgeRoundRectCallout">
                <a:avLst>
                  <a:gd name="adj1" fmla="val 119644"/>
                  <a:gd name="adj2" fmla="val -63162"/>
                  <a:gd name="adj3" fmla="val 16667"/>
                </a:avLst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ja-JP" altLang="ja-JP"/>
              </a:p>
            </p:txBody>
          </p:sp>
          <p:pic>
            <p:nvPicPr>
              <p:cNvPr id="5148" name="Picture 140" descr="八木工場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312"/>
                <a:ext cx="77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9" name="WordArt 1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672" y="3024"/>
                <a:ext cx="1344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ja-JP" altLang="en-US" sz="3600" b="1" kern="10"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0000FF"/>
                    </a:solidFill>
                    <a:latin typeface="HG創英角ﾎﾟｯﾌﾟ体"/>
                    <a:ea typeface="HG創英角ﾎﾟｯﾌﾟ体"/>
                  </a:rPr>
                  <a:t>静岡工場</a:t>
                </a:r>
              </a:p>
            </p:txBody>
          </p:sp>
        </p:grpSp>
        <p:sp>
          <p:nvSpPr>
            <p:cNvPr id="5146" name="Oval 145"/>
            <p:cNvSpPr>
              <a:spLocks noChangeArrowheads="1"/>
            </p:cNvSpPr>
            <p:nvPr/>
          </p:nvSpPr>
          <p:spPr bwMode="auto">
            <a:xfrm>
              <a:off x="240" y="2400"/>
              <a:ext cx="1488" cy="528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2800" b="1" dirty="0"/>
                <a:t>私たちの工場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7216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 dirty="0">
                <a:effectLst/>
                <a:ea typeface="HG正楷書体-PRO" pitchFamily="66" charset="-128"/>
              </a:rPr>
              <a:t>対策の実施３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85800" y="1590675"/>
            <a:ext cx="2752725" cy="4819650"/>
            <a:chOff x="1392" y="1002"/>
            <a:chExt cx="1734" cy="3036"/>
          </a:xfrm>
        </p:grpSpPr>
        <p:pic>
          <p:nvPicPr>
            <p:cNvPr id="5" name="Object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304"/>
              <a:ext cx="1734" cy="1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Object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02"/>
              <a:ext cx="1734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5800" y="3495675"/>
            <a:ext cx="2743200" cy="152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429000" y="3352800"/>
            <a:ext cx="2871788" cy="641350"/>
            <a:chOff x="3120" y="2115"/>
            <a:chExt cx="1488" cy="404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120" y="2250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456" y="2115"/>
              <a:ext cx="11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1800" b="1" i="1">
                  <a:solidFill>
                    <a:srgbClr val="0000FF"/>
                  </a:solidFill>
                  <a:latin typeface="ＭＳ Ｐゴシック" pitchFamily="50" charset="-128"/>
                </a:rPr>
                <a:t>＃６穴荒ﾄﾞﾘﾙ交換</a:t>
              </a: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6200" y="1066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i="1">
                <a:latin typeface="Arial" charset="0"/>
              </a:rPr>
              <a:t>’05/12/1</a:t>
            </a:r>
            <a:r>
              <a:rPr lang="ja-JP" altLang="en-US" b="1" i="1">
                <a:latin typeface="Arial" charset="0"/>
              </a:rPr>
              <a:t>～‘</a:t>
            </a:r>
            <a:r>
              <a:rPr lang="en-US" altLang="ja-JP" b="1" i="1">
                <a:latin typeface="Arial" charset="0"/>
              </a:rPr>
              <a:t>06/1/14</a:t>
            </a:r>
            <a:r>
              <a:rPr lang="ja-JP" altLang="en-US" b="1" i="1">
                <a:latin typeface="Arial" charset="0"/>
              </a:rPr>
              <a:t>の加工データー</a:t>
            </a: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505200" y="1828800"/>
            <a:ext cx="3429000" cy="1600200"/>
            <a:chOff x="2208" y="1152"/>
            <a:chExt cx="2112" cy="1008"/>
          </a:xfrm>
        </p:grpSpPr>
        <p:sp>
          <p:nvSpPr>
            <p:cNvPr id="13" name="AutoShape 15"/>
            <p:cNvSpPr>
              <a:spLocks/>
            </p:cNvSpPr>
            <p:nvPr/>
          </p:nvSpPr>
          <p:spPr bwMode="auto">
            <a:xfrm>
              <a:off x="2208" y="1152"/>
              <a:ext cx="144" cy="1008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304" y="1488"/>
              <a:ext cx="201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latin typeface="Arial" charset="0"/>
                </a:rPr>
                <a:t>4359</a:t>
              </a:r>
              <a:r>
                <a:rPr lang="ja-JP" altLang="en-US" b="1" i="1">
                  <a:latin typeface="Arial" charset="0"/>
                </a:rPr>
                <a:t>台加工して</a:t>
              </a:r>
              <a:r>
                <a:rPr lang="en-US" altLang="ja-JP" b="1" i="1">
                  <a:solidFill>
                    <a:srgbClr val="FE2508"/>
                  </a:solidFill>
                  <a:latin typeface="Arial" charset="0"/>
                </a:rPr>
                <a:t>NG</a:t>
              </a:r>
              <a:r>
                <a:rPr lang="ja-JP" altLang="en-US" b="1" i="1">
                  <a:solidFill>
                    <a:srgbClr val="FE2508"/>
                  </a:solidFill>
                  <a:latin typeface="Arial" charset="0"/>
                </a:rPr>
                <a:t>５台</a:t>
              </a:r>
            </a:p>
            <a:p>
              <a:pPr eaLnBrk="1" hangingPunct="1"/>
              <a:r>
                <a:rPr lang="ja-JP" altLang="en-US" b="1" i="1">
                  <a:solidFill>
                    <a:srgbClr val="FE2508"/>
                  </a:solidFill>
                  <a:latin typeface="Arial" charset="0"/>
                </a:rPr>
                <a:t>不良率</a:t>
              </a:r>
              <a:r>
                <a:rPr lang="en-US" altLang="ja-JP" b="1" i="1">
                  <a:solidFill>
                    <a:srgbClr val="FE2508"/>
                  </a:solidFill>
                  <a:latin typeface="Arial" charset="0"/>
                </a:rPr>
                <a:t>1147</a:t>
              </a:r>
              <a:r>
                <a:rPr lang="ja-JP" altLang="en-US" b="1" i="1">
                  <a:solidFill>
                    <a:srgbClr val="FE2508"/>
                  </a:solidFill>
                  <a:latin typeface="Arial" charset="0"/>
                </a:rPr>
                <a:t>ｐｐｍ</a:t>
              </a:r>
            </a:p>
          </p:txBody>
        </p:sp>
      </p:grp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3505200" y="3657600"/>
            <a:ext cx="4191000" cy="2743200"/>
            <a:chOff x="2208" y="2304"/>
            <a:chExt cx="2400" cy="1728"/>
          </a:xfrm>
        </p:grpSpPr>
        <p:sp>
          <p:nvSpPr>
            <p:cNvPr id="16" name="AutoShape 16"/>
            <p:cNvSpPr>
              <a:spLocks/>
            </p:cNvSpPr>
            <p:nvPr/>
          </p:nvSpPr>
          <p:spPr bwMode="auto">
            <a:xfrm>
              <a:off x="2208" y="2304"/>
              <a:ext cx="144" cy="1728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256" y="2976"/>
              <a:ext cx="23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latin typeface="Arial" charset="0"/>
                </a:rPr>
                <a:t>7227</a:t>
              </a:r>
              <a:r>
                <a:rPr lang="ja-JP" altLang="en-US" b="1" i="1">
                  <a:latin typeface="Arial" charset="0"/>
                </a:rPr>
                <a:t>台加工して</a:t>
              </a:r>
              <a:r>
                <a:rPr lang="en-US" altLang="ja-JP" b="1" i="1">
                  <a:solidFill>
                    <a:srgbClr val="FF0000"/>
                  </a:solidFill>
                  <a:latin typeface="Arial" charset="0"/>
                </a:rPr>
                <a:t>NG</a:t>
              </a:r>
              <a:r>
                <a:rPr lang="en-US" altLang="ja-JP" sz="3200" b="1" i="1">
                  <a:solidFill>
                    <a:srgbClr val="FF0000"/>
                  </a:solidFill>
                  <a:latin typeface="Arial" charset="0"/>
                </a:rPr>
                <a:t>”</a:t>
              </a:r>
              <a:r>
                <a:rPr lang="ja-JP" altLang="en-US" sz="3200" b="1" i="1">
                  <a:solidFill>
                    <a:srgbClr val="FF0000"/>
                  </a:solidFill>
                  <a:latin typeface="Arial" charset="0"/>
                </a:rPr>
                <a:t>ゼロ“</a:t>
              </a:r>
            </a:p>
          </p:txBody>
        </p:sp>
      </p:grp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0" y="66675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7200" dirty="0">
                <a:solidFill>
                  <a:srgbClr val="0000FF"/>
                </a:solidFill>
              </a:rPr>
              <a:t>                                      </a:t>
            </a:r>
            <a:r>
              <a:rPr lang="ja-JP" altLang="en-US" sz="8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効果</a:t>
            </a:r>
            <a:r>
              <a:rPr lang="ja-JP" altLang="en-US" sz="10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大</a:t>
            </a:r>
            <a:r>
              <a:rPr lang="ja-JP" altLang="en-US" sz="8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！！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0" y="3619502"/>
            <a:ext cx="9144000" cy="307975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ja-JP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r>
              <a:rPr lang="ja-JP" alt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ゼロ“達成</a:t>
            </a:r>
            <a:r>
              <a:rPr lang="ja-JP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r>
              <a:rPr lang="ja-JP" altLang="en-US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が見えてきた！！</a:t>
            </a:r>
          </a:p>
        </p:txBody>
      </p:sp>
    </p:spTree>
    <p:extLst>
      <p:ext uri="{BB962C8B-B14F-4D97-AF65-F5344CB8AC3E}">
        <p14:creationId xmlns:p14="http://schemas.microsoft.com/office/powerpoint/2010/main" val="420104898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 autoUpdateAnimBg="0"/>
      <p:bldP spid="1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61722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71"/>
          <p:cNvSpPr txBox="1">
            <a:spLocks noChangeArrowheads="1"/>
          </p:cNvSpPr>
          <p:nvPr/>
        </p:nvSpPr>
        <p:spPr bwMode="auto">
          <a:xfrm>
            <a:off x="3136900" y="3321050"/>
            <a:ext cx="15430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>
                <a:latin typeface="Arial" charset="0"/>
              </a:rPr>
              <a:t>＃６穴径大不良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5000" y="1447800"/>
            <a:ext cx="4419600" cy="762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kern="0">
                <a:latin typeface="HG正楷書体-PRO" pitchFamily="66" charset="-128"/>
                <a:ea typeface="HG正楷書体-PRO" pitchFamily="66" charset="-128"/>
              </a:rPr>
              <a:t>不良件数</a:t>
            </a:r>
          </a:p>
        </p:txBody>
      </p:sp>
      <p:grpSp>
        <p:nvGrpSpPr>
          <p:cNvPr id="9" name="Group 767"/>
          <p:cNvGrpSpPr>
            <a:grpSpLocks/>
          </p:cNvGrpSpPr>
          <p:nvPr/>
        </p:nvGrpSpPr>
        <p:grpSpPr bwMode="auto">
          <a:xfrm>
            <a:off x="4495800" y="2133600"/>
            <a:ext cx="1371600" cy="3276600"/>
            <a:chOff x="2832" y="1344"/>
            <a:chExt cx="864" cy="2064"/>
          </a:xfrm>
        </p:grpSpPr>
        <p:sp>
          <p:nvSpPr>
            <p:cNvPr id="10" name="AutoShape 759"/>
            <p:cNvSpPr>
              <a:spLocks noChangeArrowheads="1"/>
            </p:cNvSpPr>
            <p:nvPr/>
          </p:nvSpPr>
          <p:spPr bwMode="auto">
            <a:xfrm>
              <a:off x="2832" y="134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kumimoji="0" lang="ja-JP" altLang="en-US" sz="1800" b="1" i="1">
                  <a:solidFill>
                    <a:srgbClr val="FE2508"/>
                  </a:solidFill>
                  <a:latin typeface="ＭＳ Ｐゴシック" pitchFamily="50" charset="-128"/>
                </a:rPr>
                <a:t>対策３開始</a:t>
              </a:r>
            </a:p>
          </p:txBody>
        </p:sp>
        <p:sp>
          <p:nvSpPr>
            <p:cNvPr id="11" name="Line 760"/>
            <p:cNvSpPr>
              <a:spLocks noChangeShapeType="1"/>
            </p:cNvSpPr>
            <p:nvPr/>
          </p:nvSpPr>
          <p:spPr bwMode="auto">
            <a:xfrm>
              <a:off x="3264" y="1632"/>
              <a:ext cx="0" cy="17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2" name="Group 765"/>
          <p:cNvGrpSpPr>
            <a:grpSpLocks/>
          </p:cNvGrpSpPr>
          <p:nvPr/>
        </p:nvGrpSpPr>
        <p:grpSpPr bwMode="auto">
          <a:xfrm>
            <a:off x="838200" y="2133600"/>
            <a:ext cx="1371600" cy="2971800"/>
            <a:chOff x="528" y="1344"/>
            <a:chExt cx="864" cy="1872"/>
          </a:xfrm>
        </p:grpSpPr>
        <p:sp>
          <p:nvSpPr>
            <p:cNvPr id="13" name="AutoShape 756"/>
            <p:cNvSpPr>
              <a:spLocks noChangeArrowheads="1"/>
            </p:cNvSpPr>
            <p:nvPr/>
          </p:nvSpPr>
          <p:spPr bwMode="auto">
            <a:xfrm>
              <a:off x="528" y="134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kumimoji="0" lang="ja-JP" altLang="en-US" sz="1800" b="1" i="1">
                  <a:solidFill>
                    <a:srgbClr val="FE2508"/>
                  </a:solidFill>
                  <a:latin typeface="ＭＳ Ｐゴシック" pitchFamily="50" charset="-128"/>
                </a:rPr>
                <a:t>対策１開始</a:t>
              </a:r>
            </a:p>
          </p:txBody>
        </p:sp>
        <p:sp>
          <p:nvSpPr>
            <p:cNvPr id="14" name="Line 761"/>
            <p:cNvSpPr>
              <a:spLocks noChangeShapeType="1"/>
            </p:cNvSpPr>
            <p:nvPr/>
          </p:nvSpPr>
          <p:spPr bwMode="auto">
            <a:xfrm>
              <a:off x="1200" y="1632"/>
              <a:ext cx="0" cy="15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5" name="Group 766"/>
          <p:cNvGrpSpPr>
            <a:grpSpLocks/>
          </p:cNvGrpSpPr>
          <p:nvPr/>
        </p:nvGrpSpPr>
        <p:grpSpPr bwMode="auto">
          <a:xfrm>
            <a:off x="2438400" y="2133600"/>
            <a:ext cx="1371600" cy="2209800"/>
            <a:chOff x="1536" y="1344"/>
            <a:chExt cx="864" cy="1392"/>
          </a:xfrm>
        </p:grpSpPr>
        <p:sp>
          <p:nvSpPr>
            <p:cNvPr id="16" name="AutoShape 758"/>
            <p:cNvSpPr>
              <a:spLocks noChangeArrowheads="1"/>
            </p:cNvSpPr>
            <p:nvPr/>
          </p:nvSpPr>
          <p:spPr bwMode="auto">
            <a:xfrm>
              <a:off x="1536" y="134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kumimoji="0" lang="ja-JP" altLang="en-US" sz="1800" b="1" i="1">
                  <a:solidFill>
                    <a:srgbClr val="FE2508"/>
                  </a:solidFill>
                  <a:latin typeface="ＭＳ Ｐゴシック" pitchFamily="50" charset="-128"/>
                </a:rPr>
                <a:t>対策２開始</a:t>
              </a:r>
            </a:p>
          </p:txBody>
        </p:sp>
        <p:sp>
          <p:nvSpPr>
            <p:cNvPr id="17" name="Line 762"/>
            <p:cNvSpPr>
              <a:spLocks noChangeShapeType="1"/>
            </p:cNvSpPr>
            <p:nvPr/>
          </p:nvSpPr>
          <p:spPr bwMode="auto">
            <a:xfrm>
              <a:off x="1728" y="1632"/>
              <a:ext cx="0" cy="11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8" name="AutoShape 764"/>
          <p:cNvSpPr>
            <a:spLocks noChangeArrowheads="1"/>
          </p:cNvSpPr>
          <p:nvPr/>
        </p:nvSpPr>
        <p:spPr bwMode="auto">
          <a:xfrm>
            <a:off x="5562600" y="4876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defRPr/>
            </a:pPr>
            <a:r>
              <a:rPr kumimoji="0" lang="ja-JP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ゼロ達成！</a:t>
            </a:r>
          </a:p>
        </p:txBody>
      </p:sp>
      <p:sp>
        <p:nvSpPr>
          <p:cNvPr id="19" name="Rectangle 768"/>
          <p:cNvSpPr>
            <a:spLocks noChangeArrowheads="1"/>
          </p:cNvSpPr>
          <p:nvPr/>
        </p:nvSpPr>
        <p:spPr bwMode="auto">
          <a:xfrm>
            <a:off x="5029200" y="5410200"/>
            <a:ext cx="304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" name="AutoShape 769"/>
          <p:cNvSpPr>
            <a:spLocks noChangeArrowheads="1"/>
          </p:cNvSpPr>
          <p:nvPr/>
        </p:nvSpPr>
        <p:spPr bwMode="auto">
          <a:xfrm>
            <a:off x="3886200" y="2962275"/>
            <a:ext cx="5006975" cy="10160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kumimoji="0" lang="ja-JP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ゼロ継続中！！</a:t>
            </a:r>
          </a:p>
        </p:txBody>
      </p:sp>
      <p:sp>
        <p:nvSpPr>
          <p:cNvPr id="21" name="Text Box 770"/>
          <p:cNvSpPr txBox="1">
            <a:spLocks noChangeArrowheads="1"/>
          </p:cNvSpPr>
          <p:nvPr/>
        </p:nvSpPr>
        <p:spPr bwMode="auto">
          <a:xfrm>
            <a:off x="923925" y="3744913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>
                <a:latin typeface="Arial" charset="0"/>
              </a:rPr>
              <a:t>（台）</a:t>
            </a:r>
          </a:p>
        </p:txBody>
      </p:sp>
      <p:sp>
        <p:nvSpPr>
          <p:cNvPr id="22" name="AutoShape 772"/>
          <p:cNvSpPr>
            <a:spLocks noChangeArrowheads="1"/>
          </p:cNvSpPr>
          <p:nvPr/>
        </p:nvSpPr>
        <p:spPr bwMode="auto">
          <a:xfrm>
            <a:off x="76200" y="76200"/>
            <a:ext cx="38862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効果の確認</a:t>
            </a:r>
          </a:p>
        </p:txBody>
      </p:sp>
      <p:sp>
        <p:nvSpPr>
          <p:cNvPr id="23" name="Rectangle 773"/>
          <p:cNvSpPr>
            <a:spLocks noChangeArrowheads="1"/>
          </p:cNvSpPr>
          <p:nvPr/>
        </p:nvSpPr>
        <p:spPr bwMode="auto">
          <a:xfrm>
            <a:off x="685800" y="91440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有形効果</a:t>
            </a:r>
          </a:p>
        </p:txBody>
      </p:sp>
    </p:spTree>
    <p:extLst>
      <p:ext uri="{BB962C8B-B14F-4D97-AF65-F5344CB8AC3E}">
        <p14:creationId xmlns:p14="http://schemas.microsoft.com/office/powerpoint/2010/main" val="359029672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/>
      <p:bldP spid="2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124458" y="731838"/>
            <a:ext cx="8856984" cy="579350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ffectLst/>
                <a:latin typeface="HG正楷書体-PRO" pitchFamily="66" charset="-128"/>
                <a:ea typeface="HG正楷書体-PRO" pitchFamily="66" charset="-128"/>
              </a:rPr>
              <a:t>金額効果</a:t>
            </a:r>
            <a:endParaRPr lang="ja-JP" altLang="en-US" kern="0" dirty="0">
              <a:effectLst/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Text Box 441"/>
          <p:cNvSpPr txBox="1">
            <a:spLocks noChangeArrowheads="1"/>
          </p:cNvSpPr>
          <p:nvPr/>
        </p:nvSpPr>
        <p:spPr bwMode="auto">
          <a:xfrm>
            <a:off x="381000" y="18288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i="1">
                <a:latin typeface="Arial" charset="0"/>
              </a:rPr>
              <a:t> </a:t>
            </a:r>
            <a:r>
              <a:rPr lang="ja-JP" altLang="en-US" sz="2800" b="1" i="1">
                <a:latin typeface="Arial" charset="0"/>
              </a:rPr>
              <a:t>３０万円／年</a:t>
            </a:r>
          </a:p>
        </p:txBody>
      </p:sp>
      <p:sp>
        <p:nvSpPr>
          <p:cNvPr id="5" name="Text Box 443"/>
          <p:cNvSpPr txBox="1">
            <a:spLocks noChangeArrowheads="1"/>
          </p:cNvSpPr>
          <p:nvPr/>
        </p:nvSpPr>
        <p:spPr bwMode="auto">
          <a:xfrm>
            <a:off x="457200" y="1143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i="1" dirty="0">
                <a:solidFill>
                  <a:srgbClr val="0000FF"/>
                </a:solidFill>
                <a:latin typeface="Arial" charset="0"/>
              </a:rPr>
              <a:t>加工不良損失</a:t>
            </a:r>
          </a:p>
        </p:txBody>
      </p:sp>
      <p:sp>
        <p:nvSpPr>
          <p:cNvPr id="6" name="Text Box 444"/>
          <p:cNvSpPr txBox="1">
            <a:spLocks noChangeArrowheads="1"/>
          </p:cNvSpPr>
          <p:nvPr/>
        </p:nvSpPr>
        <p:spPr bwMode="auto">
          <a:xfrm>
            <a:off x="609600" y="32004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i="1">
                <a:latin typeface="Arial" charset="0"/>
              </a:rPr>
              <a:t>３００万円／年</a:t>
            </a:r>
          </a:p>
        </p:txBody>
      </p:sp>
      <p:sp>
        <p:nvSpPr>
          <p:cNvPr id="7" name="Text Box 442"/>
          <p:cNvSpPr txBox="1">
            <a:spLocks noChangeArrowheads="1"/>
          </p:cNvSpPr>
          <p:nvPr/>
        </p:nvSpPr>
        <p:spPr bwMode="auto">
          <a:xfrm>
            <a:off x="685800" y="419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 i="1" dirty="0">
                <a:solidFill>
                  <a:srgbClr val="FE2508"/>
                </a:solidFill>
                <a:latin typeface="Arial" charset="0"/>
              </a:rPr>
              <a:t>工具新作費用　　　　　　</a:t>
            </a:r>
            <a:r>
              <a:rPr lang="en-US" altLang="ja-JP" b="1" i="1" dirty="0">
                <a:solidFill>
                  <a:srgbClr val="FE2508"/>
                </a:solidFill>
                <a:latin typeface="Arial" charset="0"/>
              </a:rPr>
              <a:t>1</a:t>
            </a:r>
            <a:r>
              <a:rPr lang="ja-JP" altLang="en-US" b="1" i="1" dirty="0">
                <a:solidFill>
                  <a:srgbClr val="FE2508"/>
                </a:solidFill>
                <a:latin typeface="Arial" charset="0"/>
              </a:rPr>
              <a:t>０万円／本</a:t>
            </a:r>
          </a:p>
        </p:txBody>
      </p:sp>
      <p:sp>
        <p:nvSpPr>
          <p:cNvPr id="8" name="Text Box 445"/>
          <p:cNvSpPr txBox="1">
            <a:spLocks noChangeArrowheads="1"/>
          </p:cNvSpPr>
          <p:nvPr/>
        </p:nvSpPr>
        <p:spPr bwMode="auto">
          <a:xfrm>
            <a:off x="304800" y="5257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i="1" dirty="0">
                <a:latin typeface="Arial" charset="0"/>
              </a:rPr>
              <a:t>３３０万円　</a:t>
            </a:r>
            <a:r>
              <a:rPr lang="ja-JP" altLang="en-US" b="1" i="1" dirty="0" err="1">
                <a:latin typeface="Arial" charset="0"/>
              </a:rPr>
              <a:t>ｰ</a:t>
            </a:r>
            <a:r>
              <a:rPr lang="ja-JP" altLang="en-US" b="1" i="1" dirty="0">
                <a:latin typeface="Arial" charset="0"/>
              </a:rPr>
              <a:t>　１０万円＝ </a:t>
            </a:r>
            <a:r>
              <a:rPr lang="ja-JP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３２０万円</a:t>
            </a:r>
            <a:r>
              <a:rPr lang="ja-JP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／年</a:t>
            </a:r>
          </a:p>
        </p:txBody>
      </p:sp>
      <p:sp>
        <p:nvSpPr>
          <p:cNvPr id="9" name="Text Box 447"/>
          <p:cNvSpPr txBox="1">
            <a:spLocks noChangeArrowheads="1"/>
          </p:cNvSpPr>
          <p:nvPr/>
        </p:nvSpPr>
        <p:spPr bwMode="auto">
          <a:xfrm>
            <a:off x="533400" y="2667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25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 b="1" i="1">
                <a:solidFill>
                  <a:srgbClr val="0000FF"/>
                </a:solidFill>
                <a:latin typeface="Arial" charset="0"/>
              </a:rPr>
              <a:t>全数検査工数</a:t>
            </a:r>
          </a:p>
        </p:txBody>
      </p:sp>
    </p:spTree>
    <p:extLst>
      <p:ext uri="{BB962C8B-B14F-4D97-AF65-F5344CB8AC3E}">
        <p14:creationId xmlns:p14="http://schemas.microsoft.com/office/powerpoint/2010/main" val="1483248711"/>
      </p:ext>
    </p:extLst>
  </p:cSld>
  <p:clrMapOvr>
    <a:masterClrMapping/>
  </p:clrMapOvr>
  <p:transition>
    <p:pull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124458" y="731838"/>
            <a:ext cx="8856984" cy="579350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Rectangle 65"/>
          <p:cNvSpPr txBox="1">
            <a:spLocks noChangeArrowheads="1"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ffectLst/>
              </a:rPr>
              <a:t>無形効果</a:t>
            </a:r>
            <a:endParaRPr lang="ja-JP" altLang="en-US" kern="0" dirty="0">
              <a:effectLst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3124200" y="2314575"/>
            <a:ext cx="1588" cy="1720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90863" y="3695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090863" y="3695700"/>
            <a:ext cx="666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090863" y="33543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090863" y="3354388"/>
            <a:ext cx="666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90863" y="30051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090863" y="3005138"/>
            <a:ext cx="666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090863" y="26638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090863" y="2663825"/>
            <a:ext cx="666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090863" y="231457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3090863" y="2314575"/>
            <a:ext cx="666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124200" y="3502025"/>
            <a:ext cx="1554163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422650" y="3895725"/>
            <a:ext cx="17463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422650" y="3895725"/>
            <a:ext cx="17463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730625" y="3790950"/>
            <a:ext cx="17463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3730625" y="3790950"/>
            <a:ext cx="17463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046538" y="3676650"/>
            <a:ext cx="15875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4046538" y="3676650"/>
            <a:ext cx="15875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54513" y="3571875"/>
            <a:ext cx="15875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4354513" y="3571875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670425" y="3467100"/>
            <a:ext cx="15875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 flipV="1">
            <a:off x="4670425" y="3467100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124200" y="4035425"/>
            <a:ext cx="963613" cy="1389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3290888" y="42894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3290888" y="42894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3481388" y="45688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3481388" y="45688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3671888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3671888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3863975" y="51276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3863975" y="51276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4062413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4062413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2160588" y="4035425"/>
            <a:ext cx="963612" cy="1389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 flipV="1">
            <a:off x="2908300" y="42894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2908300" y="42894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 flipV="1">
            <a:off x="2717800" y="45688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717800" y="45688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2525713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2525713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 flipV="1">
            <a:off x="2335213" y="51276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2335213" y="51276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 flipV="1">
            <a:off x="2135188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135188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 flipV="1">
            <a:off x="1570038" y="3502025"/>
            <a:ext cx="1554162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V="1">
            <a:off x="2808288" y="3895725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2808288" y="3895725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2500313" y="3790950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>
            <a:off x="2500313" y="3790950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2185988" y="3676650"/>
            <a:ext cx="15875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2185988" y="3676650"/>
            <a:ext cx="15875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1878013" y="3571875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>
            <a:off x="1878013" y="3571875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1562100" y="3467100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1562100" y="3467100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965450" y="39751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>
                <a:solidFill>
                  <a:srgbClr val="000000"/>
                </a:solidFill>
                <a:latin typeface="ＭＳ Ｐゴシック" pitchFamily="50" charset="-128"/>
              </a:rPr>
              <a:t>0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955925" y="26035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4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951163" y="225425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>
                <a:solidFill>
                  <a:srgbClr val="000000"/>
                </a:solidFill>
                <a:latin typeface="ＭＳ Ｐゴシック" pitchFamily="50" charset="-128"/>
              </a:rPr>
              <a:t>5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457450" y="1752600"/>
            <a:ext cx="1276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改善意欲</a:t>
            </a:r>
            <a:endParaRPr lang="ja-JP" alt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765550" y="5578475"/>
            <a:ext cx="1838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ea typeface="HG創英角ﾎﾟｯﾌﾟ体" pitchFamily="49" charset="-128"/>
              </a:rPr>
              <a:t>チームワーク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09600" y="5486400"/>
            <a:ext cx="15954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他サークル</a:t>
            </a:r>
          </a:p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との連携</a:t>
            </a:r>
            <a:endParaRPr lang="ja-JP" alt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87350" y="3344863"/>
            <a:ext cx="95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計画性</a:t>
            </a:r>
            <a:endParaRPr lang="ja-JP" altLang="en-US"/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4770438" y="3352800"/>
            <a:ext cx="1531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ea typeface="HG創英角ﾎﾟｯﾌﾟ体" pitchFamily="49" charset="-128"/>
              </a:rPr>
              <a:t>手法活用度</a:t>
            </a: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2943225" y="295592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3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2943225" y="32766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2</a:t>
            </a: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2952750" y="362267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1</a:t>
            </a:r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2185988" y="3019425"/>
            <a:ext cx="2176462" cy="1571625"/>
          </a:xfrm>
          <a:custGeom>
            <a:avLst/>
            <a:gdLst>
              <a:gd name="T0" fmla="*/ 0 w 1371"/>
              <a:gd name="T1" fmla="*/ 2147483647 h 990"/>
              <a:gd name="T2" fmla="*/ 2147483647 w 1371"/>
              <a:gd name="T3" fmla="*/ 2147483647 h 990"/>
              <a:gd name="T4" fmla="*/ 2147483647 w 1371"/>
              <a:gd name="T5" fmla="*/ 2147483647 h 990"/>
              <a:gd name="T6" fmla="*/ 2147483647 w 1371"/>
              <a:gd name="T7" fmla="*/ 2147483647 h 990"/>
              <a:gd name="T8" fmla="*/ 2147483647 w 1371"/>
              <a:gd name="T9" fmla="*/ 0 h 990"/>
              <a:gd name="T10" fmla="*/ 2147483647 w 1371"/>
              <a:gd name="T11" fmla="*/ 2147483647 h 9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71" h="990">
                <a:moveTo>
                  <a:pt x="0" y="420"/>
                </a:moveTo>
                <a:lnTo>
                  <a:pt x="351" y="990"/>
                </a:lnTo>
                <a:lnTo>
                  <a:pt x="834" y="987"/>
                </a:lnTo>
                <a:lnTo>
                  <a:pt x="1371" y="372"/>
                </a:lnTo>
                <a:lnTo>
                  <a:pt x="591" y="0"/>
                </a:lnTo>
                <a:lnTo>
                  <a:pt x="3" y="435"/>
                </a:ln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2206625" y="2667000"/>
            <a:ext cx="2133600" cy="2790825"/>
          </a:xfrm>
          <a:custGeom>
            <a:avLst/>
            <a:gdLst>
              <a:gd name="T0" fmla="*/ 2147483647 w 1344"/>
              <a:gd name="T1" fmla="*/ 0 h 1758"/>
              <a:gd name="T2" fmla="*/ 2147483647 w 1344"/>
              <a:gd name="T3" fmla="*/ 2147483647 h 1758"/>
              <a:gd name="T4" fmla="*/ 2147483647 w 1344"/>
              <a:gd name="T5" fmla="*/ 2147483647 h 1758"/>
              <a:gd name="T6" fmla="*/ 2147483647 w 1344"/>
              <a:gd name="T7" fmla="*/ 2147483647 h 1758"/>
              <a:gd name="T8" fmla="*/ 0 w 1344"/>
              <a:gd name="T9" fmla="*/ 2147483647 h 1758"/>
              <a:gd name="T10" fmla="*/ 2147483647 w 1344"/>
              <a:gd name="T11" fmla="*/ 2147483647 h 17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44" h="1758">
                <a:moveTo>
                  <a:pt x="578" y="0"/>
                </a:moveTo>
                <a:lnTo>
                  <a:pt x="1344" y="606"/>
                </a:lnTo>
                <a:lnTo>
                  <a:pt x="1197" y="1758"/>
                </a:lnTo>
                <a:lnTo>
                  <a:pt x="91" y="1566"/>
                </a:lnTo>
                <a:lnTo>
                  <a:pt x="0" y="670"/>
                </a:lnTo>
                <a:lnTo>
                  <a:pt x="576" y="11"/>
                </a:lnTo>
              </a:path>
            </a:pathLst>
          </a:custGeom>
          <a:noFill/>
          <a:ln w="1016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ja-JP" altLang="en-US"/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-19685" y="892175"/>
            <a:ext cx="9144000" cy="5867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6600" b="1" i="1" dirty="0">
                <a:solidFill>
                  <a:srgbClr val="3333CC"/>
                </a:solidFill>
              </a:rPr>
              <a:t>サークルの</a:t>
            </a:r>
          </a:p>
          <a:p>
            <a:pPr eaLnBrk="1" hangingPunct="1"/>
            <a:r>
              <a:rPr lang="en-US" altLang="ja-JP" sz="7200" b="1" i="1" dirty="0">
                <a:solidFill>
                  <a:srgbClr val="FF0000"/>
                </a:solidFill>
              </a:rPr>
              <a:t>LEVEL UP</a:t>
            </a:r>
            <a:r>
              <a:rPr lang="ja-JP" altLang="en-US" sz="7200" b="1" i="1" dirty="0">
                <a:solidFill>
                  <a:srgbClr val="3333CC"/>
                </a:solidFill>
              </a:rPr>
              <a:t>に成功</a:t>
            </a:r>
          </a:p>
        </p:txBody>
      </p:sp>
      <p:pic>
        <p:nvPicPr>
          <p:cNvPr id="73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429000" cy="3048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角丸四角形 73"/>
          <p:cNvSpPr/>
          <p:nvPr/>
        </p:nvSpPr>
        <p:spPr bwMode="auto">
          <a:xfrm>
            <a:off x="3530600" y="5521325"/>
            <a:ext cx="2242864" cy="4762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 bwMode="auto">
          <a:xfrm>
            <a:off x="248261" y="5499100"/>
            <a:ext cx="2242864" cy="1035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2542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 autoUpdateAnimBg="0"/>
      <p:bldP spid="74" grpId="0" animBg="1"/>
      <p:bldP spid="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74320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8"/>
          <p:cNvSpPr txBox="1">
            <a:spLocks noChangeArrowheads="1"/>
          </p:cNvSpPr>
          <p:nvPr/>
        </p:nvSpPr>
        <p:spPr bwMode="auto">
          <a:xfrm>
            <a:off x="4572000" y="2743200"/>
            <a:ext cx="4191000" cy="21669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i="1"/>
              <a:t>‘</a:t>
            </a:r>
            <a:r>
              <a:rPr lang="ja-JP" altLang="en-US" sz="2800" i="1"/>
              <a:t>０６年 ３月</a:t>
            </a:r>
          </a:p>
          <a:p>
            <a:pPr>
              <a:defRPr/>
            </a:pPr>
            <a:r>
              <a:rPr lang="ja-JP" alt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新作工具の</a:t>
            </a:r>
          </a:p>
          <a:p>
            <a:pPr>
              <a:defRPr/>
            </a:pPr>
            <a:r>
              <a:rPr lang="ja-JP" alt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図面登録を完了！</a:t>
            </a:r>
          </a:p>
        </p:txBody>
      </p:sp>
      <p:pic>
        <p:nvPicPr>
          <p:cNvPr id="4" name="Object 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76400"/>
            <a:ext cx="8553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10"/>
          <p:cNvSpPr txBox="1">
            <a:spLocks noChangeArrowheads="1"/>
          </p:cNvSpPr>
          <p:nvPr/>
        </p:nvSpPr>
        <p:spPr bwMode="auto">
          <a:xfrm>
            <a:off x="304800" y="2057400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400" b="1" i="1"/>
              <a:t>＃６穴切粉残りを</a:t>
            </a:r>
          </a:p>
        </p:txBody>
      </p:sp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1814513" y="2057400"/>
            <a:ext cx="125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400" b="1" i="1"/>
              <a:t>３回／シフト</a:t>
            </a:r>
          </a:p>
        </p:txBody>
      </p:sp>
      <p:sp>
        <p:nvSpPr>
          <p:cNvPr id="7" name="Text Box 212"/>
          <p:cNvSpPr txBox="1">
            <a:spLocks noChangeArrowheads="1"/>
          </p:cNvSpPr>
          <p:nvPr/>
        </p:nvSpPr>
        <p:spPr bwMode="auto">
          <a:xfrm>
            <a:off x="3124200" y="2057400"/>
            <a:ext cx="1300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en-US" altLang="ja-JP" sz="1400" b="1" i="1"/>
              <a:t>2T/M</a:t>
            </a:r>
            <a:r>
              <a:rPr kumimoji="0" lang="ja-JP" altLang="en-US" sz="1400" b="1" i="1"/>
              <a:t>検査場で</a:t>
            </a:r>
          </a:p>
        </p:txBody>
      </p:sp>
      <p:sp>
        <p:nvSpPr>
          <p:cNvPr id="8" name="Text Box 213"/>
          <p:cNvSpPr txBox="1">
            <a:spLocks noChangeArrowheads="1"/>
          </p:cNvSpPr>
          <p:nvPr/>
        </p:nvSpPr>
        <p:spPr bwMode="auto">
          <a:xfrm>
            <a:off x="4572000" y="20574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400" b="1" i="1"/>
              <a:t>作業者が</a:t>
            </a:r>
          </a:p>
        </p:txBody>
      </p:sp>
      <p:sp>
        <p:nvSpPr>
          <p:cNvPr id="9" name="Text Box 214"/>
          <p:cNvSpPr txBox="1">
            <a:spLocks noChangeArrowheads="1"/>
          </p:cNvSpPr>
          <p:nvPr/>
        </p:nvSpPr>
        <p:spPr bwMode="auto">
          <a:xfrm>
            <a:off x="5791200" y="197485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400" b="1" i="1"/>
              <a:t>＃６穴径大を</a:t>
            </a:r>
          </a:p>
          <a:p>
            <a:pPr algn="l">
              <a:spcBef>
                <a:spcPct val="0"/>
              </a:spcBef>
            </a:pPr>
            <a:r>
              <a:rPr kumimoji="0" lang="ja-JP" altLang="en-US" sz="1400" b="1" i="1"/>
              <a:t>出さない為に</a:t>
            </a:r>
          </a:p>
        </p:txBody>
      </p:sp>
      <p:sp>
        <p:nvSpPr>
          <p:cNvPr id="10" name="Text Box 215"/>
          <p:cNvSpPr txBox="1">
            <a:spLocks noChangeArrowheads="1"/>
          </p:cNvSpPr>
          <p:nvPr/>
        </p:nvSpPr>
        <p:spPr bwMode="auto">
          <a:xfrm>
            <a:off x="7358063" y="2057400"/>
            <a:ext cx="125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ja-JP" altLang="en-US" sz="1400" b="1" i="1"/>
              <a:t>目視確認する</a:t>
            </a:r>
          </a:p>
        </p:txBody>
      </p:sp>
      <p:sp>
        <p:nvSpPr>
          <p:cNvPr id="11" name="AutoShape 216"/>
          <p:cNvSpPr>
            <a:spLocks noChangeArrowheads="1"/>
          </p:cNvSpPr>
          <p:nvPr/>
        </p:nvSpPr>
        <p:spPr bwMode="auto">
          <a:xfrm>
            <a:off x="76200" y="76200"/>
            <a:ext cx="48768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標準化と管理の定着</a:t>
            </a:r>
          </a:p>
        </p:txBody>
      </p:sp>
    </p:spTree>
    <p:extLst>
      <p:ext uri="{BB962C8B-B14F-4D97-AF65-F5344CB8AC3E}">
        <p14:creationId xmlns:p14="http://schemas.microsoft.com/office/powerpoint/2010/main" val="169719501"/>
      </p:ext>
    </p:extLst>
  </p:cSld>
  <p:clrMapOvr>
    <a:masterClrMapping/>
  </p:clrMapOvr>
  <p:transition>
    <p:pull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76200" y="76200"/>
            <a:ext cx="48006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反省と今後の進め方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62000" y="1600200"/>
            <a:ext cx="6858000" cy="180181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800" b="1" i="1" dirty="0">
                <a:latin typeface="Arial" charset="0"/>
              </a:rPr>
              <a:t>・計画どおりできなかった</a:t>
            </a:r>
          </a:p>
          <a:p>
            <a:pPr algn="l" eaLnBrk="1" hangingPunct="1"/>
            <a:r>
              <a:rPr lang="ja-JP" altLang="en-US" sz="2800" b="1" i="1" dirty="0">
                <a:latin typeface="Arial" charset="0"/>
              </a:rPr>
              <a:t>・他部門との連携の大切さがわかった</a:t>
            </a:r>
          </a:p>
          <a:p>
            <a:pPr algn="l" eaLnBrk="1" hangingPunct="1"/>
            <a:endParaRPr lang="en-US" altLang="ja-JP" sz="2800" b="1" i="1" dirty="0">
              <a:latin typeface="Arial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38538"/>
            <a:ext cx="32670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87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P818004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2819400" y="1905000"/>
            <a:ext cx="3733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ja-JP" altLang="en-US" sz="20000" b="1" dirty="0">
                <a:solidFill>
                  <a:srgbClr val="FE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正楷書体-PRO" pitchFamily="66" charset="-128"/>
              </a:rPr>
              <a:t>完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丸ｺﾞｼｯｸM-PRO" pitchFamily="50" charset="-128"/>
              </a:rPr>
              <a:t>ご静聴ありがとうございました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1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build="p" autoUpdateAnimBg="0" advAuto="1000"/>
      <p:bldP spid="1833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219200" y="936625"/>
            <a:ext cx="7391400" cy="195897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lIns="92075" tIns="46038" rIns="92075" bIns="46038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ja-JP" altLang="en-US" sz="3600" b="1" kern="0">
                <a:latin typeface="HG丸ｺﾞｼｯｸM-PRO" pitchFamily="50" charset="-128"/>
                <a:ea typeface="HG丸ｺﾞｼｯｸM-PRO" pitchFamily="50" charset="-128"/>
              </a:rPr>
              <a:t>リーダー          富士太郎</a:t>
            </a:r>
          </a:p>
          <a:p>
            <a:pPr eaLnBrk="1" hangingPunct="1"/>
            <a:r>
              <a:rPr lang="ja-JP" altLang="en-US" sz="3600" b="1" kern="0">
                <a:latin typeface="HG丸ｺﾞｼｯｸM-PRO" pitchFamily="50" charset="-128"/>
                <a:ea typeface="HG丸ｺﾞｼｯｸM-PRO" pitchFamily="50" charset="-128"/>
              </a:rPr>
              <a:t>サブリーダー    掛川　明</a:t>
            </a:r>
          </a:p>
          <a:p>
            <a:pPr eaLnBrk="1" hangingPunct="1"/>
            <a:r>
              <a:rPr lang="ja-JP" altLang="en-US" sz="3600" b="1" kern="0">
                <a:latin typeface="HG丸ｺﾞｼｯｸM-PRO" pitchFamily="50" charset="-128"/>
                <a:ea typeface="HG丸ｺﾞｼｯｸM-PRO" pitchFamily="50" charset="-128"/>
              </a:rPr>
              <a:t>                      以下４名で活動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057400" y="5638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ja-JP" altLang="en-US" sz="3600" b="1">
                <a:solidFill>
                  <a:srgbClr val="3333CC"/>
                </a:solidFill>
                <a:ea typeface="HGS創英角ｺﾞｼｯｸUB" pitchFamily="50" charset="-128"/>
              </a:rPr>
              <a:t>サークル名：明朗快活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6705600" y="3124200"/>
            <a:ext cx="2133600" cy="14652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>
                <a:solidFill>
                  <a:srgbClr val="FF0000"/>
                </a:solidFill>
              </a:rPr>
              <a:t>平均年齢</a:t>
            </a:r>
          </a:p>
          <a:p>
            <a:pPr eaLnBrk="1" hangingPunct="1"/>
            <a:r>
              <a:rPr lang="en-US" altLang="ja-JP" sz="3600">
                <a:solidFill>
                  <a:srgbClr val="FF0000"/>
                </a:solidFill>
              </a:rPr>
              <a:t>39.9</a:t>
            </a:r>
            <a:r>
              <a:rPr lang="ja-JP" altLang="en-US" sz="3600">
                <a:solidFill>
                  <a:srgbClr val="FF0000"/>
                </a:solidFill>
              </a:rPr>
              <a:t>歳</a:t>
            </a: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76200" y="76200"/>
            <a:ext cx="2971800" cy="838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 dirty="0">
                <a:ea typeface="HGS創英角ﾎﾟｯﾌﾟ体" pitchFamily="50" charset="-128"/>
              </a:rPr>
              <a:t>サークル紹介</a:t>
            </a:r>
          </a:p>
        </p:txBody>
      </p: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838200" y="3505200"/>
            <a:ext cx="5867400" cy="2133600"/>
            <a:chOff x="1488" y="432"/>
            <a:chExt cx="3696" cy="1344"/>
          </a:xfrm>
        </p:grpSpPr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1488" y="713"/>
              <a:ext cx="682" cy="1063"/>
              <a:chOff x="1488" y="713"/>
              <a:chExt cx="682" cy="1063"/>
            </a:xfrm>
          </p:grpSpPr>
          <p:sp>
            <p:nvSpPr>
              <p:cNvPr id="342" name="Freeform 27"/>
              <p:cNvSpPr>
                <a:spLocks noChangeAspect="1"/>
              </p:cNvSpPr>
              <p:nvPr/>
            </p:nvSpPr>
            <p:spPr bwMode="auto">
              <a:xfrm rot="-767878">
                <a:off x="1913" y="1214"/>
                <a:ext cx="9" cy="44"/>
              </a:xfrm>
              <a:custGeom>
                <a:avLst/>
                <a:gdLst>
                  <a:gd name="T0" fmla="*/ 0 w 21"/>
                  <a:gd name="T1" fmla="*/ 0 h 74"/>
                  <a:gd name="T2" fmla="*/ 0 w 21"/>
                  <a:gd name="T3" fmla="*/ 1 h 74"/>
                  <a:gd name="T4" fmla="*/ 0 w 21"/>
                  <a:gd name="T5" fmla="*/ 3 h 74"/>
                  <a:gd name="T6" fmla="*/ 0 w 21"/>
                  <a:gd name="T7" fmla="*/ 5 h 74"/>
                  <a:gd name="T8" fmla="*/ 1 w 21"/>
                  <a:gd name="T9" fmla="*/ 7 h 74"/>
                  <a:gd name="T10" fmla="*/ 0 w 21"/>
                  <a:gd name="T11" fmla="*/ 9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13" y="11"/>
                    </a:lnTo>
                    <a:lnTo>
                      <a:pt x="18" y="24"/>
                    </a:lnTo>
                    <a:lnTo>
                      <a:pt x="18" y="37"/>
                    </a:lnTo>
                    <a:lnTo>
                      <a:pt x="21" y="56"/>
                    </a:lnTo>
                    <a:lnTo>
                      <a:pt x="18" y="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" name="Freeform 28"/>
              <p:cNvSpPr>
                <a:spLocks noChangeAspect="1"/>
              </p:cNvSpPr>
              <p:nvPr/>
            </p:nvSpPr>
            <p:spPr bwMode="auto">
              <a:xfrm rot="-767878">
                <a:off x="1949" y="1240"/>
                <a:ext cx="53" cy="246"/>
              </a:xfrm>
              <a:custGeom>
                <a:avLst/>
                <a:gdLst>
                  <a:gd name="T0" fmla="*/ 4 w 74"/>
                  <a:gd name="T1" fmla="*/ 0 h 412"/>
                  <a:gd name="T2" fmla="*/ 7 w 74"/>
                  <a:gd name="T3" fmla="*/ 13 h 412"/>
                  <a:gd name="T4" fmla="*/ 7 w 74"/>
                  <a:gd name="T5" fmla="*/ 24 h 412"/>
                  <a:gd name="T6" fmla="*/ 4 w 74"/>
                  <a:gd name="T7" fmla="*/ 37 h 412"/>
                  <a:gd name="T8" fmla="*/ 0 w 74"/>
                  <a:gd name="T9" fmla="*/ 50 h 412"/>
                  <a:gd name="T10" fmla="*/ 6 w 74"/>
                  <a:gd name="T11" fmla="*/ 51 h 412"/>
                  <a:gd name="T12" fmla="*/ 12 w 74"/>
                  <a:gd name="T13" fmla="*/ 53 h 412"/>
                  <a:gd name="T14" fmla="*/ 19 w 74"/>
                  <a:gd name="T15" fmla="*/ 52 h 4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12">
                    <a:moveTo>
                      <a:pt x="18" y="0"/>
                    </a:moveTo>
                    <a:lnTo>
                      <a:pt x="26" y="97"/>
                    </a:lnTo>
                    <a:lnTo>
                      <a:pt x="26" y="195"/>
                    </a:lnTo>
                    <a:lnTo>
                      <a:pt x="18" y="293"/>
                    </a:lnTo>
                    <a:lnTo>
                      <a:pt x="0" y="390"/>
                    </a:lnTo>
                    <a:lnTo>
                      <a:pt x="21" y="404"/>
                    </a:lnTo>
                    <a:lnTo>
                      <a:pt x="47" y="412"/>
                    </a:lnTo>
                    <a:lnTo>
                      <a:pt x="74" y="40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4" name="Freeform 29"/>
              <p:cNvSpPr>
                <a:spLocks noChangeAspect="1"/>
              </p:cNvSpPr>
              <p:nvPr/>
            </p:nvSpPr>
            <p:spPr bwMode="auto">
              <a:xfrm rot="-767878">
                <a:off x="1913" y="1372"/>
                <a:ext cx="44" cy="9"/>
              </a:xfrm>
              <a:custGeom>
                <a:avLst/>
                <a:gdLst>
                  <a:gd name="T0" fmla="*/ 15 w 63"/>
                  <a:gd name="T1" fmla="*/ 0 h 10"/>
                  <a:gd name="T2" fmla="*/ 11 w 63"/>
                  <a:gd name="T3" fmla="*/ 5 h 10"/>
                  <a:gd name="T4" fmla="*/ 7 w 63"/>
                  <a:gd name="T5" fmla="*/ 6 h 10"/>
                  <a:gd name="T6" fmla="*/ 3 w 63"/>
                  <a:gd name="T7" fmla="*/ 5 h 10"/>
                  <a:gd name="T8" fmla="*/ 0 w 6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0">
                    <a:moveTo>
                      <a:pt x="63" y="0"/>
                    </a:moveTo>
                    <a:lnTo>
                      <a:pt x="47" y="7"/>
                    </a:lnTo>
                    <a:lnTo>
                      <a:pt x="32" y="10"/>
                    </a:lnTo>
                    <a:lnTo>
                      <a:pt x="13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5" name="Freeform 30"/>
              <p:cNvSpPr>
                <a:spLocks noChangeAspect="1"/>
              </p:cNvSpPr>
              <p:nvPr/>
            </p:nvSpPr>
            <p:spPr bwMode="auto">
              <a:xfrm rot="-767878">
                <a:off x="1922" y="1381"/>
                <a:ext cx="35" cy="17"/>
              </a:xfrm>
              <a:custGeom>
                <a:avLst/>
                <a:gdLst>
                  <a:gd name="T0" fmla="*/ 14 w 47"/>
                  <a:gd name="T1" fmla="*/ 12 h 19"/>
                  <a:gd name="T2" fmla="*/ 9 w 47"/>
                  <a:gd name="T3" fmla="*/ 12 h 19"/>
                  <a:gd name="T4" fmla="*/ 3 w 47"/>
                  <a:gd name="T5" fmla="*/ 9 h 19"/>
                  <a:gd name="T6" fmla="*/ 0 w 4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19">
                    <a:moveTo>
                      <a:pt x="47" y="19"/>
                    </a:moveTo>
                    <a:lnTo>
                      <a:pt x="29" y="19"/>
                    </a:lnTo>
                    <a:lnTo>
                      <a:pt x="1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6" name="Freeform 31"/>
              <p:cNvSpPr>
                <a:spLocks noChangeAspect="1"/>
              </p:cNvSpPr>
              <p:nvPr/>
            </p:nvSpPr>
            <p:spPr bwMode="auto">
              <a:xfrm rot="-767878">
                <a:off x="1931" y="1363"/>
                <a:ext cx="26" cy="0"/>
              </a:xfrm>
              <a:custGeom>
                <a:avLst/>
                <a:gdLst>
                  <a:gd name="T0" fmla="*/ 0 w 37"/>
                  <a:gd name="T1" fmla="*/ 0 h 6"/>
                  <a:gd name="T2" fmla="*/ 3 w 37"/>
                  <a:gd name="T3" fmla="*/ 0 h 6"/>
                  <a:gd name="T4" fmla="*/ 6 w 37"/>
                  <a:gd name="T5" fmla="*/ 0 h 6"/>
                  <a:gd name="T6" fmla="*/ 9 w 3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6">
                    <a:moveTo>
                      <a:pt x="0" y="0"/>
                    </a:moveTo>
                    <a:lnTo>
                      <a:pt x="11" y="6"/>
                    </a:lnTo>
                    <a:lnTo>
                      <a:pt x="24" y="6"/>
                    </a:lnTo>
                    <a:lnTo>
                      <a:pt x="3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7" name="Freeform 32"/>
              <p:cNvSpPr>
                <a:spLocks noChangeAspect="1"/>
              </p:cNvSpPr>
              <p:nvPr/>
            </p:nvSpPr>
            <p:spPr bwMode="auto">
              <a:xfrm rot="-767878">
                <a:off x="1887" y="836"/>
                <a:ext cx="35" cy="44"/>
              </a:xfrm>
              <a:custGeom>
                <a:avLst/>
                <a:gdLst>
                  <a:gd name="T0" fmla="*/ 11 w 45"/>
                  <a:gd name="T1" fmla="*/ 1 h 71"/>
                  <a:gd name="T2" fmla="*/ 7 w 45"/>
                  <a:gd name="T3" fmla="*/ 0 h 71"/>
                  <a:gd name="T4" fmla="*/ 3 w 45"/>
                  <a:gd name="T5" fmla="*/ 1 h 71"/>
                  <a:gd name="T6" fmla="*/ 0 w 45"/>
                  <a:gd name="T7" fmla="*/ 2 h 71"/>
                  <a:gd name="T8" fmla="*/ 0 w 45"/>
                  <a:gd name="T9" fmla="*/ 5 h 71"/>
                  <a:gd name="T10" fmla="*/ 2 w 45"/>
                  <a:gd name="T11" fmla="*/ 7 h 71"/>
                  <a:gd name="T12" fmla="*/ 5 w 45"/>
                  <a:gd name="T13" fmla="*/ 9 h 71"/>
                  <a:gd name="T14" fmla="*/ 9 w 45"/>
                  <a:gd name="T15" fmla="*/ 11 h 71"/>
                  <a:gd name="T16" fmla="*/ 14 w 45"/>
                  <a:gd name="T17" fmla="*/ 11 h 71"/>
                  <a:gd name="T18" fmla="*/ 16 w 45"/>
                  <a:gd name="T19" fmla="*/ 9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71">
                    <a:moveTo>
                      <a:pt x="29" y="5"/>
                    </a:moveTo>
                    <a:lnTo>
                      <a:pt x="19" y="0"/>
                    </a:lnTo>
                    <a:lnTo>
                      <a:pt x="8" y="5"/>
                    </a:lnTo>
                    <a:lnTo>
                      <a:pt x="0" y="15"/>
                    </a:lnTo>
                    <a:lnTo>
                      <a:pt x="0" y="34"/>
                    </a:lnTo>
                    <a:lnTo>
                      <a:pt x="6" y="50"/>
                    </a:lnTo>
                    <a:lnTo>
                      <a:pt x="14" y="63"/>
                    </a:lnTo>
                    <a:lnTo>
                      <a:pt x="27" y="71"/>
                    </a:lnTo>
                    <a:lnTo>
                      <a:pt x="37" y="71"/>
                    </a:lnTo>
                    <a:lnTo>
                      <a:pt x="45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8" name="Freeform 33"/>
              <p:cNvSpPr>
                <a:spLocks noChangeAspect="1"/>
              </p:cNvSpPr>
              <p:nvPr/>
            </p:nvSpPr>
            <p:spPr bwMode="auto">
              <a:xfrm rot="-767878">
                <a:off x="1532" y="915"/>
                <a:ext cx="470" cy="325"/>
              </a:xfrm>
              <a:custGeom>
                <a:avLst/>
                <a:gdLst>
                  <a:gd name="T0" fmla="*/ 197 w 606"/>
                  <a:gd name="T1" fmla="*/ 3 h 535"/>
                  <a:gd name="T2" fmla="*/ 202 w 606"/>
                  <a:gd name="T3" fmla="*/ 10 h 535"/>
                  <a:gd name="T4" fmla="*/ 208 w 606"/>
                  <a:gd name="T5" fmla="*/ 16 h 535"/>
                  <a:gd name="T6" fmla="*/ 217 w 606"/>
                  <a:gd name="T7" fmla="*/ 21 h 535"/>
                  <a:gd name="T8" fmla="*/ 217 w 606"/>
                  <a:gd name="T9" fmla="*/ 29 h 535"/>
                  <a:gd name="T10" fmla="*/ 206 w 606"/>
                  <a:gd name="T11" fmla="*/ 33 h 535"/>
                  <a:gd name="T12" fmla="*/ 198 w 606"/>
                  <a:gd name="T13" fmla="*/ 39 h 535"/>
                  <a:gd name="T14" fmla="*/ 196 w 606"/>
                  <a:gd name="T15" fmla="*/ 47 h 535"/>
                  <a:gd name="T16" fmla="*/ 184 w 606"/>
                  <a:gd name="T17" fmla="*/ 53 h 535"/>
                  <a:gd name="T18" fmla="*/ 163 w 606"/>
                  <a:gd name="T19" fmla="*/ 59 h 535"/>
                  <a:gd name="T20" fmla="*/ 138 w 606"/>
                  <a:gd name="T21" fmla="*/ 60 h 535"/>
                  <a:gd name="T22" fmla="*/ 140 w 606"/>
                  <a:gd name="T23" fmla="*/ 66 h 535"/>
                  <a:gd name="T24" fmla="*/ 131 w 606"/>
                  <a:gd name="T25" fmla="*/ 71 h 535"/>
                  <a:gd name="T26" fmla="*/ 116 w 606"/>
                  <a:gd name="T27" fmla="*/ 73 h 535"/>
                  <a:gd name="T28" fmla="*/ 100 w 606"/>
                  <a:gd name="T29" fmla="*/ 71 h 535"/>
                  <a:gd name="T30" fmla="*/ 90 w 606"/>
                  <a:gd name="T31" fmla="*/ 66 h 535"/>
                  <a:gd name="T32" fmla="*/ 90 w 606"/>
                  <a:gd name="T33" fmla="*/ 61 h 535"/>
                  <a:gd name="T34" fmla="*/ 83 w 606"/>
                  <a:gd name="T35" fmla="*/ 56 h 535"/>
                  <a:gd name="T36" fmla="*/ 66 w 606"/>
                  <a:gd name="T37" fmla="*/ 49 h 535"/>
                  <a:gd name="T38" fmla="*/ 47 w 606"/>
                  <a:gd name="T39" fmla="*/ 44 h 535"/>
                  <a:gd name="T40" fmla="*/ 26 w 606"/>
                  <a:gd name="T41" fmla="*/ 41 h 535"/>
                  <a:gd name="T42" fmla="*/ 10 w 606"/>
                  <a:gd name="T43" fmla="*/ 36 h 535"/>
                  <a:gd name="T44" fmla="*/ 2 w 606"/>
                  <a:gd name="T45" fmla="*/ 28 h 535"/>
                  <a:gd name="T46" fmla="*/ 0 w 606"/>
                  <a:gd name="T47" fmla="*/ 21 h 535"/>
                  <a:gd name="T48" fmla="*/ 9 w 606"/>
                  <a:gd name="T49" fmla="*/ 16 h 535"/>
                  <a:gd name="T50" fmla="*/ 26 w 606"/>
                  <a:gd name="T51" fmla="*/ 13 h 535"/>
                  <a:gd name="T52" fmla="*/ 41 w 606"/>
                  <a:gd name="T53" fmla="*/ 15 h 535"/>
                  <a:gd name="T54" fmla="*/ 54 w 606"/>
                  <a:gd name="T55" fmla="*/ 25 h 535"/>
                  <a:gd name="T56" fmla="*/ 63 w 606"/>
                  <a:gd name="T57" fmla="*/ 21 h 535"/>
                  <a:gd name="T58" fmla="*/ 65 w 606"/>
                  <a:gd name="T59" fmla="*/ 13 h 535"/>
                  <a:gd name="T60" fmla="*/ 67 w 606"/>
                  <a:gd name="T61" fmla="*/ 9 h 535"/>
                  <a:gd name="T62" fmla="*/ 98 w 606"/>
                  <a:gd name="T63" fmla="*/ 4 h 535"/>
                  <a:gd name="T64" fmla="*/ 150 w 606"/>
                  <a:gd name="T65" fmla="*/ 1 h 535"/>
                  <a:gd name="T66" fmla="*/ 192 w 606"/>
                  <a:gd name="T67" fmla="*/ 1 h 5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06" h="535">
                    <a:moveTo>
                      <a:pt x="528" y="2"/>
                    </a:moveTo>
                    <a:lnTo>
                      <a:pt x="545" y="24"/>
                    </a:lnTo>
                    <a:lnTo>
                      <a:pt x="556" y="47"/>
                    </a:lnTo>
                    <a:lnTo>
                      <a:pt x="558" y="76"/>
                    </a:lnTo>
                    <a:lnTo>
                      <a:pt x="552" y="101"/>
                    </a:lnTo>
                    <a:lnTo>
                      <a:pt x="575" y="114"/>
                    </a:lnTo>
                    <a:lnTo>
                      <a:pt x="593" y="134"/>
                    </a:lnTo>
                    <a:lnTo>
                      <a:pt x="601" y="158"/>
                    </a:lnTo>
                    <a:lnTo>
                      <a:pt x="606" y="181"/>
                    </a:lnTo>
                    <a:lnTo>
                      <a:pt x="599" y="207"/>
                    </a:lnTo>
                    <a:lnTo>
                      <a:pt x="586" y="229"/>
                    </a:lnTo>
                    <a:lnTo>
                      <a:pt x="569" y="246"/>
                    </a:lnTo>
                    <a:lnTo>
                      <a:pt x="545" y="257"/>
                    </a:lnTo>
                    <a:lnTo>
                      <a:pt x="547" y="285"/>
                    </a:lnTo>
                    <a:lnTo>
                      <a:pt x="547" y="313"/>
                    </a:lnTo>
                    <a:lnTo>
                      <a:pt x="541" y="341"/>
                    </a:lnTo>
                    <a:lnTo>
                      <a:pt x="530" y="367"/>
                    </a:lnTo>
                    <a:lnTo>
                      <a:pt x="509" y="393"/>
                    </a:lnTo>
                    <a:lnTo>
                      <a:pt x="481" y="414"/>
                    </a:lnTo>
                    <a:lnTo>
                      <a:pt x="450" y="429"/>
                    </a:lnTo>
                    <a:lnTo>
                      <a:pt x="416" y="438"/>
                    </a:lnTo>
                    <a:lnTo>
                      <a:pt x="381" y="438"/>
                    </a:lnTo>
                    <a:lnTo>
                      <a:pt x="388" y="462"/>
                    </a:lnTo>
                    <a:lnTo>
                      <a:pt x="388" y="483"/>
                    </a:lnTo>
                    <a:lnTo>
                      <a:pt x="377" y="505"/>
                    </a:lnTo>
                    <a:lnTo>
                      <a:pt x="362" y="522"/>
                    </a:lnTo>
                    <a:lnTo>
                      <a:pt x="340" y="533"/>
                    </a:lnTo>
                    <a:lnTo>
                      <a:pt x="319" y="535"/>
                    </a:lnTo>
                    <a:lnTo>
                      <a:pt x="295" y="533"/>
                    </a:lnTo>
                    <a:lnTo>
                      <a:pt x="276" y="522"/>
                    </a:lnTo>
                    <a:lnTo>
                      <a:pt x="258" y="505"/>
                    </a:lnTo>
                    <a:lnTo>
                      <a:pt x="248" y="486"/>
                    </a:lnTo>
                    <a:lnTo>
                      <a:pt x="248" y="468"/>
                    </a:lnTo>
                    <a:lnTo>
                      <a:pt x="250" y="451"/>
                    </a:lnTo>
                    <a:lnTo>
                      <a:pt x="261" y="436"/>
                    </a:lnTo>
                    <a:lnTo>
                      <a:pt x="230" y="412"/>
                    </a:lnTo>
                    <a:lnTo>
                      <a:pt x="202" y="386"/>
                    </a:lnTo>
                    <a:lnTo>
                      <a:pt x="181" y="354"/>
                    </a:lnTo>
                    <a:lnTo>
                      <a:pt x="163" y="319"/>
                    </a:lnTo>
                    <a:lnTo>
                      <a:pt x="131" y="322"/>
                    </a:lnTo>
                    <a:lnTo>
                      <a:pt x="101" y="317"/>
                    </a:lnTo>
                    <a:lnTo>
                      <a:pt x="73" y="304"/>
                    </a:lnTo>
                    <a:lnTo>
                      <a:pt x="47" y="287"/>
                    </a:lnTo>
                    <a:lnTo>
                      <a:pt x="28" y="263"/>
                    </a:lnTo>
                    <a:lnTo>
                      <a:pt x="12" y="235"/>
                    </a:lnTo>
                    <a:lnTo>
                      <a:pt x="6" y="203"/>
                    </a:lnTo>
                    <a:lnTo>
                      <a:pt x="0" y="181"/>
                    </a:lnTo>
                    <a:lnTo>
                      <a:pt x="0" y="155"/>
                    </a:lnTo>
                    <a:lnTo>
                      <a:pt x="8" y="134"/>
                    </a:lnTo>
                    <a:lnTo>
                      <a:pt x="23" y="114"/>
                    </a:lnTo>
                    <a:lnTo>
                      <a:pt x="45" y="101"/>
                    </a:lnTo>
                    <a:lnTo>
                      <a:pt x="69" y="97"/>
                    </a:lnTo>
                    <a:lnTo>
                      <a:pt x="92" y="99"/>
                    </a:lnTo>
                    <a:lnTo>
                      <a:pt x="114" y="108"/>
                    </a:lnTo>
                    <a:lnTo>
                      <a:pt x="131" y="125"/>
                    </a:lnTo>
                    <a:lnTo>
                      <a:pt x="148" y="181"/>
                    </a:lnTo>
                    <a:lnTo>
                      <a:pt x="179" y="181"/>
                    </a:lnTo>
                    <a:lnTo>
                      <a:pt x="174" y="153"/>
                    </a:lnTo>
                    <a:lnTo>
                      <a:pt x="174" y="123"/>
                    </a:lnTo>
                    <a:lnTo>
                      <a:pt x="179" y="95"/>
                    </a:lnTo>
                    <a:lnTo>
                      <a:pt x="179" y="78"/>
                    </a:lnTo>
                    <a:lnTo>
                      <a:pt x="187" y="63"/>
                    </a:lnTo>
                    <a:lnTo>
                      <a:pt x="200" y="54"/>
                    </a:lnTo>
                    <a:lnTo>
                      <a:pt x="271" y="32"/>
                    </a:lnTo>
                    <a:lnTo>
                      <a:pt x="340" y="15"/>
                    </a:lnTo>
                    <a:lnTo>
                      <a:pt x="414" y="4"/>
                    </a:lnTo>
                    <a:lnTo>
                      <a:pt x="485" y="0"/>
                    </a:lnTo>
                    <a:lnTo>
                      <a:pt x="528" y="2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9" name="Freeform 34"/>
              <p:cNvSpPr>
                <a:spLocks noChangeAspect="1"/>
              </p:cNvSpPr>
              <p:nvPr/>
            </p:nvSpPr>
            <p:spPr bwMode="auto">
              <a:xfrm rot="-767878">
                <a:off x="1594" y="1064"/>
                <a:ext cx="36" cy="44"/>
              </a:xfrm>
              <a:custGeom>
                <a:avLst/>
                <a:gdLst>
                  <a:gd name="T0" fmla="*/ 20 w 37"/>
                  <a:gd name="T1" fmla="*/ 1 h 61"/>
                  <a:gd name="T2" fmla="*/ 15 w 37"/>
                  <a:gd name="T3" fmla="*/ 0 h 61"/>
                  <a:gd name="T4" fmla="*/ 7 w 37"/>
                  <a:gd name="T5" fmla="*/ 1 h 61"/>
                  <a:gd name="T6" fmla="*/ 2 w 37"/>
                  <a:gd name="T7" fmla="*/ 4 h 61"/>
                  <a:gd name="T8" fmla="*/ 0 w 37"/>
                  <a:gd name="T9" fmla="*/ 7 h 61"/>
                  <a:gd name="T10" fmla="*/ 5 w 37"/>
                  <a:gd name="T11" fmla="*/ 12 h 61"/>
                  <a:gd name="T12" fmla="*/ 13 w 37"/>
                  <a:gd name="T13" fmla="*/ 14 h 61"/>
                  <a:gd name="T14" fmla="*/ 18 w 37"/>
                  <a:gd name="T15" fmla="*/ 17 h 61"/>
                  <a:gd name="T16" fmla="*/ 26 w 37"/>
                  <a:gd name="T17" fmla="*/ 16 h 61"/>
                  <a:gd name="T18" fmla="*/ 33 w 37"/>
                  <a:gd name="T19" fmla="*/ 14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61">
                    <a:moveTo>
                      <a:pt x="24" y="5"/>
                    </a:moveTo>
                    <a:lnTo>
                      <a:pt x="15" y="0"/>
                    </a:lnTo>
                    <a:lnTo>
                      <a:pt x="7" y="5"/>
                    </a:lnTo>
                    <a:lnTo>
                      <a:pt x="2" y="16"/>
                    </a:lnTo>
                    <a:lnTo>
                      <a:pt x="0" y="28"/>
                    </a:lnTo>
                    <a:lnTo>
                      <a:pt x="5" y="44"/>
                    </a:lnTo>
                    <a:lnTo>
                      <a:pt x="13" y="54"/>
                    </a:lnTo>
                    <a:lnTo>
                      <a:pt x="22" y="61"/>
                    </a:lnTo>
                    <a:lnTo>
                      <a:pt x="30" y="59"/>
                    </a:lnTo>
                    <a:lnTo>
                      <a:pt x="37" y="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0" name="Freeform 35"/>
              <p:cNvSpPr>
                <a:spLocks noChangeAspect="1"/>
              </p:cNvSpPr>
              <p:nvPr/>
            </p:nvSpPr>
            <p:spPr bwMode="auto">
              <a:xfrm rot="-767878">
                <a:off x="1957" y="959"/>
                <a:ext cx="9" cy="26"/>
              </a:xfrm>
              <a:custGeom>
                <a:avLst/>
                <a:gdLst>
                  <a:gd name="T0" fmla="*/ 0 w 19"/>
                  <a:gd name="T1" fmla="*/ 0 h 54"/>
                  <a:gd name="T2" fmla="*/ 0 w 19"/>
                  <a:gd name="T3" fmla="*/ 0 h 54"/>
                  <a:gd name="T4" fmla="*/ 0 w 19"/>
                  <a:gd name="T5" fmla="*/ 0 h 54"/>
                  <a:gd name="T6" fmla="*/ 1 w 19"/>
                  <a:gd name="T7" fmla="*/ 0 h 54"/>
                  <a:gd name="T8" fmla="*/ 1 w 19"/>
                  <a:gd name="T9" fmla="*/ 1 h 54"/>
                  <a:gd name="T10" fmla="*/ 1 w 19"/>
                  <a:gd name="T11" fmla="*/ 2 h 54"/>
                  <a:gd name="T12" fmla="*/ 0 w 19"/>
                  <a:gd name="T13" fmla="*/ 3 h 54"/>
                  <a:gd name="T14" fmla="*/ 0 w 19"/>
                  <a:gd name="T15" fmla="*/ 3 h 54"/>
                  <a:gd name="T16" fmla="*/ 0 w 19"/>
                  <a:gd name="T17" fmla="*/ 3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4">
                    <a:moveTo>
                      <a:pt x="0" y="4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7" y="15"/>
                    </a:lnTo>
                    <a:lnTo>
                      <a:pt x="19" y="28"/>
                    </a:lnTo>
                    <a:lnTo>
                      <a:pt x="17" y="41"/>
                    </a:lnTo>
                    <a:lnTo>
                      <a:pt x="12" y="51"/>
                    </a:lnTo>
                    <a:lnTo>
                      <a:pt x="6" y="54"/>
                    </a:lnTo>
                    <a:lnTo>
                      <a:pt x="0" y="5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1" name="Freeform 36"/>
              <p:cNvSpPr>
                <a:spLocks noChangeAspect="1"/>
              </p:cNvSpPr>
              <p:nvPr/>
            </p:nvSpPr>
            <p:spPr bwMode="auto">
              <a:xfrm rot="-767878">
                <a:off x="1940" y="950"/>
                <a:ext cx="0" cy="53"/>
              </a:xfrm>
              <a:custGeom>
                <a:avLst/>
                <a:gdLst>
                  <a:gd name="T0" fmla="*/ 0 w 2"/>
                  <a:gd name="T1" fmla="*/ 0 h 86"/>
                  <a:gd name="T2" fmla="*/ 0 w 2"/>
                  <a:gd name="T3" fmla="*/ 4 h 86"/>
                  <a:gd name="T4" fmla="*/ 0 w 2"/>
                  <a:gd name="T5" fmla="*/ 9 h 86"/>
                  <a:gd name="T6" fmla="*/ 1 w 2"/>
                  <a:gd name="T7" fmla="*/ 12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86">
                    <a:moveTo>
                      <a:pt x="0" y="0"/>
                    </a:moveTo>
                    <a:lnTo>
                      <a:pt x="0" y="30"/>
                    </a:lnTo>
                    <a:lnTo>
                      <a:pt x="0" y="58"/>
                    </a:lnTo>
                    <a:lnTo>
                      <a:pt x="2" y="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2" name="Freeform 37"/>
              <p:cNvSpPr>
                <a:spLocks noChangeAspect="1"/>
              </p:cNvSpPr>
              <p:nvPr/>
            </p:nvSpPr>
            <p:spPr bwMode="auto">
              <a:xfrm rot="-767878">
                <a:off x="1869" y="994"/>
                <a:ext cx="97" cy="53"/>
              </a:xfrm>
              <a:custGeom>
                <a:avLst/>
                <a:gdLst>
                  <a:gd name="T0" fmla="*/ 0 w 121"/>
                  <a:gd name="T1" fmla="*/ 0 h 91"/>
                  <a:gd name="T2" fmla="*/ 3 w 121"/>
                  <a:gd name="T3" fmla="*/ 1 h 91"/>
                  <a:gd name="T4" fmla="*/ 17 w 121"/>
                  <a:gd name="T5" fmla="*/ 1 h 91"/>
                  <a:gd name="T6" fmla="*/ 30 w 121"/>
                  <a:gd name="T7" fmla="*/ 2 h 91"/>
                  <a:gd name="T8" fmla="*/ 43 w 121"/>
                  <a:gd name="T9" fmla="*/ 3 h 91"/>
                  <a:gd name="T10" fmla="*/ 47 w 121"/>
                  <a:gd name="T11" fmla="*/ 3 h 91"/>
                  <a:gd name="T12" fmla="*/ 51 w 121"/>
                  <a:gd name="T13" fmla="*/ 5 h 91"/>
                  <a:gd name="T14" fmla="*/ 51 w 121"/>
                  <a:gd name="T15" fmla="*/ 6 h 91"/>
                  <a:gd name="T16" fmla="*/ 47 w 121"/>
                  <a:gd name="T17" fmla="*/ 8 h 91"/>
                  <a:gd name="T18" fmla="*/ 43 w 121"/>
                  <a:gd name="T19" fmla="*/ 8 h 91"/>
                  <a:gd name="T20" fmla="*/ 23 w 121"/>
                  <a:gd name="T21" fmla="*/ 1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1" h="91">
                    <a:moveTo>
                      <a:pt x="0" y="0"/>
                    </a:moveTo>
                    <a:lnTo>
                      <a:pt x="8" y="11"/>
                    </a:lnTo>
                    <a:lnTo>
                      <a:pt x="41" y="9"/>
                    </a:lnTo>
                    <a:lnTo>
                      <a:pt x="73" y="13"/>
                    </a:lnTo>
                    <a:lnTo>
                      <a:pt x="103" y="22"/>
                    </a:lnTo>
                    <a:lnTo>
                      <a:pt x="114" y="28"/>
                    </a:lnTo>
                    <a:lnTo>
                      <a:pt x="121" y="39"/>
                    </a:lnTo>
                    <a:lnTo>
                      <a:pt x="121" y="52"/>
                    </a:lnTo>
                    <a:lnTo>
                      <a:pt x="114" y="63"/>
                    </a:lnTo>
                    <a:lnTo>
                      <a:pt x="103" y="67"/>
                    </a:lnTo>
                    <a:lnTo>
                      <a:pt x="56" y="9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3" name="Freeform 38"/>
              <p:cNvSpPr>
                <a:spLocks noChangeAspect="1"/>
              </p:cNvSpPr>
              <p:nvPr/>
            </p:nvSpPr>
            <p:spPr bwMode="auto">
              <a:xfrm rot="-767878">
                <a:off x="1701" y="968"/>
                <a:ext cx="88" cy="9"/>
              </a:xfrm>
              <a:custGeom>
                <a:avLst/>
                <a:gdLst>
                  <a:gd name="T0" fmla="*/ 0 w 121"/>
                  <a:gd name="T1" fmla="*/ 4 h 12"/>
                  <a:gd name="T2" fmla="*/ 9 w 121"/>
                  <a:gd name="T3" fmla="*/ 2 h 12"/>
                  <a:gd name="T4" fmla="*/ 17 w 121"/>
                  <a:gd name="T5" fmla="*/ 0 h 12"/>
                  <a:gd name="T6" fmla="*/ 25 w 121"/>
                  <a:gd name="T7" fmla="*/ 2 h 12"/>
                  <a:gd name="T8" fmla="*/ 34 w 121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12">
                    <a:moveTo>
                      <a:pt x="0" y="12"/>
                    </a:moveTo>
                    <a:lnTo>
                      <a:pt x="30" y="4"/>
                    </a:lnTo>
                    <a:lnTo>
                      <a:pt x="61" y="0"/>
                    </a:lnTo>
                    <a:lnTo>
                      <a:pt x="91" y="2"/>
                    </a:lnTo>
                    <a:lnTo>
                      <a:pt x="121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4" name="Freeform 39"/>
              <p:cNvSpPr>
                <a:spLocks noChangeAspect="1"/>
              </p:cNvSpPr>
              <p:nvPr/>
            </p:nvSpPr>
            <p:spPr bwMode="auto">
              <a:xfrm rot="20832122" flipV="1">
                <a:off x="1825" y="1091"/>
                <a:ext cx="124" cy="26"/>
              </a:xfrm>
              <a:custGeom>
                <a:avLst/>
                <a:gdLst>
                  <a:gd name="T0" fmla="*/ 54 w 164"/>
                  <a:gd name="T1" fmla="*/ 7 h 39"/>
                  <a:gd name="T2" fmla="*/ 48 w 164"/>
                  <a:gd name="T3" fmla="*/ 4 h 39"/>
                  <a:gd name="T4" fmla="*/ 39 w 164"/>
                  <a:gd name="T5" fmla="*/ 1 h 39"/>
                  <a:gd name="T6" fmla="*/ 31 w 164"/>
                  <a:gd name="T7" fmla="*/ 0 h 39"/>
                  <a:gd name="T8" fmla="*/ 22 w 164"/>
                  <a:gd name="T9" fmla="*/ 0 h 39"/>
                  <a:gd name="T10" fmla="*/ 14 w 164"/>
                  <a:gd name="T11" fmla="*/ 1 h 39"/>
                  <a:gd name="T12" fmla="*/ 6 w 164"/>
                  <a:gd name="T13" fmla="*/ 4 h 39"/>
                  <a:gd name="T14" fmla="*/ 0 w 164"/>
                  <a:gd name="T15" fmla="*/ 7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4" h="39">
                    <a:moveTo>
                      <a:pt x="164" y="39"/>
                    </a:moveTo>
                    <a:lnTo>
                      <a:pt x="145" y="19"/>
                    </a:lnTo>
                    <a:lnTo>
                      <a:pt x="121" y="8"/>
                    </a:lnTo>
                    <a:lnTo>
                      <a:pt x="95" y="0"/>
                    </a:lnTo>
                    <a:lnTo>
                      <a:pt x="69" y="0"/>
                    </a:lnTo>
                    <a:lnTo>
                      <a:pt x="43" y="8"/>
                    </a:lnTo>
                    <a:lnTo>
                      <a:pt x="20" y="19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5" name="Freeform 40"/>
              <p:cNvSpPr>
                <a:spLocks noChangeAspect="1"/>
              </p:cNvSpPr>
              <p:nvPr/>
            </p:nvSpPr>
            <p:spPr bwMode="auto">
              <a:xfrm rot="-767878">
                <a:off x="1754" y="977"/>
                <a:ext cx="35" cy="43"/>
              </a:xfrm>
              <a:custGeom>
                <a:avLst/>
                <a:gdLst>
                  <a:gd name="T0" fmla="*/ 10 w 51"/>
                  <a:gd name="T1" fmla="*/ 6 h 71"/>
                  <a:gd name="T2" fmla="*/ 11 w 51"/>
                  <a:gd name="T3" fmla="*/ 4 h 71"/>
                  <a:gd name="T4" fmla="*/ 11 w 51"/>
                  <a:gd name="T5" fmla="*/ 2 h 71"/>
                  <a:gd name="T6" fmla="*/ 10 w 51"/>
                  <a:gd name="T7" fmla="*/ 1 h 71"/>
                  <a:gd name="T8" fmla="*/ 7 w 51"/>
                  <a:gd name="T9" fmla="*/ 0 h 71"/>
                  <a:gd name="T10" fmla="*/ 5 w 51"/>
                  <a:gd name="T11" fmla="*/ 1 h 71"/>
                  <a:gd name="T12" fmla="*/ 2 w 51"/>
                  <a:gd name="T13" fmla="*/ 2 h 71"/>
                  <a:gd name="T14" fmla="*/ 1 w 51"/>
                  <a:gd name="T15" fmla="*/ 4 h 71"/>
                  <a:gd name="T16" fmla="*/ 0 w 51"/>
                  <a:gd name="T17" fmla="*/ 6 h 71"/>
                  <a:gd name="T18" fmla="*/ 1 w 51"/>
                  <a:gd name="T19" fmla="*/ 8 h 71"/>
                  <a:gd name="T20" fmla="*/ 1 w 51"/>
                  <a:gd name="T21" fmla="*/ 9 h 71"/>
                  <a:gd name="T22" fmla="*/ 4 w 51"/>
                  <a:gd name="T23" fmla="*/ 10 h 71"/>
                  <a:gd name="T24" fmla="*/ 7 w 51"/>
                  <a:gd name="T25" fmla="*/ 9 h 71"/>
                  <a:gd name="T26" fmla="*/ 8 w 51"/>
                  <a:gd name="T27" fmla="*/ 8 h 71"/>
                  <a:gd name="T28" fmla="*/ 10 w 51"/>
                  <a:gd name="T29" fmla="*/ 6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" h="71">
                    <a:moveTo>
                      <a:pt x="47" y="43"/>
                    </a:moveTo>
                    <a:lnTo>
                      <a:pt x="51" y="28"/>
                    </a:lnTo>
                    <a:lnTo>
                      <a:pt x="49" y="15"/>
                    </a:lnTo>
                    <a:lnTo>
                      <a:pt x="43" y="5"/>
                    </a:lnTo>
                    <a:lnTo>
                      <a:pt x="32" y="0"/>
                    </a:lnTo>
                    <a:lnTo>
                      <a:pt x="21" y="5"/>
                    </a:lnTo>
                    <a:lnTo>
                      <a:pt x="10" y="15"/>
                    </a:lnTo>
                    <a:lnTo>
                      <a:pt x="4" y="28"/>
                    </a:lnTo>
                    <a:lnTo>
                      <a:pt x="0" y="43"/>
                    </a:lnTo>
                    <a:lnTo>
                      <a:pt x="2" y="58"/>
                    </a:lnTo>
                    <a:lnTo>
                      <a:pt x="8" y="67"/>
                    </a:lnTo>
                    <a:lnTo>
                      <a:pt x="19" y="71"/>
                    </a:lnTo>
                    <a:lnTo>
                      <a:pt x="30" y="67"/>
                    </a:lnTo>
                    <a:lnTo>
                      <a:pt x="38" y="58"/>
                    </a:lnTo>
                    <a:lnTo>
                      <a:pt x="4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6" name="Freeform 41"/>
              <p:cNvSpPr>
                <a:spLocks noChangeAspect="1"/>
              </p:cNvSpPr>
              <p:nvPr/>
            </p:nvSpPr>
            <p:spPr bwMode="auto">
              <a:xfrm rot="-767878">
                <a:off x="1771" y="985"/>
                <a:ext cx="18" cy="27"/>
              </a:xfrm>
              <a:custGeom>
                <a:avLst/>
                <a:gdLst>
                  <a:gd name="T0" fmla="*/ 4 w 30"/>
                  <a:gd name="T1" fmla="*/ 5 h 41"/>
                  <a:gd name="T2" fmla="*/ 4 w 30"/>
                  <a:gd name="T3" fmla="*/ 3 h 41"/>
                  <a:gd name="T4" fmla="*/ 4 w 30"/>
                  <a:gd name="T5" fmla="*/ 1 h 41"/>
                  <a:gd name="T6" fmla="*/ 3 w 30"/>
                  <a:gd name="T7" fmla="*/ 0 h 41"/>
                  <a:gd name="T8" fmla="*/ 2 w 30"/>
                  <a:gd name="T9" fmla="*/ 0 h 41"/>
                  <a:gd name="T10" fmla="*/ 1 w 30"/>
                  <a:gd name="T11" fmla="*/ 1 h 41"/>
                  <a:gd name="T12" fmla="*/ 1 w 30"/>
                  <a:gd name="T13" fmla="*/ 3 h 41"/>
                  <a:gd name="T14" fmla="*/ 0 w 30"/>
                  <a:gd name="T15" fmla="*/ 5 h 41"/>
                  <a:gd name="T16" fmla="*/ 1 w 30"/>
                  <a:gd name="T17" fmla="*/ 7 h 41"/>
                  <a:gd name="T18" fmla="*/ 1 w 30"/>
                  <a:gd name="T19" fmla="*/ 8 h 41"/>
                  <a:gd name="T20" fmla="*/ 2 w 30"/>
                  <a:gd name="T21" fmla="*/ 8 h 41"/>
                  <a:gd name="T22" fmla="*/ 3 w 30"/>
                  <a:gd name="T23" fmla="*/ 6 h 41"/>
                  <a:gd name="T24" fmla="*/ 4 w 30"/>
                  <a:gd name="T25" fmla="*/ 5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1">
                    <a:moveTo>
                      <a:pt x="28" y="26"/>
                    </a:moveTo>
                    <a:lnTo>
                      <a:pt x="30" y="15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6" y="6"/>
                    </a:lnTo>
                    <a:lnTo>
                      <a:pt x="2" y="15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6" y="41"/>
                    </a:lnTo>
                    <a:lnTo>
                      <a:pt x="15" y="41"/>
                    </a:lnTo>
                    <a:lnTo>
                      <a:pt x="21" y="34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7" name="Freeform 42"/>
              <p:cNvSpPr>
                <a:spLocks noChangeAspect="1"/>
              </p:cNvSpPr>
              <p:nvPr/>
            </p:nvSpPr>
            <p:spPr bwMode="auto">
              <a:xfrm rot="-767878">
                <a:off x="1878" y="941"/>
                <a:ext cx="35" cy="44"/>
              </a:xfrm>
              <a:custGeom>
                <a:avLst/>
                <a:gdLst>
                  <a:gd name="T0" fmla="*/ 12 w 48"/>
                  <a:gd name="T1" fmla="*/ 8 h 67"/>
                  <a:gd name="T2" fmla="*/ 14 w 48"/>
                  <a:gd name="T3" fmla="*/ 5 h 67"/>
                  <a:gd name="T4" fmla="*/ 13 w 48"/>
                  <a:gd name="T5" fmla="*/ 3 h 67"/>
                  <a:gd name="T6" fmla="*/ 11 w 48"/>
                  <a:gd name="T7" fmla="*/ 1 h 67"/>
                  <a:gd name="T8" fmla="*/ 9 w 48"/>
                  <a:gd name="T9" fmla="*/ 0 h 67"/>
                  <a:gd name="T10" fmla="*/ 5 w 48"/>
                  <a:gd name="T11" fmla="*/ 1 h 67"/>
                  <a:gd name="T12" fmla="*/ 3 w 48"/>
                  <a:gd name="T13" fmla="*/ 3 h 67"/>
                  <a:gd name="T14" fmla="*/ 1 w 48"/>
                  <a:gd name="T15" fmla="*/ 5 h 67"/>
                  <a:gd name="T16" fmla="*/ 0 w 48"/>
                  <a:gd name="T17" fmla="*/ 8 h 67"/>
                  <a:gd name="T18" fmla="*/ 1 w 48"/>
                  <a:gd name="T19" fmla="*/ 10 h 67"/>
                  <a:gd name="T20" fmla="*/ 3 w 48"/>
                  <a:gd name="T21" fmla="*/ 12 h 67"/>
                  <a:gd name="T22" fmla="*/ 5 w 48"/>
                  <a:gd name="T23" fmla="*/ 12 h 67"/>
                  <a:gd name="T24" fmla="*/ 8 w 48"/>
                  <a:gd name="T25" fmla="*/ 12 h 67"/>
                  <a:gd name="T26" fmla="*/ 11 w 48"/>
                  <a:gd name="T27" fmla="*/ 10 h 67"/>
                  <a:gd name="T28" fmla="*/ 12 w 48"/>
                  <a:gd name="T29" fmla="*/ 8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67">
                    <a:moveTo>
                      <a:pt x="43" y="41"/>
                    </a:moveTo>
                    <a:lnTo>
                      <a:pt x="48" y="26"/>
                    </a:lnTo>
                    <a:lnTo>
                      <a:pt x="45" y="13"/>
                    </a:lnTo>
                    <a:lnTo>
                      <a:pt x="39" y="5"/>
                    </a:lnTo>
                    <a:lnTo>
                      <a:pt x="30" y="0"/>
                    </a:lnTo>
                    <a:lnTo>
                      <a:pt x="19" y="5"/>
                    </a:lnTo>
                    <a:lnTo>
                      <a:pt x="11" y="13"/>
                    </a:lnTo>
                    <a:lnTo>
                      <a:pt x="4" y="26"/>
                    </a:lnTo>
                    <a:lnTo>
                      <a:pt x="0" y="41"/>
                    </a:lnTo>
                    <a:lnTo>
                      <a:pt x="2" y="54"/>
                    </a:lnTo>
                    <a:lnTo>
                      <a:pt x="9" y="63"/>
                    </a:lnTo>
                    <a:lnTo>
                      <a:pt x="17" y="67"/>
                    </a:lnTo>
                    <a:lnTo>
                      <a:pt x="28" y="63"/>
                    </a:lnTo>
                    <a:lnTo>
                      <a:pt x="37" y="54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" name="Freeform 43"/>
              <p:cNvSpPr>
                <a:spLocks noChangeAspect="1"/>
              </p:cNvSpPr>
              <p:nvPr/>
            </p:nvSpPr>
            <p:spPr bwMode="auto">
              <a:xfrm rot="-767878">
                <a:off x="1887" y="950"/>
                <a:ext cx="26" cy="27"/>
              </a:xfrm>
              <a:custGeom>
                <a:avLst/>
                <a:gdLst>
                  <a:gd name="T0" fmla="*/ 19 w 28"/>
                  <a:gd name="T1" fmla="*/ 5 h 41"/>
                  <a:gd name="T2" fmla="*/ 20 w 28"/>
                  <a:gd name="T3" fmla="*/ 3 h 41"/>
                  <a:gd name="T4" fmla="*/ 19 w 28"/>
                  <a:gd name="T5" fmla="*/ 1 h 41"/>
                  <a:gd name="T6" fmla="*/ 14 w 28"/>
                  <a:gd name="T7" fmla="*/ 0 h 41"/>
                  <a:gd name="T8" fmla="*/ 7 w 28"/>
                  <a:gd name="T9" fmla="*/ 1 h 41"/>
                  <a:gd name="T10" fmla="*/ 2 w 28"/>
                  <a:gd name="T11" fmla="*/ 3 h 41"/>
                  <a:gd name="T12" fmla="*/ 0 w 28"/>
                  <a:gd name="T13" fmla="*/ 5 h 41"/>
                  <a:gd name="T14" fmla="*/ 5 w 28"/>
                  <a:gd name="T15" fmla="*/ 7 h 41"/>
                  <a:gd name="T16" fmla="*/ 7 w 28"/>
                  <a:gd name="T17" fmla="*/ 8 h 41"/>
                  <a:gd name="T18" fmla="*/ 16 w 28"/>
                  <a:gd name="T19" fmla="*/ 7 h 41"/>
                  <a:gd name="T20" fmla="*/ 19 w 28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1">
                    <a:moveTo>
                      <a:pt x="26" y="25"/>
                    </a:moveTo>
                    <a:lnTo>
                      <a:pt x="28" y="13"/>
                    </a:lnTo>
                    <a:lnTo>
                      <a:pt x="26" y="4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5" y="38"/>
                    </a:lnTo>
                    <a:lnTo>
                      <a:pt x="11" y="41"/>
                    </a:lnTo>
                    <a:lnTo>
                      <a:pt x="20" y="36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9" name="Freeform 44"/>
              <p:cNvSpPr>
                <a:spLocks noChangeAspect="1"/>
              </p:cNvSpPr>
              <p:nvPr/>
            </p:nvSpPr>
            <p:spPr bwMode="auto">
              <a:xfrm rot="-767878">
                <a:off x="1488" y="739"/>
                <a:ext cx="478" cy="238"/>
              </a:xfrm>
              <a:custGeom>
                <a:avLst/>
                <a:gdLst>
                  <a:gd name="T0" fmla="*/ 190 w 619"/>
                  <a:gd name="T1" fmla="*/ 25 h 395"/>
                  <a:gd name="T2" fmla="*/ 213 w 619"/>
                  <a:gd name="T3" fmla="*/ 28 h 395"/>
                  <a:gd name="T4" fmla="*/ 218 w 619"/>
                  <a:gd name="T5" fmla="*/ 29 h 395"/>
                  <a:gd name="T6" fmla="*/ 220 w 619"/>
                  <a:gd name="T7" fmla="*/ 31 h 395"/>
                  <a:gd name="T8" fmla="*/ 219 w 619"/>
                  <a:gd name="T9" fmla="*/ 33 h 395"/>
                  <a:gd name="T10" fmla="*/ 216 w 619"/>
                  <a:gd name="T11" fmla="*/ 35 h 395"/>
                  <a:gd name="T12" fmla="*/ 212 w 619"/>
                  <a:gd name="T13" fmla="*/ 37 h 395"/>
                  <a:gd name="T14" fmla="*/ 195 w 619"/>
                  <a:gd name="T15" fmla="*/ 39 h 395"/>
                  <a:gd name="T16" fmla="*/ 189 w 619"/>
                  <a:gd name="T17" fmla="*/ 36 h 395"/>
                  <a:gd name="T18" fmla="*/ 182 w 619"/>
                  <a:gd name="T19" fmla="*/ 33 h 395"/>
                  <a:gd name="T20" fmla="*/ 174 w 619"/>
                  <a:gd name="T21" fmla="*/ 32 h 395"/>
                  <a:gd name="T22" fmla="*/ 164 w 619"/>
                  <a:gd name="T23" fmla="*/ 31 h 395"/>
                  <a:gd name="T24" fmla="*/ 155 w 619"/>
                  <a:gd name="T25" fmla="*/ 32 h 395"/>
                  <a:gd name="T26" fmla="*/ 122 w 619"/>
                  <a:gd name="T27" fmla="*/ 35 h 395"/>
                  <a:gd name="T28" fmla="*/ 89 w 619"/>
                  <a:gd name="T29" fmla="*/ 39 h 395"/>
                  <a:gd name="T30" fmla="*/ 57 w 619"/>
                  <a:gd name="T31" fmla="*/ 45 h 395"/>
                  <a:gd name="T32" fmla="*/ 18 w 619"/>
                  <a:gd name="T33" fmla="*/ 52 h 395"/>
                  <a:gd name="T34" fmla="*/ 10 w 619"/>
                  <a:gd name="T35" fmla="*/ 47 h 395"/>
                  <a:gd name="T36" fmla="*/ 4 w 619"/>
                  <a:gd name="T37" fmla="*/ 42 h 395"/>
                  <a:gd name="T38" fmla="*/ 2 w 619"/>
                  <a:gd name="T39" fmla="*/ 37 h 395"/>
                  <a:gd name="T40" fmla="*/ 0 w 619"/>
                  <a:gd name="T41" fmla="*/ 33 h 395"/>
                  <a:gd name="T42" fmla="*/ 2 w 619"/>
                  <a:gd name="T43" fmla="*/ 28 h 395"/>
                  <a:gd name="T44" fmla="*/ 5 w 619"/>
                  <a:gd name="T45" fmla="*/ 24 h 395"/>
                  <a:gd name="T46" fmla="*/ 11 w 619"/>
                  <a:gd name="T47" fmla="*/ 20 h 395"/>
                  <a:gd name="T48" fmla="*/ 19 w 619"/>
                  <a:gd name="T49" fmla="*/ 17 h 395"/>
                  <a:gd name="T50" fmla="*/ 36 w 619"/>
                  <a:gd name="T51" fmla="*/ 12 h 395"/>
                  <a:gd name="T52" fmla="*/ 53 w 619"/>
                  <a:gd name="T53" fmla="*/ 8 h 395"/>
                  <a:gd name="T54" fmla="*/ 74 w 619"/>
                  <a:gd name="T55" fmla="*/ 5 h 395"/>
                  <a:gd name="T56" fmla="*/ 94 w 619"/>
                  <a:gd name="T57" fmla="*/ 2 h 395"/>
                  <a:gd name="T58" fmla="*/ 115 w 619"/>
                  <a:gd name="T59" fmla="*/ 1 h 395"/>
                  <a:gd name="T60" fmla="*/ 137 w 619"/>
                  <a:gd name="T61" fmla="*/ 0 h 395"/>
                  <a:gd name="T62" fmla="*/ 158 w 619"/>
                  <a:gd name="T63" fmla="*/ 1 h 395"/>
                  <a:gd name="T64" fmla="*/ 167 w 619"/>
                  <a:gd name="T65" fmla="*/ 2 h 395"/>
                  <a:gd name="T66" fmla="*/ 175 w 619"/>
                  <a:gd name="T67" fmla="*/ 5 h 395"/>
                  <a:gd name="T68" fmla="*/ 181 w 619"/>
                  <a:gd name="T69" fmla="*/ 7 h 395"/>
                  <a:gd name="T70" fmla="*/ 185 w 619"/>
                  <a:gd name="T71" fmla="*/ 11 h 395"/>
                  <a:gd name="T72" fmla="*/ 187 w 619"/>
                  <a:gd name="T73" fmla="*/ 14 h 395"/>
                  <a:gd name="T74" fmla="*/ 190 w 619"/>
                  <a:gd name="T75" fmla="*/ 25 h 3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19" h="395">
                    <a:moveTo>
                      <a:pt x="535" y="188"/>
                    </a:moveTo>
                    <a:lnTo>
                      <a:pt x="600" y="210"/>
                    </a:lnTo>
                    <a:lnTo>
                      <a:pt x="613" y="218"/>
                    </a:lnTo>
                    <a:lnTo>
                      <a:pt x="619" y="231"/>
                    </a:lnTo>
                    <a:lnTo>
                      <a:pt x="617" y="251"/>
                    </a:lnTo>
                    <a:lnTo>
                      <a:pt x="608" y="268"/>
                    </a:lnTo>
                    <a:lnTo>
                      <a:pt x="596" y="279"/>
                    </a:lnTo>
                    <a:lnTo>
                      <a:pt x="546" y="292"/>
                    </a:lnTo>
                    <a:lnTo>
                      <a:pt x="531" y="270"/>
                    </a:lnTo>
                    <a:lnTo>
                      <a:pt x="511" y="253"/>
                    </a:lnTo>
                    <a:lnTo>
                      <a:pt x="488" y="242"/>
                    </a:lnTo>
                    <a:lnTo>
                      <a:pt x="462" y="238"/>
                    </a:lnTo>
                    <a:lnTo>
                      <a:pt x="436" y="242"/>
                    </a:lnTo>
                    <a:lnTo>
                      <a:pt x="343" y="266"/>
                    </a:lnTo>
                    <a:lnTo>
                      <a:pt x="250" y="296"/>
                    </a:lnTo>
                    <a:lnTo>
                      <a:pt x="160" y="335"/>
                    </a:lnTo>
                    <a:lnTo>
                      <a:pt x="50" y="395"/>
                    </a:lnTo>
                    <a:lnTo>
                      <a:pt x="28" y="359"/>
                    </a:lnTo>
                    <a:lnTo>
                      <a:pt x="11" y="320"/>
                    </a:lnTo>
                    <a:lnTo>
                      <a:pt x="4" y="277"/>
                    </a:lnTo>
                    <a:lnTo>
                      <a:pt x="0" y="244"/>
                    </a:lnTo>
                    <a:lnTo>
                      <a:pt x="4" y="212"/>
                    </a:lnTo>
                    <a:lnTo>
                      <a:pt x="15" y="182"/>
                    </a:lnTo>
                    <a:lnTo>
                      <a:pt x="30" y="154"/>
                    </a:lnTo>
                    <a:lnTo>
                      <a:pt x="52" y="128"/>
                    </a:lnTo>
                    <a:lnTo>
                      <a:pt x="99" y="91"/>
                    </a:lnTo>
                    <a:lnTo>
                      <a:pt x="151" y="59"/>
                    </a:lnTo>
                    <a:lnTo>
                      <a:pt x="207" y="35"/>
                    </a:lnTo>
                    <a:lnTo>
                      <a:pt x="265" y="15"/>
                    </a:lnTo>
                    <a:lnTo>
                      <a:pt x="324" y="5"/>
                    </a:lnTo>
                    <a:lnTo>
                      <a:pt x="384" y="0"/>
                    </a:lnTo>
                    <a:lnTo>
                      <a:pt x="445" y="5"/>
                    </a:lnTo>
                    <a:lnTo>
                      <a:pt x="470" y="15"/>
                    </a:lnTo>
                    <a:lnTo>
                      <a:pt x="492" y="35"/>
                    </a:lnTo>
                    <a:lnTo>
                      <a:pt x="507" y="56"/>
                    </a:lnTo>
                    <a:lnTo>
                      <a:pt x="518" y="82"/>
                    </a:lnTo>
                    <a:lnTo>
                      <a:pt x="524" y="110"/>
                    </a:lnTo>
                    <a:lnTo>
                      <a:pt x="535" y="1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0" name="Freeform 45"/>
              <p:cNvSpPr>
                <a:spLocks noChangeAspect="1"/>
              </p:cNvSpPr>
              <p:nvPr/>
            </p:nvSpPr>
            <p:spPr bwMode="auto">
              <a:xfrm rot="-767878">
                <a:off x="1860" y="836"/>
                <a:ext cx="106" cy="18"/>
              </a:xfrm>
              <a:custGeom>
                <a:avLst/>
                <a:gdLst>
                  <a:gd name="T0" fmla="*/ 48 w 138"/>
                  <a:gd name="T1" fmla="*/ 5 h 28"/>
                  <a:gd name="T2" fmla="*/ 45 w 138"/>
                  <a:gd name="T3" fmla="*/ 2 h 28"/>
                  <a:gd name="T4" fmla="*/ 40 w 138"/>
                  <a:gd name="T5" fmla="*/ 1 h 28"/>
                  <a:gd name="T6" fmla="*/ 35 w 138"/>
                  <a:gd name="T7" fmla="*/ 0 h 28"/>
                  <a:gd name="T8" fmla="*/ 28 w 138"/>
                  <a:gd name="T9" fmla="*/ 1 h 28"/>
                  <a:gd name="T10" fmla="*/ 0 w 138"/>
                  <a:gd name="T11" fmla="*/ 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28">
                    <a:moveTo>
                      <a:pt x="138" y="28"/>
                    </a:moveTo>
                    <a:lnTo>
                      <a:pt x="127" y="13"/>
                    </a:lnTo>
                    <a:lnTo>
                      <a:pt x="114" y="2"/>
                    </a:lnTo>
                    <a:lnTo>
                      <a:pt x="97" y="0"/>
                    </a:lnTo>
                    <a:lnTo>
                      <a:pt x="80" y="2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1" name="Freeform 46"/>
              <p:cNvSpPr>
                <a:spLocks noChangeAspect="1"/>
              </p:cNvSpPr>
              <p:nvPr/>
            </p:nvSpPr>
            <p:spPr bwMode="auto">
              <a:xfrm rot="-767878">
                <a:off x="1630" y="836"/>
                <a:ext cx="283" cy="88"/>
              </a:xfrm>
              <a:custGeom>
                <a:avLst/>
                <a:gdLst>
                  <a:gd name="T0" fmla="*/ 138 w 360"/>
                  <a:gd name="T1" fmla="*/ 2 h 149"/>
                  <a:gd name="T2" fmla="*/ 120 w 360"/>
                  <a:gd name="T3" fmla="*/ 1 h 149"/>
                  <a:gd name="T4" fmla="*/ 103 w 360"/>
                  <a:gd name="T5" fmla="*/ 0 h 149"/>
                  <a:gd name="T6" fmla="*/ 85 w 360"/>
                  <a:gd name="T7" fmla="*/ 1 h 149"/>
                  <a:gd name="T8" fmla="*/ 68 w 360"/>
                  <a:gd name="T9" fmla="*/ 2 h 149"/>
                  <a:gd name="T10" fmla="*/ 49 w 360"/>
                  <a:gd name="T11" fmla="*/ 5 h 149"/>
                  <a:gd name="T12" fmla="*/ 31 w 360"/>
                  <a:gd name="T13" fmla="*/ 8 h 149"/>
                  <a:gd name="T14" fmla="*/ 14 w 360"/>
                  <a:gd name="T15" fmla="*/ 13 h 149"/>
                  <a:gd name="T16" fmla="*/ 0 w 360"/>
                  <a:gd name="T17" fmla="*/ 18 h 1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0" h="149">
                    <a:moveTo>
                      <a:pt x="360" y="13"/>
                    </a:moveTo>
                    <a:lnTo>
                      <a:pt x="315" y="2"/>
                    </a:lnTo>
                    <a:lnTo>
                      <a:pt x="270" y="0"/>
                    </a:lnTo>
                    <a:lnTo>
                      <a:pt x="224" y="4"/>
                    </a:lnTo>
                    <a:lnTo>
                      <a:pt x="179" y="15"/>
                    </a:lnTo>
                    <a:lnTo>
                      <a:pt x="127" y="39"/>
                    </a:lnTo>
                    <a:lnTo>
                      <a:pt x="80" y="69"/>
                    </a:lnTo>
                    <a:lnTo>
                      <a:pt x="37" y="106"/>
                    </a:lnTo>
                    <a:lnTo>
                      <a:pt x="0" y="14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2" name="Freeform 47"/>
              <p:cNvSpPr>
                <a:spLocks noChangeAspect="1"/>
              </p:cNvSpPr>
              <p:nvPr/>
            </p:nvSpPr>
            <p:spPr bwMode="auto">
              <a:xfrm rot="-767878">
                <a:off x="1798" y="713"/>
                <a:ext cx="53" cy="105"/>
              </a:xfrm>
              <a:custGeom>
                <a:avLst/>
                <a:gdLst>
                  <a:gd name="T0" fmla="*/ 0 w 66"/>
                  <a:gd name="T1" fmla="*/ 0 h 172"/>
                  <a:gd name="T2" fmla="*/ 9 w 66"/>
                  <a:gd name="T3" fmla="*/ 2 h 172"/>
                  <a:gd name="T4" fmla="*/ 16 w 66"/>
                  <a:gd name="T5" fmla="*/ 5 h 172"/>
                  <a:gd name="T6" fmla="*/ 20 w 66"/>
                  <a:gd name="T7" fmla="*/ 9 h 172"/>
                  <a:gd name="T8" fmla="*/ 23 w 66"/>
                  <a:gd name="T9" fmla="*/ 13 h 172"/>
                  <a:gd name="T10" fmla="*/ 28 w 66"/>
                  <a:gd name="T11" fmla="*/ 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72">
                    <a:moveTo>
                      <a:pt x="0" y="0"/>
                    </a:moveTo>
                    <a:lnTo>
                      <a:pt x="21" y="17"/>
                    </a:lnTo>
                    <a:lnTo>
                      <a:pt x="38" y="41"/>
                    </a:lnTo>
                    <a:lnTo>
                      <a:pt x="49" y="67"/>
                    </a:lnTo>
                    <a:lnTo>
                      <a:pt x="56" y="97"/>
                    </a:lnTo>
                    <a:lnTo>
                      <a:pt x="66" y="1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3" name="Freeform 48"/>
              <p:cNvSpPr>
                <a:spLocks noChangeAspect="1"/>
              </p:cNvSpPr>
              <p:nvPr/>
            </p:nvSpPr>
            <p:spPr bwMode="auto">
              <a:xfrm rot="-767878">
                <a:off x="1585" y="801"/>
                <a:ext cx="133" cy="88"/>
              </a:xfrm>
              <a:custGeom>
                <a:avLst/>
                <a:gdLst>
                  <a:gd name="T0" fmla="*/ 0 w 175"/>
                  <a:gd name="T1" fmla="*/ 0 h 142"/>
                  <a:gd name="T2" fmla="*/ 10 w 175"/>
                  <a:gd name="T3" fmla="*/ 1 h 142"/>
                  <a:gd name="T4" fmla="*/ 19 w 175"/>
                  <a:gd name="T5" fmla="*/ 1 h 142"/>
                  <a:gd name="T6" fmla="*/ 28 w 175"/>
                  <a:gd name="T7" fmla="*/ 4 h 142"/>
                  <a:gd name="T8" fmla="*/ 36 w 175"/>
                  <a:gd name="T9" fmla="*/ 7 h 142"/>
                  <a:gd name="T10" fmla="*/ 42 w 175"/>
                  <a:gd name="T11" fmla="*/ 11 h 142"/>
                  <a:gd name="T12" fmla="*/ 59 w 175"/>
                  <a:gd name="T13" fmla="*/ 21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42">
                    <a:moveTo>
                      <a:pt x="0" y="0"/>
                    </a:moveTo>
                    <a:lnTo>
                      <a:pt x="30" y="2"/>
                    </a:lnTo>
                    <a:lnTo>
                      <a:pt x="58" y="11"/>
                    </a:lnTo>
                    <a:lnTo>
                      <a:pt x="86" y="26"/>
                    </a:lnTo>
                    <a:lnTo>
                      <a:pt x="108" y="45"/>
                    </a:lnTo>
                    <a:lnTo>
                      <a:pt x="125" y="71"/>
                    </a:lnTo>
                    <a:lnTo>
                      <a:pt x="175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4" name="Freeform 49"/>
              <p:cNvSpPr>
                <a:spLocks noChangeAspect="1"/>
              </p:cNvSpPr>
              <p:nvPr/>
            </p:nvSpPr>
            <p:spPr bwMode="auto">
              <a:xfrm rot="-767878">
                <a:off x="1621" y="757"/>
                <a:ext cx="195" cy="44"/>
              </a:xfrm>
              <a:custGeom>
                <a:avLst/>
                <a:gdLst>
                  <a:gd name="T0" fmla="*/ 89 w 253"/>
                  <a:gd name="T1" fmla="*/ 1 h 74"/>
                  <a:gd name="T2" fmla="*/ 75 w 253"/>
                  <a:gd name="T3" fmla="*/ 0 h 74"/>
                  <a:gd name="T4" fmla="*/ 61 w 253"/>
                  <a:gd name="T5" fmla="*/ 0 h 74"/>
                  <a:gd name="T6" fmla="*/ 45 w 253"/>
                  <a:gd name="T7" fmla="*/ 1 h 74"/>
                  <a:gd name="T8" fmla="*/ 32 w 253"/>
                  <a:gd name="T9" fmla="*/ 3 h 74"/>
                  <a:gd name="T10" fmla="*/ 18 w 253"/>
                  <a:gd name="T11" fmla="*/ 5 h 74"/>
                  <a:gd name="T12" fmla="*/ 0 w 253"/>
                  <a:gd name="T13" fmla="*/ 9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3" h="74">
                    <a:moveTo>
                      <a:pt x="253" y="7"/>
                    </a:moveTo>
                    <a:lnTo>
                      <a:pt x="212" y="0"/>
                    </a:lnTo>
                    <a:lnTo>
                      <a:pt x="171" y="0"/>
                    </a:lnTo>
                    <a:lnTo>
                      <a:pt x="130" y="9"/>
                    </a:lnTo>
                    <a:lnTo>
                      <a:pt x="89" y="22"/>
                    </a:lnTo>
                    <a:lnTo>
                      <a:pt x="52" y="41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5" name="Freeform 50"/>
              <p:cNvSpPr>
                <a:spLocks noChangeAspect="1"/>
              </p:cNvSpPr>
              <p:nvPr/>
            </p:nvSpPr>
            <p:spPr bwMode="auto">
              <a:xfrm rot="-767878">
                <a:off x="1532" y="871"/>
                <a:ext cx="177" cy="97"/>
              </a:xfrm>
              <a:custGeom>
                <a:avLst/>
                <a:gdLst>
                  <a:gd name="T0" fmla="*/ 86 w 225"/>
                  <a:gd name="T1" fmla="*/ 0 h 157"/>
                  <a:gd name="T2" fmla="*/ 59 w 225"/>
                  <a:gd name="T3" fmla="*/ 9 h 157"/>
                  <a:gd name="T4" fmla="*/ 31 w 225"/>
                  <a:gd name="T5" fmla="*/ 17 h 157"/>
                  <a:gd name="T6" fmla="*/ 0 w 225"/>
                  <a:gd name="T7" fmla="*/ 23 h 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" h="157">
                    <a:moveTo>
                      <a:pt x="225" y="0"/>
                    </a:moveTo>
                    <a:lnTo>
                      <a:pt x="154" y="56"/>
                    </a:lnTo>
                    <a:lnTo>
                      <a:pt x="82" y="114"/>
                    </a:lnTo>
                    <a:lnTo>
                      <a:pt x="0" y="15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6" name="Line 51"/>
              <p:cNvSpPr>
                <a:spLocks noChangeAspect="1" noChangeShapeType="1"/>
              </p:cNvSpPr>
              <p:nvPr/>
            </p:nvSpPr>
            <p:spPr bwMode="auto">
              <a:xfrm rot="-767878">
                <a:off x="1940" y="1618"/>
                <a:ext cx="0" cy="1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7" name="Freeform 52"/>
              <p:cNvSpPr>
                <a:spLocks noChangeAspect="1"/>
              </p:cNvSpPr>
              <p:nvPr/>
            </p:nvSpPr>
            <p:spPr bwMode="auto">
              <a:xfrm rot="-767878">
                <a:off x="1577" y="1170"/>
                <a:ext cx="593" cy="606"/>
              </a:xfrm>
              <a:custGeom>
                <a:avLst/>
                <a:gdLst>
                  <a:gd name="T0" fmla="*/ 90 w 764"/>
                  <a:gd name="T1" fmla="*/ 9 h 993"/>
                  <a:gd name="T2" fmla="*/ 93 w 764"/>
                  <a:gd name="T3" fmla="*/ 5 h 993"/>
                  <a:gd name="T4" fmla="*/ 99 w 764"/>
                  <a:gd name="T5" fmla="*/ 2 h 993"/>
                  <a:gd name="T6" fmla="*/ 104 w 764"/>
                  <a:gd name="T7" fmla="*/ 0 h 993"/>
                  <a:gd name="T8" fmla="*/ 154 w 764"/>
                  <a:gd name="T9" fmla="*/ 12 h 993"/>
                  <a:gd name="T10" fmla="*/ 167 w 764"/>
                  <a:gd name="T11" fmla="*/ 7 h 993"/>
                  <a:gd name="T12" fmla="*/ 175 w 764"/>
                  <a:gd name="T13" fmla="*/ 11 h 993"/>
                  <a:gd name="T14" fmla="*/ 182 w 764"/>
                  <a:gd name="T15" fmla="*/ 10 h 993"/>
                  <a:gd name="T16" fmla="*/ 190 w 764"/>
                  <a:gd name="T17" fmla="*/ 11 h 993"/>
                  <a:gd name="T18" fmla="*/ 198 w 764"/>
                  <a:gd name="T19" fmla="*/ 12 h 993"/>
                  <a:gd name="T20" fmla="*/ 203 w 764"/>
                  <a:gd name="T21" fmla="*/ 14 h 993"/>
                  <a:gd name="T22" fmla="*/ 204 w 764"/>
                  <a:gd name="T23" fmla="*/ 18 h 993"/>
                  <a:gd name="T24" fmla="*/ 203 w 764"/>
                  <a:gd name="T25" fmla="*/ 23 h 993"/>
                  <a:gd name="T26" fmla="*/ 224 w 764"/>
                  <a:gd name="T27" fmla="*/ 32 h 993"/>
                  <a:gd name="T28" fmla="*/ 243 w 764"/>
                  <a:gd name="T29" fmla="*/ 43 h 993"/>
                  <a:gd name="T30" fmla="*/ 259 w 764"/>
                  <a:gd name="T31" fmla="*/ 54 h 993"/>
                  <a:gd name="T32" fmla="*/ 273 w 764"/>
                  <a:gd name="T33" fmla="*/ 65 h 993"/>
                  <a:gd name="T34" fmla="*/ 277 w 764"/>
                  <a:gd name="T35" fmla="*/ 68 h 993"/>
                  <a:gd name="T36" fmla="*/ 277 w 764"/>
                  <a:gd name="T37" fmla="*/ 73 h 993"/>
                  <a:gd name="T38" fmla="*/ 276 w 764"/>
                  <a:gd name="T39" fmla="*/ 77 h 993"/>
                  <a:gd name="T40" fmla="*/ 271 w 764"/>
                  <a:gd name="T41" fmla="*/ 80 h 993"/>
                  <a:gd name="T42" fmla="*/ 264 w 764"/>
                  <a:gd name="T43" fmla="*/ 84 h 993"/>
                  <a:gd name="T44" fmla="*/ 255 w 764"/>
                  <a:gd name="T45" fmla="*/ 86 h 993"/>
                  <a:gd name="T46" fmla="*/ 245 w 764"/>
                  <a:gd name="T47" fmla="*/ 87 h 993"/>
                  <a:gd name="T48" fmla="*/ 233 w 764"/>
                  <a:gd name="T49" fmla="*/ 88 h 993"/>
                  <a:gd name="T50" fmla="*/ 220 w 764"/>
                  <a:gd name="T51" fmla="*/ 88 h 993"/>
                  <a:gd name="T52" fmla="*/ 208 w 764"/>
                  <a:gd name="T53" fmla="*/ 88 h 993"/>
                  <a:gd name="T54" fmla="*/ 195 w 764"/>
                  <a:gd name="T55" fmla="*/ 87 h 993"/>
                  <a:gd name="T56" fmla="*/ 187 w 764"/>
                  <a:gd name="T57" fmla="*/ 87 h 993"/>
                  <a:gd name="T58" fmla="*/ 181 w 764"/>
                  <a:gd name="T59" fmla="*/ 87 h 993"/>
                  <a:gd name="T60" fmla="*/ 203 w 764"/>
                  <a:gd name="T61" fmla="*/ 89 h 993"/>
                  <a:gd name="T62" fmla="*/ 208 w 764"/>
                  <a:gd name="T63" fmla="*/ 97 h 993"/>
                  <a:gd name="T64" fmla="*/ 210 w 764"/>
                  <a:gd name="T65" fmla="*/ 104 h 993"/>
                  <a:gd name="T66" fmla="*/ 210 w 764"/>
                  <a:gd name="T67" fmla="*/ 112 h 993"/>
                  <a:gd name="T68" fmla="*/ 209 w 764"/>
                  <a:gd name="T69" fmla="*/ 120 h 993"/>
                  <a:gd name="T70" fmla="*/ 192 w 764"/>
                  <a:gd name="T71" fmla="*/ 124 h 993"/>
                  <a:gd name="T72" fmla="*/ 175 w 764"/>
                  <a:gd name="T73" fmla="*/ 129 h 993"/>
                  <a:gd name="T74" fmla="*/ 157 w 764"/>
                  <a:gd name="T75" fmla="*/ 133 h 993"/>
                  <a:gd name="T76" fmla="*/ 136 w 764"/>
                  <a:gd name="T77" fmla="*/ 135 h 993"/>
                  <a:gd name="T78" fmla="*/ 116 w 764"/>
                  <a:gd name="T79" fmla="*/ 137 h 993"/>
                  <a:gd name="T80" fmla="*/ 95 w 764"/>
                  <a:gd name="T81" fmla="*/ 138 h 993"/>
                  <a:gd name="T82" fmla="*/ 74 w 764"/>
                  <a:gd name="T83" fmla="*/ 137 h 993"/>
                  <a:gd name="T84" fmla="*/ 53 w 764"/>
                  <a:gd name="T85" fmla="*/ 136 h 993"/>
                  <a:gd name="T86" fmla="*/ 33 w 764"/>
                  <a:gd name="T87" fmla="*/ 134 h 993"/>
                  <a:gd name="T88" fmla="*/ 14 w 764"/>
                  <a:gd name="T89" fmla="*/ 131 h 993"/>
                  <a:gd name="T90" fmla="*/ 6 w 764"/>
                  <a:gd name="T91" fmla="*/ 112 h 993"/>
                  <a:gd name="T92" fmla="*/ 2 w 764"/>
                  <a:gd name="T93" fmla="*/ 93 h 993"/>
                  <a:gd name="T94" fmla="*/ 0 w 764"/>
                  <a:gd name="T95" fmla="*/ 75 h 993"/>
                  <a:gd name="T96" fmla="*/ 2 w 764"/>
                  <a:gd name="T97" fmla="*/ 56 h 993"/>
                  <a:gd name="T98" fmla="*/ 6 w 764"/>
                  <a:gd name="T99" fmla="*/ 38 h 993"/>
                  <a:gd name="T100" fmla="*/ 5 w 764"/>
                  <a:gd name="T101" fmla="*/ 34 h 993"/>
                  <a:gd name="T102" fmla="*/ 5 w 764"/>
                  <a:gd name="T103" fmla="*/ 31 h 993"/>
                  <a:gd name="T104" fmla="*/ 9 w 764"/>
                  <a:gd name="T105" fmla="*/ 27 h 993"/>
                  <a:gd name="T106" fmla="*/ 14 w 764"/>
                  <a:gd name="T107" fmla="*/ 25 h 993"/>
                  <a:gd name="T108" fmla="*/ 31 w 764"/>
                  <a:gd name="T109" fmla="*/ 20 h 993"/>
                  <a:gd name="T110" fmla="*/ 50 w 764"/>
                  <a:gd name="T111" fmla="*/ 15 h 993"/>
                  <a:gd name="T112" fmla="*/ 70 w 764"/>
                  <a:gd name="T113" fmla="*/ 12 h 993"/>
                  <a:gd name="T114" fmla="*/ 90 w 764"/>
                  <a:gd name="T115" fmla="*/ 9 h 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64" h="993">
                    <a:moveTo>
                      <a:pt x="248" y="63"/>
                    </a:moveTo>
                    <a:lnTo>
                      <a:pt x="257" y="39"/>
                    </a:lnTo>
                    <a:lnTo>
                      <a:pt x="270" y="17"/>
                    </a:lnTo>
                    <a:lnTo>
                      <a:pt x="287" y="0"/>
                    </a:lnTo>
                    <a:lnTo>
                      <a:pt x="427" y="87"/>
                    </a:lnTo>
                    <a:lnTo>
                      <a:pt x="460" y="48"/>
                    </a:lnTo>
                    <a:lnTo>
                      <a:pt x="481" y="78"/>
                    </a:lnTo>
                    <a:lnTo>
                      <a:pt x="503" y="76"/>
                    </a:lnTo>
                    <a:lnTo>
                      <a:pt x="524" y="80"/>
                    </a:lnTo>
                    <a:lnTo>
                      <a:pt x="544" y="89"/>
                    </a:lnTo>
                    <a:lnTo>
                      <a:pt x="559" y="102"/>
                    </a:lnTo>
                    <a:lnTo>
                      <a:pt x="563" y="132"/>
                    </a:lnTo>
                    <a:lnTo>
                      <a:pt x="559" y="164"/>
                    </a:lnTo>
                    <a:lnTo>
                      <a:pt x="617" y="233"/>
                    </a:lnTo>
                    <a:lnTo>
                      <a:pt x="669" y="309"/>
                    </a:lnTo>
                    <a:lnTo>
                      <a:pt x="714" y="387"/>
                    </a:lnTo>
                    <a:lnTo>
                      <a:pt x="753" y="466"/>
                    </a:lnTo>
                    <a:lnTo>
                      <a:pt x="764" y="494"/>
                    </a:lnTo>
                    <a:lnTo>
                      <a:pt x="764" y="525"/>
                    </a:lnTo>
                    <a:lnTo>
                      <a:pt x="759" y="553"/>
                    </a:lnTo>
                    <a:lnTo>
                      <a:pt x="746" y="579"/>
                    </a:lnTo>
                    <a:lnTo>
                      <a:pt x="727" y="602"/>
                    </a:lnTo>
                    <a:lnTo>
                      <a:pt x="703" y="620"/>
                    </a:lnTo>
                    <a:lnTo>
                      <a:pt x="675" y="630"/>
                    </a:lnTo>
                    <a:lnTo>
                      <a:pt x="641" y="637"/>
                    </a:lnTo>
                    <a:lnTo>
                      <a:pt x="606" y="639"/>
                    </a:lnTo>
                    <a:lnTo>
                      <a:pt x="572" y="637"/>
                    </a:lnTo>
                    <a:lnTo>
                      <a:pt x="537" y="630"/>
                    </a:lnTo>
                    <a:lnTo>
                      <a:pt x="516" y="628"/>
                    </a:lnTo>
                    <a:lnTo>
                      <a:pt x="498" y="622"/>
                    </a:lnTo>
                    <a:lnTo>
                      <a:pt x="559" y="645"/>
                    </a:lnTo>
                    <a:lnTo>
                      <a:pt x="572" y="699"/>
                    </a:lnTo>
                    <a:lnTo>
                      <a:pt x="578" y="753"/>
                    </a:lnTo>
                    <a:lnTo>
                      <a:pt x="580" y="807"/>
                    </a:lnTo>
                    <a:lnTo>
                      <a:pt x="576" y="863"/>
                    </a:lnTo>
                    <a:lnTo>
                      <a:pt x="531" y="900"/>
                    </a:lnTo>
                    <a:lnTo>
                      <a:pt x="483" y="932"/>
                    </a:lnTo>
                    <a:lnTo>
                      <a:pt x="432" y="958"/>
                    </a:lnTo>
                    <a:lnTo>
                      <a:pt x="375" y="976"/>
                    </a:lnTo>
                    <a:lnTo>
                      <a:pt x="319" y="989"/>
                    </a:lnTo>
                    <a:lnTo>
                      <a:pt x="263" y="993"/>
                    </a:lnTo>
                    <a:lnTo>
                      <a:pt x="205" y="991"/>
                    </a:lnTo>
                    <a:lnTo>
                      <a:pt x="147" y="980"/>
                    </a:lnTo>
                    <a:lnTo>
                      <a:pt x="93" y="965"/>
                    </a:lnTo>
                    <a:lnTo>
                      <a:pt x="39" y="941"/>
                    </a:lnTo>
                    <a:lnTo>
                      <a:pt x="17" y="807"/>
                    </a:lnTo>
                    <a:lnTo>
                      <a:pt x="4" y="674"/>
                    </a:lnTo>
                    <a:lnTo>
                      <a:pt x="0" y="540"/>
                    </a:lnTo>
                    <a:lnTo>
                      <a:pt x="4" y="406"/>
                    </a:lnTo>
                    <a:lnTo>
                      <a:pt x="17" y="272"/>
                    </a:lnTo>
                    <a:lnTo>
                      <a:pt x="13" y="248"/>
                    </a:lnTo>
                    <a:lnTo>
                      <a:pt x="15" y="223"/>
                    </a:lnTo>
                    <a:lnTo>
                      <a:pt x="24" y="199"/>
                    </a:lnTo>
                    <a:lnTo>
                      <a:pt x="39" y="179"/>
                    </a:lnTo>
                    <a:lnTo>
                      <a:pt x="86" y="141"/>
                    </a:lnTo>
                    <a:lnTo>
                      <a:pt x="136" y="108"/>
                    </a:lnTo>
                    <a:lnTo>
                      <a:pt x="192" y="82"/>
                    </a:lnTo>
                    <a:lnTo>
                      <a:pt x="24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8" name="Freeform 53"/>
              <p:cNvSpPr>
                <a:spLocks noChangeAspect="1"/>
              </p:cNvSpPr>
              <p:nvPr/>
            </p:nvSpPr>
            <p:spPr bwMode="auto">
              <a:xfrm rot="-767878">
                <a:off x="1727" y="1372"/>
                <a:ext cx="151" cy="167"/>
              </a:xfrm>
              <a:custGeom>
                <a:avLst/>
                <a:gdLst>
                  <a:gd name="T0" fmla="*/ 72 w 194"/>
                  <a:gd name="T1" fmla="*/ 22 h 272"/>
                  <a:gd name="T2" fmla="*/ 70 w 194"/>
                  <a:gd name="T3" fmla="*/ 17 h 272"/>
                  <a:gd name="T4" fmla="*/ 65 w 194"/>
                  <a:gd name="T5" fmla="*/ 12 h 272"/>
                  <a:gd name="T6" fmla="*/ 58 w 194"/>
                  <a:gd name="T7" fmla="*/ 9 h 272"/>
                  <a:gd name="T8" fmla="*/ 48 w 194"/>
                  <a:gd name="T9" fmla="*/ 6 h 272"/>
                  <a:gd name="T10" fmla="*/ 48 w 194"/>
                  <a:gd name="T11" fmla="*/ 4 h 272"/>
                  <a:gd name="T12" fmla="*/ 45 w 194"/>
                  <a:gd name="T13" fmla="*/ 1 h 272"/>
                  <a:gd name="T14" fmla="*/ 40 w 194"/>
                  <a:gd name="T15" fmla="*/ 1 h 272"/>
                  <a:gd name="T16" fmla="*/ 34 w 194"/>
                  <a:gd name="T17" fmla="*/ 0 h 272"/>
                  <a:gd name="T18" fmla="*/ 29 w 194"/>
                  <a:gd name="T19" fmla="*/ 2 h 272"/>
                  <a:gd name="T20" fmla="*/ 12 w 194"/>
                  <a:gd name="T21" fmla="*/ 4 h 272"/>
                  <a:gd name="T22" fmla="*/ 5 w 194"/>
                  <a:gd name="T23" fmla="*/ 4 h 272"/>
                  <a:gd name="T24" fmla="*/ 2 w 194"/>
                  <a:gd name="T25" fmla="*/ 6 h 272"/>
                  <a:gd name="T26" fmla="*/ 0 w 194"/>
                  <a:gd name="T27" fmla="*/ 9 h 272"/>
                  <a:gd name="T28" fmla="*/ 2 w 194"/>
                  <a:gd name="T29" fmla="*/ 11 h 272"/>
                  <a:gd name="T30" fmla="*/ 5 w 194"/>
                  <a:gd name="T31" fmla="*/ 13 h 272"/>
                  <a:gd name="T32" fmla="*/ 2 w 194"/>
                  <a:gd name="T33" fmla="*/ 15 h 272"/>
                  <a:gd name="T34" fmla="*/ 0 w 194"/>
                  <a:gd name="T35" fmla="*/ 17 h 272"/>
                  <a:gd name="T36" fmla="*/ 0 w 194"/>
                  <a:gd name="T37" fmla="*/ 18 h 272"/>
                  <a:gd name="T38" fmla="*/ 2 w 194"/>
                  <a:gd name="T39" fmla="*/ 20 h 272"/>
                  <a:gd name="T40" fmla="*/ 7 w 194"/>
                  <a:gd name="T41" fmla="*/ 21 h 272"/>
                  <a:gd name="T42" fmla="*/ 12 w 194"/>
                  <a:gd name="T43" fmla="*/ 22 h 272"/>
                  <a:gd name="T44" fmla="*/ 9 w 194"/>
                  <a:gd name="T45" fmla="*/ 24 h 272"/>
                  <a:gd name="T46" fmla="*/ 10 w 194"/>
                  <a:gd name="T47" fmla="*/ 27 h 272"/>
                  <a:gd name="T48" fmla="*/ 14 w 194"/>
                  <a:gd name="T49" fmla="*/ 29 h 272"/>
                  <a:gd name="T50" fmla="*/ 20 w 194"/>
                  <a:gd name="T51" fmla="*/ 30 h 272"/>
                  <a:gd name="T52" fmla="*/ 26 w 194"/>
                  <a:gd name="T53" fmla="*/ 30 h 272"/>
                  <a:gd name="T54" fmla="*/ 23 w 194"/>
                  <a:gd name="T55" fmla="*/ 31 h 272"/>
                  <a:gd name="T56" fmla="*/ 20 w 194"/>
                  <a:gd name="T57" fmla="*/ 33 h 272"/>
                  <a:gd name="T58" fmla="*/ 20 w 194"/>
                  <a:gd name="T59" fmla="*/ 36 h 272"/>
                  <a:gd name="T60" fmla="*/ 24 w 194"/>
                  <a:gd name="T61" fmla="*/ 37 h 272"/>
                  <a:gd name="T62" fmla="*/ 29 w 194"/>
                  <a:gd name="T63" fmla="*/ 39 h 272"/>
                  <a:gd name="T64" fmla="*/ 34 w 194"/>
                  <a:gd name="T65" fmla="*/ 39 h 272"/>
                  <a:gd name="T66" fmla="*/ 40 w 194"/>
                  <a:gd name="T67" fmla="*/ 38 h 272"/>
                  <a:gd name="T68" fmla="*/ 43 w 194"/>
                  <a:gd name="T69" fmla="*/ 37 h 272"/>
                  <a:gd name="T70" fmla="*/ 53 w 194"/>
                  <a:gd name="T71" fmla="*/ 34 h 272"/>
                  <a:gd name="T72" fmla="*/ 62 w 194"/>
                  <a:gd name="T73" fmla="*/ 31 h 272"/>
                  <a:gd name="T74" fmla="*/ 68 w 194"/>
                  <a:gd name="T75" fmla="*/ 26 h 272"/>
                  <a:gd name="T76" fmla="*/ 72 w 194"/>
                  <a:gd name="T77" fmla="*/ 22 h 2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4" h="272">
                    <a:moveTo>
                      <a:pt x="194" y="155"/>
                    </a:moveTo>
                    <a:lnTo>
                      <a:pt x="190" y="121"/>
                    </a:lnTo>
                    <a:lnTo>
                      <a:pt x="179" y="88"/>
                    </a:lnTo>
                    <a:lnTo>
                      <a:pt x="158" y="60"/>
                    </a:lnTo>
                    <a:lnTo>
                      <a:pt x="132" y="39"/>
                    </a:lnTo>
                    <a:lnTo>
                      <a:pt x="132" y="24"/>
                    </a:lnTo>
                    <a:lnTo>
                      <a:pt x="123" y="9"/>
                    </a:lnTo>
                    <a:lnTo>
                      <a:pt x="110" y="2"/>
                    </a:lnTo>
                    <a:lnTo>
                      <a:pt x="93" y="0"/>
                    </a:lnTo>
                    <a:lnTo>
                      <a:pt x="78" y="15"/>
                    </a:lnTo>
                    <a:lnTo>
                      <a:pt x="33" y="24"/>
                    </a:lnTo>
                    <a:lnTo>
                      <a:pt x="15" y="30"/>
                    </a:lnTo>
                    <a:lnTo>
                      <a:pt x="5" y="45"/>
                    </a:lnTo>
                    <a:lnTo>
                      <a:pt x="0" y="62"/>
                    </a:lnTo>
                    <a:lnTo>
                      <a:pt x="5" y="80"/>
                    </a:lnTo>
                    <a:lnTo>
                      <a:pt x="15" y="93"/>
                    </a:lnTo>
                    <a:lnTo>
                      <a:pt x="7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7" y="142"/>
                    </a:lnTo>
                    <a:lnTo>
                      <a:pt x="18" y="151"/>
                    </a:lnTo>
                    <a:lnTo>
                      <a:pt x="33" y="155"/>
                    </a:lnTo>
                    <a:lnTo>
                      <a:pt x="26" y="170"/>
                    </a:lnTo>
                    <a:lnTo>
                      <a:pt x="28" y="188"/>
                    </a:lnTo>
                    <a:lnTo>
                      <a:pt x="39" y="203"/>
                    </a:lnTo>
                    <a:lnTo>
                      <a:pt x="54" y="209"/>
                    </a:lnTo>
                    <a:lnTo>
                      <a:pt x="71" y="209"/>
                    </a:lnTo>
                    <a:lnTo>
                      <a:pt x="61" y="220"/>
                    </a:lnTo>
                    <a:lnTo>
                      <a:pt x="54" y="235"/>
                    </a:lnTo>
                    <a:lnTo>
                      <a:pt x="56" y="250"/>
                    </a:lnTo>
                    <a:lnTo>
                      <a:pt x="65" y="261"/>
                    </a:lnTo>
                    <a:lnTo>
                      <a:pt x="78" y="270"/>
                    </a:lnTo>
                    <a:lnTo>
                      <a:pt x="93" y="272"/>
                    </a:lnTo>
                    <a:lnTo>
                      <a:pt x="106" y="267"/>
                    </a:lnTo>
                    <a:lnTo>
                      <a:pt x="117" y="257"/>
                    </a:lnTo>
                    <a:lnTo>
                      <a:pt x="145" y="237"/>
                    </a:lnTo>
                    <a:lnTo>
                      <a:pt x="169" y="216"/>
                    </a:lnTo>
                    <a:lnTo>
                      <a:pt x="186" y="185"/>
                    </a:lnTo>
                    <a:lnTo>
                      <a:pt x="194" y="155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9" name="Freeform 54"/>
              <p:cNvSpPr>
                <a:spLocks noChangeAspect="1"/>
              </p:cNvSpPr>
              <p:nvPr/>
            </p:nvSpPr>
            <p:spPr bwMode="auto">
              <a:xfrm rot="-767878">
                <a:off x="1771" y="1381"/>
                <a:ext cx="45" cy="8"/>
              </a:xfrm>
              <a:custGeom>
                <a:avLst/>
                <a:gdLst>
                  <a:gd name="T0" fmla="*/ 0 w 54"/>
                  <a:gd name="T1" fmla="*/ 0 h 15"/>
                  <a:gd name="T2" fmla="*/ 9 w 54"/>
                  <a:gd name="T3" fmla="*/ 1 h 15"/>
                  <a:gd name="T4" fmla="*/ 19 w 54"/>
                  <a:gd name="T5" fmla="*/ 1 h 15"/>
                  <a:gd name="T6" fmla="*/ 27 w 54"/>
                  <a:gd name="T7" fmla="*/ 1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5">
                    <a:moveTo>
                      <a:pt x="0" y="0"/>
                    </a:moveTo>
                    <a:lnTo>
                      <a:pt x="19" y="2"/>
                    </a:lnTo>
                    <a:lnTo>
                      <a:pt x="39" y="6"/>
                    </a:lnTo>
                    <a:lnTo>
                      <a:pt x="54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0" name="Freeform 55"/>
              <p:cNvSpPr>
                <a:spLocks noChangeAspect="1"/>
              </p:cNvSpPr>
              <p:nvPr/>
            </p:nvSpPr>
            <p:spPr bwMode="auto">
              <a:xfrm rot="-767878">
                <a:off x="1727" y="1416"/>
                <a:ext cx="80" cy="9"/>
              </a:xfrm>
              <a:custGeom>
                <a:avLst/>
                <a:gdLst>
                  <a:gd name="T0" fmla="*/ 0 w 95"/>
                  <a:gd name="T1" fmla="*/ 2 h 18"/>
                  <a:gd name="T2" fmla="*/ 16 w 95"/>
                  <a:gd name="T3" fmla="*/ 1 h 18"/>
                  <a:gd name="T4" fmla="*/ 32 w 95"/>
                  <a:gd name="T5" fmla="*/ 0 h 18"/>
                  <a:gd name="T6" fmla="*/ 47 w 95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18">
                    <a:moveTo>
                      <a:pt x="0" y="18"/>
                    </a:moveTo>
                    <a:lnTo>
                      <a:pt x="31" y="7"/>
                    </a:lnTo>
                    <a:lnTo>
                      <a:pt x="63" y="0"/>
                    </a:lnTo>
                    <a:lnTo>
                      <a:pt x="95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1" name="Freeform 56"/>
              <p:cNvSpPr>
                <a:spLocks noChangeAspect="1"/>
              </p:cNvSpPr>
              <p:nvPr/>
            </p:nvSpPr>
            <p:spPr bwMode="auto">
              <a:xfrm rot="-767878">
                <a:off x="1754" y="1451"/>
                <a:ext cx="79" cy="9"/>
              </a:xfrm>
              <a:custGeom>
                <a:avLst/>
                <a:gdLst>
                  <a:gd name="T0" fmla="*/ 0 w 99"/>
                  <a:gd name="T1" fmla="*/ 1 h 23"/>
                  <a:gd name="T2" fmla="*/ 9 w 99"/>
                  <a:gd name="T3" fmla="*/ 0 h 23"/>
                  <a:gd name="T4" fmla="*/ 19 w 99"/>
                  <a:gd name="T5" fmla="*/ 0 h 23"/>
                  <a:gd name="T6" fmla="*/ 30 w 99"/>
                  <a:gd name="T7" fmla="*/ 0 h 23"/>
                  <a:gd name="T8" fmla="*/ 40 w 9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3">
                    <a:moveTo>
                      <a:pt x="0" y="23"/>
                    </a:moveTo>
                    <a:lnTo>
                      <a:pt x="21" y="10"/>
                    </a:lnTo>
                    <a:lnTo>
                      <a:pt x="47" y="2"/>
                    </a:lnTo>
                    <a:lnTo>
                      <a:pt x="73" y="0"/>
                    </a:lnTo>
                    <a:lnTo>
                      <a:pt x="9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2" name="Freeform 57"/>
              <p:cNvSpPr>
                <a:spLocks noChangeAspect="1"/>
              </p:cNvSpPr>
              <p:nvPr/>
            </p:nvSpPr>
            <p:spPr bwMode="auto">
              <a:xfrm rot="-767878">
                <a:off x="1780" y="1477"/>
                <a:ext cx="53" cy="18"/>
              </a:xfrm>
              <a:custGeom>
                <a:avLst/>
                <a:gdLst>
                  <a:gd name="T0" fmla="*/ 0 w 61"/>
                  <a:gd name="T1" fmla="*/ 4 h 30"/>
                  <a:gd name="T2" fmla="*/ 16 w 61"/>
                  <a:gd name="T3" fmla="*/ 2 h 30"/>
                  <a:gd name="T4" fmla="*/ 35 w 61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30">
                    <a:moveTo>
                      <a:pt x="0" y="30"/>
                    </a:moveTo>
                    <a:lnTo>
                      <a:pt x="28" y="13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3" name="Freeform 58"/>
              <p:cNvSpPr>
                <a:spLocks noChangeAspect="1"/>
              </p:cNvSpPr>
              <p:nvPr/>
            </p:nvSpPr>
            <p:spPr bwMode="auto">
              <a:xfrm rot="-767878">
                <a:off x="1913" y="1337"/>
                <a:ext cx="142" cy="88"/>
              </a:xfrm>
              <a:custGeom>
                <a:avLst/>
                <a:gdLst>
                  <a:gd name="T0" fmla="*/ 0 w 176"/>
                  <a:gd name="T1" fmla="*/ 11 h 133"/>
                  <a:gd name="T2" fmla="*/ 0 w 176"/>
                  <a:gd name="T3" fmla="*/ 6 h 133"/>
                  <a:gd name="T4" fmla="*/ 3 w 176"/>
                  <a:gd name="T5" fmla="*/ 3 h 133"/>
                  <a:gd name="T6" fmla="*/ 9 w 176"/>
                  <a:gd name="T7" fmla="*/ 0 h 133"/>
                  <a:gd name="T8" fmla="*/ 23 w 176"/>
                  <a:gd name="T9" fmla="*/ 1 h 133"/>
                  <a:gd name="T10" fmla="*/ 37 w 176"/>
                  <a:gd name="T11" fmla="*/ 2 h 133"/>
                  <a:gd name="T12" fmla="*/ 50 w 176"/>
                  <a:gd name="T13" fmla="*/ 6 h 133"/>
                  <a:gd name="T14" fmla="*/ 61 w 176"/>
                  <a:gd name="T15" fmla="*/ 9 h 133"/>
                  <a:gd name="T16" fmla="*/ 69 w 176"/>
                  <a:gd name="T17" fmla="*/ 15 h 133"/>
                  <a:gd name="T18" fmla="*/ 75 w 176"/>
                  <a:gd name="T19" fmla="*/ 21 h 133"/>
                  <a:gd name="T20" fmla="*/ 69 w 176"/>
                  <a:gd name="T21" fmla="*/ 22 h 133"/>
                  <a:gd name="T22" fmla="*/ 61 w 176"/>
                  <a:gd name="T23" fmla="*/ 25 h 133"/>
                  <a:gd name="T24" fmla="*/ 51 w 176"/>
                  <a:gd name="T25" fmla="*/ 25 h 133"/>
                  <a:gd name="T26" fmla="*/ 42 w 176"/>
                  <a:gd name="T27" fmla="*/ 25 h 133"/>
                  <a:gd name="T28" fmla="*/ 34 w 176"/>
                  <a:gd name="T29" fmla="*/ 20 h 133"/>
                  <a:gd name="T30" fmla="*/ 23 w 176"/>
                  <a:gd name="T31" fmla="*/ 16 h 133"/>
                  <a:gd name="T32" fmla="*/ 12 w 176"/>
                  <a:gd name="T33" fmla="*/ 13 h 133"/>
                  <a:gd name="T34" fmla="*/ 0 w 176"/>
                  <a:gd name="T35" fmla="*/ 11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" h="133">
                    <a:moveTo>
                      <a:pt x="0" y="54"/>
                    </a:moveTo>
                    <a:lnTo>
                      <a:pt x="0" y="32"/>
                    </a:lnTo>
                    <a:lnTo>
                      <a:pt x="8" y="13"/>
                    </a:lnTo>
                    <a:lnTo>
                      <a:pt x="21" y="0"/>
                    </a:lnTo>
                    <a:lnTo>
                      <a:pt x="56" y="2"/>
                    </a:lnTo>
                    <a:lnTo>
                      <a:pt x="88" y="10"/>
                    </a:lnTo>
                    <a:lnTo>
                      <a:pt x="118" y="28"/>
                    </a:lnTo>
                    <a:lnTo>
                      <a:pt x="144" y="49"/>
                    </a:lnTo>
                    <a:lnTo>
                      <a:pt x="164" y="77"/>
                    </a:lnTo>
                    <a:lnTo>
                      <a:pt x="176" y="108"/>
                    </a:lnTo>
                    <a:lnTo>
                      <a:pt x="161" y="120"/>
                    </a:lnTo>
                    <a:lnTo>
                      <a:pt x="142" y="131"/>
                    </a:lnTo>
                    <a:lnTo>
                      <a:pt x="120" y="133"/>
                    </a:lnTo>
                    <a:lnTo>
                      <a:pt x="99" y="131"/>
                    </a:lnTo>
                    <a:lnTo>
                      <a:pt x="79" y="105"/>
                    </a:lnTo>
                    <a:lnTo>
                      <a:pt x="56" y="84"/>
                    </a:lnTo>
                    <a:lnTo>
                      <a:pt x="30" y="6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4" name="Freeform 59"/>
              <p:cNvSpPr>
                <a:spLocks noChangeAspect="1"/>
              </p:cNvSpPr>
              <p:nvPr/>
            </p:nvSpPr>
            <p:spPr bwMode="auto">
              <a:xfrm rot="-767878">
                <a:off x="1922" y="1346"/>
                <a:ext cx="18" cy="17"/>
              </a:xfrm>
              <a:custGeom>
                <a:avLst/>
                <a:gdLst>
                  <a:gd name="T0" fmla="*/ 8 w 24"/>
                  <a:gd name="T1" fmla="*/ 0 h 30"/>
                  <a:gd name="T2" fmla="*/ 5 w 24"/>
                  <a:gd name="T3" fmla="*/ 1 h 30"/>
                  <a:gd name="T4" fmla="*/ 2 w 24"/>
                  <a:gd name="T5" fmla="*/ 2 h 30"/>
                  <a:gd name="T6" fmla="*/ 0 w 24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3" y="6"/>
                    </a:lnTo>
                    <a:lnTo>
                      <a:pt x="7" y="17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5" name="Freeform 60"/>
              <p:cNvSpPr>
                <a:spLocks noChangeAspect="1"/>
              </p:cNvSpPr>
              <p:nvPr/>
            </p:nvSpPr>
            <p:spPr bwMode="auto">
              <a:xfrm rot="-767878">
                <a:off x="1621" y="1407"/>
                <a:ext cx="425" cy="246"/>
              </a:xfrm>
              <a:custGeom>
                <a:avLst/>
                <a:gdLst>
                  <a:gd name="T0" fmla="*/ 0 w 544"/>
                  <a:gd name="T1" fmla="*/ 9 h 403"/>
                  <a:gd name="T2" fmla="*/ 9 w 544"/>
                  <a:gd name="T3" fmla="*/ 11 h 403"/>
                  <a:gd name="T4" fmla="*/ 14 w 544"/>
                  <a:gd name="T5" fmla="*/ 18 h 403"/>
                  <a:gd name="T6" fmla="*/ 23 w 544"/>
                  <a:gd name="T7" fmla="*/ 26 h 403"/>
                  <a:gd name="T8" fmla="*/ 34 w 544"/>
                  <a:gd name="T9" fmla="*/ 33 h 403"/>
                  <a:gd name="T10" fmla="*/ 46 w 544"/>
                  <a:gd name="T11" fmla="*/ 40 h 403"/>
                  <a:gd name="T12" fmla="*/ 61 w 544"/>
                  <a:gd name="T13" fmla="*/ 46 h 403"/>
                  <a:gd name="T14" fmla="*/ 77 w 544"/>
                  <a:gd name="T15" fmla="*/ 51 h 403"/>
                  <a:gd name="T16" fmla="*/ 95 w 544"/>
                  <a:gd name="T17" fmla="*/ 56 h 403"/>
                  <a:gd name="T18" fmla="*/ 109 w 544"/>
                  <a:gd name="T19" fmla="*/ 56 h 403"/>
                  <a:gd name="T20" fmla="*/ 122 w 544"/>
                  <a:gd name="T21" fmla="*/ 54 h 403"/>
                  <a:gd name="T22" fmla="*/ 134 w 544"/>
                  <a:gd name="T23" fmla="*/ 52 h 403"/>
                  <a:gd name="T24" fmla="*/ 145 w 544"/>
                  <a:gd name="T25" fmla="*/ 48 h 403"/>
                  <a:gd name="T26" fmla="*/ 165 w 544"/>
                  <a:gd name="T27" fmla="*/ 37 h 403"/>
                  <a:gd name="T28" fmla="*/ 184 w 544"/>
                  <a:gd name="T29" fmla="*/ 25 h 403"/>
                  <a:gd name="T30" fmla="*/ 202 w 544"/>
                  <a:gd name="T31" fmla="*/ 13 h 403"/>
                  <a:gd name="T32" fmla="*/ 190 w 544"/>
                  <a:gd name="T33" fmla="*/ 8 h 403"/>
                  <a:gd name="T34" fmla="*/ 176 w 544"/>
                  <a:gd name="T35" fmla="*/ 3 h 403"/>
                  <a:gd name="T36" fmla="*/ 159 w 544"/>
                  <a:gd name="T37" fmla="*/ 0 h 403"/>
                  <a:gd name="T38" fmla="*/ 133 w 544"/>
                  <a:gd name="T39" fmla="*/ 13 h 4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44" h="403">
                    <a:moveTo>
                      <a:pt x="0" y="62"/>
                    </a:moveTo>
                    <a:lnTo>
                      <a:pt x="24" y="77"/>
                    </a:lnTo>
                    <a:lnTo>
                      <a:pt x="39" y="133"/>
                    </a:lnTo>
                    <a:lnTo>
                      <a:pt x="61" y="187"/>
                    </a:lnTo>
                    <a:lnTo>
                      <a:pt x="91" y="239"/>
                    </a:lnTo>
                    <a:lnTo>
                      <a:pt x="123" y="287"/>
                    </a:lnTo>
                    <a:lnTo>
                      <a:pt x="164" y="332"/>
                    </a:lnTo>
                    <a:lnTo>
                      <a:pt x="208" y="371"/>
                    </a:lnTo>
                    <a:lnTo>
                      <a:pt x="255" y="403"/>
                    </a:lnTo>
                    <a:lnTo>
                      <a:pt x="292" y="401"/>
                    </a:lnTo>
                    <a:lnTo>
                      <a:pt x="328" y="390"/>
                    </a:lnTo>
                    <a:lnTo>
                      <a:pt x="361" y="373"/>
                    </a:lnTo>
                    <a:lnTo>
                      <a:pt x="389" y="349"/>
                    </a:lnTo>
                    <a:lnTo>
                      <a:pt x="443" y="265"/>
                    </a:lnTo>
                    <a:lnTo>
                      <a:pt x="494" y="181"/>
                    </a:lnTo>
                    <a:lnTo>
                      <a:pt x="544" y="92"/>
                    </a:lnTo>
                    <a:lnTo>
                      <a:pt x="510" y="56"/>
                    </a:lnTo>
                    <a:lnTo>
                      <a:pt x="471" y="25"/>
                    </a:lnTo>
                    <a:lnTo>
                      <a:pt x="428" y="0"/>
                    </a:lnTo>
                    <a:lnTo>
                      <a:pt x="356" y="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6" name="Freeform 61"/>
              <p:cNvSpPr>
                <a:spLocks noChangeAspect="1"/>
              </p:cNvSpPr>
              <p:nvPr/>
            </p:nvSpPr>
            <p:spPr bwMode="auto">
              <a:xfrm rot="-767878">
                <a:off x="1895" y="1425"/>
                <a:ext cx="45" cy="17"/>
              </a:xfrm>
              <a:custGeom>
                <a:avLst/>
                <a:gdLst>
                  <a:gd name="T0" fmla="*/ 0 w 54"/>
                  <a:gd name="T1" fmla="*/ 0 h 38"/>
                  <a:gd name="T2" fmla="*/ 8 w 54"/>
                  <a:gd name="T3" fmla="*/ 0 h 38"/>
                  <a:gd name="T4" fmla="*/ 16 w 54"/>
                  <a:gd name="T5" fmla="*/ 0 h 38"/>
                  <a:gd name="T6" fmla="*/ 23 w 54"/>
                  <a:gd name="T7" fmla="*/ 1 h 38"/>
                  <a:gd name="T8" fmla="*/ 27 w 54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0" y="0"/>
                    </a:moveTo>
                    <a:lnTo>
                      <a:pt x="17" y="4"/>
                    </a:lnTo>
                    <a:lnTo>
                      <a:pt x="33" y="12"/>
                    </a:lnTo>
                    <a:lnTo>
                      <a:pt x="46" y="23"/>
                    </a:lnTo>
                    <a:lnTo>
                      <a:pt x="54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7" name="Line 62"/>
              <p:cNvSpPr>
                <a:spLocks noChangeAspect="1" noChangeShapeType="1"/>
              </p:cNvSpPr>
              <p:nvPr/>
            </p:nvSpPr>
            <p:spPr bwMode="auto">
              <a:xfrm rot="-767878">
                <a:off x="1940" y="1310"/>
                <a:ext cx="17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8" name="Freeform 63"/>
              <p:cNvSpPr>
                <a:spLocks noChangeAspect="1"/>
              </p:cNvSpPr>
              <p:nvPr/>
            </p:nvSpPr>
            <p:spPr bwMode="auto">
              <a:xfrm rot="-767878">
                <a:off x="1833" y="1530"/>
                <a:ext cx="18" cy="35"/>
              </a:xfrm>
              <a:custGeom>
                <a:avLst/>
                <a:gdLst>
                  <a:gd name="T0" fmla="*/ 0 w 17"/>
                  <a:gd name="T1" fmla="*/ 0 h 62"/>
                  <a:gd name="T2" fmla="*/ 15 w 17"/>
                  <a:gd name="T3" fmla="*/ 1 h 62"/>
                  <a:gd name="T4" fmla="*/ 21 w 17"/>
                  <a:gd name="T5" fmla="*/ 3 h 62"/>
                  <a:gd name="T6" fmla="*/ 21 w 17"/>
                  <a:gd name="T7" fmla="*/ 5 h 62"/>
                  <a:gd name="T8" fmla="*/ 19 w 17"/>
                  <a:gd name="T9" fmla="*/ 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11" y="13"/>
                    </a:lnTo>
                    <a:lnTo>
                      <a:pt x="17" y="28"/>
                    </a:lnTo>
                    <a:lnTo>
                      <a:pt x="17" y="45"/>
                    </a:lnTo>
                    <a:lnTo>
                      <a:pt x="15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9" name="Freeform 64"/>
              <p:cNvSpPr>
                <a:spLocks noChangeAspect="1"/>
              </p:cNvSpPr>
              <p:nvPr/>
            </p:nvSpPr>
            <p:spPr bwMode="auto">
              <a:xfrm rot="-767878">
                <a:off x="1851" y="1504"/>
                <a:ext cx="27" cy="52"/>
              </a:xfrm>
              <a:custGeom>
                <a:avLst/>
                <a:gdLst>
                  <a:gd name="T0" fmla="*/ 0 w 39"/>
                  <a:gd name="T1" fmla="*/ 0 h 77"/>
                  <a:gd name="T2" fmla="*/ 6 w 39"/>
                  <a:gd name="T3" fmla="*/ 7 h 77"/>
                  <a:gd name="T4" fmla="*/ 9 w 39"/>
                  <a:gd name="T5" fmla="*/ 16 h 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77">
                    <a:moveTo>
                      <a:pt x="0" y="0"/>
                    </a:moveTo>
                    <a:lnTo>
                      <a:pt x="24" y="36"/>
                    </a:lnTo>
                    <a:lnTo>
                      <a:pt x="39" y="7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0" name="Freeform 65"/>
              <p:cNvSpPr>
                <a:spLocks noChangeAspect="1"/>
              </p:cNvSpPr>
              <p:nvPr/>
            </p:nvSpPr>
            <p:spPr bwMode="auto">
              <a:xfrm rot="-767878">
                <a:off x="1816" y="1530"/>
                <a:ext cx="9" cy="18"/>
              </a:xfrm>
              <a:custGeom>
                <a:avLst/>
                <a:gdLst>
                  <a:gd name="T0" fmla="*/ 0 w 6"/>
                  <a:gd name="T1" fmla="*/ 0 h 39"/>
                  <a:gd name="T2" fmla="*/ 32 w 6"/>
                  <a:gd name="T3" fmla="*/ 0 h 39"/>
                  <a:gd name="T4" fmla="*/ 32 w 6"/>
                  <a:gd name="T5" fmla="*/ 1 h 39"/>
                  <a:gd name="T6" fmla="*/ 0 w 6"/>
                  <a:gd name="T7" fmla="*/ 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9">
                    <a:moveTo>
                      <a:pt x="0" y="0"/>
                    </a:moveTo>
                    <a:lnTo>
                      <a:pt x="6" y="13"/>
                    </a:lnTo>
                    <a:lnTo>
                      <a:pt x="6" y="26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1" name="Freeform 66"/>
              <p:cNvSpPr>
                <a:spLocks noChangeAspect="1"/>
              </p:cNvSpPr>
              <p:nvPr/>
            </p:nvSpPr>
            <p:spPr bwMode="auto">
              <a:xfrm rot="-767878">
                <a:off x="1851" y="1214"/>
                <a:ext cx="44" cy="44"/>
              </a:xfrm>
              <a:custGeom>
                <a:avLst/>
                <a:gdLst>
                  <a:gd name="T0" fmla="*/ 24 w 54"/>
                  <a:gd name="T1" fmla="*/ 0 h 78"/>
                  <a:gd name="T2" fmla="*/ 13 w 54"/>
                  <a:gd name="T3" fmla="*/ 4 h 78"/>
                  <a:gd name="T4" fmla="*/ 0 w 54"/>
                  <a:gd name="T5" fmla="*/ 8 h 78"/>
                  <a:gd name="T6" fmla="*/ 0 w 54"/>
                  <a:gd name="T7" fmla="*/ 3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78">
                    <a:moveTo>
                      <a:pt x="54" y="0"/>
                    </a:moveTo>
                    <a:lnTo>
                      <a:pt x="30" y="41"/>
                    </a:lnTo>
                    <a:lnTo>
                      <a:pt x="0" y="7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2" name="Freeform 67"/>
              <p:cNvSpPr>
                <a:spLocks noChangeAspect="1"/>
              </p:cNvSpPr>
              <p:nvPr/>
            </p:nvSpPr>
            <p:spPr bwMode="auto">
              <a:xfrm rot="-767878">
                <a:off x="1727" y="1231"/>
                <a:ext cx="36" cy="27"/>
              </a:xfrm>
              <a:custGeom>
                <a:avLst/>
                <a:gdLst>
                  <a:gd name="T0" fmla="*/ 0 w 46"/>
                  <a:gd name="T1" fmla="*/ 0 h 39"/>
                  <a:gd name="T2" fmla="*/ 4 w 46"/>
                  <a:gd name="T3" fmla="*/ 4 h 39"/>
                  <a:gd name="T4" fmla="*/ 10 w 46"/>
                  <a:gd name="T5" fmla="*/ 7 h 39"/>
                  <a:gd name="T6" fmla="*/ 17 w 46"/>
                  <a:gd name="T7" fmla="*/ 9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9">
                    <a:moveTo>
                      <a:pt x="0" y="0"/>
                    </a:moveTo>
                    <a:lnTo>
                      <a:pt x="11" y="17"/>
                    </a:lnTo>
                    <a:lnTo>
                      <a:pt x="28" y="30"/>
                    </a:lnTo>
                    <a:lnTo>
                      <a:pt x="46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3" name="Line 68"/>
              <p:cNvSpPr>
                <a:spLocks noChangeAspect="1" noChangeShapeType="1"/>
              </p:cNvSpPr>
              <p:nvPr/>
            </p:nvSpPr>
            <p:spPr bwMode="auto">
              <a:xfrm rot="-767878">
                <a:off x="1878" y="1258"/>
                <a:ext cx="9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4" name="Freeform 69"/>
              <p:cNvSpPr>
                <a:spLocks noChangeAspect="1"/>
              </p:cNvSpPr>
              <p:nvPr/>
            </p:nvSpPr>
            <p:spPr bwMode="auto">
              <a:xfrm rot="-767878">
                <a:off x="1612" y="1486"/>
                <a:ext cx="18" cy="35"/>
              </a:xfrm>
              <a:custGeom>
                <a:avLst/>
                <a:gdLst>
                  <a:gd name="T0" fmla="*/ 0 w 20"/>
                  <a:gd name="T1" fmla="*/ 0 h 64"/>
                  <a:gd name="T2" fmla="*/ 6 w 20"/>
                  <a:gd name="T3" fmla="*/ 1 h 64"/>
                  <a:gd name="T4" fmla="*/ 12 w 20"/>
                  <a:gd name="T5" fmla="*/ 3 h 64"/>
                  <a:gd name="T6" fmla="*/ 13 w 20"/>
                  <a:gd name="T7" fmla="*/ 4 h 64"/>
                  <a:gd name="T8" fmla="*/ 12 w 20"/>
                  <a:gd name="T9" fmla="*/ 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4">
                    <a:moveTo>
                      <a:pt x="0" y="0"/>
                    </a:moveTo>
                    <a:lnTo>
                      <a:pt x="10" y="13"/>
                    </a:lnTo>
                    <a:lnTo>
                      <a:pt x="17" y="30"/>
                    </a:lnTo>
                    <a:lnTo>
                      <a:pt x="20" y="45"/>
                    </a:lnTo>
                    <a:lnTo>
                      <a:pt x="17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5" name="Freeform 70"/>
              <p:cNvSpPr>
                <a:spLocks noChangeAspect="1"/>
              </p:cNvSpPr>
              <p:nvPr/>
            </p:nvSpPr>
            <p:spPr bwMode="auto">
              <a:xfrm rot="-767878">
                <a:off x="1771" y="1565"/>
                <a:ext cx="27" cy="35"/>
              </a:xfrm>
              <a:custGeom>
                <a:avLst/>
                <a:gdLst>
                  <a:gd name="T0" fmla="*/ 0 w 42"/>
                  <a:gd name="T1" fmla="*/ 0 h 45"/>
                  <a:gd name="T2" fmla="*/ 2 w 42"/>
                  <a:gd name="T3" fmla="*/ 0 h 45"/>
                  <a:gd name="T4" fmla="*/ 4 w 42"/>
                  <a:gd name="T5" fmla="*/ 2 h 45"/>
                  <a:gd name="T6" fmla="*/ 6 w 42"/>
                  <a:gd name="T7" fmla="*/ 4 h 45"/>
                  <a:gd name="T8" fmla="*/ 7 w 42"/>
                  <a:gd name="T9" fmla="*/ 7 h 45"/>
                  <a:gd name="T10" fmla="*/ 7 w 42"/>
                  <a:gd name="T11" fmla="*/ 12 h 45"/>
                  <a:gd name="T12" fmla="*/ 7 w 42"/>
                  <a:gd name="T13" fmla="*/ 16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0" y="0"/>
                    </a:moveTo>
                    <a:lnTo>
                      <a:pt x="13" y="0"/>
                    </a:lnTo>
                    <a:lnTo>
                      <a:pt x="25" y="3"/>
                    </a:lnTo>
                    <a:lnTo>
                      <a:pt x="35" y="10"/>
                    </a:lnTo>
                    <a:lnTo>
                      <a:pt x="41" y="20"/>
                    </a:lnTo>
                    <a:lnTo>
                      <a:pt x="42" y="32"/>
                    </a:lnTo>
                    <a:lnTo>
                      <a:pt x="41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386" name="Group 71"/>
              <p:cNvGrpSpPr>
                <a:grpSpLocks noChangeAspect="1"/>
              </p:cNvGrpSpPr>
              <p:nvPr/>
            </p:nvGrpSpPr>
            <p:grpSpPr bwMode="auto">
              <a:xfrm rot="-767878">
                <a:off x="1701" y="941"/>
                <a:ext cx="256" cy="18"/>
                <a:chOff x="3172" y="1618"/>
                <a:chExt cx="339" cy="28"/>
              </a:xfrm>
            </p:grpSpPr>
            <p:sp>
              <p:nvSpPr>
                <p:cNvPr id="395" name="Freeform 72"/>
                <p:cNvSpPr>
                  <a:spLocks noChangeAspect="1"/>
                </p:cNvSpPr>
                <p:nvPr/>
              </p:nvSpPr>
              <p:spPr bwMode="auto">
                <a:xfrm>
                  <a:off x="3172" y="1634"/>
                  <a:ext cx="121" cy="12"/>
                </a:xfrm>
                <a:custGeom>
                  <a:avLst/>
                  <a:gdLst>
                    <a:gd name="T0" fmla="*/ 0 w 121"/>
                    <a:gd name="T1" fmla="*/ 12 h 12"/>
                    <a:gd name="T2" fmla="*/ 30 w 121"/>
                    <a:gd name="T3" fmla="*/ 4 h 12"/>
                    <a:gd name="T4" fmla="*/ 61 w 121"/>
                    <a:gd name="T5" fmla="*/ 0 h 12"/>
                    <a:gd name="T6" fmla="*/ 91 w 121"/>
                    <a:gd name="T7" fmla="*/ 2 h 12"/>
                    <a:gd name="T8" fmla="*/ 121 w 121"/>
                    <a:gd name="T9" fmla="*/ 1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12">
                      <a:moveTo>
                        <a:pt x="0" y="12"/>
                      </a:moveTo>
                      <a:lnTo>
                        <a:pt x="30" y="4"/>
                      </a:lnTo>
                      <a:lnTo>
                        <a:pt x="61" y="0"/>
                      </a:lnTo>
                      <a:lnTo>
                        <a:pt x="91" y="2"/>
                      </a:lnTo>
                      <a:lnTo>
                        <a:pt x="121" y="10"/>
                      </a:lnTo>
                    </a:path>
                  </a:pathLst>
                </a:custGeom>
                <a:noFill/>
                <a:ln w="555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6" name="Freeform 73"/>
                <p:cNvSpPr>
                  <a:spLocks noChangeAspect="1"/>
                </p:cNvSpPr>
                <p:nvPr/>
              </p:nvSpPr>
              <p:spPr bwMode="auto">
                <a:xfrm>
                  <a:off x="3392" y="1618"/>
                  <a:ext cx="119" cy="16"/>
                </a:xfrm>
                <a:custGeom>
                  <a:avLst/>
                  <a:gdLst>
                    <a:gd name="T0" fmla="*/ 119 w 119"/>
                    <a:gd name="T1" fmla="*/ 7 h 16"/>
                    <a:gd name="T2" fmla="*/ 89 w 119"/>
                    <a:gd name="T3" fmla="*/ 0 h 16"/>
                    <a:gd name="T4" fmla="*/ 59 w 119"/>
                    <a:gd name="T5" fmla="*/ 0 h 16"/>
                    <a:gd name="T6" fmla="*/ 28 w 119"/>
                    <a:gd name="T7" fmla="*/ 5 h 16"/>
                    <a:gd name="T8" fmla="*/ 0 w 119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16">
                      <a:moveTo>
                        <a:pt x="119" y="7"/>
                      </a:moveTo>
                      <a:lnTo>
                        <a:pt x="89" y="0"/>
                      </a:lnTo>
                      <a:lnTo>
                        <a:pt x="59" y="0"/>
                      </a:lnTo>
                      <a:lnTo>
                        <a:pt x="28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555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87" name="Freeform 74"/>
              <p:cNvSpPr>
                <a:spLocks noChangeAspect="1"/>
              </p:cNvSpPr>
              <p:nvPr/>
            </p:nvSpPr>
            <p:spPr bwMode="auto">
              <a:xfrm rot="-767878">
                <a:off x="1568" y="880"/>
                <a:ext cx="425" cy="140"/>
              </a:xfrm>
              <a:custGeom>
                <a:avLst/>
                <a:gdLst>
                  <a:gd name="T0" fmla="*/ 142 w 550"/>
                  <a:gd name="T1" fmla="*/ 0 h 231"/>
                  <a:gd name="T2" fmla="*/ 165 w 550"/>
                  <a:gd name="T3" fmla="*/ 1 h 231"/>
                  <a:gd name="T4" fmla="*/ 184 w 550"/>
                  <a:gd name="T5" fmla="*/ 6 h 231"/>
                  <a:gd name="T6" fmla="*/ 196 w 550"/>
                  <a:gd name="T7" fmla="*/ 13 h 231"/>
                  <a:gd name="T8" fmla="*/ 171 w 550"/>
                  <a:gd name="T9" fmla="*/ 8 h 231"/>
                  <a:gd name="T10" fmla="*/ 165 w 550"/>
                  <a:gd name="T11" fmla="*/ 11 h 231"/>
                  <a:gd name="T12" fmla="*/ 165 w 550"/>
                  <a:gd name="T13" fmla="*/ 13 h 231"/>
                  <a:gd name="T14" fmla="*/ 150 w 550"/>
                  <a:gd name="T15" fmla="*/ 8 h 231"/>
                  <a:gd name="T16" fmla="*/ 131 w 550"/>
                  <a:gd name="T17" fmla="*/ 8 h 231"/>
                  <a:gd name="T18" fmla="*/ 152 w 550"/>
                  <a:gd name="T19" fmla="*/ 19 h 231"/>
                  <a:gd name="T20" fmla="*/ 138 w 550"/>
                  <a:gd name="T21" fmla="*/ 13 h 231"/>
                  <a:gd name="T22" fmla="*/ 120 w 550"/>
                  <a:gd name="T23" fmla="*/ 9 h 231"/>
                  <a:gd name="T24" fmla="*/ 117 w 550"/>
                  <a:gd name="T25" fmla="*/ 10 h 231"/>
                  <a:gd name="T26" fmla="*/ 128 w 550"/>
                  <a:gd name="T27" fmla="*/ 15 h 231"/>
                  <a:gd name="T28" fmla="*/ 123 w 550"/>
                  <a:gd name="T29" fmla="*/ 16 h 231"/>
                  <a:gd name="T30" fmla="*/ 103 w 550"/>
                  <a:gd name="T31" fmla="*/ 12 h 231"/>
                  <a:gd name="T32" fmla="*/ 80 w 550"/>
                  <a:gd name="T33" fmla="*/ 10 h 231"/>
                  <a:gd name="T34" fmla="*/ 99 w 550"/>
                  <a:gd name="T35" fmla="*/ 17 h 231"/>
                  <a:gd name="T36" fmla="*/ 80 w 550"/>
                  <a:gd name="T37" fmla="*/ 13 h 231"/>
                  <a:gd name="T38" fmla="*/ 60 w 550"/>
                  <a:gd name="T39" fmla="*/ 12 h 231"/>
                  <a:gd name="T40" fmla="*/ 70 w 550"/>
                  <a:gd name="T41" fmla="*/ 15 h 231"/>
                  <a:gd name="T42" fmla="*/ 77 w 550"/>
                  <a:gd name="T43" fmla="*/ 19 h 231"/>
                  <a:gd name="T44" fmla="*/ 66 w 550"/>
                  <a:gd name="T45" fmla="*/ 15 h 231"/>
                  <a:gd name="T46" fmla="*/ 52 w 550"/>
                  <a:gd name="T47" fmla="*/ 14 h 231"/>
                  <a:gd name="T48" fmla="*/ 39 w 550"/>
                  <a:gd name="T49" fmla="*/ 17 h 231"/>
                  <a:gd name="T50" fmla="*/ 36 w 550"/>
                  <a:gd name="T51" fmla="*/ 27 h 231"/>
                  <a:gd name="T52" fmla="*/ 26 w 550"/>
                  <a:gd name="T53" fmla="*/ 32 h 231"/>
                  <a:gd name="T54" fmla="*/ 19 w 550"/>
                  <a:gd name="T55" fmla="*/ 22 h 231"/>
                  <a:gd name="T56" fmla="*/ 7 w 550"/>
                  <a:gd name="T57" fmla="*/ 20 h 231"/>
                  <a:gd name="T58" fmla="*/ 25 w 550"/>
                  <a:gd name="T59" fmla="*/ 15 h 231"/>
                  <a:gd name="T60" fmla="*/ 77 w 550"/>
                  <a:gd name="T61" fmla="*/ 7 h 231"/>
                  <a:gd name="T62" fmla="*/ 131 w 550"/>
                  <a:gd name="T63" fmla="*/ 1 h 2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0" h="231">
                    <a:moveTo>
                      <a:pt x="367" y="5"/>
                    </a:moveTo>
                    <a:lnTo>
                      <a:pt x="399" y="0"/>
                    </a:lnTo>
                    <a:lnTo>
                      <a:pt x="432" y="0"/>
                    </a:lnTo>
                    <a:lnTo>
                      <a:pt x="462" y="9"/>
                    </a:lnTo>
                    <a:lnTo>
                      <a:pt x="490" y="24"/>
                    </a:lnTo>
                    <a:lnTo>
                      <a:pt x="516" y="43"/>
                    </a:lnTo>
                    <a:lnTo>
                      <a:pt x="535" y="67"/>
                    </a:lnTo>
                    <a:lnTo>
                      <a:pt x="550" y="97"/>
                    </a:lnTo>
                    <a:lnTo>
                      <a:pt x="518" y="74"/>
                    </a:lnTo>
                    <a:lnTo>
                      <a:pt x="479" y="56"/>
                    </a:lnTo>
                    <a:lnTo>
                      <a:pt x="440" y="48"/>
                    </a:lnTo>
                    <a:lnTo>
                      <a:pt x="462" y="82"/>
                    </a:lnTo>
                    <a:lnTo>
                      <a:pt x="477" y="121"/>
                    </a:lnTo>
                    <a:lnTo>
                      <a:pt x="464" y="95"/>
                    </a:lnTo>
                    <a:lnTo>
                      <a:pt x="445" y="76"/>
                    </a:lnTo>
                    <a:lnTo>
                      <a:pt x="421" y="63"/>
                    </a:lnTo>
                    <a:lnTo>
                      <a:pt x="395" y="56"/>
                    </a:lnTo>
                    <a:lnTo>
                      <a:pt x="367" y="61"/>
                    </a:lnTo>
                    <a:lnTo>
                      <a:pt x="401" y="97"/>
                    </a:lnTo>
                    <a:lnTo>
                      <a:pt x="427" y="138"/>
                    </a:lnTo>
                    <a:lnTo>
                      <a:pt x="410" y="115"/>
                    </a:lnTo>
                    <a:lnTo>
                      <a:pt x="388" y="93"/>
                    </a:lnTo>
                    <a:lnTo>
                      <a:pt x="363" y="78"/>
                    </a:lnTo>
                    <a:lnTo>
                      <a:pt x="335" y="65"/>
                    </a:lnTo>
                    <a:lnTo>
                      <a:pt x="306" y="61"/>
                    </a:lnTo>
                    <a:lnTo>
                      <a:pt x="328" y="74"/>
                    </a:lnTo>
                    <a:lnTo>
                      <a:pt x="347" y="91"/>
                    </a:lnTo>
                    <a:lnTo>
                      <a:pt x="360" y="115"/>
                    </a:lnTo>
                    <a:lnTo>
                      <a:pt x="367" y="138"/>
                    </a:lnTo>
                    <a:lnTo>
                      <a:pt x="345" y="117"/>
                    </a:lnTo>
                    <a:lnTo>
                      <a:pt x="319" y="99"/>
                    </a:lnTo>
                    <a:lnTo>
                      <a:pt x="289" y="87"/>
                    </a:lnTo>
                    <a:lnTo>
                      <a:pt x="259" y="78"/>
                    </a:lnTo>
                    <a:lnTo>
                      <a:pt x="227" y="78"/>
                    </a:lnTo>
                    <a:lnTo>
                      <a:pt x="253" y="99"/>
                    </a:lnTo>
                    <a:lnTo>
                      <a:pt x="276" y="128"/>
                    </a:lnTo>
                    <a:lnTo>
                      <a:pt x="253" y="106"/>
                    </a:lnTo>
                    <a:lnTo>
                      <a:pt x="225" y="93"/>
                    </a:lnTo>
                    <a:lnTo>
                      <a:pt x="196" y="89"/>
                    </a:lnTo>
                    <a:lnTo>
                      <a:pt x="166" y="91"/>
                    </a:lnTo>
                    <a:lnTo>
                      <a:pt x="184" y="95"/>
                    </a:lnTo>
                    <a:lnTo>
                      <a:pt x="196" y="106"/>
                    </a:lnTo>
                    <a:lnTo>
                      <a:pt x="207" y="121"/>
                    </a:lnTo>
                    <a:lnTo>
                      <a:pt x="214" y="138"/>
                    </a:lnTo>
                    <a:lnTo>
                      <a:pt x="203" y="121"/>
                    </a:lnTo>
                    <a:lnTo>
                      <a:pt x="186" y="108"/>
                    </a:lnTo>
                    <a:lnTo>
                      <a:pt x="166" y="102"/>
                    </a:lnTo>
                    <a:lnTo>
                      <a:pt x="145" y="104"/>
                    </a:lnTo>
                    <a:lnTo>
                      <a:pt x="125" y="112"/>
                    </a:lnTo>
                    <a:lnTo>
                      <a:pt x="110" y="128"/>
                    </a:lnTo>
                    <a:lnTo>
                      <a:pt x="104" y="162"/>
                    </a:lnTo>
                    <a:lnTo>
                      <a:pt x="102" y="197"/>
                    </a:lnTo>
                    <a:lnTo>
                      <a:pt x="104" y="231"/>
                    </a:lnTo>
                    <a:lnTo>
                      <a:pt x="74" y="231"/>
                    </a:lnTo>
                    <a:lnTo>
                      <a:pt x="61" y="181"/>
                    </a:lnTo>
                    <a:lnTo>
                      <a:pt x="52" y="166"/>
                    </a:lnTo>
                    <a:lnTo>
                      <a:pt x="37" y="156"/>
                    </a:lnTo>
                    <a:lnTo>
                      <a:pt x="20" y="149"/>
                    </a:lnTo>
                    <a:lnTo>
                      <a:pt x="0" y="151"/>
                    </a:lnTo>
                    <a:lnTo>
                      <a:pt x="69" y="112"/>
                    </a:lnTo>
                    <a:lnTo>
                      <a:pt x="140" y="78"/>
                    </a:lnTo>
                    <a:lnTo>
                      <a:pt x="214" y="48"/>
                    </a:lnTo>
                    <a:lnTo>
                      <a:pt x="289" y="24"/>
                    </a:lnTo>
                    <a:lnTo>
                      <a:pt x="367" y="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8" name="Freeform 75"/>
              <p:cNvSpPr>
                <a:spLocks/>
              </p:cNvSpPr>
              <p:nvPr/>
            </p:nvSpPr>
            <p:spPr bwMode="auto">
              <a:xfrm>
                <a:off x="1656" y="810"/>
                <a:ext cx="293" cy="140"/>
              </a:xfrm>
              <a:custGeom>
                <a:avLst/>
                <a:gdLst>
                  <a:gd name="T0" fmla="*/ 0 w 33"/>
                  <a:gd name="T1" fmla="*/ 93791 h 16"/>
                  <a:gd name="T2" fmla="*/ 30827 w 33"/>
                  <a:gd name="T3" fmla="*/ 58958 h 16"/>
                  <a:gd name="T4" fmla="*/ 55972 w 33"/>
                  <a:gd name="T5" fmla="*/ 35525 h 16"/>
                  <a:gd name="T6" fmla="*/ 99407 w 33"/>
                  <a:gd name="T7" fmla="*/ 17456 h 16"/>
                  <a:gd name="T8" fmla="*/ 142762 w 33"/>
                  <a:gd name="T9" fmla="*/ 6046 h 16"/>
                  <a:gd name="T10" fmla="*/ 174299 w 33"/>
                  <a:gd name="T11" fmla="*/ 0 h 16"/>
                  <a:gd name="T12" fmla="*/ 205047 w 33"/>
                  <a:gd name="T13" fmla="*/ 6046 h 16"/>
                  <a:gd name="T14" fmla="*/ 161683 w 33"/>
                  <a:gd name="T15" fmla="*/ 23433 h 16"/>
                  <a:gd name="T16" fmla="*/ 86799 w 33"/>
                  <a:gd name="T17" fmla="*/ 46935 h 16"/>
                  <a:gd name="T18" fmla="*/ 0 w 33"/>
                  <a:gd name="T19" fmla="*/ 9379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6"/>
                    </a:moveTo>
                    <a:lnTo>
                      <a:pt x="5" y="10"/>
                    </a:lnTo>
                    <a:lnTo>
                      <a:pt x="9" y="6"/>
                    </a:lnTo>
                    <a:lnTo>
                      <a:pt x="16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26" y="4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9" name="Freeform 76"/>
              <p:cNvSpPr>
                <a:spLocks/>
              </p:cNvSpPr>
              <p:nvPr/>
            </p:nvSpPr>
            <p:spPr bwMode="auto">
              <a:xfrm>
                <a:off x="1904" y="827"/>
                <a:ext cx="62" cy="27"/>
              </a:xfrm>
              <a:custGeom>
                <a:avLst/>
                <a:gdLst>
                  <a:gd name="T0" fmla="*/ 0 w 7"/>
                  <a:gd name="T1" fmla="*/ 13122 h 3"/>
                  <a:gd name="T2" fmla="*/ 30593 w 7"/>
                  <a:gd name="T3" fmla="*/ 19683 h 3"/>
                  <a:gd name="T4" fmla="*/ 43072 w 7"/>
                  <a:gd name="T5" fmla="*/ 13122 h 3"/>
                  <a:gd name="T6" fmla="*/ 30593 w 7"/>
                  <a:gd name="T7" fmla="*/ 0 h 3"/>
                  <a:gd name="T8" fmla="*/ 43072 w 7"/>
                  <a:gd name="T9" fmla="*/ 0 h 3"/>
                  <a:gd name="T10" fmla="*/ 6280 w 7"/>
                  <a:gd name="T11" fmla="*/ 1312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0" name="Freeform 77"/>
              <p:cNvSpPr>
                <a:spLocks/>
              </p:cNvSpPr>
              <p:nvPr/>
            </p:nvSpPr>
            <p:spPr bwMode="auto">
              <a:xfrm>
                <a:off x="1559" y="1196"/>
                <a:ext cx="460" cy="466"/>
              </a:xfrm>
              <a:custGeom>
                <a:avLst/>
                <a:gdLst>
                  <a:gd name="T0" fmla="*/ 214572 w 52"/>
                  <a:gd name="T1" fmla="*/ 53731 h 53"/>
                  <a:gd name="T2" fmla="*/ 140548 w 52"/>
                  <a:gd name="T3" fmla="*/ 36023 h 53"/>
                  <a:gd name="T4" fmla="*/ 103845 w 52"/>
                  <a:gd name="T5" fmla="*/ 47541 h 53"/>
                  <a:gd name="T6" fmla="*/ 55403 w 52"/>
                  <a:gd name="T7" fmla="*/ 89753 h 53"/>
                  <a:gd name="T8" fmla="*/ 36703 w 52"/>
                  <a:gd name="T9" fmla="*/ 125776 h 53"/>
                  <a:gd name="T10" fmla="*/ 79589 w 52"/>
                  <a:gd name="T11" fmla="*/ 197136 h 53"/>
                  <a:gd name="T12" fmla="*/ 128729 w 52"/>
                  <a:gd name="T13" fmla="*/ 250787 h 53"/>
                  <a:gd name="T14" fmla="*/ 177870 w 52"/>
                  <a:gd name="T15" fmla="*/ 274597 h 53"/>
                  <a:gd name="T16" fmla="*/ 214572 w 52"/>
                  <a:gd name="T17" fmla="*/ 280699 h 53"/>
                  <a:gd name="T18" fmla="*/ 245092 w 52"/>
                  <a:gd name="T19" fmla="*/ 256968 h 53"/>
                  <a:gd name="T20" fmla="*/ 281715 w 52"/>
                  <a:gd name="T21" fmla="*/ 185538 h 53"/>
                  <a:gd name="T22" fmla="*/ 294241 w 52"/>
                  <a:gd name="T23" fmla="*/ 143405 h 53"/>
                  <a:gd name="T24" fmla="*/ 318417 w 52"/>
                  <a:gd name="T25" fmla="*/ 155618 h 53"/>
                  <a:gd name="T26" fmla="*/ 287978 w 52"/>
                  <a:gd name="T27" fmla="*/ 220946 h 53"/>
                  <a:gd name="T28" fmla="*/ 263093 w 52"/>
                  <a:gd name="T29" fmla="*/ 274597 h 53"/>
                  <a:gd name="T30" fmla="*/ 220128 w 52"/>
                  <a:gd name="T31" fmla="*/ 304509 h 53"/>
                  <a:gd name="T32" fmla="*/ 195872 w 52"/>
                  <a:gd name="T33" fmla="*/ 316731 h 53"/>
                  <a:gd name="T34" fmla="*/ 140548 w 52"/>
                  <a:gd name="T35" fmla="*/ 292991 h 53"/>
                  <a:gd name="T36" fmla="*/ 92106 w 52"/>
                  <a:gd name="T37" fmla="*/ 263079 h 53"/>
                  <a:gd name="T38" fmla="*/ 49140 w 52"/>
                  <a:gd name="T39" fmla="*/ 227048 h 53"/>
                  <a:gd name="T40" fmla="*/ 55403 w 52"/>
                  <a:gd name="T41" fmla="*/ 215459 h 53"/>
                  <a:gd name="T42" fmla="*/ 42886 w 52"/>
                  <a:gd name="T43" fmla="*/ 197136 h 53"/>
                  <a:gd name="T44" fmla="*/ 6263 w 52"/>
                  <a:gd name="T45" fmla="*/ 143405 h 53"/>
                  <a:gd name="T46" fmla="*/ 0 w 52"/>
                  <a:gd name="T47" fmla="*/ 101271 h 53"/>
                  <a:gd name="T48" fmla="*/ 24256 w 52"/>
                  <a:gd name="T49" fmla="*/ 77462 h 53"/>
                  <a:gd name="T50" fmla="*/ 92106 w 52"/>
                  <a:gd name="T51" fmla="*/ 36023 h 53"/>
                  <a:gd name="T52" fmla="*/ 110108 w 52"/>
                  <a:gd name="T53" fmla="*/ 23810 h 53"/>
                  <a:gd name="T54" fmla="*/ 116283 w 52"/>
                  <a:gd name="T55" fmla="*/ 0 h 53"/>
                  <a:gd name="T56" fmla="*/ 195872 w 52"/>
                  <a:gd name="T57" fmla="*/ 17699 h 53"/>
                  <a:gd name="T58" fmla="*/ 214572 w 52"/>
                  <a:gd name="T59" fmla="*/ 53731 h 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2" h="53">
                    <a:moveTo>
                      <a:pt x="35" y="9"/>
                    </a:moveTo>
                    <a:lnTo>
                      <a:pt x="23" y="6"/>
                    </a:lnTo>
                    <a:lnTo>
                      <a:pt x="17" y="8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13" y="33"/>
                    </a:lnTo>
                    <a:lnTo>
                      <a:pt x="21" y="42"/>
                    </a:lnTo>
                    <a:lnTo>
                      <a:pt x="29" y="46"/>
                    </a:lnTo>
                    <a:lnTo>
                      <a:pt x="35" y="47"/>
                    </a:lnTo>
                    <a:lnTo>
                      <a:pt x="40" y="43"/>
                    </a:lnTo>
                    <a:lnTo>
                      <a:pt x="46" y="31"/>
                    </a:lnTo>
                    <a:lnTo>
                      <a:pt x="48" y="24"/>
                    </a:lnTo>
                    <a:lnTo>
                      <a:pt x="52" y="26"/>
                    </a:lnTo>
                    <a:lnTo>
                      <a:pt x="47" y="37"/>
                    </a:lnTo>
                    <a:lnTo>
                      <a:pt x="43" y="46"/>
                    </a:lnTo>
                    <a:lnTo>
                      <a:pt x="36" y="51"/>
                    </a:lnTo>
                    <a:lnTo>
                      <a:pt x="32" y="53"/>
                    </a:lnTo>
                    <a:lnTo>
                      <a:pt x="23" y="49"/>
                    </a:lnTo>
                    <a:lnTo>
                      <a:pt x="15" y="44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4" y="13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32" y="3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1" name="Freeform 78"/>
              <p:cNvSpPr>
                <a:spLocks noChangeAspect="1"/>
              </p:cNvSpPr>
              <p:nvPr/>
            </p:nvSpPr>
            <p:spPr bwMode="auto">
              <a:xfrm rot="-767878">
                <a:off x="1745" y="1583"/>
                <a:ext cx="18" cy="17"/>
              </a:xfrm>
              <a:custGeom>
                <a:avLst/>
                <a:gdLst>
                  <a:gd name="T0" fmla="*/ 0 w 17"/>
                  <a:gd name="T1" fmla="*/ 0 h 22"/>
                  <a:gd name="T2" fmla="*/ 15 w 17"/>
                  <a:gd name="T3" fmla="*/ 3 h 22"/>
                  <a:gd name="T4" fmla="*/ 21 w 17"/>
                  <a:gd name="T5" fmla="*/ 8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2">
                    <a:moveTo>
                      <a:pt x="0" y="0"/>
                    </a:moveTo>
                    <a:lnTo>
                      <a:pt x="11" y="8"/>
                    </a:lnTo>
                    <a:lnTo>
                      <a:pt x="17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2" name="Freeform 79"/>
              <p:cNvSpPr>
                <a:spLocks noChangeAspect="1"/>
              </p:cNvSpPr>
              <p:nvPr/>
            </p:nvSpPr>
            <p:spPr bwMode="auto">
              <a:xfrm rot="-767878">
                <a:off x="1754" y="1574"/>
                <a:ext cx="26" cy="18"/>
              </a:xfrm>
              <a:custGeom>
                <a:avLst/>
                <a:gdLst>
                  <a:gd name="T0" fmla="*/ 0 w 33"/>
                  <a:gd name="T1" fmla="*/ 0 h 27"/>
                  <a:gd name="T2" fmla="*/ 5 w 33"/>
                  <a:gd name="T3" fmla="*/ 0 h 27"/>
                  <a:gd name="T4" fmla="*/ 9 w 33"/>
                  <a:gd name="T5" fmla="*/ 1 h 27"/>
                  <a:gd name="T6" fmla="*/ 13 w 33"/>
                  <a:gd name="T7" fmla="*/ 3 h 27"/>
                  <a:gd name="T8" fmla="*/ 13 w 33"/>
                  <a:gd name="T9" fmla="*/ 5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7">
                    <a:moveTo>
                      <a:pt x="0" y="0"/>
                    </a:moveTo>
                    <a:lnTo>
                      <a:pt x="13" y="0"/>
                    </a:lnTo>
                    <a:lnTo>
                      <a:pt x="23" y="5"/>
                    </a:lnTo>
                    <a:lnTo>
                      <a:pt x="32" y="13"/>
                    </a:lnTo>
                    <a:lnTo>
                      <a:pt x="33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3" name="Freeform 80"/>
              <p:cNvSpPr>
                <a:spLocks/>
              </p:cNvSpPr>
              <p:nvPr/>
            </p:nvSpPr>
            <p:spPr bwMode="auto">
              <a:xfrm>
                <a:off x="1860" y="1196"/>
                <a:ext cx="44" cy="70"/>
              </a:xfrm>
              <a:custGeom>
                <a:avLst/>
                <a:gdLst>
                  <a:gd name="T0" fmla="*/ 0 w 5"/>
                  <a:gd name="T1" fmla="*/ 23433 h 8"/>
                  <a:gd name="T2" fmla="*/ 6116 w 5"/>
                  <a:gd name="T3" fmla="*/ 0 h 8"/>
                  <a:gd name="T4" fmla="*/ 29973 w 5"/>
                  <a:gd name="T5" fmla="*/ 12101 h 8"/>
                  <a:gd name="T6" fmla="*/ 12232 w 5"/>
                  <a:gd name="T7" fmla="*/ 46935 h 8"/>
                  <a:gd name="T8" fmla="*/ 0 w 5"/>
                  <a:gd name="T9" fmla="*/ 2343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4" name="Freeform 81"/>
              <p:cNvSpPr>
                <a:spLocks/>
              </p:cNvSpPr>
              <p:nvPr/>
            </p:nvSpPr>
            <p:spPr bwMode="auto">
              <a:xfrm>
                <a:off x="1904" y="1205"/>
                <a:ext cx="257" cy="325"/>
              </a:xfrm>
              <a:custGeom>
                <a:avLst/>
                <a:gdLst>
                  <a:gd name="T0" fmla="*/ 0 w 29"/>
                  <a:gd name="T1" fmla="*/ 17594 h 37"/>
                  <a:gd name="T2" fmla="*/ 18770 w 29"/>
                  <a:gd name="T3" fmla="*/ 17594 h 37"/>
                  <a:gd name="T4" fmla="*/ 24344 w 29"/>
                  <a:gd name="T5" fmla="*/ 35952 h 37"/>
                  <a:gd name="T6" fmla="*/ 43114 w 29"/>
                  <a:gd name="T7" fmla="*/ 47450 h 37"/>
                  <a:gd name="T8" fmla="*/ 116944 w 29"/>
                  <a:gd name="T9" fmla="*/ 95594 h 37"/>
                  <a:gd name="T10" fmla="*/ 160058 w 29"/>
                  <a:gd name="T11" fmla="*/ 136869 h 37"/>
                  <a:gd name="T12" fmla="*/ 160058 w 29"/>
                  <a:gd name="T13" fmla="*/ 160638 h 37"/>
                  <a:gd name="T14" fmla="*/ 154484 w 29"/>
                  <a:gd name="T15" fmla="*/ 178926 h 37"/>
                  <a:gd name="T16" fmla="*/ 111361 w 29"/>
                  <a:gd name="T17" fmla="*/ 190415 h 37"/>
                  <a:gd name="T18" fmla="*/ 61964 w 29"/>
                  <a:gd name="T19" fmla="*/ 196511 h 37"/>
                  <a:gd name="T20" fmla="*/ 55680 w 29"/>
                  <a:gd name="T21" fmla="*/ 220280 h 37"/>
                  <a:gd name="T22" fmla="*/ 98794 w 29"/>
                  <a:gd name="T23" fmla="*/ 214184 h 37"/>
                  <a:gd name="T24" fmla="*/ 141997 w 29"/>
                  <a:gd name="T25" fmla="*/ 202607 h 37"/>
                  <a:gd name="T26" fmla="*/ 178907 w 29"/>
                  <a:gd name="T27" fmla="*/ 178926 h 37"/>
                  <a:gd name="T28" fmla="*/ 178907 w 29"/>
                  <a:gd name="T29" fmla="*/ 142965 h 37"/>
                  <a:gd name="T30" fmla="*/ 166341 w 29"/>
                  <a:gd name="T31" fmla="*/ 119284 h 37"/>
                  <a:gd name="T32" fmla="*/ 116944 w 29"/>
                  <a:gd name="T33" fmla="*/ 77236 h 37"/>
                  <a:gd name="T34" fmla="*/ 61964 w 29"/>
                  <a:gd name="T35" fmla="*/ 41354 h 37"/>
                  <a:gd name="T36" fmla="*/ 36911 w 29"/>
                  <a:gd name="T37" fmla="*/ 23690 h 37"/>
                  <a:gd name="T38" fmla="*/ 30627 w 29"/>
                  <a:gd name="T39" fmla="*/ 0 h 37"/>
                  <a:gd name="T40" fmla="*/ 6283 w 29"/>
                  <a:gd name="T41" fmla="*/ 0 h 37"/>
                  <a:gd name="T42" fmla="*/ 0 w 29"/>
                  <a:gd name="T43" fmla="*/ 17594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9" h="37">
                    <a:moveTo>
                      <a:pt x="0" y="3"/>
                    </a:moveTo>
                    <a:lnTo>
                      <a:pt x="3" y="3"/>
                    </a:lnTo>
                    <a:lnTo>
                      <a:pt x="4" y="6"/>
                    </a:lnTo>
                    <a:lnTo>
                      <a:pt x="7" y="8"/>
                    </a:lnTo>
                    <a:lnTo>
                      <a:pt x="19" y="16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5" y="30"/>
                    </a:lnTo>
                    <a:lnTo>
                      <a:pt x="18" y="32"/>
                    </a:lnTo>
                    <a:lnTo>
                      <a:pt x="10" y="33"/>
                    </a:lnTo>
                    <a:lnTo>
                      <a:pt x="9" y="37"/>
                    </a:lnTo>
                    <a:lnTo>
                      <a:pt x="16" y="36"/>
                    </a:lnTo>
                    <a:lnTo>
                      <a:pt x="23" y="34"/>
                    </a:lnTo>
                    <a:lnTo>
                      <a:pt x="29" y="30"/>
                    </a:lnTo>
                    <a:lnTo>
                      <a:pt x="29" y="24"/>
                    </a:lnTo>
                    <a:lnTo>
                      <a:pt x="27" y="20"/>
                    </a:lnTo>
                    <a:lnTo>
                      <a:pt x="19" y="13"/>
                    </a:lnTo>
                    <a:lnTo>
                      <a:pt x="10" y="7"/>
                    </a:lnTo>
                    <a:lnTo>
                      <a:pt x="6" y="4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6" name="Freeform 82"/>
            <p:cNvSpPr>
              <a:spLocks noChangeAspect="1"/>
            </p:cNvSpPr>
            <p:nvPr/>
          </p:nvSpPr>
          <p:spPr bwMode="auto">
            <a:xfrm rot="-767878">
              <a:off x="2491" y="1061"/>
              <a:ext cx="10" cy="34"/>
            </a:xfrm>
            <a:custGeom>
              <a:avLst/>
              <a:gdLst>
                <a:gd name="T0" fmla="*/ 0 w 11"/>
                <a:gd name="T1" fmla="*/ 0 h 54"/>
                <a:gd name="T2" fmla="*/ 5 w 11"/>
                <a:gd name="T3" fmla="*/ 2 h 54"/>
                <a:gd name="T4" fmla="*/ 7 w 11"/>
                <a:gd name="T5" fmla="*/ 4 h 54"/>
                <a:gd name="T6" fmla="*/ 5 w 11"/>
                <a:gd name="T7" fmla="*/ 6 h 54"/>
                <a:gd name="T8" fmla="*/ 0 w 11"/>
                <a:gd name="T9" fmla="*/ 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4">
                  <a:moveTo>
                    <a:pt x="0" y="0"/>
                  </a:moveTo>
                  <a:lnTo>
                    <a:pt x="9" y="11"/>
                  </a:lnTo>
                  <a:lnTo>
                    <a:pt x="11" y="26"/>
                  </a:lnTo>
                  <a:lnTo>
                    <a:pt x="9" y="41"/>
                  </a:lnTo>
                  <a:lnTo>
                    <a:pt x="0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7" name="Group 83"/>
            <p:cNvGrpSpPr>
              <a:grpSpLocks/>
            </p:cNvGrpSpPr>
            <p:nvPr/>
          </p:nvGrpSpPr>
          <p:grpSpPr bwMode="auto">
            <a:xfrm>
              <a:off x="2617" y="449"/>
              <a:ext cx="743" cy="978"/>
              <a:chOff x="2617" y="449"/>
              <a:chExt cx="743" cy="978"/>
            </a:xfrm>
          </p:grpSpPr>
          <p:sp>
            <p:nvSpPr>
              <p:cNvPr id="232" name="Freeform 84"/>
              <p:cNvSpPr>
                <a:spLocks noChangeAspect="1"/>
              </p:cNvSpPr>
              <p:nvPr/>
            </p:nvSpPr>
            <p:spPr bwMode="auto">
              <a:xfrm rot="21133056" flipH="1">
                <a:off x="2839" y="619"/>
                <a:ext cx="144" cy="247"/>
              </a:xfrm>
              <a:custGeom>
                <a:avLst/>
                <a:gdLst>
                  <a:gd name="T0" fmla="*/ 74 w 180"/>
                  <a:gd name="T1" fmla="*/ 0 h 442"/>
                  <a:gd name="T2" fmla="*/ 53 w 180"/>
                  <a:gd name="T3" fmla="*/ 4 h 442"/>
                  <a:gd name="T4" fmla="*/ 35 w 180"/>
                  <a:gd name="T5" fmla="*/ 9 h 442"/>
                  <a:gd name="T6" fmla="*/ 22 w 180"/>
                  <a:gd name="T7" fmla="*/ 14 h 442"/>
                  <a:gd name="T8" fmla="*/ 11 w 180"/>
                  <a:gd name="T9" fmla="*/ 19 h 442"/>
                  <a:gd name="T10" fmla="*/ 4 w 180"/>
                  <a:gd name="T11" fmla="*/ 25 h 442"/>
                  <a:gd name="T12" fmla="*/ 0 w 180"/>
                  <a:gd name="T13" fmla="*/ 30 h 442"/>
                  <a:gd name="T14" fmla="*/ 0 w 180"/>
                  <a:gd name="T15" fmla="*/ 37 h 442"/>
                  <a:gd name="T16" fmla="*/ 4 w 180"/>
                  <a:gd name="T17" fmla="*/ 43 h 4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0" h="442">
                    <a:moveTo>
                      <a:pt x="180" y="0"/>
                    </a:moveTo>
                    <a:lnTo>
                      <a:pt x="129" y="43"/>
                    </a:lnTo>
                    <a:lnTo>
                      <a:pt x="86" y="91"/>
                    </a:lnTo>
                    <a:lnTo>
                      <a:pt x="52" y="142"/>
                    </a:lnTo>
                    <a:lnTo>
                      <a:pt x="26" y="195"/>
                    </a:lnTo>
                    <a:lnTo>
                      <a:pt x="9" y="252"/>
                    </a:lnTo>
                    <a:lnTo>
                      <a:pt x="0" y="312"/>
                    </a:lnTo>
                    <a:lnTo>
                      <a:pt x="0" y="377"/>
                    </a:lnTo>
                    <a:lnTo>
                      <a:pt x="9" y="4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" name="Freeform 85"/>
              <p:cNvSpPr>
                <a:spLocks noChangeAspect="1"/>
              </p:cNvSpPr>
              <p:nvPr/>
            </p:nvSpPr>
            <p:spPr bwMode="auto">
              <a:xfrm rot="21133056" flipH="1">
                <a:off x="2964" y="730"/>
                <a:ext cx="58" cy="34"/>
              </a:xfrm>
              <a:custGeom>
                <a:avLst/>
                <a:gdLst>
                  <a:gd name="T0" fmla="*/ 0 w 79"/>
                  <a:gd name="T1" fmla="*/ 0 h 65"/>
                  <a:gd name="T2" fmla="*/ 0 w 79"/>
                  <a:gd name="T3" fmla="*/ 2 h 65"/>
                  <a:gd name="T4" fmla="*/ 1 w 79"/>
                  <a:gd name="T5" fmla="*/ 4 h 65"/>
                  <a:gd name="T6" fmla="*/ 4 w 79"/>
                  <a:gd name="T7" fmla="*/ 4 h 65"/>
                  <a:gd name="T8" fmla="*/ 7 w 79"/>
                  <a:gd name="T9" fmla="*/ 5 h 65"/>
                  <a:gd name="T10" fmla="*/ 12 w 79"/>
                  <a:gd name="T11" fmla="*/ 5 h 65"/>
                  <a:gd name="T12" fmla="*/ 17 w 79"/>
                  <a:gd name="T13" fmla="*/ 4 h 65"/>
                  <a:gd name="T14" fmla="*/ 23 w 79"/>
                  <a:gd name="T15" fmla="*/ 3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" h="65">
                    <a:moveTo>
                      <a:pt x="0" y="0"/>
                    </a:moveTo>
                    <a:lnTo>
                      <a:pt x="0" y="26"/>
                    </a:lnTo>
                    <a:lnTo>
                      <a:pt x="3" y="46"/>
                    </a:lnTo>
                    <a:lnTo>
                      <a:pt x="12" y="60"/>
                    </a:lnTo>
                    <a:lnTo>
                      <a:pt x="24" y="65"/>
                    </a:lnTo>
                    <a:lnTo>
                      <a:pt x="41" y="65"/>
                    </a:lnTo>
                    <a:lnTo>
                      <a:pt x="60" y="55"/>
                    </a:lnTo>
                    <a:lnTo>
                      <a:pt x="79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Freeform 86"/>
              <p:cNvSpPr>
                <a:spLocks noChangeAspect="1"/>
              </p:cNvSpPr>
              <p:nvPr/>
            </p:nvSpPr>
            <p:spPr bwMode="auto">
              <a:xfrm rot="21133056" flipH="1">
                <a:off x="2974" y="764"/>
                <a:ext cx="48" cy="8"/>
              </a:xfrm>
              <a:custGeom>
                <a:avLst/>
                <a:gdLst>
                  <a:gd name="T0" fmla="*/ 0 w 53"/>
                  <a:gd name="T1" fmla="*/ 0 h 27"/>
                  <a:gd name="T2" fmla="*/ 5 w 53"/>
                  <a:gd name="T3" fmla="*/ 0 h 27"/>
                  <a:gd name="T4" fmla="*/ 13 w 53"/>
                  <a:gd name="T5" fmla="*/ 0 h 27"/>
                  <a:gd name="T6" fmla="*/ 21 w 53"/>
                  <a:gd name="T7" fmla="*/ 0 h 27"/>
                  <a:gd name="T8" fmla="*/ 29 w 53"/>
                  <a:gd name="T9" fmla="*/ 0 h 27"/>
                  <a:gd name="T10" fmla="*/ 35 w 53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27">
                    <a:moveTo>
                      <a:pt x="0" y="0"/>
                    </a:moveTo>
                    <a:lnTo>
                      <a:pt x="7" y="17"/>
                    </a:lnTo>
                    <a:lnTo>
                      <a:pt x="19" y="27"/>
                    </a:lnTo>
                    <a:lnTo>
                      <a:pt x="31" y="27"/>
                    </a:lnTo>
                    <a:lnTo>
                      <a:pt x="43" y="17"/>
                    </a:lnTo>
                    <a:lnTo>
                      <a:pt x="5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Freeform 87"/>
              <p:cNvSpPr>
                <a:spLocks noChangeAspect="1"/>
              </p:cNvSpPr>
              <p:nvPr/>
            </p:nvSpPr>
            <p:spPr bwMode="auto">
              <a:xfrm rot="21133056" flipH="1">
                <a:off x="2974" y="772"/>
                <a:ext cx="29" cy="9"/>
              </a:xfrm>
              <a:custGeom>
                <a:avLst/>
                <a:gdLst>
                  <a:gd name="T0" fmla="*/ 0 w 39"/>
                  <a:gd name="T1" fmla="*/ 0 h 7"/>
                  <a:gd name="T2" fmla="*/ 4 w 39"/>
                  <a:gd name="T3" fmla="*/ 19 h 7"/>
                  <a:gd name="T4" fmla="*/ 8 w 39"/>
                  <a:gd name="T5" fmla="*/ 19 h 7"/>
                  <a:gd name="T6" fmla="*/ 12 w 3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7">
                    <a:moveTo>
                      <a:pt x="0" y="0"/>
                    </a:moveTo>
                    <a:lnTo>
                      <a:pt x="12" y="7"/>
                    </a:lnTo>
                    <a:lnTo>
                      <a:pt x="27" y="7"/>
                    </a:lnTo>
                    <a:lnTo>
                      <a:pt x="3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" name="Freeform 88"/>
              <p:cNvSpPr>
                <a:spLocks noChangeAspect="1"/>
              </p:cNvSpPr>
              <p:nvPr/>
            </p:nvSpPr>
            <p:spPr bwMode="auto">
              <a:xfrm rot="21133056" flipH="1">
                <a:off x="2684" y="594"/>
                <a:ext cx="10" cy="51"/>
              </a:xfrm>
              <a:custGeom>
                <a:avLst/>
                <a:gdLst>
                  <a:gd name="T0" fmla="*/ 4 w 14"/>
                  <a:gd name="T1" fmla="*/ 0 h 94"/>
                  <a:gd name="T2" fmla="*/ 1 w 14"/>
                  <a:gd name="T3" fmla="*/ 3 h 94"/>
                  <a:gd name="T4" fmla="*/ 0 w 14"/>
                  <a:gd name="T5" fmla="*/ 5 h 94"/>
                  <a:gd name="T6" fmla="*/ 2 w 14"/>
                  <a:gd name="T7" fmla="*/ 8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94">
                    <a:moveTo>
                      <a:pt x="14" y="0"/>
                    </a:moveTo>
                    <a:lnTo>
                      <a:pt x="2" y="32"/>
                    </a:lnTo>
                    <a:lnTo>
                      <a:pt x="0" y="63"/>
                    </a:lnTo>
                    <a:lnTo>
                      <a:pt x="7" y="9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" name="Freeform 89"/>
              <p:cNvSpPr>
                <a:spLocks noChangeAspect="1"/>
              </p:cNvSpPr>
              <p:nvPr/>
            </p:nvSpPr>
            <p:spPr bwMode="auto">
              <a:xfrm rot="21133056" flipH="1">
                <a:off x="2713" y="611"/>
                <a:ext cx="19" cy="25"/>
              </a:xfrm>
              <a:custGeom>
                <a:avLst/>
                <a:gdLst>
                  <a:gd name="T0" fmla="*/ 0 w 24"/>
                  <a:gd name="T1" fmla="*/ 0 h 41"/>
                  <a:gd name="T2" fmla="*/ 2 w 24"/>
                  <a:gd name="T3" fmla="*/ 2 h 41"/>
                  <a:gd name="T4" fmla="*/ 5 w 24"/>
                  <a:gd name="T5" fmla="*/ 4 h 41"/>
                  <a:gd name="T6" fmla="*/ 10 w 24"/>
                  <a:gd name="T7" fmla="*/ 5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5" y="17"/>
                    </a:lnTo>
                    <a:lnTo>
                      <a:pt x="12" y="29"/>
                    </a:lnTo>
                    <a:lnTo>
                      <a:pt x="24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" name="Freeform 90"/>
              <p:cNvSpPr>
                <a:spLocks noChangeAspect="1"/>
              </p:cNvSpPr>
              <p:nvPr/>
            </p:nvSpPr>
            <p:spPr bwMode="auto">
              <a:xfrm rot="21133056" flipH="1">
                <a:off x="3012" y="857"/>
                <a:ext cx="68" cy="136"/>
              </a:xfrm>
              <a:custGeom>
                <a:avLst/>
                <a:gdLst>
                  <a:gd name="T0" fmla="*/ 21 w 91"/>
                  <a:gd name="T1" fmla="*/ 2 h 237"/>
                  <a:gd name="T2" fmla="*/ 22 w 91"/>
                  <a:gd name="T3" fmla="*/ 6 h 237"/>
                  <a:gd name="T4" fmla="*/ 22 w 91"/>
                  <a:gd name="T5" fmla="*/ 7 h 237"/>
                  <a:gd name="T6" fmla="*/ 21 w 91"/>
                  <a:gd name="T7" fmla="*/ 7 h 237"/>
                  <a:gd name="T8" fmla="*/ 17 w 91"/>
                  <a:gd name="T9" fmla="*/ 8 h 237"/>
                  <a:gd name="T10" fmla="*/ 14 w 91"/>
                  <a:gd name="T11" fmla="*/ 7 h 237"/>
                  <a:gd name="T12" fmla="*/ 10 w 91"/>
                  <a:gd name="T13" fmla="*/ 7 h 237"/>
                  <a:gd name="T14" fmla="*/ 5 w 91"/>
                  <a:gd name="T15" fmla="*/ 7 h 237"/>
                  <a:gd name="T16" fmla="*/ 3 w 91"/>
                  <a:gd name="T17" fmla="*/ 9 h 237"/>
                  <a:gd name="T18" fmla="*/ 1 w 91"/>
                  <a:gd name="T19" fmla="*/ 10 h 237"/>
                  <a:gd name="T20" fmla="*/ 0 w 91"/>
                  <a:gd name="T21" fmla="*/ 13 h 237"/>
                  <a:gd name="T22" fmla="*/ 0 w 91"/>
                  <a:gd name="T23" fmla="*/ 15 h 237"/>
                  <a:gd name="T24" fmla="*/ 1 w 91"/>
                  <a:gd name="T25" fmla="*/ 17 h 237"/>
                  <a:gd name="T26" fmla="*/ 5 w 91"/>
                  <a:gd name="T27" fmla="*/ 20 h 237"/>
                  <a:gd name="T28" fmla="*/ 10 w 91"/>
                  <a:gd name="T29" fmla="*/ 22 h 237"/>
                  <a:gd name="T30" fmla="*/ 18 w 91"/>
                  <a:gd name="T31" fmla="*/ 24 h 237"/>
                  <a:gd name="T32" fmla="*/ 25 w 91"/>
                  <a:gd name="T33" fmla="*/ 26 h 237"/>
                  <a:gd name="T34" fmla="*/ 28 w 91"/>
                  <a:gd name="T35" fmla="*/ 0 h 237"/>
                  <a:gd name="T36" fmla="*/ 21 w 91"/>
                  <a:gd name="T37" fmla="*/ 2 h 2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237">
                    <a:moveTo>
                      <a:pt x="67" y="21"/>
                    </a:moveTo>
                    <a:lnTo>
                      <a:pt x="72" y="53"/>
                    </a:lnTo>
                    <a:lnTo>
                      <a:pt x="72" y="62"/>
                    </a:lnTo>
                    <a:lnTo>
                      <a:pt x="65" y="69"/>
                    </a:lnTo>
                    <a:lnTo>
                      <a:pt x="55" y="72"/>
                    </a:lnTo>
                    <a:lnTo>
                      <a:pt x="45" y="67"/>
                    </a:lnTo>
                    <a:lnTo>
                      <a:pt x="31" y="65"/>
                    </a:lnTo>
                    <a:lnTo>
                      <a:pt x="19" y="69"/>
                    </a:lnTo>
                    <a:lnTo>
                      <a:pt x="9" y="79"/>
                    </a:lnTo>
                    <a:lnTo>
                      <a:pt x="5" y="91"/>
                    </a:lnTo>
                    <a:lnTo>
                      <a:pt x="0" y="115"/>
                    </a:lnTo>
                    <a:lnTo>
                      <a:pt x="0" y="137"/>
                    </a:lnTo>
                    <a:lnTo>
                      <a:pt x="5" y="161"/>
                    </a:lnTo>
                    <a:lnTo>
                      <a:pt x="17" y="185"/>
                    </a:lnTo>
                    <a:lnTo>
                      <a:pt x="33" y="206"/>
                    </a:lnTo>
                    <a:lnTo>
                      <a:pt x="57" y="225"/>
                    </a:lnTo>
                    <a:lnTo>
                      <a:pt x="81" y="237"/>
                    </a:lnTo>
                    <a:lnTo>
                      <a:pt x="91" y="0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" name="Freeform 91"/>
              <p:cNvSpPr>
                <a:spLocks noChangeAspect="1"/>
              </p:cNvSpPr>
              <p:nvPr/>
            </p:nvSpPr>
            <p:spPr bwMode="auto">
              <a:xfrm rot="21133056" flipH="1">
                <a:off x="3022" y="900"/>
                <a:ext cx="39" cy="42"/>
              </a:xfrm>
              <a:custGeom>
                <a:avLst/>
                <a:gdLst>
                  <a:gd name="T0" fmla="*/ 5 w 52"/>
                  <a:gd name="T1" fmla="*/ 0 h 84"/>
                  <a:gd name="T2" fmla="*/ 8 w 52"/>
                  <a:gd name="T3" fmla="*/ 2 h 84"/>
                  <a:gd name="T4" fmla="*/ 7 w 52"/>
                  <a:gd name="T5" fmla="*/ 3 h 84"/>
                  <a:gd name="T6" fmla="*/ 5 w 52"/>
                  <a:gd name="T7" fmla="*/ 4 h 84"/>
                  <a:gd name="T8" fmla="*/ 0 w 52"/>
                  <a:gd name="T9" fmla="*/ 5 h 84"/>
                  <a:gd name="T10" fmla="*/ 5 w 52"/>
                  <a:gd name="T11" fmla="*/ 5 h 84"/>
                  <a:gd name="T12" fmla="*/ 7 w 52"/>
                  <a:gd name="T13" fmla="*/ 4 h 84"/>
                  <a:gd name="T14" fmla="*/ 7 w 52"/>
                  <a:gd name="T15" fmla="*/ 6 h 84"/>
                  <a:gd name="T16" fmla="*/ 9 w 52"/>
                  <a:gd name="T17" fmla="*/ 4 h 84"/>
                  <a:gd name="T18" fmla="*/ 11 w 52"/>
                  <a:gd name="T19" fmla="*/ 3 h 84"/>
                  <a:gd name="T20" fmla="*/ 15 w 52"/>
                  <a:gd name="T21" fmla="*/ 2 h 84"/>
                  <a:gd name="T22" fmla="*/ 14 w 52"/>
                  <a:gd name="T23" fmla="*/ 2 h 84"/>
                  <a:gd name="T24" fmla="*/ 15 w 52"/>
                  <a:gd name="T25" fmla="*/ 1 h 84"/>
                  <a:gd name="T26" fmla="*/ 17 w 52"/>
                  <a:gd name="T27" fmla="*/ 0 h 84"/>
                  <a:gd name="T28" fmla="*/ 11 w 52"/>
                  <a:gd name="T29" fmla="*/ 2 h 84"/>
                  <a:gd name="T30" fmla="*/ 7 w 52"/>
                  <a:gd name="T31" fmla="*/ 3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84">
                    <a:moveTo>
                      <a:pt x="16" y="0"/>
                    </a:moveTo>
                    <a:lnTo>
                      <a:pt x="24" y="17"/>
                    </a:lnTo>
                    <a:lnTo>
                      <a:pt x="21" y="36"/>
                    </a:lnTo>
                    <a:lnTo>
                      <a:pt x="14" y="55"/>
                    </a:lnTo>
                    <a:lnTo>
                      <a:pt x="0" y="67"/>
                    </a:lnTo>
                    <a:lnTo>
                      <a:pt x="14" y="65"/>
                    </a:lnTo>
                    <a:lnTo>
                      <a:pt x="21" y="55"/>
                    </a:lnTo>
                    <a:lnTo>
                      <a:pt x="21" y="84"/>
                    </a:lnTo>
                    <a:lnTo>
                      <a:pt x="28" y="55"/>
                    </a:lnTo>
                    <a:lnTo>
                      <a:pt x="33" y="41"/>
                    </a:lnTo>
                    <a:lnTo>
                      <a:pt x="48" y="31"/>
                    </a:lnTo>
                    <a:lnTo>
                      <a:pt x="43" y="19"/>
                    </a:lnTo>
                    <a:lnTo>
                      <a:pt x="45" y="10"/>
                    </a:lnTo>
                    <a:lnTo>
                      <a:pt x="52" y="0"/>
                    </a:lnTo>
                    <a:lnTo>
                      <a:pt x="33" y="22"/>
                    </a:lnTo>
                    <a:lnTo>
                      <a:pt x="21" y="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" name="Freeform 92"/>
              <p:cNvSpPr>
                <a:spLocks noChangeAspect="1"/>
              </p:cNvSpPr>
              <p:nvPr/>
            </p:nvSpPr>
            <p:spPr bwMode="auto">
              <a:xfrm rot="21133056" flipH="1">
                <a:off x="2645" y="713"/>
                <a:ext cx="29" cy="25"/>
              </a:xfrm>
              <a:custGeom>
                <a:avLst/>
                <a:gdLst>
                  <a:gd name="T0" fmla="*/ 15 w 31"/>
                  <a:gd name="T1" fmla="*/ 0 h 45"/>
                  <a:gd name="T2" fmla="*/ 0 w 31"/>
                  <a:gd name="T3" fmla="*/ 2 h 45"/>
                  <a:gd name="T4" fmla="*/ 8 w 31"/>
                  <a:gd name="T5" fmla="*/ 4 h 45"/>
                  <a:gd name="T6" fmla="*/ 23 w 31"/>
                  <a:gd name="T7" fmla="*/ 2 h 45"/>
                  <a:gd name="T8" fmla="*/ 15 w 31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19" y="0"/>
                    </a:moveTo>
                    <a:lnTo>
                      <a:pt x="0" y="19"/>
                    </a:lnTo>
                    <a:lnTo>
                      <a:pt x="12" y="45"/>
                    </a:lnTo>
                    <a:lnTo>
                      <a:pt x="31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" name="Freeform 93"/>
              <p:cNvSpPr>
                <a:spLocks noChangeAspect="1"/>
              </p:cNvSpPr>
              <p:nvPr/>
            </p:nvSpPr>
            <p:spPr bwMode="auto">
              <a:xfrm rot="21133056" flipH="1">
                <a:off x="2636" y="738"/>
                <a:ext cx="29" cy="17"/>
              </a:xfrm>
              <a:custGeom>
                <a:avLst/>
                <a:gdLst>
                  <a:gd name="T0" fmla="*/ 0 w 34"/>
                  <a:gd name="T1" fmla="*/ 0 h 29"/>
                  <a:gd name="T2" fmla="*/ 4 w 34"/>
                  <a:gd name="T3" fmla="*/ 3 h 29"/>
                  <a:gd name="T4" fmla="*/ 18 w 34"/>
                  <a:gd name="T5" fmla="*/ 4 h 29"/>
                  <a:gd name="T6" fmla="*/ 15 w 34"/>
                  <a:gd name="T7" fmla="*/ 1 h 29"/>
                  <a:gd name="T8" fmla="*/ 0 w 3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9">
                    <a:moveTo>
                      <a:pt x="0" y="0"/>
                    </a:moveTo>
                    <a:lnTo>
                      <a:pt x="8" y="26"/>
                    </a:lnTo>
                    <a:lnTo>
                      <a:pt x="34" y="29"/>
                    </a:lnTo>
                    <a:lnTo>
                      <a:pt x="2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" name="Freeform 94"/>
              <p:cNvSpPr>
                <a:spLocks noChangeAspect="1"/>
              </p:cNvSpPr>
              <p:nvPr/>
            </p:nvSpPr>
            <p:spPr bwMode="auto">
              <a:xfrm rot="21133056" flipH="1">
                <a:off x="2655" y="738"/>
                <a:ext cx="29" cy="17"/>
              </a:xfrm>
              <a:custGeom>
                <a:avLst/>
                <a:gdLst>
                  <a:gd name="T0" fmla="*/ 15 w 36"/>
                  <a:gd name="T1" fmla="*/ 0 h 26"/>
                  <a:gd name="T2" fmla="*/ 3 w 36"/>
                  <a:gd name="T3" fmla="*/ 0 h 26"/>
                  <a:gd name="T4" fmla="*/ 0 w 36"/>
                  <a:gd name="T5" fmla="*/ 5 h 26"/>
                  <a:gd name="T6" fmla="*/ 12 w 36"/>
                  <a:gd name="T7" fmla="*/ 5 h 26"/>
                  <a:gd name="T8" fmla="*/ 15 w 3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36" y="0"/>
                    </a:moveTo>
                    <a:lnTo>
                      <a:pt x="7" y="0"/>
                    </a:lnTo>
                    <a:lnTo>
                      <a:pt x="0" y="26"/>
                    </a:lnTo>
                    <a:lnTo>
                      <a:pt x="27" y="2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" name="Freeform 95"/>
              <p:cNvSpPr>
                <a:spLocks noChangeAspect="1"/>
              </p:cNvSpPr>
              <p:nvPr/>
            </p:nvSpPr>
            <p:spPr bwMode="auto">
              <a:xfrm rot="-466944">
                <a:off x="3051" y="594"/>
                <a:ext cx="19" cy="8"/>
              </a:xfrm>
              <a:custGeom>
                <a:avLst/>
                <a:gdLst>
                  <a:gd name="T0" fmla="*/ 19 w 19"/>
                  <a:gd name="T1" fmla="*/ 1 h 15"/>
                  <a:gd name="T2" fmla="*/ 13 w 19"/>
                  <a:gd name="T3" fmla="*/ 1 h 15"/>
                  <a:gd name="T4" fmla="*/ 6 w 19"/>
                  <a:gd name="T5" fmla="*/ 1 h 15"/>
                  <a:gd name="T6" fmla="*/ 0 w 19"/>
                  <a:gd name="T7" fmla="*/ 1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9" y="4"/>
                    </a:moveTo>
                    <a:lnTo>
                      <a:pt x="13" y="13"/>
                    </a:lnTo>
                    <a:lnTo>
                      <a:pt x="6" y="15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Freeform 96"/>
              <p:cNvSpPr>
                <a:spLocks noChangeAspect="1"/>
              </p:cNvSpPr>
              <p:nvPr/>
            </p:nvSpPr>
            <p:spPr bwMode="auto">
              <a:xfrm rot="-466944">
                <a:off x="3302" y="1036"/>
                <a:ext cx="10" cy="25"/>
              </a:xfrm>
              <a:custGeom>
                <a:avLst/>
                <a:gdLst>
                  <a:gd name="T0" fmla="*/ 0 w 6"/>
                  <a:gd name="T1" fmla="*/ 0 h 39"/>
                  <a:gd name="T2" fmla="*/ 47 w 6"/>
                  <a:gd name="T3" fmla="*/ 2 h 39"/>
                  <a:gd name="T4" fmla="*/ 47 w 6"/>
                  <a:gd name="T5" fmla="*/ 4 h 39"/>
                  <a:gd name="T6" fmla="*/ 0 w 6"/>
                  <a:gd name="T7" fmla="*/ 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9">
                    <a:moveTo>
                      <a:pt x="0" y="0"/>
                    </a:moveTo>
                    <a:lnTo>
                      <a:pt x="6" y="13"/>
                    </a:lnTo>
                    <a:lnTo>
                      <a:pt x="6" y="26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" name="Freeform 97"/>
              <p:cNvSpPr>
                <a:spLocks noChangeAspect="1"/>
              </p:cNvSpPr>
              <p:nvPr/>
            </p:nvSpPr>
            <p:spPr bwMode="auto">
              <a:xfrm rot="-466944">
                <a:off x="2617" y="449"/>
                <a:ext cx="531" cy="221"/>
              </a:xfrm>
              <a:custGeom>
                <a:avLst/>
                <a:gdLst>
                  <a:gd name="T0" fmla="*/ 244 w 658"/>
                  <a:gd name="T1" fmla="*/ 26 h 388"/>
                  <a:gd name="T2" fmla="*/ 272 w 658"/>
                  <a:gd name="T3" fmla="*/ 30 h 388"/>
                  <a:gd name="T4" fmla="*/ 276 w 658"/>
                  <a:gd name="T5" fmla="*/ 31 h 388"/>
                  <a:gd name="T6" fmla="*/ 279 w 658"/>
                  <a:gd name="T7" fmla="*/ 32 h 388"/>
                  <a:gd name="T8" fmla="*/ 276 w 658"/>
                  <a:gd name="T9" fmla="*/ 34 h 388"/>
                  <a:gd name="T10" fmla="*/ 272 w 658"/>
                  <a:gd name="T11" fmla="*/ 36 h 388"/>
                  <a:gd name="T12" fmla="*/ 265 w 658"/>
                  <a:gd name="T13" fmla="*/ 37 h 388"/>
                  <a:gd name="T14" fmla="*/ 238 w 658"/>
                  <a:gd name="T15" fmla="*/ 37 h 388"/>
                  <a:gd name="T16" fmla="*/ 238 w 658"/>
                  <a:gd name="T17" fmla="*/ 35 h 388"/>
                  <a:gd name="T18" fmla="*/ 238 w 658"/>
                  <a:gd name="T19" fmla="*/ 34 h 388"/>
                  <a:gd name="T20" fmla="*/ 235 w 658"/>
                  <a:gd name="T21" fmla="*/ 32 h 388"/>
                  <a:gd name="T22" fmla="*/ 230 w 658"/>
                  <a:gd name="T23" fmla="*/ 31 h 388"/>
                  <a:gd name="T24" fmla="*/ 224 w 658"/>
                  <a:gd name="T25" fmla="*/ 30 h 388"/>
                  <a:gd name="T26" fmla="*/ 192 w 658"/>
                  <a:gd name="T27" fmla="*/ 30 h 388"/>
                  <a:gd name="T28" fmla="*/ 161 w 658"/>
                  <a:gd name="T29" fmla="*/ 31 h 388"/>
                  <a:gd name="T30" fmla="*/ 130 w 658"/>
                  <a:gd name="T31" fmla="*/ 33 h 388"/>
                  <a:gd name="T32" fmla="*/ 99 w 658"/>
                  <a:gd name="T33" fmla="*/ 35 h 388"/>
                  <a:gd name="T34" fmla="*/ 69 w 658"/>
                  <a:gd name="T35" fmla="*/ 38 h 388"/>
                  <a:gd name="T36" fmla="*/ 23 w 658"/>
                  <a:gd name="T37" fmla="*/ 41 h 388"/>
                  <a:gd name="T38" fmla="*/ 15 w 658"/>
                  <a:gd name="T39" fmla="*/ 38 h 388"/>
                  <a:gd name="T40" fmla="*/ 8 w 658"/>
                  <a:gd name="T41" fmla="*/ 35 h 388"/>
                  <a:gd name="T42" fmla="*/ 3 w 658"/>
                  <a:gd name="T43" fmla="*/ 31 h 388"/>
                  <a:gd name="T44" fmla="*/ 0 w 658"/>
                  <a:gd name="T45" fmla="*/ 27 h 388"/>
                  <a:gd name="T46" fmla="*/ 2 w 658"/>
                  <a:gd name="T47" fmla="*/ 24 h 388"/>
                  <a:gd name="T48" fmla="*/ 5 w 658"/>
                  <a:gd name="T49" fmla="*/ 21 h 388"/>
                  <a:gd name="T50" fmla="*/ 12 w 658"/>
                  <a:gd name="T51" fmla="*/ 17 h 388"/>
                  <a:gd name="T52" fmla="*/ 20 w 658"/>
                  <a:gd name="T53" fmla="*/ 14 h 388"/>
                  <a:gd name="T54" fmla="*/ 32 w 658"/>
                  <a:gd name="T55" fmla="*/ 12 h 388"/>
                  <a:gd name="T56" fmla="*/ 46 w 658"/>
                  <a:gd name="T57" fmla="*/ 9 h 388"/>
                  <a:gd name="T58" fmla="*/ 62 w 658"/>
                  <a:gd name="T59" fmla="*/ 6 h 388"/>
                  <a:gd name="T60" fmla="*/ 80 w 658"/>
                  <a:gd name="T61" fmla="*/ 3 h 388"/>
                  <a:gd name="T62" fmla="*/ 98 w 658"/>
                  <a:gd name="T63" fmla="*/ 2 h 388"/>
                  <a:gd name="T64" fmla="*/ 118 w 658"/>
                  <a:gd name="T65" fmla="*/ 1 h 388"/>
                  <a:gd name="T66" fmla="*/ 137 w 658"/>
                  <a:gd name="T67" fmla="*/ 0 h 388"/>
                  <a:gd name="T68" fmla="*/ 158 w 658"/>
                  <a:gd name="T69" fmla="*/ 1 h 388"/>
                  <a:gd name="T70" fmla="*/ 178 w 658"/>
                  <a:gd name="T71" fmla="*/ 1 h 388"/>
                  <a:gd name="T72" fmla="*/ 197 w 658"/>
                  <a:gd name="T73" fmla="*/ 2 h 388"/>
                  <a:gd name="T74" fmla="*/ 215 w 658"/>
                  <a:gd name="T75" fmla="*/ 4 h 388"/>
                  <a:gd name="T76" fmla="*/ 224 w 658"/>
                  <a:gd name="T77" fmla="*/ 6 h 388"/>
                  <a:gd name="T78" fmla="*/ 232 w 658"/>
                  <a:gd name="T79" fmla="*/ 7 h 388"/>
                  <a:gd name="T80" fmla="*/ 237 w 658"/>
                  <a:gd name="T81" fmla="*/ 10 h 388"/>
                  <a:gd name="T82" fmla="*/ 241 w 658"/>
                  <a:gd name="T83" fmla="*/ 12 h 388"/>
                  <a:gd name="T84" fmla="*/ 244 w 658"/>
                  <a:gd name="T85" fmla="*/ 15 h 388"/>
                  <a:gd name="T86" fmla="*/ 244 w 658"/>
                  <a:gd name="T87" fmla="*/ 17 h 388"/>
                  <a:gd name="T88" fmla="*/ 244 w 658"/>
                  <a:gd name="T89" fmla="*/ 26 h 3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58" h="388">
                    <a:moveTo>
                      <a:pt x="575" y="246"/>
                    </a:moveTo>
                    <a:lnTo>
                      <a:pt x="641" y="279"/>
                    </a:lnTo>
                    <a:lnTo>
                      <a:pt x="652" y="291"/>
                    </a:lnTo>
                    <a:lnTo>
                      <a:pt x="658" y="307"/>
                    </a:lnTo>
                    <a:lnTo>
                      <a:pt x="652" y="325"/>
                    </a:lnTo>
                    <a:lnTo>
                      <a:pt x="641" y="342"/>
                    </a:lnTo>
                    <a:lnTo>
                      <a:pt x="624" y="352"/>
                    </a:lnTo>
                    <a:lnTo>
                      <a:pt x="561" y="352"/>
                    </a:lnTo>
                    <a:lnTo>
                      <a:pt x="563" y="337"/>
                    </a:lnTo>
                    <a:lnTo>
                      <a:pt x="561" y="320"/>
                    </a:lnTo>
                    <a:lnTo>
                      <a:pt x="554" y="305"/>
                    </a:lnTo>
                    <a:lnTo>
                      <a:pt x="542" y="293"/>
                    </a:lnTo>
                    <a:lnTo>
                      <a:pt x="529" y="285"/>
                    </a:lnTo>
                    <a:lnTo>
                      <a:pt x="454" y="288"/>
                    </a:lnTo>
                    <a:lnTo>
                      <a:pt x="380" y="296"/>
                    </a:lnTo>
                    <a:lnTo>
                      <a:pt x="305" y="312"/>
                    </a:lnTo>
                    <a:lnTo>
                      <a:pt x="234" y="330"/>
                    </a:lnTo>
                    <a:lnTo>
                      <a:pt x="163" y="354"/>
                    </a:lnTo>
                    <a:lnTo>
                      <a:pt x="56" y="388"/>
                    </a:lnTo>
                    <a:lnTo>
                      <a:pt x="36" y="361"/>
                    </a:lnTo>
                    <a:lnTo>
                      <a:pt x="19" y="330"/>
                    </a:lnTo>
                    <a:lnTo>
                      <a:pt x="7" y="296"/>
                    </a:lnTo>
                    <a:lnTo>
                      <a:pt x="0" y="263"/>
                    </a:lnTo>
                    <a:lnTo>
                      <a:pt x="3" y="229"/>
                    </a:lnTo>
                    <a:lnTo>
                      <a:pt x="12" y="195"/>
                    </a:lnTo>
                    <a:lnTo>
                      <a:pt x="27" y="164"/>
                    </a:lnTo>
                    <a:lnTo>
                      <a:pt x="48" y="135"/>
                    </a:lnTo>
                    <a:lnTo>
                      <a:pt x="75" y="113"/>
                    </a:lnTo>
                    <a:lnTo>
                      <a:pt x="109" y="81"/>
                    </a:lnTo>
                    <a:lnTo>
                      <a:pt x="148" y="54"/>
                    </a:lnTo>
                    <a:lnTo>
                      <a:pt x="190" y="32"/>
                    </a:lnTo>
                    <a:lnTo>
                      <a:pt x="232" y="17"/>
                    </a:lnTo>
                    <a:lnTo>
                      <a:pt x="278" y="5"/>
                    </a:lnTo>
                    <a:lnTo>
                      <a:pt x="325" y="0"/>
                    </a:lnTo>
                    <a:lnTo>
                      <a:pt x="373" y="2"/>
                    </a:lnTo>
                    <a:lnTo>
                      <a:pt x="419" y="8"/>
                    </a:lnTo>
                    <a:lnTo>
                      <a:pt x="464" y="22"/>
                    </a:lnTo>
                    <a:lnTo>
                      <a:pt x="507" y="39"/>
                    </a:lnTo>
                    <a:lnTo>
                      <a:pt x="529" y="52"/>
                    </a:lnTo>
                    <a:lnTo>
                      <a:pt x="546" y="71"/>
                    </a:lnTo>
                    <a:lnTo>
                      <a:pt x="559" y="91"/>
                    </a:lnTo>
                    <a:lnTo>
                      <a:pt x="569" y="113"/>
                    </a:lnTo>
                    <a:lnTo>
                      <a:pt x="575" y="139"/>
                    </a:lnTo>
                    <a:lnTo>
                      <a:pt x="575" y="163"/>
                    </a:lnTo>
                    <a:lnTo>
                      <a:pt x="575" y="2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" name="Freeform 98"/>
              <p:cNvSpPr>
                <a:spLocks noChangeAspect="1"/>
              </p:cNvSpPr>
              <p:nvPr/>
            </p:nvSpPr>
            <p:spPr bwMode="auto">
              <a:xfrm rot="-466944">
                <a:off x="3041" y="577"/>
                <a:ext cx="107" cy="34"/>
              </a:xfrm>
              <a:custGeom>
                <a:avLst/>
                <a:gdLst>
                  <a:gd name="T0" fmla="*/ 52 w 137"/>
                  <a:gd name="T1" fmla="*/ 10 h 51"/>
                  <a:gd name="T2" fmla="*/ 48 w 137"/>
                  <a:gd name="T3" fmla="*/ 7 h 51"/>
                  <a:gd name="T4" fmla="*/ 45 w 137"/>
                  <a:gd name="T5" fmla="*/ 3 h 51"/>
                  <a:gd name="T6" fmla="*/ 40 w 137"/>
                  <a:gd name="T7" fmla="*/ 1 h 51"/>
                  <a:gd name="T8" fmla="*/ 34 w 137"/>
                  <a:gd name="T9" fmla="*/ 0 h 51"/>
                  <a:gd name="T10" fmla="*/ 27 w 137"/>
                  <a:gd name="T11" fmla="*/ 0 h 51"/>
                  <a:gd name="T12" fmla="*/ 0 w 137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1">
                    <a:moveTo>
                      <a:pt x="137" y="51"/>
                    </a:moveTo>
                    <a:lnTo>
                      <a:pt x="132" y="33"/>
                    </a:lnTo>
                    <a:lnTo>
                      <a:pt x="122" y="17"/>
                    </a:lnTo>
                    <a:lnTo>
                      <a:pt x="106" y="6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Freeform 99"/>
              <p:cNvSpPr>
                <a:spLocks noChangeAspect="1"/>
              </p:cNvSpPr>
              <p:nvPr/>
            </p:nvSpPr>
            <p:spPr bwMode="auto">
              <a:xfrm rot="-466944">
                <a:off x="2771" y="560"/>
                <a:ext cx="319" cy="68"/>
              </a:xfrm>
              <a:custGeom>
                <a:avLst/>
                <a:gdLst>
                  <a:gd name="T0" fmla="*/ 162 w 400"/>
                  <a:gd name="T1" fmla="*/ 3 h 117"/>
                  <a:gd name="T2" fmla="*/ 146 w 400"/>
                  <a:gd name="T3" fmla="*/ 2 h 117"/>
                  <a:gd name="T4" fmla="*/ 132 w 400"/>
                  <a:gd name="T5" fmla="*/ 1 h 117"/>
                  <a:gd name="T6" fmla="*/ 116 w 400"/>
                  <a:gd name="T7" fmla="*/ 0 h 117"/>
                  <a:gd name="T8" fmla="*/ 100 w 400"/>
                  <a:gd name="T9" fmla="*/ 0 h 117"/>
                  <a:gd name="T10" fmla="*/ 85 w 400"/>
                  <a:gd name="T11" fmla="*/ 1 h 117"/>
                  <a:gd name="T12" fmla="*/ 65 w 400"/>
                  <a:gd name="T13" fmla="*/ 2 h 117"/>
                  <a:gd name="T14" fmla="*/ 48 w 400"/>
                  <a:gd name="T15" fmla="*/ 4 h 117"/>
                  <a:gd name="T16" fmla="*/ 31 w 400"/>
                  <a:gd name="T17" fmla="*/ 7 h 117"/>
                  <a:gd name="T18" fmla="*/ 14 w 400"/>
                  <a:gd name="T19" fmla="*/ 10 h 117"/>
                  <a:gd name="T20" fmla="*/ 0 w 400"/>
                  <a:gd name="T21" fmla="*/ 13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0" h="117">
                    <a:moveTo>
                      <a:pt x="400" y="28"/>
                    </a:moveTo>
                    <a:lnTo>
                      <a:pt x="362" y="14"/>
                    </a:lnTo>
                    <a:lnTo>
                      <a:pt x="325" y="4"/>
                    </a:lnTo>
                    <a:lnTo>
                      <a:pt x="286" y="0"/>
                    </a:lnTo>
                    <a:lnTo>
                      <a:pt x="247" y="0"/>
                    </a:lnTo>
                    <a:lnTo>
                      <a:pt x="210" y="6"/>
                    </a:lnTo>
                    <a:lnTo>
                      <a:pt x="162" y="17"/>
                    </a:lnTo>
                    <a:lnTo>
                      <a:pt x="118" y="36"/>
                    </a:lnTo>
                    <a:lnTo>
                      <a:pt x="76" y="60"/>
                    </a:lnTo>
                    <a:lnTo>
                      <a:pt x="35" y="87"/>
                    </a:lnTo>
                    <a:lnTo>
                      <a:pt x="0" y="1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Freeform 100"/>
              <p:cNvSpPr>
                <a:spLocks noChangeAspect="1"/>
              </p:cNvSpPr>
              <p:nvPr/>
            </p:nvSpPr>
            <p:spPr bwMode="auto">
              <a:xfrm rot="-466944">
                <a:off x="3003" y="449"/>
                <a:ext cx="29" cy="111"/>
              </a:xfrm>
              <a:custGeom>
                <a:avLst/>
                <a:gdLst>
                  <a:gd name="T0" fmla="*/ 0 w 43"/>
                  <a:gd name="T1" fmla="*/ 0 h 200"/>
                  <a:gd name="T2" fmla="*/ 3 w 43"/>
                  <a:gd name="T3" fmla="*/ 2 h 200"/>
                  <a:gd name="T4" fmla="*/ 6 w 43"/>
                  <a:gd name="T5" fmla="*/ 4 h 200"/>
                  <a:gd name="T6" fmla="*/ 8 w 43"/>
                  <a:gd name="T7" fmla="*/ 6 h 200"/>
                  <a:gd name="T8" fmla="*/ 9 w 43"/>
                  <a:gd name="T9" fmla="*/ 9 h 200"/>
                  <a:gd name="T10" fmla="*/ 9 w 43"/>
                  <a:gd name="T11" fmla="*/ 11 h 200"/>
                  <a:gd name="T12" fmla="*/ 9 w 43"/>
                  <a:gd name="T13" fmla="*/ 19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200">
                    <a:moveTo>
                      <a:pt x="0" y="0"/>
                    </a:moveTo>
                    <a:lnTo>
                      <a:pt x="16" y="19"/>
                    </a:lnTo>
                    <a:lnTo>
                      <a:pt x="29" y="41"/>
                    </a:lnTo>
                    <a:lnTo>
                      <a:pt x="38" y="65"/>
                    </a:lnTo>
                    <a:lnTo>
                      <a:pt x="43" y="90"/>
                    </a:lnTo>
                    <a:lnTo>
                      <a:pt x="43" y="116"/>
                    </a:lnTo>
                    <a:lnTo>
                      <a:pt x="43" y="2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9" name="Freeform 101"/>
              <p:cNvSpPr>
                <a:spLocks noChangeAspect="1"/>
              </p:cNvSpPr>
              <p:nvPr/>
            </p:nvSpPr>
            <p:spPr bwMode="auto">
              <a:xfrm rot="-466944">
                <a:off x="2723" y="500"/>
                <a:ext cx="145" cy="94"/>
              </a:xfrm>
              <a:custGeom>
                <a:avLst/>
                <a:gdLst>
                  <a:gd name="T0" fmla="*/ 0 w 190"/>
                  <a:gd name="T1" fmla="*/ 0 h 177"/>
                  <a:gd name="T2" fmla="*/ 11 w 190"/>
                  <a:gd name="T3" fmla="*/ 1 h 177"/>
                  <a:gd name="T4" fmla="*/ 21 w 190"/>
                  <a:gd name="T5" fmla="*/ 1 h 177"/>
                  <a:gd name="T6" fmla="*/ 30 w 190"/>
                  <a:gd name="T7" fmla="*/ 2 h 177"/>
                  <a:gd name="T8" fmla="*/ 38 w 190"/>
                  <a:gd name="T9" fmla="*/ 3 h 177"/>
                  <a:gd name="T10" fmla="*/ 46 w 190"/>
                  <a:gd name="T11" fmla="*/ 5 h 177"/>
                  <a:gd name="T12" fmla="*/ 51 w 190"/>
                  <a:gd name="T13" fmla="*/ 7 h 177"/>
                  <a:gd name="T14" fmla="*/ 65 w 190"/>
                  <a:gd name="T15" fmla="*/ 14 h 1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0" h="177">
                    <a:moveTo>
                      <a:pt x="0" y="0"/>
                    </a:moveTo>
                    <a:lnTo>
                      <a:pt x="30" y="4"/>
                    </a:lnTo>
                    <a:lnTo>
                      <a:pt x="61" y="12"/>
                    </a:lnTo>
                    <a:lnTo>
                      <a:pt x="88" y="26"/>
                    </a:lnTo>
                    <a:lnTo>
                      <a:pt x="113" y="44"/>
                    </a:lnTo>
                    <a:lnTo>
                      <a:pt x="134" y="68"/>
                    </a:lnTo>
                    <a:lnTo>
                      <a:pt x="151" y="94"/>
                    </a:lnTo>
                    <a:lnTo>
                      <a:pt x="190" y="17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0" name="Freeform 102"/>
              <p:cNvSpPr>
                <a:spLocks noChangeAspect="1"/>
              </p:cNvSpPr>
              <p:nvPr/>
            </p:nvSpPr>
            <p:spPr bwMode="auto">
              <a:xfrm rot="-466944">
                <a:off x="2790" y="475"/>
                <a:ext cx="222" cy="25"/>
              </a:xfrm>
              <a:custGeom>
                <a:avLst/>
                <a:gdLst>
                  <a:gd name="T0" fmla="*/ 116 w 276"/>
                  <a:gd name="T1" fmla="*/ 1 h 53"/>
                  <a:gd name="T2" fmla="*/ 101 w 276"/>
                  <a:gd name="T3" fmla="*/ 0 h 53"/>
                  <a:gd name="T4" fmla="*/ 86 w 276"/>
                  <a:gd name="T5" fmla="*/ 0 h 53"/>
                  <a:gd name="T6" fmla="*/ 70 w 276"/>
                  <a:gd name="T7" fmla="*/ 0 h 53"/>
                  <a:gd name="T8" fmla="*/ 55 w 276"/>
                  <a:gd name="T9" fmla="*/ 0 h 53"/>
                  <a:gd name="T10" fmla="*/ 39 w 276"/>
                  <a:gd name="T11" fmla="*/ 0 h 53"/>
                  <a:gd name="T12" fmla="*/ 25 w 276"/>
                  <a:gd name="T13" fmla="*/ 1 h 53"/>
                  <a:gd name="T14" fmla="*/ 0 w 276"/>
                  <a:gd name="T15" fmla="*/ 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6" h="53">
                    <a:moveTo>
                      <a:pt x="276" y="19"/>
                    </a:moveTo>
                    <a:lnTo>
                      <a:pt x="240" y="9"/>
                    </a:lnTo>
                    <a:lnTo>
                      <a:pt x="205" y="2"/>
                    </a:lnTo>
                    <a:lnTo>
                      <a:pt x="167" y="0"/>
                    </a:lnTo>
                    <a:lnTo>
                      <a:pt x="130" y="3"/>
                    </a:lnTo>
                    <a:lnTo>
                      <a:pt x="94" y="12"/>
                    </a:lnTo>
                    <a:lnTo>
                      <a:pt x="61" y="26"/>
                    </a:lnTo>
                    <a:lnTo>
                      <a:pt x="0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Freeform 103"/>
              <p:cNvSpPr>
                <a:spLocks noChangeAspect="1"/>
              </p:cNvSpPr>
              <p:nvPr/>
            </p:nvSpPr>
            <p:spPr bwMode="auto">
              <a:xfrm rot="-466944">
                <a:off x="2645" y="568"/>
                <a:ext cx="213" cy="77"/>
              </a:xfrm>
              <a:custGeom>
                <a:avLst/>
                <a:gdLst>
                  <a:gd name="T0" fmla="*/ 116 w 261"/>
                  <a:gd name="T1" fmla="*/ 0 h 134"/>
                  <a:gd name="T2" fmla="*/ 78 w 261"/>
                  <a:gd name="T3" fmla="*/ 5 h 134"/>
                  <a:gd name="T4" fmla="*/ 42 w 261"/>
                  <a:gd name="T5" fmla="*/ 11 h 134"/>
                  <a:gd name="T6" fmla="*/ 0 w 261"/>
                  <a:gd name="T7" fmla="*/ 14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1" h="134">
                    <a:moveTo>
                      <a:pt x="261" y="0"/>
                    </a:moveTo>
                    <a:lnTo>
                      <a:pt x="176" y="49"/>
                    </a:lnTo>
                    <a:lnTo>
                      <a:pt x="93" y="100"/>
                    </a:lnTo>
                    <a:lnTo>
                      <a:pt x="0" y="1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Freeform 104"/>
              <p:cNvSpPr>
                <a:spLocks noChangeAspect="1"/>
              </p:cNvSpPr>
              <p:nvPr/>
            </p:nvSpPr>
            <p:spPr bwMode="auto">
              <a:xfrm rot="-466944">
                <a:off x="2645" y="568"/>
                <a:ext cx="232" cy="102"/>
              </a:xfrm>
              <a:custGeom>
                <a:avLst/>
                <a:gdLst>
                  <a:gd name="T0" fmla="*/ 0 w 288"/>
                  <a:gd name="T1" fmla="*/ 11 h 193"/>
                  <a:gd name="T2" fmla="*/ 44 w 288"/>
                  <a:gd name="T3" fmla="*/ 7 h 193"/>
                  <a:gd name="T4" fmla="*/ 66 w 288"/>
                  <a:gd name="T5" fmla="*/ 5 h 193"/>
                  <a:gd name="T6" fmla="*/ 88 w 288"/>
                  <a:gd name="T7" fmla="*/ 2 h 193"/>
                  <a:gd name="T8" fmla="*/ 112 w 288"/>
                  <a:gd name="T9" fmla="*/ 0 h 193"/>
                  <a:gd name="T10" fmla="*/ 122 w 288"/>
                  <a:gd name="T11" fmla="*/ 4 h 193"/>
                  <a:gd name="T12" fmla="*/ 106 w 288"/>
                  <a:gd name="T13" fmla="*/ 6 h 193"/>
                  <a:gd name="T14" fmla="*/ 91 w 288"/>
                  <a:gd name="T15" fmla="*/ 7 h 193"/>
                  <a:gd name="T16" fmla="*/ 77 w 288"/>
                  <a:gd name="T17" fmla="*/ 9 h 193"/>
                  <a:gd name="T18" fmla="*/ 64 w 288"/>
                  <a:gd name="T19" fmla="*/ 11 h 193"/>
                  <a:gd name="T20" fmla="*/ 39 w 288"/>
                  <a:gd name="T21" fmla="*/ 13 h 193"/>
                  <a:gd name="T22" fmla="*/ 15 w 288"/>
                  <a:gd name="T23" fmla="*/ 15 h 193"/>
                  <a:gd name="T24" fmla="*/ 0 w 288"/>
                  <a:gd name="T25" fmla="*/ 11 h 1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8" h="193">
                    <a:moveTo>
                      <a:pt x="0" y="135"/>
                    </a:moveTo>
                    <a:lnTo>
                      <a:pt x="105" y="96"/>
                    </a:lnTo>
                    <a:lnTo>
                      <a:pt x="156" y="61"/>
                    </a:lnTo>
                    <a:lnTo>
                      <a:pt x="209" y="30"/>
                    </a:lnTo>
                    <a:lnTo>
                      <a:pt x="265" y="0"/>
                    </a:lnTo>
                    <a:lnTo>
                      <a:pt x="288" y="57"/>
                    </a:lnTo>
                    <a:lnTo>
                      <a:pt x="251" y="74"/>
                    </a:lnTo>
                    <a:lnTo>
                      <a:pt x="216" y="93"/>
                    </a:lnTo>
                    <a:lnTo>
                      <a:pt x="183" y="117"/>
                    </a:lnTo>
                    <a:lnTo>
                      <a:pt x="153" y="144"/>
                    </a:lnTo>
                    <a:lnTo>
                      <a:pt x="94" y="167"/>
                    </a:lnTo>
                    <a:lnTo>
                      <a:pt x="34" y="193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3" name="Freeform 105"/>
              <p:cNvSpPr>
                <a:spLocks noChangeAspect="1"/>
              </p:cNvSpPr>
              <p:nvPr/>
            </p:nvSpPr>
            <p:spPr bwMode="auto">
              <a:xfrm rot="-466944">
                <a:off x="3032" y="526"/>
                <a:ext cx="48" cy="34"/>
              </a:xfrm>
              <a:custGeom>
                <a:avLst/>
                <a:gdLst>
                  <a:gd name="T0" fmla="*/ 0 w 49"/>
                  <a:gd name="T1" fmla="*/ 0 h 71"/>
                  <a:gd name="T2" fmla="*/ 45 w 49"/>
                  <a:gd name="T3" fmla="*/ 0 h 71"/>
                  <a:gd name="T4" fmla="*/ 45 w 49"/>
                  <a:gd name="T5" fmla="*/ 4 h 71"/>
                  <a:gd name="T6" fmla="*/ 0 w 49"/>
                  <a:gd name="T7" fmla="*/ 3 h 71"/>
                  <a:gd name="T8" fmla="*/ 0 w 49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71">
                    <a:moveTo>
                      <a:pt x="0" y="0"/>
                    </a:moveTo>
                    <a:lnTo>
                      <a:pt x="49" y="14"/>
                    </a:lnTo>
                    <a:lnTo>
                      <a:pt x="49" y="71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4" name="Freeform 106"/>
              <p:cNvSpPr>
                <a:spLocks noChangeAspect="1"/>
              </p:cNvSpPr>
              <p:nvPr/>
            </p:nvSpPr>
            <p:spPr bwMode="auto">
              <a:xfrm rot="-466944">
                <a:off x="2636" y="611"/>
                <a:ext cx="512" cy="314"/>
              </a:xfrm>
              <a:custGeom>
                <a:avLst/>
                <a:gdLst>
                  <a:gd name="T0" fmla="*/ 230 w 645"/>
                  <a:gd name="T1" fmla="*/ 2 h 562"/>
                  <a:gd name="T2" fmla="*/ 237 w 645"/>
                  <a:gd name="T3" fmla="*/ 6 h 562"/>
                  <a:gd name="T4" fmla="*/ 233 w 645"/>
                  <a:gd name="T5" fmla="*/ 10 h 562"/>
                  <a:gd name="T6" fmla="*/ 249 w 645"/>
                  <a:gd name="T7" fmla="*/ 13 h 562"/>
                  <a:gd name="T8" fmla="*/ 256 w 645"/>
                  <a:gd name="T9" fmla="*/ 17 h 562"/>
                  <a:gd name="T10" fmla="*/ 253 w 645"/>
                  <a:gd name="T11" fmla="*/ 22 h 562"/>
                  <a:gd name="T12" fmla="*/ 240 w 645"/>
                  <a:gd name="T13" fmla="*/ 26 h 562"/>
                  <a:gd name="T14" fmla="*/ 232 w 645"/>
                  <a:gd name="T15" fmla="*/ 30 h 562"/>
                  <a:gd name="T16" fmla="*/ 229 w 645"/>
                  <a:gd name="T17" fmla="*/ 35 h 562"/>
                  <a:gd name="T18" fmla="*/ 219 w 645"/>
                  <a:gd name="T19" fmla="*/ 40 h 562"/>
                  <a:gd name="T20" fmla="*/ 203 w 645"/>
                  <a:gd name="T21" fmla="*/ 44 h 562"/>
                  <a:gd name="T22" fmla="*/ 183 w 645"/>
                  <a:gd name="T23" fmla="*/ 45 h 562"/>
                  <a:gd name="T24" fmla="*/ 179 w 645"/>
                  <a:gd name="T25" fmla="*/ 54 h 562"/>
                  <a:gd name="T26" fmla="*/ 156 w 645"/>
                  <a:gd name="T27" fmla="*/ 55 h 562"/>
                  <a:gd name="T28" fmla="*/ 135 w 645"/>
                  <a:gd name="T29" fmla="*/ 54 h 562"/>
                  <a:gd name="T30" fmla="*/ 118 w 645"/>
                  <a:gd name="T31" fmla="*/ 50 h 562"/>
                  <a:gd name="T32" fmla="*/ 108 w 645"/>
                  <a:gd name="T33" fmla="*/ 43 h 562"/>
                  <a:gd name="T34" fmla="*/ 86 w 645"/>
                  <a:gd name="T35" fmla="*/ 39 h 562"/>
                  <a:gd name="T36" fmla="*/ 69 w 645"/>
                  <a:gd name="T37" fmla="*/ 33 h 562"/>
                  <a:gd name="T38" fmla="*/ 47 w 645"/>
                  <a:gd name="T39" fmla="*/ 33 h 562"/>
                  <a:gd name="T40" fmla="*/ 25 w 645"/>
                  <a:gd name="T41" fmla="*/ 31 h 562"/>
                  <a:gd name="T42" fmla="*/ 10 w 645"/>
                  <a:gd name="T43" fmla="*/ 26 h 562"/>
                  <a:gd name="T44" fmla="*/ 3 w 645"/>
                  <a:gd name="T45" fmla="*/ 21 h 562"/>
                  <a:gd name="T46" fmla="*/ 0 w 645"/>
                  <a:gd name="T47" fmla="*/ 17 h 562"/>
                  <a:gd name="T48" fmla="*/ 5 w 645"/>
                  <a:gd name="T49" fmla="*/ 13 h 562"/>
                  <a:gd name="T50" fmla="*/ 18 w 645"/>
                  <a:gd name="T51" fmla="*/ 11 h 562"/>
                  <a:gd name="T52" fmla="*/ 35 w 645"/>
                  <a:gd name="T53" fmla="*/ 9 h 562"/>
                  <a:gd name="T54" fmla="*/ 51 w 645"/>
                  <a:gd name="T55" fmla="*/ 11 h 562"/>
                  <a:gd name="T56" fmla="*/ 63 w 645"/>
                  <a:gd name="T57" fmla="*/ 19 h 562"/>
                  <a:gd name="T58" fmla="*/ 74 w 645"/>
                  <a:gd name="T59" fmla="*/ 16 h 562"/>
                  <a:gd name="T60" fmla="*/ 76 w 645"/>
                  <a:gd name="T61" fmla="*/ 9 h 562"/>
                  <a:gd name="T62" fmla="*/ 77 w 645"/>
                  <a:gd name="T63" fmla="*/ 7 h 562"/>
                  <a:gd name="T64" fmla="*/ 86 w 645"/>
                  <a:gd name="T65" fmla="*/ 5 h 562"/>
                  <a:gd name="T66" fmla="*/ 144 w 645"/>
                  <a:gd name="T67" fmla="*/ 1 h 562"/>
                  <a:gd name="T68" fmla="*/ 206 w 645"/>
                  <a:gd name="T69" fmla="*/ 0 h 5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45" h="562">
                    <a:moveTo>
                      <a:pt x="564" y="1"/>
                    </a:moveTo>
                    <a:lnTo>
                      <a:pt x="579" y="18"/>
                    </a:lnTo>
                    <a:lnTo>
                      <a:pt x="589" y="39"/>
                    </a:lnTo>
                    <a:lnTo>
                      <a:pt x="594" y="61"/>
                    </a:lnTo>
                    <a:lnTo>
                      <a:pt x="594" y="84"/>
                    </a:lnTo>
                    <a:lnTo>
                      <a:pt x="589" y="106"/>
                    </a:lnTo>
                    <a:lnTo>
                      <a:pt x="610" y="118"/>
                    </a:lnTo>
                    <a:lnTo>
                      <a:pt x="628" y="135"/>
                    </a:lnTo>
                    <a:lnTo>
                      <a:pt x="640" y="157"/>
                    </a:lnTo>
                    <a:lnTo>
                      <a:pt x="645" y="181"/>
                    </a:lnTo>
                    <a:lnTo>
                      <a:pt x="643" y="205"/>
                    </a:lnTo>
                    <a:lnTo>
                      <a:pt x="637" y="228"/>
                    </a:lnTo>
                    <a:lnTo>
                      <a:pt x="621" y="247"/>
                    </a:lnTo>
                    <a:lnTo>
                      <a:pt x="603" y="262"/>
                    </a:lnTo>
                    <a:lnTo>
                      <a:pt x="581" y="272"/>
                    </a:lnTo>
                    <a:lnTo>
                      <a:pt x="584" y="303"/>
                    </a:lnTo>
                    <a:lnTo>
                      <a:pt x="582" y="332"/>
                    </a:lnTo>
                    <a:lnTo>
                      <a:pt x="576" y="361"/>
                    </a:lnTo>
                    <a:lnTo>
                      <a:pt x="564" y="389"/>
                    </a:lnTo>
                    <a:lnTo>
                      <a:pt x="552" y="413"/>
                    </a:lnTo>
                    <a:lnTo>
                      <a:pt x="533" y="433"/>
                    </a:lnTo>
                    <a:lnTo>
                      <a:pt x="511" y="449"/>
                    </a:lnTo>
                    <a:lnTo>
                      <a:pt x="488" y="459"/>
                    </a:lnTo>
                    <a:lnTo>
                      <a:pt x="460" y="466"/>
                    </a:lnTo>
                    <a:lnTo>
                      <a:pt x="471" y="532"/>
                    </a:lnTo>
                    <a:lnTo>
                      <a:pt x="449" y="549"/>
                    </a:lnTo>
                    <a:lnTo>
                      <a:pt x="422" y="559"/>
                    </a:lnTo>
                    <a:lnTo>
                      <a:pt x="394" y="562"/>
                    </a:lnTo>
                    <a:lnTo>
                      <a:pt x="367" y="559"/>
                    </a:lnTo>
                    <a:lnTo>
                      <a:pt x="340" y="550"/>
                    </a:lnTo>
                    <a:lnTo>
                      <a:pt x="316" y="535"/>
                    </a:lnTo>
                    <a:lnTo>
                      <a:pt x="298" y="515"/>
                    </a:lnTo>
                    <a:lnTo>
                      <a:pt x="301" y="459"/>
                    </a:lnTo>
                    <a:lnTo>
                      <a:pt x="271" y="442"/>
                    </a:lnTo>
                    <a:lnTo>
                      <a:pt x="242" y="422"/>
                    </a:lnTo>
                    <a:lnTo>
                      <a:pt x="215" y="396"/>
                    </a:lnTo>
                    <a:lnTo>
                      <a:pt x="193" y="369"/>
                    </a:lnTo>
                    <a:lnTo>
                      <a:pt x="174" y="338"/>
                    </a:lnTo>
                    <a:lnTo>
                      <a:pt x="145" y="342"/>
                    </a:lnTo>
                    <a:lnTo>
                      <a:pt x="117" y="338"/>
                    </a:lnTo>
                    <a:lnTo>
                      <a:pt x="89" y="330"/>
                    </a:lnTo>
                    <a:lnTo>
                      <a:pt x="64" y="315"/>
                    </a:lnTo>
                    <a:lnTo>
                      <a:pt x="42" y="294"/>
                    </a:lnTo>
                    <a:lnTo>
                      <a:pt x="25" y="271"/>
                    </a:lnTo>
                    <a:lnTo>
                      <a:pt x="13" y="244"/>
                    </a:lnTo>
                    <a:lnTo>
                      <a:pt x="8" y="216"/>
                    </a:lnTo>
                    <a:lnTo>
                      <a:pt x="1" y="196"/>
                    </a:lnTo>
                    <a:lnTo>
                      <a:pt x="0" y="174"/>
                    </a:lnTo>
                    <a:lnTo>
                      <a:pt x="5" y="154"/>
                    </a:lnTo>
                    <a:lnTo>
                      <a:pt x="13" y="135"/>
                    </a:lnTo>
                    <a:lnTo>
                      <a:pt x="28" y="120"/>
                    </a:lnTo>
                    <a:lnTo>
                      <a:pt x="45" y="108"/>
                    </a:lnTo>
                    <a:lnTo>
                      <a:pt x="66" y="101"/>
                    </a:lnTo>
                    <a:lnTo>
                      <a:pt x="88" y="101"/>
                    </a:lnTo>
                    <a:lnTo>
                      <a:pt x="108" y="106"/>
                    </a:lnTo>
                    <a:lnTo>
                      <a:pt x="127" y="116"/>
                    </a:lnTo>
                    <a:lnTo>
                      <a:pt x="142" y="132"/>
                    </a:lnTo>
                    <a:lnTo>
                      <a:pt x="159" y="193"/>
                    </a:lnTo>
                    <a:lnTo>
                      <a:pt x="191" y="193"/>
                    </a:lnTo>
                    <a:lnTo>
                      <a:pt x="186" y="161"/>
                    </a:lnTo>
                    <a:lnTo>
                      <a:pt x="186" y="130"/>
                    </a:lnTo>
                    <a:lnTo>
                      <a:pt x="191" y="100"/>
                    </a:lnTo>
                    <a:lnTo>
                      <a:pt x="191" y="86"/>
                    </a:lnTo>
                    <a:lnTo>
                      <a:pt x="194" y="72"/>
                    </a:lnTo>
                    <a:lnTo>
                      <a:pt x="203" y="62"/>
                    </a:lnTo>
                    <a:lnTo>
                      <a:pt x="215" y="55"/>
                    </a:lnTo>
                    <a:lnTo>
                      <a:pt x="289" y="33"/>
                    </a:lnTo>
                    <a:lnTo>
                      <a:pt x="364" y="15"/>
                    </a:lnTo>
                    <a:lnTo>
                      <a:pt x="440" y="5"/>
                    </a:lnTo>
                    <a:lnTo>
                      <a:pt x="518" y="0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5" name="Freeform 107"/>
              <p:cNvSpPr>
                <a:spLocks noChangeAspect="1"/>
              </p:cNvSpPr>
              <p:nvPr/>
            </p:nvSpPr>
            <p:spPr bwMode="auto">
              <a:xfrm rot="-466944">
                <a:off x="2665" y="738"/>
                <a:ext cx="77" cy="60"/>
              </a:xfrm>
              <a:custGeom>
                <a:avLst/>
                <a:gdLst>
                  <a:gd name="T0" fmla="*/ 29 w 102"/>
                  <a:gd name="T1" fmla="*/ 2 h 104"/>
                  <a:gd name="T2" fmla="*/ 24 w 102"/>
                  <a:gd name="T3" fmla="*/ 1 h 104"/>
                  <a:gd name="T4" fmla="*/ 18 w 102"/>
                  <a:gd name="T5" fmla="*/ 0 h 104"/>
                  <a:gd name="T6" fmla="*/ 12 w 102"/>
                  <a:gd name="T7" fmla="*/ 0 h 104"/>
                  <a:gd name="T8" fmla="*/ 8 w 102"/>
                  <a:gd name="T9" fmla="*/ 1 h 104"/>
                  <a:gd name="T10" fmla="*/ 3 w 102"/>
                  <a:gd name="T11" fmla="*/ 2 h 104"/>
                  <a:gd name="T12" fmla="*/ 2 w 102"/>
                  <a:gd name="T13" fmla="*/ 4 h 104"/>
                  <a:gd name="T14" fmla="*/ 0 w 102"/>
                  <a:gd name="T15" fmla="*/ 6 h 104"/>
                  <a:gd name="T16" fmla="*/ 2 w 102"/>
                  <a:gd name="T17" fmla="*/ 8 h 104"/>
                  <a:gd name="T18" fmla="*/ 5 w 102"/>
                  <a:gd name="T19" fmla="*/ 10 h 104"/>
                  <a:gd name="T20" fmla="*/ 10 w 102"/>
                  <a:gd name="T21" fmla="*/ 11 h 104"/>
                  <a:gd name="T22" fmla="*/ 15 w 102"/>
                  <a:gd name="T23" fmla="*/ 12 h 104"/>
                  <a:gd name="T24" fmla="*/ 20 w 102"/>
                  <a:gd name="T25" fmla="*/ 12 h 104"/>
                  <a:gd name="T26" fmla="*/ 26 w 102"/>
                  <a:gd name="T27" fmla="*/ 10 h 104"/>
                  <a:gd name="T28" fmla="*/ 30 w 102"/>
                  <a:gd name="T29" fmla="*/ 9 h 104"/>
                  <a:gd name="T30" fmla="*/ 33 w 102"/>
                  <a:gd name="T31" fmla="*/ 8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2" h="104">
                    <a:moveTo>
                      <a:pt x="88" y="16"/>
                    </a:moveTo>
                    <a:lnTo>
                      <a:pt x="73" y="4"/>
                    </a:lnTo>
                    <a:lnTo>
                      <a:pt x="56" y="0"/>
                    </a:lnTo>
                    <a:lnTo>
                      <a:pt x="37" y="0"/>
                    </a:lnTo>
                    <a:lnTo>
                      <a:pt x="22" y="9"/>
                    </a:lnTo>
                    <a:lnTo>
                      <a:pt x="8" y="21"/>
                    </a:lnTo>
                    <a:lnTo>
                      <a:pt x="2" y="38"/>
                    </a:lnTo>
                    <a:lnTo>
                      <a:pt x="0" y="56"/>
                    </a:lnTo>
                    <a:lnTo>
                      <a:pt x="3" y="73"/>
                    </a:lnTo>
                    <a:lnTo>
                      <a:pt x="13" y="88"/>
                    </a:lnTo>
                    <a:lnTo>
                      <a:pt x="29" y="99"/>
                    </a:lnTo>
                    <a:lnTo>
                      <a:pt x="47" y="104"/>
                    </a:lnTo>
                    <a:lnTo>
                      <a:pt x="64" y="102"/>
                    </a:lnTo>
                    <a:lnTo>
                      <a:pt x="81" y="93"/>
                    </a:lnTo>
                    <a:lnTo>
                      <a:pt x="93" y="80"/>
                    </a:lnTo>
                    <a:lnTo>
                      <a:pt x="102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Freeform 108"/>
              <p:cNvSpPr>
                <a:spLocks noChangeAspect="1"/>
              </p:cNvSpPr>
              <p:nvPr/>
            </p:nvSpPr>
            <p:spPr bwMode="auto">
              <a:xfrm rot="-466944">
                <a:off x="3099" y="670"/>
                <a:ext cx="20" cy="34"/>
              </a:xfrm>
              <a:custGeom>
                <a:avLst/>
                <a:gdLst>
                  <a:gd name="T0" fmla="*/ 0 w 24"/>
                  <a:gd name="T1" fmla="*/ 1 h 57"/>
                  <a:gd name="T2" fmla="*/ 3 w 24"/>
                  <a:gd name="T3" fmla="*/ 0 h 57"/>
                  <a:gd name="T4" fmla="*/ 8 w 24"/>
                  <a:gd name="T5" fmla="*/ 1 h 57"/>
                  <a:gd name="T6" fmla="*/ 11 w 24"/>
                  <a:gd name="T7" fmla="*/ 1 h 57"/>
                  <a:gd name="T8" fmla="*/ 12 w 24"/>
                  <a:gd name="T9" fmla="*/ 3 h 57"/>
                  <a:gd name="T10" fmla="*/ 12 w 24"/>
                  <a:gd name="T11" fmla="*/ 5 h 57"/>
                  <a:gd name="T12" fmla="*/ 11 w 24"/>
                  <a:gd name="T13" fmla="*/ 6 h 57"/>
                  <a:gd name="T14" fmla="*/ 8 w 24"/>
                  <a:gd name="T15" fmla="*/ 7 h 57"/>
                  <a:gd name="T16" fmla="*/ 3 w 24"/>
                  <a:gd name="T17" fmla="*/ 7 h 57"/>
                  <a:gd name="T18" fmla="*/ 0 w 24"/>
                  <a:gd name="T19" fmla="*/ 7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57">
                    <a:moveTo>
                      <a:pt x="0" y="3"/>
                    </a:moveTo>
                    <a:lnTo>
                      <a:pt x="7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4" y="22"/>
                    </a:lnTo>
                    <a:lnTo>
                      <a:pt x="24" y="35"/>
                    </a:lnTo>
                    <a:lnTo>
                      <a:pt x="21" y="47"/>
                    </a:lnTo>
                    <a:lnTo>
                      <a:pt x="16" y="54"/>
                    </a:lnTo>
                    <a:lnTo>
                      <a:pt x="7" y="57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7" name="Freeform 109"/>
              <p:cNvSpPr>
                <a:spLocks noChangeAspect="1"/>
              </p:cNvSpPr>
              <p:nvPr/>
            </p:nvSpPr>
            <p:spPr bwMode="auto">
              <a:xfrm rot="-466944">
                <a:off x="3080" y="653"/>
                <a:ext cx="0" cy="51"/>
              </a:xfrm>
              <a:custGeom>
                <a:avLst/>
                <a:gdLst>
                  <a:gd name="T0" fmla="*/ 0 w 2"/>
                  <a:gd name="T1" fmla="*/ 0 h 93"/>
                  <a:gd name="T2" fmla="*/ 0 w 2"/>
                  <a:gd name="T3" fmla="*/ 3 h 93"/>
                  <a:gd name="T4" fmla="*/ 0 w 2"/>
                  <a:gd name="T5" fmla="*/ 5 h 93"/>
                  <a:gd name="T6" fmla="*/ 1 w 2"/>
                  <a:gd name="T7" fmla="*/ 8 h 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3">
                    <a:moveTo>
                      <a:pt x="0" y="0"/>
                    </a:moveTo>
                    <a:lnTo>
                      <a:pt x="0" y="31"/>
                    </a:lnTo>
                    <a:lnTo>
                      <a:pt x="0" y="63"/>
                    </a:lnTo>
                    <a:lnTo>
                      <a:pt x="2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Freeform 110"/>
              <p:cNvSpPr>
                <a:spLocks noChangeAspect="1"/>
              </p:cNvSpPr>
              <p:nvPr/>
            </p:nvSpPr>
            <p:spPr bwMode="auto">
              <a:xfrm rot="-466944">
                <a:off x="2868" y="662"/>
                <a:ext cx="77" cy="76"/>
              </a:xfrm>
              <a:custGeom>
                <a:avLst/>
                <a:gdLst>
                  <a:gd name="T0" fmla="*/ 38 w 95"/>
                  <a:gd name="T1" fmla="*/ 8 h 136"/>
                  <a:gd name="T2" fmla="*/ 40 w 95"/>
                  <a:gd name="T3" fmla="*/ 6 h 136"/>
                  <a:gd name="T4" fmla="*/ 41 w 95"/>
                  <a:gd name="T5" fmla="*/ 4 h 136"/>
                  <a:gd name="T6" fmla="*/ 40 w 95"/>
                  <a:gd name="T7" fmla="*/ 3 h 136"/>
                  <a:gd name="T8" fmla="*/ 37 w 95"/>
                  <a:gd name="T9" fmla="*/ 1 h 136"/>
                  <a:gd name="T10" fmla="*/ 33 w 95"/>
                  <a:gd name="T11" fmla="*/ 1 h 136"/>
                  <a:gd name="T12" fmla="*/ 28 w 95"/>
                  <a:gd name="T13" fmla="*/ 0 h 136"/>
                  <a:gd name="T14" fmla="*/ 23 w 95"/>
                  <a:gd name="T15" fmla="*/ 1 h 136"/>
                  <a:gd name="T16" fmla="*/ 17 w 95"/>
                  <a:gd name="T17" fmla="*/ 1 h 136"/>
                  <a:gd name="T18" fmla="*/ 11 w 95"/>
                  <a:gd name="T19" fmla="*/ 2 h 136"/>
                  <a:gd name="T20" fmla="*/ 6 w 95"/>
                  <a:gd name="T21" fmla="*/ 3 h 136"/>
                  <a:gd name="T22" fmla="*/ 2 w 95"/>
                  <a:gd name="T23" fmla="*/ 6 h 136"/>
                  <a:gd name="T24" fmla="*/ 0 w 95"/>
                  <a:gd name="T25" fmla="*/ 7 h 136"/>
                  <a:gd name="T26" fmla="*/ 0 w 95"/>
                  <a:gd name="T27" fmla="*/ 9 h 136"/>
                  <a:gd name="T28" fmla="*/ 2 w 95"/>
                  <a:gd name="T29" fmla="*/ 11 h 136"/>
                  <a:gd name="T30" fmla="*/ 3 w 95"/>
                  <a:gd name="T31" fmla="*/ 12 h 136"/>
                  <a:gd name="T32" fmla="*/ 7 w 95"/>
                  <a:gd name="T33" fmla="*/ 13 h 136"/>
                  <a:gd name="T34" fmla="*/ 12 w 95"/>
                  <a:gd name="T35" fmla="*/ 13 h 136"/>
                  <a:gd name="T36" fmla="*/ 19 w 95"/>
                  <a:gd name="T37" fmla="*/ 13 h 136"/>
                  <a:gd name="T38" fmla="*/ 24 w 95"/>
                  <a:gd name="T39" fmla="*/ 12 h 136"/>
                  <a:gd name="T40" fmla="*/ 29 w 95"/>
                  <a:gd name="T41" fmla="*/ 11 h 136"/>
                  <a:gd name="T42" fmla="*/ 35 w 95"/>
                  <a:gd name="T43" fmla="*/ 10 h 136"/>
                  <a:gd name="T44" fmla="*/ 38 w 95"/>
                  <a:gd name="T45" fmla="*/ 8 h 1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5" h="136">
                    <a:moveTo>
                      <a:pt x="88" y="83"/>
                    </a:moveTo>
                    <a:lnTo>
                      <a:pt x="93" y="65"/>
                    </a:lnTo>
                    <a:lnTo>
                      <a:pt x="95" y="46"/>
                    </a:lnTo>
                    <a:lnTo>
                      <a:pt x="93" y="29"/>
                    </a:lnTo>
                    <a:lnTo>
                      <a:pt x="86" y="15"/>
                    </a:lnTo>
                    <a:lnTo>
                      <a:pt x="76" y="5"/>
                    </a:lnTo>
                    <a:lnTo>
                      <a:pt x="64" y="0"/>
                    </a:lnTo>
                    <a:lnTo>
                      <a:pt x="52" y="2"/>
                    </a:lnTo>
                    <a:lnTo>
                      <a:pt x="39" y="9"/>
                    </a:lnTo>
                    <a:lnTo>
                      <a:pt x="25" y="20"/>
                    </a:lnTo>
                    <a:lnTo>
                      <a:pt x="13" y="36"/>
                    </a:lnTo>
                    <a:lnTo>
                      <a:pt x="5" y="53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2" y="109"/>
                    </a:lnTo>
                    <a:lnTo>
                      <a:pt x="8" y="122"/>
                    </a:lnTo>
                    <a:lnTo>
                      <a:pt x="17" y="131"/>
                    </a:lnTo>
                    <a:lnTo>
                      <a:pt x="29" y="136"/>
                    </a:lnTo>
                    <a:lnTo>
                      <a:pt x="42" y="134"/>
                    </a:lnTo>
                    <a:lnTo>
                      <a:pt x="56" y="127"/>
                    </a:lnTo>
                    <a:lnTo>
                      <a:pt x="69" y="117"/>
                    </a:lnTo>
                    <a:lnTo>
                      <a:pt x="80" y="102"/>
                    </a:lnTo>
                    <a:lnTo>
                      <a:pt x="88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9" name="Freeform 111"/>
              <p:cNvSpPr>
                <a:spLocks noChangeAspect="1"/>
              </p:cNvSpPr>
              <p:nvPr/>
            </p:nvSpPr>
            <p:spPr bwMode="auto">
              <a:xfrm rot="-466944">
                <a:off x="2887" y="662"/>
                <a:ext cx="39" cy="42"/>
              </a:xfrm>
              <a:custGeom>
                <a:avLst/>
                <a:gdLst>
                  <a:gd name="T0" fmla="*/ 14 w 53"/>
                  <a:gd name="T1" fmla="*/ 5 h 72"/>
                  <a:gd name="T2" fmla="*/ 15 w 53"/>
                  <a:gd name="T3" fmla="*/ 4 h 72"/>
                  <a:gd name="T4" fmla="*/ 15 w 53"/>
                  <a:gd name="T5" fmla="*/ 2 h 72"/>
                  <a:gd name="T6" fmla="*/ 14 w 53"/>
                  <a:gd name="T7" fmla="*/ 1 h 72"/>
                  <a:gd name="T8" fmla="*/ 11 w 53"/>
                  <a:gd name="T9" fmla="*/ 0 h 72"/>
                  <a:gd name="T10" fmla="*/ 8 w 53"/>
                  <a:gd name="T11" fmla="*/ 0 h 72"/>
                  <a:gd name="T12" fmla="*/ 5 w 53"/>
                  <a:gd name="T13" fmla="*/ 1 h 72"/>
                  <a:gd name="T14" fmla="*/ 3 w 53"/>
                  <a:gd name="T15" fmla="*/ 2 h 72"/>
                  <a:gd name="T16" fmla="*/ 1 w 53"/>
                  <a:gd name="T17" fmla="*/ 3 h 72"/>
                  <a:gd name="T18" fmla="*/ 0 w 53"/>
                  <a:gd name="T19" fmla="*/ 5 h 72"/>
                  <a:gd name="T20" fmla="*/ 0 w 53"/>
                  <a:gd name="T21" fmla="*/ 6 h 72"/>
                  <a:gd name="T22" fmla="*/ 1 w 53"/>
                  <a:gd name="T23" fmla="*/ 8 h 72"/>
                  <a:gd name="T24" fmla="*/ 4 w 53"/>
                  <a:gd name="T25" fmla="*/ 9 h 72"/>
                  <a:gd name="T26" fmla="*/ 7 w 53"/>
                  <a:gd name="T27" fmla="*/ 9 h 72"/>
                  <a:gd name="T28" fmla="*/ 10 w 53"/>
                  <a:gd name="T29" fmla="*/ 8 h 72"/>
                  <a:gd name="T30" fmla="*/ 13 w 53"/>
                  <a:gd name="T31" fmla="*/ 6 h 72"/>
                  <a:gd name="T32" fmla="*/ 14 w 53"/>
                  <a:gd name="T33" fmla="*/ 5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72">
                    <a:moveTo>
                      <a:pt x="49" y="45"/>
                    </a:moveTo>
                    <a:lnTo>
                      <a:pt x="53" y="30"/>
                    </a:lnTo>
                    <a:lnTo>
                      <a:pt x="51" y="17"/>
                    </a:lnTo>
                    <a:lnTo>
                      <a:pt x="48" y="6"/>
                    </a:lnTo>
                    <a:lnTo>
                      <a:pt x="39" y="0"/>
                    </a:lnTo>
                    <a:lnTo>
                      <a:pt x="29" y="0"/>
                    </a:lnTo>
                    <a:lnTo>
                      <a:pt x="19" y="5"/>
                    </a:lnTo>
                    <a:lnTo>
                      <a:pt x="10" y="15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5" y="67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32" y="67"/>
                    </a:lnTo>
                    <a:lnTo>
                      <a:pt x="43" y="57"/>
                    </a:lnTo>
                    <a:lnTo>
                      <a:pt x="49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0" name="Freeform 112"/>
              <p:cNvSpPr>
                <a:spLocks noChangeAspect="1"/>
              </p:cNvSpPr>
              <p:nvPr/>
            </p:nvSpPr>
            <p:spPr bwMode="auto">
              <a:xfrm rot="-466944">
                <a:off x="2897" y="662"/>
                <a:ext cx="29" cy="25"/>
              </a:xfrm>
              <a:custGeom>
                <a:avLst/>
                <a:gdLst>
                  <a:gd name="T0" fmla="*/ 20 w 32"/>
                  <a:gd name="T1" fmla="*/ 3 h 44"/>
                  <a:gd name="T2" fmla="*/ 22 w 32"/>
                  <a:gd name="T3" fmla="*/ 2 h 44"/>
                  <a:gd name="T4" fmla="*/ 20 w 32"/>
                  <a:gd name="T5" fmla="*/ 1 h 44"/>
                  <a:gd name="T6" fmla="*/ 16 w 32"/>
                  <a:gd name="T7" fmla="*/ 0 h 44"/>
                  <a:gd name="T8" fmla="*/ 11 w 32"/>
                  <a:gd name="T9" fmla="*/ 0 h 44"/>
                  <a:gd name="T10" fmla="*/ 5 w 32"/>
                  <a:gd name="T11" fmla="*/ 1 h 44"/>
                  <a:gd name="T12" fmla="*/ 2 w 32"/>
                  <a:gd name="T13" fmla="*/ 2 h 44"/>
                  <a:gd name="T14" fmla="*/ 0 w 32"/>
                  <a:gd name="T15" fmla="*/ 3 h 44"/>
                  <a:gd name="T16" fmla="*/ 2 w 32"/>
                  <a:gd name="T17" fmla="*/ 4 h 44"/>
                  <a:gd name="T18" fmla="*/ 5 w 32"/>
                  <a:gd name="T19" fmla="*/ 5 h 44"/>
                  <a:gd name="T20" fmla="*/ 11 w 32"/>
                  <a:gd name="T21" fmla="*/ 5 h 44"/>
                  <a:gd name="T22" fmla="*/ 16 w 32"/>
                  <a:gd name="T23" fmla="*/ 4 h 44"/>
                  <a:gd name="T24" fmla="*/ 20 w 32"/>
                  <a:gd name="T25" fmla="*/ 3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30" y="27"/>
                    </a:moveTo>
                    <a:lnTo>
                      <a:pt x="32" y="15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6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4"/>
                    </a:lnTo>
                    <a:lnTo>
                      <a:pt x="15" y="44"/>
                    </a:lnTo>
                    <a:lnTo>
                      <a:pt x="24" y="3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1" name="Freeform 113"/>
              <p:cNvSpPr>
                <a:spLocks noChangeAspect="1"/>
              </p:cNvSpPr>
              <p:nvPr/>
            </p:nvSpPr>
            <p:spPr bwMode="auto">
              <a:xfrm rot="-466944">
                <a:off x="3012" y="645"/>
                <a:ext cx="58" cy="59"/>
              </a:xfrm>
              <a:custGeom>
                <a:avLst/>
                <a:gdLst>
                  <a:gd name="T0" fmla="*/ 2 w 74"/>
                  <a:gd name="T1" fmla="*/ 6 h 107"/>
                  <a:gd name="T2" fmla="*/ 0 w 74"/>
                  <a:gd name="T3" fmla="*/ 4 h 107"/>
                  <a:gd name="T4" fmla="*/ 0 w 74"/>
                  <a:gd name="T5" fmla="*/ 3 h 107"/>
                  <a:gd name="T6" fmla="*/ 2 w 74"/>
                  <a:gd name="T7" fmla="*/ 1 h 107"/>
                  <a:gd name="T8" fmla="*/ 5 w 74"/>
                  <a:gd name="T9" fmla="*/ 1 h 107"/>
                  <a:gd name="T10" fmla="*/ 10 w 74"/>
                  <a:gd name="T11" fmla="*/ 0 h 107"/>
                  <a:gd name="T12" fmla="*/ 14 w 74"/>
                  <a:gd name="T13" fmla="*/ 1 h 107"/>
                  <a:gd name="T14" fmla="*/ 19 w 74"/>
                  <a:gd name="T15" fmla="*/ 1 h 107"/>
                  <a:gd name="T16" fmla="*/ 24 w 74"/>
                  <a:gd name="T17" fmla="*/ 2 h 107"/>
                  <a:gd name="T18" fmla="*/ 27 w 74"/>
                  <a:gd name="T19" fmla="*/ 4 h 107"/>
                  <a:gd name="T20" fmla="*/ 27 w 74"/>
                  <a:gd name="T21" fmla="*/ 6 h 107"/>
                  <a:gd name="T22" fmla="*/ 27 w 74"/>
                  <a:gd name="T23" fmla="*/ 7 h 107"/>
                  <a:gd name="T24" fmla="*/ 27 w 74"/>
                  <a:gd name="T25" fmla="*/ 8 h 107"/>
                  <a:gd name="T26" fmla="*/ 24 w 74"/>
                  <a:gd name="T27" fmla="*/ 9 h 107"/>
                  <a:gd name="T28" fmla="*/ 19 w 74"/>
                  <a:gd name="T29" fmla="*/ 10 h 107"/>
                  <a:gd name="T30" fmla="*/ 14 w 74"/>
                  <a:gd name="T31" fmla="*/ 9 h 107"/>
                  <a:gd name="T32" fmla="*/ 10 w 74"/>
                  <a:gd name="T33" fmla="*/ 9 h 107"/>
                  <a:gd name="T34" fmla="*/ 5 w 74"/>
                  <a:gd name="T35" fmla="*/ 8 h 107"/>
                  <a:gd name="T36" fmla="*/ 2 w 74"/>
                  <a:gd name="T37" fmla="*/ 6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07">
                    <a:moveTo>
                      <a:pt x="5" y="64"/>
                    </a:moveTo>
                    <a:lnTo>
                      <a:pt x="0" y="46"/>
                    </a:lnTo>
                    <a:lnTo>
                      <a:pt x="0" y="29"/>
                    </a:lnTo>
                    <a:lnTo>
                      <a:pt x="5" y="14"/>
                    </a:lnTo>
                    <a:lnTo>
                      <a:pt x="13" y="3"/>
                    </a:lnTo>
                    <a:lnTo>
                      <a:pt x="25" y="0"/>
                    </a:lnTo>
                    <a:lnTo>
                      <a:pt x="37" y="2"/>
                    </a:lnTo>
                    <a:lnTo>
                      <a:pt x="51" y="10"/>
                    </a:lnTo>
                    <a:lnTo>
                      <a:pt x="62" y="24"/>
                    </a:lnTo>
                    <a:lnTo>
                      <a:pt x="71" y="41"/>
                    </a:lnTo>
                    <a:lnTo>
                      <a:pt x="74" y="59"/>
                    </a:lnTo>
                    <a:lnTo>
                      <a:pt x="74" y="78"/>
                    </a:lnTo>
                    <a:lnTo>
                      <a:pt x="71" y="92"/>
                    </a:lnTo>
                    <a:lnTo>
                      <a:pt x="62" y="102"/>
                    </a:lnTo>
                    <a:lnTo>
                      <a:pt x="51" y="107"/>
                    </a:lnTo>
                    <a:lnTo>
                      <a:pt x="37" y="103"/>
                    </a:lnTo>
                    <a:lnTo>
                      <a:pt x="25" y="95"/>
                    </a:lnTo>
                    <a:lnTo>
                      <a:pt x="13" y="81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2" name="Freeform 114"/>
              <p:cNvSpPr>
                <a:spLocks noChangeAspect="1"/>
              </p:cNvSpPr>
              <p:nvPr/>
            </p:nvSpPr>
            <p:spPr bwMode="auto">
              <a:xfrm rot="-466944">
                <a:off x="3012" y="645"/>
                <a:ext cx="39" cy="34"/>
              </a:xfrm>
              <a:custGeom>
                <a:avLst/>
                <a:gdLst>
                  <a:gd name="T0" fmla="*/ 2 w 41"/>
                  <a:gd name="T1" fmla="*/ 4 h 59"/>
                  <a:gd name="T2" fmla="*/ 0 w 41"/>
                  <a:gd name="T3" fmla="*/ 3 h 59"/>
                  <a:gd name="T4" fmla="*/ 0 w 41"/>
                  <a:gd name="T5" fmla="*/ 1 h 59"/>
                  <a:gd name="T6" fmla="*/ 7 w 41"/>
                  <a:gd name="T7" fmla="*/ 1 h 59"/>
                  <a:gd name="T8" fmla="*/ 10 w 41"/>
                  <a:gd name="T9" fmla="*/ 0 h 59"/>
                  <a:gd name="T10" fmla="*/ 20 w 41"/>
                  <a:gd name="T11" fmla="*/ 1 h 59"/>
                  <a:gd name="T12" fmla="*/ 27 w 41"/>
                  <a:gd name="T13" fmla="*/ 1 h 59"/>
                  <a:gd name="T14" fmla="*/ 31 w 41"/>
                  <a:gd name="T15" fmla="*/ 3 h 59"/>
                  <a:gd name="T16" fmla="*/ 33 w 41"/>
                  <a:gd name="T17" fmla="*/ 4 h 59"/>
                  <a:gd name="T18" fmla="*/ 33 w 41"/>
                  <a:gd name="T19" fmla="*/ 5 h 59"/>
                  <a:gd name="T20" fmla="*/ 28 w 41"/>
                  <a:gd name="T21" fmla="*/ 6 h 59"/>
                  <a:gd name="T22" fmla="*/ 23 w 41"/>
                  <a:gd name="T23" fmla="*/ 7 h 59"/>
                  <a:gd name="T24" fmla="*/ 13 w 41"/>
                  <a:gd name="T25" fmla="*/ 6 h 59"/>
                  <a:gd name="T26" fmla="*/ 8 w 41"/>
                  <a:gd name="T27" fmla="*/ 5 h 59"/>
                  <a:gd name="T28" fmla="*/ 2 w 41"/>
                  <a:gd name="T29" fmla="*/ 4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" h="59">
                    <a:moveTo>
                      <a:pt x="2" y="37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32" y="12"/>
                    </a:lnTo>
                    <a:lnTo>
                      <a:pt x="39" y="24"/>
                    </a:lnTo>
                    <a:lnTo>
                      <a:pt x="41" y="37"/>
                    </a:lnTo>
                    <a:lnTo>
                      <a:pt x="41" y="49"/>
                    </a:lnTo>
                    <a:lnTo>
                      <a:pt x="34" y="56"/>
                    </a:lnTo>
                    <a:lnTo>
                      <a:pt x="27" y="59"/>
                    </a:lnTo>
                    <a:lnTo>
                      <a:pt x="17" y="56"/>
                    </a:lnTo>
                    <a:lnTo>
                      <a:pt x="8" y="49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3" name="Freeform 115"/>
              <p:cNvSpPr>
                <a:spLocks noChangeAspect="1"/>
              </p:cNvSpPr>
              <p:nvPr/>
            </p:nvSpPr>
            <p:spPr bwMode="auto">
              <a:xfrm rot="-466944">
                <a:off x="3012" y="645"/>
                <a:ext cx="29" cy="25"/>
              </a:xfrm>
              <a:custGeom>
                <a:avLst/>
                <a:gdLst>
                  <a:gd name="T0" fmla="*/ 2 w 27"/>
                  <a:gd name="T1" fmla="*/ 5 h 36"/>
                  <a:gd name="T2" fmla="*/ 0 w 27"/>
                  <a:gd name="T3" fmla="*/ 3 h 36"/>
                  <a:gd name="T4" fmla="*/ 2 w 27"/>
                  <a:gd name="T5" fmla="*/ 1 h 36"/>
                  <a:gd name="T6" fmla="*/ 11 w 27"/>
                  <a:gd name="T7" fmla="*/ 0 h 36"/>
                  <a:gd name="T8" fmla="*/ 17 w 27"/>
                  <a:gd name="T9" fmla="*/ 0 h 36"/>
                  <a:gd name="T10" fmla="*/ 27 w 27"/>
                  <a:gd name="T11" fmla="*/ 1 h 36"/>
                  <a:gd name="T12" fmla="*/ 33 w 27"/>
                  <a:gd name="T13" fmla="*/ 3 h 36"/>
                  <a:gd name="T14" fmla="*/ 35 w 27"/>
                  <a:gd name="T15" fmla="*/ 5 h 36"/>
                  <a:gd name="T16" fmla="*/ 33 w 27"/>
                  <a:gd name="T17" fmla="*/ 7 h 36"/>
                  <a:gd name="T18" fmla="*/ 27 w 27"/>
                  <a:gd name="T19" fmla="*/ 8 h 36"/>
                  <a:gd name="T20" fmla="*/ 17 w 27"/>
                  <a:gd name="T21" fmla="*/ 8 h 36"/>
                  <a:gd name="T22" fmla="*/ 11 w 27"/>
                  <a:gd name="T23" fmla="*/ 7 h 36"/>
                  <a:gd name="T24" fmla="*/ 2 w 27"/>
                  <a:gd name="T25" fmla="*/ 5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" y="22"/>
                    </a:moveTo>
                    <a:lnTo>
                      <a:pt x="0" y="12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25" y="14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20" y="36"/>
                    </a:lnTo>
                    <a:lnTo>
                      <a:pt x="13" y="36"/>
                    </a:lnTo>
                    <a:lnTo>
                      <a:pt x="7" y="31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4" name="Freeform 116"/>
              <p:cNvSpPr>
                <a:spLocks noChangeAspect="1"/>
              </p:cNvSpPr>
              <p:nvPr/>
            </p:nvSpPr>
            <p:spPr bwMode="auto">
              <a:xfrm rot="-466944">
                <a:off x="2684" y="653"/>
                <a:ext cx="126" cy="85"/>
              </a:xfrm>
              <a:custGeom>
                <a:avLst/>
                <a:gdLst>
                  <a:gd name="T0" fmla="*/ 60 w 161"/>
                  <a:gd name="T1" fmla="*/ 0 h 151"/>
                  <a:gd name="T2" fmla="*/ 55 w 161"/>
                  <a:gd name="T3" fmla="*/ 1 h 151"/>
                  <a:gd name="T4" fmla="*/ 49 w 161"/>
                  <a:gd name="T5" fmla="*/ 2 h 151"/>
                  <a:gd name="T6" fmla="*/ 45 w 161"/>
                  <a:gd name="T7" fmla="*/ 3 h 151"/>
                  <a:gd name="T8" fmla="*/ 44 w 161"/>
                  <a:gd name="T9" fmla="*/ 4 h 151"/>
                  <a:gd name="T10" fmla="*/ 42 w 161"/>
                  <a:gd name="T11" fmla="*/ 8 h 151"/>
                  <a:gd name="T12" fmla="*/ 42 w 161"/>
                  <a:gd name="T13" fmla="*/ 11 h 151"/>
                  <a:gd name="T14" fmla="*/ 44 w 161"/>
                  <a:gd name="T15" fmla="*/ 15 h 151"/>
                  <a:gd name="T16" fmla="*/ 28 w 161"/>
                  <a:gd name="T17" fmla="*/ 15 h 151"/>
                  <a:gd name="T18" fmla="*/ 27 w 161"/>
                  <a:gd name="T19" fmla="*/ 12 h 151"/>
                  <a:gd name="T20" fmla="*/ 23 w 161"/>
                  <a:gd name="T21" fmla="*/ 10 h 151"/>
                  <a:gd name="T22" fmla="*/ 17 w 161"/>
                  <a:gd name="T23" fmla="*/ 8 h 151"/>
                  <a:gd name="T24" fmla="*/ 9 w 161"/>
                  <a:gd name="T25" fmla="*/ 6 h 151"/>
                  <a:gd name="T26" fmla="*/ 0 w 161"/>
                  <a:gd name="T27" fmla="*/ 5 h 151"/>
                  <a:gd name="T28" fmla="*/ 60 w 161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151">
                    <a:moveTo>
                      <a:pt x="161" y="0"/>
                    </a:moveTo>
                    <a:lnTo>
                      <a:pt x="146" y="5"/>
                    </a:lnTo>
                    <a:lnTo>
                      <a:pt x="132" y="14"/>
                    </a:lnTo>
                    <a:lnTo>
                      <a:pt x="122" y="25"/>
                    </a:lnTo>
                    <a:lnTo>
                      <a:pt x="117" y="41"/>
                    </a:lnTo>
                    <a:lnTo>
                      <a:pt x="112" y="75"/>
                    </a:lnTo>
                    <a:lnTo>
                      <a:pt x="112" y="110"/>
                    </a:lnTo>
                    <a:lnTo>
                      <a:pt x="117" y="144"/>
                    </a:lnTo>
                    <a:lnTo>
                      <a:pt x="76" y="151"/>
                    </a:lnTo>
                    <a:lnTo>
                      <a:pt x="71" y="125"/>
                    </a:lnTo>
                    <a:lnTo>
                      <a:pt x="61" y="100"/>
                    </a:lnTo>
                    <a:lnTo>
                      <a:pt x="46" y="80"/>
                    </a:lnTo>
                    <a:lnTo>
                      <a:pt x="24" y="63"/>
                    </a:lnTo>
                    <a:lnTo>
                      <a:pt x="0" y="5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5" name="Freeform 117"/>
              <p:cNvSpPr>
                <a:spLocks noChangeAspect="1"/>
              </p:cNvSpPr>
              <p:nvPr/>
            </p:nvSpPr>
            <p:spPr bwMode="auto">
              <a:xfrm rot="-466944">
                <a:off x="2964" y="687"/>
                <a:ext cx="68" cy="60"/>
              </a:xfrm>
              <a:custGeom>
                <a:avLst/>
                <a:gdLst>
                  <a:gd name="T0" fmla="*/ 24 w 76"/>
                  <a:gd name="T1" fmla="*/ 0 h 108"/>
                  <a:gd name="T2" fmla="*/ 31 w 76"/>
                  <a:gd name="T3" fmla="*/ 3 h 108"/>
                  <a:gd name="T4" fmla="*/ 49 w 76"/>
                  <a:gd name="T5" fmla="*/ 7 h 108"/>
                  <a:gd name="T6" fmla="*/ 44 w 76"/>
                  <a:gd name="T7" fmla="*/ 8 h 108"/>
                  <a:gd name="T8" fmla="*/ 38 w 76"/>
                  <a:gd name="T9" fmla="*/ 9 h 108"/>
                  <a:gd name="T10" fmla="*/ 28 w 76"/>
                  <a:gd name="T11" fmla="*/ 10 h 108"/>
                  <a:gd name="T12" fmla="*/ 19 w 76"/>
                  <a:gd name="T13" fmla="*/ 10 h 108"/>
                  <a:gd name="T14" fmla="*/ 10 w 76"/>
                  <a:gd name="T15" fmla="*/ 10 h 108"/>
                  <a:gd name="T16" fmla="*/ 0 w 76"/>
                  <a:gd name="T17" fmla="*/ 9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8">
                    <a:moveTo>
                      <a:pt x="37" y="0"/>
                    </a:moveTo>
                    <a:lnTo>
                      <a:pt x="49" y="32"/>
                    </a:lnTo>
                    <a:lnTo>
                      <a:pt x="76" y="73"/>
                    </a:lnTo>
                    <a:lnTo>
                      <a:pt x="69" y="86"/>
                    </a:lnTo>
                    <a:lnTo>
                      <a:pt x="59" y="98"/>
                    </a:lnTo>
                    <a:lnTo>
                      <a:pt x="44" y="105"/>
                    </a:lnTo>
                    <a:lnTo>
                      <a:pt x="29" y="108"/>
                    </a:lnTo>
                    <a:lnTo>
                      <a:pt x="14" y="105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" name="Freeform 118"/>
              <p:cNvSpPr>
                <a:spLocks noChangeAspect="1"/>
              </p:cNvSpPr>
              <p:nvPr/>
            </p:nvSpPr>
            <p:spPr bwMode="auto">
              <a:xfrm rot="-466944">
                <a:off x="2839" y="772"/>
                <a:ext cx="58" cy="34"/>
              </a:xfrm>
              <a:custGeom>
                <a:avLst/>
                <a:gdLst>
                  <a:gd name="T0" fmla="*/ 48 w 62"/>
                  <a:gd name="T1" fmla="*/ 0 h 64"/>
                  <a:gd name="T2" fmla="*/ 32 w 62"/>
                  <a:gd name="T3" fmla="*/ 1 h 64"/>
                  <a:gd name="T4" fmla="*/ 20 w 62"/>
                  <a:gd name="T5" fmla="*/ 1 h 64"/>
                  <a:gd name="T6" fmla="*/ 9 w 62"/>
                  <a:gd name="T7" fmla="*/ 2 h 64"/>
                  <a:gd name="T8" fmla="*/ 5 w 62"/>
                  <a:gd name="T9" fmla="*/ 3 h 64"/>
                  <a:gd name="T10" fmla="*/ 0 w 62"/>
                  <a:gd name="T11" fmla="*/ 5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64">
                    <a:moveTo>
                      <a:pt x="62" y="0"/>
                    </a:moveTo>
                    <a:lnTo>
                      <a:pt x="42" y="3"/>
                    </a:lnTo>
                    <a:lnTo>
                      <a:pt x="25" y="13"/>
                    </a:lnTo>
                    <a:lnTo>
                      <a:pt x="13" y="27"/>
                    </a:lnTo>
                    <a:lnTo>
                      <a:pt x="5" y="44"/>
                    </a:lnTo>
                    <a:lnTo>
                      <a:pt x="0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" name="Freeform 119"/>
              <p:cNvSpPr>
                <a:spLocks noChangeAspect="1"/>
              </p:cNvSpPr>
              <p:nvPr/>
            </p:nvSpPr>
            <p:spPr bwMode="auto">
              <a:xfrm rot="-466944">
                <a:off x="3041" y="747"/>
                <a:ext cx="49" cy="51"/>
              </a:xfrm>
              <a:custGeom>
                <a:avLst/>
                <a:gdLst>
                  <a:gd name="T0" fmla="*/ 0 w 50"/>
                  <a:gd name="T1" fmla="*/ 0 h 97"/>
                  <a:gd name="T2" fmla="*/ 19 w 50"/>
                  <a:gd name="T3" fmla="*/ 1 h 97"/>
                  <a:gd name="T4" fmla="*/ 30 w 50"/>
                  <a:gd name="T5" fmla="*/ 2 h 97"/>
                  <a:gd name="T6" fmla="*/ 40 w 50"/>
                  <a:gd name="T7" fmla="*/ 3 h 97"/>
                  <a:gd name="T8" fmla="*/ 46 w 50"/>
                  <a:gd name="T9" fmla="*/ 4 h 97"/>
                  <a:gd name="T10" fmla="*/ 42 w 50"/>
                  <a:gd name="T11" fmla="*/ 6 h 97"/>
                  <a:gd name="T12" fmla="*/ 34 w 50"/>
                  <a:gd name="T13" fmla="*/ 7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97">
                    <a:moveTo>
                      <a:pt x="0" y="0"/>
                    </a:moveTo>
                    <a:lnTo>
                      <a:pt x="19" y="7"/>
                    </a:lnTo>
                    <a:lnTo>
                      <a:pt x="34" y="21"/>
                    </a:lnTo>
                    <a:lnTo>
                      <a:pt x="44" y="38"/>
                    </a:lnTo>
                    <a:lnTo>
                      <a:pt x="50" y="58"/>
                    </a:lnTo>
                    <a:lnTo>
                      <a:pt x="46" y="78"/>
                    </a:lnTo>
                    <a:lnTo>
                      <a:pt x="38" y="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8" name="Freeform 120"/>
              <p:cNvSpPr>
                <a:spLocks noChangeAspect="1"/>
              </p:cNvSpPr>
              <p:nvPr/>
            </p:nvSpPr>
            <p:spPr bwMode="auto">
              <a:xfrm rot="-466944">
                <a:off x="2945" y="611"/>
                <a:ext cx="19" cy="25"/>
              </a:xfrm>
              <a:custGeom>
                <a:avLst/>
                <a:gdLst>
                  <a:gd name="T0" fmla="*/ 0 w 17"/>
                  <a:gd name="T1" fmla="*/ 0 h 34"/>
                  <a:gd name="T2" fmla="*/ 12 w 17"/>
                  <a:gd name="T3" fmla="*/ 1 h 34"/>
                  <a:gd name="T4" fmla="*/ 23 w 17"/>
                  <a:gd name="T5" fmla="*/ 4 h 34"/>
                  <a:gd name="T6" fmla="*/ 26 w 17"/>
                  <a:gd name="T7" fmla="*/ 7 h 34"/>
                  <a:gd name="T8" fmla="*/ 22 w 17"/>
                  <a:gd name="T9" fmla="*/ 1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lnTo>
                      <a:pt x="8" y="5"/>
                    </a:lnTo>
                    <a:lnTo>
                      <a:pt x="15" y="14"/>
                    </a:lnTo>
                    <a:lnTo>
                      <a:pt x="17" y="24"/>
                    </a:lnTo>
                    <a:lnTo>
                      <a:pt x="14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9" name="Freeform 121"/>
              <p:cNvSpPr>
                <a:spLocks noChangeAspect="1"/>
              </p:cNvSpPr>
              <p:nvPr/>
            </p:nvSpPr>
            <p:spPr bwMode="auto">
              <a:xfrm rot="-466944">
                <a:off x="2983" y="602"/>
                <a:ext cx="10" cy="17"/>
              </a:xfrm>
              <a:custGeom>
                <a:avLst/>
                <a:gdLst>
                  <a:gd name="T0" fmla="*/ 6 w 12"/>
                  <a:gd name="T1" fmla="*/ 0 h 32"/>
                  <a:gd name="T2" fmla="*/ 3 w 12"/>
                  <a:gd name="T3" fmla="*/ 1 h 32"/>
                  <a:gd name="T4" fmla="*/ 0 w 12"/>
                  <a:gd name="T5" fmla="*/ 3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2">
                    <a:moveTo>
                      <a:pt x="12" y="0"/>
                    </a:moveTo>
                    <a:lnTo>
                      <a:pt x="5" y="15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" name="Freeform 122"/>
              <p:cNvSpPr>
                <a:spLocks noChangeAspect="1"/>
              </p:cNvSpPr>
              <p:nvPr/>
            </p:nvSpPr>
            <p:spPr bwMode="auto">
              <a:xfrm rot="-466944">
                <a:off x="2974" y="602"/>
                <a:ext cx="9" cy="17"/>
              </a:xfrm>
              <a:custGeom>
                <a:avLst/>
                <a:gdLst>
                  <a:gd name="T0" fmla="*/ 3 w 13"/>
                  <a:gd name="T1" fmla="*/ 0 h 36"/>
                  <a:gd name="T2" fmla="*/ 1 w 13"/>
                  <a:gd name="T3" fmla="*/ 0 h 36"/>
                  <a:gd name="T4" fmla="*/ 0 w 13"/>
                  <a:gd name="T5" fmla="*/ 0 h 36"/>
                  <a:gd name="T6" fmla="*/ 0 w 13"/>
                  <a:gd name="T7" fmla="*/ 1 h 36"/>
                  <a:gd name="T8" fmla="*/ 1 w 1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1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1" name="Freeform 123"/>
              <p:cNvSpPr>
                <a:spLocks noChangeAspect="1"/>
              </p:cNvSpPr>
              <p:nvPr/>
            </p:nvSpPr>
            <p:spPr bwMode="auto">
              <a:xfrm rot="-466944">
                <a:off x="2954" y="611"/>
                <a:ext cx="20" cy="17"/>
              </a:xfrm>
              <a:custGeom>
                <a:avLst/>
                <a:gdLst>
                  <a:gd name="T0" fmla="*/ 0 w 13"/>
                  <a:gd name="T1" fmla="*/ 0 h 24"/>
                  <a:gd name="T2" fmla="*/ 43 w 13"/>
                  <a:gd name="T3" fmla="*/ 1 h 24"/>
                  <a:gd name="T4" fmla="*/ 74 w 13"/>
                  <a:gd name="T5" fmla="*/ 4 h 24"/>
                  <a:gd name="T6" fmla="*/ 62 w 13"/>
                  <a:gd name="T7" fmla="*/ 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0"/>
                    </a:moveTo>
                    <a:lnTo>
                      <a:pt x="8" y="5"/>
                    </a:lnTo>
                    <a:lnTo>
                      <a:pt x="13" y="15"/>
                    </a:lnTo>
                    <a:lnTo>
                      <a:pt x="11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Freeform 124"/>
              <p:cNvSpPr>
                <a:spLocks noChangeAspect="1"/>
              </p:cNvSpPr>
              <p:nvPr/>
            </p:nvSpPr>
            <p:spPr bwMode="auto">
              <a:xfrm rot="-466944">
                <a:off x="2810" y="789"/>
                <a:ext cx="19" cy="17"/>
              </a:xfrm>
              <a:custGeom>
                <a:avLst/>
                <a:gdLst>
                  <a:gd name="T0" fmla="*/ 8 w 25"/>
                  <a:gd name="T1" fmla="*/ 0 h 36"/>
                  <a:gd name="T2" fmla="*/ 5 w 25"/>
                  <a:gd name="T3" fmla="*/ 0 h 36"/>
                  <a:gd name="T4" fmla="*/ 2 w 25"/>
                  <a:gd name="T5" fmla="*/ 1 h 36"/>
                  <a:gd name="T6" fmla="*/ 0 w 25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36">
                    <a:moveTo>
                      <a:pt x="25" y="0"/>
                    </a:moveTo>
                    <a:lnTo>
                      <a:pt x="13" y="10"/>
                    </a:lnTo>
                    <a:lnTo>
                      <a:pt x="5" y="22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Freeform 125"/>
              <p:cNvSpPr>
                <a:spLocks noChangeAspect="1"/>
              </p:cNvSpPr>
              <p:nvPr/>
            </p:nvSpPr>
            <p:spPr bwMode="auto">
              <a:xfrm rot="-466944">
                <a:off x="3041" y="594"/>
                <a:ext cx="29" cy="25"/>
              </a:xfrm>
              <a:custGeom>
                <a:avLst/>
                <a:gdLst>
                  <a:gd name="T0" fmla="*/ 15 w 36"/>
                  <a:gd name="T1" fmla="*/ 0 h 36"/>
                  <a:gd name="T2" fmla="*/ 10 w 36"/>
                  <a:gd name="T3" fmla="*/ 1 h 36"/>
                  <a:gd name="T4" fmla="*/ 7 w 36"/>
                  <a:gd name="T5" fmla="*/ 2 h 36"/>
                  <a:gd name="T6" fmla="*/ 3 w 36"/>
                  <a:gd name="T7" fmla="*/ 4 h 36"/>
                  <a:gd name="T8" fmla="*/ 2 w 36"/>
                  <a:gd name="T9" fmla="*/ 6 h 36"/>
                  <a:gd name="T10" fmla="*/ 0 w 36"/>
                  <a:gd name="T11" fmla="*/ 8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25" y="2"/>
                    </a:lnTo>
                    <a:lnTo>
                      <a:pt x="17" y="9"/>
                    </a:lnTo>
                    <a:lnTo>
                      <a:pt x="8" y="17"/>
                    </a:lnTo>
                    <a:lnTo>
                      <a:pt x="2" y="26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Freeform 126"/>
              <p:cNvSpPr>
                <a:spLocks noChangeAspect="1"/>
              </p:cNvSpPr>
              <p:nvPr/>
            </p:nvSpPr>
            <p:spPr bwMode="auto">
              <a:xfrm rot="-466944">
                <a:off x="2829" y="645"/>
                <a:ext cx="97" cy="8"/>
              </a:xfrm>
              <a:custGeom>
                <a:avLst/>
                <a:gdLst>
                  <a:gd name="T0" fmla="*/ 0 w 111"/>
                  <a:gd name="T1" fmla="*/ 0 h 19"/>
                  <a:gd name="T2" fmla="*/ 12 w 111"/>
                  <a:gd name="T3" fmla="*/ 0 h 19"/>
                  <a:gd name="T4" fmla="*/ 25 w 111"/>
                  <a:gd name="T5" fmla="*/ 0 h 19"/>
                  <a:gd name="T6" fmla="*/ 39 w 111"/>
                  <a:gd name="T7" fmla="*/ 0 h 19"/>
                  <a:gd name="T8" fmla="*/ 52 w 111"/>
                  <a:gd name="T9" fmla="*/ 0 h 19"/>
                  <a:gd name="T10" fmla="*/ 65 w 111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19">
                    <a:moveTo>
                      <a:pt x="0" y="19"/>
                    </a:moveTo>
                    <a:lnTo>
                      <a:pt x="21" y="7"/>
                    </a:lnTo>
                    <a:lnTo>
                      <a:pt x="44" y="0"/>
                    </a:lnTo>
                    <a:lnTo>
                      <a:pt x="66" y="0"/>
                    </a:lnTo>
                    <a:lnTo>
                      <a:pt x="89" y="7"/>
                    </a:lnTo>
                    <a:lnTo>
                      <a:pt x="111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Freeform 127"/>
              <p:cNvSpPr>
                <a:spLocks noChangeAspect="1"/>
              </p:cNvSpPr>
              <p:nvPr/>
            </p:nvSpPr>
            <p:spPr bwMode="auto">
              <a:xfrm rot="-466944">
                <a:off x="3012" y="611"/>
                <a:ext cx="97" cy="8"/>
              </a:xfrm>
              <a:custGeom>
                <a:avLst/>
                <a:gdLst>
                  <a:gd name="T0" fmla="*/ 65 w 111"/>
                  <a:gd name="T1" fmla="*/ 1 h 17"/>
                  <a:gd name="T2" fmla="*/ 52 w 111"/>
                  <a:gd name="T3" fmla="*/ 0 h 17"/>
                  <a:gd name="T4" fmla="*/ 39 w 111"/>
                  <a:gd name="T5" fmla="*/ 0 h 17"/>
                  <a:gd name="T6" fmla="*/ 25 w 111"/>
                  <a:gd name="T7" fmla="*/ 0 h 17"/>
                  <a:gd name="T8" fmla="*/ 13 w 111"/>
                  <a:gd name="T9" fmla="*/ 0 h 17"/>
                  <a:gd name="T10" fmla="*/ 0 w 111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17">
                    <a:moveTo>
                      <a:pt x="111" y="17"/>
                    </a:moveTo>
                    <a:lnTo>
                      <a:pt x="89" y="5"/>
                    </a:lnTo>
                    <a:lnTo>
                      <a:pt x="67" y="0"/>
                    </a:lnTo>
                    <a:lnTo>
                      <a:pt x="44" y="0"/>
                    </a:lnTo>
                    <a:lnTo>
                      <a:pt x="22" y="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Freeform 128"/>
              <p:cNvSpPr>
                <a:spLocks noChangeAspect="1"/>
              </p:cNvSpPr>
              <p:nvPr/>
            </p:nvSpPr>
            <p:spPr bwMode="auto">
              <a:xfrm rot="-466944">
                <a:off x="2761" y="653"/>
                <a:ext cx="20" cy="68"/>
              </a:xfrm>
              <a:custGeom>
                <a:avLst/>
                <a:gdLst>
                  <a:gd name="T0" fmla="*/ 23 w 19"/>
                  <a:gd name="T1" fmla="*/ 0 h 115"/>
                  <a:gd name="T2" fmla="*/ 9 w 19"/>
                  <a:gd name="T3" fmla="*/ 3 h 115"/>
                  <a:gd name="T4" fmla="*/ 2 w 19"/>
                  <a:gd name="T5" fmla="*/ 5 h 115"/>
                  <a:gd name="T6" fmla="*/ 0 w 19"/>
                  <a:gd name="T7" fmla="*/ 8 h 115"/>
                  <a:gd name="T8" fmla="*/ 5 w 19"/>
                  <a:gd name="T9" fmla="*/ 12 h 115"/>
                  <a:gd name="T10" fmla="*/ 20 w 19"/>
                  <a:gd name="T11" fmla="*/ 14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15">
                    <a:moveTo>
                      <a:pt x="19" y="0"/>
                    </a:moveTo>
                    <a:lnTo>
                      <a:pt x="9" y="22"/>
                    </a:lnTo>
                    <a:lnTo>
                      <a:pt x="2" y="45"/>
                    </a:lnTo>
                    <a:lnTo>
                      <a:pt x="0" y="69"/>
                    </a:lnTo>
                    <a:lnTo>
                      <a:pt x="5" y="93"/>
                    </a:lnTo>
                    <a:lnTo>
                      <a:pt x="16" y="1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" name="Freeform 129"/>
              <p:cNvSpPr>
                <a:spLocks noChangeAspect="1"/>
              </p:cNvSpPr>
              <p:nvPr/>
            </p:nvSpPr>
            <p:spPr bwMode="auto">
              <a:xfrm rot="-466944">
                <a:off x="2742" y="670"/>
                <a:ext cx="19" cy="68"/>
              </a:xfrm>
              <a:custGeom>
                <a:avLst/>
                <a:gdLst>
                  <a:gd name="T0" fmla="*/ 22 w 18"/>
                  <a:gd name="T1" fmla="*/ 0 h 119"/>
                  <a:gd name="T2" fmla="*/ 6 w 18"/>
                  <a:gd name="T3" fmla="*/ 2 h 119"/>
                  <a:gd name="T4" fmla="*/ 0 w 18"/>
                  <a:gd name="T5" fmla="*/ 5 h 119"/>
                  <a:gd name="T6" fmla="*/ 0 w 18"/>
                  <a:gd name="T7" fmla="*/ 7 h 119"/>
                  <a:gd name="T8" fmla="*/ 3 w 18"/>
                  <a:gd name="T9" fmla="*/ 10 h 119"/>
                  <a:gd name="T10" fmla="*/ 17 w 18"/>
                  <a:gd name="T11" fmla="*/ 13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19">
                    <a:moveTo>
                      <a:pt x="18" y="0"/>
                    </a:moveTo>
                    <a:lnTo>
                      <a:pt x="6" y="22"/>
                    </a:lnTo>
                    <a:lnTo>
                      <a:pt x="0" y="46"/>
                    </a:lnTo>
                    <a:lnTo>
                      <a:pt x="0" y="71"/>
                    </a:lnTo>
                    <a:lnTo>
                      <a:pt x="3" y="97"/>
                    </a:lnTo>
                    <a:lnTo>
                      <a:pt x="13" y="1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8" name="Freeform 130"/>
              <p:cNvSpPr>
                <a:spLocks noChangeAspect="1"/>
              </p:cNvSpPr>
              <p:nvPr/>
            </p:nvSpPr>
            <p:spPr bwMode="auto">
              <a:xfrm rot="-466944">
                <a:off x="2752" y="653"/>
                <a:ext cx="9" cy="77"/>
              </a:xfrm>
              <a:custGeom>
                <a:avLst/>
                <a:gdLst>
                  <a:gd name="T0" fmla="*/ 1 w 20"/>
                  <a:gd name="T1" fmla="*/ 0 h 125"/>
                  <a:gd name="T2" fmla="*/ 0 w 20"/>
                  <a:gd name="T3" fmla="*/ 4 h 125"/>
                  <a:gd name="T4" fmla="*/ 0 w 20"/>
                  <a:gd name="T5" fmla="*/ 7 h 125"/>
                  <a:gd name="T6" fmla="*/ 0 w 20"/>
                  <a:gd name="T7" fmla="*/ 10 h 125"/>
                  <a:gd name="T8" fmla="*/ 0 w 20"/>
                  <a:gd name="T9" fmla="*/ 14 h 125"/>
                  <a:gd name="T10" fmla="*/ 0 w 20"/>
                  <a:gd name="T11" fmla="*/ 18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25">
                    <a:moveTo>
                      <a:pt x="20" y="0"/>
                    </a:moveTo>
                    <a:lnTo>
                      <a:pt x="8" y="23"/>
                    </a:lnTo>
                    <a:lnTo>
                      <a:pt x="1" y="49"/>
                    </a:lnTo>
                    <a:lnTo>
                      <a:pt x="0" y="74"/>
                    </a:lnTo>
                    <a:lnTo>
                      <a:pt x="5" y="101"/>
                    </a:lnTo>
                    <a:lnTo>
                      <a:pt x="13" y="1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9" name="Freeform 131"/>
              <p:cNvSpPr>
                <a:spLocks noChangeAspect="1"/>
              </p:cNvSpPr>
              <p:nvPr/>
            </p:nvSpPr>
            <p:spPr bwMode="auto">
              <a:xfrm rot="-466944">
                <a:off x="2723" y="670"/>
                <a:ext cx="9" cy="34"/>
              </a:xfrm>
              <a:custGeom>
                <a:avLst/>
                <a:gdLst>
                  <a:gd name="T0" fmla="*/ 3 w 14"/>
                  <a:gd name="T1" fmla="*/ 0 h 49"/>
                  <a:gd name="T2" fmla="*/ 1 w 14"/>
                  <a:gd name="T3" fmla="*/ 3 h 49"/>
                  <a:gd name="T4" fmla="*/ 0 w 14"/>
                  <a:gd name="T5" fmla="*/ 7 h 49"/>
                  <a:gd name="T6" fmla="*/ 1 w 14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9">
                    <a:moveTo>
                      <a:pt x="14" y="0"/>
                    </a:moveTo>
                    <a:lnTo>
                      <a:pt x="5" y="15"/>
                    </a:lnTo>
                    <a:lnTo>
                      <a:pt x="0" y="32"/>
                    </a:lnTo>
                    <a:lnTo>
                      <a:pt x="2" y="4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Freeform 132"/>
              <p:cNvSpPr>
                <a:spLocks noChangeAspect="1"/>
              </p:cNvSpPr>
              <p:nvPr/>
            </p:nvSpPr>
            <p:spPr bwMode="auto">
              <a:xfrm rot="-466944">
                <a:off x="2713" y="679"/>
                <a:ext cx="0" cy="17"/>
              </a:xfrm>
              <a:custGeom>
                <a:avLst/>
                <a:gdLst>
                  <a:gd name="T0" fmla="*/ 0 w 7"/>
                  <a:gd name="T1" fmla="*/ 0 h 32"/>
                  <a:gd name="T2" fmla="*/ 0 w 7"/>
                  <a:gd name="T3" fmla="*/ 1 h 32"/>
                  <a:gd name="T4" fmla="*/ 0 w 7"/>
                  <a:gd name="T5" fmla="*/ 3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2">
                    <a:moveTo>
                      <a:pt x="7" y="0"/>
                    </a:moveTo>
                    <a:lnTo>
                      <a:pt x="0" y="15"/>
                    </a:lnTo>
                    <a:lnTo>
                      <a:pt x="2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1" name="Freeform 133"/>
              <p:cNvSpPr>
                <a:spLocks noChangeAspect="1"/>
              </p:cNvSpPr>
              <p:nvPr/>
            </p:nvSpPr>
            <p:spPr bwMode="auto">
              <a:xfrm rot="-466944">
                <a:off x="2906" y="628"/>
                <a:ext cx="29" cy="17"/>
              </a:xfrm>
              <a:custGeom>
                <a:avLst/>
                <a:gdLst>
                  <a:gd name="T0" fmla="*/ 0 w 35"/>
                  <a:gd name="T1" fmla="*/ 0 h 36"/>
                  <a:gd name="T2" fmla="*/ 5 w 35"/>
                  <a:gd name="T3" fmla="*/ 0 h 36"/>
                  <a:gd name="T4" fmla="*/ 11 w 35"/>
                  <a:gd name="T5" fmla="*/ 0 h 36"/>
                  <a:gd name="T6" fmla="*/ 14 w 35"/>
                  <a:gd name="T7" fmla="*/ 1 h 36"/>
                  <a:gd name="T8" fmla="*/ 17 w 35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0" y="0"/>
                    </a:moveTo>
                    <a:lnTo>
                      <a:pt x="11" y="3"/>
                    </a:lnTo>
                    <a:lnTo>
                      <a:pt x="23" y="12"/>
                    </a:lnTo>
                    <a:lnTo>
                      <a:pt x="30" y="24"/>
                    </a:lnTo>
                    <a:lnTo>
                      <a:pt x="35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2" name="Freeform 134"/>
              <p:cNvSpPr>
                <a:spLocks noChangeAspect="1"/>
              </p:cNvSpPr>
              <p:nvPr/>
            </p:nvSpPr>
            <p:spPr bwMode="auto">
              <a:xfrm rot="-466944">
                <a:off x="2897" y="628"/>
                <a:ext cx="29" cy="17"/>
              </a:xfrm>
              <a:custGeom>
                <a:avLst/>
                <a:gdLst>
                  <a:gd name="T0" fmla="*/ 0 w 37"/>
                  <a:gd name="T1" fmla="*/ 0 h 36"/>
                  <a:gd name="T2" fmla="*/ 5 w 37"/>
                  <a:gd name="T3" fmla="*/ 0 h 36"/>
                  <a:gd name="T4" fmla="*/ 10 w 37"/>
                  <a:gd name="T5" fmla="*/ 0 h 36"/>
                  <a:gd name="T6" fmla="*/ 13 w 37"/>
                  <a:gd name="T7" fmla="*/ 1 h 36"/>
                  <a:gd name="T8" fmla="*/ 14 w 37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0" y="0"/>
                    </a:moveTo>
                    <a:lnTo>
                      <a:pt x="14" y="3"/>
                    </a:lnTo>
                    <a:lnTo>
                      <a:pt x="25" y="12"/>
                    </a:lnTo>
                    <a:lnTo>
                      <a:pt x="32" y="24"/>
                    </a:lnTo>
                    <a:lnTo>
                      <a:pt x="37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3" name="Freeform 135"/>
              <p:cNvSpPr>
                <a:spLocks noChangeAspect="1"/>
              </p:cNvSpPr>
              <p:nvPr/>
            </p:nvSpPr>
            <p:spPr bwMode="auto">
              <a:xfrm rot="-466944">
                <a:off x="2877" y="636"/>
                <a:ext cx="39" cy="17"/>
              </a:xfrm>
              <a:custGeom>
                <a:avLst/>
                <a:gdLst>
                  <a:gd name="T0" fmla="*/ 0 w 49"/>
                  <a:gd name="T1" fmla="*/ 0 h 36"/>
                  <a:gd name="T2" fmla="*/ 6 w 49"/>
                  <a:gd name="T3" fmla="*/ 0 h 36"/>
                  <a:gd name="T4" fmla="*/ 11 w 49"/>
                  <a:gd name="T5" fmla="*/ 0 h 36"/>
                  <a:gd name="T6" fmla="*/ 17 w 49"/>
                  <a:gd name="T7" fmla="*/ 1 h 36"/>
                  <a:gd name="T8" fmla="*/ 20 w 49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0" y="0"/>
                    </a:moveTo>
                    <a:lnTo>
                      <a:pt x="15" y="3"/>
                    </a:lnTo>
                    <a:lnTo>
                      <a:pt x="29" y="12"/>
                    </a:lnTo>
                    <a:lnTo>
                      <a:pt x="41" y="24"/>
                    </a:lnTo>
                    <a:lnTo>
                      <a:pt x="49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4" name="Freeform 136"/>
              <p:cNvSpPr>
                <a:spLocks noChangeAspect="1"/>
              </p:cNvSpPr>
              <p:nvPr/>
            </p:nvSpPr>
            <p:spPr bwMode="auto">
              <a:xfrm rot="-466944">
                <a:off x="2848" y="645"/>
                <a:ext cx="29" cy="0"/>
              </a:xfrm>
              <a:custGeom>
                <a:avLst/>
                <a:gdLst>
                  <a:gd name="T0" fmla="*/ 0 w 35"/>
                  <a:gd name="T1" fmla="*/ 0 h 16"/>
                  <a:gd name="T2" fmla="*/ 5 w 35"/>
                  <a:gd name="T3" fmla="*/ 0 h 16"/>
                  <a:gd name="T4" fmla="*/ 10 w 35"/>
                  <a:gd name="T5" fmla="*/ 0 h 16"/>
                  <a:gd name="T6" fmla="*/ 14 w 35"/>
                  <a:gd name="T7" fmla="*/ 0 h 16"/>
                  <a:gd name="T8" fmla="*/ 17 w 3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0" y="4"/>
                    </a:moveTo>
                    <a:lnTo>
                      <a:pt x="10" y="0"/>
                    </a:lnTo>
                    <a:lnTo>
                      <a:pt x="20" y="2"/>
                    </a:lnTo>
                    <a:lnTo>
                      <a:pt x="30" y="7"/>
                    </a:lnTo>
                    <a:lnTo>
                      <a:pt x="35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5" name="Freeform 137"/>
              <p:cNvSpPr>
                <a:spLocks noChangeAspect="1"/>
              </p:cNvSpPr>
              <p:nvPr/>
            </p:nvSpPr>
            <p:spPr bwMode="auto">
              <a:xfrm rot="-466944">
                <a:off x="2829" y="645"/>
                <a:ext cx="29" cy="0"/>
              </a:xfrm>
              <a:custGeom>
                <a:avLst/>
                <a:gdLst>
                  <a:gd name="T0" fmla="*/ 0 w 36"/>
                  <a:gd name="T1" fmla="*/ 0 h 16"/>
                  <a:gd name="T2" fmla="*/ 4 w 36"/>
                  <a:gd name="T3" fmla="*/ 0 h 16"/>
                  <a:gd name="T4" fmla="*/ 8 w 36"/>
                  <a:gd name="T5" fmla="*/ 0 h 16"/>
                  <a:gd name="T6" fmla="*/ 12 w 36"/>
                  <a:gd name="T7" fmla="*/ 0 h 16"/>
                  <a:gd name="T8" fmla="*/ 15 w 3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0" y="4"/>
                    </a:moveTo>
                    <a:lnTo>
                      <a:pt x="10" y="0"/>
                    </a:lnTo>
                    <a:lnTo>
                      <a:pt x="20" y="2"/>
                    </a:lnTo>
                    <a:lnTo>
                      <a:pt x="29" y="7"/>
                    </a:lnTo>
                    <a:lnTo>
                      <a:pt x="36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Freeform 138"/>
              <p:cNvSpPr>
                <a:spLocks noChangeAspect="1"/>
              </p:cNvSpPr>
              <p:nvPr/>
            </p:nvSpPr>
            <p:spPr bwMode="auto">
              <a:xfrm rot="-466944">
                <a:off x="2993" y="611"/>
                <a:ext cx="29" cy="17"/>
              </a:xfrm>
              <a:custGeom>
                <a:avLst/>
                <a:gdLst>
                  <a:gd name="T0" fmla="*/ 14 w 37"/>
                  <a:gd name="T1" fmla="*/ 0 h 24"/>
                  <a:gd name="T2" fmla="*/ 10 w 37"/>
                  <a:gd name="T3" fmla="*/ 0 h 24"/>
                  <a:gd name="T4" fmla="*/ 5 w 37"/>
                  <a:gd name="T5" fmla="*/ 1 h 24"/>
                  <a:gd name="T6" fmla="*/ 2 w 37"/>
                  <a:gd name="T7" fmla="*/ 4 h 24"/>
                  <a:gd name="T8" fmla="*/ 0 w 37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7" y="0"/>
                    </a:moveTo>
                    <a:lnTo>
                      <a:pt x="25" y="0"/>
                    </a:lnTo>
                    <a:lnTo>
                      <a:pt x="14" y="5"/>
                    </a:lnTo>
                    <a:lnTo>
                      <a:pt x="5" y="1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139"/>
              <p:cNvSpPr>
                <a:spLocks noChangeAspect="1"/>
              </p:cNvSpPr>
              <p:nvPr/>
            </p:nvSpPr>
            <p:spPr bwMode="auto">
              <a:xfrm rot="-466944">
                <a:off x="2829" y="645"/>
                <a:ext cx="19" cy="8"/>
              </a:xfrm>
              <a:custGeom>
                <a:avLst/>
                <a:gdLst>
                  <a:gd name="T0" fmla="*/ 0 w 24"/>
                  <a:gd name="T1" fmla="*/ 1 h 14"/>
                  <a:gd name="T2" fmla="*/ 3 w 24"/>
                  <a:gd name="T3" fmla="*/ 0 h 14"/>
                  <a:gd name="T4" fmla="*/ 6 w 24"/>
                  <a:gd name="T5" fmla="*/ 0 h 14"/>
                  <a:gd name="T6" fmla="*/ 8 w 24"/>
                  <a:gd name="T7" fmla="*/ 1 h 14"/>
                  <a:gd name="T8" fmla="*/ 10 w 24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0" y="5"/>
                    </a:lnTo>
                    <a:lnTo>
                      <a:pt x="24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140"/>
              <p:cNvSpPr>
                <a:spLocks noChangeAspect="1"/>
              </p:cNvSpPr>
              <p:nvPr/>
            </p:nvSpPr>
            <p:spPr bwMode="auto">
              <a:xfrm rot="-466944">
                <a:off x="3061" y="602"/>
                <a:ext cx="19" cy="17"/>
              </a:xfrm>
              <a:custGeom>
                <a:avLst/>
                <a:gdLst>
                  <a:gd name="T0" fmla="*/ 11 w 23"/>
                  <a:gd name="T1" fmla="*/ 0 h 24"/>
                  <a:gd name="T2" fmla="*/ 6 w 23"/>
                  <a:gd name="T3" fmla="*/ 1 h 24"/>
                  <a:gd name="T4" fmla="*/ 2 w 23"/>
                  <a:gd name="T5" fmla="*/ 2 h 24"/>
                  <a:gd name="T6" fmla="*/ 1 w 23"/>
                  <a:gd name="T7" fmla="*/ 4 h 24"/>
                  <a:gd name="T8" fmla="*/ 0 w 23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0"/>
                    </a:move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9" name="Freeform 141"/>
              <p:cNvSpPr>
                <a:spLocks noChangeAspect="1"/>
              </p:cNvSpPr>
              <p:nvPr/>
            </p:nvSpPr>
            <p:spPr bwMode="auto">
              <a:xfrm rot="-466944">
                <a:off x="3051" y="602"/>
                <a:ext cx="19" cy="17"/>
              </a:xfrm>
              <a:custGeom>
                <a:avLst/>
                <a:gdLst>
                  <a:gd name="T0" fmla="*/ 10 w 24"/>
                  <a:gd name="T1" fmla="*/ 0 h 24"/>
                  <a:gd name="T2" fmla="*/ 5 w 24"/>
                  <a:gd name="T3" fmla="*/ 1 h 24"/>
                  <a:gd name="T4" fmla="*/ 3 w 24"/>
                  <a:gd name="T5" fmla="*/ 2 h 24"/>
                  <a:gd name="T6" fmla="*/ 2 w 24"/>
                  <a:gd name="T7" fmla="*/ 4 h 24"/>
                  <a:gd name="T8" fmla="*/ 0 w 24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13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0" name="Freeform 142"/>
              <p:cNvSpPr>
                <a:spLocks noChangeAspect="1"/>
              </p:cNvSpPr>
              <p:nvPr/>
            </p:nvSpPr>
            <p:spPr bwMode="auto">
              <a:xfrm rot="-466944">
                <a:off x="3022" y="594"/>
                <a:ext cx="39" cy="25"/>
              </a:xfrm>
              <a:custGeom>
                <a:avLst/>
                <a:gdLst>
                  <a:gd name="T0" fmla="*/ 21 w 48"/>
                  <a:gd name="T1" fmla="*/ 0 h 36"/>
                  <a:gd name="T2" fmla="*/ 14 w 48"/>
                  <a:gd name="T3" fmla="*/ 1 h 36"/>
                  <a:gd name="T4" fmla="*/ 8 w 48"/>
                  <a:gd name="T5" fmla="*/ 3 h 36"/>
                  <a:gd name="T6" fmla="*/ 3 w 48"/>
                  <a:gd name="T7" fmla="*/ 5 h 36"/>
                  <a:gd name="T8" fmla="*/ 0 w 48"/>
                  <a:gd name="T9" fmla="*/ 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32" y="4"/>
                    </a:lnTo>
                    <a:lnTo>
                      <a:pt x="19" y="12"/>
                    </a:lnTo>
                    <a:lnTo>
                      <a:pt x="7" y="22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1" name="Freeform 143"/>
              <p:cNvSpPr>
                <a:spLocks noChangeAspect="1"/>
              </p:cNvSpPr>
              <p:nvPr/>
            </p:nvSpPr>
            <p:spPr bwMode="auto">
              <a:xfrm rot="-466944">
                <a:off x="2858" y="636"/>
                <a:ext cx="39" cy="9"/>
              </a:xfrm>
              <a:custGeom>
                <a:avLst/>
                <a:gdLst>
                  <a:gd name="T0" fmla="*/ 0 w 47"/>
                  <a:gd name="T1" fmla="*/ 0 h 24"/>
                  <a:gd name="T2" fmla="*/ 6 w 47"/>
                  <a:gd name="T3" fmla="*/ 0 h 24"/>
                  <a:gd name="T4" fmla="*/ 13 w 47"/>
                  <a:gd name="T5" fmla="*/ 0 h 24"/>
                  <a:gd name="T6" fmla="*/ 18 w 47"/>
                  <a:gd name="T7" fmla="*/ 0 h 24"/>
                  <a:gd name="T8" fmla="*/ 22 w 4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lnTo>
                      <a:pt x="13" y="0"/>
                    </a:lnTo>
                    <a:lnTo>
                      <a:pt x="28" y="5"/>
                    </a:lnTo>
                    <a:lnTo>
                      <a:pt x="40" y="14"/>
                    </a:lnTo>
                    <a:lnTo>
                      <a:pt x="47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144"/>
              <p:cNvSpPr>
                <a:spLocks noChangeAspect="1"/>
              </p:cNvSpPr>
              <p:nvPr/>
            </p:nvSpPr>
            <p:spPr bwMode="auto">
              <a:xfrm rot="-466944">
                <a:off x="3012" y="602"/>
                <a:ext cx="29" cy="26"/>
              </a:xfrm>
              <a:custGeom>
                <a:avLst/>
                <a:gdLst>
                  <a:gd name="T0" fmla="*/ 15 w 36"/>
                  <a:gd name="T1" fmla="*/ 0 h 48"/>
                  <a:gd name="T2" fmla="*/ 10 w 36"/>
                  <a:gd name="T3" fmla="*/ 1 h 48"/>
                  <a:gd name="T4" fmla="*/ 5 w 36"/>
                  <a:gd name="T5" fmla="*/ 2 h 48"/>
                  <a:gd name="T6" fmla="*/ 2 w 36"/>
                  <a:gd name="T7" fmla="*/ 3 h 48"/>
                  <a:gd name="T8" fmla="*/ 0 w 36"/>
                  <a:gd name="T9" fmla="*/ 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6" y="0"/>
                    </a:moveTo>
                    <a:lnTo>
                      <a:pt x="22" y="7"/>
                    </a:lnTo>
                    <a:lnTo>
                      <a:pt x="11" y="19"/>
                    </a:lnTo>
                    <a:lnTo>
                      <a:pt x="4" y="34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145"/>
              <p:cNvSpPr>
                <a:spLocks noChangeAspect="1"/>
              </p:cNvSpPr>
              <p:nvPr/>
            </p:nvSpPr>
            <p:spPr bwMode="auto">
              <a:xfrm rot="-466944">
                <a:off x="3003" y="611"/>
                <a:ext cx="19" cy="17"/>
              </a:xfrm>
              <a:custGeom>
                <a:avLst/>
                <a:gdLst>
                  <a:gd name="T0" fmla="*/ 11 w 23"/>
                  <a:gd name="T1" fmla="*/ 0 h 36"/>
                  <a:gd name="T2" fmla="*/ 5 w 23"/>
                  <a:gd name="T3" fmla="*/ 0 h 36"/>
                  <a:gd name="T4" fmla="*/ 2 w 23"/>
                  <a:gd name="T5" fmla="*/ 0 h 36"/>
                  <a:gd name="T6" fmla="*/ 0 w 23"/>
                  <a:gd name="T7" fmla="*/ 1 h 36"/>
                  <a:gd name="T8" fmla="*/ 0 w 2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6">
                    <a:moveTo>
                      <a:pt x="23" y="0"/>
                    </a:moveTo>
                    <a:lnTo>
                      <a:pt x="11" y="5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4" name="Freeform 146"/>
              <p:cNvSpPr>
                <a:spLocks noChangeAspect="1"/>
              </p:cNvSpPr>
              <p:nvPr/>
            </p:nvSpPr>
            <p:spPr bwMode="auto">
              <a:xfrm rot="-466944">
                <a:off x="2877" y="781"/>
                <a:ext cx="49" cy="68"/>
              </a:xfrm>
              <a:custGeom>
                <a:avLst/>
                <a:gdLst>
                  <a:gd name="T0" fmla="*/ 25 w 61"/>
                  <a:gd name="T1" fmla="*/ 0 h 121"/>
                  <a:gd name="T2" fmla="*/ 16 w 61"/>
                  <a:gd name="T3" fmla="*/ 1 h 121"/>
                  <a:gd name="T4" fmla="*/ 8 w 61"/>
                  <a:gd name="T5" fmla="*/ 3 h 121"/>
                  <a:gd name="T6" fmla="*/ 3 w 61"/>
                  <a:gd name="T7" fmla="*/ 5 h 121"/>
                  <a:gd name="T8" fmla="*/ 2 w 61"/>
                  <a:gd name="T9" fmla="*/ 7 h 121"/>
                  <a:gd name="T10" fmla="*/ 0 w 61"/>
                  <a:gd name="T11" fmla="*/ 10 h 121"/>
                  <a:gd name="T12" fmla="*/ 2 w 61"/>
                  <a:gd name="T13" fmla="*/ 12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21">
                    <a:moveTo>
                      <a:pt x="61" y="0"/>
                    </a:moveTo>
                    <a:lnTo>
                      <a:pt x="39" y="14"/>
                    </a:lnTo>
                    <a:lnTo>
                      <a:pt x="20" y="31"/>
                    </a:lnTo>
                    <a:lnTo>
                      <a:pt x="8" y="49"/>
                    </a:lnTo>
                    <a:lnTo>
                      <a:pt x="2" y="71"/>
                    </a:lnTo>
                    <a:lnTo>
                      <a:pt x="0" y="95"/>
                    </a:lnTo>
                    <a:lnTo>
                      <a:pt x="3" y="1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5" name="Freeform 147"/>
              <p:cNvSpPr>
                <a:spLocks noChangeAspect="1"/>
              </p:cNvSpPr>
              <p:nvPr/>
            </p:nvSpPr>
            <p:spPr bwMode="auto">
              <a:xfrm rot="-466944">
                <a:off x="3061" y="730"/>
                <a:ext cx="19" cy="17"/>
              </a:xfrm>
              <a:custGeom>
                <a:avLst/>
                <a:gdLst>
                  <a:gd name="T0" fmla="*/ 0 w 24"/>
                  <a:gd name="T1" fmla="*/ 0 h 24"/>
                  <a:gd name="T2" fmla="*/ 6 w 24"/>
                  <a:gd name="T3" fmla="*/ 3 h 24"/>
                  <a:gd name="T4" fmla="*/ 10 w 24"/>
                  <a:gd name="T5" fmla="*/ 6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4" y="10"/>
                    </a:lnTo>
                    <a:lnTo>
                      <a:pt x="24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" name="Freeform 148"/>
              <p:cNvSpPr>
                <a:spLocks noChangeAspect="1"/>
              </p:cNvSpPr>
              <p:nvPr/>
            </p:nvSpPr>
            <p:spPr bwMode="auto">
              <a:xfrm rot="-466944">
                <a:off x="2713" y="849"/>
                <a:ext cx="647" cy="578"/>
              </a:xfrm>
              <a:custGeom>
                <a:avLst/>
                <a:gdLst>
                  <a:gd name="T0" fmla="*/ 174 w 818"/>
                  <a:gd name="T1" fmla="*/ 7 h 1030"/>
                  <a:gd name="T2" fmla="*/ 145 w 818"/>
                  <a:gd name="T3" fmla="*/ 7 h 1030"/>
                  <a:gd name="T4" fmla="*/ 104 w 818"/>
                  <a:gd name="T5" fmla="*/ 1 h 1030"/>
                  <a:gd name="T6" fmla="*/ 112 w 818"/>
                  <a:gd name="T7" fmla="*/ 0 h 1030"/>
                  <a:gd name="T8" fmla="*/ 121 w 818"/>
                  <a:gd name="T9" fmla="*/ 1 h 1030"/>
                  <a:gd name="T10" fmla="*/ 104 w 818"/>
                  <a:gd name="T11" fmla="*/ 2 h 1030"/>
                  <a:gd name="T12" fmla="*/ 111 w 818"/>
                  <a:gd name="T13" fmla="*/ 11 h 1030"/>
                  <a:gd name="T14" fmla="*/ 145 w 818"/>
                  <a:gd name="T15" fmla="*/ 16 h 1030"/>
                  <a:gd name="T16" fmla="*/ 145 w 818"/>
                  <a:gd name="T17" fmla="*/ 16 h 1030"/>
                  <a:gd name="T18" fmla="*/ 111 w 818"/>
                  <a:gd name="T19" fmla="*/ 11 h 1030"/>
                  <a:gd name="T20" fmla="*/ 76 w 818"/>
                  <a:gd name="T21" fmla="*/ 9 h 1030"/>
                  <a:gd name="T22" fmla="*/ 41 w 818"/>
                  <a:gd name="T23" fmla="*/ 14 h 1030"/>
                  <a:gd name="T24" fmla="*/ 13 w 818"/>
                  <a:gd name="T25" fmla="*/ 21 h 1030"/>
                  <a:gd name="T26" fmla="*/ 3 w 818"/>
                  <a:gd name="T27" fmla="*/ 25 h 1030"/>
                  <a:gd name="T28" fmla="*/ 0 w 818"/>
                  <a:gd name="T29" fmla="*/ 29 h 1030"/>
                  <a:gd name="T30" fmla="*/ 4 w 818"/>
                  <a:gd name="T31" fmla="*/ 33 h 1030"/>
                  <a:gd name="T32" fmla="*/ 4 w 818"/>
                  <a:gd name="T33" fmla="*/ 36 h 1030"/>
                  <a:gd name="T34" fmla="*/ 2 w 818"/>
                  <a:gd name="T35" fmla="*/ 50 h 1030"/>
                  <a:gd name="T36" fmla="*/ 8 w 818"/>
                  <a:gd name="T37" fmla="*/ 63 h 1030"/>
                  <a:gd name="T38" fmla="*/ 31 w 818"/>
                  <a:gd name="T39" fmla="*/ 89 h 1030"/>
                  <a:gd name="T40" fmla="*/ 74 w 818"/>
                  <a:gd name="T41" fmla="*/ 102 h 1030"/>
                  <a:gd name="T42" fmla="*/ 129 w 818"/>
                  <a:gd name="T43" fmla="*/ 102 h 1030"/>
                  <a:gd name="T44" fmla="*/ 184 w 818"/>
                  <a:gd name="T45" fmla="*/ 98 h 1030"/>
                  <a:gd name="T46" fmla="*/ 235 w 818"/>
                  <a:gd name="T47" fmla="*/ 92 h 1030"/>
                  <a:gd name="T48" fmla="*/ 257 w 818"/>
                  <a:gd name="T49" fmla="*/ 83 h 1030"/>
                  <a:gd name="T50" fmla="*/ 248 w 818"/>
                  <a:gd name="T51" fmla="*/ 71 h 1030"/>
                  <a:gd name="T52" fmla="*/ 226 w 818"/>
                  <a:gd name="T53" fmla="*/ 65 h 1030"/>
                  <a:gd name="T54" fmla="*/ 226 w 818"/>
                  <a:gd name="T55" fmla="*/ 65 h 1030"/>
                  <a:gd name="T56" fmla="*/ 258 w 818"/>
                  <a:gd name="T57" fmla="*/ 65 h 1030"/>
                  <a:gd name="T58" fmla="*/ 285 w 818"/>
                  <a:gd name="T59" fmla="*/ 64 h 1030"/>
                  <a:gd name="T60" fmla="*/ 303 w 818"/>
                  <a:gd name="T61" fmla="*/ 62 h 1030"/>
                  <a:gd name="T62" fmla="*/ 315 w 818"/>
                  <a:gd name="T63" fmla="*/ 57 h 1030"/>
                  <a:gd name="T64" fmla="*/ 320 w 818"/>
                  <a:gd name="T65" fmla="*/ 53 h 1030"/>
                  <a:gd name="T66" fmla="*/ 317 w 818"/>
                  <a:gd name="T67" fmla="*/ 48 h 1030"/>
                  <a:gd name="T68" fmla="*/ 304 w 818"/>
                  <a:gd name="T69" fmla="*/ 40 h 1030"/>
                  <a:gd name="T70" fmla="*/ 279 w 818"/>
                  <a:gd name="T71" fmla="*/ 30 h 1030"/>
                  <a:gd name="T72" fmla="*/ 248 w 818"/>
                  <a:gd name="T73" fmla="*/ 21 h 1030"/>
                  <a:gd name="T74" fmla="*/ 211 w 818"/>
                  <a:gd name="T75" fmla="*/ 13 h 1030"/>
                  <a:gd name="T76" fmla="*/ 190 w 818"/>
                  <a:gd name="T77" fmla="*/ 10 h 1030"/>
                  <a:gd name="T78" fmla="*/ 179 w 818"/>
                  <a:gd name="T79" fmla="*/ 7 h 10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8" h="1030">
                    <a:moveTo>
                      <a:pt x="457" y="71"/>
                    </a:moveTo>
                    <a:lnTo>
                      <a:pt x="444" y="71"/>
                    </a:lnTo>
                    <a:lnTo>
                      <a:pt x="423" y="95"/>
                    </a:lnTo>
                    <a:lnTo>
                      <a:pt x="369" y="70"/>
                    </a:lnTo>
                    <a:lnTo>
                      <a:pt x="316" y="42"/>
                    </a:lnTo>
                    <a:lnTo>
                      <a:pt x="267" y="12"/>
                    </a:lnTo>
                    <a:lnTo>
                      <a:pt x="276" y="3"/>
                    </a:lnTo>
                    <a:lnTo>
                      <a:pt x="288" y="0"/>
                    </a:lnTo>
                    <a:lnTo>
                      <a:pt x="300" y="0"/>
                    </a:lnTo>
                    <a:lnTo>
                      <a:pt x="310" y="2"/>
                    </a:lnTo>
                    <a:lnTo>
                      <a:pt x="274" y="10"/>
                    </a:lnTo>
                    <a:lnTo>
                      <a:pt x="266" y="19"/>
                    </a:lnTo>
                    <a:lnTo>
                      <a:pt x="244" y="71"/>
                    </a:lnTo>
                    <a:lnTo>
                      <a:pt x="283" y="107"/>
                    </a:lnTo>
                    <a:lnTo>
                      <a:pt x="323" y="139"/>
                    </a:lnTo>
                    <a:lnTo>
                      <a:pt x="369" y="166"/>
                    </a:lnTo>
                    <a:lnTo>
                      <a:pt x="415" y="190"/>
                    </a:lnTo>
                    <a:lnTo>
                      <a:pt x="369" y="166"/>
                    </a:lnTo>
                    <a:lnTo>
                      <a:pt x="325" y="139"/>
                    </a:lnTo>
                    <a:lnTo>
                      <a:pt x="283" y="109"/>
                    </a:lnTo>
                    <a:lnTo>
                      <a:pt x="244" y="75"/>
                    </a:lnTo>
                    <a:lnTo>
                      <a:pt x="194" y="92"/>
                    </a:lnTo>
                    <a:lnTo>
                      <a:pt x="149" y="115"/>
                    </a:lnTo>
                    <a:lnTo>
                      <a:pt x="106" y="144"/>
                    </a:lnTo>
                    <a:lnTo>
                      <a:pt x="67" y="176"/>
                    </a:lnTo>
                    <a:lnTo>
                      <a:pt x="34" y="215"/>
                    </a:lnTo>
                    <a:lnTo>
                      <a:pt x="18" y="231"/>
                    </a:lnTo>
                    <a:lnTo>
                      <a:pt x="8" y="248"/>
                    </a:lnTo>
                    <a:lnTo>
                      <a:pt x="1" y="268"/>
                    </a:lnTo>
                    <a:lnTo>
                      <a:pt x="0" y="290"/>
                    </a:lnTo>
                    <a:lnTo>
                      <a:pt x="3" y="310"/>
                    </a:lnTo>
                    <a:lnTo>
                      <a:pt x="10" y="327"/>
                    </a:lnTo>
                    <a:lnTo>
                      <a:pt x="11" y="346"/>
                    </a:lnTo>
                    <a:lnTo>
                      <a:pt x="10" y="364"/>
                    </a:lnTo>
                    <a:lnTo>
                      <a:pt x="5" y="434"/>
                    </a:lnTo>
                    <a:lnTo>
                      <a:pt x="5" y="503"/>
                    </a:lnTo>
                    <a:lnTo>
                      <a:pt x="10" y="573"/>
                    </a:lnTo>
                    <a:lnTo>
                      <a:pt x="22" y="642"/>
                    </a:lnTo>
                    <a:lnTo>
                      <a:pt x="47" y="771"/>
                    </a:lnTo>
                    <a:lnTo>
                      <a:pt x="79" y="898"/>
                    </a:lnTo>
                    <a:lnTo>
                      <a:pt x="117" y="1024"/>
                    </a:lnTo>
                    <a:lnTo>
                      <a:pt x="188" y="1030"/>
                    </a:lnTo>
                    <a:lnTo>
                      <a:pt x="259" y="1030"/>
                    </a:lnTo>
                    <a:lnTo>
                      <a:pt x="330" y="1024"/>
                    </a:lnTo>
                    <a:lnTo>
                      <a:pt x="401" y="1010"/>
                    </a:lnTo>
                    <a:lnTo>
                      <a:pt x="471" y="991"/>
                    </a:lnTo>
                    <a:lnTo>
                      <a:pt x="537" y="964"/>
                    </a:lnTo>
                    <a:lnTo>
                      <a:pt x="601" y="932"/>
                    </a:lnTo>
                    <a:lnTo>
                      <a:pt x="662" y="893"/>
                    </a:lnTo>
                    <a:lnTo>
                      <a:pt x="657" y="834"/>
                    </a:lnTo>
                    <a:lnTo>
                      <a:pt x="647" y="775"/>
                    </a:lnTo>
                    <a:lnTo>
                      <a:pt x="635" y="715"/>
                    </a:lnTo>
                    <a:lnTo>
                      <a:pt x="618" y="658"/>
                    </a:lnTo>
                    <a:lnTo>
                      <a:pt x="577" y="654"/>
                    </a:lnTo>
                    <a:lnTo>
                      <a:pt x="538" y="644"/>
                    </a:lnTo>
                    <a:lnTo>
                      <a:pt x="577" y="654"/>
                    </a:lnTo>
                    <a:lnTo>
                      <a:pt x="618" y="658"/>
                    </a:lnTo>
                    <a:lnTo>
                      <a:pt x="659" y="658"/>
                    </a:lnTo>
                    <a:lnTo>
                      <a:pt x="699" y="653"/>
                    </a:lnTo>
                    <a:lnTo>
                      <a:pt x="727" y="647"/>
                    </a:lnTo>
                    <a:lnTo>
                      <a:pt x="752" y="639"/>
                    </a:lnTo>
                    <a:lnTo>
                      <a:pt x="774" y="622"/>
                    </a:lnTo>
                    <a:lnTo>
                      <a:pt x="793" y="602"/>
                    </a:lnTo>
                    <a:lnTo>
                      <a:pt x="804" y="576"/>
                    </a:lnTo>
                    <a:lnTo>
                      <a:pt x="813" y="554"/>
                    </a:lnTo>
                    <a:lnTo>
                      <a:pt x="818" y="532"/>
                    </a:lnTo>
                    <a:lnTo>
                      <a:pt x="816" y="508"/>
                    </a:lnTo>
                    <a:lnTo>
                      <a:pt x="811" y="486"/>
                    </a:lnTo>
                    <a:lnTo>
                      <a:pt x="801" y="464"/>
                    </a:lnTo>
                    <a:lnTo>
                      <a:pt x="776" y="409"/>
                    </a:lnTo>
                    <a:lnTo>
                      <a:pt x="747" y="354"/>
                    </a:lnTo>
                    <a:lnTo>
                      <a:pt x="713" y="303"/>
                    </a:lnTo>
                    <a:lnTo>
                      <a:pt x="676" y="256"/>
                    </a:lnTo>
                    <a:lnTo>
                      <a:pt x="633" y="210"/>
                    </a:lnTo>
                    <a:lnTo>
                      <a:pt x="588" y="170"/>
                    </a:lnTo>
                    <a:lnTo>
                      <a:pt x="540" y="132"/>
                    </a:lnTo>
                    <a:lnTo>
                      <a:pt x="483" y="119"/>
                    </a:lnTo>
                    <a:lnTo>
                      <a:pt x="484" y="95"/>
                    </a:lnTo>
                    <a:lnTo>
                      <a:pt x="483" y="71"/>
                    </a:lnTo>
                    <a:lnTo>
                      <a:pt x="457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" name="Freeform 149"/>
              <p:cNvSpPr>
                <a:spLocks noChangeAspect="1"/>
              </p:cNvSpPr>
              <p:nvPr/>
            </p:nvSpPr>
            <p:spPr bwMode="auto">
              <a:xfrm rot="-466944">
                <a:off x="3012" y="900"/>
                <a:ext cx="39" cy="51"/>
              </a:xfrm>
              <a:custGeom>
                <a:avLst/>
                <a:gdLst>
                  <a:gd name="T0" fmla="*/ 25 w 45"/>
                  <a:gd name="T1" fmla="*/ 0 h 91"/>
                  <a:gd name="T2" fmla="*/ 11 w 45"/>
                  <a:gd name="T3" fmla="*/ 9 h 91"/>
                  <a:gd name="T4" fmla="*/ 0 w 45"/>
                  <a:gd name="T5" fmla="*/ 1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91">
                    <a:moveTo>
                      <a:pt x="45" y="0"/>
                    </a:moveTo>
                    <a:lnTo>
                      <a:pt x="20" y="91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" name="Freeform 150"/>
              <p:cNvSpPr>
                <a:spLocks noChangeAspect="1"/>
              </p:cNvSpPr>
              <p:nvPr/>
            </p:nvSpPr>
            <p:spPr bwMode="auto">
              <a:xfrm rot="-466944">
                <a:off x="3099" y="985"/>
                <a:ext cx="20" cy="34"/>
              </a:xfrm>
              <a:custGeom>
                <a:avLst/>
                <a:gdLst>
                  <a:gd name="T0" fmla="*/ 0 w 20"/>
                  <a:gd name="T1" fmla="*/ 0 h 64"/>
                  <a:gd name="T2" fmla="*/ 10 w 20"/>
                  <a:gd name="T3" fmla="*/ 1 h 64"/>
                  <a:gd name="T4" fmla="*/ 17 w 20"/>
                  <a:gd name="T5" fmla="*/ 3 h 64"/>
                  <a:gd name="T6" fmla="*/ 20 w 20"/>
                  <a:gd name="T7" fmla="*/ 4 h 64"/>
                  <a:gd name="T8" fmla="*/ 17 w 20"/>
                  <a:gd name="T9" fmla="*/ 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4">
                    <a:moveTo>
                      <a:pt x="0" y="0"/>
                    </a:moveTo>
                    <a:lnTo>
                      <a:pt x="10" y="13"/>
                    </a:lnTo>
                    <a:lnTo>
                      <a:pt x="17" y="30"/>
                    </a:lnTo>
                    <a:lnTo>
                      <a:pt x="20" y="45"/>
                    </a:lnTo>
                    <a:lnTo>
                      <a:pt x="17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9" name="Freeform 151"/>
              <p:cNvSpPr>
                <a:spLocks noChangeAspect="1"/>
              </p:cNvSpPr>
              <p:nvPr/>
            </p:nvSpPr>
            <p:spPr bwMode="auto">
              <a:xfrm rot="-466944">
                <a:off x="2752" y="1078"/>
                <a:ext cx="454" cy="238"/>
              </a:xfrm>
              <a:custGeom>
                <a:avLst/>
                <a:gdLst>
                  <a:gd name="T0" fmla="*/ 154 w 573"/>
                  <a:gd name="T1" fmla="*/ 8 h 427"/>
                  <a:gd name="T2" fmla="*/ 164 w 573"/>
                  <a:gd name="T3" fmla="*/ 6 h 427"/>
                  <a:gd name="T4" fmla="*/ 171 w 573"/>
                  <a:gd name="T5" fmla="*/ 3 h 427"/>
                  <a:gd name="T6" fmla="*/ 177 w 573"/>
                  <a:gd name="T7" fmla="*/ 0 h 427"/>
                  <a:gd name="T8" fmla="*/ 189 w 573"/>
                  <a:gd name="T9" fmla="*/ 1 h 427"/>
                  <a:gd name="T10" fmla="*/ 200 w 573"/>
                  <a:gd name="T11" fmla="*/ 1 h 427"/>
                  <a:gd name="T12" fmla="*/ 212 w 573"/>
                  <a:gd name="T13" fmla="*/ 3 h 427"/>
                  <a:gd name="T14" fmla="*/ 219 w 573"/>
                  <a:gd name="T15" fmla="*/ 5 h 427"/>
                  <a:gd name="T16" fmla="*/ 226 w 573"/>
                  <a:gd name="T17" fmla="*/ 7 h 427"/>
                  <a:gd name="T18" fmla="*/ 210 w 573"/>
                  <a:gd name="T19" fmla="*/ 17 h 427"/>
                  <a:gd name="T20" fmla="*/ 190 w 573"/>
                  <a:gd name="T21" fmla="*/ 28 h 427"/>
                  <a:gd name="T22" fmla="*/ 169 w 573"/>
                  <a:gd name="T23" fmla="*/ 37 h 427"/>
                  <a:gd name="T24" fmla="*/ 158 w 573"/>
                  <a:gd name="T25" fmla="*/ 39 h 427"/>
                  <a:gd name="T26" fmla="*/ 147 w 573"/>
                  <a:gd name="T27" fmla="*/ 40 h 427"/>
                  <a:gd name="T28" fmla="*/ 135 w 573"/>
                  <a:gd name="T29" fmla="*/ 41 h 427"/>
                  <a:gd name="T30" fmla="*/ 121 w 573"/>
                  <a:gd name="T31" fmla="*/ 41 h 427"/>
                  <a:gd name="T32" fmla="*/ 109 w 573"/>
                  <a:gd name="T33" fmla="*/ 41 h 427"/>
                  <a:gd name="T34" fmla="*/ 91 w 573"/>
                  <a:gd name="T35" fmla="*/ 38 h 427"/>
                  <a:gd name="T36" fmla="*/ 75 w 573"/>
                  <a:gd name="T37" fmla="*/ 35 h 427"/>
                  <a:gd name="T38" fmla="*/ 60 w 573"/>
                  <a:gd name="T39" fmla="*/ 31 h 427"/>
                  <a:gd name="T40" fmla="*/ 48 w 573"/>
                  <a:gd name="T41" fmla="*/ 28 h 427"/>
                  <a:gd name="T42" fmla="*/ 32 w 573"/>
                  <a:gd name="T43" fmla="*/ 22 h 427"/>
                  <a:gd name="T44" fmla="*/ 20 w 573"/>
                  <a:gd name="T45" fmla="*/ 16 h 427"/>
                  <a:gd name="T46" fmla="*/ 8 w 573"/>
                  <a:gd name="T47" fmla="*/ 10 h 427"/>
                  <a:gd name="T48" fmla="*/ 0 w 573"/>
                  <a:gd name="T49" fmla="*/ 9 h 427"/>
                  <a:gd name="T50" fmla="*/ 2 w 573"/>
                  <a:gd name="T51" fmla="*/ 10 h 427"/>
                  <a:gd name="T52" fmla="*/ 4 w 573"/>
                  <a:gd name="T53" fmla="*/ 11 h 427"/>
                  <a:gd name="T54" fmla="*/ 6 w 573"/>
                  <a:gd name="T55" fmla="*/ 12 h 427"/>
                  <a:gd name="T56" fmla="*/ 0 w 573"/>
                  <a:gd name="T57" fmla="*/ 12 h 427"/>
                  <a:gd name="T58" fmla="*/ 13 w 573"/>
                  <a:gd name="T59" fmla="*/ 17 h 4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3" h="427">
                    <a:moveTo>
                      <a:pt x="390" y="80"/>
                    </a:moveTo>
                    <a:lnTo>
                      <a:pt x="415" y="58"/>
                    </a:lnTo>
                    <a:lnTo>
                      <a:pt x="436" y="30"/>
                    </a:lnTo>
                    <a:lnTo>
                      <a:pt x="449" y="0"/>
                    </a:lnTo>
                    <a:lnTo>
                      <a:pt x="480" y="3"/>
                    </a:lnTo>
                    <a:lnTo>
                      <a:pt x="509" y="14"/>
                    </a:lnTo>
                    <a:lnTo>
                      <a:pt x="536" y="30"/>
                    </a:lnTo>
                    <a:lnTo>
                      <a:pt x="558" y="51"/>
                    </a:lnTo>
                    <a:lnTo>
                      <a:pt x="573" y="78"/>
                    </a:lnTo>
                    <a:lnTo>
                      <a:pt x="531" y="181"/>
                    </a:lnTo>
                    <a:lnTo>
                      <a:pt x="483" y="285"/>
                    </a:lnTo>
                    <a:lnTo>
                      <a:pt x="429" y="385"/>
                    </a:lnTo>
                    <a:lnTo>
                      <a:pt x="403" y="403"/>
                    </a:lnTo>
                    <a:lnTo>
                      <a:pt x="373" y="419"/>
                    </a:lnTo>
                    <a:lnTo>
                      <a:pt x="341" y="425"/>
                    </a:lnTo>
                    <a:lnTo>
                      <a:pt x="307" y="427"/>
                    </a:lnTo>
                    <a:lnTo>
                      <a:pt x="275" y="422"/>
                    </a:lnTo>
                    <a:lnTo>
                      <a:pt x="231" y="395"/>
                    </a:lnTo>
                    <a:lnTo>
                      <a:pt x="190" y="363"/>
                    </a:lnTo>
                    <a:lnTo>
                      <a:pt x="153" y="325"/>
                    </a:lnTo>
                    <a:lnTo>
                      <a:pt x="122" y="285"/>
                    </a:lnTo>
                    <a:lnTo>
                      <a:pt x="83" y="227"/>
                    </a:lnTo>
                    <a:lnTo>
                      <a:pt x="49" y="166"/>
                    </a:lnTo>
                    <a:lnTo>
                      <a:pt x="22" y="102"/>
                    </a:lnTo>
                    <a:lnTo>
                      <a:pt x="0" y="97"/>
                    </a:lnTo>
                    <a:lnTo>
                      <a:pt x="2" y="107"/>
                    </a:lnTo>
                    <a:lnTo>
                      <a:pt x="9" y="113"/>
                    </a:lnTo>
                    <a:lnTo>
                      <a:pt x="17" y="119"/>
                    </a:lnTo>
                    <a:lnTo>
                      <a:pt x="0" y="130"/>
                    </a:lnTo>
                    <a:lnTo>
                      <a:pt x="31" y="17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0" name="Freeform 152"/>
              <p:cNvSpPr>
                <a:spLocks noChangeAspect="1"/>
              </p:cNvSpPr>
              <p:nvPr/>
            </p:nvSpPr>
            <p:spPr bwMode="auto">
              <a:xfrm rot="-466944">
                <a:off x="3012" y="1180"/>
                <a:ext cx="29" cy="43"/>
              </a:xfrm>
              <a:custGeom>
                <a:avLst/>
                <a:gdLst>
                  <a:gd name="T0" fmla="*/ 0 w 32"/>
                  <a:gd name="T1" fmla="*/ 0 h 70"/>
                  <a:gd name="T2" fmla="*/ 10 w 32"/>
                  <a:gd name="T3" fmla="*/ 2 h 70"/>
                  <a:gd name="T4" fmla="*/ 16 w 32"/>
                  <a:gd name="T5" fmla="*/ 4 h 70"/>
                  <a:gd name="T6" fmla="*/ 21 w 32"/>
                  <a:gd name="T7" fmla="*/ 7 h 70"/>
                  <a:gd name="T8" fmla="*/ 22 w 32"/>
                  <a:gd name="T9" fmla="*/ 1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70">
                    <a:moveTo>
                      <a:pt x="0" y="0"/>
                    </a:moveTo>
                    <a:lnTo>
                      <a:pt x="14" y="14"/>
                    </a:lnTo>
                    <a:lnTo>
                      <a:pt x="24" y="31"/>
                    </a:lnTo>
                    <a:lnTo>
                      <a:pt x="31" y="49"/>
                    </a:lnTo>
                    <a:lnTo>
                      <a:pt x="32" y="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" name="Freeform 153"/>
              <p:cNvSpPr>
                <a:spLocks noChangeAspect="1"/>
              </p:cNvSpPr>
              <p:nvPr/>
            </p:nvSpPr>
            <p:spPr bwMode="auto">
              <a:xfrm rot="-466944">
                <a:off x="2993" y="1197"/>
                <a:ext cx="29" cy="34"/>
              </a:xfrm>
              <a:custGeom>
                <a:avLst/>
                <a:gdLst>
                  <a:gd name="T0" fmla="*/ 0 w 27"/>
                  <a:gd name="T1" fmla="*/ 0 h 56"/>
                  <a:gd name="T2" fmla="*/ 18 w 27"/>
                  <a:gd name="T3" fmla="*/ 1 h 56"/>
                  <a:gd name="T4" fmla="*/ 32 w 27"/>
                  <a:gd name="T5" fmla="*/ 2 h 56"/>
                  <a:gd name="T6" fmla="*/ 35 w 27"/>
                  <a:gd name="T7" fmla="*/ 4 h 56"/>
                  <a:gd name="T8" fmla="*/ 33 w 27"/>
                  <a:gd name="T9" fmla="*/ 6 h 56"/>
                  <a:gd name="T10" fmla="*/ 27 w 27"/>
                  <a:gd name="T11" fmla="*/ 8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lnTo>
                      <a:pt x="14" y="7"/>
                    </a:lnTo>
                    <a:lnTo>
                      <a:pt x="24" y="17"/>
                    </a:lnTo>
                    <a:lnTo>
                      <a:pt x="27" y="29"/>
                    </a:lnTo>
                    <a:lnTo>
                      <a:pt x="25" y="43"/>
                    </a:lnTo>
                    <a:lnTo>
                      <a:pt x="20" y="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2" name="Freeform 154"/>
              <p:cNvSpPr>
                <a:spLocks noChangeAspect="1"/>
              </p:cNvSpPr>
              <p:nvPr/>
            </p:nvSpPr>
            <p:spPr bwMode="auto">
              <a:xfrm rot="-466944">
                <a:off x="2974" y="1197"/>
                <a:ext cx="29" cy="26"/>
              </a:xfrm>
              <a:custGeom>
                <a:avLst/>
                <a:gdLst>
                  <a:gd name="T0" fmla="*/ 0 w 27"/>
                  <a:gd name="T1" fmla="*/ 0 h 41"/>
                  <a:gd name="T2" fmla="*/ 16 w 27"/>
                  <a:gd name="T3" fmla="*/ 1 h 41"/>
                  <a:gd name="T4" fmla="*/ 30 w 27"/>
                  <a:gd name="T5" fmla="*/ 1 h 41"/>
                  <a:gd name="T6" fmla="*/ 35 w 27"/>
                  <a:gd name="T7" fmla="*/ 3 h 41"/>
                  <a:gd name="T8" fmla="*/ 35 w 27"/>
                  <a:gd name="T9" fmla="*/ 4 h 41"/>
                  <a:gd name="T10" fmla="*/ 30 w 27"/>
                  <a:gd name="T11" fmla="*/ 5 h 41"/>
                  <a:gd name="T12" fmla="*/ 18 w 27"/>
                  <a:gd name="T13" fmla="*/ 6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1">
                    <a:moveTo>
                      <a:pt x="0" y="0"/>
                    </a:moveTo>
                    <a:lnTo>
                      <a:pt x="12" y="2"/>
                    </a:lnTo>
                    <a:lnTo>
                      <a:pt x="22" y="7"/>
                    </a:lnTo>
                    <a:lnTo>
                      <a:pt x="27" y="14"/>
                    </a:lnTo>
                    <a:lnTo>
                      <a:pt x="27" y="24"/>
                    </a:lnTo>
                    <a:lnTo>
                      <a:pt x="22" y="32"/>
                    </a:lnTo>
                    <a:lnTo>
                      <a:pt x="14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" name="Freeform 155"/>
              <p:cNvSpPr>
                <a:spLocks noChangeAspect="1"/>
              </p:cNvSpPr>
              <p:nvPr/>
            </p:nvSpPr>
            <p:spPr bwMode="auto">
              <a:xfrm rot="-466944">
                <a:off x="3244" y="1070"/>
                <a:ext cx="39" cy="25"/>
              </a:xfrm>
              <a:custGeom>
                <a:avLst/>
                <a:gdLst>
                  <a:gd name="T0" fmla="*/ 0 w 42"/>
                  <a:gd name="T1" fmla="*/ 0 h 45"/>
                  <a:gd name="T2" fmla="*/ 9 w 42"/>
                  <a:gd name="T3" fmla="*/ 0 h 45"/>
                  <a:gd name="T4" fmla="*/ 19 w 42"/>
                  <a:gd name="T5" fmla="*/ 1 h 45"/>
                  <a:gd name="T6" fmla="*/ 27 w 42"/>
                  <a:gd name="T7" fmla="*/ 1 h 45"/>
                  <a:gd name="T8" fmla="*/ 31 w 42"/>
                  <a:gd name="T9" fmla="*/ 2 h 45"/>
                  <a:gd name="T10" fmla="*/ 31 w 42"/>
                  <a:gd name="T11" fmla="*/ 3 h 45"/>
                  <a:gd name="T12" fmla="*/ 31 w 42"/>
                  <a:gd name="T13" fmla="*/ 4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0" y="0"/>
                    </a:moveTo>
                    <a:lnTo>
                      <a:pt x="13" y="0"/>
                    </a:lnTo>
                    <a:lnTo>
                      <a:pt x="25" y="3"/>
                    </a:lnTo>
                    <a:lnTo>
                      <a:pt x="35" y="10"/>
                    </a:lnTo>
                    <a:lnTo>
                      <a:pt x="41" y="20"/>
                    </a:lnTo>
                    <a:lnTo>
                      <a:pt x="42" y="32"/>
                    </a:lnTo>
                    <a:lnTo>
                      <a:pt x="41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4" name="Freeform 156"/>
              <p:cNvSpPr>
                <a:spLocks noChangeAspect="1"/>
              </p:cNvSpPr>
              <p:nvPr/>
            </p:nvSpPr>
            <p:spPr bwMode="auto">
              <a:xfrm rot="-466944">
                <a:off x="3234" y="1078"/>
                <a:ext cx="20" cy="17"/>
              </a:xfrm>
              <a:custGeom>
                <a:avLst/>
                <a:gdLst>
                  <a:gd name="T0" fmla="*/ 0 w 33"/>
                  <a:gd name="T1" fmla="*/ 0 h 27"/>
                  <a:gd name="T2" fmla="*/ 2 w 33"/>
                  <a:gd name="T3" fmla="*/ 0 h 27"/>
                  <a:gd name="T4" fmla="*/ 3 w 33"/>
                  <a:gd name="T5" fmla="*/ 1 h 27"/>
                  <a:gd name="T6" fmla="*/ 4 w 33"/>
                  <a:gd name="T7" fmla="*/ 2 h 27"/>
                  <a:gd name="T8" fmla="*/ 4 w 33"/>
                  <a:gd name="T9" fmla="*/ 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7">
                    <a:moveTo>
                      <a:pt x="0" y="0"/>
                    </a:moveTo>
                    <a:lnTo>
                      <a:pt x="13" y="0"/>
                    </a:lnTo>
                    <a:lnTo>
                      <a:pt x="23" y="5"/>
                    </a:lnTo>
                    <a:lnTo>
                      <a:pt x="32" y="13"/>
                    </a:lnTo>
                    <a:lnTo>
                      <a:pt x="33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5" name="Freeform 157"/>
              <p:cNvSpPr>
                <a:spLocks noChangeAspect="1"/>
              </p:cNvSpPr>
              <p:nvPr/>
            </p:nvSpPr>
            <p:spPr bwMode="auto">
              <a:xfrm rot="-466944">
                <a:off x="3225" y="1087"/>
                <a:ext cx="9" cy="8"/>
              </a:xfrm>
              <a:custGeom>
                <a:avLst/>
                <a:gdLst>
                  <a:gd name="T0" fmla="*/ 0 w 17"/>
                  <a:gd name="T1" fmla="*/ 0 h 22"/>
                  <a:gd name="T2" fmla="*/ 1 w 17"/>
                  <a:gd name="T3" fmla="*/ 0 h 22"/>
                  <a:gd name="T4" fmla="*/ 2 w 17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2">
                    <a:moveTo>
                      <a:pt x="0" y="0"/>
                    </a:moveTo>
                    <a:lnTo>
                      <a:pt x="11" y="8"/>
                    </a:lnTo>
                    <a:lnTo>
                      <a:pt x="17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6" name="Freeform 158"/>
              <p:cNvSpPr>
                <a:spLocks noChangeAspect="1"/>
              </p:cNvSpPr>
              <p:nvPr/>
            </p:nvSpPr>
            <p:spPr bwMode="auto">
              <a:xfrm rot="-466944">
                <a:off x="2839" y="1401"/>
                <a:ext cx="222" cy="17"/>
              </a:xfrm>
              <a:custGeom>
                <a:avLst/>
                <a:gdLst>
                  <a:gd name="T0" fmla="*/ 0 w 283"/>
                  <a:gd name="T1" fmla="*/ 1 h 39"/>
                  <a:gd name="T2" fmla="*/ 19 w 283"/>
                  <a:gd name="T3" fmla="*/ 1 h 39"/>
                  <a:gd name="T4" fmla="*/ 37 w 283"/>
                  <a:gd name="T5" fmla="*/ 1 h 39"/>
                  <a:gd name="T6" fmla="*/ 55 w 283"/>
                  <a:gd name="T7" fmla="*/ 1 h 39"/>
                  <a:gd name="T8" fmla="*/ 73 w 283"/>
                  <a:gd name="T9" fmla="*/ 1 h 39"/>
                  <a:gd name="T10" fmla="*/ 90 w 283"/>
                  <a:gd name="T11" fmla="*/ 0 h 39"/>
                  <a:gd name="T12" fmla="*/ 107 w 28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3" h="39">
                    <a:moveTo>
                      <a:pt x="0" y="29"/>
                    </a:moveTo>
                    <a:lnTo>
                      <a:pt x="48" y="36"/>
                    </a:lnTo>
                    <a:lnTo>
                      <a:pt x="97" y="39"/>
                    </a:lnTo>
                    <a:lnTo>
                      <a:pt x="144" y="37"/>
                    </a:lnTo>
                    <a:lnTo>
                      <a:pt x="192" y="31"/>
                    </a:lnTo>
                    <a:lnTo>
                      <a:pt x="238" y="17"/>
                    </a:lnTo>
                    <a:lnTo>
                      <a:pt x="28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" name="Freeform 159"/>
              <p:cNvSpPr>
                <a:spLocks noChangeAspect="1"/>
              </p:cNvSpPr>
              <p:nvPr/>
            </p:nvSpPr>
            <p:spPr bwMode="auto">
              <a:xfrm rot="-466944">
                <a:off x="3041" y="976"/>
                <a:ext cx="29" cy="119"/>
              </a:xfrm>
              <a:custGeom>
                <a:avLst/>
                <a:gdLst>
                  <a:gd name="T0" fmla="*/ 0 w 38"/>
                  <a:gd name="T1" fmla="*/ 0 h 203"/>
                  <a:gd name="T2" fmla="*/ 6 w 38"/>
                  <a:gd name="T3" fmla="*/ 4 h 203"/>
                  <a:gd name="T4" fmla="*/ 10 w 38"/>
                  <a:gd name="T5" fmla="*/ 8 h 203"/>
                  <a:gd name="T6" fmla="*/ 12 w 38"/>
                  <a:gd name="T7" fmla="*/ 11 h 203"/>
                  <a:gd name="T8" fmla="*/ 13 w 38"/>
                  <a:gd name="T9" fmla="*/ 16 h 203"/>
                  <a:gd name="T10" fmla="*/ 11 w 38"/>
                  <a:gd name="T11" fmla="*/ 19 h 203"/>
                  <a:gd name="T12" fmla="*/ 8 w 38"/>
                  <a:gd name="T13" fmla="*/ 24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203">
                    <a:moveTo>
                      <a:pt x="0" y="0"/>
                    </a:moveTo>
                    <a:lnTo>
                      <a:pt x="17" y="32"/>
                    </a:lnTo>
                    <a:lnTo>
                      <a:pt x="29" y="64"/>
                    </a:lnTo>
                    <a:lnTo>
                      <a:pt x="36" y="98"/>
                    </a:lnTo>
                    <a:lnTo>
                      <a:pt x="38" y="133"/>
                    </a:lnTo>
                    <a:lnTo>
                      <a:pt x="34" y="167"/>
                    </a:lnTo>
                    <a:lnTo>
                      <a:pt x="26" y="20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" name="Freeform 160"/>
              <p:cNvSpPr>
                <a:spLocks noChangeAspect="1"/>
              </p:cNvSpPr>
              <p:nvPr/>
            </p:nvSpPr>
            <p:spPr bwMode="auto">
              <a:xfrm rot="-466944">
                <a:off x="3138" y="1231"/>
                <a:ext cx="39" cy="145"/>
              </a:xfrm>
              <a:custGeom>
                <a:avLst/>
                <a:gdLst>
                  <a:gd name="T0" fmla="*/ 0 w 43"/>
                  <a:gd name="T1" fmla="*/ 0 h 262"/>
                  <a:gd name="T2" fmla="*/ 12 w 43"/>
                  <a:gd name="T3" fmla="*/ 6 h 262"/>
                  <a:gd name="T4" fmla="*/ 21 w 43"/>
                  <a:gd name="T5" fmla="*/ 12 h 262"/>
                  <a:gd name="T6" fmla="*/ 26 w 43"/>
                  <a:gd name="T7" fmla="*/ 18 h 262"/>
                  <a:gd name="T8" fmla="*/ 29 w 43"/>
                  <a:gd name="T9" fmla="*/ 24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0" y="0"/>
                    </a:moveTo>
                    <a:lnTo>
                      <a:pt x="17" y="64"/>
                    </a:lnTo>
                    <a:lnTo>
                      <a:pt x="31" y="129"/>
                    </a:lnTo>
                    <a:lnTo>
                      <a:pt x="39" y="196"/>
                    </a:lnTo>
                    <a:lnTo>
                      <a:pt x="43" y="2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" name="Freeform 161"/>
              <p:cNvSpPr>
                <a:spLocks noChangeAspect="1"/>
              </p:cNvSpPr>
              <p:nvPr/>
            </p:nvSpPr>
            <p:spPr bwMode="auto">
              <a:xfrm rot="-466944">
                <a:off x="3206" y="1308"/>
                <a:ext cx="57" cy="25"/>
              </a:xfrm>
              <a:custGeom>
                <a:avLst/>
                <a:gdLst>
                  <a:gd name="T0" fmla="*/ 30 w 71"/>
                  <a:gd name="T1" fmla="*/ 0 h 43"/>
                  <a:gd name="T2" fmla="*/ 24 w 71"/>
                  <a:gd name="T3" fmla="*/ 2 h 43"/>
                  <a:gd name="T4" fmla="*/ 17 w 71"/>
                  <a:gd name="T5" fmla="*/ 3 h 43"/>
                  <a:gd name="T6" fmla="*/ 9 w 71"/>
                  <a:gd name="T7" fmla="*/ 5 h 43"/>
                  <a:gd name="T8" fmla="*/ 0 w 71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43">
                    <a:moveTo>
                      <a:pt x="71" y="0"/>
                    </a:moveTo>
                    <a:lnTo>
                      <a:pt x="57" y="16"/>
                    </a:lnTo>
                    <a:lnTo>
                      <a:pt x="40" y="29"/>
                    </a:lnTo>
                    <a:lnTo>
                      <a:pt x="22" y="38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0" name="Freeform 162"/>
              <p:cNvSpPr>
                <a:spLocks noChangeAspect="1"/>
              </p:cNvSpPr>
              <p:nvPr/>
            </p:nvSpPr>
            <p:spPr bwMode="auto">
              <a:xfrm rot="-466944">
                <a:off x="3051" y="934"/>
                <a:ext cx="68" cy="17"/>
              </a:xfrm>
              <a:custGeom>
                <a:avLst/>
                <a:gdLst>
                  <a:gd name="T0" fmla="*/ 38 w 82"/>
                  <a:gd name="T1" fmla="*/ 0 h 29"/>
                  <a:gd name="T2" fmla="*/ 32 w 82"/>
                  <a:gd name="T3" fmla="*/ 2 h 29"/>
                  <a:gd name="T4" fmla="*/ 25 w 82"/>
                  <a:gd name="T5" fmla="*/ 3 h 29"/>
                  <a:gd name="T6" fmla="*/ 17 w 82"/>
                  <a:gd name="T7" fmla="*/ 4 h 29"/>
                  <a:gd name="T8" fmla="*/ 9 w 82"/>
                  <a:gd name="T9" fmla="*/ 4 h 29"/>
                  <a:gd name="T10" fmla="*/ 0 w 82"/>
                  <a:gd name="T11" fmla="*/ 3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29">
                    <a:moveTo>
                      <a:pt x="82" y="0"/>
                    </a:moveTo>
                    <a:lnTo>
                      <a:pt x="68" y="15"/>
                    </a:lnTo>
                    <a:lnTo>
                      <a:pt x="53" y="26"/>
                    </a:lnTo>
                    <a:lnTo>
                      <a:pt x="36" y="29"/>
                    </a:lnTo>
                    <a:lnTo>
                      <a:pt x="19" y="29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1" name="Freeform 163"/>
              <p:cNvSpPr>
                <a:spLocks noChangeAspect="1"/>
              </p:cNvSpPr>
              <p:nvPr/>
            </p:nvSpPr>
            <p:spPr bwMode="auto">
              <a:xfrm rot="-466944">
                <a:off x="2858" y="1036"/>
                <a:ext cx="183" cy="161"/>
              </a:xfrm>
              <a:custGeom>
                <a:avLst/>
                <a:gdLst>
                  <a:gd name="T0" fmla="*/ 97 w 225"/>
                  <a:gd name="T1" fmla="*/ 13 h 293"/>
                  <a:gd name="T2" fmla="*/ 85 w 225"/>
                  <a:gd name="T3" fmla="*/ 8 h 293"/>
                  <a:gd name="T4" fmla="*/ 66 w 225"/>
                  <a:gd name="T5" fmla="*/ 4 h 293"/>
                  <a:gd name="T6" fmla="*/ 55 w 225"/>
                  <a:gd name="T7" fmla="*/ 1 h 293"/>
                  <a:gd name="T8" fmla="*/ 37 w 225"/>
                  <a:gd name="T9" fmla="*/ 0 h 293"/>
                  <a:gd name="T10" fmla="*/ 35 w 225"/>
                  <a:gd name="T11" fmla="*/ 2 h 293"/>
                  <a:gd name="T12" fmla="*/ 39 w 225"/>
                  <a:gd name="T13" fmla="*/ 3 h 293"/>
                  <a:gd name="T14" fmla="*/ 59 w 225"/>
                  <a:gd name="T15" fmla="*/ 4 h 293"/>
                  <a:gd name="T16" fmla="*/ 59 w 225"/>
                  <a:gd name="T17" fmla="*/ 4 h 293"/>
                  <a:gd name="T18" fmla="*/ 37 w 225"/>
                  <a:gd name="T19" fmla="*/ 3 h 293"/>
                  <a:gd name="T20" fmla="*/ 16 w 225"/>
                  <a:gd name="T21" fmla="*/ 4 h 293"/>
                  <a:gd name="T22" fmla="*/ 2 w 225"/>
                  <a:gd name="T23" fmla="*/ 6 h 293"/>
                  <a:gd name="T24" fmla="*/ 2 w 225"/>
                  <a:gd name="T25" fmla="*/ 8 h 293"/>
                  <a:gd name="T26" fmla="*/ 8 w 225"/>
                  <a:gd name="T27" fmla="*/ 10 h 293"/>
                  <a:gd name="T28" fmla="*/ 32 w 225"/>
                  <a:gd name="T29" fmla="*/ 9 h 293"/>
                  <a:gd name="T30" fmla="*/ 27 w 225"/>
                  <a:gd name="T31" fmla="*/ 9 h 293"/>
                  <a:gd name="T32" fmla="*/ 2 w 225"/>
                  <a:gd name="T33" fmla="*/ 13 h 293"/>
                  <a:gd name="T34" fmla="*/ 6 w 225"/>
                  <a:gd name="T35" fmla="*/ 15 h 293"/>
                  <a:gd name="T36" fmla="*/ 18 w 225"/>
                  <a:gd name="T37" fmla="*/ 17 h 293"/>
                  <a:gd name="T38" fmla="*/ 37 w 225"/>
                  <a:gd name="T39" fmla="*/ 15 h 293"/>
                  <a:gd name="T40" fmla="*/ 63 w 225"/>
                  <a:gd name="T41" fmla="*/ 13 h 293"/>
                  <a:gd name="T42" fmla="*/ 20 w 225"/>
                  <a:gd name="T43" fmla="*/ 17 h 293"/>
                  <a:gd name="T44" fmla="*/ 19 w 225"/>
                  <a:gd name="T45" fmla="*/ 19 h 293"/>
                  <a:gd name="T46" fmla="*/ 24 w 225"/>
                  <a:gd name="T47" fmla="*/ 21 h 293"/>
                  <a:gd name="T48" fmla="*/ 36 w 225"/>
                  <a:gd name="T49" fmla="*/ 22 h 293"/>
                  <a:gd name="T50" fmla="*/ 54 w 225"/>
                  <a:gd name="T51" fmla="*/ 20 h 293"/>
                  <a:gd name="T52" fmla="*/ 50 w 225"/>
                  <a:gd name="T53" fmla="*/ 20 h 293"/>
                  <a:gd name="T54" fmla="*/ 33 w 225"/>
                  <a:gd name="T55" fmla="*/ 24 h 293"/>
                  <a:gd name="T56" fmla="*/ 39 w 225"/>
                  <a:gd name="T57" fmla="*/ 26 h 293"/>
                  <a:gd name="T58" fmla="*/ 51 w 225"/>
                  <a:gd name="T59" fmla="*/ 26 h 293"/>
                  <a:gd name="T60" fmla="*/ 68 w 225"/>
                  <a:gd name="T61" fmla="*/ 25 h 293"/>
                  <a:gd name="T62" fmla="*/ 87 w 225"/>
                  <a:gd name="T63" fmla="*/ 20 h 293"/>
                  <a:gd name="T64" fmla="*/ 98 w 225"/>
                  <a:gd name="T65" fmla="*/ 15 h 2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93">
                    <a:moveTo>
                      <a:pt x="225" y="164"/>
                    </a:moveTo>
                    <a:lnTo>
                      <a:pt x="220" y="136"/>
                    </a:lnTo>
                    <a:lnTo>
                      <a:pt x="208" y="108"/>
                    </a:lnTo>
                    <a:lnTo>
                      <a:pt x="193" y="83"/>
                    </a:lnTo>
                    <a:lnTo>
                      <a:pt x="174" y="61"/>
                    </a:lnTo>
                    <a:lnTo>
                      <a:pt x="151" y="42"/>
                    </a:lnTo>
                    <a:lnTo>
                      <a:pt x="141" y="25"/>
                    </a:lnTo>
                    <a:lnTo>
                      <a:pt x="125" y="12"/>
                    </a:lnTo>
                    <a:lnTo>
                      <a:pt x="107" y="3"/>
                    </a:lnTo>
                    <a:lnTo>
                      <a:pt x="86" y="0"/>
                    </a:lnTo>
                    <a:lnTo>
                      <a:pt x="81" y="8"/>
                    </a:lnTo>
                    <a:lnTo>
                      <a:pt x="80" y="17"/>
                    </a:lnTo>
                    <a:lnTo>
                      <a:pt x="83" y="25"/>
                    </a:lnTo>
                    <a:lnTo>
                      <a:pt x="88" y="32"/>
                    </a:lnTo>
                    <a:lnTo>
                      <a:pt x="113" y="32"/>
                    </a:lnTo>
                    <a:lnTo>
                      <a:pt x="137" y="39"/>
                    </a:lnTo>
                    <a:lnTo>
                      <a:pt x="159" y="51"/>
                    </a:lnTo>
                    <a:lnTo>
                      <a:pt x="136" y="39"/>
                    </a:lnTo>
                    <a:lnTo>
                      <a:pt x="112" y="32"/>
                    </a:lnTo>
                    <a:lnTo>
                      <a:pt x="85" y="31"/>
                    </a:lnTo>
                    <a:lnTo>
                      <a:pt x="59" y="34"/>
                    </a:lnTo>
                    <a:lnTo>
                      <a:pt x="36" y="42"/>
                    </a:lnTo>
                    <a:lnTo>
                      <a:pt x="14" y="56"/>
                    </a:lnTo>
                    <a:lnTo>
                      <a:pt x="3" y="66"/>
                    </a:lnTo>
                    <a:lnTo>
                      <a:pt x="0" y="80"/>
                    </a:lnTo>
                    <a:lnTo>
                      <a:pt x="2" y="92"/>
                    </a:lnTo>
                    <a:lnTo>
                      <a:pt x="8" y="103"/>
                    </a:lnTo>
                    <a:lnTo>
                      <a:pt x="19" y="112"/>
                    </a:lnTo>
                    <a:lnTo>
                      <a:pt x="32" y="114"/>
                    </a:lnTo>
                    <a:lnTo>
                      <a:pt x="73" y="95"/>
                    </a:lnTo>
                    <a:lnTo>
                      <a:pt x="117" y="85"/>
                    </a:lnTo>
                    <a:lnTo>
                      <a:pt x="63" y="102"/>
                    </a:lnTo>
                    <a:lnTo>
                      <a:pt x="12" y="125"/>
                    </a:lnTo>
                    <a:lnTo>
                      <a:pt x="5" y="139"/>
                    </a:lnTo>
                    <a:lnTo>
                      <a:pt x="7" y="156"/>
                    </a:lnTo>
                    <a:lnTo>
                      <a:pt x="14" y="169"/>
                    </a:lnTo>
                    <a:lnTo>
                      <a:pt x="25" y="180"/>
                    </a:lnTo>
                    <a:lnTo>
                      <a:pt x="41" y="185"/>
                    </a:lnTo>
                    <a:lnTo>
                      <a:pt x="56" y="181"/>
                    </a:lnTo>
                    <a:lnTo>
                      <a:pt x="83" y="163"/>
                    </a:lnTo>
                    <a:lnTo>
                      <a:pt x="112" y="147"/>
                    </a:lnTo>
                    <a:lnTo>
                      <a:pt x="144" y="136"/>
                    </a:lnTo>
                    <a:lnTo>
                      <a:pt x="95" y="159"/>
                    </a:lnTo>
                    <a:lnTo>
                      <a:pt x="47" y="186"/>
                    </a:lnTo>
                    <a:lnTo>
                      <a:pt x="42" y="198"/>
                    </a:lnTo>
                    <a:lnTo>
                      <a:pt x="42" y="212"/>
                    </a:lnTo>
                    <a:lnTo>
                      <a:pt x="46" y="224"/>
                    </a:lnTo>
                    <a:lnTo>
                      <a:pt x="56" y="234"/>
                    </a:lnTo>
                    <a:lnTo>
                      <a:pt x="68" y="239"/>
                    </a:lnTo>
                    <a:lnTo>
                      <a:pt x="81" y="239"/>
                    </a:lnTo>
                    <a:lnTo>
                      <a:pt x="93" y="234"/>
                    </a:lnTo>
                    <a:lnTo>
                      <a:pt x="124" y="214"/>
                    </a:lnTo>
                    <a:lnTo>
                      <a:pt x="154" y="198"/>
                    </a:lnTo>
                    <a:lnTo>
                      <a:pt x="115" y="220"/>
                    </a:lnTo>
                    <a:lnTo>
                      <a:pt x="80" y="247"/>
                    </a:lnTo>
                    <a:lnTo>
                      <a:pt x="76" y="261"/>
                    </a:lnTo>
                    <a:lnTo>
                      <a:pt x="80" y="275"/>
                    </a:lnTo>
                    <a:lnTo>
                      <a:pt x="90" y="286"/>
                    </a:lnTo>
                    <a:lnTo>
                      <a:pt x="102" y="293"/>
                    </a:lnTo>
                    <a:lnTo>
                      <a:pt x="117" y="293"/>
                    </a:lnTo>
                    <a:lnTo>
                      <a:pt x="130" y="288"/>
                    </a:lnTo>
                    <a:lnTo>
                      <a:pt x="156" y="269"/>
                    </a:lnTo>
                    <a:lnTo>
                      <a:pt x="180" y="247"/>
                    </a:lnTo>
                    <a:lnTo>
                      <a:pt x="198" y="222"/>
                    </a:lnTo>
                    <a:lnTo>
                      <a:pt x="213" y="195"/>
                    </a:lnTo>
                    <a:lnTo>
                      <a:pt x="225" y="16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2" name="Freeform 164"/>
              <p:cNvSpPr>
                <a:spLocks noChangeAspect="1"/>
              </p:cNvSpPr>
              <p:nvPr/>
            </p:nvSpPr>
            <p:spPr bwMode="auto">
              <a:xfrm rot="-466944">
                <a:off x="3080" y="1019"/>
                <a:ext cx="154" cy="85"/>
              </a:xfrm>
              <a:custGeom>
                <a:avLst/>
                <a:gdLst>
                  <a:gd name="T0" fmla="*/ 2 w 197"/>
                  <a:gd name="T1" fmla="*/ 8 h 146"/>
                  <a:gd name="T2" fmla="*/ 0 w 197"/>
                  <a:gd name="T3" fmla="*/ 6 h 146"/>
                  <a:gd name="T4" fmla="*/ 2 w 197"/>
                  <a:gd name="T5" fmla="*/ 4 h 146"/>
                  <a:gd name="T6" fmla="*/ 4 w 197"/>
                  <a:gd name="T7" fmla="*/ 2 h 146"/>
                  <a:gd name="T8" fmla="*/ 9 w 197"/>
                  <a:gd name="T9" fmla="*/ 1 h 146"/>
                  <a:gd name="T10" fmla="*/ 16 w 197"/>
                  <a:gd name="T11" fmla="*/ 1 h 146"/>
                  <a:gd name="T12" fmla="*/ 8 w 197"/>
                  <a:gd name="T13" fmla="*/ 3 h 146"/>
                  <a:gd name="T14" fmla="*/ 16 w 197"/>
                  <a:gd name="T15" fmla="*/ 1 h 146"/>
                  <a:gd name="T16" fmla="*/ 25 w 197"/>
                  <a:gd name="T17" fmla="*/ 0 h 146"/>
                  <a:gd name="T18" fmla="*/ 35 w 197"/>
                  <a:gd name="T19" fmla="*/ 1 h 146"/>
                  <a:gd name="T20" fmla="*/ 45 w 197"/>
                  <a:gd name="T21" fmla="*/ 1 h 146"/>
                  <a:gd name="T22" fmla="*/ 53 w 197"/>
                  <a:gd name="T23" fmla="*/ 3 h 146"/>
                  <a:gd name="T24" fmla="*/ 60 w 197"/>
                  <a:gd name="T25" fmla="*/ 5 h 146"/>
                  <a:gd name="T26" fmla="*/ 67 w 197"/>
                  <a:gd name="T27" fmla="*/ 8 h 146"/>
                  <a:gd name="T28" fmla="*/ 71 w 197"/>
                  <a:gd name="T29" fmla="*/ 10 h 146"/>
                  <a:gd name="T30" fmla="*/ 73 w 197"/>
                  <a:gd name="T31" fmla="*/ 13 h 146"/>
                  <a:gd name="T32" fmla="*/ 69 w 197"/>
                  <a:gd name="T33" fmla="*/ 15 h 146"/>
                  <a:gd name="T34" fmla="*/ 63 w 197"/>
                  <a:gd name="T35" fmla="*/ 16 h 146"/>
                  <a:gd name="T36" fmla="*/ 56 w 197"/>
                  <a:gd name="T37" fmla="*/ 17 h 146"/>
                  <a:gd name="T38" fmla="*/ 48 w 197"/>
                  <a:gd name="T39" fmla="*/ 17 h 146"/>
                  <a:gd name="T40" fmla="*/ 44 w 197"/>
                  <a:gd name="T41" fmla="*/ 14 h 146"/>
                  <a:gd name="T42" fmla="*/ 37 w 197"/>
                  <a:gd name="T43" fmla="*/ 12 h 146"/>
                  <a:gd name="T44" fmla="*/ 30 w 197"/>
                  <a:gd name="T45" fmla="*/ 10 h 146"/>
                  <a:gd name="T46" fmla="*/ 20 w 197"/>
                  <a:gd name="T47" fmla="*/ 9 h 146"/>
                  <a:gd name="T48" fmla="*/ 11 w 197"/>
                  <a:gd name="T49" fmla="*/ 8 h 146"/>
                  <a:gd name="T50" fmla="*/ 2 w 197"/>
                  <a:gd name="T51" fmla="*/ 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7" h="146">
                    <a:moveTo>
                      <a:pt x="2" y="68"/>
                    </a:moveTo>
                    <a:lnTo>
                      <a:pt x="0" y="51"/>
                    </a:lnTo>
                    <a:lnTo>
                      <a:pt x="2" y="34"/>
                    </a:lnTo>
                    <a:lnTo>
                      <a:pt x="12" y="19"/>
                    </a:lnTo>
                    <a:lnTo>
                      <a:pt x="24" y="9"/>
                    </a:lnTo>
                    <a:lnTo>
                      <a:pt x="41" y="2"/>
                    </a:lnTo>
                    <a:lnTo>
                      <a:pt x="22" y="32"/>
                    </a:lnTo>
                    <a:lnTo>
                      <a:pt x="41" y="2"/>
                    </a:lnTo>
                    <a:lnTo>
                      <a:pt x="68" y="0"/>
                    </a:lnTo>
                    <a:lnTo>
                      <a:pt x="93" y="2"/>
                    </a:lnTo>
                    <a:lnTo>
                      <a:pt x="119" y="10"/>
                    </a:lnTo>
                    <a:lnTo>
                      <a:pt x="142" y="24"/>
                    </a:lnTo>
                    <a:lnTo>
                      <a:pt x="163" y="41"/>
                    </a:lnTo>
                    <a:lnTo>
                      <a:pt x="180" y="63"/>
                    </a:lnTo>
                    <a:lnTo>
                      <a:pt x="192" y="87"/>
                    </a:lnTo>
                    <a:lnTo>
                      <a:pt x="197" y="114"/>
                    </a:lnTo>
                    <a:lnTo>
                      <a:pt x="185" y="127"/>
                    </a:lnTo>
                    <a:lnTo>
                      <a:pt x="168" y="139"/>
                    </a:lnTo>
                    <a:lnTo>
                      <a:pt x="149" y="144"/>
                    </a:lnTo>
                    <a:lnTo>
                      <a:pt x="129" y="146"/>
                    </a:lnTo>
                    <a:lnTo>
                      <a:pt x="117" y="124"/>
                    </a:lnTo>
                    <a:lnTo>
                      <a:pt x="98" y="104"/>
                    </a:lnTo>
                    <a:lnTo>
                      <a:pt x="78" y="88"/>
                    </a:lnTo>
                    <a:lnTo>
                      <a:pt x="54" y="77"/>
                    </a:lnTo>
                    <a:lnTo>
                      <a:pt x="29" y="70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3" name="Freeform 165"/>
              <p:cNvSpPr>
                <a:spLocks noChangeAspect="1"/>
              </p:cNvSpPr>
              <p:nvPr/>
            </p:nvSpPr>
            <p:spPr bwMode="auto">
              <a:xfrm rot="21133056" flipH="1">
                <a:off x="2954" y="781"/>
                <a:ext cx="97" cy="34"/>
              </a:xfrm>
              <a:custGeom>
                <a:avLst/>
                <a:gdLst>
                  <a:gd name="T0" fmla="*/ 7 w 229"/>
                  <a:gd name="T1" fmla="*/ 0 h 103"/>
                  <a:gd name="T2" fmla="*/ 6 w 229"/>
                  <a:gd name="T3" fmla="*/ 0 h 103"/>
                  <a:gd name="T4" fmla="*/ 4 w 229"/>
                  <a:gd name="T5" fmla="*/ 0 h 103"/>
                  <a:gd name="T6" fmla="*/ 2 w 229"/>
                  <a:gd name="T7" fmla="*/ 0 h 103"/>
                  <a:gd name="T8" fmla="*/ 0 w 229"/>
                  <a:gd name="T9" fmla="*/ 0 h 103"/>
                  <a:gd name="T10" fmla="*/ 0 w 229"/>
                  <a:gd name="T11" fmla="*/ 0 h 103"/>
                  <a:gd name="T12" fmla="*/ 1 w 229"/>
                  <a:gd name="T13" fmla="*/ 1 h 103"/>
                  <a:gd name="T14" fmla="*/ 2 w 229"/>
                  <a:gd name="T15" fmla="*/ 1 h 103"/>
                  <a:gd name="T16" fmla="*/ 3 w 229"/>
                  <a:gd name="T17" fmla="*/ 1 h 103"/>
                  <a:gd name="T18" fmla="*/ 4 w 229"/>
                  <a:gd name="T19" fmla="*/ 1 h 103"/>
                  <a:gd name="T20" fmla="*/ 5 w 229"/>
                  <a:gd name="T21" fmla="*/ 1 h 103"/>
                  <a:gd name="T22" fmla="*/ 6 w 229"/>
                  <a:gd name="T23" fmla="*/ 1 h 103"/>
                  <a:gd name="T24" fmla="*/ 7 w 229"/>
                  <a:gd name="T25" fmla="*/ 1 h 103"/>
                  <a:gd name="T26" fmla="*/ 7 w 229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9" h="103">
                    <a:moveTo>
                      <a:pt x="229" y="37"/>
                    </a:moveTo>
                    <a:lnTo>
                      <a:pt x="182" y="24"/>
                    </a:lnTo>
                    <a:lnTo>
                      <a:pt x="132" y="13"/>
                    </a:lnTo>
                    <a:lnTo>
                      <a:pt x="66" y="6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26" y="61"/>
                    </a:lnTo>
                    <a:lnTo>
                      <a:pt x="53" y="85"/>
                    </a:lnTo>
                    <a:lnTo>
                      <a:pt x="84" y="98"/>
                    </a:lnTo>
                    <a:lnTo>
                      <a:pt x="116" y="103"/>
                    </a:lnTo>
                    <a:lnTo>
                      <a:pt x="150" y="101"/>
                    </a:lnTo>
                    <a:lnTo>
                      <a:pt x="182" y="87"/>
                    </a:lnTo>
                    <a:lnTo>
                      <a:pt x="208" y="66"/>
                    </a:lnTo>
                    <a:lnTo>
                      <a:pt x="229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4" name="Freeform 166"/>
              <p:cNvSpPr>
                <a:spLocks noChangeAspect="1"/>
              </p:cNvSpPr>
              <p:nvPr/>
            </p:nvSpPr>
            <p:spPr bwMode="auto">
              <a:xfrm rot="21133056" flipH="1">
                <a:off x="2964" y="798"/>
                <a:ext cx="58" cy="17"/>
              </a:xfrm>
              <a:custGeom>
                <a:avLst/>
                <a:gdLst>
                  <a:gd name="T0" fmla="*/ 0 w 145"/>
                  <a:gd name="T1" fmla="*/ 1 h 39"/>
                  <a:gd name="T2" fmla="*/ 1 w 145"/>
                  <a:gd name="T3" fmla="*/ 0 h 39"/>
                  <a:gd name="T4" fmla="*/ 2 w 145"/>
                  <a:gd name="T5" fmla="*/ 0 h 39"/>
                  <a:gd name="T6" fmla="*/ 3 w 145"/>
                  <a:gd name="T7" fmla="*/ 0 h 39"/>
                  <a:gd name="T8" fmla="*/ 4 w 145"/>
                  <a:gd name="T9" fmla="*/ 0 h 39"/>
                  <a:gd name="T10" fmla="*/ 3 w 145"/>
                  <a:gd name="T11" fmla="*/ 1 h 39"/>
                  <a:gd name="T12" fmla="*/ 2 w 145"/>
                  <a:gd name="T13" fmla="*/ 1 h 39"/>
                  <a:gd name="T14" fmla="*/ 2 w 145"/>
                  <a:gd name="T15" fmla="*/ 1 h 39"/>
                  <a:gd name="T16" fmla="*/ 1 w 145"/>
                  <a:gd name="T17" fmla="*/ 1 h 39"/>
                  <a:gd name="T18" fmla="*/ 0 w 145"/>
                  <a:gd name="T19" fmla="*/ 1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39">
                    <a:moveTo>
                      <a:pt x="0" y="21"/>
                    </a:moveTo>
                    <a:lnTo>
                      <a:pt x="34" y="8"/>
                    </a:lnTo>
                    <a:lnTo>
                      <a:pt x="71" y="0"/>
                    </a:lnTo>
                    <a:lnTo>
                      <a:pt x="108" y="0"/>
                    </a:lnTo>
                    <a:lnTo>
                      <a:pt x="145" y="10"/>
                    </a:lnTo>
                    <a:lnTo>
                      <a:pt x="119" y="26"/>
                    </a:lnTo>
                    <a:lnTo>
                      <a:pt x="90" y="37"/>
                    </a:lnTo>
                    <a:lnTo>
                      <a:pt x="58" y="39"/>
                    </a:lnTo>
                    <a:lnTo>
                      <a:pt x="26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315" name="Group 167"/>
              <p:cNvGrpSpPr>
                <a:grpSpLocks noChangeAspect="1"/>
              </p:cNvGrpSpPr>
              <p:nvPr/>
            </p:nvGrpSpPr>
            <p:grpSpPr bwMode="auto">
              <a:xfrm rot="-466944">
                <a:off x="2713" y="611"/>
                <a:ext cx="396" cy="102"/>
                <a:chOff x="2492" y="1734"/>
                <a:chExt cx="498" cy="175"/>
              </a:xfrm>
            </p:grpSpPr>
            <p:sp>
              <p:nvSpPr>
                <p:cNvPr id="322" name="Freeform 168"/>
                <p:cNvSpPr>
                  <a:spLocks noChangeAspect="1"/>
                </p:cNvSpPr>
                <p:nvPr/>
              </p:nvSpPr>
              <p:spPr bwMode="auto">
                <a:xfrm>
                  <a:off x="2646" y="1766"/>
                  <a:ext cx="111" cy="19"/>
                </a:xfrm>
                <a:custGeom>
                  <a:avLst/>
                  <a:gdLst>
                    <a:gd name="T0" fmla="*/ 0 w 111"/>
                    <a:gd name="T1" fmla="*/ 19 h 19"/>
                    <a:gd name="T2" fmla="*/ 21 w 111"/>
                    <a:gd name="T3" fmla="*/ 7 h 19"/>
                    <a:gd name="T4" fmla="*/ 44 w 111"/>
                    <a:gd name="T5" fmla="*/ 0 h 19"/>
                    <a:gd name="T6" fmla="*/ 66 w 111"/>
                    <a:gd name="T7" fmla="*/ 0 h 19"/>
                    <a:gd name="T8" fmla="*/ 89 w 111"/>
                    <a:gd name="T9" fmla="*/ 7 h 19"/>
                    <a:gd name="T10" fmla="*/ 111 w 111"/>
                    <a:gd name="T11" fmla="*/ 19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1" h="19">
                      <a:moveTo>
                        <a:pt x="0" y="19"/>
                      </a:moveTo>
                      <a:lnTo>
                        <a:pt x="21" y="7"/>
                      </a:lnTo>
                      <a:lnTo>
                        <a:pt x="44" y="0"/>
                      </a:lnTo>
                      <a:lnTo>
                        <a:pt x="66" y="0"/>
                      </a:lnTo>
                      <a:lnTo>
                        <a:pt x="89" y="7"/>
                      </a:lnTo>
                      <a:lnTo>
                        <a:pt x="111" y="19"/>
                      </a:lnTo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3" name="Freeform 169"/>
                <p:cNvSpPr>
                  <a:spLocks noChangeAspect="1"/>
                </p:cNvSpPr>
                <p:nvPr/>
              </p:nvSpPr>
              <p:spPr bwMode="auto">
                <a:xfrm>
                  <a:off x="2879" y="1751"/>
                  <a:ext cx="111" cy="17"/>
                </a:xfrm>
                <a:custGeom>
                  <a:avLst/>
                  <a:gdLst>
                    <a:gd name="T0" fmla="*/ 111 w 111"/>
                    <a:gd name="T1" fmla="*/ 17 h 17"/>
                    <a:gd name="T2" fmla="*/ 89 w 111"/>
                    <a:gd name="T3" fmla="*/ 5 h 17"/>
                    <a:gd name="T4" fmla="*/ 67 w 111"/>
                    <a:gd name="T5" fmla="*/ 0 h 17"/>
                    <a:gd name="T6" fmla="*/ 44 w 111"/>
                    <a:gd name="T7" fmla="*/ 0 h 17"/>
                    <a:gd name="T8" fmla="*/ 22 w 111"/>
                    <a:gd name="T9" fmla="*/ 5 h 17"/>
                    <a:gd name="T10" fmla="*/ 0 w 111"/>
                    <a:gd name="T11" fmla="*/ 17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1" h="17">
                      <a:moveTo>
                        <a:pt x="111" y="17"/>
                      </a:moveTo>
                      <a:lnTo>
                        <a:pt x="89" y="5"/>
                      </a:lnTo>
                      <a:lnTo>
                        <a:pt x="67" y="0"/>
                      </a:lnTo>
                      <a:lnTo>
                        <a:pt x="44" y="0"/>
                      </a:lnTo>
                      <a:lnTo>
                        <a:pt x="22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4" name="Freeform 170"/>
                <p:cNvSpPr>
                  <a:spLocks noChangeAspect="1"/>
                </p:cNvSpPr>
                <p:nvPr/>
              </p:nvSpPr>
              <p:spPr bwMode="auto">
                <a:xfrm>
                  <a:off x="2558" y="1782"/>
                  <a:ext cx="19" cy="115"/>
                </a:xfrm>
                <a:custGeom>
                  <a:avLst/>
                  <a:gdLst>
                    <a:gd name="T0" fmla="*/ 19 w 19"/>
                    <a:gd name="T1" fmla="*/ 0 h 115"/>
                    <a:gd name="T2" fmla="*/ 9 w 19"/>
                    <a:gd name="T3" fmla="*/ 22 h 115"/>
                    <a:gd name="T4" fmla="*/ 2 w 19"/>
                    <a:gd name="T5" fmla="*/ 45 h 115"/>
                    <a:gd name="T6" fmla="*/ 0 w 19"/>
                    <a:gd name="T7" fmla="*/ 69 h 115"/>
                    <a:gd name="T8" fmla="*/ 5 w 19"/>
                    <a:gd name="T9" fmla="*/ 93 h 115"/>
                    <a:gd name="T10" fmla="*/ 16 w 19"/>
                    <a:gd name="T11" fmla="*/ 115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15">
                      <a:moveTo>
                        <a:pt x="19" y="0"/>
                      </a:moveTo>
                      <a:lnTo>
                        <a:pt x="9" y="22"/>
                      </a:lnTo>
                      <a:lnTo>
                        <a:pt x="2" y="45"/>
                      </a:lnTo>
                      <a:lnTo>
                        <a:pt x="0" y="69"/>
                      </a:lnTo>
                      <a:lnTo>
                        <a:pt x="5" y="93"/>
                      </a:lnTo>
                      <a:lnTo>
                        <a:pt x="16" y="115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5" name="Freeform 171"/>
                <p:cNvSpPr>
                  <a:spLocks noChangeAspect="1"/>
                </p:cNvSpPr>
                <p:nvPr/>
              </p:nvSpPr>
              <p:spPr bwMode="auto">
                <a:xfrm>
                  <a:off x="2523" y="1790"/>
                  <a:ext cx="18" cy="119"/>
                </a:xfrm>
                <a:custGeom>
                  <a:avLst/>
                  <a:gdLst>
                    <a:gd name="T0" fmla="*/ 18 w 18"/>
                    <a:gd name="T1" fmla="*/ 0 h 119"/>
                    <a:gd name="T2" fmla="*/ 6 w 18"/>
                    <a:gd name="T3" fmla="*/ 22 h 119"/>
                    <a:gd name="T4" fmla="*/ 0 w 18"/>
                    <a:gd name="T5" fmla="*/ 46 h 119"/>
                    <a:gd name="T6" fmla="*/ 0 w 18"/>
                    <a:gd name="T7" fmla="*/ 71 h 119"/>
                    <a:gd name="T8" fmla="*/ 3 w 18"/>
                    <a:gd name="T9" fmla="*/ 97 h 119"/>
                    <a:gd name="T10" fmla="*/ 13 w 18"/>
                    <a:gd name="T11" fmla="*/ 119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119">
                      <a:moveTo>
                        <a:pt x="18" y="0"/>
                      </a:moveTo>
                      <a:lnTo>
                        <a:pt x="6" y="22"/>
                      </a:lnTo>
                      <a:lnTo>
                        <a:pt x="0" y="46"/>
                      </a:lnTo>
                      <a:lnTo>
                        <a:pt x="0" y="71"/>
                      </a:lnTo>
                      <a:lnTo>
                        <a:pt x="3" y="97"/>
                      </a:lnTo>
                      <a:lnTo>
                        <a:pt x="13" y="119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6" name="Freeform 172"/>
                <p:cNvSpPr>
                  <a:spLocks noChangeAspect="1"/>
                </p:cNvSpPr>
                <p:nvPr/>
              </p:nvSpPr>
              <p:spPr bwMode="auto">
                <a:xfrm>
                  <a:off x="2540" y="1782"/>
                  <a:ext cx="20" cy="125"/>
                </a:xfrm>
                <a:custGeom>
                  <a:avLst/>
                  <a:gdLst>
                    <a:gd name="T0" fmla="*/ 20 w 20"/>
                    <a:gd name="T1" fmla="*/ 0 h 125"/>
                    <a:gd name="T2" fmla="*/ 8 w 20"/>
                    <a:gd name="T3" fmla="*/ 23 h 125"/>
                    <a:gd name="T4" fmla="*/ 1 w 20"/>
                    <a:gd name="T5" fmla="*/ 49 h 125"/>
                    <a:gd name="T6" fmla="*/ 0 w 20"/>
                    <a:gd name="T7" fmla="*/ 74 h 125"/>
                    <a:gd name="T8" fmla="*/ 5 w 20"/>
                    <a:gd name="T9" fmla="*/ 101 h 125"/>
                    <a:gd name="T10" fmla="*/ 13 w 20"/>
                    <a:gd name="T11" fmla="*/ 125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25">
                      <a:moveTo>
                        <a:pt x="20" y="0"/>
                      </a:moveTo>
                      <a:lnTo>
                        <a:pt x="8" y="23"/>
                      </a:lnTo>
                      <a:lnTo>
                        <a:pt x="1" y="49"/>
                      </a:lnTo>
                      <a:lnTo>
                        <a:pt x="0" y="74"/>
                      </a:lnTo>
                      <a:lnTo>
                        <a:pt x="5" y="101"/>
                      </a:lnTo>
                      <a:lnTo>
                        <a:pt x="13" y="125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7" name="Freeform 173"/>
                <p:cNvSpPr>
                  <a:spLocks noChangeAspect="1"/>
                </p:cNvSpPr>
                <p:nvPr/>
              </p:nvSpPr>
              <p:spPr bwMode="auto">
                <a:xfrm>
                  <a:off x="2504" y="1794"/>
                  <a:ext cx="14" cy="49"/>
                </a:xfrm>
                <a:custGeom>
                  <a:avLst/>
                  <a:gdLst>
                    <a:gd name="T0" fmla="*/ 14 w 14"/>
                    <a:gd name="T1" fmla="*/ 0 h 49"/>
                    <a:gd name="T2" fmla="*/ 5 w 14"/>
                    <a:gd name="T3" fmla="*/ 15 h 49"/>
                    <a:gd name="T4" fmla="*/ 0 w 14"/>
                    <a:gd name="T5" fmla="*/ 32 h 49"/>
                    <a:gd name="T6" fmla="*/ 2 w 14"/>
                    <a:gd name="T7" fmla="*/ 49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49">
                      <a:moveTo>
                        <a:pt x="14" y="0"/>
                      </a:moveTo>
                      <a:lnTo>
                        <a:pt x="5" y="15"/>
                      </a:lnTo>
                      <a:lnTo>
                        <a:pt x="0" y="32"/>
                      </a:lnTo>
                      <a:lnTo>
                        <a:pt x="2" y="49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8" name="Freeform 174"/>
                <p:cNvSpPr>
                  <a:spLocks noChangeAspect="1"/>
                </p:cNvSpPr>
                <p:nvPr/>
              </p:nvSpPr>
              <p:spPr bwMode="auto">
                <a:xfrm>
                  <a:off x="2492" y="1799"/>
                  <a:ext cx="7" cy="32"/>
                </a:xfrm>
                <a:custGeom>
                  <a:avLst/>
                  <a:gdLst>
                    <a:gd name="T0" fmla="*/ 7 w 7"/>
                    <a:gd name="T1" fmla="*/ 0 h 32"/>
                    <a:gd name="T2" fmla="*/ 0 w 7"/>
                    <a:gd name="T3" fmla="*/ 15 h 32"/>
                    <a:gd name="T4" fmla="*/ 2 w 7"/>
                    <a:gd name="T5" fmla="*/ 32 h 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32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2" y="32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9" name="Freeform 175"/>
                <p:cNvSpPr>
                  <a:spLocks noChangeAspect="1"/>
                </p:cNvSpPr>
                <p:nvPr/>
              </p:nvSpPr>
              <p:spPr bwMode="auto">
                <a:xfrm>
                  <a:off x="2735" y="1758"/>
                  <a:ext cx="35" cy="36"/>
                </a:xfrm>
                <a:custGeom>
                  <a:avLst/>
                  <a:gdLst>
                    <a:gd name="T0" fmla="*/ 0 w 35"/>
                    <a:gd name="T1" fmla="*/ 0 h 36"/>
                    <a:gd name="T2" fmla="*/ 11 w 35"/>
                    <a:gd name="T3" fmla="*/ 3 h 36"/>
                    <a:gd name="T4" fmla="*/ 23 w 35"/>
                    <a:gd name="T5" fmla="*/ 12 h 36"/>
                    <a:gd name="T6" fmla="*/ 30 w 35"/>
                    <a:gd name="T7" fmla="*/ 24 h 36"/>
                    <a:gd name="T8" fmla="*/ 35 w 35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23" y="12"/>
                      </a:lnTo>
                      <a:lnTo>
                        <a:pt x="30" y="24"/>
                      </a:lnTo>
                      <a:lnTo>
                        <a:pt x="35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0" name="Freeform 176"/>
                <p:cNvSpPr>
                  <a:spLocks noChangeAspect="1"/>
                </p:cNvSpPr>
                <p:nvPr/>
              </p:nvSpPr>
              <p:spPr bwMode="auto">
                <a:xfrm>
                  <a:off x="2721" y="1758"/>
                  <a:ext cx="37" cy="36"/>
                </a:xfrm>
                <a:custGeom>
                  <a:avLst/>
                  <a:gdLst>
                    <a:gd name="T0" fmla="*/ 0 w 37"/>
                    <a:gd name="T1" fmla="*/ 0 h 36"/>
                    <a:gd name="T2" fmla="*/ 14 w 37"/>
                    <a:gd name="T3" fmla="*/ 3 h 36"/>
                    <a:gd name="T4" fmla="*/ 25 w 37"/>
                    <a:gd name="T5" fmla="*/ 12 h 36"/>
                    <a:gd name="T6" fmla="*/ 32 w 37"/>
                    <a:gd name="T7" fmla="*/ 24 h 36"/>
                    <a:gd name="T8" fmla="*/ 37 w 37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36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25" y="12"/>
                      </a:lnTo>
                      <a:lnTo>
                        <a:pt x="32" y="24"/>
                      </a:lnTo>
                      <a:lnTo>
                        <a:pt x="37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1" name="Freeform 177"/>
                <p:cNvSpPr>
                  <a:spLocks noChangeAspect="1"/>
                </p:cNvSpPr>
                <p:nvPr/>
              </p:nvSpPr>
              <p:spPr bwMode="auto">
                <a:xfrm>
                  <a:off x="2697" y="1758"/>
                  <a:ext cx="49" cy="36"/>
                </a:xfrm>
                <a:custGeom>
                  <a:avLst/>
                  <a:gdLst>
                    <a:gd name="T0" fmla="*/ 0 w 49"/>
                    <a:gd name="T1" fmla="*/ 0 h 36"/>
                    <a:gd name="T2" fmla="*/ 15 w 49"/>
                    <a:gd name="T3" fmla="*/ 3 h 36"/>
                    <a:gd name="T4" fmla="*/ 29 w 49"/>
                    <a:gd name="T5" fmla="*/ 12 h 36"/>
                    <a:gd name="T6" fmla="*/ 41 w 49"/>
                    <a:gd name="T7" fmla="*/ 24 h 36"/>
                    <a:gd name="T8" fmla="*/ 49 w 49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" h="36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29" y="12"/>
                      </a:lnTo>
                      <a:lnTo>
                        <a:pt x="41" y="24"/>
                      </a:lnTo>
                      <a:lnTo>
                        <a:pt x="49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2" name="Freeform 178"/>
                <p:cNvSpPr>
                  <a:spLocks noChangeAspect="1"/>
                </p:cNvSpPr>
                <p:nvPr/>
              </p:nvSpPr>
              <p:spPr bwMode="auto">
                <a:xfrm>
                  <a:off x="2662" y="1766"/>
                  <a:ext cx="35" cy="16"/>
                </a:xfrm>
                <a:custGeom>
                  <a:avLst/>
                  <a:gdLst>
                    <a:gd name="T0" fmla="*/ 0 w 35"/>
                    <a:gd name="T1" fmla="*/ 4 h 16"/>
                    <a:gd name="T2" fmla="*/ 10 w 35"/>
                    <a:gd name="T3" fmla="*/ 0 h 16"/>
                    <a:gd name="T4" fmla="*/ 20 w 35"/>
                    <a:gd name="T5" fmla="*/ 2 h 16"/>
                    <a:gd name="T6" fmla="*/ 30 w 35"/>
                    <a:gd name="T7" fmla="*/ 7 h 16"/>
                    <a:gd name="T8" fmla="*/ 35 w 35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16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30" y="7"/>
                      </a:lnTo>
                      <a:lnTo>
                        <a:pt x="35" y="1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3" name="Freeform 179"/>
                <p:cNvSpPr>
                  <a:spLocks noChangeAspect="1"/>
                </p:cNvSpPr>
                <p:nvPr/>
              </p:nvSpPr>
              <p:spPr bwMode="auto">
                <a:xfrm>
                  <a:off x="2638" y="1766"/>
                  <a:ext cx="36" cy="16"/>
                </a:xfrm>
                <a:custGeom>
                  <a:avLst/>
                  <a:gdLst>
                    <a:gd name="T0" fmla="*/ 0 w 36"/>
                    <a:gd name="T1" fmla="*/ 4 h 16"/>
                    <a:gd name="T2" fmla="*/ 10 w 36"/>
                    <a:gd name="T3" fmla="*/ 0 h 16"/>
                    <a:gd name="T4" fmla="*/ 20 w 36"/>
                    <a:gd name="T5" fmla="*/ 2 h 16"/>
                    <a:gd name="T6" fmla="*/ 29 w 36"/>
                    <a:gd name="T7" fmla="*/ 7 h 16"/>
                    <a:gd name="T8" fmla="*/ 36 w 36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6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9" y="7"/>
                      </a:lnTo>
                      <a:lnTo>
                        <a:pt x="36" y="1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4" name="Freeform 180"/>
                <p:cNvSpPr>
                  <a:spLocks noChangeAspect="1"/>
                </p:cNvSpPr>
                <p:nvPr/>
              </p:nvSpPr>
              <p:spPr bwMode="auto">
                <a:xfrm>
                  <a:off x="2865" y="1746"/>
                  <a:ext cx="37" cy="24"/>
                </a:xfrm>
                <a:custGeom>
                  <a:avLst/>
                  <a:gdLst>
                    <a:gd name="T0" fmla="*/ 37 w 37"/>
                    <a:gd name="T1" fmla="*/ 0 h 24"/>
                    <a:gd name="T2" fmla="*/ 25 w 37"/>
                    <a:gd name="T3" fmla="*/ 0 h 24"/>
                    <a:gd name="T4" fmla="*/ 14 w 37"/>
                    <a:gd name="T5" fmla="*/ 5 h 24"/>
                    <a:gd name="T6" fmla="*/ 5 w 37"/>
                    <a:gd name="T7" fmla="*/ 14 h 24"/>
                    <a:gd name="T8" fmla="*/ 0 w 37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7" y="0"/>
                      </a:moveTo>
                      <a:lnTo>
                        <a:pt x="25" y="0"/>
                      </a:lnTo>
                      <a:lnTo>
                        <a:pt x="14" y="5"/>
                      </a:lnTo>
                      <a:lnTo>
                        <a:pt x="5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5" name="Freeform 181"/>
                <p:cNvSpPr>
                  <a:spLocks noChangeAspect="1"/>
                </p:cNvSpPr>
                <p:nvPr/>
              </p:nvSpPr>
              <p:spPr bwMode="auto">
                <a:xfrm>
                  <a:off x="2638" y="1780"/>
                  <a:ext cx="24" cy="14"/>
                </a:xfrm>
                <a:custGeom>
                  <a:avLst/>
                  <a:gdLst>
                    <a:gd name="T0" fmla="*/ 0 w 24"/>
                    <a:gd name="T1" fmla="*/ 2 h 14"/>
                    <a:gd name="T2" fmla="*/ 8 w 24"/>
                    <a:gd name="T3" fmla="*/ 0 h 14"/>
                    <a:gd name="T4" fmla="*/ 15 w 24"/>
                    <a:gd name="T5" fmla="*/ 0 h 14"/>
                    <a:gd name="T6" fmla="*/ 20 w 24"/>
                    <a:gd name="T7" fmla="*/ 5 h 14"/>
                    <a:gd name="T8" fmla="*/ 24 w 2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0" y="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6" name="Freeform 182"/>
                <p:cNvSpPr>
                  <a:spLocks noChangeAspect="1"/>
                </p:cNvSpPr>
                <p:nvPr/>
              </p:nvSpPr>
              <p:spPr bwMode="auto">
                <a:xfrm>
                  <a:off x="2950" y="1746"/>
                  <a:ext cx="23" cy="24"/>
                </a:xfrm>
                <a:custGeom>
                  <a:avLst/>
                  <a:gdLst>
                    <a:gd name="T0" fmla="*/ 23 w 23"/>
                    <a:gd name="T1" fmla="*/ 0 h 24"/>
                    <a:gd name="T2" fmla="*/ 13 w 23"/>
                    <a:gd name="T3" fmla="*/ 2 h 24"/>
                    <a:gd name="T4" fmla="*/ 6 w 23"/>
                    <a:gd name="T5" fmla="*/ 7 h 24"/>
                    <a:gd name="T6" fmla="*/ 1 w 23"/>
                    <a:gd name="T7" fmla="*/ 14 h 24"/>
                    <a:gd name="T8" fmla="*/ 0 w 23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4">
                      <a:moveTo>
                        <a:pt x="23" y="0"/>
                      </a:moveTo>
                      <a:lnTo>
                        <a:pt x="13" y="2"/>
                      </a:lnTo>
                      <a:lnTo>
                        <a:pt x="6" y="7"/>
                      </a:lnTo>
                      <a:lnTo>
                        <a:pt x="1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7" name="Freeform 183"/>
                <p:cNvSpPr>
                  <a:spLocks noChangeAspect="1"/>
                </p:cNvSpPr>
                <p:nvPr/>
              </p:nvSpPr>
              <p:spPr bwMode="auto">
                <a:xfrm>
                  <a:off x="2938" y="1746"/>
                  <a:ext cx="24" cy="24"/>
                </a:xfrm>
                <a:custGeom>
                  <a:avLst/>
                  <a:gdLst>
                    <a:gd name="T0" fmla="*/ 24 w 24"/>
                    <a:gd name="T1" fmla="*/ 0 h 24"/>
                    <a:gd name="T2" fmla="*/ 13 w 24"/>
                    <a:gd name="T3" fmla="*/ 2 h 24"/>
                    <a:gd name="T4" fmla="*/ 7 w 24"/>
                    <a:gd name="T5" fmla="*/ 7 h 24"/>
                    <a:gd name="T6" fmla="*/ 2 w 24"/>
                    <a:gd name="T7" fmla="*/ 14 h 24"/>
                    <a:gd name="T8" fmla="*/ 0 w 24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lnTo>
                        <a:pt x="13" y="2"/>
                      </a:lnTo>
                      <a:lnTo>
                        <a:pt x="7" y="7"/>
                      </a:lnTo>
                      <a:lnTo>
                        <a:pt x="2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" name="Freeform 184"/>
                <p:cNvSpPr>
                  <a:spLocks noChangeAspect="1"/>
                </p:cNvSpPr>
                <p:nvPr/>
              </p:nvSpPr>
              <p:spPr bwMode="auto">
                <a:xfrm>
                  <a:off x="2902" y="1734"/>
                  <a:ext cx="48" cy="36"/>
                </a:xfrm>
                <a:custGeom>
                  <a:avLst/>
                  <a:gdLst>
                    <a:gd name="T0" fmla="*/ 48 w 48"/>
                    <a:gd name="T1" fmla="*/ 0 h 36"/>
                    <a:gd name="T2" fmla="*/ 32 w 48"/>
                    <a:gd name="T3" fmla="*/ 4 h 36"/>
                    <a:gd name="T4" fmla="*/ 19 w 48"/>
                    <a:gd name="T5" fmla="*/ 12 h 36"/>
                    <a:gd name="T6" fmla="*/ 7 w 48"/>
                    <a:gd name="T7" fmla="*/ 22 h 36"/>
                    <a:gd name="T8" fmla="*/ 0 w 48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36">
                      <a:moveTo>
                        <a:pt x="48" y="0"/>
                      </a:moveTo>
                      <a:lnTo>
                        <a:pt x="32" y="4"/>
                      </a:lnTo>
                      <a:lnTo>
                        <a:pt x="19" y="12"/>
                      </a:lnTo>
                      <a:lnTo>
                        <a:pt x="7" y="22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9" name="Freeform 185"/>
                <p:cNvSpPr>
                  <a:spLocks noChangeAspect="1"/>
                </p:cNvSpPr>
                <p:nvPr/>
              </p:nvSpPr>
              <p:spPr bwMode="auto">
                <a:xfrm>
                  <a:off x="2674" y="1758"/>
                  <a:ext cx="47" cy="24"/>
                </a:xfrm>
                <a:custGeom>
                  <a:avLst/>
                  <a:gdLst>
                    <a:gd name="T0" fmla="*/ 0 w 47"/>
                    <a:gd name="T1" fmla="*/ 0 h 24"/>
                    <a:gd name="T2" fmla="*/ 13 w 47"/>
                    <a:gd name="T3" fmla="*/ 0 h 24"/>
                    <a:gd name="T4" fmla="*/ 28 w 47"/>
                    <a:gd name="T5" fmla="*/ 5 h 24"/>
                    <a:gd name="T6" fmla="*/ 40 w 47"/>
                    <a:gd name="T7" fmla="*/ 14 h 24"/>
                    <a:gd name="T8" fmla="*/ 47 w 47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8" y="5"/>
                      </a:lnTo>
                      <a:lnTo>
                        <a:pt x="40" y="14"/>
                      </a:lnTo>
                      <a:lnTo>
                        <a:pt x="47" y="24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0" name="Freeform 186"/>
                <p:cNvSpPr>
                  <a:spLocks noChangeAspect="1"/>
                </p:cNvSpPr>
                <p:nvPr/>
              </p:nvSpPr>
              <p:spPr bwMode="auto">
                <a:xfrm>
                  <a:off x="2890" y="1734"/>
                  <a:ext cx="36" cy="48"/>
                </a:xfrm>
                <a:custGeom>
                  <a:avLst/>
                  <a:gdLst>
                    <a:gd name="T0" fmla="*/ 36 w 36"/>
                    <a:gd name="T1" fmla="*/ 0 h 48"/>
                    <a:gd name="T2" fmla="*/ 22 w 36"/>
                    <a:gd name="T3" fmla="*/ 7 h 48"/>
                    <a:gd name="T4" fmla="*/ 11 w 36"/>
                    <a:gd name="T5" fmla="*/ 19 h 48"/>
                    <a:gd name="T6" fmla="*/ 4 w 36"/>
                    <a:gd name="T7" fmla="*/ 34 h 48"/>
                    <a:gd name="T8" fmla="*/ 0 w 36"/>
                    <a:gd name="T9" fmla="*/ 4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8">
                      <a:moveTo>
                        <a:pt x="36" y="0"/>
                      </a:moveTo>
                      <a:lnTo>
                        <a:pt x="22" y="7"/>
                      </a:lnTo>
                      <a:lnTo>
                        <a:pt x="11" y="19"/>
                      </a:lnTo>
                      <a:lnTo>
                        <a:pt x="4" y="34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1" name="Freeform 187"/>
                <p:cNvSpPr>
                  <a:spLocks noChangeAspect="1"/>
                </p:cNvSpPr>
                <p:nvPr/>
              </p:nvSpPr>
              <p:spPr bwMode="auto">
                <a:xfrm>
                  <a:off x="2879" y="1746"/>
                  <a:ext cx="23" cy="36"/>
                </a:xfrm>
                <a:custGeom>
                  <a:avLst/>
                  <a:gdLst>
                    <a:gd name="T0" fmla="*/ 23 w 23"/>
                    <a:gd name="T1" fmla="*/ 0 h 36"/>
                    <a:gd name="T2" fmla="*/ 11 w 23"/>
                    <a:gd name="T3" fmla="*/ 5 h 36"/>
                    <a:gd name="T4" fmla="*/ 3 w 23"/>
                    <a:gd name="T5" fmla="*/ 14 h 36"/>
                    <a:gd name="T6" fmla="*/ 0 w 23"/>
                    <a:gd name="T7" fmla="*/ 24 h 36"/>
                    <a:gd name="T8" fmla="*/ 0 w 23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36">
                      <a:moveTo>
                        <a:pt x="23" y="0"/>
                      </a:moveTo>
                      <a:lnTo>
                        <a:pt x="11" y="5"/>
                      </a:lnTo>
                      <a:lnTo>
                        <a:pt x="3" y="14"/>
                      </a:lnTo>
                      <a:lnTo>
                        <a:pt x="0" y="24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3175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16" name="Freeform 188"/>
              <p:cNvSpPr>
                <a:spLocks/>
              </p:cNvSpPr>
              <p:nvPr/>
            </p:nvSpPr>
            <p:spPr bwMode="auto">
              <a:xfrm>
                <a:off x="2781" y="551"/>
                <a:ext cx="338" cy="94"/>
              </a:xfrm>
              <a:custGeom>
                <a:avLst/>
                <a:gdLst>
                  <a:gd name="T0" fmla="*/ 0 w 35"/>
                  <a:gd name="T1" fmla="*/ 58639 h 11"/>
                  <a:gd name="T2" fmla="*/ 43274 w 35"/>
                  <a:gd name="T3" fmla="*/ 37463 h 11"/>
                  <a:gd name="T4" fmla="*/ 104452 w 35"/>
                  <a:gd name="T5" fmla="*/ 16211 h 11"/>
                  <a:gd name="T6" fmla="*/ 156677 w 35"/>
                  <a:gd name="T7" fmla="*/ 5623 h 11"/>
                  <a:gd name="T8" fmla="*/ 217015 w 35"/>
                  <a:gd name="T9" fmla="*/ 0 h 11"/>
                  <a:gd name="T10" fmla="*/ 269241 w 35"/>
                  <a:gd name="T11" fmla="*/ 10588 h 11"/>
                  <a:gd name="T12" fmla="*/ 304403 w 35"/>
                  <a:gd name="T13" fmla="*/ 16211 h 11"/>
                  <a:gd name="T14" fmla="*/ 261226 w 35"/>
                  <a:gd name="T15" fmla="*/ 16211 h 11"/>
                  <a:gd name="T16" fmla="*/ 226064 w 35"/>
                  <a:gd name="T17" fmla="*/ 16211 h 11"/>
                  <a:gd name="T18" fmla="*/ 199951 w 35"/>
                  <a:gd name="T19" fmla="*/ 26799 h 11"/>
                  <a:gd name="T20" fmla="*/ 139613 w 35"/>
                  <a:gd name="T21" fmla="*/ 31840 h 11"/>
                  <a:gd name="T22" fmla="*/ 113500 w 35"/>
                  <a:gd name="T23" fmla="*/ 37463 h 11"/>
                  <a:gd name="T24" fmla="*/ 95499 w 35"/>
                  <a:gd name="T25" fmla="*/ 37463 h 11"/>
                  <a:gd name="T26" fmla="*/ 69387 w 35"/>
                  <a:gd name="T27" fmla="*/ 37463 h 11"/>
                  <a:gd name="T28" fmla="*/ 43274 w 35"/>
                  <a:gd name="T29" fmla="*/ 42428 h 11"/>
                  <a:gd name="T30" fmla="*/ 43274 w 35"/>
                  <a:gd name="T31" fmla="*/ 58639 h 11"/>
                  <a:gd name="T32" fmla="*/ 0 w 35"/>
                  <a:gd name="T33" fmla="*/ 5863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lnTo>
                      <a:pt x="5" y="7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6" y="3"/>
                    </a:lnTo>
                    <a:lnTo>
                      <a:pt x="23" y="5"/>
                    </a:lnTo>
                    <a:lnTo>
                      <a:pt x="16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" name="Freeform 189"/>
              <p:cNvSpPr>
                <a:spLocks/>
              </p:cNvSpPr>
              <p:nvPr/>
            </p:nvSpPr>
            <p:spPr bwMode="auto">
              <a:xfrm>
                <a:off x="3099" y="577"/>
                <a:ext cx="49" cy="42"/>
              </a:xfrm>
              <a:custGeom>
                <a:avLst/>
                <a:gdLst>
                  <a:gd name="T0" fmla="*/ 9408 w 5"/>
                  <a:gd name="T1" fmla="*/ 0 h 5"/>
                  <a:gd name="T2" fmla="*/ 0 w 5"/>
                  <a:gd name="T3" fmla="*/ 24906 h 5"/>
                  <a:gd name="T4" fmla="*/ 36691 w 5"/>
                  <a:gd name="T5" fmla="*/ 20177 h 5"/>
                  <a:gd name="T6" fmla="*/ 27273 w 5"/>
                  <a:gd name="T7" fmla="*/ 24906 h 5"/>
                  <a:gd name="T8" fmla="*/ 46099 w 5"/>
                  <a:gd name="T9" fmla="*/ 10088 h 5"/>
                  <a:gd name="T10" fmla="*/ 9408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5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8" name="Freeform 190"/>
              <p:cNvSpPr>
                <a:spLocks/>
              </p:cNvSpPr>
              <p:nvPr/>
            </p:nvSpPr>
            <p:spPr bwMode="auto">
              <a:xfrm>
                <a:off x="2694" y="908"/>
                <a:ext cx="492" cy="408"/>
              </a:xfrm>
              <a:custGeom>
                <a:avLst/>
                <a:gdLst>
                  <a:gd name="T0" fmla="*/ 294457 w 51"/>
                  <a:gd name="T1" fmla="*/ 31357 h 48"/>
                  <a:gd name="T2" fmla="*/ 216374 w 51"/>
                  <a:gd name="T3" fmla="*/ 20885 h 48"/>
                  <a:gd name="T4" fmla="*/ 190317 w 51"/>
                  <a:gd name="T5" fmla="*/ 10481 h 48"/>
                  <a:gd name="T6" fmla="*/ 95207 w 51"/>
                  <a:gd name="T7" fmla="*/ 41761 h 48"/>
                  <a:gd name="T8" fmla="*/ 61047 w 51"/>
                  <a:gd name="T9" fmla="*/ 68204 h 48"/>
                  <a:gd name="T10" fmla="*/ 52113 w 51"/>
                  <a:gd name="T11" fmla="*/ 104406 h 48"/>
                  <a:gd name="T12" fmla="*/ 112234 w 51"/>
                  <a:gd name="T13" fmla="*/ 151725 h 48"/>
                  <a:gd name="T14" fmla="*/ 182223 w 51"/>
                  <a:gd name="T15" fmla="*/ 198399 h 48"/>
                  <a:gd name="T16" fmla="*/ 259467 w 51"/>
                  <a:gd name="T17" fmla="*/ 224774 h 48"/>
                  <a:gd name="T18" fmla="*/ 303487 w 51"/>
                  <a:gd name="T19" fmla="*/ 229687 h 48"/>
                  <a:gd name="T20" fmla="*/ 355513 w 51"/>
                  <a:gd name="T21" fmla="*/ 208803 h 48"/>
                  <a:gd name="T22" fmla="*/ 415721 w 51"/>
                  <a:gd name="T23" fmla="*/ 109965 h 48"/>
                  <a:gd name="T24" fmla="*/ 441691 w 51"/>
                  <a:gd name="T25" fmla="*/ 120369 h 48"/>
                  <a:gd name="T26" fmla="*/ 415721 w 51"/>
                  <a:gd name="T27" fmla="*/ 167042 h 48"/>
                  <a:gd name="T28" fmla="*/ 372637 w 51"/>
                  <a:gd name="T29" fmla="*/ 219283 h 48"/>
                  <a:gd name="T30" fmla="*/ 337551 w 51"/>
                  <a:gd name="T31" fmla="*/ 240159 h 48"/>
                  <a:gd name="T32" fmla="*/ 277430 w 51"/>
                  <a:gd name="T33" fmla="*/ 250563 h 48"/>
                  <a:gd name="T34" fmla="*/ 225317 w 51"/>
                  <a:gd name="T35" fmla="*/ 240159 h 48"/>
                  <a:gd name="T36" fmla="*/ 156253 w 51"/>
                  <a:gd name="T37" fmla="*/ 219283 h 48"/>
                  <a:gd name="T38" fmla="*/ 104140 w 51"/>
                  <a:gd name="T39" fmla="*/ 193486 h 48"/>
                  <a:gd name="T40" fmla="*/ 69150 w 51"/>
                  <a:gd name="T41" fmla="*/ 156638 h 48"/>
                  <a:gd name="T42" fmla="*/ 43093 w 51"/>
                  <a:gd name="T43" fmla="*/ 146166 h 48"/>
                  <a:gd name="T44" fmla="*/ 17027 w 51"/>
                  <a:gd name="T45" fmla="*/ 120369 h 48"/>
                  <a:gd name="T46" fmla="*/ 17027 w 51"/>
                  <a:gd name="T47" fmla="*/ 99493 h 48"/>
                  <a:gd name="T48" fmla="*/ 0 w 51"/>
                  <a:gd name="T49" fmla="*/ 78608 h 48"/>
                  <a:gd name="T50" fmla="*/ 17027 w 51"/>
                  <a:gd name="T51" fmla="*/ 57732 h 48"/>
                  <a:gd name="T52" fmla="*/ 69150 w 51"/>
                  <a:gd name="T53" fmla="*/ 31357 h 48"/>
                  <a:gd name="T54" fmla="*/ 156253 w 51"/>
                  <a:gd name="T55" fmla="*/ 0 h 48"/>
                  <a:gd name="T56" fmla="*/ 156253 w 51"/>
                  <a:gd name="T57" fmla="*/ 0 h 48"/>
                  <a:gd name="T58" fmla="*/ 190317 w 51"/>
                  <a:gd name="T59" fmla="*/ 10481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1" h="48">
                    <a:moveTo>
                      <a:pt x="34" y="6"/>
                    </a:moveTo>
                    <a:lnTo>
                      <a:pt x="25" y="4"/>
                    </a:lnTo>
                    <a:lnTo>
                      <a:pt x="22" y="2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6" y="20"/>
                    </a:lnTo>
                    <a:lnTo>
                      <a:pt x="13" y="29"/>
                    </a:lnTo>
                    <a:lnTo>
                      <a:pt x="21" y="38"/>
                    </a:lnTo>
                    <a:lnTo>
                      <a:pt x="30" y="43"/>
                    </a:lnTo>
                    <a:lnTo>
                      <a:pt x="35" y="44"/>
                    </a:lnTo>
                    <a:lnTo>
                      <a:pt x="41" y="40"/>
                    </a:lnTo>
                    <a:lnTo>
                      <a:pt x="48" y="21"/>
                    </a:lnTo>
                    <a:lnTo>
                      <a:pt x="51" y="23"/>
                    </a:lnTo>
                    <a:lnTo>
                      <a:pt x="48" y="32"/>
                    </a:lnTo>
                    <a:lnTo>
                      <a:pt x="43" y="42"/>
                    </a:lnTo>
                    <a:lnTo>
                      <a:pt x="39" y="46"/>
                    </a:lnTo>
                    <a:lnTo>
                      <a:pt x="32" y="48"/>
                    </a:lnTo>
                    <a:lnTo>
                      <a:pt x="26" y="46"/>
                    </a:lnTo>
                    <a:lnTo>
                      <a:pt x="18" y="42"/>
                    </a:lnTo>
                    <a:lnTo>
                      <a:pt x="12" y="37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9" name="Freeform 191"/>
              <p:cNvSpPr>
                <a:spLocks/>
              </p:cNvSpPr>
              <p:nvPr/>
            </p:nvSpPr>
            <p:spPr bwMode="auto">
              <a:xfrm>
                <a:off x="3041" y="891"/>
                <a:ext cx="319" cy="306"/>
              </a:xfrm>
              <a:custGeom>
                <a:avLst/>
                <a:gdLst>
                  <a:gd name="T0" fmla="*/ 9067 w 33"/>
                  <a:gd name="T1" fmla="*/ 20885 h 36"/>
                  <a:gd name="T2" fmla="*/ 52422 w 33"/>
                  <a:gd name="T3" fmla="*/ 26444 h 36"/>
                  <a:gd name="T4" fmla="*/ 121945 w 33"/>
                  <a:gd name="T5" fmla="*/ 41761 h 36"/>
                  <a:gd name="T6" fmla="*/ 209593 w 33"/>
                  <a:gd name="T7" fmla="*/ 83521 h 36"/>
                  <a:gd name="T8" fmla="*/ 252957 w 33"/>
                  <a:gd name="T9" fmla="*/ 125282 h 36"/>
                  <a:gd name="T10" fmla="*/ 244828 w 33"/>
                  <a:gd name="T11" fmla="*/ 151725 h 36"/>
                  <a:gd name="T12" fmla="*/ 218563 w 33"/>
                  <a:gd name="T13" fmla="*/ 162129 h 36"/>
                  <a:gd name="T14" fmla="*/ 157170 w 33"/>
                  <a:gd name="T15" fmla="*/ 172610 h 36"/>
                  <a:gd name="T16" fmla="*/ 113815 w 33"/>
                  <a:gd name="T17" fmla="*/ 167042 h 36"/>
                  <a:gd name="T18" fmla="*/ 104748 w 33"/>
                  <a:gd name="T19" fmla="*/ 187927 h 36"/>
                  <a:gd name="T20" fmla="*/ 157170 w 33"/>
                  <a:gd name="T21" fmla="*/ 187927 h 36"/>
                  <a:gd name="T22" fmla="*/ 226693 w 33"/>
                  <a:gd name="T23" fmla="*/ 177523 h 36"/>
                  <a:gd name="T24" fmla="*/ 270986 w 33"/>
                  <a:gd name="T25" fmla="*/ 162129 h 36"/>
                  <a:gd name="T26" fmla="*/ 288183 w 33"/>
                  <a:gd name="T27" fmla="*/ 135762 h 36"/>
                  <a:gd name="T28" fmla="*/ 270986 w 33"/>
                  <a:gd name="T29" fmla="*/ 114878 h 36"/>
                  <a:gd name="T30" fmla="*/ 252957 w 33"/>
                  <a:gd name="T31" fmla="*/ 99493 h 36"/>
                  <a:gd name="T32" fmla="*/ 200535 w 33"/>
                  <a:gd name="T33" fmla="*/ 62645 h 36"/>
                  <a:gd name="T34" fmla="*/ 139983 w 33"/>
                  <a:gd name="T35" fmla="*/ 36848 h 36"/>
                  <a:gd name="T36" fmla="*/ 78590 w 33"/>
                  <a:gd name="T37" fmla="*/ 20885 h 36"/>
                  <a:gd name="T38" fmla="*/ 43355 w 33"/>
                  <a:gd name="T39" fmla="*/ 10481 h 36"/>
                  <a:gd name="T40" fmla="*/ 9067 w 33"/>
                  <a:gd name="T41" fmla="*/ 10481 h 36"/>
                  <a:gd name="T42" fmla="*/ 9067 w 33"/>
                  <a:gd name="T43" fmla="*/ 0 h 36"/>
                  <a:gd name="T44" fmla="*/ 0 w 33"/>
                  <a:gd name="T45" fmla="*/ 1048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" h="36">
                    <a:moveTo>
                      <a:pt x="1" y="4"/>
                    </a:moveTo>
                    <a:lnTo>
                      <a:pt x="6" y="5"/>
                    </a:lnTo>
                    <a:lnTo>
                      <a:pt x="14" y="8"/>
                    </a:lnTo>
                    <a:lnTo>
                      <a:pt x="24" y="16"/>
                    </a:lnTo>
                    <a:lnTo>
                      <a:pt x="29" y="24"/>
                    </a:lnTo>
                    <a:lnTo>
                      <a:pt x="28" y="29"/>
                    </a:lnTo>
                    <a:lnTo>
                      <a:pt x="25" y="31"/>
                    </a:lnTo>
                    <a:lnTo>
                      <a:pt x="18" y="33"/>
                    </a:lnTo>
                    <a:lnTo>
                      <a:pt x="13" y="32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6" y="34"/>
                    </a:lnTo>
                    <a:lnTo>
                      <a:pt x="31" y="31"/>
                    </a:lnTo>
                    <a:lnTo>
                      <a:pt x="33" y="26"/>
                    </a:lnTo>
                    <a:lnTo>
                      <a:pt x="31" y="22"/>
                    </a:lnTo>
                    <a:lnTo>
                      <a:pt x="29" y="19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0" name="Freeform 192"/>
              <p:cNvSpPr>
                <a:spLocks/>
              </p:cNvSpPr>
              <p:nvPr/>
            </p:nvSpPr>
            <p:spPr bwMode="auto">
              <a:xfrm>
                <a:off x="2868" y="883"/>
                <a:ext cx="164" cy="76"/>
              </a:xfrm>
              <a:custGeom>
                <a:avLst/>
                <a:gdLst>
                  <a:gd name="T0" fmla="*/ 130197 w 17"/>
                  <a:gd name="T1" fmla="*/ 15048 h 9"/>
                  <a:gd name="T2" fmla="*/ 147233 w 17"/>
                  <a:gd name="T3" fmla="*/ 45777 h 9"/>
                  <a:gd name="T4" fmla="*/ 104140 w 17"/>
                  <a:gd name="T5" fmla="*/ 40930 h 9"/>
                  <a:gd name="T6" fmla="*/ 61047 w 17"/>
                  <a:gd name="T7" fmla="*/ 35509 h 9"/>
                  <a:gd name="T8" fmla="*/ 0 w 17"/>
                  <a:gd name="T9" fmla="*/ 15048 h 9"/>
                  <a:gd name="T10" fmla="*/ 8933 w 17"/>
                  <a:gd name="T11" fmla="*/ 0 h 9"/>
                  <a:gd name="T12" fmla="*/ 43093 w 17"/>
                  <a:gd name="T13" fmla="*/ 0 h 9"/>
                  <a:gd name="T14" fmla="*/ 130197 w 17"/>
                  <a:gd name="T15" fmla="*/ 15048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5" y="3"/>
                    </a:moveTo>
                    <a:lnTo>
                      <a:pt x="17" y="9"/>
                    </a:lnTo>
                    <a:lnTo>
                      <a:pt x="12" y="8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1" name="Freeform 193"/>
              <p:cNvSpPr>
                <a:spLocks/>
              </p:cNvSpPr>
              <p:nvPr/>
            </p:nvSpPr>
            <p:spPr bwMode="auto">
              <a:xfrm>
                <a:off x="3022" y="883"/>
                <a:ext cx="29" cy="6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15972 h 8"/>
                  <a:gd name="T4" fmla="*/ 17197 w 3"/>
                  <a:gd name="T5" fmla="*/ 41761 h 8"/>
                  <a:gd name="T6" fmla="*/ 9067 w 3"/>
                  <a:gd name="T7" fmla="*/ 10481 h 8"/>
                  <a:gd name="T8" fmla="*/ 26168 w 3"/>
                  <a:gd name="T9" fmla="*/ 5568 h 8"/>
                  <a:gd name="T10" fmla="*/ 0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3"/>
                    </a:lnTo>
                    <a:lnTo>
                      <a:pt x="2" y="8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8" name="Group 194"/>
            <p:cNvGrpSpPr>
              <a:grpSpLocks/>
            </p:cNvGrpSpPr>
            <p:nvPr/>
          </p:nvGrpSpPr>
          <p:grpSpPr bwMode="auto">
            <a:xfrm>
              <a:off x="2019" y="606"/>
              <a:ext cx="780" cy="934"/>
              <a:chOff x="2019" y="606"/>
              <a:chExt cx="780" cy="934"/>
            </a:xfrm>
          </p:grpSpPr>
          <p:sp>
            <p:nvSpPr>
              <p:cNvPr id="188" name="Freeform 195"/>
              <p:cNvSpPr>
                <a:spLocks noChangeAspect="1"/>
              </p:cNvSpPr>
              <p:nvPr/>
            </p:nvSpPr>
            <p:spPr bwMode="auto">
              <a:xfrm rot="87440" flipH="1">
                <a:off x="2051" y="606"/>
                <a:ext cx="569" cy="198"/>
              </a:xfrm>
              <a:custGeom>
                <a:avLst/>
                <a:gdLst>
                  <a:gd name="T0" fmla="*/ 40 w 689"/>
                  <a:gd name="T1" fmla="*/ 15 h 408"/>
                  <a:gd name="T2" fmla="*/ 8 w 689"/>
                  <a:gd name="T3" fmla="*/ 16 h 408"/>
                  <a:gd name="T4" fmla="*/ 2 w 689"/>
                  <a:gd name="T5" fmla="*/ 17 h 408"/>
                  <a:gd name="T6" fmla="*/ 0 w 689"/>
                  <a:gd name="T7" fmla="*/ 18 h 408"/>
                  <a:gd name="T8" fmla="*/ 2 w 689"/>
                  <a:gd name="T9" fmla="*/ 19 h 408"/>
                  <a:gd name="T10" fmla="*/ 8 w 689"/>
                  <a:gd name="T11" fmla="*/ 20 h 408"/>
                  <a:gd name="T12" fmla="*/ 17 w 689"/>
                  <a:gd name="T13" fmla="*/ 20 h 408"/>
                  <a:gd name="T14" fmla="*/ 47 w 689"/>
                  <a:gd name="T15" fmla="*/ 20 h 408"/>
                  <a:gd name="T16" fmla="*/ 45 w 689"/>
                  <a:gd name="T17" fmla="*/ 19 h 408"/>
                  <a:gd name="T18" fmla="*/ 49 w 689"/>
                  <a:gd name="T19" fmla="*/ 18 h 408"/>
                  <a:gd name="T20" fmla="*/ 54 w 689"/>
                  <a:gd name="T21" fmla="*/ 17 h 408"/>
                  <a:gd name="T22" fmla="*/ 63 w 689"/>
                  <a:gd name="T23" fmla="*/ 17 h 408"/>
                  <a:gd name="T24" fmla="*/ 108 w 689"/>
                  <a:gd name="T25" fmla="*/ 17 h 408"/>
                  <a:gd name="T26" fmla="*/ 154 w 689"/>
                  <a:gd name="T27" fmla="*/ 17 h 408"/>
                  <a:gd name="T28" fmla="*/ 197 w 689"/>
                  <a:gd name="T29" fmla="*/ 19 h 408"/>
                  <a:gd name="T30" fmla="*/ 241 w 689"/>
                  <a:gd name="T31" fmla="*/ 21 h 408"/>
                  <a:gd name="T32" fmla="*/ 293 w 689"/>
                  <a:gd name="T33" fmla="*/ 23 h 408"/>
                  <a:gd name="T34" fmla="*/ 303 w 689"/>
                  <a:gd name="T35" fmla="*/ 21 h 408"/>
                  <a:gd name="T36" fmla="*/ 311 w 689"/>
                  <a:gd name="T37" fmla="*/ 19 h 408"/>
                  <a:gd name="T38" fmla="*/ 317 w 689"/>
                  <a:gd name="T39" fmla="*/ 17 h 408"/>
                  <a:gd name="T40" fmla="*/ 320 w 689"/>
                  <a:gd name="T41" fmla="*/ 16 h 408"/>
                  <a:gd name="T42" fmla="*/ 319 w 689"/>
                  <a:gd name="T43" fmla="*/ 13 h 408"/>
                  <a:gd name="T44" fmla="*/ 314 w 689"/>
                  <a:gd name="T45" fmla="*/ 11 h 408"/>
                  <a:gd name="T46" fmla="*/ 307 w 689"/>
                  <a:gd name="T47" fmla="*/ 9 h 408"/>
                  <a:gd name="T48" fmla="*/ 296 w 689"/>
                  <a:gd name="T49" fmla="*/ 8 h 408"/>
                  <a:gd name="T50" fmla="*/ 284 w 689"/>
                  <a:gd name="T51" fmla="*/ 7 h 408"/>
                  <a:gd name="T52" fmla="*/ 266 w 689"/>
                  <a:gd name="T53" fmla="*/ 4 h 408"/>
                  <a:gd name="T54" fmla="*/ 244 w 689"/>
                  <a:gd name="T55" fmla="*/ 3 h 408"/>
                  <a:gd name="T56" fmla="*/ 221 w 689"/>
                  <a:gd name="T57" fmla="*/ 1 h 408"/>
                  <a:gd name="T58" fmla="*/ 197 w 689"/>
                  <a:gd name="T59" fmla="*/ 0 h 408"/>
                  <a:gd name="T60" fmla="*/ 172 w 689"/>
                  <a:gd name="T61" fmla="*/ 0 h 408"/>
                  <a:gd name="T62" fmla="*/ 147 w 689"/>
                  <a:gd name="T63" fmla="*/ 0 h 408"/>
                  <a:gd name="T64" fmla="*/ 121 w 689"/>
                  <a:gd name="T65" fmla="*/ 0 h 408"/>
                  <a:gd name="T66" fmla="*/ 96 w 689"/>
                  <a:gd name="T67" fmla="*/ 1 h 408"/>
                  <a:gd name="T68" fmla="*/ 73 w 689"/>
                  <a:gd name="T69" fmla="*/ 2 h 408"/>
                  <a:gd name="T70" fmla="*/ 60 w 689"/>
                  <a:gd name="T71" fmla="*/ 3 h 408"/>
                  <a:gd name="T72" fmla="*/ 50 w 689"/>
                  <a:gd name="T73" fmla="*/ 5 h 408"/>
                  <a:gd name="T74" fmla="*/ 45 w 689"/>
                  <a:gd name="T75" fmla="*/ 6 h 408"/>
                  <a:gd name="T76" fmla="*/ 41 w 689"/>
                  <a:gd name="T77" fmla="*/ 8 h 408"/>
                  <a:gd name="T78" fmla="*/ 40 w 689"/>
                  <a:gd name="T79" fmla="*/ 9 h 408"/>
                  <a:gd name="T80" fmla="*/ 40 w 689"/>
                  <a:gd name="T81" fmla="*/ 15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9" h="408">
                    <a:moveTo>
                      <a:pt x="86" y="258"/>
                    </a:moveTo>
                    <a:lnTo>
                      <a:pt x="17" y="295"/>
                    </a:lnTo>
                    <a:lnTo>
                      <a:pt x="5" y="306"/>
                    </a:lnTo>
                    <a:lnTo>
                      <a:pt x="0" y="323"/>
                    </a:lnTo>
                    <a:lnTo>
                      <a:pt x="5" y="341"/>
                    </a:lnTo>
                    <a:lnTo>
                      <a:pt x="17" y="360"/>
                    </a:lnTo>
                    <a:lnTo>
                      <a:pt x="35" y="371"/>
                    </a:lnTo>
                    <a:lnTo>
                      <a:pt x="100" y="371"/>
                    </a:lnTo>
                    <a:lnTo>
                      <a:pt x="98" y="350"/>
                    </a:lnTo>
                    <a:lnTo>
                      <a:pt x="105" y="330"/>
                    </a:lnTo>
                    <a:lnTo>
                      <a:pt x="116" y="311"/>
                    </a:lnTo>
                    <a:lnTo>
                      <a:pt x="135" y="299"/>
                    </a:lnTo>
                    <a:lnTo>
                      <a:pt x="232" y="304"/>
                    </a:lnTo>
                    <a:lnTo>
                      <a:pt x="330" y="318"/>
                    </a:lnTo>
                    <a:lnTo>
                      <a:pt x="425" y="341"/>
                    </a:lnTo>
                    <a:lnTo>
                      <a:pt x="518" y="374"/>
                    </a:lnTo>
                    <a:lnTo>
                      <a:pt x="631" y="408"/>
                    </a:lnTo>
                    <a:lnTo>
                      <a:pt x="652" y="378"/>
                    </a:lnTo>
                    <a:lnTo>
                      <a:pt x="668" y="346"/>
                    </a:lnTo>
                    <a:lnTo>
                      <a:pt x="682" y="311"/>
                    </a:lnTo>
                    <a:lnTo>
                      <a:pt x="689" y="276"/>
                    </a:lnTo>
                    <a:lnTo>
                      <a:pt x="687" y="239"/>
                    </a:lnTo>
                    <a:lnTo>
                      <a:pt x="675" y="204"/>
                    </a:lnTo>
                    <a:lnTo>
                      <a:pt x="661" y="172"/>
                    </a:lnTo>
                    <a:lnTo>
                      <a:pt x="638" y="144"/>
                    </a:lnTo>
                    <a:lnTo>
                      <a:pt x="610" y="119"/>
                    </a:lnTo>
                    <a:lnTo>
                      <a:pt x="571" y="81"/>
                    </a:lnTo>
                    <a:lnTo>
                      <a:pt x="525" y="51"/>
                    </a:lnTo>
                    <a:lnTo>
                      <a:pt x="476" y="28"/>
                    </a:lnTo>
                    <a:lnTo>
                      <a:pt x="423" y="12"/>
                    </a:lnTo>
                    <a:lnTo>
                      <a:pt x="369" y="3"/>
                    </a:lnTo>
                    <a:lnTo>
                      <a:pt x="316" y="0"/>
                    </a:lnTo>
                    <a:lnTo>
                      <a:pt x="260" y="7"/>
                    </a:lnTo>
                    <a:lnTo>
                      <a:pt x="207" y="21"/>
                    </a:lnTo>
                    <a:lnTo>
                      <a:pt x="156" y="42"/>
                    </a:lnTo>
                    <a:lnTo>
                      <a:pt x="130" y="61"/>
                    </a:lnTo>
                    <a:lnTo>
                      <a:pt x="109" y="84"/>
                    </a:lnTo>
                    <a:lnTo>
                      <a:pt x="96" y="109"/>
                    </a:lnTo>
                    <a:lnTo>
                      <a:pt x="89" y="139"/>
                    </a:lnTo>
                    <a:lnTo>
                      <a:pt x="86" y="172"/>
                    </a:lnTo>
                    <a:lnTo>
                      <a:pt x="86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Freeform 196"/>
              <p:cNvSpPr>
                <a:spLocks noChangeAspect="1"/>
              </p:cNvSpPr>
              <p:nvPr/>
            </p:nvSpPr>
            <p:spPr bwMode="auto">
              <a:xfrm rot="87440" flipH="1">
                <a:off x="2493" y="756"/>
                <a:ext cx="116" cy="32"/>
              </a:xfrm>
              <a:custGeom>
                <a:avLst/>
                <a:gdLst>
                  <a:gd name="T0" fmla="*/ 0 w 142"/>
                  <a:gd name="T1" fmla="*/ 7 h 53"/>
                  <a:gd name="T2" fmla="*/ 2 w 142"/>
                  <a:gd name="T3" fmla="*/ 5 h 53"/>
                  <a:gd name="T4" fmla="*/ 7 w 142"/>
                  <a:gd name="T5" fmla="*/ 2 h 53"/>
                  <a:gd name="T6" fmla="*/ 13 w 142"/>
                  <a:gd name="T7" fmla="*/ 1 h 53"/>
                  <a:gd name="T8" fmla="*/ 22 w 142"/>
                  <a:gd name="T9" fmla="*/ 0 h 53"/>
                  <a:gd name="T10" fmla="*/ 31 w 142"/>
                  <a:gd name="T11" fmla="*/ 1 h 53"/>
                  <a:gd name="T12" fmla="*/ 64 w 142"/>
                  <a:gd name="T13" fmla="*/ 1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53">
                    <a:moveTo>
                      <a:pt x="0" y="53"/>
                    </a:moveTo>
                    <a:lnTo>
                      <a:pt x="5" y="34"/>
                    </a:lnTo>
                    <a:lnTo>
                      <a:pt x="17" y="18"/>
                    </a:lnTo>
                    <a:lnTo>
                      <a:pt x="31" y="6"/>
                    </a:lnTo>
                    <a:lnTo>
                      <a:pt x="49" y="0"/>
                    </a:lnTo>
                    <a:lnTo>
                      <a:pt x="70" y="2"/>
                    </a:lnTo>
                    <a:lnTo>
                      <a:pt x="14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Freeform 197"/>
              <p:cNvSpPr>
                <a:spLocks noChangeAspect="1"/>
              </p:cNvSpPr>
              <p:nvPr/>
            </p:nvSpPr>
            <p:spPr bwMode="auto">
              <a:xfrm rot="87440" flipH="1">
                <a:off x="2209" y="717"/>
                <a:ext cx="337" cy="63"/>
              </a:xfrm>
              <a:custGeom>
                <a:avLst/>
                <a:gdLst>
                  <a:gd name="T0" fmla="*/ 0 w 420"/>
                  <a:gd name="T1" fmla="*/ 2 h 125"/>
                  <a:gd name="T2" fmla="*/ 20 w 420"/>
                  <a:gd name="T3" fmla="*/ 1 h 125"/>
                  <a:gd name="T4" fmla="*/ 41 w 420"/>
                  <a:gd name="T5" fmla="*/ 1 h 125"/>
                  <a:gd name="T6" fmla="*/ 62 w 420"/>
                  <a:gd name="T7" fmla="*/ 0 h 125"/>
                  <a:gd name="T8" fmla="*/ 83 w 420"/>
                  <a:gd name="T9" fmla="*/ 1 h 125"/>
                  <a:gd name="T10" fmla="*/ 108 w 420"/>
                  <a:gd name="T11" fmla="*/ 2 h 125"/>
                  <a:gd name="T12" fmla="*/ 132 w 420"/>
                  <a:gd name="T13" fmla="*/ 4 h 125"/>
                  <a:gd name="T14" fmla="*/ 154 w 420"/>
                  <a:gd name="T15" fmla="*/ 6 h 125"/>
                  <a:gd name="T16" fmla="*/ 174 w 420"/>
                  <a:gd name="T17" fmla="*/ 8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0" h="125">
                    <a:moveTo>
                      <a:pt x="0" y="30"/>
                    </a:moveTo>
                    <a:lnTo>
                      <a:pt x="49" y="13"/>
                    </a:lnTo>
                    <a:lnTo>
                      <a:pt x="98" y="2"/>
                    </a:lnTo>
                    <a:lnTo>
                      <a:pt x="149" y="0"/>
                    </a:lnTo>
                    <a:lnTo>
                      <a:pt x="200" y="7"/>
                    </a:lnTo>
                    <a:lnTo>
                      <a:pt x="260" y="25"/>
                    </a:lnTo>
                    <a:lnTo>
                      <a:pt x="318" y="51"/>
                    </a:lnTo>
                    <a:lnTo>
                      <a:pt x="371" y="85"/>
                    </a:lnTo>
                    <a:lnTo>
                      <a:pt x="420" y="1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Freeform 198"/>
              <p:cNvSpPr>
                <a:spLocks noChangeAspect="1"/>
              </p:cNvSpPr>
              <p:nvPr/>
            </p:nvSpPr>
            <p:spPr bwMode="auto">
              <a:xfrm rot="87440" flipH="1">
                <a:off x="2472" y="630"/>
                <a:ext cx="32" cy="103"/>
              </a:xfrm>
              <a:custGeom>
                <a:avLst/>
                <a:gdLst>
                  <a:gd name="T0" fmla="*/ 12 w 44"/>
                  <a:gd name="T1" fmla="*/ 0 h 211"/>
                  <a:gd name="T2" fmla="*/ 7 w 44"/>
                  <a:gd name="T3" fmla="*/ 1 h 211"/>
                  <a:gd name="T4" fmla="*/ 3 w 44"/>
                  <a:gd name="T5" fmla="*/ 3 h 211"/>
                  <a:gd name="T6" fmla="*/ 0 w 44"/>
                  <a:gd name="T7" fmla="*/ 5 h 211"/>
                  <a:gd name="T8" fmla="*/ 0 w 44"/>
                  <a:gd name="T9" fmla="*/ 7 h 211"/>
                  <a:gd name="T10" fmla="*/ 0 w 44"/>
                  <a:gd name="T11" fmla="*/ 12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11">
                    <a:moveTo>
                      <a:pt x="44" y="0"/>
                    </a:moveTo>
                    <a:lnTo>
                      <a:pt x="23" y="28"/>
                    </a:lnTo>
                    <a:lnTo>
                      <a:pt x="9" y="58"/>
                    </a:lnTo>
                    <a:lnTo>
                      <a:pt x="0" y="91"/>
                    </a:lnTo>
                    <a:lnTo>
                      <a:pt x="0" y="123"/>
                    </a:lnTo>
                    <a:lnTo>
                      <a:pt x="0" y="2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Freeform 199"/>
              <p:cNvSpPr>
                <a:spLocks noChangeAspect="1"/>
              </p:cNvSpPr>
              <p:nvPr/>
            </p:nvSpPr>
            <p:spPr bwMode="auto">
              <a:xfrm rot="87440" flipH="1">
                <a:off x="2167" y="646"/>
                <a:ext cx="158" cy="87"/>
              </a:xfrm>
              <a:custGeom>
                <a:avLst/>
                <a:gdLst>
                  <a:gd name="T0" fmla="*/ 79 w 199"/>
                  <a:gd name="T1" fmla="*/ 0 h 184"/>
                  <a:gd name="T2" fmla="*/ 64 w 199"/>
                  <a:gd name="T3" fmla="*/ 0 h 184"/>
                  <a:gd name="T4" fmla="*/ 49 w 199"/>
                  <a:gd name="T5" fmla="*/ 1 h 184"/>
                  <a:gd name="T6" fmla="*/ 35 w 199"/>
                  <a:gd name="T7" fmla="*/ 2 h 184"/>
                  <a:gd name="T8" fmla="*/ 25 w 199"/>
                  <a:gd name="T9" fmla="*/ 3 h 184"/>
                  <a:gd name="T10" fmla="*/ 17 w 199"/>
                  <a:gd name="T11" fmla="*/ 5 h 184"/>
                  <a:gd name="T12" fmla="*/ 0 w 199"/>
                  <a:gd name="T13" fmla="*/ 9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184">
                    <a:moveTo>
                      <a:pt x="199" y="0"/>
                    </a:moveTo>
                    <a:lnTo>
                      <a:pt x="160" y="5"/>
                    </a:lnTo>
                    <a:lnTo>
                      <a:pt x="123" y="17"/>
                    </a:lnTo>
                    <a:lnTo>
                      <a:pt x="90" y="38"/>
                    </a:lnTo>
                    <a:lnTo>
                      <a:pt x="63" y="65"/>
                    </a:lnTo>
                    <a:lnTo>
                      <a:pt x="42" y="98"/>
                    </a:lnTo>
                    <a:lnTo>
                      <a:pt x="0" y="1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Freeform 200"/>
              <p:cNvSpPr>
                <a:spLocks noChangeAspect="1"/>
              </p:cNvSpPr>
              <p:nvPr/>
            </p:nvSpPr>
            <p:spPr bwMode="auto">
              <a:xfrm rot="87440" flipH="1">
                <a:off x="2251" y="638"/>
                <a:ext cx="242" cy="23"/>
              </a:xfrm>
              <a:custGeom>
                <a:avLst/>
                <a:gdLst>
                  <a:gd name="T0" fmla="*/ 0 w 292"/>
                  <a:gd name="T1" fmla="*/ 0 h 54"/>
                  <a:gd name="T2" fmla="*/ 22 w 292"/>
                  <a:gd name="T3" fmla="*/ 0 h 54"/>
                  <a:gd name="T4" fmla="*/ 44 w 292"/>
                  <a:gd name="T5" fmla="*/ 0 h 54"/>
                  <a:gd name="T6" fmla="*/ 65 w 292"/>
                  <a:gd name="T7" fmla="*/ 0 h 54"/>
                  <a:gd name="T8" fmla="*/ 87 w 292"/>
                  <a:gd name="T9" fmla="*/ 0 h 54"/>
                  <a:gd name="T10" fmla="*/ 107 w 292"/>
                  <a:gd name="T11" fmla="*/ 1 h 54"/>
                  <a:gd name="T12" fmla="*/ 138 w 292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" h="54">
                    <a:moveTo>
                      <a:pt x="0" y="19"/>
                    </a:moveTo>
                    <a:lnTo>
                      <a:pt x="46" y="5"/>
                    </a:lnTo>
                    <a:lnTo>
                      <a:pt x="93" y="0"/>
                    </a:lnTo>
                    <a:lnTo>
                      <a:pt x="139" y="0"/>
                    </a:lnTo>
                    <a:lnTo>
                      <a:pt x="185" y="10"/>
                    </a:lnTo>
                    <a:lnTo>
                      <a:pt x="227" y="26"/>
                    </a:lnTo>
                    <a:lnTo>
                      <a:pt x="29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Freeform 201"/>
              <p:cNvSpPr>
                <a:spLocks noChangeAspect="1"/>
              </p:cNvSpPr>
              <p:nvPr/>
            </p:nvSpPr>
            <p:spPr bwMode="auto">
              <a:xfrm rot="87440" flipH="1">
                <a:off x="2072" y="701"/>
                <a:ext cx="232" cy="71"/>
              </a:xfrm>
              <a:custGeom>
                <a:avLst/>
                <a:gdLst>
                  <a:gd name="T0" fmla="*/ 0 w 274"/>
                  <a:gd name="T1" fmla="*/ 0 h 142"/>
                  <a:gd name="T2" fmla="*/ 47 w 274"/>
                  <a:gd name="T3" fmla="*/ 4 h 142"/>
                  <a:gd name="T4" fmla="*/ 91 w 274"/>
                  <a:gd name="T5" fmla="*/ 7 h 142"/>
                  <a:gd name="T6" fmla="*/ 141 w 274"/>
                  <a:gd name="T7" fmla="*/ 9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" h="142">
                    <a:moveTo>
                      <a:pt x="0" y="0"/>
                    </a:moveTo>
                    <a:lnTo>
                      <a:pt x="91" y="51"/>
                    </a:lnTo>
                    <a:lnTo>
                      <a:pt x="176" y="107"/>
                    </a:lnTo>
                    <a:lnTo>
                      <a:pt x="274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Freeform 202"/>
              <p:cNvSpPr>
                <a:spLocks noChangeAspect="1"/>
              </p:cNvSpPr>
              <p:nvPr/>
            </p:nvSpPr>
            <p:spPr bwMode="auto">
              <a:xfrm rot="87440" flipH="1">
                <a:off x="2019" y="756"/>
                <a:ext cx="559" cy="285"/>
              </a:xfrm>
              <a:custGeom>
                <a:avLst/>
                <a:gdLst>
                  <a:gd name="T0" fmla="*/ 30 w 674"/>
                  <a:gd name="T1" fmla="*/ 1 h 590"/>
                  <a:gd name="T2" fmla="*/ 24 w 674"/>
                  <a:gd name="T3" fmla="*/ 5 h 590"/>
                  <a:gd name="T4" fmla="*/ 15 w 674"/>
                  <a:gd name="T5" fmla="*/ 7 h 590"/>
                  <a:gd name="T6" fmla="*/ 2 w 674"/>
                  <a:gd name="T7" fmla="*/ 10 h 590"/>
                  <a:gd name="T8" fmla="*/ 2 w 674"/>
                  <a:gd name="T9" fmla="*/ 13 h 590"/>
                  <a:gd name="T10" fmla="*/ 18 w 674"/>
                  <a:gd name="T11" fmla="*/ 15 h 590"/>
                  <a:gd name="T12" fmla="*/ 29 w 674"/>
                  <a:gd name="T13" fmla="*/ 17 h 590"/>
                  <a:gd name="T14" fmla="*/ 34 w 674"/>
                  <a:gd name="T15" fmla="*/ 21 h 590"/>
                  <a:gd name="T16" fmla="*/ 46 w 674"/>
                  <a:gd name="T17" fmla="*/ 24 h 590"/>
                  <a:gd name="T18" fmla="*/ 66 w 674"/>
                  <a:gd name="T19" fmla="*/ 26 h 590"/>
                  <a:gd name="T20" fmla="*/ 90 w 674"/>
                  <a:gd name="T21" fmla="*/ 27 h 590"/>
                  <a:gd name="T22" fmla="*/ 98 w 674"/>
                  <a:gd name="T23" fmla="*/ 31 h 590"/>
                  <a:gd name="T24" fmla="*/ 124 w 674"/>
                  <a:gd name="T25" fmla="*/ 32 h 590"/>
                  <a:gd name="T26" fmla="*/ 151 w 674"/>
                  <a:gd name="T27" fmla="*/ 31 h 590"/>
                  <a:gd name="T28" fmla="*/ 172 w 674"/>
                  <a:gd name="T29" fmla="*/ 29 h 590"/>
                  <a:gd name="T30" fmla="*/ 190 w 674"/>
                  <a:gd name="T31" fmla="*/ 25 h 590"/>
                  <a:gd name="T32" fmla="*/ 221 w 674"/>
                  <a:gd name="T33" fmla="*/ 21 h 590"/>
                  <a:gd name="T34" fmla="*/ 250 w 674"/>
                  <a:gd name="T35" fmla="*/ 20 h 590"/>
                  <a:gd name="T36" fmla="*/ 280 w 674"/>
                  <a:gd name="T37" fmla="*/ 19 h 590"/>
                  <a:gd name="T38" fmla="*/ 304 w 674"/>
                  <a:gd name="T39" fmla="*/ 16 h 590"/>
                  <a:gd name="T40" fmla="*/ 316 w 674"/>
                  <a:gd name="T41" fmla="*/ 13 h 590"/>
                  <a:gd name="T42" fmla="*/ 319 w 674"/>
                  <a:gd name="T43" fmla="*/ 10 h 590"/>
                  <a:gd name="T44" fmla="*/ 307 w 674"/>
                  <a:gd name="T45" fmla="*/ 7 h 590"/>
                  <a:gd name="T46" fmla="*/ 283 w 674"/>
                  <a:gd name="T47" fmla="*/ 6 h 590"/>
                  <a:gd name="T48" fmla="*/ 260 w 674"/>
                  <a:gd name="T49" fmla="*/ 7 h 590"/>
                  <a:gd name="T50" fmla="*/ 241 w 674"/>
                  <a:gd name="T51" fmla="*/ 11 h 590"/>
                  <a:gd name="T52" fmla="*/ 228 w 674"/>
                  <a:gd name="T53" fmla="*/ 9 h 590"/>
                  <a:gd name="T54" fmla="*/ 225 w 674"/>
                  <a:gd name="T55" fmla="*/ 6 h 590"/>
                  <a:gd name="T56" fmla="*/ 224 w 674"/>
                  <a:gd name="T57" fmla="*/ 4 h 590"/>
                  <a:gd name="T58" fmla="*/ 212 w 674"/>
                  <a:gd name="T59" fmla="*/ 3 h 590"/>
                  <a:gd name="T60" fmla="*/ 139 w 674"/>
                  <a:gd name="T61" fmla="*/ 1 h 590"/>
                  <a:gd name="T62" fmla="*/ 62 w 674"/>
                  <a:gd name="T63" fmla="*/ 0 h 5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74" h="590">
                    <a:moveTo>
                      <a:pt x="83" y="0"/>
                    </a:moveTo>
                    <a:lnTo>
                      <a:pt x="64" y="24"/>
                    </a:lnTo>
                    <a:lnTo>
                      <a:pt x="53" y="54"/>
                    </a:lnTo>
                    <a:lnTo>
                      <a:pt x="51" y="84"/>
                    </a:lnTo>
                    <a:lnTo>
                      <a:pt x="57" y="112"/>
                    </a:lnTo>
                    <a:lnTo>
                      <a:pt x="32" y="128"/>
                    </a:lnTo>
                    <a:lnTo>
                      <a:pt x="13" y="149"/>
                    </a:lnTo>
                    <a:lnTo>
                      <a:pt x="2" y="174"/>
                    </a:lnTo>
                    <a:lnTo>
                      <a:pt x="0" y="202"/>
                    </a:lnTo>
                    <a:lnTo>
                      <a:pt x="4" y="230"/>
                    </a:lnTo>
                    <a:lnTo>
                      <a:pt x="18" y="256"/>
                    </a:lnTo>
                    <a:lnTo>
                      <a:pt x="39" y="274"/>
                    </a:lnTo>
                    <a:lnTo>
                      <a:pt x="67" y="286"/>
                    </a:lnTo>
                    <a:lnTo>
                      <a:pt x="62" y="318"/>
                    </a:lnTo>
                    <a:lnTo>
                      <a:pt x="64" y="348"/>
                    </a:lnTo>
                    <a:lnTo>
                      <a:pt x="71" y="379"/>
                    </a:lnTo>
                    <a:lnTo>
                      <a:pt x="83" y="409"/>
                    </a:lnTo>
                    <a:lnTo>
                      <a:pt x="97" y="434"/>
                    </a:lnTo>
                    <a:lnTo>
                      <a:pt x="115" y="455"/>
                    </a:lnTo>
                    <a:lnTo>
                      <a:pt x="139" y="471"/>
                    </a:lnTo>
                    <a:lnTo>
                      <a:pt x="164" y="483"/>
                    </a:lnTo>
                    <a:lnTo>
                      <a:pt x="192" y="488"/>
                    </a:lnTo>
                    <a:lnTo>
                      <a:pt x="183" y="559"/>
                    </a:lnTo>
                    <a:lnTo>
                      <a:pt x="206" y="576"/>
                    </a:lnTo>
                    <a:lnTo>
                      <a:pt x="234" y="587"/>
                    </a:lnTo>
                    <a:lnTo>
                      <a:pt x="262" y="590"/>
                    </a:lnTo>
                    <a:lnTo>
                      <a:pt x="292" y="587"/>
                    </a:lnTo>
                    <a:lnTo>
                      <a:pt x="320" y="578"/>
                    </a:lnTo>
                    <a:lnTo>
                      <a:pt x="343" y="562"/>
                    </a:lnTo>
                    <a:lnTo>
                      <a:pt x="364" y="541"/>
                    </a:lnTo>
                    <a:lnTo>
                      <a:pt x="359" y="483"/>
                    </a:lnTo>
                    <a:lnTo>
                      <a:pt x="401" y="460"/>
                    </a:lnTo>
                    <a:lnTo>
                      <a:pt x="436" y="430"/>
                    </a:lnTo>
                    <a:lnTo>
                      <a:pt x="468" y="395"/>
                    </a:lnTo>
                    <a:lnTo>
                      <a:pt x="491" y="355"/>
                    </a:lnTo>
                    <a:lnTo>
                      <a:pt x="528" y="360"/>
                    </a:lnTo>
                    <a:lnTo>
                      <a:pt x="561" y="353"/>
                    </a:lnTo>
                    <a:lnTo>
                      <a:pt x="593" y="341"/>
                    </a:lnTo>
                    <a:lnTo>
                      <a:pt x="623" y="321"/>
                    </a:lnTo>
                    <a:lnTo>
                      <a:pt x="644" y="293"/>
                    </a:lnTo>
                    <a:lnTo>
                      <a:pt x="661" y="260"/>
                    </a:lnTo>
                    <a:lnTo>
                      <a:pt x="667" y="228"/>
                    </a:lnTo>
                    <a:lnTo>
                      <a:pt x="674" y="200"/>
                    </a:lnTo>
                    <a:lnTo>
                      <a:pt x="674" y="174"/>
                    </a:lnTo>
                    <a:lnTo>
                      <a:pt x="665" y="149"/>
                    </a:lnTo>
                    <a:lnTo>
                      <a:pt x="649" y="128"/>
                    </a:lnTo>
                    <a:lnTo>
                      <a:pt x="626" y="112"/>
                    </a:lnTo>
                    <a:lnTo>
                      <a:pt x="598" y="107"/>
                    </a:lnTo>
                    <a:lnTo>
                      <a:pt x="572" y="109"/>
                    </a:lnTo>
                    <a:lnTo>
                      <a:pt x="547" y="121"/>
                    </a:lnTo>
                    <a:lnTo>
                      <a:pt x="528" y="140"/>
                    </a:lnTo>
                    <a:lnTo>
                      <a:pt x="510" y="202"/>
                    </a:lnTo>
                    <a:lnTo>
                      <a:pt x="475" y="202"/>
                    </a:lnTo>
                    <a:lnTo>
                      <a:pt x="482" y="170"/>
                    </a:lnTo>
                    <a:lnTo>
                      <a:pt x="482" y="137"/>
                    </a:lnTo>
                    <a:lnTo>
                      <a:pt x="475" y="105"/>
                    </a:lnTo>
                    <a:lnTo>
                      <a:pt x="475" y="91"/>
                    </a:lnTo>
                    <a:lnTo>
                      <a:pt x="473" y="77"/>
                    </a:lnTo>
                    <a:lnTo>
                      <a:pt x="463" y="65"/>
                    </a:lnTo>
                    <a:lnTo>
                      <a:pt x="449" y="58"/>
                    </a:lnTo>
                    <a:lnTo>
                      <a:pt x="373" y="35"/>
                    </a:lnTo>
                    <a:lnTo>
                      <a:pt x="294" y="17"/>
                    </a:lnTo>
                    <a:lnTo>
                      <a:pt x="213" y="5"/>
                    </a:lnTo>
                    <a:lnTo>
                      <a:pt x="132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Freeform 203"/>
              <p:cNvSpPr>
                <a:spLocks noChangeAspect="1"/>
              </p:cNvSpPr>
              <p:nvPr/>
            </p:nvSpPr>
            <p:spPr bwMode="auto">
              <a:xfrm rot="87440" flipH="1">
                <a:off x="2061" y="851"/>
                <a:ext cx="74" cy="48"/>
              </a:xfrm>
              <a:custGeom>
                <a:avLst/>
                <a:gdLst>
                  <a:gd name="T0" fmla="*/ 7 w 88"/>
                  <a:gd name="T1" fmla="*/ 1 h 109"/>
                  <a:gd name="T2" fmla="*/ 15 w 88"/>
                  <a:gd name="T3" fmla="*/ 0 h 109"/>
                  <a:gd name="T4" fmla="*/ 24 w 88"/>
                  <a:gd name="T5" fmla="*/ 0 h 109"/>
                  <a:gd name="T6" fmla="*/ 33 w 88"/>
                  <a:gd name="T7" fmla="*/ 0 h 109"/>
                  <a:gd name="T8" fmla="*/ 40 w 88"/>
                  <a:gd name="T9" fmla="*/ 0 h 109"/>
                  <a:gd name="T10" fmla="*/ 44 w 88"/>
                  <a:gd name="T11" fmla="*/ 1 h 109"/>
                  <a:gd name="T12" fmla="*/ 44 w 88"/>
                  <a:gd name="T13" fmla="*/ 2 h 109"/>
                  <a:gd name="T14" fmla="*/ 42 w 88"/>
                  <a:gd name="T15" fmla="*/ 3 h 109"/>
                  <a:gd name="T16" fmla="*/ 36 w 88"/>
                  <a:gd name="T17" fmla="*/ 4 h 109"/>
                  <a:gd name="T18" fmla="*/ 28 w 88"/>
                  <a:gd name="T19" fmla="*/ 4 h 109"/>
                  <a:gd name="T20" fmla="*/ 19 w 88"/>
                  <a:gd name="T21" fmla="*/ 4 h 109"/>
                  <a:gd name="T22" fmla="*/ 11 w 88"/>
                  <a:gd name="T23" fmla="*/ 4 h 109"/>
                  <a:gd name="T24" fmla="*/ 3 w 88"/>
                  <a:gd name="T25" fmla="*/ 3 h 109"/>
                  <a:gd name="T26" fmla="*/ 0 w 88"/>
                  <a:gd name="T27" fmla="*/ 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" h="109">
                    <a:moveTo>
                      <a:pt x="14" y="18"/>
                    </a:moveTo>
                    <a:lnTo>
                      <a:pt x="30" y="4"/>
                    </a:lnTo>
                    <a:lnTo>
                      <a:pt x="46" y="0"/>
                    </a:lnTo>
                    <a:lnTo>
                      <a:pt x="65" y="4"/>
                    </a:lnTo>
                    <a:lnTo>
                      <a:pt x="79" y="16"/>
                    </a:lnTo>
                    <a:lnTo>
                      <a:pt x="88" y="34"/>
                    </a:lnTo>
                    <a:lnTo>
                      <a:pt x="88" y="55"/>
                    </a:lnTo>
                    <a:lnTo>
                      <a:pt x="83" y="76"/>
                    </a:lnTo>
                    <a:lnTo>
                      <a:pt x="72" y="92"/>
                    </a:lnTo>
                    <a:lnTo>
                      <a:pt x="55" y="104"/>
                    </a:lnTo>
                    <a:lnTo>
                      <a:pt x="37" y="109"/>
                    </a:lnTo>
                    <a:lnTo>
                      <a:pt x="21" y="102"/>
                    </a:lnTo>
                    <a:lnTo>
                      <a:pt x="7" y="88"/>
                    </a:lnTo>
                    <a:lnTo>
                      <a:pt x="0" y="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Freeform 204"/>
              <p:cNvSpPr>
                <a:spLocks noChangeAspect="1"/>
              </p:cNvSpPr>
              <p:nvPr/>
            </p:nvSpPr>
            <p:spPr bwMode="auto">
              <a:xfrm rot="87440" flipH="1">
                <a:off x="2535" y="843"/>
                <a:ext cx="32" cy="32"/>
              </a:xfrm>
              <a:custGeom>
                <a:avLst/>
                <a:gdLst>
                  <a:gd name="T0" fmla="*/ 25 w 35"/>
                  <a:gd name="T1" fmla="*/ 1 h 60"/>
                  <a:gd name="T2" fmla="*/ 16 w 35"/>
                  <a:gd name="T3" fmla="*/ 0 h 60"/>
                  <a:gd name="T4" fmla="*/ 8 w 35"/>
                  <a:gd name="T5" fmla="*/ 1 h 60"/>
                  <a:gd name="T6" fmla="*/ 2 w 35"/>
                  <a:gd name="T7" fmla="*/ 1 h 60"/>
                  <a:gd name="T8" fmla="*/ 0 w 35"/>
                  <a:gd name="T9" fmla="*/ 3 h 60"/>
                  <a:gd name="T10" fmla="*/ 2 w 35"/>
                  <a:gd name="T11" fmla="*/ 3 h 60"/>
                  <a:gd name="T12" fmla="*/ 8 w 35"/>
                  <a:gd name="T13" fmla="*/ 4 h 60"/>
                  <a:gd name="T14" fmla="*/ 16 w 35"/>
                  <a:gd name="T15" fmla="*/ 5 h 60"/>
                  <a:gd name="T16" fmla="*/ 25 w 35"/>
                  <a:gd name="T17" fmla="*/ 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60">
                    <a:moveTo>
                      <a:pt x="35" y="2"/>
                    </a:moveTo>
                    <a:lnTo>
                      <a:pt x="23" y="0"/>
                    </a:lnTo>
                    <a:lnTo>
                      <a:pt x="12" y="4"/>
                    </a:lnTo>
                    <a:lnTo>
                      <a:pt x="2" y="14"/>
                    </a:lnTo>
                    <a:lnTo>
                      <a:pt x="0" y="30"/>
                    </a:lnTo>
                    <a:lnTo>
                      <a:pt x="2" y="44"/>
                    </a:lnTo>
                    <a:lnTo>
                      <a:pt x="12" y="55"/>
                    </a:lnTo>
                    <a:lnTo>
                      <a:pt x="23" y="60"/>
                    </a:lnTo>
                    <a:lnTo>
                      <a:pt x="35" y="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Freeform 205"/>
              <p:cNvSpPr>
                <a:spLocks noChangeAspect="1"/>
              </p:cNvSpPr>
              <p:nvPr/>
            </p:nvSpPr>
            <p:spPr bwMode="auto">
              <a:xfrm rot="87440" flipH="1">
                <a:off x="2525" y="828"/>
                <a:ext cx="0" cy="47"/>
              </a:xfrm>
              <a:custGeom>
                <a:avLst/>
                <a:gdLst>
                  <a:gd name="T0" fmla="*/ 1 w 2"/>
                  <a:gd name="T1" fmla="*/ 0 h 98"/>
                  <a:gd name="T2" fmla="*/ 1 w 2"/>
                  <a:gd name="T3" fmla="*/ 2 h 98"/>
                  <a:gd name="T4" fmla="*/ 1 w 2"/>
                  <a:gd name="T5" fmla="*/ 3 h 98"/>
                  <a:gd name="T6" fmla="*/ 0 w 2"/>
                  <a:gd name="T7" fmla="*/ 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8">
                    <a:moveTo>
                      <a:pt x="2" y="0"/>
                    </a:moveTo>
                    <a:lnTo>
                      <a:pt x="2" y="33"/>
                    </a:lnTo>
                    <a:lnTo>
                      <a:pt x="2" y="65"/>
                    </a:lnTo>
                    <a:lnTo>
                      <a:pt x="0" y="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Freeform 206"/>
              <p:cNvSpPr>
                <a:spLocks noChangeAspect="1"/>
              </p:cNvSpPr>
              <p:nvPr/>
            </p:nvSpPr>
            <p:spPr bwMode="auto">
              <a:xfrm rot="87440" flipH="1">
                <a:off x="2430" y="859"/>
                <a:ext cx="105" cy="48"/>
              </a:xfrm>
              <a:custGeom>
                <a:avLst/>
                <a:gdLst>
                  <a:gd name="T0" fmla="*/ 50 w 134"/>
                  <a:gd name="T1" fmla="*/ 0 h 102"/>
                  <a:gd name="T2" fmla="*/ 47 w 134"/>
                  <a:gd name="T3" fmla="*/ 0 h 102"/>
                  <a:gd name="T4" fmla="*/ 34 w 134"/>
                  <a:gd name="T5" fmla="*/ 0 h 102"/>
                  <a:gd name="T6" fmla="*/ 20 w 134"/>
                  <a:gd name="T7" fmla="*/ 1 h 102"/>
                  <a:gd name="T8" fmla="*/ 8 w 134"/>
                  <a:gd name="T9" fmla="*/ 1 h 102"/>
                  <a:gd name="T10" fmla="*/ 2 w 134"/>
                  <a:gd name="T11" fmla="*/ 1 h 102"/>
                  <a:gd name="T12" fmla="*/ 0 w 134"/>
                  <a:gd name="T13" fmla="*/ 2 h 102"/>
                  <a:gd name="T14" fmla="*/ 0 w 134"/>
                  <a:gd name="T15" fmla="*/ 3 h 102"/>
                  <a:gd name="T16" fmla="*/ 2 w 134"/>
                  <a:gd name="T17" fmla="*/ 4 h 102"/>
                  <a:gd name="T18" fmla="*/ 8 w 134"/>
                  <a:gd name="T19" fmla="*/ 4 h 102"/>
                  <a:gd name="T20" fmla="*/ 27 w 134"/>
                  <a:gd name="T21" fmla="*/ 5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02">
                    <a:moveTo>
                      <a:pt x="134" y="0"/>
                    </a:moveTo>
                    <a:lnTo>
                      <a:pt x="125" y="14"/>
                    </a:lnTo>
                    <a:lnTo>
                      <a:pt x="90" y="12"/>
                    </a:lnTo>
                    <a:lnTo>
                      <a:pt x="53" y="16"/>
                    </a:lnTo>
                    <a:lnTo>
                      <a:pt x="21" y="25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7" y="72"/>
                    </a:lnTo>
                    <a:lnTo>
                      <a:pt x="21" y="79"/>
                    </a:lnTo>
                    <a:lnTo>
                      <a:pt x="72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Freeform 207"/>
              <p:cNvSpPr>
                <a:spLocks noChangeAspect="1"/>
              </p:cNvSpPr>
              <p:nvPr/>
            </p:nvSpPr>
            <p:spPr bwMode="auto">
              <a:xfrm rot="87440" flipH="1">
                <a:off x="2082" y="780"/>
                <a:ext cx="148" cy="79"/>
              </a:xfrm>
              <a:custGeom>
                <a:avLst/>
                <a:gdLst>
                  <a:gd name="T0" fmla="*/ 0 w 169"/>
                  <a:gd name="T1" fmla="*/ 0 h 158"/>
                  <a:gd name="T2" fmla="*/ 12 w 169"/>
                  <a:gd name="T3" fmla="*/ 1 h 158"/>
                  <a:gd name="T4" fmla="*/ 22 w 169"/>
                  <a:gd name="T5" fmla="*/ 2 h 158"/>
                  <a:gd name="T6" fmla="*/ 27 w 169"/>
                  <a:gd name="T7" fmla="*/ 3 h 158"/>
                  <a:gd name="T8" fmla="*/ 31 w 169"/>
                  <a:gd name="T9" fmla="*/ 5 h 158"/>
                  <a:gd name="T10" fmla="*/ 31 w 169"/>
                  <a:gd name="T11" fmla="*/ 8 h 158"/>
                  <a:gd name="T12" fmla="*/ 27 w 169"/>
                  <a:gd name="T13" fmla="*/ 10 h 158"/>
                  <a:gd name="T14" fmla="*/ 52 w 169"/>
                  <a:gd name="T15" fmla="*/ 10 h 158"/>
                  <a:gd name="T16" fmla="*/ 54 w 169"/>
                  <a:gd name="T17" fmla="*/ 9 h 158"/>
                  <a:gd name="T18" fmla="*/ 61 w 169"/>
                  <a:gd name="T19" fmla="*/ 7 h 158"/>
                  <a:gd name="T20" fmla="*/ 71 w 169"/>
                  <a:gd name="T21" fmla="*/ 6 h 158"/>
                  <a:gd name="T22" fmla="*/ 83 w 169"/>
                  <a:gd name="T23" fmla="*/ 4 h 158"/>
                  <a:gd name="T24" fmla="*/ 100 w 169"/>
                  <a:gd name="T25" fmla="*/ 4 h 158"/>
                  <a:gd name="T26" fmla="*/ 0 w 169"/>
                  <a:gd name="T27" fmla="*/ 0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158">
                    <a:moveTo>
                      <a:pt x="0" y="0"/>
                    </a:moveTo>
                    <a:lnTo>
                      <a:pt x="21" y="7"/>
                    </a:lnTo>
                    <a:lnTo>
                      <a:pt x="37" y="21"/>
                    </a:lnTo>
                    <a:lnTo>
                      <a:pt x="46" y="42"/>
                    </a:lnTo>
                    <a:lnTo>
                      <a:pt x="53" y="77"/>
                    </a:lnTo>
                    <a:lnTo>
                      <a:pt x="53" y="114"/>
                    </a:lnTo>
                    <a:lnTo>
                      <a:pt x="46" y="149"/>
                    </a:lnTo>
                    <a:lnTo>
                      <a:pt x="88" y="158"/>
                    </a:lnTo>
                    <a:lnTo>
                      <a:pt x="92" y="130"/>
                    </a:lnTo>
                    <a:lnTo>
                      <a:pt x="104" y="105"/>
                    </a:lnTo>
                    <a:lnTo>
                      <a:pt x="120" y="82"/>
                    </a:lnTo>
                    <a:lnTo>
                      <a:pt x="143" y="63"/>
                    </a:lnTo>
                    <a:lnTo>
                      <a:pt x="1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01" name="Group 208"/>
              <p:cNvGrpSpPr>
                <a:grpSpLocks noChangeAspect="1"/>
              </p:cNvGrpSpPr>
              <p:nvPr/>
            </p:nvGrpSpPr>
            <p:grpSpPr bwMode="auto">
              <a:xfrm rot="87440" flipH="1">
                <a:off x="2198" y="772"/>
                <a:ext cx="337" cy="32"/>
                <a:chOff x="5136" y="2768"/>
                <a:chExt cx="399" cy="54"/>
              </a:xfrm>
            </p:grpSpPr>
            <p:sp>
              <p:nvSpPr>
                <p:cNvPr id="230" name="Freeform 209"/>
                <p:cNvSpPr>
                  <a:spLocks noChangeAspect="1"/>
                </p:cNvSpPr>
                <p:nvPr/>
              </p:nvSpPr>
              <p:spPr bwMode="auto">
                <a:xfrm>
                  <a:off x="5354" y="2815"/>
                  <a:ext cx="181" cy="7"/>
                </a:xfrm>
                <a:custGeom>
                  <a:avLst/>
                  <a:gdLst>
                    <a:gd name="T0" fmla="*/ 0 w 181"/>
                    <a:gd name="T1" fmla="*/ 7 h 7"/>
                    <a:gd name="T2" fmla="*/ 60 w 181"/>
                    <a:gd name="T3" fmla="*/ 0 h 7"/>
                    <a:gd name="T4" fmla="*/ 120 w 181"/>
                    <a:gd name="T5" fmla="*/ 0 h 7"/>
                    <a:gd name="T6" fmla="*/ 181 w 18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1" h="7">
                      <a:moveTo>
                        <a:pt x="0" y="7"/>
                      </a:moveTo>
                      <a:lnTo>
                        <a:pt x="60" y="0"/>
                      </a:lnTo>
                      <a:lnTo>
                        <a:pt x="120" y="0"/>
                      </a:lnTo>
                      <a:lnTo>
                        <a:pt x="181" y="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1" name="Freeform 210"/>
                <p:cNvSpPr>
                  <a:spLocks noChangeAspect="1"/>
                </p:cNvSpPr>
                <p:nvPr/>
              </p:nvSpPr>
              <p:spPr bwMode="auto">
                <a:xfrm>
                  <a:off x="5136" y="2768"/>
                  <a:ext cx="107" cy="30"/>
                </a:xfrm>
                <a:custGeom>
                  <a:avLst/>
                  <a:gdLst>
                    <a:gd name="T0" fmla="*/ 107 w 107"/>
                    <a:gd name="T1" fmla="*/ 30 h 30"/>
                    <a:gd name="T2" fmla="*/ 72 w 107"/>
                    <a:gd name="T3" fmla="*/ 12 h 30"/>
                    <a:gd name="T4" fmla="*/ 37 w 107"/>
                    <a:gd name="T5" fmla="*/ 3 h 30"/>
                    <a:gd name="T6" fmla="*/ 0 w 10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30">
                      <a:moveTo>
                        <a:pt x="107" y="30"/>
                      </a:moveTo>
                      <a:lnTo>
                        <a:pt x="72" y="12"/>
                      </a:lnTo>
                      <a:lnTo>
                        <a:pt x="37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02" name="Freeform 211"/>
              <p:cNvSpPr>
                <a:spLocks noChangeAspect="1"/>
              </p:cNvSpPr>
              <p:nvPr/>
            </p:nvSpPr>
            <p:spPr bwMode="auto">
              <a:xfrm rot="87440" flipH="1">
                <a:off x="2335" y="962"/>
                <a:ext cx="158" cy="24"/>
              </a:xfrm>
              <a:custGeom>
                <a:avLst/>
                <a:gdLst>
                  <a:gd name="T0" fmla="*/ 0 w 197"/>
                  <a:gd name="T1" fmla="*/ 1 h 48"/>
                  <a:gd name="T2" fmla="*/ 9 w 197"/>
                  <a:gd name="T3" fmla="*/ 2 h 48"/>
                  <a:gd name="T4" fmla="*/ 22 w 197"/>
                  <a:gd name="T5" fmla="*/ 3 h 48"/>
                  <a:gd name="T6" fmla="*/ 34 w 197"/>
                  <a:gd name="T7" fmla="*/ 3 h 48"/>
                  <a:gd name="T8" fmla="*/ 48 w 197"/>
                  <a:gd name="T9" fmla="*/ 3 h 48"/>
                  <a:gd name="T10" fmla="*/ 60 w 197"/>
                  <a:gd name="T11" fmla="*/ 3 h 48"/>
                  <a:gd name="T12" fmla="*/ 72 w 197"/>
                  <a:gd name="T13" fmla="*/ 2 h 48"/>
                  <a:gd name="T14" fmla="*/ 82 w 197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7" h="48">
                    <a:moveTo>
                      <a:pt x="0" y="7"/>
                    </a:moveTo>
                    <a:lnTo>
                      <a:pt x="23" y="28"/>
                    </a:lnTo>
                    <a:lnTo>
                      <a:pt x="53" y="41"/>
                    </a:lnTo>
                    <a:lnTo>
                      <a:pt x="83" y="48"/>
                    </a:lnTo>
                    <a:lnTo>
                      <a:pt x="116" y="46"/>
                    </a:lnTo>
                    <a:lnTo>
                      <a:pt x="146" y="37"/>
                    </a:lnTo>
                    <a:lnTo>
                      <a:pt x="174" y="23"/>
                    </a:lnTo>
                    <a:lnTo>
                      <a:pt x="19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Freeform 212"/>
              <p:cNvSpPr>
                <a:spLocks noChangeAspect="1"/>
              </p:cNvSpPr>
              <p:nvPr/>
            </p:nvSpPr>
            <p:spPr bwMode="auto">
              <a:xfrm rot="87440" flipH="1">
                <a:off x="2251" y="828"/>
                <a:ext cx="95" cy="23"/>
              </a:xfrm>
              <a:custGeom>
                <a:avLst/>
                <a:gdLst>
                  <a:gd name="T0" fmla="*/ 63 w 109"/>
                  <a:gd name="T1" fmla="*/ 8 h 33"/>
                  <a:gd name="T2" fmla="*/ 50 w 109"/>
                  <a:gd name="T3" fmla="*/ 4 h 33"/>
                  <a:gd name="T4" fmla="*/ 33 w 109"/>
                  <a:gd name="T5" fmla="*/ 1 h 33"/>
                  <a:gd name="T6" fmla="*/ 18 w 109"/>
                  <a:gd name="T7" fmla="*/ 0 h 33"/>
                  <a:gd name="T8" fmla="*/ 0 w 109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33">
                    <a:moveTo>
                      <a:pt x="109" y="33"/>
                    </a:moveTo>
                    <a:lnTo>
                      <a:pt x="86" y="16"/>
                    </a:lnTo>
                    <a:lnTo>
                      <a:pt x="58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Freeform 213"/>
              <p:cNvSpPr>
                <a:spLocks noChangeAspect="1"/>
              </p:cNvSpPr>
              <p:nvPr/>
            </p:nvSpPr>
            <p:spPr bwMode="auto">
              <a:xfrm rot="87440" flipH="1">
                <a:off x="2430" y="836"/>
                <a:ext cx="74" cy="7"/>
              </a:xfrm>
              <a:custGeom>
                <a:avLst/>
                <a:gdLst>
                  <a:gd name="T0" fmla="*/ 44 w 88"/>
                  <a:gd name="T1" fmla="*/ 0 h 27"/>
                  <a:gd name="T2" fmla="*/ 33 w 88"/>
                  <a:gd name="T3" fmla="*/ 0 h 27"/>
                  <a:gd name="T4" fmla="*/ 20 w 88"/>
                  <a:gd name="T5" fmla="*/ 0 h 27"/>
                  <a:gd name="T6" fmla="*/ 9 w 88"/>
                  <a:gd name="T7" fmla="*/ 0 h 27"/>
                  <a:gd name="T8" fmla="*/ 0 w 8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8" y="4"/>
                    </a:moveTo>
                    <a:lnTo>
                      <a:pt x="65" y="0"/>
                    </a:lnTo>
                    <a:lnTo>
                      <a:pt x="42" y="4"/>
                    </a:lnTo>
                    <a:lnTo>
                      <a:pt x="19" y="14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Freeform 214"/>
              <p:cNvSpPr>
                <a:spLocks noChangeAspect="1"/>
              </p:cNvSpPr>
              <p:nvPr/>
            </p:nvSpPr>
            <p:spPr bwMode="auto">
              <a:xfrm rot="87440" flipH="1">
                <a:off x="2061" y="1002"/>
                <a:ext cx="738" cy="538"/>
              </a:xfrm>
              <a:custGeom>
                <a:avLst/>
                <a:gdLst>
                  <a:gd name="T0" fmla="*/ 234 w 902"/>
                  <a:gd name="T1" fmla="*/ 1 h 1088"/>
                  <a:gd name="T2" fmla="*/ 275 w 902"/>
                  <a:gd name="T3" fmla="*/ 2 h 1088"/>
                  <a:gd name="T4" fmla="*/ 311 w 902"/>
                  <a:gd name="T5" fmla="*/ 0 h 1088"/>
                  <a:gd name="T6" fmla="*/ 296 w 902"/>
                  <a:gd name="T7" fmla="*/ 0 h 1088"/>
                  <a:gd name="T8" fmla="*/ 315 w 902"/>
                  <a:gd name="T9" fmla="*/ 1 h 1088"/>
                  <a:gd name="T10" fmla="*/ 296 w 902"/>
                  <a:gd name="T11" fmla="*/ 7 h 1088"/>
                  <a:gd name="T12" fmla="*/ 250 w 902"/>
                  <a:gd name="T13" fmla="*/ 9 h 1088"/>
                  <a:gd name="T14" fmla="*/ 258 w 902"/>
                  <a:gd name="T15" fmla="*/ 8 h 1088"/>
                  <a:gd name="T16" fmla="*/ 318 w 902"/>
                  <a:gd name="T17" fmla="*/ 5 h 1088"/>
                  <a:gd name="T18" fmla="*/ 355 w 902"/>
                  <a:gd name="T19" fmla="*/ 9 h 1088"/>
                  <a:gd name="T20" fmla="*/ 385 w 902"/>
                  <a:gd name="T21" fmla="*/ 14 h 1088"/>
                  <a:gd name="T22" fmla="*/ 403 w 902"/>
                  <a:gd name="T23" fmla="*/ 19 h 1088"/>
                  <a:gd name="T24" fmla="*/ 403 w 902"/>
                  <a:gd name="T25" fmla="*/ 22 h 1088"/>
                  <a:gd name="T26" fmla="*/ 393 w 902"/>
                  <a:gd name="T27" fmla="*/ 24 h 1088"/>
                  <a:gd name="T28" fmla="*/ 389 w 902"/>
                  <a:gd name="T29" fmla="*/ 27 h 1088"/>
                  <a:gd name="T30" fmla="*/ 374 w 902"/>
                  <a:gd name="T31" fmla="*/ 35 h 1088"/>
                  <a:gd name="T32" fmla="*/ 349 w 902"/>
                  <a:gd name="T33" fmla="*/ 44 h 1088"/>
                  <a:gd name="T34" fmla="*/ 292 w 902"/>
                  <a:gd name="T35" fmla="*/ 58 h 1088"/>
                  <a:gd name="T36" fmla="*/ 223 w 902"/>
                  <a:gd name="T37" fmla="*/ 64 h 1088"/>
                  <a:gd name="T38" fmla="*/ 149 w 902"/>
                  <a:gd name="T39" fmla="*/ 61 h 1088"/>
                  <a:gd name="T40" fmla="*/ 84 w 902"/>
                  <a:gd name="T41" fmla="*/ 55 h 1088"/>
                  <a:gd name="T42" fmla="*/ 29 w 902"/>
                  <a:gd name="T43" fmla="*/ 48 h 1088"/>
                  <a:gd name="T44" fmla="*/ 57 w 902"/>
                  <a:gd name="T45" fmla="*/ 39 h 1088"/>
                  <a:gd name="T46" fmla="*/ 96 w 902"/>
                  <a:gd name="T47" fmla="*/ 35 h 1088"/>
                  <a:gd name="T48" fmla="*/ 96 w 902"/>
                  <a:gd name="T49" fmla="*/ 35 h 1088"/>
                  <a:gd name="T50" fmla="*/ 58 w 902"/>
                  <a:gd name="T51" fmla="*/ 34 h 1088"/>
                  <a:gd name="T52" fmla="*/ 29 w 902"/>
                  <a:gd name="T53" fmla="*/ 32 h 1088"/>
                  <a:gd name="T54" fmla="*/ 11 w 902"/>
                  <a:gd name="T55" fmla="*/ 30 h 1088"/>
                  <a:gd name="T56" fmla="*/ 2 w 902"/>
                  <a:gd name="T57" fmla="*/ 27 h 1088"/>
                  <a:gd name="T58" fmla="*/ 2 w 902"/>
                  <a:gd name="T59" fmla="*/ 23 h 1088"/>
                  <a:gd name="T60" fmla="*/ 18 w 902"/>
                  <a:gd name="T61" fmla="*/ 20 h 1088"/>
                  <a:gd name="T62" fmla="*/ 88 w 902"/>
                  <a:gd name="T63" fmla="*/ 11 h 1088"/>
                  <a:gd name="T64" fmla="*/ 167 w 902"/>
                  <a:gd name="T65" fmla="*/ 4 h 1088"/>
                  <a:gd name="T66" fmla="*/ 175 w 902"/>
                  <a:gd name="T67" fmla="*/ 1 h 1088"/>
                  <a:gd name="T68" fmla="*/ 213 w 902"/>
                  <a:gd name="T69" fmla="*/ 1 h 10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2" h="1088">
                    <a:moveTo>
                      <a:pt x="476" y="16"/>
                    </a:moveTo>
                    <a:lnTo>
                      <a:pt x="522" y="16"/>
                    </a:lnTo>
                    <a:lnTo>
                      <a:pt x="522" y="63"/>
                    </a:lnTo>
                    <a:lnTo>
                      <a:pt x="613" y="46"/>
                    </a:lnTo>
                    <a:lnTo>
                      <a:pt x="703" y="21"/>
                    </a:lnTo>
                    <a:lnTo>
                      <a:pt x="694" y="7"/>
                    </a:lnTo>
                    <a:lnTo>
                      <a:pt x="677" y="0"/>
                    </a:lnTo>
                    <a:lnTo>
                      <a:pt x="661" y="0"/>
                    </a:lnTo>
                    <a:lnTo>
                      <a:pt x="696" y="16"/>
                    </a:lnTo>
                    <a:lnTo>
                      <a:pt x="703" y="28"/>
                    </a:lnTo>
                    <a:lnTo>
                      <a:pt x="710" y="86"/>
                    </a:lnTo>
                    <a:lnTo>
                      <a:pt x="661" y="114"/>
                    </a:lnTo>
                    <a:lnTo>
                      <a:pt x="610" y="134"/>
                    </a:lnTo>
                    <a:lnTo>
                      <a:pt x="557" y="151"/>
                    </a:lnTo>
                    <a:lnTo>
                      <a:pt x="504" y="160"/>
                    </a:lnTo>
                    <a:lnTo>
                      <a:pt x="575" y="144"/>
                    </a:lnTo>
                    <a:lnTo>
                      <a:pt x="645" y="121"/>
                    </a:lnTo>
                    <a:lnTo>
                      <a:pt x="710" y="90"/>
                    </a:lnTo>
                    <a:lnTo>
                      <a:pt x="754" y="121"/>
                    </a:lnTo>
                    <a:lnTo>
                      <a:pt x="793" y="158"/>
                    </a:lnTo>
                    <a:lnTo>
                      <a:pt x="828" y="197"/>
                    </a:lnTo>
                    <a:lnTo>
                      <a:pt x="861" y="241"/>
                    </a:lnTo>
                    <a:lnTo>
                      <a:pt x="884" y="290"/>
                    </a:lnTo>
                    <a:lnTo>
                      <a:pt x="898" y="313"/>
                    </a:lnTo>
                    <a:lnTo>
                      <a:pt x="902" y="341"/>
                    </a:lnTo>
                    <a:lnTo>
                      <a:pt x="900" y="369"/>
                    </a:lnTo>
                    <a:lnTo>
                      <a:pt x="889" y="394"/>
                    </a:lnTo>
                    <a:lnTo>
                      <a:pt x="877" y="410"/>
                    </a:lnTo>
                    <a:lnTo>
                      <a:pt x="870" y="427"/>
                    </a:lnTo>
                    <a:lnTo>
                      <a:pt x="868" y="448"/>
                    </a:lnTo>
                    <a:lnTo>
                      <a:pt x="854" y="519"/>
                    </a:lnTo>
                    <a:lnTo>
                      <a:pt x="835" y="589"/>
                    </a:lnTo>
                    <a:lnTo>
                      <a:pt x="810" y="659"/>
                    </a:lnTo>
                    <a:lnTo>
                      <a:pt x="780" y="726"/>
                    </a:lnTo>
                    <a:lnTo>
                      <a:pt x="719" y="849"/>
                    </a:lnTo>
                    <a:lnTo>
                      <a:pt x="652" y="969"/>
                    </a:lnTo>
                    <a:lnTo>
                      <a:pt x="580" y="1088"/>
                    </a:lnTo>
                    <a:lnTo>
                      <a:pt x="497" y="1072"/>
                    </a:lnTo>
                    <a:lnTo>
                      <a:pt x="413" y="1048"/>
                    </a:lnTo>
                    <a:lnTo>
                      <a:pt x="334" y="1016"/>
                    </a:lnTo>
                    <a:lnTo>
                      <a:pt x="258" y="974"/>
                    </a:lnTo>
                    <a:lnTo>
                      <a:pt x="188" y="925"/>
                    </a:lnTo>
                    <a:lnTo>
                      <a:pt x="121" y="870"/>
                    </a:lnTo>
                    <a:lnTo>
                      <a:pt x="63" y="807"/>
                    </a:lnTo>
                    <a:lnTo>
                      <a:pt x="93" y="728"/>
                    </a:lnTo>
                    <a:lnTo>
                      <a:pt x="128" y="652"/>
                    </a:lnTo>
                    <a:lnTo>
                      <a:pt x="172" y="580"/>
                    </a:lnTo>
                    <a:lnTo>
                      <a:pt x="214" y="587"/>
                    </a:lnTo>
                    <a:lnTo>
                      <a:pt x="255" y="587"/>
                    </a:lnTo>
                    <a:lnTo>
                      <a:pt x="214" y="587"/>
                    </a:lnTo>
                    <a:lnTo>
                      <a:pt x="172" y="580"/>
                    </a:lnTo>
                    <a:lnTo>
                      <a:pt x="130" y="568"/>
                    </a:lnTo>
                    <a:lnTo>
                      <a:pt x="91" y="552"/>
                    </a:lnTo>
                    <a:lnTo>
                      <a:pt x="65" y="540"/>
                    </a:lnTo>
                    <a:lnTo>
                      <a:pt x="42" y="524"/>
                    </a:lnTo>
                    <a:lnTo>
                      <a:pt x="23" y="501"/>
                    </a:lnTo>
                    <a:lnTo>
                      <a:pt x="10" y="475"/>
                    </a:lnTo>
                    <a:lnTo>
                      <a:pt x="3" y="448"/>
                    </a:lnTo>
                    <a:lnTo>
                      <a:pt x="0" y="415"/>
                    </a:lnTo>
                    <a:lnTo>
                      <a:pt x="5" y="385"/>
                    </a:lnTo>
                    <a:lnTo>
                      <a:pt x="19" y="357"/>
                    </a:lnTo>
                    <a:lnTo>
                      <a:pt x="40" y="334"/>
                    </a:lnTo>
                    <a:lnTo>
                      <a:pt x="114" y="262"/>
                    </a:lnTo>
                    <a:lnTo>
                      <a:pt x="195" y="195"/>
                    </a:lnTo>
                    <a:lnTo>
                      <a:pt x="281" y="134"/>
                    </a:lnTo>
                    <a:lnTo>
                      <a:pt x="371" y="79"/>
                    </a:lnTo>
                    <a:lnTo>
                      <a:pt x="371" y="35"/>
                    </a:lnTo>
                    <a:lnTo>
                      <a:pt x="390" y="23"/>
                    </a:lnTo>
                    <a:lnTo>
                      <a:pt x="413" y="16"/>
                    </a:lnTo>
                    <a:lnTo>
                      <a:pt x="47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Freeform 215"/>
              <p:cNvSpPr>
                <a:spLocks noChangeAspect="1"/>
              </p:cNvSpPr>
              <p:nvPr/>
            </p:nvSpPr>
            <p:spPr bwMode="auto">
              <a:xfrm rot="87440" flipH="1">
                <a:off x="2388" y="1002"/>
                <a:ext cx="32" cy="63"/>
              </a:xfrm>
              <a:custGeom>
                <a:avLst/>
                <a:gdLst>
                  <a:gd name="T0" fmla="*/ 0 w 41"/>
                  <a:gd name="T1" fmla="*/ 0 h 118"/>
                  <a:gd name="T2" fmla="*/ 0 w 41"/>
                  <a:gd name="T3" fmla="*/ 10 h 118"/>
                  <a:gd name="T4" fmla="*/ 16 w 41"/>
                  <a:gd name="T5" fmla="*/ 3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118">
                    <a:moveTo>
                      <a:pt x="0" y="0"/>
                    </a:moveTo>
                    <a:lnTo>
                      <a:pt x="0" y="118"/>
                    </a:lnTo>
                    <a:lnTo>
                      <a:pt x="41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Freeform 216"/>
              <p:cNvSpPr>
                <a:spLocks noChangeAspect="1"/>
              </p:cNvSpPr>
              <p:nvPr/>
            </p:nvSpPr>
            <p:spPr bwMode="auto">
              <a:xfrm rot="87440" flipH="1">
                <a:off x="2483" y="1105"/>
                <a:ext cx="31" cy="31"/>
              </a:xfrm>
              <a:custGeom>
                <a:avLst/>
                <a:gdLst>
                  <a:gd name="T0" fmla="*/ 21 w 35"/>
                  <a:gd name="T1" fmla="*/ 0 h 60"/>
                  <a:gd name="T2" fmla="*/ 11 w 35"/>
                  <a:gd name="T3" fmla="*/ 1 h 60"/>
                  <a:gd name="T4" fmla="*/ 4 w 35"/>
                  <a:gd name="T5" fmla="*/ 2 h 60"/>
                  <a:gd name="T6" fmla="*/ 0 w 35"/>
                  <a:gd name="T7" fmla="*/ 3 h 60"/>
                  <a:gd name="T8" fmla="*/ 0 w 35"/>
                  <a:gd name="T9" fmla="*/ 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0"/>
                    </a:moveTo>
                    <a:lnTo>
                      <a:pt x="18" y="9"/>
                    </a:lnTo>
                    <a:lnTo>
                      <a:pt x="7" y="23"/>
                    </a:lnTo>
                    <a:lnTo>
                      <a:pt x="0" y="39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Freeform 217"/>
              <p:cNvSpPr>
                <a:spLocks noChangeAspect="1"/>
              </p:cNvSpPr>
              <p:nvPr/>
            </p:nvSpPr>
            <p:spPr bwMode="auto">
              <a:xfrm rot="87440" flipH="1">
                <a:off x="2135" y="1168"/>
                <a:ext cx="474" cy="230"/>
              </a:xfrm>
              <a:custGeom>
                <a:avLst/>
                <a:gdLst>
                  <a:gd name="T0" fmla="*/ 85 w 577"/>
                  <a:gd name="T1" fmla="*/ 6 h 480"/>
                  <a:gd name="T2" fmla="*/ 76 w 577"/>
                  <a:gd name="T3" fmla="*/ 4 h 480"/>
                  <a:gd name="T4" fmla="*/ 70 w 577"/>
                  <a:gd name="T5" fmla="*/ 2 h 480"/>
                  <a:gd name="T6" fmla="*/ 67 w 577"/>
                  <a:gd name="T7" fmla="*/ 0 h 480"/>
                  <a:gd name="T8" fmla="*/ 53 w 577"/>
                  <a:gd name="T9" fmla="*/ 0 h 480"/>
                  <a:gd name="T10" fmla="*/ 38 w 577"/>
                  <a:gd name="T11" fmla="*/ 0 h 480"/>
                  <a:gd name="T12" fmla="*/ 25 w 577"/>
                  <a:gd name="T13" fmla="*/ 0 h 480"/>
                  <a:gd name="T14" fmla="*/ 12 w 577"/>
                  <a:gd name="T15" fmla="*/ 1 h 480"/>
                  <a:gd name="T16" fmla="*/ 0 w 577"/>
                  <a:gd name="T17" fmla="*/ 3 h 480"/>
                  <a:gd name="T18" fmla="*/ 7 w 577"/>
                  <a:gd name="T19" fmla="*/ 9 h 480"/>
                  <a:gd name="T20" fmla="*/ 17 w 577"/>
                  <a:gd name="T21" fmla="*/ 15 h 480"/>
                  <a:gd name="T22" fmla="*/ 30 w 577"/>
                  <a:gd name="T23" fmla="*/ 21 h 480"/>
                  <a:gd name="T24" fmla="*/ 39 w 577"/>
                  <a:gd name="T25" fmla="*/ 23 h 480"/>
                  <a:gd name="T26" fmla="*/ 51 w 577"/>
                  <a:gd name="T27" fmla="*/ 24 h 480"/>
                  <a:gd name="T28" fmla="*/ 66 w 577"/>
                  <a:gd name="T29" fmla="*/ 25 h 480"/>
                  <a:gd name="T30" fmla="*/ 81 w 577"/>
                  <a:gd name="T31" fmla="*/ 25 h 480"/>
                  <a:gd name="T32" fmla="*/ 96 w 577"/>
                  <a:gd name="T33" fmla="*/ 25 h 480"/>
                  <a:gd name="T34" fmla="*/ 119 w 577"/>
                  <a:gd name="T35" fmla="*/ 24 h 480"/>
                  <a:gd name="T36" fmla="*/ 142 w 577"/>
                  <a:gd name="T37" fmla="*/ 23 h 480"/>
                  <a:gd name="T38" fmla="*/ 163 w 577"/>
                  <a:gd name="T39" fmla="*/ 22 h 480"/>
                  <a:gd name="T40" fmla="*/ 183 w 577"/>
                  <a:gd name="T41" fmla="*/ 20 h 480"/>
                  <a:gd name="T42" fmla="*/ 208 w 577"/>
                  <a:gd name="T43" fmla="*/ 18 h 480"/>
                  <a:gd name="T44" fmla="*/ 232 w 577"/>
                  <a:gd name="T45" fmla="*/ 15 h 480"/>
                  <a:gd name="T46" fmla="*/ 252 w 577"/>
                  <a:gd name="T47" fmla="*/ 12 h 480"/>
                  <a:gd name="T48" fmla="*/ 263 w 577"/>
                  <a:gd name="T49" fmla="*/ 12 h 480"/>
                  <a:gd name="T50" fmla="*/ 261 w 577"/>
                  <a:gd name="T51" fmla="*/ 12 h 480"/>
                  <a:gd name="T52" fmla="*/ 256 w 577"/>
                  <a:gd name="T53" fmla="*/ 12 h 480"/>
                  <a:gd name="T54" fmla="*/ 252 w 577"/>
                  <a:gd name="T55" fmla="*/ 13 h 480"/>
                  <a:gd name="T56" fmla="*/ 259 w 577"/>
                  <a:gd name="T57" fmla="*/ 14 h 480"/>
                  <a:gd name="T58" fmla="*/ 240 w 577"/>
                  <a:gd name="T59" fmla="*/ 16 h 4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7" h="480">
                    <a:moveTo>
                      <a:pt x="185" y="105"/>
                    </a:moveTo>
                    <a:lnTo>
                      <a:pt x="167" y="74"/>
                    </a:lnTo>
                    <a:lnTo>
                      <a:pt x="155" y="40"/>
                    </a:lnTo>
                    <a:lnTo>
                      <a:pt x="148" y="5"/>
                    </a:lnTo>
                    <a:lnTo>
                      <a:pt x="116" y="0"/>
                    </a:lnTo>
                    <a:lnTo>
                      <a:pt x="83" y="5"/>
                    </a:lnTo>
                    <a:lnTo>
                      <a:pt x="53" y="14"/>
                    </a:lnTo>
                    <a:lnTo>
                      <a:pt x="25" y="30"/>
                    </a:lnTo>
                    <a:lnTo>
                      <a:pt x="0" y="51"/>
                    </a:lnTo>
                    <a:lnTo>
                      <a:pt x="16" y="170"/>
                    </a:lnTo>
                    <a:lnTo>
                      <a:pt x="37" y="285"/>
                    </a:lnTo>
                    <a:lnTo>
                      <a:pt x="65" y="401"/>
                    </a:lnTo>
                    <a:lnTo>
                      <a:pt x="86" y="429"/>
                    </a:lnTo>
                    <a:lnTo>
                      <a:pt x="111" y="450"/>
                    </a:lnTo>
                    <a:lnTo>
                      <a:pt x="144" y="469"/>
                    </a:lnTo>
                    <a:lnTo>
                      <a:pt x="176" y="478"/>
                    </a:lnTo>
                    <a:lnTo>
                      <a:pt x="211" y="480"/>
                    </a:lnTo>
                    <a:lnTo>
                      <a:pt x="262" y="466"/>
                    </a:lnTo>
                    <a:lnTo>
                      <a:pt x="313" y="443"/>
                    </a:lnTo>
                    <a:lnTo>
                      <a:pt x="359" y="418"/>
                    </a:lnTo>
                    <a:lnTo>
                      <a:pt x="403" y="383"/>
                    </a:lnTo>
                    <a:lnTo>
                      <a:pt x="457" y="337"/>
                    </a:lnTo>
                    <a:lnTo>
                      <a:pt x="508" y="283"/>
                    </a:lnTo>
                    <a:lnTo>
                      <a:pt x="554" y="225"/>
                    </a:lnTo>
                    <a:lnTo>
                      <a:pt x="577" y="225"/>
                    </a:lnTo>
                    <a:lnTo>
                      <a:pt x="573" y="237"/>
                    </a:lnTo>
                    <a:lnTo>
                      <a:pt x="563" y="241"/>
                    </a:lnTo>
                    <a:lnTo>
                      <a:pt x="554" y="244"/>
                    </a:lnTo>
                    <a:lnTo>
                      <a:pt x="568" y="260"/>
                    </a:lnTo>
                    <a:lnTo>
                      <a:pt x="526" y="2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" name="Freeform 218"/>
              <p:cNvSpPr>
                <a:spLocks noChangeAspect="1"/>
              </p:cNvSpPr>
              <p:nvPr/>
            </p:nvSpPr>
            <p:spPr bwMode="auto">
              <a:xfrm rot="87440" flipH="1">
                <a:off x="2441" y="1295"/>
                <a:ext cx="42" cy="31"/>
              </a:xfrm>
              <a:custGeom>
                <a:avLst/>
                <a:gdLst>
                  <a:gd name="T0" fmla="*/ 21 w 53"/>
                  <a:gd name="T1" fmla="*/ 0 h 62"/>
                  <a:gd name="T2" fmla="*/ 13 w 53"/>
                  <a:gd name="T3" fmla="*/ 1 h 62"/>
                  <a:gd name="T4" fmla="*/ 7 w 53"/>
                  <a:gd name="T5" fmla="*/ 2 h 62"/>
                  <a:gd name="T6" fmla="*/ 3 w 53"/>
                  <a:gd name="T7" fmla="*/ 3 h 62"/>
                  <a:gd name="T8" fmla="*/ 0 w 53"/>
                  <a:gd name="T9" fmla="*/ 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2">
                    <a:moveTo>
                      <a:pt x="53" y="0"/>
                    </a:moveTo>
                    <a:lnTo>
                      <a:pt x="32" y="9"/>
                    </a:lnTo>
                    <a:lnTo>
                      <a:pt x="18" y="23"/>
                    </a:lnTo>
                    <a:lnTo>
                      <a:pt x="7" y="41"/>
                    </a:lnTo>
                    <a:lnTo>
                      <a:pt x="0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Freeform 219"/>
              <p:cNvSpPr>
                <a:spLocks noChangeAspect="1"/>
              </p:cNvSpPr>
              <p:nvPr/>
            </p:nvSpPr>
            <p:spPr bwMode="auto">
              <a:xfrm rot="87440" flipH="1">
                <a:off x="2420" y="1303"/>
                <a:ext cx="31" cy="23"/>
              </a:xfrm>
              <a:custGeom>
                <a:avLst/>
                <a:gdLst>
                  <a:gd name="T0" fmla="*/ 16 w 39"/>
                  <a:gd name="T1" fmla="*/ 0 h 53"/>
                  <a:gd name="T2" fmla="*/ 9 w 39"/>
                  <a:gd name="T3" fmla="*/ 0 h 53"/>
                  <a:gd name="T4" fmla="*/ 4 w 39"/>
                  <a:gd name="T5" fmla="*/ 0 h 53"/>
                  <a:gd name="T6" fmla="*/ 2 w 39"/>
                  <a:gd name="T7" fmla="*/ 1 h 53"/>
                  <a:gd name="T8" fmla="*/ 0 w 39"/>
                  <a:gd name="T9" fmla="*/ 1 h 53"/>
                  <a:gd name="T10" fmla="*/ 2 w 39"/>
                  <a:gd name="T11" fmla="*/ 2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3" y="2"/>
                    </a:lnTo>
                    <a:lnTo>
                      <a:pt x="9" y="9"/>
                    </a:lnTo>
                    <a:lnTo>
                      <a:pt x="2" y="21"/>
                    </a:lnTo>
                    <a:lnTo>
                      <a:pt x="0" y="37"/>
                    </a:lnTo>
                    <a:lnTo>
                      <a:pt x="4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Freeform 220"/>
              <p:cNvSpPr>
                <a:spLocks noChangeAspect="1"/>
              </p:cNvSpPr>
              <p:nvPr/>
            </p:nvSpPr>
            <p:spPr bwMode="auto">
              <a:xfrm rot="87440" flipH="1">
                <a:off x="2398" y="1303"/>
                <a:ext cx="32" cy="23"/>
              </a:xfrm>
              <a:custGeom>
                <a:avLst/>
                <a:gdLst>
                  <a:gd name="T0" fmla="*/ 21 w 37"/>
                  <a:gd name="T1" fmla="*/ 1 h 41"/>
                  <a:gd name="T2" fmla="*/ 11 w 37"/>
                  <a:gd name="T3" fmla="*/ 0 h 41"/>
                  <a:gd name="T4" fmla="*/ 5 w 37"/>
                  <a:gd name="T5" fmla="*/ 1 h 41"/>
                  <a:gd name="T6" fmla="*/ 0 w 37"/>
                  <a:gd name="T7" fmla="*/ 1 h 41"/>
                  <a:gd name="T8" fmla="*/ 0 w 37"/>
                  <a:gd name="T9" fmla="*/ 2 h 41"/>
                  <a:gd name="T10" fmla="*/ 2 w 37"/>
                  <a:gd name="T11" fmla="*/ 3 h 41"/>
                  <a:gd name="T12" fmla="*/ 7 w 37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1">
                    <a:moveTo>
                      <a:pt x="37" y="2"/>
                    </a:moveTo>
                    <a:lnTo>
                      <a:pt x="20" y="0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2" y="30"/>
                    </a:lnTo>
                    <a:lnTo>
                      <a:pt x="11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Freeform 221"/>
              <p:cNvSpPr>
                <a:spLocks noChangeAspect="1"/>
              </p:cNvSpPr>
              <p:nvPr/>
            </p:nvSpPr>
            <p:spPr bwMode="auto">
              <a:xfrm rot="87440" flipH="1">
                <a:off x="2673" y="1168"/>
                <a:ext cx="42" cy="24"/>
              </a:xfrm>
              <a:custGeom>
                <a:avLst/>
                <a:gdLst>
                  <a:gd name="T0" fmla="*/ 21 w 53"/>
                  <a:gd name="T1" fmla="*/ 1 h 44"/>
                  <a:gd name="T2" fmla="*/ 16 w 53"/>
                  <a:gd name="T3" fmla="*/ 1 h 44"/>
                  <a:gd name="T4" fmla="*/ 9 w 53"/>
                  <a:gd name="T5" fmla="*/ 0 h 44"/>
                  <a:gd name="T6" fmla="*/ 5 w 53"/>
                  <a:gd name="T7" fmla="*/ 1 h 44"/>
                  <a:gd name="T8" fmla="*/ 2 w 53"/>
                  <a:gd name="T9" fmla="*/ 1 h 44"/>
                  <a:gd name="T10" fmla="*/ 0 w 53"/>
                  <a:gd name="T11" fmla="*/ 2 h 44"/>
                  <a:gd name="T12" fmla="*/ 2 w 53"/>
                  <a:gd name="T13" fmla="*/ 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44">
                    <a:moveTo>
                      <a:pt x="53" y="9"/>
                    </a:moveTo>
                    <a:lnTo>
                      <a:pt x="39" y="2"/>
                    </a:lnTo>
                    <a:lnTo>
                      <a:pt x="23" y="0"/>
                    </a:lnTo>
                    <a:lnTo>
                      <a:pt x="12" y="4"/>
                    </a:lnTo>
                    <a:lnTo>
                      <a:pt x="5" y="14"/>
                    </a:lnTo>
                    <a:lnTo>
                      <a:pt x="0" y="27"/>
                    </a:lnTo>
                    <a:lnTo>
                      <a:pt x="2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Freeform 222"/>
              <p:cNvSpPr>
                <a:spLocks noChangeAspect="1"/>
              </p:cNvSpPr>
              <p:nvPr/>
            </p:nvSpPr>
            <p:spPr bwMode="auto">
              <a:xfrm rot="87440" flipH="1">
                <a:off x="2651" y="1176"/>
                <a:ext cx="32" cy="16"/>
              </a:xfrm>
              <a:custGeom>
                <a:avLst/>
                <a:gdLst>
                  <a:gd name="T0" fmla="*/ 14 w 42"/>
                  <a:gd name="T1" fmla="*/ 1 h 24"/>
                  <a:gd name="T2" fmla="*/ 9 w 42"/>
                  <a:gd name="T3" fmla="*/ 0 h 24"/>
                  <a:gd name="T4" fmla="*/ 5 w 42"/>
                  <a:gd name="T5" fmla="*/ 0 h 24"/>
                  <a:gd name="T6" fmla="*/ 2 w 42"/>
                  <a:gd name="T7" fmla="*/ 2 h 24"/>
                  <a:gd name="T8" fmla="*/ 0 w 42"/>
                  <a:gd name="T9" fmla="*/ 5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42" y="7"/>
                    </a:moveTo>
                    <a:lnTo>
                      <a:pt x="28" y="0"/>
                    </a:lnTo>
                    <a:lnTo>
                      <a:pt x="14" y="0"/>
                    </a:lnTo>
                    <a:lnTo>
                      <a:pt x="5" y="1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Freeform 223"/>
              <p:cNvSpPr>
                <a:spLocks noChangeAspect="1"/>
              </p:cNvSpPr>
              <p:nvPr/>
            </p:nvSpPr>
            <p:spPr bwMode="auto">
              <a:xfrm rot="87440" flipH="1">
                <a:off x="2641" y="1192"/>
                <a:ext cx="32" cy="8"/>
              </a:xfrm>
              <a:custGeom>
                <a:avLst/>
                <a:gdLst>
                  <a:gd name="T0" fmla="*/ 59 w 26"/>
                  <a:gd name="T1" fmla="*/ 0 h 18"/>
                  <a:gd name="T2" fmla="*/ 27 w 26"/>
                  <a:gd name="T3" fmla="*/ 0 h 18"/>
                  <a:gd name="T4" fmla="*/ 0 w 26"/>
                  <a:gd name="T5" fmla="*/ 1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lnTo>
                      <a:pt x="12" y="7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Freeform 224"/>
              <p:cNvSpPr>
                <a:spLocks noChangeAspect="1"/>
              </p:cNvSpPr>
              <p:nvPr/>
            </p:nvSpPr>
            <p:spPr bwMode="auto">
              <a:xfrm rot="87440" flipH="1">
                <a:off x="2293" y="1469"/>
                <a:ext cx="232" cy="47"/>
              </a:xfrm>
              <a:custGeom>
                <a:avLst/>
                <a:gdLst>
                  <a:gd name="T0" fmla="*/ 131 w 281"/>
                  <a:gd name="T1" fmla="*/ 4 h 104"/>
                  <a:gd name="T2" fmla="*/ 105 w 281"/>
                  <a:gd name="T3" fmla="*/ 4 h 104"/>
                  <a:gd name="T4" fmla="*/ 83 w 281"/>
                  <a:gd name="T5" fmla="*/ 4 h 104"/>
                  <a:gd name="T6" fmla="*/ 60 w 281"/>
                  <a:gd name="T7" fmla="*/ 4 h 104"/>
                  <a:gd name="T8" fmla="*/ 39 w 281"/>
                  <a:gd name="T9" fmla="*/ 2 h 104"/>
                  <a:gd name="T10" fmla="*/ 20 w 281"/>
                  <a:gd name="T11" fmla="*/ 1 h 104"/>
                  <a:gd name="T12" fmla="*/ 0 w 281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" h="104">
                    <a:moveTo>
                      <a:pt x="281" y="104"/>
                    </a:moveTo>
                    <a:lnTo>
                      <a:pt x="227" y="102"/>
                    </a:lnTo>
                    <a:lnTo>
                      <a:pt x="179" y="95"/>
                    </a:lnTo>
                    <a:lnTo>
                      <a:pt x="130" y="81"/>
                    </a:lnTo>
                    <a:lnTo>
                      <a:pt x="83" y="60"/>
                    </a:lnTo>
                    <a:lnTo>
                      <a:pt x="42" y="3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Freeform 225"/>
              <p:cNvSpPr>
                <a:spLocks noChangeAspect="1"/>
              </p:cNvSpPr>
              <p:nvPr/>
            </p:nvSpPr>
            <p:spPr bwMode="auto">
              <a:xfrm rot="87440" flipH="1">
                <a:off x="2409" y="1097"/>
                <a:ext cx="74" cy="103"/>
              </a:xfrm>
              <a:custGeom>
                <a:avLst/>
                <a:gdLst>
                  <a:gd name="T0" fmla="*/ 50 w 84"/>
                  <a:gd name="T1" fmla="*/ 0 h 199"/>
                  <a:gd name="T2" fmla="*/ 33 w 84"/>
                  <a:gd name="T3" fmla="*/ 2 h 199"/>
                  <a:gd name="T4" fmla="*/ 20 w 84"/>
                  <a:gd name="T5" fmla="*/ 4 h 199"/>
                  <a:gd name="T6" fmla="*/ 9 w 84"/>
                  <a:gd name="T7" fmla="*/ 6 h 199"/>
                  <a:gd name="T8" fmla="*/ 4 w 84"/>
                  <a:gd name="T9" fmla="*/ 9 h 199"/>
                  <a:gd name="T10" fmla="*/ 0 w 84"/>
                  <a:gd name="T11" fmla="*/ 11 h 199"/>
                  <a:gd name="T12" fmla="*/ 3 w 84"/>
                  <a:gd name="T13" fmla="*/ 14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99">
                    <a:moveTo>
                      <a:pt x="84" y="0"/>
                    </a:moveTo>
                    <a:lnTo>
                      <a:pt x="54" y="25"/>
                    </a:lnTo>
                    <a:lnTo>
                      <a:pt x="33" y="55"/>
                    </a:lnTo>
                    <a:lnTo>
                      <a:pt x="14" y="88"/>
                    </a:lnTo>
                    <a:lnTo>
                      <a:pt x="5" y="123"/>
                    </a:lnTo>
                    <a:lnTo>
                      <a:pt x="0" y="160"/>
                    </a:lnTo>
                    <a:lnTo>
                      <a:pt x="3" y="19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Freeform 226"/>
              <p:cNvSpPr>
                <a:spLocks noChangeAspect="1"/>
              </p:cNvSpPr>
              <p:nvPr/>
            </p:nvSpPr>
            <p:spPr bwMode="auto">
              <a:xfrm rot="87440" flipH="1">
                <a:off x="2578" y="1318"/>
                <a:ext cx="95" cy="127"/>
              </a:xfrm>
              <a:custGeom>
                <a:avLst/>
                <a:gdLst>
                  <a:gd name="T0" fmla="*/ 52 w 116"/>
                  <a:gd name="T1" fmla="*/ 0 h 255"/>
                  <a:gd name="T2" fmla="*/ 35 w 116"/>
                  <a:gd name="T3" fmla="*/ 3 h 255"/>
                  <a:gd name="T4" fmla="*/ 20 w 116"/>
                  <a:gd name="T5" fmla="*/ 7 h 255"/>
                  <a:gd name="T6" fmla="*/ 9 w 116"/>
                  <a:gd name="T7" fmla="*/ 11 h 255"/>
                  <a:gd name="T8" fmla="*/ 0 w 116"/>
                  <a:gd name="T9" fmla="*/ 15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55">
                    <a:moveTo>
                      <a:pt x="116" y="0"/>
                    </a:moveTo>
                    <a:lnTo>
                      <a:pt x="77" y="58"/>
                    </a:lnTo>
                    <a:lnTo>
                      <a:pt x="46" y="121"/>
                    </a:lnTo>
                    <a:lnTo>
                      <a:pt x="19" y="186"/>
                    </a:lnTo>
                    <a:lnTo>
                      <a:pt x="0" y="2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Freeform 227"/>
              <p:cNvSpPr>
                <a:spLocks noChangeAspect="1"/>
              </p:cNvSpPr>
              <p:nvPr/>
            </p:nvSpPr>
            <p:spPr bwMode="auto">
              <a:xfrm rot="87440" flipH="1">
                <a:off x="2673" y="1382"/>
                <a:ext cx="42" cy="23"/>
              </a:xfrm>
              <a:custGeom>
                <a:avLst/>
                <a:gdLst>
                  <a:gd name="T0" fmla="*/ 0 w 60"/>
                  <a:gd name="T1" fmla="*/ 0 h 62"/>
                  <a:gd name="T2" fmla="*/ 2 w 60"/>
                  <a:gd name="T3" fmla="*/ 0 h 62"/>
                  <a:gd name="T4" fmla="*/ 6 w 60"/>
                  <a:gd name="T5" fmla="*/ 1 h 62"/>
                  <a:gd name="T6" fmla="*/ 9 w 60"/>
                  <a:gd name="T7" fmla="*/ 1 h 62"/>
                  <a:gd name="T8" fmla="*/ 14 w 60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62">
                    <a:moveTo>
                      <a:pt x="0" y="0"/>
                    </a:moveTo>
                    <a:lnTo>
                      <a:pt x="9" y="23"/>
                    </a:lnTo>
                    <a:lnTo>
                      <a:pt x="21" y="39"/>
                    </a:lnTo>
                    <a:lnTo>
                      <a:pt x="39" y="53"/>
                    </a:lnTo>
                    <a:lnTo>
                      <a:pt x="60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Freeform 228"/>
              <p:cNvSpPr>
                <a:spLocks noChangeAspect="1"/>
              </p:cNvSpPr>
              <p:nvPr/>
            </p:nvSpPr>
            <p:spPr bwMode="auto">
              <a:xfrm rot="87440" flipH="1">
                <a:off x="2430" y="1049"/>
                <a:ext cx="63" cy="24"/>
              </a:xfrm>
              <a:custGeom>
                <a:avLst/>
                <a:gdLst>
                  <a:gd name="T0" fmla="*/ 0 w 76"/>
                  <a:gd name="T1" fmla="*/ 0 h 49"/>
                  <a:gd name="T2" fmla="*/ 4 w 76"/>
                  <a:gd name="T3" fmla="*/ 1 h 49"/>
                  <a:gd name="T4" fmla="*/ 10 w 76"/>
                  <a:gd name="T5" fmla="*/ 2 h 49"/>
                  <a:gd name="T6" fmla="*/ 18 w 76"/>
                  <a:gd name="T7" fmla="*/ 2 h 49"/>
                  <a:gd name="T8" fmla="*/ 27 w 76"/>
                  <a:gd name="T9" fmla="*/ 3 h 49"/>
                  <a:gd name="T10" fmla="*/ 36 w 76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49">
                    <a:moveTo>
                      <a:pt x="0" y="0"/>
                    </a:moveTo>
                    <a:lnTo>
                      <a:pt x="9" y="21"/>
                    </a:lnTo>
                    <a:lnTo>
                      <a:pt x="20" y="37"/>
                    </a:lnTo>
                    <a:lnTo>
                      <a:pt x="37" y="47"/>
                    </a:lnTo>
                    <a:lnTo>
                      <a:pt x="55" y="49"/>
                    </a:lnTo>
                    <a:lnTo>
                      <a:pt x="76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Freeform 229"/>
              <p:cNvSpPr>
                <a:spLocks noChangeAspect="1"/>
              </p:cNvSpPr>
              <p:nvPr/>
            </p:nvSpPr>
            <p:spPr bwMode="auto">
              <a:xfrm rot="87440" flipH="1">
                <a:off x="2251" y="1152"/>
                <a:ext cx="211" cy="151"/>
              </a:xfrm>
              <a:custGeom>
                <a:avLst/>
                <a:gdLst>
                  <a:gd name="T0" fmla="*/ 0 w 253"/>
                  <a:gd name="T1" fmla="*/ 9 h 297"/>
                  <a:gd name="T2" fmla="*/ 9 w 253"/>
                  <a:gd name="T3" fmla="*/ 7 h 297"/>
                  <a:gd name="T4" fmla="*/ 22 w 253"/>
                  <a:gd name="T5" fmla="*/ 5 h 297"/>
                  <a:gd name="T6" fmla="*/ 36 w 253"/>
                  <a:gd name="T7" fmla="*/ 3 h 297"/>
                  <a:gd name="T8" fmla="*/ 53 w 253"/>
                  <a:gd name="T9" fmla="*/ 2 h 297"/>
                  <a:gd name="T10" fmla="*/ 61 w 253"/>
                  <a:gd name="T11" fmla="*/ 1 h 297"/>
                  <a:gd name="T12" fmla="*/ 69 w 253"/>
                  <a:gd name="T13" fmla="*/ 1 h 297"/>
                  <a:gd name="T14" fmla="*/ 79 w 253"/>
                  <a:gd name="T15" fmla="*/ 0 h 297"/>
                  <a:gd name="T16" fmla="*/ 89 w 253"/>
                  <a:gd name="T17" fmla="*/ 1 h 297"/>
                  <a:gd name="T18" fmla="*/ 91 w 253"/>
                  <a:gd name="T19" fmla="*/ 1 h 297"/>
                  <a:gd name="T20" fmla="*/ 89 w 253"/>
                  <a:gd name="T21" fmla="*/ 2 h 297"/>
                  <a:gd name="T22" fmla="*/ 86 w 253"/>
                  <a:gd name="T23" fmla="*/ 3 h 297"/>
                  <a:gd name="T24" fmla="*/ 73 w 253"/>
                  <a:gd name="T25" fmla="*/ 2 h 297"/>
                  <a:gd name="T26" fmla="*/ 60 w 253"/>
                  <a:gd name="T27" fmla="*/ 2 h 297"/>
                  <a:gd name="T28" fmla="*/ 48 w 253"/>
                  <a:gd name="T29" fmla="*/ 3 h 297"/>
                  <a:gd name="T30" fmla="*/ 63 w 253"/>
                  <a:gd name="T31" fmla="*/ 2 h 297"/>
                  <a:gd name="T32" fmla="*/ 78 w 253"/>
                  <a:gd name="T33" fmla="*/ 2 h 297"/>
                  <a:gd name="T34" fmla="*/ 94 w 253"/>
                  <a:gd name="T35" fmla="*/ 3 h 297"/>
                  <a:gd name="T36" fmla="*/ 107 w 253"/>
                  <a:gd name="T37" fmla="*/ 4 h 297"/>
                  <a:gd name="T38" fmla="*/ 119 w 253"/>
                  <a:gd name="T39" fmla="*/ 6 h 297"/>
                  <a:gd name="T40" fmla="*/ 123 w 253"/>
                  <a:gd name="T41" fmla="*/ 6 h 297"/>
                  <a:gd name="T42" fmla="*/ 120 w 253"/>
                  <a:gd name="T43" fmla="*/ 7 h 297"/>
                  <a:gd name="T44" fmla="*/ 117 w 253"/>
                  <a:gd name="T45" fmla="*/ 9 h 297"/>
                  <a:gd name="T46" fmla="*/ 110 w 253"/>
                  <a:gd name="T47" fmla="*/ 9 h 297"/>
                  <a:gd name="T48" fmla="*/ 103 w 253"/>
                  <a:gd name="T49" fmla="*/ 9 h 297"/>
                  <a:gd name="T50" fmla="*/ 84 w 253"/>
                  <a:gd name="T51" fmla="*/ 7 h 297"/>
                  <a:gd name="T52" fmla="*/ 64 w 253"/>
                  <a:gd name="T53" fmla="*/ 6 h 297"/>
                  <a:gd name="T54" fmla="*/ 89 w 253"/>
                  <a:gd name="T55" fmla="*/ 8 h 297"/>
                  <a:gd name="T56" fmla="*/ 110 w 253"/>
                  <a:gd name="T57" fmla="*/ 10 h 297"/>
                  <a:gd name="T58" fmla="*/ 111 w 253"/>
                  <a:gd name="T59" fmla="*/ 11 h 297"/>
                  <a:gd name="T60" fmla="*/ 109 w 253"/>
                  <a:gd name="T61" fmla="*/ 12 h 297"/>
                  <a:gd name="T62" fmla="*/ 103 w 253"/>
                  <a:gd name="T63" fmla="*/ 13 h 297"/>
                  <a:gd name="T64" fmla="*/ 96 w 253"/>
                  <a:gd name="T65" fmla="*/ 13 h 297"/>
                  <a:gd name="T66" fmla="*/ 89 w 253"/>
                  <a:gd name="T67" fmla="*/ 13 h 297"/>
                  <a:gd name="T68" fmla="*/ 82 w 253"/>
                  <a:gd name="T69" fmla="*/ 13 h 297"/>
                  <a:gd name="T70" fmla="*/ 71 w 253"/>
                  <a:gd name="T71" fmla="*/ 11 h 297"/>
                  <a:gd name="T72" fmla="*/ 58 w 253"/>
                  <a:gd name="T73" fmla="*/ 10 h 297"/>
                  <a:gd name="T74" fmla="*/ 44 w 253"/>
                  <a:gd name="T75" fmla="*/ 9 h 297"/>
                  <a:gd name="T76" fmla="*/ 65 w 253"/>
                  <a:gd name="T77" fmla="*/ 11 h 297"/>
                  <a:gd name="T78" fmla="*/ 86 w 253"/>
                  <a:gd name="T79" fmla="*/ 14 h 297"/>
                  <a:gd name="T80" fmla="*/ 86 w 253"/>
                  <a:gd name="T81" fmla="*/ 14 h 297"/>
                  <a:gd name="T82" fmla="*/ 83 w 253"/>
                  <a:gd name="T83" fmla="*/ 16 h 297"/>
                  <a:gd name="T84" fmla="*/ 78 w 253"/>
                  <a:gd name="T85" fmla="*/ 17 h 297"/>
                  <a:gd name="T86" fmla="*/ 69 w 253"/>
                  <a:gd name="T87" fmla="*/ 17 h 297"/>
                  <a:gd name="T88" fmla="*/ 63 w 253"/>
                  <a:gd name="T89" fmla="*/ 17 h 297"/>
                  <a:gd name="T90" fmla="*/ 57 w 253"/>
                  <a:gd name="T91" fmla="*/ 16 h 297"/>
                  <a:gd name="T92" fmla="*/ 44 w 253"/>
                  <a:gd name="T93" fmla="*/ 14 h 297"/>
                  <a:gd name="T94" fmla="*/ 30 w 253"/>
                  <a:gd name="T95" fmla="*/ 12 h 297"/>
                  <a:gd name="T96" fmla="*/ 48 w 253"/>
                  <a:gd name="T97" fmla="*/ 14 h 297"/>
                  <a:gd name="T98" fmla="*/ 61 w 253"/>
                  <a:gd name="T99" fmla="*/ 17 h 297"/>
                  <a:gd name="T100" fmla="*/ 61 w 253"/>
                  <a:gd name="T101" fmla="*/ 18 h 297"/>
                  <a:gd name="T102" fmla="*/ 57 w 253"/>
                  <a:gd name="T103" fmla="*/ 19 h 297"/>
                  <a:gd name="T104" fmla="*/ 51 w 253"/>
                  <a:gd name="T105" fmla="*/ 19 h 297"/>
                  <a:gd name="T106" fmla="*/ 44 w 253"/>
                  <a:gd name="T107" fmla="*/ 20 h 297"/>
                  <a:gd name="T108" fmla="*/ 36 w 253"/>
                  <a:gd name="T109" fmla="*/ 19 h 297"/>
                  <a:gd name="T110" fmla="*/ 30 w 253"/>
                  <a:gd name="T111" fmla="*/ 19 h 297"/>
                  <a:gd name="T112" fmla="*/ 18 w 253"/>
                  <a:gd name="T113" fmla="*/ 17 h 297"/>
                  <a:gd name="T114" fmla="*/ 9 w 253"/>
                  <a:gd name="T115" fmla="*/ 14 h 297"/>
                  <a:gd name="T116" fmla="*/ 3 w 253"/>
                  <a:gd name="T117" fmla="*/ 12 h 297"/>
                  <a:gd name="T118" fmla="*/ 0 w 253"/>
                  <a:gd name="T119" fmla="*/ 9 h 2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3" h="297">
                    <a:moveTo>
                      <a:pt x="0" y="132"/>
                    </a:moveTo>
                    <a:lnTo>
                      <a:pt x="18" y="100"/>
                    </a:lnTo>
                    <a:lnTo>
                      <a:pt x="44" y="70"/>
                    </a:lnTo>
                    <a:lnTo>
                      <a:pt x="74" y="44"/>
                    </a:lnTo>
                    <a:lnTo>
                      <a:pt x="109" y="28"/>
                    </a:lnTo>
                    <a:lnTo>
                      <a:pt x="125" y="14"/>
                    </a:lnTo>
                    <a:lnTo>
                      <a:pt x="144" y="5"/>
                    </a:lnTo>
                    <a:lnTo>
                      <a:pt x="164" y="0"/>
                    </a:lnTo>
                    <a:lnTo>
                      <a:pt x="185" y="5"/>
                    </a:lnTo>
                    <a:lnTo>
                      <a:pt x="188" y="16"/>
                    </a:lnTo>
                    <a:lnTo>
                      <a:pt x="185" y="28"/>
                    </a:lnTo>
                    <a:lnTo>
                      <a:pt x="176" y="35"/>
                    </a:lnTo>
                    <a:lnTo>
                      <a:pt x="151" y="28"/>
                    </a:lnTo>
                    <a:lnTo>
                      <a:pt x="123" y="28"/>
                    </a:lnTo>
                    <a:lnTo>
                      <a:pt x="97" y="35"/>
                    </a:lnTo>
                    <a:lnTo>
                      <a:pt x="130" y="30"/>
                    </a:lnTo>
                    <a:lnTo>
                      <a:pt x="162" y="30"/>
                    </a:lnTo>
                    <a:lnTo>
                      <a:pt x="195" y="42"/>
                    </a:lnTo>
                    <a:lnTo>
                      <a:pt x="222" y="58"/>
                    </a:lnTo>
                    <a:lnTo>
                      <a:pt x="246" y="81"/>
                    </a:lnTo>
                    <a:lnTo>
                      <a:pt x="253" y="95"/>
                    </a:lnTo>
                    <a:lnTo>
                      <a:pt x="250" y="111"/>
                    </a:lnTo>
                    <a:lnTo>
                      <a:pt x="241" y="125"/>
                    </a:lnTo>
                    <a:lnTo>
                      <a:pt x="227" y="135"/>
                    </a:lnTo>
                    <a:lnTo>
                      <a:pt x="211" y="132"/>
                    </a:lnTo>
                    <a:lnTo>
                      <a:pt x="174" y="104"/>
                    </a:lnTo>
                    <a:lnTo>
                      <a:pt x="132" y="81"/>
                    </a:lnTo>
                    <a:lnTo>
                      <a:pt x="183" y="114"/>
                    </a:lnTo>
                    <a:lnTo>
                      <a:pt x="227" y="151"/>
                    </a:lnTo>
                    <a:lnTo>
                      <a:pt x="229" y="167"/>
                    </a:lnTo>
                    <a:lnTo>
                      <a:pt x="225" y="183"/>
                    </a:lnTo>
                    <a:lnTo>
                      <a:pt x="215" y="195"/>
                    </a:lnTo>
                    <a:lnTo>
                      <a:pt x="199" y="202"/>
                    </a:lnTo>
                    <a:lnTo>
                      <a:pt x="183" y="202"/>
                    </a:lnTo>
                    <a:lnTo>
                      <a:pt x="169" y="197"/>
                    </a:lnTo>
                    <a:lnTo>
                      <a:pt x="146" y="169"/>
                    </a:lnTo>
                    <a:lnTo>
                      <a:pt x="120" y="146"/>
                    </a:lnTo>
                    <a:lnTo>
                      <a:pt x="90" y="125"/>
                    </a:lnTo>
                    <a:lnTo>
                      <a:pt x="134" y="162"/>
                    </a:lnTo>
                    <a:lnTo>
                      <a:pt x="176" y="204"/>
                    </a:lnTo>
                    <a:lnTo>
                      <a:pt x="176" y="218"/>
                    </a:lnTo>
                    <a:lnTo>
                      <a:pt x="171" y="234"/>
                    </a:lnTo>
                    <a:lnTo>
                      <a:pt x="160" y="246"/>
                    </a:lnTo>
                    <a:lnTo>
                      <a:pt x="144" y="251"/>
                    </a:lnTo>
                    <a:lnTo>
                      <a:pt x="130" y="248"/>
                    </a:lnTo>
                    <a:lnTo>
                      <a:pt x="116" y="239"/>
                    </a:lnTo>
                    <a:lnTo>
                      <a:pt x="90" y="211"/>
                    </a:lnTo>
                    <a:lnTo>
                      <a:pt x="62" y="186"/>
                    </a:lnTo>
                    <a:lnTo>
                      <a:pt x="97" y="218"/>
                    </a:lnTo>
                    <a:lnTo>
                      <a:pt x="125" y="255"/>
                    </a:lnTo>
                    <a:lnTo>
                      <a:pt x="125" y="271"/>
                    </a:lnTo>
                    <a:lnTo>
                      <a:pt x="118" y="285"/>
                    </a:lnTo>
                    <a:lnTo>
                      <a:pt x="104" y="292"/>
                    </a:lnTo>
                    <a:lnTo>
                      <a:pt x="90" y="297"/>
                    </a:lnTo>
                    <a:lnTo>
                      <a:pt x="74" y="292"/>
                    </a:lnTo>
                    <a:lnTo>
                      <a:pt x="62" y="283"/>
                    </a:lnTo>
                    <a:lnTo>
                      <a:pt x="37" y="251"/>
                    </a:lnTo>
                    <a:lnTo>
                      <a:pt x="18" y="213"/>
                    </a:lnTo>
                    <a:lnTo>
                      <a:pt x="4" y="17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Freeform 230"/>
              <p:cNvSpPr>
                <a:spLocks noChangeAspect="1"/>
              </p:cNvSpPr>
              <p:nvPr/>
            </p:nvSpPr>
            <p:spPr bwMode="auto">
              <a:xfrm rot="87440" flipH="1">
                <a:off x="2483" y="1136"/>
                <a:ext cx="179" cy="64"/>
              </a:xfrm>
              <a:custGeom>
                <a:avLst/>
                <a:gdLst>
                  <a:gd name="T0" fmla="*/ 93 w 220"/>
                  <a:gd name="T1" fmla="*/ 4 h 137"/>
                  <a:gd name="T2" fmla="*/ 95 w 220"/>
                  <a:gd name="T3" fmla="*/ 3 h 137"/>
                  <a:gd name="T4" fmla="*/ 97 w 220"/>
                  <a:gd name="T5" fmla="*/ 3 h 137"/>
                  <a:gd name="T6" fmla="*/ 94 w 220"/>
                  <a:gd name="T7" fmla="*/ 2 h 137"/>
                  <a:gd name="T8" fmla="*/ 90 w 220"/>
                  <a:gd name="T9" fmla="*/ 1 h 137"/>
                  <a:gd name="T10" fmla="*/ 84 w 220"/>
                  <a:gd name="T11" fmla="*/ 0 h 137"/>
                  <a:gd name="T12" fmla="*/ 87 w 220"/>
                  <a:gd name="T13" fmla="*/ 2 h 137"/>
                  <a:gd name="T14" fmla="*/ 84 w 220"/>
                  <a:gd name="T15" fmla="*/ 0 h 137"/>
                  <a:gd name="T16" fmla="*/ 69 w 220"/>
                  <a:gd name="T17" fmla="*/ 0 h 137"/>
                  <a:gd name="T18" fmla="*/ 55 w 220"/>
                  <a:gd name="T19" fmla="*/ 0 h 137"/>
                  <a:gd name="T20" fmla="*/ 41 w 220"/>
                  <a:gd name="T21" fmla="*/ 0 h 137"/>
                  <a:gd name="T22" fmla="*/ 28 w 220"/>
                  <a:gd name="T23" fmla="*/ 0 h 137"/>
                  <a:gd name="T24" fmla="*/ 17 w 220"/>
                  <a:gd name="T25" fmla="*/ 1 h 137"/>
                  <a:gd name="T26" fmla="*/ 7 w 220"/>
                  <a:gd name="T27" fmla="*/ 3 h 137"/>
                  <a:gd name="T28" fmla="*/ 0 w 220"/>
                  <a:gd name="T29" fmla="*/ 4 h 137"/>
                  <a:gd name="T30" fmla="*/ 6 w 220"/>
                  <a:gd name="T31" fmla="*/ 5 h 137"/>
                  <a:gd name="T32" fmla="*/ 15 w 220"/>
                  <a:gd name="T33" fmla="*/ 6 h 137"/>
                  <a:gd name="T34" fmla="*/ 27 w 220"/>
                  <a:gd name="T35" fmla="*/ 7 h 137"/>
                  <a:gd name="T36" fmla="*/ 37 w 220"/>
                  <a:gd name="T37" fmla="*/ 6 h 137"/>
                  <a:gd name="T38" fmla="*/ 50 w 220"/>
                  <a:gd name="T39" fmla="*/ 5 h 137"/>
                  <a:gd name="T40" fmla="*/ 62 w 220"/>
                  <a:gd name="T41" fmla="*/ 4 h 137"/>
                  <a:gd name="T42" fmla="*/ 76 w 220"/>
                  <a:gd name="T43" fmla="*/ 4 h 137"/>
                  <a:gd name="T44" fmla="*/ 93 w 220"/>
                  <a:gd name="T45" fmla="*/ 4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0" h="137">
                    <a:moveTo>
                      <a:pt x="211" y="91"/>
                    </a:moveTo>
                    <a:lnTo>
                      <a:pt x="218" y="75"/>
                    </a:lnTo>
                    <a:lnTo>
                      <a:pt x="220" y="56"/>
                    </a:lnTo>
                    <a:lnTo>
                      <a:pt x="213" y="40"/>
                    </a:lnTo>
                    <a:lnTo>
                      <a:pt x="204" y="24"/>
                    </a:lnTo>
                    <a:lnTo>
                      <a:pt x="190" y="14"/>
                    </a:lnTo>
                    <a:lnTo>
                      <a:pt x="199" y="49"/>
                    </a:lnTo>
                    <a:lnTo>
                      <a:pt x="190" y="14"/>
                    </a:lnTo>
                    <a:lnTo>
                      <a:pt x="157" y="3"/>
                    </a:lnTo>
                    <a:lnTo>
                      <a:pt x="127" y="0"/>
                    </a:lnTo>
                    <a:lnTo>
                      <a:pt x="95" y="5"/>
                    </a:lnTo>
                    <a:lnTo>
                      <a:pt x="64" y="14"/>
                    </a:lnTo>
                    <a:lnTo>
                      <a:pt x="39" y="33"/>
                    </a:lnTo>
                    <a:lnTo>
                      <a:pt x="16" y="56"/>
                    </a:lnTo>
                    <a:lnTo>
                      <a:pt x="0" y="84"/>
                    </a:lnTo>
                    <a:lnTo>
                      <a:pt x="13" y="107"/>
                    </a:lnTo>
                    <a:lnTo>
                      <a:pt x="34" y="126"/>
                    </a:lnTo>
                    <a:lnTo>
                      <a:pt x="60" y="137"/>
                    </a:lnTo>
                    <a:lnTo>
                      <a:pt x="83" y="114"/>
                    </a:lnTo>
                    <a:lnTo>
                      <a:pt x="113" y="98"/>
                    </a:lnTo>
                    <a:lnTo>
                      <a:pt x="143" y="88"/>
                    </a:lnTo>
                    <a:lnTo>
                      <a:pt x="176" y="86"/>
                    </a:lnTo>
                    <a:lnTo>
                      <a:pt x="211" y="9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22" name="Group 231"/>
              <p:cNvGrpSpPr>
                <a:grpSpLocks noChangeAspect="1"/>
              </p:cNvGrpSpPr>
              <p:nvPr/>
            </p:nvGrpSpPr>
            <p:grpSpPr bwMode="auto">
              <a:xfrm rot="87440" flipH="1">
                <a:off x="2198" y="772"/>
                <a:ext cx="327" cy="32"/>
                <a:chOff x="5136" y="2768"/>
                <a:chExt cx="399" cy="54"/>
              </a:xfrm>
            </p:grpSpPr>
            <p:sp>
              <p:nvSpPr>
                <p:cNvPr id="228" name="Freeform 232"/>
                <p:cNvSpPr>
                  <a:spLocks noChangeAspect="1"/>
                </p:cNvSpPr>
                <p:nvPr/>
              </p:nvSpPr>
              <p:spPr bwMode="auto">
                <a:xfrm>
                  <a:off x="5354" y="2815"/>
                  <a:ext cx="181" cy="7"/>
                </a:xfrm>
                <a:custGeom>
                  <a:avLst/>
                  <a:gdLst>
                    <a:gd name="T0" fmla="*/ 0 w 181"/>
                    <a:gd name="T1" fmla="*/ 7 h 7"/>
                    <a:gd name="T2" fmla="*/ 60 w 181"/>
                    <a:gd name="T3" fmla="*/ 0 h 7"/>
                    <a:gd name="T4" fmla="*/ 120 w 181"/>
                    <a:gd name="T5" fmla="*/ 0 h 7"/>
                    <a:gd name="T6" fmla="*/ 181 w 18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1" h="7">
                      <a:moveTo>
                        <a:pt x="0" y="7"/>
                      </a:moveTo>
                      <a:lnTo>
                        <a:pt x="60" y="0"/>
                      </a:lnTo>
                      <a:lnTo>
                        <a:pt x="120" y="0"/>
                      </a:lnTo>
                      <a:lnTo>
                        <a:pt x="181" y="7"/>
                      </a:lnTo>
                    </a:path>
                  </a:pathLst>
                </a:custGeom>
                <a:noFill/>
                <a:ln w="587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9" name="Freeform 233"/>
                <p:cNvSpPr>
                  <a:spLocks noChangeAspect="1"/>
                </p:cNvSpPr>
                <p:nvPr/>
              </p:nvSpPr>
              <p:spPr bwMode="auto">
                <a:xfrm>
                  <a:off x="5136" y="2768"/>
                  <a:ext cx="107" cy="30"/>
                </a:xfrm>
                <a:custGeom>
                  <a:avLst/>
                  <a:gdLst>
                    <a:gd name="T0" fmla="*/ 107 w 107"/>
                    <a:gd name="T1" fmla="*/ 30 h 30"/>
                    <a:gd name="T2" fmla="*/ 72 w 107"/>
                    <a:gd name="T3" fmla="*/ 12 h 30"/>
                    <a:gd name="T4" fmla="*/ 37 w 107"/>
                    <a:gd name="T5" fmla="*/ 3 h 30"/>
                    <a:gd name="T6" fmla="*/ 0 w 10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30">
                      <a:moveTo>
                        <a:pt x="107" y="30"/>
                      </a:moveTo>
                      <a:lnTo>
                        <a:pt x="72" y="12"/>
                      </a:lnTo>
                      <a:lnTo>
                        <a:pt x="37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87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23" name="Freeform 234"/>
              <p:cNvSpPr>
                <a:spLocks/>
              </p:cNvSpPr>
              <p:nvPr/>
            </p:nvSpPr>
            <p:spPr bwMode="auto">
              <a:xfrm>
                <a:off x="2230" y="717"/>
                <a:ext cx="390" cy="63"/>
              </a:xfrm>
              <a:custGeom>
                <a:avLst/>
                <a:gdLst>
                  <a:gd name="T0" fmla="*/ 0 w 37"/>
                  <a:gd name="T1" fmla="*/ 26854 h 8"/>
                  <a:gd name="T2" fmla="*/ 73773 w 37"/>
                  <a:gd name="T3" fmla="*/ 11718 h 8"/>
                  <a:gd name="T4" fmla="*/ 173318 w 37"/>
                  <a:gd name="T5" fmla="*/ 3906 h 8"/>
                  <a:gd name="T6" fmla="*/ 247091 w 37"/>
                  <a:gd name="T7" fmla="*/ 0 h 8"/>
                  <a:gd name="T8" fmla="*/ 333756 w 37"/>
                  <a:gd name="T9" fmla="*/ 3906 h 8"/>
                  <a:gd name="T10" fmla="*/ 407529 w 37"/>
                  <a:gd name="T11" fmla="*/ 15632 h 8"/>
                  <a:gd name="T12" fmla="*/ 456743 w 37"/>
                  <a:gd name="T13" fmla="*/ 22948 h 8"/>
                  <a:gd name="T14" fmla="*/ 443852 w 37"/>
                  <a:gd name="T15" fmla="*/ 30760 h 8"/>
                  <a:gd name="T16" fmla="*/ 407529 w 37"/>
                  <a:gd name="T17" fmla="*/ 19042 h 8"/>
                  <a:gd name="T18" fmla="*/ 370089 w 37"/>
                  <a:gd name="T19" fmla="*/ 19042 h 8"/>
                  <a:gd name="T20" fmla="*/ 320865 w 37"/>
                  <a:gd name="T21" fmla="*/ 19042 h 8"/>
                  <a:gd name="T22" fmla="*/ 147546 w 37"/>
                  <a:gd name="T23" fmla="*/ 19042 h 8"/>
                  <a:gd name="T24" fmla="*/ 0 w 37"/>
                  <a:gd name="T25" fmla="*/ 2685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8">
                    <a:moveTo>
                      <a:pt x="0" y="7"/>
                    </a:moveTo>
                    <a:lnTo>
                      <a:pt x="6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4"/>
                    </a:lnTo>
                    <a:lnTo>
                      <a:pt x="37" y="6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1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Freeform 235"/>
              <p:cNvSpPr>
                <a:spLocks/>
              </p:cNvSpPr>
              <p:nvPr/>
            </p:nvSpPr>
            <p:spPr bwMode="auto">
              <a:xfrm>
                <a:off x="2525" y="756"/>
                <a:ext cx="84" cy="32"/>
              </a:xfrm>
              <a:custGeom>
                <a:avLst/>
                <a:gdLst>
                  <a:gd name="T0" fmla="*/ 97241 w 8"/>
                  <a:gd name="T1" fmla="*/ 8192 h 4"/>
                  <a:gd name="T2" fmla="*/ 61415 w 8"/>
                  <a:gd name="T3" fmla="*/ 0 h 4"/>
                  <a:gd name="T4" fmla="*/ 0 w 8"/>
                  <a:gd name="T5" fmla="*/ 0 h 4"/>
                  <a:gd name="T6" fmla="*/ 37044 w 8"/>
                  <a:gd name="T7" fmla="*/ 16384 h 4"/>
                  <a:gd name="T8" fmla="*/ 61415 w 8"/>
                  <a:gd name="T9" fmla="*/ 16384 h 4"/>
                  <a:gd name="T10" fmla="*/ 85670 w 8"/>
                  <a:gd name="T11" fmla="*/ 16384 h 4"/>
                  <a:gd name="T12" fmla="*/ 97241 w 8"/>
                  <a:gd name="T13" fmla="*/ 819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Freeform 236"/>
              <p:cNvSpPr>
                <a:spLocks/>
              </p:cNvSpPr>
              <p:nvPr/>
            </p:nvSpPr>
            <p:spPr bwMode="auto">
              <a:xfrm>
                <a:off x="2072" y="1010"/>
                <a:ext cx="537" cy="388"/>
              </a:xfrm>
              <a:custGeom>
                <a:avLst/>
                <a:gdLst>
                  <a:gd name="T0" fmla="*/ 184486 w 51"/>
                  <a:gd name="T1" fmla="*/ 0 h 49"/>
                  <a:gd name="T2" fmla="*/ 184486 w 51"/>
                  <a:gd name="T3" fmla="*/ 15860 h 49"/>
                  <a:gd name="T4" fmla="*/ 135366 w 51"/>
                  <a:gd name="T5" fmla="*/ 23826 h 49"/>
                  <a:gd name="T6" fmla="*/ 49004 w 51"/>
                  <a:gd name="T7" fmla="*/ 43203 h 49"/>
                  <a:gd name="T8" fmla="*/ 12856 w 51"/>
                  <a:gd name="T9" fmla="*/ 55112 h 49"/>
                  <a:gd name="T10" fmla="*/ 0 w 51"/>
                  <a:gd name="T11" fmla="*/ 67029 h 49"/>
                  <a:gd name="T12" fmla="*/ 0 w 51"/>
                  <a:gd name="T13" fmla="*/ 86405 h 49"/>
                  <a:gd name="T14" fmla="*/ 12856 w 51"/>
                  <a:gd name="T15" fmla="*/ 94300 h 49"/>
                  <a:gd name="T16" fmla="*/ 98008 w 51"/>
                  <a:gd name="T17" fmla="*/ 133551 h 49"/>
                  <a:gd name="T18" fmla="*/ 221844 w 51"/>
                  <a:gd name="T19" fmla="*/ 165343 h 49"/>
                  <a:gd name="T20" fmla="*/ 344354 w 51"/>
                  <a:gd name="T21" fmla="*/ 184720 h 49"/>
                  <a:gd name="T22" fmla="*/ 417976 w 51"/>
                  <a:gd name="T23" fmla="*/ 192614 h 49"/>
                  <a:gd name="T24" fmla="*/ 479836 w 51"/>
                  <a:gd name="T25" fmla="*/ 192614 h 49"/>
                  <a:gd name="T26" fmla="*/ 564987 w 51"/>
                  <a:gd name="T27" fmla="*/ 176754 h 49"/>
                  <a:gd name="T28" fmla="*/ 577844 w 51"/>
                  <a:gd name="T29" fmla="*/ 157378 h 49"/>
                  <a:gd name="T30" fmla="*/ 626847 w 51"/>
                  <a:gd name="T31" fmla="*/ 94300 h 49"/>
                  <a:gd name="T32" fmla="*/ 589489 w 51"/>
                  <a:gd name="T33" fmla="*/ 86405 h 49"/>
                  <a:gd name="T34" fmla="*/ 553342 w 51"/>
                  <a:gd name="T35" fmla="*/ 118190 h 49"/>
                  <a:gd name="T36" fmla="*/ 515983 w 51"/>
                  <a:gd name="T37" fmla="*/ 161329 h 49"/>
                  <a:gd name="T38" fmla="*/ 479836 w 51"/>
                  <a:gd name="T39" fmla="*/ 172803 h 49"/>
                  <a:gd name="T40" fmla="*/ 430727 w 51"/>
                  <a:gd name="T41" fmla="*/ 176754 h 49"/>
                  <a:gd name="T42" fmla="*/ 368856 w 51"/>
                  <a:gd name="T43" fmla="*/ 168788 h 49"/>
                  <a:gd name="T44" fmla="*/ 98008 w 51"/>
                  <a:gd name="T45" fmla="*/ 94300 h 49"/>
                  <a:gd name="T46" fmla="*/ 73506 w 51"/>
                  <a:gd name="T47" fmla="*/ 78439 h 49"/>
                  <a:gd name="T48" fmla="*/ 86362 w 51"/>
                  <a:gd name="T49" fmla="*/ 59063 h 49"/>
                  <a:gd name="T50" fmla="*/ 122626 w 51"/>
                  <a:gd name="T51" fmla="*/ 51161 h 49"/>
                  <a:gd name="T52" fmla="*/ 221844 w 51"/>
                  <a:gd name="T53" fmla="*/ 23826 h 49"/>
                  <a:gd name="T54" fmla="*/ 306996 w 51"/>
                  <a:gd name="T55" fmla="*/ 31285 h 49"/>
                  <a:gd name="T56" fmla="*/ 405109 w 51"/>
                  <a:gd name="T57" fmla="*/ 35237 h 49"/>
                  <a:gd name="T58" fmla="*/ 368856 w 51"/>
                  <a:gd name="T59" fmla="*/ 7966 h 49"/>
                  <a:gd name="T60" fmla="*/ 295350 w 51"/>
                  <a:gd name="T61" fmla="*/ 7966 h 49"/>
                  <a:gd name="T62" fmla="*/ 246346 w 51"/>
                  <a:gd name="T63" fmla="*/ 3951 h 49"/>
                  <a:gd name="T64" fmla="*/ 184486 w 51"/>
                  <a:gd name="T65" fmla="*/ 0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" h="49">
                    <a:moveTo>
                      <a:pt x="15" y="0"/>
                    </a:moveTo>
                    <a:lnTo>
                      <a:pt x="15" y="4"/>
                    </a:lnTo>
                    <a:lnTo>
                      <a:pt x="11" y="6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8" y="34"/>
                    </a:lnTo>
                    <a:lnTo>
                      <a:pt x="18" y="42"/>
                    </a:lnTo>
                    <a:lnTo>
                      <a:pt x="28" y="47"/>
                    </a:lnTo>
                    <a:lnTo>
                      <a:pt x="34" y="49"/>
                    </a:lnTo>
                    <a:lnTo>
                      <a:pt x="39" y="49"/>
                    </a:lnTo>
                    <a:lnTo>
                      <a:pt x="46" y="45"/>
                    </a:lnTo>
                    <a:lnTo>
                      <a:pt x="47" y="40"/>
                    </a:lnTo>
                    <a:lnTo>
                      <a:pt x="51" y="24"/>
                    </a:lnTo>
                    <a:lnTo>
                      <a:pt x="48" y="22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9" y="44"/>
                    </a:lnTo>
                    <a:lnTo>
                      <a:pt x="35" y="45"/>
                    </a:lnTo>
                    <a:lnTo>
                      <a:pt x="30" y="43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10" y="13"/>
                    </a:lnTo>
                    <a:lnTo>
                      <a:pt x="18" y="6"/>
                    </a:lnTo>
                    <a:lnTo>
                      <a:pt x="25" y="8"/>
                    </a:lnTo>
                    <a:lnTo>
                      <a:pt x="33" y="9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Freeform 237"/>
              <p:cNvSpPr>
                <a:spLocks/>
              </p:cNvSpPr>
              <p:nvPr/>
            </p:nvSpPr>
            <p:spPr bwMode="auto">
              <a:xfrm>
                <a:off x="2420" y="1010"/>
                <a:ext cx="84" cy="6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26854 h 8"/>
                  <a:gd name="T4" fmla="*/ 48626 w 8"/>
                  <a:gd name="T5" fmla="*/ 30760 h 8"/>
                  <a:gd name="T6" fmla="*/ 97241 w 8"/>
                  <a:gd name="T7" fmla="*/ 19042 h 8"/>
                  <a:gd name="T8" fmla="*/ 97241 w 8"/>
                  <a:gd name="T9" fmla="*/ 7812 h 8"/>
                  <a:gd name="T10" fmla="*/ 61415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7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Freeform 238"/>
              <p:cNvSpPr>
                <a:spLocks/>
              </p:cNvSpPr>
              <p:nvPr/>
            </p:nvSpPr>
            <p:spPr bwMode="auto">
              <a:xfrm>
                <a:off x="2504" y="1041"/>
                <a:ext cx="295" cy="254"/>
              </a:xfrm>
              <a:custGeom>
                <a:avLst/>
                <a:gdLst>
                  <a:gd name="T0" fmla="*/ 0 w 28"/>
                  <a:gd name="T1" fmla="*/ 8001 h 32"/>
                  <a:gd name="T2" fmla="*/ 135647 w 28"/>
                  <a:gd name="T3" fmla="*/ 35536 h 32"/>
                  <a:gd name="T4" fmla="*/ 283053 w 28"/>
                  <a:gd name="T5" fmla="*/ 67540 h 32"/>
                  <a:gd name="T6" fmla="*/ 307580 w 28"/>
                  <a:gd name="T7" fmla="*/ 87511 h 32"/>
                  <a:gd name="T8" fmla="*/ 283053 w 28"/>
                  <a:gd name="T9" fmla="*/ 103013 h 32"/>
                  <a:gd name="T10" fmla="*/ 197692 w 28"/>
                  <a:gd name="T11" fmla="*/ 111014 h 32"/>
                  <a:gd name="T12" fmla="*/ 122773 w 28"/>
                  <a:gd name="T13" fmla="*/ 107045 h 32"/>
                  <a:gd name="T14" fmla="*/ 98235 w 28"/>
                  <a:gd name="T15" fmla="*/ 127016 h 32"/>
                  <a:gd name="T16" fmla="*/ 184818 w 28"/>
                  <a:gd name="T17" fmla="*/ 127016 h 32"/>
                  <a:gd name="T18" fmla="*/ 295927 w 28"/>
                  <a:gd name="T19" fmla="*/ 119015 h 32"/>
                  <a:gd name="T20" fmla="*/ 332117 w 28"/>
                  <a:gd name="T21" fmla="*/ 107045 h 32"/>
                  <a:gd name="T22" fmla="*/ 332117 w 28"/>
                  <a:gd name="T23" fmla="*/ 99044 h 32"/>
                  <a:gd name="T24" fmla="*/ 344992 w 28"/>
                  <a:gd name="T25" fmla="*/ 79510 h 32"/>
                  <a:gd name="T26" fmla="*/ 307580 w 28"/>
                  <a:gd name="T27" fmla="*/ 63508 h 32"/>
                  <a:gd name="T28" fmla="*/ 258409 w 28"/>
                  <a:gd name="T29" fmla="*/ 47506 h 32"/>
                  <a:gd name="T30" fmla="*/ 160174 w 28"/>
                  <a:gd name="T31" fmla="*/ 28035 h 32"/>
                  <a:gd name="T32" fmla="*/ 73708 w 28"/>
                  <a:gd name="T33" fmla="*/ 12033 h 32"/>
                  <a:gd name="T34" fmla="*/ 12875 w 28"/>
                  <a:gd name="T35" fmla="*/ 0 h 32"/>
                  <a:gd name="T36" fmla="*/ 0 w 28"/>
                  <a:gd name="T37" fmla="*/ 8001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32">
                    <a:moveTo>
                      <a:pt x="0" y="2"/>
                    </a:moveTo>
                    <a:lnTo>
                      <a:pt x="11" y="9"/>
                    </a:lnTo>
                    <a:lnTo>
                      <a:pt x="23" y="17"/>
                    </a:lnTo>
                    <a:lnTo>
                      <a:pt x="25" y="22"/>
                    </a:lnTo>
                    <a:lnTo>
                      <a:pt x="23" y="26"/>
                    </a:lnTo>
                    <a:lnTo>
                      <a:pt x="16" y="28"/>
                    </a:lnTo>
                    <a:lnTo>
                      <a:pt x="10" y="27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4" y="30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5" y="16"/>
                    </a:lnTo>
                    <a:lnTo>
                      <a:pt x="21" y="12"/>
                    </a:lnTo>
                    <a:lnTo>
                      <a:pt x="13" y="7"/>
                    </a:ln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9" name="Group 239"/>
            <p:cNvGrpSpPr>
              <a:grpSpLocks/>
            </p:cNvGrpSpPr>
            <p:nvPr/>
          </p:nvGrpSpPr>
          <p:grpSpPr bwMode="auto">
            <a:xfrm>
              <a:off x="3372" y="432"/>
              <a:ext cx="689" cy="956"/>
              <a:chOff x="3372" y="432"/>
              <a:chExt cx="689" cy="956"/>
            </a:xfrm>
          </p:grpSpPr>
          <p:sp>
            <p:nvSpPr>
              <p:cNvPr id="130" name="Freeform 240"/>
              <p:cNvSpPr>
                <a:spLocks noChangeAspect="1"/>
              </p:cNvSpPr>
              <p:nvPr/>
            </p:nvSpPr>
            <p:spPr bwMode="auto">
              <a:xfrm rot="349371">
                <a:off x="4027" y="706"/>
                <a:ext cx="16" cy="8"/>
              </a:xfrm>
              <a:custGeom>
                <a:avLst/>
                <a:gdLst>
                  <a:gd name="T0" fmla="*/ 0 w 24"/>
                  <a:gd name="T1" fmla="*/ 0 h 21"/>
                  <a:gd name="T2" fmla="*/ 2 w 24"/>
                  <a:gd name="T3" fmla="*/ 0 h 21"/>
                  <a:gd name="T4" fmla="*/ 4 w 24"/>
                  <a:gd name="T5" fmla="*/ 0 h 21"/>
                  <a:gd name="T6" fmla="*/ 5 w 24"/>
                  <a:gd name="T7" fmla="*/ 0 h 21"/>
                  <a:gd name="T8" fmla="*/ 5 w 2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8"/>
                    </a:moveTo>
                    <a:lnTo>
                      <a:pt x="11" y="18"/>
                    </a:lnTo>
                    <a:lnTo>
                      <a:pt x="19" y="21"/>
                    </a:lnTo>
                    <a:lnTo>
                      <a:pt x="24" y="13"/>
                    </a:lnTo>
                    <a:lnTo>
                      <a:pt x="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Freeform 241"/>
              <p:cNvSpPr>
                <a:spLocks noChangeAspect="1"/>
              </p:cNvSpPr>
              <p:nvPr/>
            </p:nvSpPr>
            <p:spPr bwMode="auto">
              <a:xfrm rot="349371">
                <a:off x="3519" y="432"/>
                <a:ext cx="524" cy="213"/>
              </a:xfrm>
              <a:custGeom>
                <a:avLst/>
                <a:gdLst>
                  <a:gd name="T0" fmla="*/ 23 w 757"/>
                  <a:gd name="T1" fmla="*/ 14 h 447"/>
                  <a:gd name="T2" fmla="*/ 5 w 757"/>
                  <a:gd name="T3" fmla="*/ 17 h 447"/>
                  <a:gd name="T4" fmla="*/ 2 w 757"/>
                  <a:gd name="T5" fmla="*/ 17 h 447"/>
                  <a:gd name="T6" fmla="*/ 0 w 757"/>
                  <a:gd name="T7" fmla="*/ 18 h 447"/>
                  <a:gd name="T8" fmla="*/ 2 w 757"/>
                  <a:gd name="T9" fmla="*/ 20 h 447"/>
                  <a:gd name="T10" fmla="*/ 5 w 757"/>
                  <a:gd name="T11" fmla="*/ 20 h 447"/>
                  <a:gd name="T12" fmla="*/ 9 w 757"/>
                  <a:gd name="T13" fmla="*/ 21 h 447"/>
                  <a:gd name="T14" fmla="*/ 26 w 757"/>
                  <a:gd name="T15" fmla="*/ 21 h 447"/>
                  <a:gd name="T16" fmla="*/ 25 w 757"/>
                  <a:gd name="T17" fmla="*/ 20 h 447"/>
                  <a:gd name="T18" fmla="*/ 26 w 757"/>
                  <a:gd name="T19" fmla="*/ 19 h 447"/>
                  <a:gd name="T20" fmla="*/ 30 w 757"/>
                  <a:gd name="T21" fmla="*/ 18 h 447"/>
                  <a:gd name="T22" fmla="*/ 34 w 757"/>
                  <a:gd name="T23" fmla="*/ 17 h 447"/>
                  <a:gd name="T24" fmla="*/ 59 w 757"/>
                  <a:gd name="T25" fmla="*/ 17 h 447"/>
                  <a:gd name="T26" fmla="*/ 83 w 757"/>
                  <a:gd name="T27" fmla="*/ 18 h 447"/>
                  <a:gd name="T28" fmla="*/ 107 w 757"/>
                  <a:gd name="T29" fmla="*/ 20 h 447"/>
                  <a:gd name="T30" fmla="*/ 131 w 757"/>
                  <a:gd name="T31" fmla="*/ 21 h 447"/>
                  <a:gd name="T32" fmla="*/ 159 w 757"/>
                  <a:gd name="T33" fmla="*/ 23 h 447"/>
                  <a:gd name="T34" fmla="*/ 166 w 757"/>
                  <a:gd name="T35" fmla="*/ 21 h 447"/>
                  <a:gd name="T36" fmla="*/ 171 w 757"/>
                  <a:gd name="T37" fmla="*/ 19 h 447"/>
                  <a:gd name="T38" fmla="*/ 174 w 757"/>
                  <a:gd name="T39" fmla="*/ 15 h 447"/>
                  <a:gd name="T40" fmla="*/ 173 w 757"/>
                  <a:gd name="T41" fmla="*/ 14 h 447"/>
                  <a:gd name="T42" fmla="*/ 170 w 757"/>
                  <a:gd name="T43" fmla="*/ 11 h 447"/>
                  <a:gd name="T44" fmla="*/ 166 w 757"/>
                  <a:gd name="T45" fmla="*/ 10 h 447"/>
                  <a:gd name="T46" fmla="*/ 161 w 757"/>
                  <a:gd name="T47" fmla="*/ 8 h 447"/>
                  <a:gd name="T48" fmla="*/ 154 w 757"/>
                  <a:gd name="T49" fmla="*/ 7 h 447"/>
                  <a:gd name="T50" fmla="*/ 144 w 757"/>
                  <a:gd name="T51" fmla="*/ 5 h 447"/>
                  <a:gd name="T52" fmla="*/ 132 w 757"/>
                  <a:gd name="T53" fmla="*/ 3 h 447"/>
                  <a:gd name="T54" fmla="*/ 120 w 757"/>
                  <a:gd name="T55" fmla="*/ 1 h 447"/>
                  <a:gd name="T56" fmla="*/ 107 w 757"/>
                  <a:gd name="T57" fmla="*/ 0 h 447"/>
                  <a:gd name="T58" fmla="*/ 93 w 757"/>
                  <a:gd name="T59" fmla="*/ 0 h 447"/>
                  <a:gd name="T60" fmla="*/ 80 w 757"/>
                  <a:gd name="T61" fmla="*/ 0 h 447"/>
                  <a:gd name="T62" fmla="*/ 66 w 757"/>
                  <a:gd name="T63" fmla="*/ 0 h 447"/>
                  <a:gd name="T64" fmla="*/ 53 w 757"/>
                  <a:gd name="T65" fmla="*/ 1 h 447"/>
                  <a:gd name="T66" fmla="*/ 39 w 757"/>
                  <a:gd name="T67" fmla="*/ 2 h 447"/>
                  <a:gd name="T68" fmla="*/ 33 w 757"/>
                  <a:gd name="T69" fmla="*/ 3 h 447"/>
                  <a:gd name="T70" fmla="*/ 28 w 757"/>
                  <a:gd name="T71" fmla="*/ 5 h 447"/>
                  <a:gd name="T72" fmla="*/ 24 w 757"/>
                  <a:gd name="T73" fmla="*/ 6 h 447"/>
                  <a:gd name="T74" fmla="*/ 23 w 757"/>
                  <a:gd name="T75" fmla="*/ 8 h 447"/>
                  <a:gd name="T76" fmla="*/ 23 w 757"/>
                  <a:gd name="T77" fmla="*/ 10 h 447"/>
                  <a:gd name="T78" fmla="*/ 23 w 757"/>
                  <a:gd name="T79" fmla="*/ 14 h 4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57" h="447">
                    <a:moveTo>
                      <a:pt x="98" y="283"/>
                    </a:moveTo>
                    <a:lnTo>
                      <a:pt x="21" y="322"/>
                    </a:lnTo>
                    <a:lnTo>
                      <a:pt x="8" y="336"/>
                    </a:lnTo>
                    <a:lnTo>
                      <a:pt x="0" y="351"/>
                    </a:lnTo>
                    <a:lnTo>
                      <a:pt x="8" y="375"/>
                    </a:lnTo>
                    <a:lnTo>
                      <a:pt x="21" y="394"/>
                    </a:lnTo>
                    <a:lnTo>
                      <a:pt x="39" y="407"/>
                    </a:lnTo>
                    <a:lnTo>
                      <a:pt x="111" y="407"/>
                    </a:lnTo>
                    <a:lnTo>
                      <a:pt x="108" y="383"/>
                    </a:lnTo>
                    <a:lnTo>
                      <a:pt x="116" y="359"/>
                    </a:lnTo>
                    <a:lnTo>
                      <a:pt x="129" y="341"/>
                    </a:lnTo>
                    <a:lnTo>
                      <a:pt x="148" y="328"/>
                    </a:lnTo>
                    <a:lnTo>
                      <a:pt x="256" y="333"/>
                    </a:lnTo>
                    <a:lnTo>
                      <a:pt x="362" y="349"/>
                    </a:lnTo>
                    <a:lnTo>
                      <a:pt x="468" y="375"/>
                    </a:lnTo>
                    <a:lnTo>
                      <a:pt x="571" y="407"/>
                    </a:lnTo>
                    <a:lnTo>
                      <a:pt x="693" y="447"/>
                    </a:lnTo>
                    <a:lnTo>
                      <a:pt x="725" y="404"/>
                    </a:lnTo>
                    <a:lnTo>
                      <a:pt x="746" y="354"/>
                    </a:lnTo>
                    <a:lnTo>
                      <a:pt x="757" y="301"/>
                    </a:lnTo>
                    <a:lnTo>
                      <a:pt x="754" y="262"/>
                    </a:lnTo>
                    <a:lnTo>
                      <a:pt x="743" y="224"/>
                    </a:lnTo>
                    <a:lnTo>
                      <a:pt x="725" y="187"/>
                    </a:lnTo>
                    <a:lnTo>
                      <a:pt x="701" y="156"/>
                    </a:lnTo>
                    <a:lnTo>
                      <a:pt x="672" y="129"/>
                    </a:lnTo>
                    <a:lnTo>
                      <a:pt x="627" y="90"/>
                    </a:lnTo>
                    <a:lnTo>
                      <a:pt x="577" y="55"/>
                    </a:lnTo>
                    <a:lnTo>
                      <a:pt x="524" y="31"/>
                    </a:lnTo>
                    <a:lnTo>
                      <a:pt x="465" y="13"/>
                    </a:lnTo>
                    <a:lnTo>
                      <a:pt x="407" y="2"/>
                    </a:lnTo>
                    <a:lnTo>
                      <a:pt x="346" y="0"/>
                    </a:lnTo>
                    <a:lnTo>
                      <a:pt x="288" y="7"/>
                    </a:lnTo>
                    <a:lnTo>
                      <a:pt x="230" y="23"/>
                    </a:lnTo>
                    <a:lnTo>
                      <a:pt x="174" y="45"/>
                    </a:lnTo>
                    <a:lnTo>
                      <a:pt x="145" y="66"/>
                    </a:lnTo>
                    <a:lnTo>
                      <a:pt x="121" y="90"/>
                    </a:lnTo>
                    <a:lnTo>
                      <a:pt x="106" y="121"/>
                    </a:lnTo>
                    <a:lnTo>
                      <a:pt x="98" y="153"/>
                    </a:lnTo>
                    <a:lnTo>
                      <a:pt x="98" y="187"/>
                    </a:lnTo>
                    <a:lnTo>
                      <a:pt x="98" y="2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Freeform 242"/>
              <p:cNvSpPr>
                <a:spLocks noChangeAspect="1"/>
              </p:cNvSpPr>
              <p:nvPr/>
            </p:nvSpPr>
            <p:spPr bwMode="auto">
              <a:xfrm rot="349371">
                <a:off x="3519" y="569"/>
                <a:ext cx="105" cy="31"/>
              </a:xfrm>
              <a:custGeom>
                <a:avLst/>
                <a:gdLst>
                  <a:gd name="T0" fmla="*/ 0 w 158"/>
                  <a:gd name="T1" fmla="*/ 5 h 56"/>
                  <a:gd name="T2" fmla="*/ 1 w 158"/>
                  <a:gd name="T3" fmla="*/ 3 h 56"/>
                  <a:gd name="T4" fmla="*/ 3 w 158"/>
                  <a:gd name="T5" fmla="*/ 2 h 56"/>
                  <a:gd name="T6" fmla="*/ 7 w 158"/>
                  <a:gd name="T7" fmla="*/ 1 h 56"/>
                  <a:gd name="T8" fmla="*/ 11 w 158"/>
                  <a:gd name="T9" fmla="*/ 0 h 56"/>
                  <a:gd name="T10" fmla="*/ 15 w 158"/>
                  <a:gd name="T11" fmla="*/ 0 h 56"/>
                  <a:gd name="T12" fmla="*/ 31 w 15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8" h="56">
                    <a:moveTo>
                      <a:pt x="0" y="56"/>
                    </a:moveTo>
                    <a:lnTo>
                      <a:pt x="5" y="37"/>
                    </a:lnTo>
                    <a:lnTo>
                      <a:pt x="18" y="19"/>
                    </a:lnTo>
                    <a:lnTo>
                      <a:pt x="34" y="6"/>
                    </a:lnTo>
                    <a:lnTo>
                      <a:pt x="55" y="0"/>
                    </a:lnTo>
                    <a:lnTo>
                      <a:pt x="76" y="0"/>
                    </a:lnTo>
                    <a:lnTo>
                      <a:pt x="1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Freeform 243"/>
              <p:cNvSpPr>
                <a:spLocks noChangeAspect="1"/>
              </p:cNvSpPr>
              <p:nvPr/>
            </p:nvSpPr>
            <p:spPr bwMode="auto">
              <a:xfrm rot="349371">
                <a:off x="3589" y="554"/>
                <a:ext cx="314" cy="61"/>
              </a:xfrm>
              <a:custGeom>
                <a:avLst/>
                <a:gdLst>
                  <a:gd name="T0" fmla="*/ 0 w 460"/>
                  <a:gd name="T1" fmla="*/ 1 h 135"/>
                  <a:gd name="T2" fmla="*/ 11 w 460"/>
                  <a:gd name="T3" fmla="*/ 0 h 135"/>
                  <a:gd name="T4" fmla="*/ 23 w 460"/>
                  <a:gd name="T5" fmla="*/ 0 h 135"/>
                  <a:gd name="T6" fmla="*/ 35 w 460"/>
                  <a:gd name="T7" fmla="*/ 0 h 135"/>
                  <a:gd name="T8" fmla="*/ 47 w 460"/>
                  <a:gd name="T9" fmla="*/ 0 h 135"/>
                  <a:gd name="T10" fmla="*/ 61 w 460"/>
                  <a:gd name="T11" fmla="*/ 1 h 135"/>
                  <a:gd name="T12" fmla="*/ 75 w 460"/>
                  <a:gd name="T13" fmla="*/ 2 h 135"/>
                  <a:gd name="T14" fmla="*/ 89 w 460"/>
                  <a:gd name="T15" fmla="*/ 4 h 135"/>
                  <a:gd name="T16" fmla="*/ 100 w 460"/>
                  <a:gd name="T17" fmla="*/ 6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0" h="135">
                    <a:moveTo>
                      <a:pt x="0" y="32"/>
                    </a:moveTo>
                    <a:lnTo>
                      <a:pt x="50" y="13"/>
                    </a:lnTo>
                    <a:lnTo>
                      <a:pt x="106" y="3"/>
                    </a:lnTo>
                    <a:lnTo>
                      <a:pt x="161" y="0"/>
                    </a:lnTo>
                    <a:lnTo>
                      <a:pt x="217" y="5"/>
                    </a:lnTo>
                    <a:lnTo>
                      <a:pt x="283" y="26"/>
                    </a:lnTo>
                    <a:lnTo>
                      <a:pt x="346" y="53"/>
                    </a:lnTo>
                    <a:lnTo>
                      <a:pt x="407" y="90"/>
                    </a:lnTo>
                    <a:lnTo>
                      <a:pt x="460" y="1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Freeform 244"/>
              <p:cNvSpPr>
                <a:spLocks noChangeAspect="1"/>
              </p:cNvSpPr>
              <p:nvPr/>
            </p:nvSpPr>
            <p:spPr bwMode="auto">
              <a:xfrm rot="349371">
                <a:off x="3632" y="439"/>
                <a:ext cx="36" cy="107"/>
              </a:xfrm>
              <a:custGeom>
                <a:avLst/>
                <a:gdLst>
                  <a:gd name="T0" fmla="*/ 13 w 51"/>
                  <a:gd name="T1" fmla="*/ 0 h 230"/>
                  <a:gd name="T2" fmla="*/ 6 w 51"/>
                  <a:gd name="T3" fmla="*/ 1 h 230"/>
                  <a:gd name="T4" fmla="*/ 3 w 51"/>
                  <a:gd name="T5" fmla="*/ 3 h 230"/>
                  <a:gd name="T6" fmla="*/ 1 w 51"/>
                  <a:gd name="T7" fmla="*/ 5 h 230"/>
                  <a:gd name="T8" fmla="*/ 0 w 51"/>
                  <a:gd name="T9" fmla="*/ 6 h 230"/>
                  <a:gd name="T10" fmla="*/ 0 w 51"/>
                  <a:gd name="T11" fmla="*/ 11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230">
                    <a:moveTo>
                      <a:pt x="51" y="0"/>
                    </a:moveTo>
                    <a:lnTo>
                      <a:pt x="27" y="29"/>
                    </a:lnTo>
                    <a:lnTo>
                      <a:pt x="11" y="61"/>
                    </a:lnTo>
                    <a:lnTo>
                      <a:pt x="3" y="98"/>
                    </a:lnTo>
                    <a:lnTo>
                      <a:pt x="0" y="135"/>
                    </a:lnTo>
                    <a:lnTo>
                      <a:pt x="0" y="2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Freeform 245"/>
              <p:cNvSpPr>
                <a:spLocks noChangeAspect="1"/>
              </p:cNvSpPr>
              <p:nvPr/>
            </p:nvSpPr>
            <p:spPr bwMode="auto">
              <a:xfrm rot="349371">
                <a:off x="3790" y="478"/>
                <a:ext cx="149" cy="99"/>
              </a:xfrm>
              <a:custGeom>
                <a:avLst/>
                <a:gdLst>
                  <a:gd name="T0" fmla="*/ 48 w 217"/>
                  <a:gd name="T1" fmla="*/ 0 h 204"/>
                  <a:gd name="T2" fmla="*/ 38 w 217"/>
                  <a:gd name="T3" fmla="*/ 0 h 204"/>
                  <a:gd name="T4" fmla="*/ 30 w 217"/>
                  <a:gd name="T5" fmla="*/ 1 h 204"/>
                  <a:gd name="T6" fmla="*/ 22 w 217"/>
                  <a:gd name="T7" fmla="*/ 2 h 204"/>
                  <a:gd name="T8" fmla="*/ 15 w 217"/>
                  <a:gd name="T9" fmla="*/ 4 h 204"/>
                  <a:gd name="T10" fmla="*/ 10 w 217"/>
                  <a:gd name="T11" fmla="*/ 6 h 204"/>
                  <a:gd name="T12" fmla="*/ 0 w 217"/>
                  <a:gd name="T13" fmla="*/ 11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7" h="204">
                    <a:moveTo>
                      <a:pt x="217" y="0"/>
                    </a:moveTo>
                    <a:lnTo>
                      <a:pt x="174" y="5"/>
                    </a:lnTo>
                    <a:lnTo>
                      <a:pt x="135" y="21"/>
                    </a:lnTo>
                    <a:lnTo>
                      <a:pt x="98" y="42"/>
                    </a:lnTo>
                    <a:lnTo>
                      <a:pt x="68" y="71"/>
                    </a:lnTo>
                    <a:lnTo>
                      <a:pt x="45" y="108"/>
                    </a:lnTo>
                    <a:lnTo>
                      <a:pt x="0" y="2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Freeform 246"/>
              <p:cNvSpPr>
                <a:spLocks noChangeAspect="1"/>
              </p:cNvSpPr>
              <p:nvPr/>
            </p:nvSpPr>
            <p:spPr bwMode="auto">
              <a:xfrm rot="349371">
                <a:off x="3650" y="462"/>
                <a:ext cx="219" cy="31"/>
              </a:xfrm>
              <a:custGeom>
                <a:avLst/>
                <a:gdLst>
                  <a:gd name="T0" fmla="*/ 0 w 318"/>
                  <a:gd name="T1" fmla="*/ 2 h 58"/>
                  <a:gd name="T2" fmla="*/ 11 w 318"/>
                  <a:gd name="T3" fmla="*/ 1 h 58"/>
                  <a:gd name="T4" fmla="*/ 22 w 318"/>
                  <a:gd name="T5" fmla="*/ 0 h 58"/>
                  <a:gd name="T6" fmla="*/ 34 w 318"/>
                  <a:gd name="T7" fmla="*/ 0 h 58"/>
                  <a:gd name="T8" fmla="*/ 45 w 318"/>
                  <a:gd name="T9" fmla="*/ 1 h 58"/>
                  <a:gd name="T10" fmla="*/ 56 w 318"/>
                  <a:gd name="T11" fmla="*/ 2 h 58"/>
                  <a:gd name="T12" fmla="*/ 72 w 318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8" h="58">
                    <a:moveTo>
                      <a:pt x="0" y="21"/>
                    </a:moveTo>
                    <a:lnTo>
                      <a:pt x="48" y="5"/>
                    </a:lnTo>
                    <a:lnTo>
                      <a:pt x="98" y="0"/>
                    </a:lnTo>
                    <a:lnTo>
                      <a:pt x="151" y="0"/>
                    </a:lnTo>
                    <a:lnTo>
                      <a:pt x="202" y="11"/>
                    </a:lnTo>
                    <a:lnTo>
                      <a:pt x="249" y="29"/>
                    </a:lnTo>
                    <a:lnTo>
                      <a:pt x="318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Freeform 247"/>
              <p:cNvSpPr>
                <a:spLocks noChangeAspect="1"/>
              </p:cNvSpPr>
              <p:nvPr/>
            </p:nvSpPr>
            <p:spPr bwMode="auto">
              <a:xfrm rot="349371">
                <a:off x="3817" y="546"/>
                <a:ext cx="201" cy="76"/>
              </a:xfrm>
              <a:custGeom>
                <a:avLst/>
                <a:gdLst>
                  <a:gd name="T0" fmla="*/ 0 w 299"/>
                  <a:gd name="T1" fmla="*/ 0 h 153"/>
                  <a:gd name="T2" fmla="*/ 19 w 299"/>
                  <a:gd name="T3" fmla="*/ 3 h 153"/>
                  <a:gd name="T4" fmla="*/ 39 w 299"/>
                  <a:gd name="T5" fmla="*/ 7 h 153"/>
                  <a:gd name="T6" fmla="*/ 61 w 299"/>
                  <a:gd name="T7" fmla="*/ 9 h 1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9" h="153">
                    <a:moveTo>
                      <a:pt x="0" y="0"/>
                    </a:moveTo>
                    <a:lnTo>
                      <a:pt x="95" y="55"/>
                    </a:lnTo>
                    <a:lnTo>
                      <a:pt x="191" y="116"/>
                    </a:lnTo>
                    <a:lnTo>
                      <a:pt x="299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Freeform 248"/>
              <p:cNvSpPr>
                <a:spLocks noChangeAspect="1"/>
              </p:cNvSpPr>
              <p:nvPr/>
            </p:nvSpPr>
            <p:spPr bwMode="auto">
              <a:xfrm rot="349371">
                <a:off x="3537" y="584"/>
                <a:ext cx="506" cy="305"/>
              </a:xfrm>
              <a:custGeom>
                <a:avLst/>
                <a:gdLst>
                  <a:gd name="T0" fmla="*/ 20 w 741"/>
                  <a:gd name="T1" fmla="*/ 0 h 630"/>
                  <a:gd name="T2" fmla="*/ 16 w 741"/>
                  <a:gd name="T3" fmla="*/ 1 h 630"/>
                  <a:gd name="T4" fmla="*/ 12 w 741"/>
                  <a:gd name="T5" fmla="*/ 3 h 630"/>
                  <a:gd name="T6" fmla="*/ 12 w 741"/>
                  <a:gd name="T7" fmla="*/ 5 h 630"/>
                  <a:gd name="T8" fmla="*/ 14 w 741"/>
                  <a:gd name="T9" fmla="*/ 7 h 630"/>
                  <a:gd name="T10" fmla="*/ 8 w 741"/>
                  <a:gd name="T11" fmla="*/ 8 h 630"/>
                  <a:gd name="T12" fmla="*/ 3 w 741"/>
                  <a:gd name="T13" fmla="*/ 9 h 630"/>
                  <a:gd name="T14" fmla="*/ 1 w 741"/>
                  <a:gd name="T15" fmla="*/ 11 h 630"/>
                  <a:gd name="T16" fmla="*/ 0 w 741"/>
                  <a:gd name="T17" fmla="*/ 12 h 630"/>
                  <a:gd name="T18" fmla="*/ 1 w 741"/>
                  <a:gd name="T19" fmla="*/ 14 h 630"/>
                  <a:gd name="T20" fmla="*/ 5 w 741"/>
                  <a:gd name="T21" fmla="*/ 15 h 630"/>
                  <a:gd name="T22" fmla="*/ 10 w 741"/>
                  <a:gd name="T23" fmla="*/ 16 h 630"/>
                  <a:gd name="T24" fmla="*/ 16 w 741"/>
                  <a:gd name="T25" fmla="*/ 17 h 630"/>
                  <a:gd name="T26" fmla="*/ 15 w 741"/>
                  <a:gd name="T27" fmla="*/ 19 h 630"/>
                  <a:gd name="T28" fmla="*/ 16 w 741"/>
                  <a:gd name="T29" fmla="*/ 21 h 630"/>
                  <a:gd name="T30" fmla="*/ 17 w 741"/>
                  <a:gd name="T31" fmla="*/ 23 h 630"/>
                  <a:gd name="T32" fmla="*/ 20 w 741"/>
                  <a:gd name="T33" fmla="*/ 25 h 630"/>
                  <a:gd name="T34" fmla="*/ 26 w 741"/>
                  <a:gd name="T35" fmla="*/ 27 h 630"/>
                  <a:gd name="T36" fmla="*/ 33 w 741"/>
                  <a:gd name="T37" fmla="*/ 28 h 630"/>
                  <a:gd name="T38" fmla="*/ 42 w 741"/>
                  <a:gd name="T39" fmla="*/ 29 h 630"/>
                  <a:gd name="T40" fmla="*/ 50 w 741"/>
                  <a:gd name="T41" fmla="*/ 30 h 630"/>
                  <a:gd name="T42" fmla="*/ 59 w 741"/>
                  <a:gd name="T43" fmla="*/ 30 h 630"/>
                  <a:gd name="T44" fmla="*/ 58 w 741"/>
                  <a:gd name="T45" fmla="*/ 31 h 630"/>
                  <a:gd name="T46" fmla="*/ 58 w 741"/>
                  <a:gd name="T47" fmla="*/ 32 h 630"/>
                  <a:gd name="T48" fmla="*/ 63 w 741"/>
                  <a:gd name="T49" fmla="*/ 34 h 630"/>
                  <a:gd name="T50" fmla="*/ 68 w 741"/>
                  <a:gd name="T51" fmla="*/ 34 h 630"/>
                  <a:gd name="T52" fmla="*/ 74 w 741"/>
                  <a:gd name="T53" fmla="*/ 35 h 630"/>
                  <a:gd name="T54" fmla="*/ 82 w 741"/>
                  <a:gd name="T55" fmla="*/ 34 h 630"/>
                  <a:gd name="T56" fmla="*/ 87 w 741"/>
                  <a:gd name="T57" fmla="*/ 33 h 630"/>
                  <a:gd name="T58" fmla="*/ 87 w 741"/>
                  <a:gd name="T59" fmla="*/ 30 h 630"/>
                  <a:gd name="T60" fmla="*/ 97 w 741"/>
                  <a:gd name="T61" fmla="*/ 28 h 630"/>
                  <a:gd name="T62" fmla="*/ 105 w 741"/>
                  <a:gd name="T63" fmla="*/ 26 h 630"/>
                  <a:gd name="T64" fmla="*/ 112 w 741"/>
                  <a:gd name="T65" fmla="*/ 24 h 630"/>
                  <a:gd name="T66" fmla="*/ 117 w 741"/>
                  <a:gd name="T67" fmla="*/ 22 h 630"/>
                  <a:gd name="T68" fmla="*/ 126 w 741"/>
                  <a:gd name="T69" fmla="*/ 22 h 630"/>
                  <a:gd name="T70" fmla="*/ 134 w 741"/>
                  <a:gd name="T71" fmla="*/ 21 h 630"/>
                  <a:gd name="T72" fmla="*/ 142 w 741"/>
                  <a:gd name="T73" fmla="*/ 21 h 630"/>
                  <a:gd name="T74" fmla="*/ 148 w 741"/>
                  <a:gd name="T75" fmla="*/ 19 h 630"/>
                  <a:gd name="T76" fmla="*/ 154 w 741"/>
                  <a:gd name="T77" fmla="*/ 17 h 630"/>
                  <a:gd name="T78" fmla="*/ 158 w 741"/>
                  <a:gd name="T79" fmla="*/ 15 h 630"/>
                  <a:gd name="T80" fmla="*/ 160 w 741"/>
                  <a:gd name="T81" fmla="*/ 14 h 630"/>
                  <a:gd name="T82" fmla="*/ 161 w 741"/>
                  <a:gd name="T83" fmla="*/ 12 h 630"/>
                  <a:gd name="T84" fmla="*/ 161 w 741"/>
                  <a:gd name="T85" fmla="*/ 11 h 630"/>
                  <a:gd name="T86" fmla="*/ 158 w 741"/>
                  <a:gd name="T87" fmla="*/ 9 h 630"/>
                  <a:gd name="T88" fmla="*/ 155 w 741"/>
                  <a:gd name="T89" fmla="*/ 8 h 630"/>
                  <a:gd name="T90" fmla="*/ 150 w 741"/>
                  <a:gd name="T91" fmla="*/ 7 h 630"/>
                  <a:gd name="T92" fmla="*/ 143 w 741"/>
                  <a:gd name="T93" fmla="*/ 6 h 630"/>
                  <a:gd name="T94" fmla="*/ 136 w 741"/>
                  <a:gd name="T95" fmla="*/ 7 h 630"/>
                  <a:gd name="T96" fmla="*/ 130 w 741"/>
                  <a:gd name="T97" fmla="*/ 7 h 630"/>
                  <a:gd name="T98" fmla="*/ 126 w 741"/>
                  <a:gd name="T99" fmla="*/ 8 h 630"/>
                  <a:gd name="T100" fmla="*/ 122 w 741"/>
                  <a:gd name="T101" fmla="*/ 12 h 630"/>
                  <a:gd name="T102" fmla="*/ 113 w 741"/>
                  <a:gd name="T103" fmla="*/ 12 h 630"/>
                  <a:gd name="T104" fmla="*/ 115 w 741"/>
                  <a:gd name="T105" fmla="*/ 10 h 630"/>
                  <a:gd name="T106" fmla="*/ 115 w 741"/>
                  <a:gd name="T107" fmla="*/ 8 h 630"/>
                  <a:gd name="T108" fmla="*/ 113 w 741"/>
                  <a:gd name="T109" fmla="*/ 6 h 630"/>
                  <a:gd name="T110" fmla="*/ 113 w 741"/>
                  <a:gd name="T111" fmla="*/ 5 h 630"/>
                  <a:gd name="T112" fmla="*/ 111 w 741"/>
                  <a:gd name="T113" fmla="*/ 4 h 630"/>
                  <a:gd name="T114" fmla="*/ 108 w 741"/>
                  <a:gd name="T115" fmla="*/ 3 h 630"/>
                  <a:gd name="T116" fmla="*/ 89 w 741"/>
                  <a:gd name="T117" fmla="*/ 2 h 630"/>
                  <a:gd name="T118" fmla="*/ 70 w 741"/>
                  <a:gd name="T119" fmla="*/ 1 h 630"/>
                  <a:gd name="T120" fmla="*/ 51 w 741"/>
                  <a:gd name="T121" fmla="*/ 0 h 630"/>
                  <a:gd name="T122" fmla="*/ 31 w 741"/>
                  <a:gd name="T123" fmla="*/ 0 h 630"/>
                  <a:gd name="T124" fmla="*/ 20 w 741"/>
                  <a:gd name="T125" fmla="*/ 0 h 6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41" h="630">
                    <a:moveTo>
                      <a:pt x="93" y="0"/>
                    </a:moveTo>
                    <a:lnTo>
                      <a:pt x="71" y="26"/>
                    </a:lnTo>
                    <a:lnTo>
                      <a:pt x="58" y="58"/>
                    </a:lnTo>
                    <a:lnTo>
                      <a:pt x="56" y="90"/>
                    </a:lnTo>
                    <a:lnTo>
                      <a:pt x="64" y="124"/>
                    </a:lnTo>
                    <a:lnTo>
                      <a:pt x="37" y="140"/>
                    </a:lnTo>
                    <a:lnTo>
                      <a:pt x="16" y="161"/>
                    </a:lnTo>
                    <a:lnTo>
                      <a:pt x="3" y="190"/>
                    </a:lnTo>
                    <a:lnTo>
                      <a:pt x="0" y="222"/>
                    </a:lnTo>
                    <a:lnTo>
                      <a:pt x="5" y="254"/>
                    </a:lnTo>
                    <a:lnTo>
                      <a:pt x="21" y="280"/>
                    </a:lnTo>
                    <a:lnTo>
                      <a:pt x="45" y="301"/>
                    </a:lnTo>
                    <a:lnTo>
                      <a:pt x="71" y="315"/>
                    </a:lnTo>
                    <a:lnTo>
                      <a:pt x="69" y="349"/>
                    </a:lnTo>
                    <a:lnTo>
                      <a:pt x="71" y="383"/>
                    </a:lnTo>
                    <a:lnTo>
                      <a:pt x="79" y="415"/>
                    </a:lnTo>
                    <a:lnTo>
                      <a:pt x="93" y="447"/>
                    </a:lnTo>
                    <a:lnTo>
                      <a:pt x="119" y="481"/>
                    </a:lnTo>
                    <a:lnTo>
                      <a:pt x="151" y="508"/>
                    </a:lnTo>
                    <a:lnTo>
                      <a:pt x="191" y="526"/>
                    </a:lnTo>
                    <a:lnTo>
                      <a:pt x="230" y="534"/>
                    </a:lnTo>
                    <a:lnTo>
                      <a:pt x="273" y="537"/>
                    </a:lnTo>
                    <a:lnTo>
                      <a:pt x="265" y="563"/>
                    </a:lnTo>
                    <a:lnTo>
                      <a:pt x="265" y="592"/>
                    </a:lnTo>
                    <a:lnTo>
                      <a:pt x="288" y="614"/>
                    </a:lnTo>
                    <a:lnTo>
                      <a:pt x="315" y="627"/>
                    </a:lnTo>
                    <a:lnTo>
                      <a:pt x="344" y="630"/>
                    </a:lnTo>
                    <a:lnTo>
                      <a:pt x="376" y="624"/>
                    </a:lnTo>
                    <a:lnTo>
                      <a:pt x="400" y="608"/>
                    </a:lnTo>
                    <a:lnTo>
                      <a:pt x="400" y="532"/>
                    </a:lnTo>
                    <a:lnTo>
                      <a:pt x="445" y="505"/>
                    </a:lnTo>
                    <a:lnTo>
                      <a:pt x="482" y="473"/>
                    </a:lnTo>
                    <a:lnTo>
                      <a:pt x="516" y="434"/>
                    </a:lnTo>
                    <a:lnTo>
                      <a:pt x="540" y="391"/>
                    </a:lnTo>
                    <a:lnTo>
                      <a:pt x="580" y="394"/>
                    </a:lnTo>
                    <a:lnTo>
                      <a:pt x="617" y="389"/>
                    </a:lnTo>
                    <a:lnTo>
                      <a:pt x="654" y="373"/>
                    </a:lnTo>
                    <a:lnTo>
                      <a:pt x="683" y="349"/>
                    </a:lnTo>
                    <a:lnTo>
                      <a:pt x="709" y="320"/>
                    </a:lnTo>
                    <a:lnTo>
                      <a:pt x="725" y="285"/>
                    </a:lnTo>
                    <a:lnTo>
                      <a:pt x="733" y="248"/>
                    </a:lnTo>
                    <a:lnTo>
                      <a:pt x="741" y="219"/>
                    </a:lnTo>
                    <a:lnTo>
                      <a:pt x="741" y="190"/>
                    </a:lnTo>
                    <a:lnTo>
                      <a:pt x="730" y="161"/>
                    </a:lnTo>
                    <a:lnTo>
                      <a:pt x="712" y="140"/>
                    </a:lnTo>
                    <a:lnTo>
                      <a:pt x="685" y="124"/>
                    </a:lnTo>
                    <a:lnTo>
                      <a:pt x="659" y="116"/>
                    </a:lnTo>
                    <a:lnTo>
                      <a:pt x="627" y="119"/>
                    </a:lnTo>
                    <a:lnTo>
                      <a:pt x="601" y="132"/>
                    </a:lnTo>
                    <a:lnTo>
                      <a:pt x="580" y="153"/>
                    </a:lnTo>
                    <a:lnTo>
                      <a:pt x="561" y="222"/>
                    </a:lnTo>
                    <a:lnTo>
                      <a:pt x="521" y="222"/>
                    </a:lnTo>
                    <a:lnTo>
                      <a:pt x="529" y="185"/>
                    </a:lnTo>
                    <a:lnTo>
                      <a:pt x="529" y="151"/>
                    </a:lnTo>
                    <a:lnTo>
                      <a:pt x="521" y="113"/>
                    </a:lnTo>
                    <a:lnTo>
                      <a:pt x="521" y="92"/>
                    </a:lnTo>
                    <a:lnTo>
                      <a:pt x="511" y="76"/>
                    </a:lnTo>
                    <a:lnTo>
                      <a:pt x="495" y="63"/>
                    </a:lnTo>
                    <a:lnTo>
                      <a:pt x="410" y="37"/>
                    </a:lnTo>
                    <a:lnTo>
                      <a:pt x="323" y="18"/>
                    </a:lnTo>
                    <a:lnTo>
                      <a:pt x="236" y="5"/>
                    </a:lnTo>
                    <a:lnTo>
                      <a:pt x="14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Freeform 249"/>
              <p:cNvSpPr>
                <a:spLocks noChangeAspect="1"/>
              </p:cNvSpPr>
              <p:nvPr/>
            </p:nvSpPr>
            <p:spPr bwMode="auto">
              <a:xfrm rot="349371">
                <a:off x="3939" y="714"/>
                <a:ext cx="25" cy="30"/>
              </a:xfrm>
              <a:custGeom>
                <a:avLst/>
                <a:gdLst>
                  <a:gd name="T0" fmla="*/ 2 w 45"/>
                  <a:gd name="T1" fmla="*/ 0 h 71"/>
                  <a:gd name="T2" fmla="*/ 2 w 45"/>
                  <a:gd name="T3" fmla="*/ 0 h 71"/>
                  <a:gd name="T4" fmla="*/ 4 w 45"/>
                  <a:gd name="T5" fmla="*/ 0 h 71"/>
                  <a:gd name="T6" fmla="*/ 4 w 45"/>
                  <a:gd name="T7" fmla="*/ 0 h 71"/>
                  <a:gd name="T8" fmla="*/ 4 w 45"/>
                  <a:gd name="T9" fmla="*/ 1 h 71"/>
                  <a:gd name="T10" fmla="*/ 4 w 45"/>
                  <a:gd name="T11" fmla="*/ 2 h 71"/>
                  <a:gd name="T12" fmla="*/ 3 w 45"/>
                  <a:gd name="T13" fmla="*/ 2 h 71"/>
                  <a:gd name="T14" fmla="*/ 2 w 45"/>
                  <a:gd name="T15" fmla="*/ 2 h 71"/>
                  <a:gd name="T16" fmla="*/ 1 w 45"/>
                  <a:gd name="T17" fmla="*/ 2 h 71"/>
                  <a:gd name="T18" fmla="*/ 0 w 45"/>
                  <a:gd name="T19" fmla="*/ 2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71">
                    <a:moveTo>
                      <a:pt x="16" y="5"/>
                    </a:moveTo>
                    <a:lnTo>
                      <a:pt x="27" y="0"/>
                    </a:lnTo>
                    <a:lnTo>
                      <a:pt x="37" y="5"/>
                    </a:lnTo>
                    <a:lnTo>
                      <a:pt x="45" y="16"/>
                    </a:lnTo>
                    <a:lnTo>
                      <a:pt x="45" y="34"/>
                    </a:lnTo>
                    <a:lnTo>
                      <a:pt x="40" y="50"/>
                    </a:lnTo>
                    <a:lnTo>
                      <a:pt x="32" y="63"/>
                    </a:lnTo>
                    <a:lnTo>
                      <a:pt x="19" y="71"/>
                    </a:lnTo>
                    <a:lnTo>
                      <a:pt x="8" y="71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Freeform 250"/>
              <p:cNvSpPr>
                <a:spLocks noChangeAspect="1"/>
              </p:cNvSpPr>
              <p:nvPr/>
            </p:nvSpPr>
            <p:spPr bwMode="auto">
              <a:xfrm rot="349371">
                <a:off x="3563" y="661"/>
                <a:ext cx="8" cy="30"/>
              </a:xfrm>
              <a:custGeom>
                <a:avLst/>
                <a:gdLst>
                  <a:gd name="T0" fmla="*/ 0 w 24"/>
                  <a:gd name="T1" fmla="*/ 0 h 66"/>
                  <a:gd name="T2" fmla="*/ 0 w 24"/>
                  <a:gd name="T3" fmla="*/ 0 h 66"/>
                  <a:gd name="T4" fmla="*/ 0 w 24"/>
                  <a:gd name="T5" fmla="*/ 0 h 66"/>
                  <a:gd name="T6" fmla="*/ 0 w 24"/>
                  <a:gd name="T7" fmla="*/ 0 h 66"/>
                  <a:gd name="T8" fmla="*/ 0 w 24"/>
                  <a:gd name="T9" fmla="*/ 1 h 66"/>
                  <a:gd name="T10" fmla="*/ 0 w 24"/>
                  <a:gd name="T11" fmla="*/ 2 h 66"/>
                  <a:gd name="T12" fmla="*/ 0 w 24"/>
                  <a:gd name="T13" fmla="*/ 3 h 66"/>
                  <a:gd name="T14" fmla="*/ 0 w 24"/>
                  <a:gd name="T15" fmla="*/ 3 h 66"/>
                  <a:gd name="T16" fmla="*/ 0 w 24"/>
                  <a:gd name="T17" fmla="*/ 3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66">
                    <a:moveTo>
                      <a:pt x="24" y="3"/>
                    </a:moveTo>
                    <a:lnTo>
                      <a:pt x="16" y="0"/>
                    </a:lnTo>
                    <a:lnTo>
                      <a:pt x="8" y="5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8" y="61"/>
                    </a:lnTo>
                    <a:lnTo>
                      <a:pt x="16" y="66"/>
                    </a:lnTo>
                    <a:lnTo>
                      <a:pt x="24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Freeform 251"/>
              <p:cNvSpPr>
                <a:spLocks noChangeAspect="1"/>
              </p:cNvSpPr>
              <p:nvPr/>
            </p:nvSpPr>
            <p:spPr bwMode="auto">
              <a:xfrm rot="349371">
                <a:off x="3589" y="638"/>
                <a:ext cx="0" cy="53"/>
              </a:xfrm>
              <a:custGeom>
                <a:avLst/>
                <a:gdLst>
                  <a:gd name="T0" fmla="*/ 1 w 2"/>
                  <a:gd name="T1" fmla="*/ 0 h 105"/>
                  <a:gd name="T2" fmla="*/ 1 w 2"/>
                  <a:gd name="T3" fmla="*/ 3 h 105"/>
                  <a:gd name="T4" fmla="*/ 1 w 2"/>
                  <a:gd name="T5" fmla="*/ 5 h 105"/>
                  <a:gd name="T6" fmla="*/ 0 w 2"/>
                  <a:gd name="T7" fmla="*/ 7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5">
                    <a:moveTo>
                      <a:pt x="2" y="0"/>
                    </a:moveTo>
                    <a:lnTo>
                      <a:pt x="2" y="34"/>
                    </a:lnTo>
                    <a:lnTo>
                      <a:pt x="2" y="71"/>
                    </a:lnTo>
                    <a:lnTo>
                      <a:pt x="0" y="10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252"/>
              <p:cNvSpPr>
                <a:spLocks noChangeAspect="1"/>
              </p:cNvSpPr>
              <p:nvPr/>
            </p:nvSpPr>
            <p:spPr bwMode="auto">
              <a:xfrm rot="349371">
                <a:off x="3738" y="638"/>
                <a:ext cx="70" cy="76"/>
              </a:xfrm>
              <a:custGeom>
                <a:avLst/>
                <a:gdLst>
                  <a:gd name="T0" fmla="*/ 1 w 108"/>
                  <a:gd name="T1" fmla="*/ 5 h 156"/>
                  <a:gd name="T2" fmla="*/ 0 w 108"/>
                  <a:gd name="T3" fmla="*/ 4 h 156"/>
                  <a:gd name="T4" fmla="*/ 0 w 108"/>
                  <a:gd name="T5" fmla="*/ 2 h 156"/>
                  <a:gd name="T6" fmla="*/ 1 w 108"/>
                  <a:gd name="T7" fmla="*/ 1 h 156"/>
                  <a:gd name="T8" fmla="*/ 3 w 108"/>
                  <a:gd name="T9" fmla="*/ 0 h 156"/>
                  <a:gd name="T10" fmla="*/ 6 w 108"/>
                  <a:gd name="T11" fmla="*/ 0 h 156"/>
                  <a:gd name="T12" fmla="*/ 9 w 108"/>
                  <a:gd name="T13" fmla="*/ 0 h 156"/>
                  <a:gd name="T14" fmla="*/ 12 w 108"/>
                  <a:gd name="T15" fmla="*/ 1 h 156"/>
                  <a:gd name="T16" fmla="*/ 15 w 108"/>
                  <a:gd name="T17" fmla="*/ 2 h 156"/>
                  <a:gd name="T18" fmla="*/ 18 w 108"/>
                  <a:gd name="T19" fmla="*/ 3 h 156"/>
                  <a:gd name="T20" fmla="*/ 19 w 108"/>
                  <a:gd name="T21" fmla="*/ 5 h 156"/>
                  <a:gd name="T22" fmla="*/ 19 w 108"/>
                  <a:gd name="T23" fmla="*/ 6 h 156"/>
                  <a:gd name="T24" fmla="*/ 18 w 108"/>
                  <a:gd name="T25" fmla="*/ 8 h 156"/>
                  <a:gd name="T26" fmla="*/ 15 w 108"/>
                  <a:gd name="T27" fmla="*/ 9 h 156"/>
                  <a:gd name="T28" fmla="*/ 12 w 108"/>
                  <a:gd name="T29" fmla="*/ 9 h 156"/>
                  <a:gd name="T30" fmla="*/ 9 w 108"/>
                  <a:gd name="T31" fmla="*/ 9 h 156"/>
                  <a:gd name="T32" fmla="*/ 6 w 108"/>
                  <a:gd name="T33" fmla="*/ 8 h 156"/>
                  <a:gd name="T34" fmla="*/ 3 w 108"/>
                  <a:gd name="T35" fmla="*/ 7 h 156"/>
                  <a:gd name="T36" fmla="*/ 1 w 108"/>
                  <a:gd name="T37" fmla="*/ 5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8" h="156">
                    <a:moveTo>
                      <a:pt x="5" y="95"/>
                    </a:moveTo>
                    <a:lnTo>
                      <a:pt x="0" y="69"/>
                    </a:lnTo>
                    <a:lnTo>
                      <a:pt x="0" y="42"/>
                    </a:lnTo>
                    <a:lnTo>
                      <a:pt x="5" y="21"/>
                    </a:lnTo>
                    <a:lnTo>
                      <a:pt x="18" y="8"/>
                    </a:lnTo>
                    <a:lnTo>
                      <a:pt x="34" y="0"/>
                    </a:lnTo>
                    <a:lnTo>
                      <a:pt x="53" y="5"/>
                    </a:lnTo>
                    <a:lnTo>
                      <a:pt x="71" y="16"/>
                    </a:lnTo>
                    <a:lnTo>
                      <a:pt x="87" y="37"/>
                    </a:lnTo>
                    <a:lnTo>
                      <a:pt x="100" y="61"/>
                    </a:lnTo>
                    <a:lnTo>
                      <a:pt x="108" y="87"/>
                    </a:lnTo>
                    <a:lnTo>
                      <a:pt x="108" y="114"/>
                    </a:lnTo>
                    <a:lnTo>
                      <a:pt x="100" y="135"/>
                    </a:lnTo>
                    <a:lnTo>
                      <a:pt x="87" y="151"/>
                    </a:lnTo>
                    <a:lnTo>
                      <a:pt x="71" y="156"/>
                    </a:lnTo>
                    <a:lnTo>
                      <a:pt x="53" y="153"/>
                    </a:lnTo>
                    <a:lnTo>
                      <a:pt x="34" y="140"/>
                    </a:lnTo>
                    <a:lnTo>
                      <a:pt x="18" y="122"/>
                    </a:lnTo>
                    <a:lnTo>
                      <a:pt x="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Freeform 253"/>
              <p:cNvSpPr>
                <a:spLocks noChangeAspect="1"/>
              </p:cNvSpPr>
              <p:nvPr/>
            </p:nvSpPr>
            <p:spPr bwMode="auto">
              <a:xfrm rot="349371">
                <a:off x="3738" y="645"/>
                <a:ext cx="43" cy="38"/>
              </a:xfrm>
              <a:custGeom>
                <a:avLst/>
                <a:gdLst>
                  <a:gd name="T0" fmla="*/ 1 w 61"/>
                  <a:gd name="T1" fmla="*/ 2 h 87"/>
                  <a:gd name="T2" fmla="*/ 0 w 61"/>
                  <a:gd name="T3" fmla="*/ 1 h 87"/>
                  <a:gd name="T4" fmla="*/ 0 w 61"/>
                  <a:gd name="T5" fmla="*/ 0 h 87"/>
                  <a:gd name="T6" fmla="*/ 2 w 61"/>
                  <a:gd name="T7" fmla="*/ 0 h 87"/>
                  <a:gd name="T8" fmla="*/ 6 w 61"/>
                  <a:gd name="T9" fmla="*/ 0 h 87"/>
                  <a:gd name="T10" fmla="*/ 9 w 61"/>
                  <a:gd name="T11" fmla="*/ 0 h 87"/>
                  <a:gd name="T12" fmla="*/ 12 w 61"/>
                  <a:gd name="T13" fmla="*/ 0 h 87"/>
                  <a:gd name="T14" fmla="*/ 13 w 61"/>
                  <a:gd name="T15" fmla="*/ 1 h 87"/>
                  <a:gd name="T16" fmla="*/ 15 w 61"/>
                  <a:gd name="T17" fmla="*/ 2 h 87"/>
                  <a:gd name="T18" fmla="*/ 14 w 61"/>
                  <a:gd name="T19" fmla="*/ 3 h 87"/>
                  <a:gd name="T20" fmla="*/ 13 w 61"/>
                  <a:gd name="T21" fmla="*/ 3 h 87"/>
                  <a:gd name="T22" fmla="*/ 10 w 61"/>
                  <a:gd name="T23" fmla="*/ 3 h 87"/>
                  <a:gd name="T24" fmla="*/ 6 w 61"/>
                  <a:gd name="T25" fmla="*/ 3 h 87"/>
                  <a:gd name="T26" fmla="*/ 3 w 61"/>
                  <a:gd name="T27" fmla="*/ 3 h 87"/>
                  <a:gd name="T28" fmla="*/ 1 w 61"/>
                  <a:gd name="T29" fmla="*/ 2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87">
                    <a:moveTo>
                      <a:pt x="3" y="53"/>
                    </a:moveTo>
                    <a:lnTo>
                      <a:pt x="0" y="34"/>
                    </a:lnTo>
                    <a:lnTo>
                      <a:pt x="0" y="16"/>
                    </a:lnTo>
                    <a:lnTo>
                      <a:pt x="8" y="5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48" y="16"/>
                    </a:lnTo>
                    <a:lnTo>
                      <a:pt x="56" y="34"/>
                    </a:lnTo>
                    <a:lnTo>
                      <a:pt x="61" y="53"/>
                    </a:lnTo>
                    <a:lnTo>
                      <a:pt x="58" y="71"/>
                    </a:lnTo>
                    <a:lnTo>
                      <a:pt x="50" y="82"/>
                    </a:lnTo>
                    <a:lnTo>
                      <a:pt x="40" y="87"/>
                    </a:lnTo>
                    <a:lnTo>
                      <a:pt x="24" y="82"/>
                    </a:lnTo>
                    <a:lnTo>
                      <a:pt x="13" y="71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Freeform 254"/>
              <p:cNvSpPr>
                <a:spLocks noChangeAspect="1"/>
              </p:cNvSpPr>
              <p:nvPr/>
            </p:nvSpPr>
            <p:spPr bwMode="auto">
              <a:xfrm rot="349371">
                <a:off x="3747" y="645"/>
                <a:ext cx="25" cy="31"/>
              </a:xfrm>
              <a:custGeom>
                <a:avLst/>
                <a:gdLst>
                  <a:gd name="T0" fmla="*/ 1 w 37"/>
                  <a:gd name="T1" fmla="*/ 4 h 50"/>
                  <a:gd name="T2" fmla="*/ 0 w 37"/>
                  <a:gd name="T3" fmla="*/ 2 h 50"/>
                  <a:gd name="T4" fmla="*/ 1 w 37"/>
                  <a:gd name="T5" fmla="*/ 1 h 50"/>
                  <a:gd name="T6" fmla="*/ 2 w 37"/>
                  <a:gd name="T7" fmla="*/ 0 h 50"/>
                  <a:gd name="T8" fmla="*/ 4 w 37"/>
                  <a:gd name="T9" fmla="*/ 0 h 50"/>
                  <a:gd name="T10" fmla="*/ 6 w 37"/>
                  <a:gd name="T11" fmla="*/ 1 h 50"/>
                  <a:gd name="T12" fmla="*/ 7 w 37"/>
                  <a:gd name="T13" fmla="*/ 2 h 50"/>
                  <a:gd name="T14" fmla="*/ 7 w 37"/>
                  <a:gd name="T15" fmla="*/ 4 h 50"/>
                  <a:gd name="T16" fmla="*/ 7 w 37"/>
                  <a:gd name="T17" fmla="*/ 7 h 50"/>
                  <a:gd name="T18" fmla="*/ 6 w 37"/>
                  <a:gd name="T19" fmla="*/ 7 h 50"/>
                  <a:gd name="T20" fmla="*/ 4 w 37"/>
                  <a:gd name="T21" fmla="*/ 7 h 50"/>
                  <a:gd name="T22" fmla="*/ 2 w 37"/>
                  <a:gd name="T23" fmla="*/ 6 h 50"/>
                  <a:gd name="T24" fmla="*/ 1 w 37"/>
                  <a:gd name="T25" fmla="*/ 4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50">
                    <a:moveTo>
                      <a:pt x="3" y="31"/>
                    </a:moveTo>
                    <a:lnTo>
                      <a:pt x="0" y="16"/>
                    </a:lnTo>
                    <a:lnTo>
                      <a:pt x="3" y="5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8"/>
                    </a:lnTo>
                    <a:lnTo>
                      <a:pt x="37" y="18"/>
                    </a:lnTo>
                    <a:lnTo>
                      <a:pt x="37" y="31"/>
                    </a:lnTo>
                    <a:lnTo>
                      <a:pt x="37" y="45"/>
                    </a:lnTo>
                    <a:lnTo>
                      <a:pt x="29" y="50"/>
                    </a:lnTo>
                    <a:lnTo>
                      <a:pt x="19" y="50"/>
                    </a:lnTo>
                    <a:lnTo>
                      <a:pt x="11" y="42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Freeform 255"/>
              <p:cNvSpPr>
                <a:spLocks noChangeAspect="1"/>
              </p:cNvSpPr>
              <p:nvPr/>
            </p:nvSpPr>
            <p:spPr bwMode="auto">
              <a:xfrm rot="349371">
                <a:off x="3607" y="630"/>
                <a:ext cx="61" cy="61"/>
              </a:xfrm>
              <a:custGeom>
                <a:avLst/>
                <a:gdLst>
                  <a:gd name="T0" fmla="*/ 20 w 87"/>
                  <a:gd name="T1" fmla="*/ 5 h 121"/>
                  <a:gd name="T2" fmla="*/ 21 w 87"/>
                  <a:gd name="T3" fmla="*/ 4 h 121"/>
                  <a:gd name="T4" fmla="*/ 20 w 87"/>
                  <a:gd name="T5" fmla="*/ 2 h 121"/>
                  <a:gd name="T6" fmla="*/ 19 w 87"/>
                  <a:gd name="T7" fmla="*/ 1 h 121"/>
                  <a:gd name="T8" fmla="*/ 15 w 87"/>
                  <a:gd name="T9" fmla="*/ 0 h 121"/>
                  <a:gd name="T10" fmla="*/ 12 w 87"/>
                  <a:gd name="T11" fmla="*/ 0 h 121"/>
                  <a:gd name="T12" fmla="*/ 8 w 87"/>
                  <a:gd name="T13" fmla="*/ 1 h 121"/>
                  <a:gd name="T14" fmla="*/ 4 w 87"/>
                  <a:gd name="T15" fmla="*/ 2 h 121"/>
                  <a:gd name="T16" fmla="*/ 1 w 87"/>
                  <a:gd name="T17" fmla="*/ 3 h 121"/>
                  <a:gd name="T18" fmla="*/ 0 w 87"/>
                  <a:gd name="T19" fmla="*/ 5 h 121"/>
                  <a:gd name="T20" fmla="*/ 0 w 87"/>
                  <a:gd name="T21" fmla="*/ 6 h 121"/>
                  <a:gd name="T22" fmla="*/ 2 w 87"/>
                  <a:gd name="T23" fmla="*/ 7 h 121"/>
                  <a:gd name="T24" fmla="*/ 6 w 87"/>
                  <a:gd name="T25" fmla="*/ 8 h 121"/>
                  <a:gd name="T26" fmla="*/ 9 w 87"/>
                  <a:gd name="T27" fmla="*/ 8 h 121"/>
                  <a:gd name="T28" fmla="*/ 13 w 87"/>
                  <a:gd name="T29" fmla="*/ 8 h 121"/>
                  <a:gd name="T30" fmla="*/ 17 w 87"/>
                  <a:gd name="T31" fmla="*/ 6 h 121"/>
                  <a:gd name="T32" fmla="*/ 20 w 87"/>
                  <a:gd name="T33" fmla="*/ 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7" h="121">
                    <a:moveTo>
                      <a:pt x="82" y="74"/>
                    </a:moveTo>
                    <a:lnTo>
                      <a:pt x="87" y="50"/>
                    </a:lnTo>
                    <a:lnTo>
                      <a:pt x="85" y="29"/>
                    </a:lnTo>
                    <a:lnTo>
                      <a:pt x="77" y="10"/>
                    </a:lnTo>
                    <a:lnTo>
                      <a:pt x="66" y="0"/>
                    </a:lnTo>
                    <a:lnTo>
                      <a:pt x="48" y="0"/>
                    </a:lnTo>
                    <a:lnTo>
                      <a:pt x="32" y="7"/>
                    </a:lnTo>
                    <a:lnTo>
                      <a:pt x="16" y="23"/>
                    </a:lnTo>
                    <a:lnTo>
                      <a:pt x="5" y="47"/>
                    </a:lnTo>
                    <a:lnTo>
                      <a:pt x="0" y="71"/>
                    </a:lnTo>
                    <a:lnTo>
                      <a:pt x="0" y="92"/>
                    </a:lnTo>
                    <a:lnTo>
                      <a:pt x="8" y="111"/>
                    </a:lnTo>
                    <a:lnTo>
                      <a:pt x="21" y="119"/>
                    </a:lnTo>
                    <a:lnTo>
                      <a:pt x="37" y="121"/>
                    </a:lnTo>
                    <a:lnTo>
                      <a:pt x="56" y="113"/>
                    </a:lnTo>
                    <a:lnTo>
                      <a:pt x="69" y="95"/>
                    </a:lnTo>
                    <a:lnTo>
                      <a:pt x="82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Freeform 256"/>
              <p:cNvSpPr>
                <a:spLocks noChangeAspect="1"/>
              </p:cNvSpPr>
              <p:nvPr/>
            </p:nvSpPr>
            <p:spPr bwMode="auto">
              <a:xfrm rot="349371">
                <a:off x="3624" y="630"/>
                <a:ext cx="35" cy="38"/>
              </a:xfrm>
              <a:custGeom>
                <a:avLst/>
                <a:gdLst>
                  <a:gd name="T0" fmla="*/ 13 w 48"/>
                  <a:gd name="T1" fmla="*/ 4 h 69"/>
                  <a:gd name="T2" fmla="*/ 14 w 48"/>
                  <a:gd name="T3" fmla="*/ 2 h 69"/>
                  <a:gd name="T4" fmla="*/ 13 w 48"/>
                  <a:gd name="T5" fmla="*/ 1 h 69"/>
                  <a:gd name="T6" fmla="*/ 10 w 48"/>
                  <a:gd name="T7" fmla="*/ 0 h 69"/>
                  <a:gd name="T8" fmla="*/ 7 w 48"/>
                  <a:gd name="T9" fmla="*/ 1 h 69"/>
                  <a:gd name="T10" fmla="*/ 3 w 48"/>
                  <a:gd name="T11" fmla="*/ 1 h 69"/>
                  <a:gd name="T12" fmla="*/ 1 w 48"/>
                  <a:gd name="T13" fmla="*/ 2 h 69"/>
                  <a:gd name="T14" fmla="*/ 0 w 48"/>
                  <a:gd name="T15" fmla="*/ 4 h 69"/>
                  <a:gd name="T16" fmla="*/ 1 w 48"/>
                  <a:gd name="T17" fmla="*/ 6 h 69"/>
                  <a:gd name="T18" fmla="*/ 3 w 48"/>
                  <a:gd name="T19" fmla="*/ 7 h 69"/>
                  <a:gd name="T20" fmla="*/ 7 w 48"/>
                  <a:gd name="T21" fmla="*/ 6 h 69"/>
                  <a:gd name="T22" fmla="*/ 10 w 48"/>
                  <a:gd name="T23" fmla="*/ 6 h 69"/>
                  <a:gd name="T24" fmla="*/ 13 w 48"/>
                  <a:gd name="T25" fmla="*/ 4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69">
                    <a:moveTo>
                      <a:pt x="45" y="42"/>
                    </a:moveTo>
                    <a:lnTo>
                      <a:pt x="48" y="24"/>
                    </a:lnTo>
                    <a:lnTo>
                      <a:pt x="45" y="10"/>
                    </a:lnTo>
                    <a:lnTo>
                      <a:pt x="35" y="0"/>
                    </a:lnTo>
                    <a:lnTo>
                      <a:pt x="24" y="2"/>
                    </a:lnTo>
                    <a:lnTo>
                      <a:pt x="11" y="10"/>
                    </a:lnTo>
                    <a:lnTo>
                      <a:pt x="3" y="26"/>
                    </a:lnTo>
                    <a:lnTo>
                      <a:pt x="0" y="45"/>
                    </a:lnTo>
                    <a:lnTo>
                      <a:pt x="3" y="58"/>
                    </a:lnTo>
                    <a:lnTo>
                      <a:pt x="11" y="69"/>
                    </a:lnTo>
                    <a:lnTo>
                      <a:pt x="24" y="66"/>
                    </a:lnTo>
                    <a:lnTo>
                      <a:pt x="35" y="58"/>
                    </a:ln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Freeform 257"/>
              <p:cNvSpPr>
                <a:spLocks noChangeAspect="1"/>
              </p:cNvSpPr>
              <p:nvPr/>
            </p:nvSpPr>
            <p:spPr bwMode="auto">
              <a:xfrm rot="349371">
                <a:off x="3641" y="638"/>
                <a:ext cx="18" cy="15"/>
              </a:xfrm>
              <a:custGeom>
                <a:avLst/>
                <a:gdLst>
                  <a:gd name="T0" fmla="*/ 4 w 29"/>
                  <a:gd name="T1" fmla="*/ 0 h 42"/>
                  <a:gd name="T2" fmla="*/ 4 w 29"/>
                  <a:gd name="T3" fmla="*/ 0 h 42"/>
                  <a:gd name="T4" fmla="*/ 4 w 29"/>
                  <a:gd name="T5" fmla="*/ 0 h 42"/>
                  <a:gd name="T6" fmla="*/ 2 w 29"/>
                  <a:gd name="T7" fmla="*/ 0 h 42"/>
                  <a:gd name="T8" fmla="*/ 1 w 29"/>
                  <a:gd name="T9" fmla="*/ 0 h 42"/>
                  <a:gd name="T10" fmla="*/ 1 w 29"/>
                  <a:gd name="T11" fmla="*/ 0 h 42"/>
                  <a:gd name="T12" fmla="*/ 0 w 29"/>
                  <a:gd name="T13" fmla="*/ 0 h 42"/>
                  <a:gd name="T14" fmla="*/ 1 w 29"/>
                  <a:gd name="T15" fmla="*/ 1 h 42"/>
                  <a:gd name="T16" fmla="*/ 2 w 29"/>
                  <a:gd name="T17" fmla="*/ 1 h 42"/>
                  <a:gd name="T18" fmla="*/ 4 w 29"/>
                  <a:gd name="T19" fmla="*/ 1 h 42"/>
                  <a:gd name="T20" fmla="*/ 4 w 29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42">
                    <a:moveTo>
                      <a:pt x="29" y="24"/>
                    </a:moveTo>
                    <a:lnTo>
                      <a:pt x="29" y="13"/>
                    </a:lnTo>
                    <a:lnTo>
                      <a:pt x="27" y="3"/>
                    </a:lnTo>
                    <a:lnTo>
                      <a:pt x="19" y="0"/>
                    </a:lnTo>
                    <a:lnTo>
                      <a:pt x="8" y="5"/>
                    </a:lnTo>
                    <a:lnTo>
                      <a:pt x="3" y="16"/>
                    </a:lnTo>
                    <a:lnTo>
                      <a:pt x="0" y="29"/>
                    </a:lnTo>
                    <a:lnTo>
                      <a:pt x="6" y="40"/>
                    </a:lnTo>
                    <a:lnTo>
                      <a:pt x="14" y="42"/>
                    </a:lnTo>
                    <a:lnTo>
                      <a:pt x="22" y="37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Freeform 258"/>
              <p:cNvSpPr>
                <a:spLocks noChangeAspect="1"/>
              </p:cNvSpPr>
              <p:nvPr/>
            </p:nvSpPr>
            <p:spPr bwMode="auto">
              <a:xfrm rot="349371">
                <a:off x="3571" y="676"/>
                <a:ext cx="106" cy="53"/>
              </a:xfrm>
              <a:custGeom>
                <a:avLst/>
                <a:gdLst>
                  <a:gd name="T0" fmla="*/ 38 w 149"/>
                  <a:gd name="T1" fmla="*/ 0 h 111"/>
                  <a:gd name="T2" fmla="*/ 36 w 149"/>
                  <a:gd name="T3" fmla="*/ 1 h 111"/>
                  <a:gd name="T4" fmla="*/ 26 w 149"/>
                  <a:gd name="T5" fmla="*/ 0 h 111"/>
                  <a:gd name="T6" fmla="*/ 16 w 149"/>
                  <a:gd name="T7" fmla="*/ 1 h 111"/>
                  <a:gd name="T8" fmla="*/ 6 w 149"/>
                  <a:gd name="T9" fmla="*/ 1 h 111"/>
                  <a:gd name="T10" fmla="*/ 2 w 149"/>
                  <a:gd name="T11" fmla="*/ 2 h 111"/>
                  <a:gd name="T12" fmla="*/ 0 w 149"/>
                  <a:gd name="T13" fmla="*/ 2 h 111"/>
                  <a:gd name="T14" fmla="*/ 0 w 149"/>
                  <a:gd name="T15" fmla="*/ 3 h 111"/>
                  <a:gd name="T16" fmla="*/ 2 w 149"/>
                  <a:gd name="T17" fmla="*/ 4 h 111"/>
                  <a:gd name="T18" fmla="*/ 6 w 149"/>
                  <a:gd name="T19" fmla="*/ 5 h 111"/>
                  <a:gd name="T20" fmla="*/ 21 w 149"/>
                  <a:gd name="T21" fmla="*/ 6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9" h="111">
                    <a:moveTo>
                      <a:pt x="149" y="0"/>
                    </a:moveTo>
                    <a:lnTo>
                      <a:pt x="138" y="16"/>
                    </a:lnTo>
                    <a:lnTo>
                      <a:pt x="98" y="14"/>
                    </a:lnTo>
                    <a:lnTo>
                      <a:pt x="61" y="16"/>
                    </a:lnTo>
                    <a:lnTo>
                      <a:pt x="21" y="27"/>
                    </a:lnTo>
                    <a:lnTo>
                      <a:pt x="8" y="35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8" y="77"/>
                    </a:lnTo>
                    <a:lnTo>
                      <a:pt x="21" y="85"/>
                    </a:lnTo>
                    <a:lnTo>
                      <a:pt x="80" y="1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Freeform 259"/>
              <p:cNvSpPr>
                <a:spLocks noChangeAspect="1"/>
              </p:cNvSpPr>
              <p:nvPr/>
            </p:nvSpPr>
            <p:spPr bwMode="auto">
              <a:xfrm rot="349371">
                <a:off x="3616" y="752"/>
                <a:ext cx="156" cy="61"/>
              </a:xfrm>
              <a:custGeom>
                <a:avLst/>
                <a:gdLst>
                  <a:gd name="T0" fmla="*/ 0 w 230"/>
                  <a:gd name="T1" fmla="*/ 2 h 137"/>
                  <a:gd name="T2" fmla="*/ 10 w 230"/>
                  <a:gd name="T3" fmla="*/ 1 h 137"/>
                  <a:gd name="T4" fmla="*/ 21 w 230"/>
                  <a:gd name="T5" fmla="*/ 0 h 137"/>
                  <a:gd name="T6" fmla="*/ 35 w 230"/>
                  <a:gd name="T7" fmla="*/ 0 h 137"/>
                  <a:gd name="T8" fmla="*/ 49 w 230"/>
                  <a:gd name="T9" fmla="*/ 0 h 137"/>
                  <a:gd name="T10" fmla="*/ 47 w 230"/>
                  <a:gd name="T11" fmla="*/ 2 h 137"/>
                  <a:gd name="T12" fmla="*/ 43 w 230"/>
                  <a:gd name="T13" fmla="*/ 3 h 137"/>
                  <a:gd name="T14" fmla="*/ 39 w 230"/>
                  <a:gd name="T15" fmla="*/ 4 h 137"/>
                  <a:gd name="T16" fmla="*/ 34 w 230"/>
                  <a:gd name="T17" fmla="*/ 5 h 137"/>
                  <a:gd name="T18" fmla="*/ 27 w 230"/>
                  <a:gd name="T19" fmla="*/ 5 h 137"/>
                  <a:gd name="T20" fmla="*/ 21 w 230"/>
                  <a:gd name="T21" fmla="*/ 5 h 137"/>
                  <a:gd name="T22" fmla="*/ 15 w 230"/>
                  <a:gd name="T23" fmla="*/ 5 h 137"/>
                  <a:gd name="T24" fmla="*/ 9 w 230"/>
                  <a:gd name="T25" fmla="*/ 4 h 137"/>
                  <a:gd name="T26" fmla="*/ 3 w 230"/>
                  <a:gd name="T27" fmla="*/ 3 h 137"/>
                  <a:gd name="T28" fmla="*/ 0 w 230"/>
                  <a:gd name="T29" fmla="*/ 2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0" h="137">
                    <a:moveTo>
                      <a:pt x="0" y="50"/>
                    </a:moveTo>
                    <a:lnTo>
                      <a:pt x="47" y="31"/>
                    </a:lnTo>
                    <a:lnTo>
                      <a:pt x="98" y="15"/>
                    </a:lnTo>
                    <a:lnTo>
                      <a:pt x="164" y="5"/>
                    </a:lnTo>
                    <a:lnTo>
                      <a:pt x="230" y="0"/>
                    </a:lnTo>
                    <a:lnTo>
                      <a:pt x="222" y="39"/>
                    </a:lnTo>
                    <a:lnTo>
                      <a:pt x="206" y="74"/>
                    </a:lnTo>
                    <a:lnTo>
                      <a:pt x="185" y="103"/>
                    </a:lnTo>
                    <a:lnTo>
                      <a:pt x="158" y="124"/>
                    </a:lnTo>
                    <a:lnTo>
                      <a:pt x="129" y="135"/>
                    </a:lnTo>
                    <a:lnTo>
                      <a:pt x="98" y="137"/>
                    </a:lnTo>
                    <a:lnTo>
                      <a:pt x="69" y="129"/>
                    </a:lnTo>
                    <a:lnTo>
                      <a:pt x="42" y="111"/>
                    </a:lnTo>
                    <a:lnTo>
                      <a:pt x="18" y="8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Freeform 260"/>
              <p:cNvSpPr>
                <a:spLocks noChangeAspect="1"/>
              </p:cNvSpPr>
              <p:nvPr/>
            </p:nvSpPr>
            <p:spPr bwMode="auto">
              <a:xfrm rot="349371">
                <a:off x="3851" y="630"/>
                <a:ext cx="131" cy="84"/>
              </a:xfrm>
              <a:custGeom>
                <a:avLst/>
                <a:gdLst>
                  <a:gd name="T0" fmla="*/ 0 w 185"/>
                  <a:gd name="T1" fmla="*/ 0 h 172"/>
                  <a:gd name="T2" fmla="*/ 6 w 185"/>
                  <a:gd name="T3" fmla="*/ 0 h 172"/>
                  <a:gd name="T4" fmla="*/ 11 w 185"/>
                  <a:gd name="T5" fmla="*/ 1 h 172"/>
                  <a:gd name="T6" fmla="*/ 13 w 185"/>
                  <a:gd name="T7" fmla="*/ 2 h 172"/>
                  <a:gd name="T8" fmla="*/ 15 w 185"/>
                  <a:gd name="T9" fmla="*/ 5 h 172"/>
                  <a:gd name="T10" fmla="*/ 15 w 185"/>
                  <a:gd name="T11" fmla="*/ 7 h 172"/>
                  <a:gd name="T12" fmla="*/ 13 w 185"/>
                  <a:gd name="T13" fmla="*/ 9 h 172"/>
                  <a:gd name="T14" fmla="*/ 25 w 185"/>
                  <a:gd name="T15" fmla="*/ 10 h 172"/>
                  <a:gd name="T16" fmla="*/ 26 w 185"/>
                  <a:gd name="T17" fmla="*/ 8 h 172"/>
                  <a:gd name="T18" fmla="*/ 30 w 185"/>
                  <a:gd name="T19" fmla="*/ 6 h 172"/>
                  <a:gd name="T20" fmla="*/ 34 w 185"/>
                  <a:gd name="T21" fmla="*/ 5 h 172"/>
                  <a:gd name="T22" fmla="*/ 40 w 185"/>
                  <a:gd name="T23" fmla="*/ 4 h 172"/>
                  <a:gd name="T24" fmla="*/ 47 w 185"/>
                  <a:gd name="T25" fmla="*/ 3 h 172"/>
                  <a:gd name="T26" fmla="*/ 0 w 185"/>
                  <a:gd name="T27" fmla="*/ 0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5" h="172">
                    <a:moveTo>
                      <a:pt x="0" y="0"/>
                    </a:moveTo>
                    <a:lnTo>
                      <a:pt x="24" y="8"/>
                    </a:lnTo>
                    <a:lnTo>
                      <a:pt x="42" y="24"/>
                    </a:lnTo>
                    <a:lnTo>
                      <a:pt x="50" y="45"/>
                    </a:lnTo>
                    <a:lnTo>
                      <a:pt x="58" y="85"/>
                    </a:lnTo>
                    <a:lnTo>
                      <a:pt x="58" y="125"/>
                    </a:lnTo>
                    <a:lnTo>
                      <a:pt x="50" y="164"/>
                    </a:lnTo>
                    <a:lnTo>
                      <a:pt x="98" y="172"/>
                    </a:lnTo>
                    <a:lnTo>
                      <a:pt x="103" y="143"/>
                    </a:lnTo>
                    <a:lnTo>
                      <a:pt x="117" y="114"/>
                    </a:lnTo>
                    <a:lnTo>
                      <a:pt x="135" y="90"/>
                    </a:lnTo>
                    <a:lnTo>
                      <a:pt x="159" y="72"/>
                    </a:lnTo>
                    <a:lnTo>
                      <a:pt x="18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Freeform 261"/>
              <p:cNvSpPr>
                <a:spLocks noChangeAspect="1"/>
              </p:cNvSpPr>
              <p:nvPr/>
            </p:nvSpPr>
            <p:spPr bwMode="auto">
              <a:xfrm rot="349371">
                <a:off x="3641" y="783"/>
                <a:ext cx="97" cy="30"/>
              </a:xfrm>
              <a:custGeom>
                <a:avLst/>
                <a:gdLst>
                  <a:gd name="T0" fmla="*/ 29 w 146"/>
                  <a:gd name="T1" fmla="*/ 1 h 74"/>
                  <a:gd name="T2" fmla="*/ 23 w 146"/>
                  <a:gd name="T3" fmla="*/ 0 h 74"/>
                  <a:gd name="T4" fmla="*/ 18 w 146"/>
                  <a:gd name="T5" fmla="*/ 0 h 74"/>
                  <a:gd name="T6" fmla="*/ 12 w 146"/>
                  <a:gd name="T7" fmla="*/ 0 h 74"/>
                  <a:gd name="T8" fmla="*/ 6 w 146"/>
                  <a:gd name="T9" fmla="*/ 0 h 74"/>
                  <a:gd name="T10" fmla="*/ 0 w 146"/>
                  <a:gd name="T11" fmla="*/ 0 h 74"/>
                  <a:gd name="T12" fmla="*/ 5 w 146"/>
                  <a:gd name="T13" fmla="*/ 1 h 74"/>
                  <a:gd name="T14" fmla="*/ 9 w 146"/>
                  <a:gd name="T15" fmla="*/ 2 h 74"/>
                  <a:gd name="T16" fmla="*/ 14 w 146"/>
                  <a:gd name="T17" fmla="*/ 2 h 74"/>
                  <a:gd name="T18" fmla="*/ 19 w 146"/>
                  <a:gd name="T19" fmla="*/ 2 h 74"/>
                  <a:gd name="T20" fmla="*/ 25 w 146"/>
                  <a:gd name="T21" fmla="*/ 2 h 74"/>
                  <a:gd name="T22" fmla="*/ 29 w 146"/>
                  <a:gd name="T23" fmla="*/ 1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6" h="74">
                    <a:moveTo>
                      <a:pt x="146" y="40"/>
                    </a:moveTo>
                    <a:lnTo>
                      <a:pt x="119" y="19"/>
                    </a:lnTo>
                    <a:lnTo>
                      <a:pt x="90" y="3"/>
                    </a:lnTo>
                    <a:lnTo>
                      <a:pt x="61" y="0"/>
                    </a:lnTo>
                    <a:lnTo>
                      <a:pt x="29" y="5"/>
                    </a:lnTo>
                    <a:lnTo>
                      <a:pt x="0" y="19"/>
                    </a:lnTo>
                    <a:lnTo>
                      <a:pt x="24" y="48"/>
                    </a:lnTo>
                    <a:lnTo>
                      <a:pt x="48" y="64"/>
                    </a:lnTo>
                    <a:lnTo>
                      <a:pt x="72" y="74"/>
                    </a:lnTo>
                    <a:lnTo>
                      <a:pt x="98" y="72"/>
                    </a:lnTo>
                    <a:lnTo>
                      <a:pt x="125" y="61"/>
                    </a:ln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Freeform 262"/>
              <p:cNvSpPr>
                <a:spLocks noChangeAspect="1"/>
              </p:cNvSpPr>
              <p:nvPr/>
            </p:nvSpPr>
            <p:spPr bwMode="auto">
              <a:xfrm rot="349371">
                <a:off x="3755" y="621"/>
                <a:ext cx="86" cy="12"/>
              </a:xfrm>
              <a:custGeom>
                <a:avLst/>
                <a:gdLst>
                  <a:gd name="T0" fmla="*/ 26 w 127"/>
                  <a:gd name="T1" fmla="*/ 1 h 26"/>
                  <a:gd name="T2" fmla="*/ 22 w 127"/>
                  <a:gd name="T3" fmla="*/ 0 h 26"/>
                  <a:gd name="T4" fmla="*/ 16 w 127"/>
                  <a:gd name="T5" fmla="*/ 0 h 26"/>
                  <a:gd name="T6" fmla="*/ 11 w 127"/>
                  <a:gd name="T7" fmla="*/ 0 h 26"/>
                  <a:gd name="T8" fmla="*/ 5 w 127"/>
                  <a:gd name="T9" fmla="*/ 0 h 26"/>
                  <a:gd name="T10" fmla="*/ 0 w 127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7" h="26">
                    <a:moveTo>
                      <a:pt x="127" y="26"/>
                    </a:moveTo>
                    <a:lnTo>
                      <a:pt x="103" y="8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4" y="8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Freeform 263"/>
              <p:cNvSpPr>
                <a:spLocks noChangeAspect="1"/>
              </p:cNvSpPr>
              <p:nvPr/>
            </p:nvSpPr>
            <p:spPr bwMode="auto">
              <a:xfrm rot="349371">
                <a:off x="3576" y="593"/>
                <a:ext cx="87" cy="12"/>
              </a:xfrm>
              <a:custGeom>
                <a:avLst/>
                <a:gdLst>
                  <a:gd name="T0" fmla="*/ 0 w 129"/>
                  <a:gd name="T1" fmla="*/ 1 h 27"/>
                  <a:gd name="T2" fmla="*/ 5 w 129"/>
                  <a:gd name="T3" fmla="*/ 0 h 27"/>
                  <a:gd name="T4" fmla="*/ 11 w 129"/>
                  <a:gd name="T5" fmla="*/ 0 h 27"/>
                  <a:gd name="T6" fmla="*/ 16 w 129"/>
                  <a:gd name="T7" fmla="*/ 0 h 27"/>
                  <a:gd name="T8" fmla="*/ 22 w 129"/>
                  <a:gd name="T9" fmla="*/ 0 h 27"/>
                  <a:gd name="T10" fmla="*/ 27 w 129"/>
                  <a:gd name="T11" fmla="*/ 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27">
                    <a:moveTo>
                      <a:pt x="0" y="27"/>
                    </a:moveTo>
                    <a:lnTo>
                      <a:pt x="26" y="8"/>
                    </a:lnTo>
                    <a:lnTo>
                      <a:pt x="53" y="0"/>
                    </a:lnTo>
                    <a:lnTo>
                      <a:pt x="79" y="0"/>
                    </a:lnTo>
                    <a:lnTo>
                      <a:pt x="103" y="8"/>
                    </a:lnTo>
                    <a:lnTo>
                      <a:pt x="129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Freeform 264"/>
              <p:cNvSpPr>
                <a:spLocks noChangeAspect="1"/>
              </p:cNvSpPr>
              <p:nvPr/>
            </p:nvSpPr>
            <p:spPr bwMode="auto">
              <a:xfrm rot="349371">
                <a:off x="3701" y="639"/>
                <a:ext cx="151" cy="78"/>
              </a:xfrm>
              <a:custGeom>
                <a:avLst/>
                <a:gdLst>
                  <a:gd name="T0" fmla="*/ 1 w 225"/>
                  <a:gd name="T1" fmla="*/ 2 h 169"/>
                  <a:gd name="T2" fmla="*/ 1 w 225"/>
                  <a:gd name="T3" fmla="*/ 1 h 169"/>
                  <a:gd name="T4" fmla="*/ 3 w 225"/>
                  <a:gd name="T5" fmla="*/ 0 h 169"/>
                  <a:gd name="T6" fmla="*/ 7 w 225"/>
                  <a:gd name="T7" fmla="*/ 0 h 169"/>
                  <a:gd name="T8" fmla="*/ 11 w 225"/>
                  <a:gd name="T9" fmla="*/ 0 h 169"/>
                  <a:gd name="T10" fmla="*/ 40 w 225"/>
                  <a:gd name="T11" fmla="*/ 2 h 169"/>
                  <a:gd name="T12" fmla="*/ 44 w 225"/>
                  <a:gd name="T13" fmla="*/ 2 h 169"/>
                  <a:gd name="T14" fmla="*/ 46 w 225"/>
                  <a:gd name="T15" fmla="*/ 3 h 169"/>
                  <a:gd name="T16" fmla="*/ 46 w 225"/>
                  <a:gd name="T17" fmla="*/ 4 h 169"/>
                  <a:gd name="T18" fmla="*/ 44 w 225"/>
                  <a:gd name="T19" fmla="*/ 5 h 169"/>
                  <a:gd name="T20" fmla="*/ 42 w 225"/>
                  <a:gd name="T21" fmla="*/ 6 h 169"/>
                  <a:gd name="T22" fmla="*/ 39 w 225"/>
                  <a:gd name="T23" fmla="*/ 6 h 169"/>
                  <a:gd name="T24" fmla="*/ 34 w 225"/>
                  <a:gd name="T25" fmla="*/ 7 h 169"/>
                  <a:gd name="T26" fmla="*/ 28 w 225"/>
                  <a:gd name="T27" fmla="*/ 8 h 169"/>
                  <a:gd name="T28" fmla="*/ 21 w 225"/>
                  <a:gd name="T29" fmla="*/ 8 h 169"/>
                  <a:gd name="T30" fmla="*/ 14 w 225"/>
                  <a:gd name="T31" fmla="*/ 7 h 169"/>
                  <a:gd name="T32" fmla="*/ 9 w 225"/>
                  <a:gd name="T33" fmla="*/ 6 h 169"/>
                  <a:gd name="T34" fmla="*/ 4 w 225"/>
                  <a:gd name="T35" fmla="*/ 6 h 169"/>
                  <a:gd name="T36" fmla="*/ 1 w 225"/>
                  <a:gd name="T37" fmla="*/ 4 h 169"/>
                  <a:gd name="T38" fmla="*/ 0 w 225"/>
                  <a:gd name="T39" fmla="*/ 3 h 169"/>
                  <a:gd name="T40" fmla="*/ 1 w 225"/>
                  <a:gd name="T41" fmla="*/ 2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5" h="169">
                    <a:moveTo>
                      <a:pt x="2" y="45"/>
                    </a:moveTo>
                    <a:lnTo>
                      <a:pt x="5" y="26"/>
                    </a:lnTo>
                    <a:lnTo>
                      <a:pt x="15" y="10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198" y="40"/>
                    </a:lnTo>
                    <a:lnTo>
                      <a:pt x="214" y="50"/>
                    </a:lnTo>
                    <a:lnTo>
                      <a:pt x="225" y="66"/>
                    </a:lnTo>
                    <a:lnTo>
                      <a:pt x="225" y="85"/>
                    </a:lnTo>
                    <a:lnTo>
                      <a:pt x="219" y="103"/>
                    </a:lnTo>
                    <a:lnTo>
                      <a:pt x="209" y="124"/>
                    </a:lnTo>
                    <a:lnTo>
                      <a:pt x="193" y="143"/>
                    </a:lnTo>
                    <a:lnTo>
                      <a:pt x="164" y="159"/>
                    </a:lnTo>
                    <a:lnTo>
                      <a:pt x="135" y="169"/>
                    </a:lnTo>
                    <a:lnTo>
                      <a:pt x="103" y="169"/>
                    </a:lnTo>
                    <a:lnTo>
                      <a:pt x="71" y="159"/>
                    </a:lnTo>
                    <a:lnTo>
                      <a:pt x="42" y="143"/>
                    </a:lnTo>
                    <a:lnTo>
                      <a:pt x="21" y="122"/>
                    </a:lnTo>
                    <a:lnTo>
                      <a:pt x="5" y="93"/>
                    </a:lnTo>
                    <a:lnTo>
                      <a:pt x="0" y="69"/>
                    </a:lnTo>
                    <a:lnTo>
                      <a:pt x="2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Freeform 265"/>
              <p:cNvSpPr>
                <a:spLocks noChangeAspect="1"/>
              </p:cNvSpPr>
              <p:nvPr/>
            </p:nvSpPr>
            <p:spPr bwMode="auto">
              <a:xfrm rot="349371">
                <a:off x="3587" y="624"/>
                <a:ext cx="94" cy="60"/>
              </a:xfrm>
              <a:custGeom>
                <a:avLst/>
                <a:gdLst>
                  <a:gd name="T0" fmla="*/ 0 w 140"/>
                  <a:gd name="T1" fmla="*/ 2 h 130"/>
                  <a:gd name="T2" fmla="*/ 0 w 140"/>
                  <a:gd name="T3" fmla="*/ 1 h 130"/>
                  <a:gd name="T4" fmla="*/ 1 w 140"/>
                  <a:gd name="T5" fmla="*/ 0 h 130"/>
                  <a:gd name="T6" fmla="*/ 3 w 140"/>
                  <a:gd name="T7" fmla="*/ 0 h 130"/>
                  <a:gd name="T8" fmla="*/ 6 w 140"/>
                  <a:gd name="T9" fmla="*/ 0 h 130"/>
                  <a:gd name="T10" fmla="*/ 22 w 140"/>
                  <a:gd name="T11" fmla="*/ 0 h 130"/>
                  <a:gd name="T12" fmla="*/ 26 w 140"/>
                  <a:gd name="T13" fmla="*/ 0 h 130"/>
                  <a:gd name="T14" fmla="*/ 28 w 140"/>
                  <a:gd name="T15" fmla="*/ 0 h 130"/>
                  <a:gd name="T16" fmla="*/ 28 w 140"/>
                  <a:gd name="T17" fmla="*/ 1 h 130"/>
                  <a:gd name="T18" fmla="*/ 28 w 140"/>
                  <a:gd name="T19" fmla="*/ 2 h 130"/>
                  <a:gd name="T20" fmla="*/ 28 w 140"/>
                  <a:gd name="T21" fmla="*/ 3 h 130"/>
                  <a:gd name="T22" fmla="*/ 27 w 140"/>
                  <a:gd name="T23" fmla="*/ 4 h 130"/>
                  <a:gd name="T24" fmla="*/ 24 w 140"/>
                  <a:gd name="T25" fmla="*/ 5 h 130"/>
                  <a:gd name="T26" fmla="*/ 20 w 140"/>
                  <a:gd name="T27" fmla="*/ 6 h 130"/>
                  <a:gd name="T28" fmla="*/ 17 w 140"/>
                  <a:gd name="T29" fmla="*/ 6 h 130"/>
                  <a:gd name="T30" fmla="*/ 12 w 140"/>
                  <a:gd name="T31" fmla="*/ 6 h 130"/>
                  <a:gd name="T32" fmla="*/ 7 w 140"/>
                  <a:gd name="T33" fmla="*/ 6 h 130"/>
                  <a:gd name="T34" fmla="*/ 5 w 140"/>
                  <a:gd name="T35" fmla="*/ 5 h 130"/>
                  <a:gd name="T36" fmla="*/ 1 w 140"/>
                  <a:gd name="T37" fmla="*/ 4 h 130"/>
                  <a:gd name="T38" fmla="*/ 1 w 140"/>
                  <a:gd name="T39" fmla="*/ 3 h 130"/>
                  <a:gd name="T40" fmla="*/ 0 w 140"/>
                  <a:gd name="T41" fmla="*/ 2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130">
                    <a:moveTo>
                      <a:pt x="0" y="50"/>
                    </a:moveTo>
                    <a:lnTo>
                      <a:pt x="0" y="32"/>
                    </a:lnTo>
                    <a:lnTo>
                      <a:pt x="5" y="16"/>
                    </a:lnTo>
                    <a:lnTo>
                      <a:pt x="15" y="3"/>
                    </a:lnTo>
                    <a:lnTo>
                      <a:pt x="31" y="0"/>
                    </a:lnTo>
                    <a:lnTo>
                      <a:pt x="108" y="0"/>
                    </a:lnTo>
                    <a:lnTo>
                      <a:pt x="124" y="3"/>
                    </a:lnTo>
                    <a:lnTo>
                      <a:pt x="137" y="16"/>
                    </a:lnTo>
                    <a:lnTo>
                      <a:pt x="140" y="32"/>
                    </a:lnTo>
                    <a:lnTo>
                      <a:pt x="140" y="50"/>
                    </a:lnTo>
                    <a:lnTo>
                      <a:pt x="140" y="69"/>
                    </a:lnTo>
                    <a:lnTo>
                      <a:pt x="132" y="85"/>
                    </a:lnTo>
                    <a:lnTo>
                      <a:pt x="119" y="106"/>
                    </a:lnTo>
                    <a:lnTo>
                      <a:pt x="100" y="122"/>
                    </a:lnTo>
                    <a:lnTo>
                      <a:pt x="82" y="130"/>
                    </a:lnTo>
                    <a:lnTo>
                      <a:pt x="60" y="130"/>
                    </a:lnTo>
                    <a:lnTo>
                      <a:pt x="39" y="122"/>
                    </a:lnTo>
                    <a:lnTo>
                      <a:pt x="23" y="106"/>
                    </a:lnTo>
                    <a:lnTo>
                      <a:pt x="8" y="85"/>
                    </a:lnTo>
                    <a:lnTo>
                      <a:pt x="2" y="69"/>
                    </a:ln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Freeform 266"/>
              <p:cNvSpPr>
                <a:spLocks noChangeAspect="1"/>
              </p:cNvSpPr>
              <p:nvPr/>
            </p:nvSpPr>
            <p:spPr bwMode="auto">
              <a:xfrm rot="349371">
                <a:off x="3668" y="670"/>
                <a:ext cx="36" cy="11"/>
              </a:xfrm>
              <a:custGeom>
                <a:avLst/>
                <a:gdLst>
                  <a:gd name="T0" fmla="*/ 0 w 53"/>
                  <a:gd name="T1" fmla="*/ 0 h 24"/>
                  <a:gd name="T2" fmla="*/ 3 w 53"/>
                  <a:gd name="T3" fmla="*/ 0 h 24"/>
                  <a:gd name="T4" fmla="*/ 7 w 53"/>
                  <a:gd name="T5" fmla="*/ 0 h 24"/>
                  <a:gd name="T6" fmla="*/ 10 w 53"/>
                  <a:gd name="T7" fmla="*/ 0 h 24"/>
                  <a:gd name="T8" fmla="*/ 11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0" y="11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45" y="8"/>
                    </a:lnTo>
                    <a:lnTo>
                      <a:pt x="53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267"/>
              <p:cNvSpPr>
                <a:spLocks noChangeAspect="1" noChangeShapeType="1"/>
              </p:cNvSpPr>
              <p:nvPr/>
            </p:nvSpPr>
            <p:spPr bwMode="auto">
              <a:xfrm rot="349371">
                <a:off x="3854" y="694"/>
                <a:ext cx="64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Freeform 268"/>
              <p:cNvSpPr>
                <a:spLocks noChangeAspect="1"/>
              </p:cNvSpPr>
              <p:nvPr/>
            </p:nvSpPr>
            <p:spPr bwMode="auto">
              <a:xfrm rot="349371">
                <a:off x="4027" y="622"/>
                <a:ext cx="34" cy="16"/>
              </a:xfrm>
              <a:custGeom>
                <a:avLst/>
                <a:gdLst>
                  <a:gd name="T0" fmla="*/ 0 w 52"/>
                  <a:gd name="T1" fmla="*/ 3 h 27"/>
                  <a:gd name="T2" fmla="*/ 2 w 52"/>
                  <a:gd name="T3" fmla="*/ 1 h 27"/>
                  <a:gd name="T4" fmla="*/ 4 w 52"/>
                  <a:gd name="T5" fmla="*/ 1 h 27"/>
                  <a:gd name="T6" fmla="*/ 6 w 52"/>
                  <a:gd name="T7" fmla="*/ 0 h 27"/>
                  <a:gd name="T8" fmla="*/ 9 w 52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7">
                    <a:moveTo>
                      <a:pt x="0" y="27"/>
                    </a:moveTo>
                    <a:lnTo>
                      <a:pt x="10" y="11"/>
                    </a:lnTo>
                    <a:lnTo>
                      <a:pt x="21" y="3"/>
                    </a:lnTo>
                    <a:lnTo>
                      <a:pt x="34" y="0"/>
                    </a:lnTo>
                    <a:lnTo>
                      <a:pt x="52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Freeform 269"/>
              <p:cNvSpPr>
                <a:spLocks noChangeAspect="1"/>
              </p:cNvSpPr>
              <p:nvPr/>
            </p:nvSpPr>
            <p:spPr bwMode="auto">
              <a:xfrm rot="349371">
                <a:off x="3982" y="668"/>
                <a:ext cx="18" cy="15"/>
              </a:xfrm>
              <a:custGeom>
                <a:avLst/>
                <a:gdLst>
                  <a:gd name="T0" fmla="*/ 6 w 24"/>
                  <a:gd name="T1" fmla="*/ 0 h 35"/>
                  <a:gd name="T2" fmla="*/ 5 w 24"/>
                  <a:gd name="T3" fmla="*/ 0 h 35"/>
                  <a:gd name="T4" fmla="*/ 6 w 24"/>
                  <a:gd name="T5" fmla="*/ 1 h 35"/>
                  <a:gd name="T6" fmla="*/ 8 w 24"/>
                  <a:gd name="T7" fmla="*/ 1 h 35"/>
                  <a:gd name="T8" fmla="*/ 5 w 24"/>
                  <a:gd name="T9" fmla="*/ 1 h 35"/>
                  <a:gd name="T10" fmla="*/ 0 w 24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5">
                    <a:moveTo>
                      <a:pt x="19" y="0"/>
                    </a:moveTo>
                    <a:lnTo>
                      <a:pt x="16" y="13"/>
                    </a:lnTo>
                    <a:lnTo>
                      <a:pt x="19" y="27"/>
                    </a:lnTo>
                    <a:lnTo>
                      <a:pt x="24" y="35"/>
                    </a:lnTo>
                    <a:lnTo>
                      <a:pt x="16" y="27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Freeform 270"/>
              <p:cNvSpPr>
                <a:spLocks noChangeAspect="1"/>
              </p:cNvSpPr>
              <p:nvPr/>
            </p:nvSpPr>
            <p:spPr bwMode="auto">
              <a:xfrm rot="349371">
                <a:off x="3747" y="621"/>
                <a:ext cx="85" cy="13"/>
              </a:xfrm>
              <a:custGeom>
                <a:avLst/>
                <a:gdLst>
                  <a:gd name="T0" fmla="*/ 25 w 127"/>
                  <a:gd name="T1" fmla="*/ 2 h 26"/>
                  <a:gd name="T2" fmla="*/ 21 w 127"/>
                  <a:gd name="T3" fmla="*/ 1 h 26"/>
                  <a:gd name="T4" fmla="*/ 15 w 127"/>
                  <a:gd name="T5" fmla="*/ 0 h 26"/>
                  <a:gd name="T6" fmla="*/ 10 w 127"/>
                  <a:gd name="T7" fmla="*/ 0 h 26"/>
                  <a:gd name="T8" fmla="*/ 5 w 127"/>
                  <a:gd name="T9" fmla="*/ 1 h 26"/>
                  <a:gd name="T10" fmla="*/ 0 w 127"/>
                  <a:gd name="T11" fmla="*/ 2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7" h="26">
                    <a:moveTo>
                      <a:pt x="127" y="26"/>
                    </a:moveTo>
                    <a:lnTo>
                      <a:pt x="103" y="8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4" y="8"/>
                    </a:lnTo>
                    <a:lnTo>
                      <a:pt x="0" y="26"/>
                    </a:lnTo>
                  </a:path>
                </a:pathLst>
              </a:custGeom>
              <a:noFill/>
              <a:ln w="841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Freeform 271"/>
              <p:cNvSpPr>
                <a:spLocks noChangeAspect="1"/>
              </p:cNvSpPr>
              <p:nvPr/>
            </p:nvSpPr>
            <p:spPr bwMode="auto">
              <a:xfrm rot="349371">
                <a:off x="3568" y="593"/>
                <a:ext cx="86" cy="13"/>
              </a:xfrm>
              <a:custGeom>
                <a:avLst/>
                <a:gdLst>
                  <a:gd name="T0" fmla="*/ 0 w 129"/>
                  <a:gd name="T1" fmla="*/ 1 h 27"/>
                  <a:gd name="T2" fmla="*/ 5 w 129"/>
                  <a:gd name="T3" fmla="*/ 0 h 27"/>
                  <a:gd name="T4" fmla="*/ 10 w 129"/>
                  <a:gd name="T5" fmla="*/ 0 h 27"/>
                  <a:gd name="T6" fmla="*/ 15 w 129"/>
                  <a:gd name="T7" fmla="*/ 0 h 27"/>
                  <a:gd name="T8" fmla="*/ 21 w 129"/>
                  <a:gd name="T9" fmla="*/ 0 h 27"/>
                  <a:gd name="T10" fmla="*/ 25 w 129"/>
                  <a:gd name="T11" fmla="*/ 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27">
                    <a:moveTo>
                      <a:pt x="0" y="27"/>
                    </a:moveTo>
                    <a:lnTo>
                      <a:pt x="26" y="8"/>
                    </a:lnTo>
                    <a:lnTo>
                      <a:pt x="53" y="0"/>
                    </a:lnTo>
                    <a:lnTo>
                      <a:pt x="79" y="0"/>
                    </a:lnTo>
                    <a:lnTo>
                      <a:pt x="103" y="8"/>
                    </a:lnTo>
                    <a:lnTo>
                      <a:pt x="129" y="27"/>
                    </a:lnTo>
                  </a:path>
                </a:pathLst>
              </a:custGeom>
              <a:noFill/>
              <a:ln w="841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Freeform 272"/>
              <p:cNvSpPr>
                <a:spLocks noChangeAspect="1"/>
              </p:cNvSpPr>
              <p:nvPr/>
            </p:nvSpPr>
            <p:spPr bwMode="auto">
              <a:xfrm rot="349371">
                <a:off x="3692" y="641"/>
                <a:ext cx="151" cy="83"/>
              </a:xfrm>
              <a:custGeom>
                <a:avLst/>
                <a:gdLst>
                  <a:gd name="T0" fmla="*/ 1 w 225"/>
                  <a:gd name="T1" fmla="*/ 2 h 169"/>
                  <a:gd name="T2" fmla="*/ 1 w 225"/>
                  <a:gd name="T3" fmla="*/ 1 h 169"/>
                  <a:gd name="T4" fmla="*/ 3 w 225"/>
                  <a:gd name="T5" fmla="*/ 0 h 169"/>
                  <a:gd name="T6" fmla="*/ 7 w 225"/>
                  <a:gd name="T7" fmla="*/ 0 h 169"/>
                  <a:gd name="T8" fmla="*/ 11 w 225"/>
                  <a:gd name="T9" fmla="*/ 0 h 169"/>
                  <a:gd name="T10" fmla="*/ 40 w 225"/>
                  <a:gd name="T11" fmla="*/ 2 h 169"/>
                  <a:gd name="T12" fmla="*/ 44 w 225"/>
                  <a:gd name="T13" fmla="*/ 3 h 169"/>
                  <a:gd name="T14" fmla="*/ 46 w 225"/>
                  <a:gd name="T15" fmla="*/ 4 h 169"/>
                  <a:gd name="T16" fmla="*/ 46 w 225"/>
                  <a:gd name="T17" fmla="*/ 5 h 169"/>
                  <a:gd name="T18" fmla="*/ 44 w 225"/>
                  <a:gd name="T19" fmla="*/ 6 h 169"/>
                  <a:gd name="T20" fmla="*/ 42 w 225"/>
                  <a:gd name="T21" fmla="*/ 7 h 169"/>
                  <a:gd name="T22" fmla="*/ 39 w 225"/>
                  <a:gd name="T23" fmla="*/ 8 h 169"/>
                  <a:gd name="T24" fmla="*/ 34 w 225"/>
                  <a:gd name="T25" fmla="*/ 9 h 169"/>
                  <a:gd name="T26" fmla="*/ 28 w 225"/>
                  <a:gd name="T27" fmla="*/ 10 h 169"/>
                  <a:gd name="T28" fmla="*/ 21 w 225"/>
                  <a:gd name="T29" fmla="*/ 10 h 169"/>
                  <a:gd name="T30" fmla="*/ 14 w 225"/>
                  <a:gd name="T31" fmla="*/ 9 h 169"/>
                  <a:gd name="T32" fmla="*/ 9 w 225"/>
                  <a:gd name="T33" fmla="*/ 8 h 169"/>
                  <a:gd name="T34" fmla="*/ 4 w 225"/>
                  <a:gd name="T35" fmla="*/ 7 h 169"/>
                  <a:gd name="T36" fmla="*/ 1 w 225"/>
                  <a:gd name="T37" fmla="*/ 5 h 169"/>
                  <a:gd name="T38" fmla="*/ 0 w 225"/>
                  <a:gd name="T39" fmla="*/ 4 h 169"/>
                  <a:gd name="T40" fmla="*/ 1 w 225"/>
                  <a:gd name="T41" fmla="*/ 2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5" h="169">
                    <a:moveTo>
                      <a:pt x="2" y="45"/>
                    </a:moveTo>
                    <a:lnTo>
                      <a:pt x="5" y="26"/>
                    </a:lnTo>
                    <a:lnTo>
                      <a:pt x="15" y="10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198" y="40"/>
                    </a:lnTo>
                    <a:lnTo>
                      <a:pt x="214" y="50"/>
                    </a:lnTo>
                    <a:lnTo>
                      <a:pt x="225" y="66"/>
                    </a:lnTo>
                    <a:lnTo>
                      <a:pt x="225" y="85"/>
                    </a:lnTo>
                    <a:lnTo>
                      <a:pt x="219" y="103"/>
                    </a:lnTo>
                    <a:lnTo>
                      <a:pt x="209" y="124"/>
                    </a:lnTo>
                    <a:lnTo>
                      <a:pt x="193" y="143"/>
                    </a:lnTo>
                    <a:lnTo>
                      <a:pt x="164" y="159"/>
                    </a:lnTo>
                    <a:lnTo>
                      <a:pt x="135" y="169"/>
                    </a:lnTo>
                    <a:lnTo>
                      <a:pt x="103" y="169"/>
                    </a:lnTo>
                    <a:lnTo>
                      <a:pt x="71" y="159"/>
                    </a:lnTo>
                    <a:lnTo>
                      <a:pt x="42" y="143"/>
                    </a:lnTo>
                    <a:lnTo>
                      <a:pt x="21" y="122"/>
                    </a:lnTo>
                    <a:lnTo>
                      <a:pt x="5" y="93"/>
                    </a:lnTo>
                    <a:lnTo>
                      <a:pt x="0" y="69"/>
                    </a:lnTo>
                    <a:lnTo>
                      <a:pt x="2" y="45"/>
                    </a:lnTo>
                  </a:path>
                </a:pathLst>
              </a:custGeom>
              <a:noFill/>
              <a:ln w="33338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Freeform 273"/>
              <p:cNvSpPr>
                <a:spLocks noChangeAspect="1"/>
              </p:cNvSpPr>
              <p:nvPr/>
            </p:nvSpPr>
            <p:spPr bwMode="auto">
              <a:xfrm rot="349371">
                <a:off x="3578" y="626"/>
                <a:ext cx="94" cy="64"/>
              </a:xfrm>
              <a:custGeom>
                <a:avLst/>
                <a:gdLst>
                  <a:gd name="T0" fmla="*/ 0 w 140"/>
                  <a:gd name="T1" fmla="*/ 3 h 130"/>
                  <a:gd name="T2" fmla="*/ 0 w 140"/>
                  <a:gd name="T3" fmla="*/ 2 h 130"/>
                  <a:gd name="T4" fmla="*/ 1 w 140"/>
                  <a:gd name="T5" fmla="*/ 1 h 130"/>
                  <a:gd name="T6" fmla="*/ 3 w 140"/>
                  <a:gd name="T7" fmla="*/ 0 h 130"/>
                  <a:gd name="T8" fmla="*/ 6 w 140"/>
                  <a:gd name="T9" fmla="*/ 0 h 130"/>
                  <a:gd name="T10" fmla="*/ 22 w 140"/>
                  <a:gd name="T11" fmla="*/ 0 h 130"/>
                  <a:gd name="T12" fmla="*/ 26 w 140"/>
                  <a:gd name="T13" fmla="*/ 0 h 130"/>
                  <a:gd name="T14" fmla="*/ 28 w 140"/>
                  <a:gd name="T15" fmla="*/ 1 h 130"/>
                  <a:gd name="T16" fmla="*/ 28 w 140"/>
                  <a:gd name="T17" fmla="*/ 2 h 130"/>
                  <a:gd name="T18" fmla="*/ 28 w 140"/>
                  <a:gd name="T19" fmla="*/ 3 h 130"/>
                  <a:gd name="T20" fmla="*/ 28 w 140"/>
                  <a:gd name="T21" fmla="*/ 4 h 130"/>
                  <a:gd name="T22" fmla="*/ 27 w 140"/>
                  <a:gd name="T23" fmla="*/ 5 h 130"/>
                  <a:gd name="T24" fmla="*/ 24 w 140"/>
                  <a:gd name="T25" fmla="*/ 6 h 130"/>
                  <a:gd name="T26" fmla="*/ 20 w 140"/>
                  <a:gd name="T27" fmla="*/ 7 h 130"/>
                  <a:gd name="T28" fmla="*/ 17 w 140"/>
                  <a:gd name="T29" fmla="*/ 8 h 130"/>
                  <a:gd name="T30" fmla="*/ 12 w 140"/>
                  <a:gd name="T31" fmla="*/ 8 h 130"/>
                  <a:gd name="T32" fmla="*/ 7 w 140"/>
                  <a:gd name="T33" fmla="*/ 7 h 130"/>
                  <a:gd name="T34" fmla="*/ 5 w 140"/>
                  <a:gd name="T35" fmla="*/ 6 h 130"/>
                  <a:gd name="T36" fmla="*/ 1 w 140"/>
                  <a:gd name="T37" fmla="*/ 5 h 130"/>
                  <a:gd name="T38" fmla="*/ 1 w 140"/>
                  <a:gd name="T39" fmla="*/ 4 h 130"/>
                  <a:gd name="T40" fmla="*/ 0 w 140"/>
                  <a:gd name="T41" fmla="*/ 3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130">
                    <a:moveTo>
                      <a:pt x="0" y="50"/>
                    </a:moveTo>
                    <a:lnTo>
                      <a:pt x="0" y="32"/>
                    </a:lnTo>
                    <a:lnTo>
                      <a:pt x="5" y="16"/>
                    </a:lnTo>
                    <a:lnTo>
                      <a:pt x="15" y="3"/>
                    </a:lnTo>
                    <a:lnTo>
                      <a:pt x="31" y="0"/>
                    </a:lnTo>
                    <a:lnTo>
                      <a:pt x="108" y="0"/>
                    </a:lnTo>
                    <a:lnTo>
                      <a:pt x="124" y="3"/>
                    </a:lnTo>
                    <a:lnTo>
                      <a:pt x="137" y="16"/>
                    </a:lnTo>
                    <a:lnTo>
                      <a:pt x="140" y="32"/>
                    </a:lnTo>
                    <a:lnTo>
                      <a:pt x="140" y="50"/>
                    </a:lnTo>
                    <a:lnTo>
                      <a:pt x="140" y="69"/>
                    </a:lnTo>
                    <a:lnTo>
                      <a:pt x="132" y="85"/>
                    </a:lnTo>
                    <a:lnTo>
                      <a:pt x="119" y="106"/>
                    </a:lnTo>
                    <a:lnTo>
                      <a:pt x="100" y="122"/>
                    </a:lnTo>
                    <a:lnTo>
                      <a:pt x="82" y="130"/>
                    </a:lnTo>
                    <a:lnTo>
                      <a:pt x="60" y="130"/>
                    </a:lnTo>
                    <a:lnTo>
                      <a:pt x="39" y="122"/>
                    </a:lnTo>
                    <a:lnTo>
                      <a:pt x="23" y="106"/>
                    </a:lnTo>
                    <a:lnTo>
                      <a:pt x="8" y="85"/>
                    </a:lnTo>
                    <a:lnTo>
                      <a:pt x="2" y="69"/>
                    </a:lnTo>
                    <a:lnTo>
                      <a:pt x="0" y="50"/>
                    </a:lnTo>
                  </a:path>
                </a:pathLst>
              </a:custGeom>
              <a:noFill/>
              <a:ln w="33338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Freeform 274"/>
              <p:cNvSpPr>
                <a:spLocks noChangeAspect="1"/>
              </p:cNvSpPr>
              <p:nvPr/>
            </p:nvSpPr>
            <p:spPr bwMode="auto">
              <a:xfrm rot="349371">
                <a:off x="3659" y="674"/>
                <a:ext cx="36" cy="12"/>
              </a:xfrm>
              <a:custGeom>
                <a:avLst/>
                <a:gdLst>
                  <a:gd name="T0" fmla="*/ 0 w 53"/>
                  <a:gd name="T1" fmla="*/ 1 h 24"/>
                  <a:gd name="T2" fmla="*/ 3 w 53"/>
                  <a:gd name="T3" fmla="*/ 0 h 24"/>
                  <a:gd name="T4" fmla="*/ 7 w 53"/>
                  <a:gd name="T5" fmla="*/ 0 h 24"/>
                  <a:gd name="T6" fmla="*/ 10 w 53"/>
                  <a:gd name="T7" fmla="*/ 1 h 24"/>
                  <a:gd name="T8" fmla="*/ 11 w 53"/>
                  <a:gd name="T9" fmla="*/ 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0" y="11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45" y="8"/>
                    </a:lnTo>
                    <a:lnTo>
                      <a:pt x="53" y="24"/>
                    </a:lnTo>
                  </a:path>
                </a:pathLst>
              </a:custGeom>
              <a:noFill/>
              <a:ln w="25400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275"/>
              <p:cNvSpPr>
                <a:spLocks noChangeAspect="1" noChangeShapeType="1"/>
              </p:cNvSpPr>
              <p:nvPr/>
            </p:nvSpPr>
            <p:spPr bwMode="auto">
              <a:xfrm rot="349371">
                <a:off x="3844" y="699"/>
                <a:ext cx="64" cy="6"/>
              </a:xfrm>
              <a:prstGeom prst="line">
                <a:avLst/>
              </a:prstGeom>
              <a:noFill/>
              <a:ln w="25400">
                <a:solidFill>
                  <a:srgbClr val="1A1A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Freeform 276"/>
              <p:cNvSpPr>
                <a:spLocks/>
              </p:cNvSpPr>
              <p:nvPr/>
            </p:nvSpPr>
            <p:spPr bwMode="auto">
              <a:xfrm>
                <a:off x="3510" y="546"/>
                <a:ext cx="368" cy="69"/>
              </a:xfrm>
              <a:custGeom>
                <a:avLst/>
                <a:gdLst>
                  <a:gd name="T0" fmla="*/ 247506 w 42"/>
                  <a:gd name="T1" fmla="*/ 31096 h 9"/>
                  <a:gd name="T2" fmla="*/ 224016 w 42"/>
                  <a:gd name="T3" fmla="*/ 31096 h 9"/>
                  <a:gd name="T4" fmla="*/ 224016 w 42"/>
                  <a:gd name="T5" fmla="*/ 24334 h 9"/>
                  <a:gd name="T6" fmla="*/ 188320 w 42"/>
                  <a:gd name="T7" fmla="*/ 17104 h 9"/>
                  <a:gd name="T8" fmla="*/ 159449 w 42"/>
                  <a:gd name="T9" fmla="*/ 17104 h 9"/>
                  <a:gd name="T10" fmla="*/ 117690 w 42"/>
                  <a:gd name="T11" fmla="*/ 13992 h 9"/>
                  <a:gd name="T12" fmla="*/ 88136 w 42"/>
                  <a:gd name="T13" fmla="*/ 6762 h 9"/>
                  <a:gd name="T14" fmla="*/ 53123 w 42"/>
                  <a:gd name="T15" fmla="*/ 6762 h 9"/>
                  <a:gd name="T16" fmla="*/ 17506 w 42"/>
                  <a:gd name="T17" fmla="*/ 10342 h 9"/>
                  <a:gd name="T18" fmla="*/ 6063 w 42"/>
                  <a:gd name="T19" fmla="*/ 17104 h 9"/>
                  <a:gd name="T20" fmla="*/ 0 w 42"/>
                  <a:gd name="T21" fmla="*/ 10342 h 9"/>
                  <a:gd name="T22" fmla="*/ 17506 w 42"/>
                  <a:gd name="T23" fmla="*/ 6762 h 9"/>
                  <a:gd name="T24" fmla="*/ 64566 w 42"/>
                  <a:gd name="T25" fmla="*/ 0 h 9"/>
                  <a:gd name="T26" fmla="*/ 94199 w 42"/>
                  <a:gd name="T27" fmla="*/ 0 h 9"/>
                  <a:gd name="T28" fmla="*/ 123753 w 42"/>
                  <a:gd name="T29" fmla="*/ 0 h 9"/>
                  <a:gd name="T30" fmla="*/ 164829 w 42"/>
                  <a:gd name="T31" fmla="*/ 6762 h 9"/>
                  <a:gd name="T32" fmla="*/ 217952 w 42"/>
                  <a:gd name="T33" fmla="*/ 17104 h 9"/>
                  <a:gd name="T34" fmla="*/ 247506 w 42"/>
                  <a:gd name="T35" fmla="*/ 31096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9">
                    <a:moveTo>
                      <a:pt x="42" y="9"/>
                    </a:moveTo>
                    <a:lnTo>
                      <a:pt x="38" y="9"/>
                    </a:lnTo>
                    <a:lnTo>
                      <a:pt x="38" y="7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37" y="5"/>
                    </a:ln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Freeform 277"/>
              <p:cNvSpPr>
                <a:spLocks/>
              </p:cNvSpPr>
              <p:nvPr/>
            </p:nvSpPr>
            <p:spPr bwMode="auto">
              <a:xfrm>
                <a:off x="3519" y="569"/>
                <a:ext cx="44" cy="38"/>
              </a:xfrm>
              <a:custGeom>
                <a:avLst/>
                <a:gdLst>
                  <a:gd name="T0" fmla="*/ 23848 w 5"/>
                  <a:gd name="T1" fmla="*/ 3526 h 5"/>
                  <a:gd name="T2" fmla="*/ 29973 w 5"/>
                  <a:gd name="T3" fmla="*/ 16690 h 5"/>
                  <a:gd name="T4" fmla="*/ 12232 w 5"/>
                  <a:gd name="T5" fmla="*/ 16690 h 5"/>
                  <a:gd name="T6" fmla="*/ 0 w 5"/>
                  <a:gd name="T7" fmla="*/ 10108 h 5"/>
                  <a:gd name="T8" fmla="*/ 12232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Freeform 278"/>
              <p:cNvSpPr>
                <a:spLocks noChangeAspect="1"/>
              </p:cNvSpPr>
              <p:nvPr/>
            </p:nvSpPr>
            <p:spPr bwMode="auto">
              <a:xfrm rot="538615" flipH="1">
                <a:off x="3372" y="829"/>
                <a:ext cx="648" cy="559"/>
              </a:xfrm>
              <a:custGeom>
                <a:avLst/>
                <a:gdLst>
                  <a:gd name="T0" fmla="*/ 202 w 773"/>
                  <a:gd name="T1" fmla="*/ 6 h 973"/>
                  <a:gd name="T2" fmla="*/ 173 w 773"/>
                  <a:gd name="T3" fmla="*/ 7 h 973"/>
                  <a:gd name="T4" fmla="*/ 124 w 773"/>
                  <a:gd name="T5" fmla="*/ 1 h 973"/>
                  <a:gd name="T6" fmla="*/ 134 w 773"/>
                  <a:gd name="T7" fmla="*/ 0 h 973"/>
                  <a:gd name="T8" fmla="*/ 144 w 773"/>
                  <a:gd name="T9" fmla="*/ 1 h 973"/>
                  <a:gd name="T10" fmla="*/ 124 w 773"/>
                  <a:gd name="T11" fmla="*/ 2 h 973"/>
                  <a:gd name="T12" fmla="*/ 132 w 773"/>
                  <a:gd name="T13" fmla="*/ 11 h 973"/>
                  <a:gd name="T14" fmla="*/ 173 w 773"/>
                  <a:gd name="T15" fmla="*/ 17 h 973"/>
                  <a:gd name="T16" fmla="*/ 173 w 773"/>
                  <a:gd name="T17" fmla="*/ 17 h 973"/>
                  <a:gd name="T18" fmla="*/ 132 w 773"/>
                  <a:gd name="T19" fmla="*/ 11 h 973"/>
                  <a:gd name="T20" fmla="*/ 91 w 773"/>
                  <a:gd name="T21" fmla="*/ 9 h 973"/>
                  <a:gd name="T22" fmla="*/ 49 w 773"/>
                  <a:gd name="T23" fmla="*/ 15 h 973"/>
                  <a:gd name="T24" fmla="*/ 16 w 773"/>
                  <a:gd name="T25" fmla="*/ 22 h 973"/>
                  <a:gd name="T26" fmla="*/ 4 w 773"/>
                  <a:gd name="T27" fmla="*/ 25 h 973"/>
                  <a:gd name="T28" fmla="*/ 0 w 773"/>
                  <a:gd name="T29" fmla="*/ 30 h 973"/>
                  <a:gd name="T30" fmla="*/ 5 w 773"/>
                  <a:gd name="T31" fmla="*/ 34 h 973"/>
                  <a:gd name="T32" fmla="*/ 5 w 773"/>
                  <a:gd name="T33" fmla="*/ 37 h 973"/>
                  <a:gd name="T34" fmla="*/ 3 w 773"/>
                  <a:gd name="T35" fmla="*/ 52 h 973"/>
                  <a:gd name="T36" fmla="*/ 10 w 773"/>
                  <a:gd name="T37" fmla="*/ 66 h 973"/>
                  <a:gd name="T38" fmla="*/ 37 w 773"/>
                  <a:gd name="T39" fmla="*/ 92 h 973"/>
                  <a:gd name="T40" fmla="*/ 87 w 773"/>
                  <a:gd name="T41" fmla="*/ 106 h 973"/>
                  <a:gd name="T42" fmla="*/ 154 w 773"/>
                  <a:gd name="T43" fmla="*/ 105 h 973"/>
                  <a:gd name="T44" fmla="*/ 220 w 773"/>
                  <a:gd name="T45" fmla="*/ 102 h 973"/>
                  <a:gd name="T46" fmla="*/ 280 w 773"/>
                  <a:gd name="T47" fmla="*/ 96 h 973"/>
                  <a:gd name="T48" fmla="*/ 307 w 773"/>
                  <a:gd name="T49" fmla="*/ 86 h 973"/>
                  <a:gd name="T50" fmla="*/ 297 w 773"/>
                  <a:gd name="T51" fmla="*/ 74 h 973"/>
                  <a:gd name="T52" fmla="*/ 269 w 773"/>
                  <a:gd name="T53" fmla="*/ 67 h 973"/>
                  <a:gd name="T54" fmla="*/ 269 w 773"/>
                  <a:gd name="T55" fmla="*/ 67 h 973"/>
                  <a:gd name="T56" fmla="*/ 307 w 773"/>
                  <a:gd name="T57" fmla="*/ 68 h 973"/>
                  <a:gd name="T58" fmla="*/ 339 w 773"/>
                  <a:gd name="T59" fmla="*/ 67 h 973"/>
                  <a:gd name="T60" fmla="*/ 361 w 773"/>
                  <a:gd name="T61" fmla="*/ 64 h 973"/>
                  <a:gd name="T62" fmla="*/ 376 w 773"/>
                  <a:gd name="T63" fmla="*/ 59 h 973"/>
                  <a:gd name="T64" fmla="*/ 381 w 773"/>
                  <a:gd name="T65" fmla="*/ 55 h 973"/>
                  <a:gd name="T66" fmla="*/ 378 w 773"/>
                  <a:gd name="T67" fmla="*/ 50 h 973"/>
                  <a:gd name="T68" fmla="*/ 355 w 773"/>
                  <a:gd name="T69" fmla="*/ 41 h 973"/>
                  <a:gd name="T70" fmla="*/ 311 w 773"/>
                  <a:gd name="T71" fmla="*/ 28 h 973"/>
                  <a:gd name="T72" fmla="*/ 251 w 773"/>
                  <a:gd name="T73" fmla="*/ 15 h 973"/>
                  <a:gd name="T74" fmla="*/ 242 w 773"/>
                  <a:gd name="T75" fmla="*/ 8 h 973"/>
                  <a:gd name="T76" fmla="*/ 216 w 773"/>
                  <a:gd name="T77" fmla="*/ 6 h 9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73" h="973">
                    <a:moveTo>
                      <a:pt x="438" y="54"/>
                    </a:moveTo>
                    <a:lnTo>
                      <a:pt x="408" y="58"/>
                    </a:lnTo>
                    <a:lnTo>
                      <a:pt x="400" y="90"/>
                    </a:lnTo>
                    <a:lnTo>
                      <a:pt x="349" y="66"/>
                    </a:lnTo>
                    <a:lnTo>
                      <a:pt x="299" y="40"/>
                    </a:lnTo>
                    <a:lnTo>
                      <a:pt x="252" y="11"/>
                    </a:lnTo>
                    <a:lnTo>
                      <a:pt x="260" y="3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2" y="2"/>
                    </a:lnTo>
                    <a:lnTo>
                      <a:pt x="259" y="10"/>
                    </a:lnTo>
                    <a:lnTo>
                      <a:pt x="251" y="18"/>
                    </a:lnTo>
                    <a:lnTo>
                      <a:pt x="230" y="67"/>
                    </a:lnTo>
                    <a:lnTo>
                      <a:pt x="267" y="101"/>
                    </a:lnTo>
                    <a:lnTo>
                      <a:pt x="305" y="131"/>
                    </a:lnTo>
                    <a:lnTo>
                      <a:pt x="349" y="157"/>
                    </a:lnTo>
                    <a:lnTo>
                      <a:pt x="392" y="179"/>
                    </a:lnTo>
                    <a:lnTo>
                      <a:pt x="349" y="157"/>
                    </a:lnTo>
                    <a:lnTo>
                      <a:pt x="307" y="131"/>
                    </a:lnTo>
                    <a:lnTo>
                      <a:pt x="267" y="102"/>
                    </a:lnTo>
                    <a:lnTo>
                      <a:pt x="230" y="70"/>
                    </a:lnTo>
                    <a:lnTo>
                      <a:pt x="184" y="86"/>
                    </a:lnTo>
                    <a:lnTo>
                      <a:pt x="140" y="109"/>
                    </a:lnTo>
                    <a:lnTo>
                      <a:pt x="100" y="136"/>
                    </a:lnTo>
                    <a:lnTo>
                      <a:pt x="64" y="166"/>
                    </a:lnTo>
                    <a:lnTo>
                      <a:pt x="32" y="203"/>
                    </a:lnTo>
                    <a:lnTo>
                      <a:pt x="17" y="218"/>
                    </a:lnTo>
                    <a:lnTo>
                      <a:pt x="8" y="234"/>
                    </a:lnTo>
                    <a:lnTo>
                      <a:pt x="1" y="253"/>
                    </a:lnTo>
                    <a:lnTo>
                      <a:pt x="0" y="274"/>
                    </a:lnTo>
                    <a:lnTo>
                      <a:pt x="3" y="293"/>
                    </a:lnTo>
                    <a:lnTo>
                      <a:pt x="9" y="309"/>
                    </a:lnTo>
                    <a:lnTo>
                      <a:pt x="11" y="327"/>
                    </a:lnTo>
                    <a:lnTo>
                      <a:pt x="9" y="344"/>
                    </a:lnTo>
                    <a:lnTo>
                      <a:pt x="4" y="410"/>
                    </a:lnTo>
                    <a:lnTo>
                      <a:pt x="4" y="475"/>
                    </a:lnTo>
                    <a:lnTo>
                      <a:pt x="9" y="541"/>
                    </a:lnTo>
                    <a:lnTo>
                      <a:pt x="20" y="607"/>
                    </a:lnTo>
                    <a:lnTo>
                      <a:pt x="44" y="728"/>
                    </a:lnTo>
                    <a:lnTo>
                      <a:pt x="75" y="848"/>
                    </a:lnTo>
                    <a:lnTo>
                      <a:pt x="110" y="967"/>
                    </a:lnTo>
                    <a:lnTo>
                      <a:pt x="177" y="973"/>
                    </a:lnTo>
                    <a:lnTo>
                      <a:pt x="244" y="973"/>
                    </a:lnTo>
                    <a:lnTo>
                      <a:pt x="312" y="967"/>
                    </a:lnTo>
                    <a:lnTo>
                      <a:pt x="379" y="954"/>
                    </a:lnTo>
                    <a:lnTo>
                      <a:pt x="445" y="936"/>
                    </a:lnTo>
                    <a:lnTo>
                      <a:pt x="507" y="911"/>
                    </a:lnTo>
                    <a:lnTo>
                      <a:pt x="568" y="880"/>
                    </a:lnTo>
                    <a:lnTo>
                      <a:pt x="625" y="843"/>
                    </a:lnTo>
                    <a:lnTo>
                      <a:pt x="621" y="787"/>
                    </a:lnTo>
                    <a:lnTo>
                      <a:pt x="611" y="731"/>
                    </a:lnTo>
                    <a:lnTo>
                      <a:pt x="600" y="675"/>
                    </a:lnTo>
                    <a:lnTo>
                      <a:pt x="584" y="621"/>
                    </a:lnTo>
                    <a:lnTo>
                      <a:pt x="545" y="618"/>
                    </a:lnTo>
                    <a:lnTo>
                      <a:pt x="509" y="608"/>
                    </a:lnTo>
                    <a:lnTo>
                      <a:pt x="545" y="618"/>
                    </a:lnTo>
                    <a:lnTo>
                      <a:pt x="584" y="621"/>
                    </a:lnTo>
                    <a:lnTo>
                      <a:pt x="622" y="621"/>
                    </a:lnTo>
                    <a:lnTo>
                      <a:pt x="661" y="616"/>
                    </a:lnTo>
                    <a:lnTo>
                      <a:pt x="686" y="611"/>
                    </a:lnTo>
                    <a:lnTo>
                      <a:pt x="710" y="603"/>
                    </a:lnTo>
                    <a:lnTo>
                      <a:pt x="731" y="587"/>
                    </a:lnTo>
                    <a:lnTo>
                      <a:pt x="749" y="568"/>
                    </a:lnTo>
                    <a:lnTo>
                      <a:pt x="760" y="544"/>
                    </a:lnTo>
                    <a:lnTo>
                      <a:pt x="768" y="523"/>
                    </a:lnTo>
                    <a:lnTo>
                      <a:pt x="773" y="503"/>
                    </a:lnTo>
                    <a:lnTo>
                      <a:pt x="771" y="480"/>
                    </a:lnTo>
                    <a:lnTo>
                      <a:pt x="766" y="459"/>
                    </a:lnTo>
                    <a:lnTo>
                      <a:pt x="757" y="439"/>
                    </a:lnTo>
                    <a:lnTo>
                      <a:pt x="718" y="375"/>
                    </a:lnTo>
                    <a:lnTo>
                      <a:pt x="675" y="311"/>
                    </a:lnTo>
                    <a:lnTo>
                      <a:pt x="629" y="251"/>
                    </a:lnTo>
                    <a:lnTo>
                      <a:pt x="579" y="194"/>
                    </a:lnTo>
                    <a:lnTo>
                      <a:pt x="508" y="136"/>
                    </a:lnTo>
                    <a:lnTo>
                      <a:pt x="500" y="88"/>
                    </a:lnTo>
                    <a:lnTo>
                      <a:pt x="492" y="76"/>
                    </a:lnTo>
                    <a:lnTo>
                      <a:pt x="472" y="62"/>
                    </a:lnTo>
                    <a:lnTo>
                      <a:pt x="43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Freeform 279"/>
              <p:cNvSpPr>
                <a:spLocks noChangeAspect="1"/>
              </p:cNvSpPr>
              <p:nvPr/>
            </p:nvSpPr>
            <p:spPr bwMode="auto">
              <a:xfrm rot="538615" flipH="1">
                <a:off x="3681" y="871"/>
                <a:ext cx="39" cy="59"/>
              </a:xfrm>
              <a:custGeom>
                <a:avLst/>
                <a:gdLst>
                  <a:gd name="T0" fmla="*/ 24 w 46"/>
                  <a:gd name="T1" fmla="*/ 0 h 102"/>
                  <a:gd name="T2" fmla="*/ 10 w 46"/>
                  <a:gd name="T3" fmla="*/ 12 h 102"/>
                  <a:gd name="T4" fmla="*/ 0 w 46"/>
                  <a:gd name="T5" fmla="*/ 3 h 1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02">
                    <a:moveTo>
                      <a:pt x="46" y="0"/>
                    </a:moveTo>
                    <a:lnTo>
                      <a:pt x="19" y="102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Freeform 280"/>
              <p:cNvSpPr>
                <a:spLocks noChangeAspect="1"/>
              </p:cNvSpPr>
              <p:nvPr/>
            </p:nvSpPr>
            <p:spPr bwMode="auto">
              <a:xfrm rot="538615" flipH="1">
                <a:off x="3613" y="963"/>
                <a:ext cx="21" cy="33"/>
              </a:xfrm>
              <a:custGeom>
                <a:avLst/>
                <a:gdLst>
                  <a:gd name="T0" fmla="*/ 0 w 20"/>
                  <a:gd name="T1" fmla="*/ 0 h 61"/>
                  <a:gd name="T2" fmla="*/ 14 w 20"/>
                  <a:gd name="T3" fmla="*/ 1 h 61"/>
                  <a:gd name="T4" fmla="*/ 20 w 20"/>
                  <a:gd name="T5" fmla="*/ 3 h 61"/>
                  <a:gd name="T6" fmla="*/ 24 w 20"/>
                  <a:gd name="T7" fmla="*/ 4 h 61"/>
                  <a:gd name="T8" fmla="*/ 20 w 20"/>
                  <a:gd name="T9" fmla="*/ 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1">
                    <a:moveTo>
                      <a:pt x="0" y="0"/>
                    </a:moveTo>
                    <a:lnTo>
                      <a:pt x="10" y="13"/>
                    </a:lnTo>
                    <a:lnTo>
                      <a:pt x="16" y="29"/>
                    </a:lnTo>
                    <a:lnTo>
                      <a:pt x="20" y="44"/>
                    </a:lnTo>
                    <a:lnTo>
                      <a:pt x="16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Freeform 281"/>
              <p:cNvSpPr>
                <a:spLocks noChangeAspect="1"/>
              </p:cNvSpPr>
              <p:nvPr/>
            </p:nvSpPr>
            <p:spPr bwMode="auto">
              <a:xfrm rot="538615" flipH="1">
                <a:off x="3527" y="1054"/>
                <a:ext cx="454" cy="226"/>
              </a:xfrm>
              <a:custGeom>
                <a:avLst/>
                <a:gdLst>
                  <a:gd name="T0" fmla="*/ 182 w 541"/>
                  <a:gd name="T1" fmla="*/ 7 h 403"/>
                  <a:gd name="T2" fmla="*/ 195 w 541"/>
                  <a:gd name="T3" fmla="*/ 6 h 403"/>
                  <a:gd name="T4" fmla="*/ 204 w 541"/>
                  <a:gd name="T5" fmla="*/ 3 h 403"/>
                  <a:gd name="T6" fmla="*/ 211 w 541"/>
                  <a:gd name="T7" fmla="*/ 0 h 403"/>
                  <a:gd name="T8" fmla="*/ 225 w 541"/>
                  <a:gd name="T9" fmla="*/ 1 h 403"/>
                  <a:gd name="T10" fmla="*/ 238 w 541"/>
                  <a:gd name="T11" fmla="*/ 1 h 403"/>
                  <a:gd name="T12" fmla="*/ 252 w 541"/>
                  <a:gd name="T13" fmla="*/ 3 h 403"/>
                  <a:gd name="T14" fmla="*/ 261 w 541"/>
                  <a:gd name="T15" fmla="*/ 4 h 403"/>
                  <a:gd name="T16" fmla="*/ 269 w 541"/>
                  <a:gd name="T17" fmla="*/ 7 h 403"/>
                  <a:gd name="T18" fmla="*/ 248 w 541"/>
                  <a:gd name="T19" fmla="*/ 17 h 403"/>
                  <a:gd name="T20" fmla="*/ 226 w 541"/>
                  <a:gd name="T21" fmla="*/ 27 h 403"/>
                  <a:gd name="T22" fmla="*/ 201 w 541"/>
                  <a:gd name="T23" fmla="*/ 36 h 403"/>
                  <a:gd name="T24" fmla="*/ 190 w 541"/>
                  <a:gd name="T25" fmla="*/ 38 h 403"/>
                  <a:gd name="T26" fmla="*/ 175 w 541"/>
                  <a:gd name="T27" fmla="*/ 39 h 403"/>
                  <a:gd name="T28" fmla="*/ 159 w 541"/>
                  <a:gd name="T29" fmla="*/ 40 h 403"/>
                  <a:gd name="T30" fmla="*/ 144 w 541"/>
                  <a:gd name="T31" fmla="*/ 40 h 403"/>
                  <a:gd name="T32" fmla="*/ 128 w 541"/>
                  <a:gd name="T33" fmla="*/ 39 h 403"/>
                  <a:gd name="T34" fmla="*/ 108 w 541"/>
                  <a:gd name="T35" fmla="*/ 37 h 403"/>
                  <a:gd name="T36" fmla="*/ 89 w 541"/>
                  <a:gd name="T37" fmla="*/ 34 h 403"/>
                  <a:gd name="T38" fmla="*/ 72 w 541"/>
                  <a:gd name="T39" fmla="*/ 30 h 403"/>
                  <a:gd name="T40" fmla="*/ 57 w 541"/>
                  <a:gd name="T41" fmla="*/ 27 h 403"/>
                  <a:gd name="T42" fmla="*/ 39 w 541"/>
                  <a:gd name="T43" fmla="*/ 21 h 403"/>
                  <a:gd name="T44" fmla="*/ 23 w 541"/>
                  <a:gd name="T45" fmla="*/ 15 h 403"/>
                  <a:gd name="T46" fmla="*/ 11 w 541"/>
                  <a:gd name="T47" fmla="*/ 10 h 403"/>
                  <a:gd name="T48" fmla="*/ 0 w 541"/>
                  <a:gd name="T49" fmla="*/ 9 h 403"/>
                  <a:gd name="T50" fmla="*/ 2 w 541"/>
                  <a:gd name="T51" fmla="*/ 10 h 403"/>
                  <a:gd name="T52" fmla="*/ 4 w 541"/>
                  <a:gd name="T53" fmla="*/ 11 h 403"/>
                  <a:gd name="T54" fmla="*/ 8 w 541"/>
                  <a:gd name="T55" fmla="*/ 11 h 403"/>
                  <a:gd name="T56" fmla="*/ 0 w 541"/>
                  <a:gd name="T57" fmla="*/ 12 h 403"/>
                  <a:gd name="T58" fmla="*/ 14 w 541"/>
                  <a:gd name="T59" fmla="*/ 16 h 4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1" h="403">
                    <a:moveTo>
                      <a:pt x="368" y="75"/>
                    </a:moveTo>
                    <a:lnTo>
                      <a:pt x="392" y="54"/>
                    </a:lnTo>
                    <a:lnTo>
                      <a:pt x="412" y="29"/>
                    </a:lnTo>
                    <a:lnTo>
                      <a:pt x="424" y="0"/>
                    </a:lnTo>
                    <a:lnTo>
                      <a:pt x="453" y="3"/>
                    </a:lnTo>
                    <a:lnTo>
                      <a:pt x="480" y="13"/>
                    </a:lnTo>
                    <a:lnTo>
                      <a:pt x="506" y="29"/>
                    </a:lnTo>
                    <a:lnTo>
                      <a:pt x="527" y="48"/>
                    </a:lnTo>
                    <a:lnTo>
                      <a:pt x="541" y="74"/>
                    </a:lnTo>
                    <a:lnTo>
                      <a:pt x="501" y="171"/>
                    </a:lnTo>
                    <a:lnTo>
                      <a:pt x="456" y="269"/>
                    </a:lnTo>
                    <a:lnTo>
                      <a:pt x="405" y="363"/>
                    </a:lnTo>
                    <a:lnTo>
                      <a:pt x="381" y="381"/>
                    </a:lnTo>
                    <a:lnTo>
                      <a:pt x="352" y="395"/>
                    </a:lnTo>
                    <a:lnTo>
                      <a:pt x="322" y="402"/>
                    </a:lnTo>
                    <a:lnTo>
                      <a:pt x="290" y="403"/>
                    </a:lnTo>
                    <a:lnTo>
                      <a:pt x="259" y="398"/>
                    </a:lnTo>
                    <a:lnTo>
                      <a:pt x="218" y="373"/>
                    </a:lnTo>
                    <a:lnTo>
                      <a:pt x="179" y="342"/>
                    </a:lnTo>
                    <a:lnTo>
                      <a:pt x="144" y="307"/>
                    </a:lnTo>
                    <a:lnTo>
                      <a:pt x="115" y="269"/>
                    </a:lnTo>
                    <a:lnTo>
                      <a:pt x="79" y="214"/>
                    </a:lnTo>
                    <a:lnTo>
                      <a:pt x="47" y="157"/>
                    </a:lnTo>
                    <a:lnTo>
                      <a:pt x="21" y="96"/>
                    </a:lnTo>
                    <a:lnTo>
                      <a:pt x="0" y="91"/>
                    </a:lnTo>
                    <a:lnTo>
                      <a:pt x="2" y="101"/>
                    </a:lnTo>
                    <a:lnTo>
                      <a:pt x="8" y="107"/>
                    </a:lnTo>
                    <a:lnTo>
                      <a:pt x="16" y="112"/>
                    </a:lnTo>
                    <a:lnTo>
                      <a:pt x="0" y="123"/>
                    </a:lnTo>
                    <a:lnTo>
                      <a:pt x="29" y="1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Freeform 282"/>
              <p:cNvSpPr>
                <a:spLocks noChangeAspect="1"/>
              </p:cNvSpPr>
              <p:nvPr/>
            </p:nvSpPr>
            <p:spPr bwMode="auto">
              <a:xfrm rot="538615" flipH="1">
                <a:off x="3681" y="1154"/>
                <a:ext cx="30" cy="42"/>
              </a:xfrm>
              <a:custGeom>
                <a:avLst/>
                <a:gdLst>
                  <a:gd name="T0" fmla="*/ 0 w 30"/>
                  <a:gd name="T1" fmla="*/ 0 h 66"/>
                  <a:gd name="T2" fmla="*/ 12 w 30"/>
                  <a:gd name="T3" fmla="*/ 2 h 66"/>
                  <a:gd name="T4" fmla="*/ 22 w 30"/>
                  <a:gd name="T5" fmla="*/ 4 h 66"/>
                  <a:gd name="T6" fmla="*/ 28 w 30"/>
                  <a:gd name="T7" fmla="*/ 7 h 66"/>
                  <a:gd name="T8" fmla="*/ 30 w 30"/>
                  <a:gd name="T9" fmla="*/ 1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0" y="0"/>
                    </a:moveTo>
                    <a:lnTo>
                      <a:pt x="12" y="13"/>
                    </a:lnTo>
                    <a:lnTo>
                      <a:pt x="22" y="29"/>
                    </a:lnTo>
                    <a:lnTo>
                      <a:pt x="28" y="46"/>
                    </a:lnTo>
                    <a:lnTo>
                      <a:pt x="30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Freeform 283"/>
              <p:cNvSpPr>
                <a:spLocks noChangeAspect="1"/>
              </p:cNvSpPr>
              <p:nvPr/>
            </p:nvSpPr>
            <p:spPr bwMode="auto">
              <a:xfrm rot="538615" flipH="1">
                <a:off x="3700" y="1171"/>
                <a:ext cx="30" cy="25"/>
              </a:xfrm>
              <a:custGeom>
                <a:avLst/>
                <a:gdLst>
                  <a:gd name="T0" fmla="*/ 0 w 25"/>
                  <a:gd name="T1" fmla="*/ 0 h 53"/>
                  <a:gd name="T2" fmla="*/ 24 w 25"/>
                  <a:gd name="T3" fmla="*/ 0 h 53"/>
                  <a:gd name="T4" fmla="*/ 44 w 25"/>
                  <a:gd name="T5" fmla="*/ 1 h 53"/>
                  <a:gd name="T6" fmla="*/ 52 w 25"/>
                  <a:gd name="T7" fmla="*/ 1 h 53"/>
                  <a:gd name="T8" fmla="*/ 50 w 25"/>
                  <a:gd name="T9" fmla="*/ 2 h 53"/>
                  <a:gd name="T10" fmla="*/ 41 w 25"/>
                  <a:gd name="T11" fmla="*/ 3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3">
                    <a:moveTo>
                      <a:pt x="0" y="0"/>
                    </a:moveTo>
                    <a:lnTo>
                      <a:pt x="12" y="7"/>
                    </a:lnTo>
                    <a:lnTo>
                      <a:pt x="22" y="16"/>
                    </a:lnTo>
                    <a:lnTo>
                      <a:pt x="25" y="27"/>
                    </a:lnTo>
                    <a:lnTo>
                      <a:pt x="24" y="40"/>
                    </a:lnTo>
                    <a:lnTo>
                      <a:pt x="19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Freeform 284"/>
              <p:cNvSpPr>
                <a:spLocks noChangeAspect="1"/>
              </p:cNvSpPr>
              <p:nvPr/>
            </p:nvSpPr>
            <p:spPr bwMode="auto">
              <a:xfrm rot="538615" flipH="1">
                <a:off x="3730" y="1171"/>
                <a:ext cx="29" cy="17"/>
              </a:xfrm>
              <a:custGeom>
                <a:avLst/>
                <a:gdLst>
                  <a:gd name="T0" fmla="*/ 0 w 26"/>
                  <a:gd name="T1" fmla="*/ 0 h 39"/>
                  <a:gd name="T2" fmla="*/ 17 w 26"/>
                  <a:gd name="T3" fmla="*/ 0 h 39"/>
                  <a:gd name="T4" fmla="*/ 32 w 26"/>
                  <a:gd name="T5" fmla="*/ 0 h 39"/>
                  <a:gd name="T6" fmla="*/ 40 w 26"/>
                  <a:gd name="T7" fmla="*/ 0 h 39"/>
                  <a:gd name="T8" fmla="*/ 40 w 26"/>
                  <a:gd name="T9" fmla="*/ 1 h 39"/>
                  <a:gd name="T10" fmla="*/ 32 w 26"/>
                  <a:gd name="T11" fmla="*/ 1 h 39"/>
                  <a:gd name="T12" fmla="*/ 21 w 26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6" y="13"/>
                    </a:lnTo>
                    <a:lnTo>
                      <a:pt x="26" y="23"/>
                    </a:lnTo>
                    <a:lnTo>
                      <a:pt x="21" y="31"/>
                    </a:lnTo>
                    <a:lnTo>
                      <a:pt x="13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Freeform 285"/>
              <p:cNvSpPr>
                <a:spLocks noChangeAspect="1"/>
              </p:cNvSpPr>
              <p:nvPr/>
            </p:nvSpPr>
            <p:spPr bwMode="auto">
              <a:xfrm rot="538615" flipH="1">
                <a:off x="3449" y="1038"/>
                <a:ext cx="39" cy="25"/>
              </a:xfrm>
              <a:custGeom>
                <a:avLst/>
                <a:gdLst>
                  <a:gd name="T0" fmla="*/ 0 w 40"/>
                  <a:gd name="T1" fmla="*/ 0 h 43"/>
                  <a:gd name="T2" fmla="*/ 13 w 40"/>
                  <a:gd name="T3" fmla="*/ 0 h 43"/>
                  <a:gd name="T4" fmla="*/ 20 w 40"/>
                  <a:gd name="T5" fmla="*/ 1 h 43"/>
                  <a:gd name="T6" fmla="*/ 29 w 40"/>
                  <a:gd name="T7" fmla="*/ 1 h 43"/>
                  <a:gd name="T8" fmla="*/ 34 w 40"/>
                  <a:gd name="T9" fmla="*/ 2 h 43"/>
                  <a:gd name="T10" fmla="*/ 36 w 40"/>
                  <a:gd name="T11" fmla="*/ 3 h 43"/>
                  <a:gd name="T12" fmla="*/ 34 w 40"/>
                  <a:gd name="T13" fmla="*/ 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3">
                    <a:moveTo>
                      <a:pt x="0" y="0"/>
                    </a:moveTo>
                    <a:lnTo>
                      <a:pt x="13" y="0"/>
                    </a:lnTo>
                    <a:lnTo>
                      <a:pt x="24" y="3"/>
                    </a:lnTo>
                    <a:lnTo>
                      <a:pt x="33" y="10"/>
                    </a:lnTo>
                    <a:lnTo>
                      <a:pt x="38" y="19"/>
                    </a:lnTo>
                    <a:lnTo>
                      <a:pt x="40" y="31"/>
                    </a:lnTo>
                    <a:lnTo>
                      <a:pt x="38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Freeform 286"/>
              <p:cNvSpPr>
                <a:spLocks noChangeAspect="1"/>
              </p:cNvSpPr>
              <p:nvPr/>
            </p:nvSpPr>
            <p:spPr bwMode="auto">
              <a:xfrm rot="538615" flipH="1">
                <a:off x="3478" y="1046"/>
                <a:ext cx="30" cy="17"/>
              </a:xfrm>
              <a:custGeom>
                <a:avLst/>
                <a:gdLst>
                  <a:gd name="T0" fmla="*/ 0 w 32"/>
                  <a:gd name="T1" fmla="*/ 0 h 26"/>
                  <a:gd name="T2" fmla="*/ 8 w 32"/>
                  <a:gd name="T3" fmla="*/ 0 h 26"/>
                  <a:gd name="T4" fmla="*/ 18 w 32"/>
                  <a:gd name="T5" fmla="*/ 1 h 26"/>
                  <a:gd name="T6" fmla="*/ 23 w 32"/>
                  <a:gd name="T7" fmla="*/ 3 h 26"/>
                  <a:gd name="T8" fmla="*/ 24 w 32"/>
                  <a:gd name="T9" fmla="*/ 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lnTo>
                      <a:pt x="12" y="0"/>
                    </a:lnTo>
                    <a:lnTo>
                      <a:pt x="22" y="5"/>
                    </a:lnTo>
                    <a:lnTo>
                      <a:pt x="30" y="13"/>
                    </a:lnTo>
                    <a:lnTo>
                      <a:pt x="32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Freeform 287"/>
              <p:cNvSpPr>
                <a:spLocks noChangeAspect="1"/>
              </p:cNvSpPr>
              <p:nvPr/>
            </p:nvSpPr>
            <p:spPr bwMode="auto">
              <a:xfrm rot="538615" flipH="1">
                <a:off x="3488" y="1063"/>
                <a:ext cx="10" cy="8"/>
              </a:xfrm>
              <a:custGeom>
                <a:avLst/>
                <a:gdLst>
                  <a:gd name="T0" fmla="*/ 0 w 16"/>
                  <a:gd name="T1" fmla="*/ 0 h 21"/>
                  <a:gd name="T2" fmla="*/ 2 w 16"/>
                  <a:gd name="T3" fmla="*/ 0 h 21"/>
                  <a:gd name="T4" fmla="*/ 3 w 16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10" y="8"/>
                    </a:lnTo>
                    <a:lnTo>
                      <a:pt x="16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Freeform 288"/>
              <p:cNvSpPr>
                <a:spLocks noChangeAspect="1"/>
              </p:cNvSpPr>
              <p:nvPr/>
            </p:nvSpPr>
            <p:spPr bwMode="auto">
              <a:xfrm rot="538615" flipH="1">
                <a:off x="3662" y="1363"/>
                <a:ext cx="223" cy="17"/>
              </a:xfrm>
              <a:custGeom>
                <a:avLst/>
                <a:gdLst>
                  <a:gd name="T0" fmla="*/ 0 w 268"/>
                  <a:gd name="T1" fmla="*/ 1 h 37"/>
                  <a:gd name="T2" fmla="*/ 22 w 268"/>
                  <a:gd name="T3" fmla="*/ 1 h 37"/>
                  <a:gd name="T4" fmla="*/ 43 w 268"/>
                  <a:gd name="T5" fmla="*/ 2 h 37"/>
                  <a:gd name="T6" fmla="*/ 65 w 268"/>
                  <a:gd name="T7" fmla="*/ 1 h 37"/>
                  <a:gd name="T8" fmla="*/ 87 w 268"/>
                  <a:gd name="T9" fmla="*/ 1 h 37"/>
                  <a:gd name="T10" fmla="*/ 107 w 268"/>
                  <a:gd name="T11" fmla="*/ 0 h 37"/>
                  <a:gd name="T12" fmla="*/ 129 w 268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8" h="37">
                    <a:moveTo>
                      <a:pt x="0" y="27"/>
                    </a:moveTo>
                    <a:lnTo>
                      <a:pt x="45" y="34"/>
                    </a:lnTo>
                    <a:lnTo>
                      <a:pt x="91" y="37"/>
                    </a:lnTo>
                    <a:lnTo>
                      <a:pt x="136" y="35"/>
                    </a:lnTo>
                    <a:lnTo>
                      <a:pt x="181" y="29"/>
                    </a:lnTo>
                    <a:lnTo>
                      <a:pt x="224" y="16"/>
                    </a:lnTo>
                    <a:lnTo>
                      <a:pt x="26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Freeform 289"/>
              <p:cNvSpPr>
                <a:spLocks noChangeAspect="1"/>
              </p:cNvSpPr>
              <p:nvPr/>
            </p:nvSpPr>
            <p:spPr bwMode="auto">
              <a:xfrm rot="538615" flipH="1">
                <a:off x="3662" y="955"/>
                <a:ext cx="29" cy="108"/>
              </a:xfrm>
              <a:custGeom>
                <a:avLst/>
                <a:gdLst>
                  <a:gd name="T0" fmla="*/ 0 w 35"/>
                  <a:gd name="T1" fmla="*/ 0 h 192"/>
                  <a:gd name="T2" fmla="*/ 7 w 35"/>
                  <a:gd name="T3" fmla="*/ 3 h 192"/>
                  <a:gd name="T4" fmla="*/ 12 w 35"/>
                  <a:gd name="T5" fmla="*/ 6 h 192"/>
                  <a:gd name="T6" fmla="*/ 16 w 35"/>
                  <a:gd name="T7" fmla="*/ 9 h 192"/>
                  <a:gd name="T8" fmla="*/ 17 w 35"/>
                  <a:gd name="T9" fmla="*/ 13 h 192"/>
                  <a:gd name="T10" fmla="*/ 15 w 35"/>
                  <a:gd name="T11" fmla="*/ 16 h 192"/>
                  <a:gd name="T12" fmla="*/ 12 w 35"/>
                  <a:gd name="T13" fmla="*/ 19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92">
                    <a:moveTo>
                      <a:pt x="0" y="0"/>
                    </a:moveTo>
                    <a:lnTo>
                      <a:pt x="16" y="30"/>
                    </a:lnTo>
                    <a:lnTo>
                      <a:pt x="27" y="61"/>
                    </a:lnTo>
                    <a:lnTo>
                      <a:pt x="34" y="93"/>
                    </a:lnTo>
                    <a:lnTo>
                      <a:pt x="35" y="126"/>
                    </a:lnTo>
                    <a:lnTo>
                      <a:pt x="32" y="158"/>
                    </a:lnTo>
                    <a:lnTo>
                      <a:pt x="24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Freeform 290"/>
              <p:cNvSpPr>
                <a:spLocks noChangeAspect="1"/>
              </p:cNvSpPr>
              <p:nvPr/>
            </p:nvSpPr>
            <p:spPr bwMode="auto">
              <a:xfrm rot="538615" flipH="1">
                <a:off x="3546" y="1188"/>
                <a:ext cx="39" cy="141"/>
              </a:xfrm>
              <a:custGeom>
                <a:avLst/>
                <a:gdLst>
                  <a:gd name="T0" fmla="*/ 0 w 40"/>
                  <a:gd name="T1" fmla="*/ 0 h 248"/>
                  <a:gd name="T2" fmla="*/ 16 w 40"/>
                  <a:gd name="T3" fmla="*/ 6 h 248"/>
                  <a:gd name="T4" fmla="*/ 25 w 40"/>
                  <a:gd name="T5" fmla="*/ 13 h 248"/>
                  <a:gd name="T6" fmla="*/ 33 w 40"/>
                  <a:gd name="T7" fmla="*/ 19 h 248"/>
                  <a:gd name="T8" fmla="*/ 36 w 40"/>
                  <a:gd name="T9" fmla="*/ 26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48">
                    <a:moveTo>
                      <a:pt x="0" y="0"/>
                    </a:moveTo>
                    <a:lnTo>
                      <a:pt x="16" y="61"/>
                    </a:lnTo>
                    <a:lnTo>
                      <a:pt x="29" y="122"/>
                    </a:lnTo>
                    <a:lnTo>
                      <a:pt x="37" y="186"/>
                    </a:lnTo>
                    <a:lnTo>
                      <a:pt x="40" y="2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Freeform 291"/>
              <p:cNvSpPr>
                <a:spLocks noChangeAspect="1"/>
              </p:cNvSpPr>
              <p:nvPr/>
            </p:nvSpPr>
            <p:spPr bwMode="auto">
              <a:xfrm rot="538615" flipH="1">
                <a:off x="3468" y="1263"/>
                <a:ext cx="49" cy="25"/>
              </a:xfrm>
              <a:custGeom>
                <a:avLst/>
                <a:gdLst>
                  <a:gd name="T0" fmla="*/ 19 w 67"/>
                  <a:gd name="T1" fmla="*/ 0 h 40"/>
                  <a:gd name="T2" fmla="*/ 15 w 67"/>
                  <a:gd name="T3" fmla="*/ 3 h 40"/>
                  <a:gd name="T4" fmla="*/ 11 w 67"/>
                  <a:gd name="T5" fmla="*/ 4 h 40"/>
                  <a:gd name="T6" fmla="*/ 6 w 67"/>
                  <a:gd name="T7" fmla="*/ 6 h 40"/>
                  <a:gd name="T8" fmla="*/ 0 w 67"/>
                  <a:gd name="T9" fmla="*/ 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67" y="0"/>
                    </a:moveTo>
                    <a:lnTo>
                      <a:pt x="55" y="15"/>
                    </a:lnTo>
                    <a:lnTo>
                      <a:pt x="39" y="27"/>
                    </a:lnTo>
                    <a:lnTo>
                      <a:pt x="21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Freeform 292"/>
              <p:cNvSpPr>
                <a:spLocks noChangeAspect="1"/>
              </p:cNvSpPr>
              <p:nvPr/>
            </p:nvSpPr>
            <p:spPr bwMode="auto">
              <a:xfrm rot="538615" flipH="1">
                <a:off x="3634" y="904"/>
                <a:ext cx="47" cy="26"/>
              </a:xfrm>
              <a:custGeom>
                <a:avLst/>
                <a:gdLst>
                  <a:gd name="T0" fmla="*/ 15 w 68"/>
                  <a:gd name="T1" fmla="*/ 0 h 40"/>
                  <a:gd name="T2" fmla="*/ 13 w 68"/>
                  <a:gd name="T3" fmla="*/ 3 h 40"/>
                  <a:gd name="T4" fmla="*/ 10 w 68"/>
                  <a:gd name="T5" fmla="*/ 5 h 40"/>
                  <a:gd name="T6" fmla="*/ 7 w 68"/>
                  <a:gd name="T7" fmla="*/ 6 h 40"/>
                  <a:gd name="T8" fmla="*/ 5 w 68"/>
                  <a:gd name="T9" fmla="*/ 7 h 40"/>
                  <a:gd name="T10" fmla="*/ 0 w 68"/>
                  <a:gd name="T11" fmla="*/ 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40">
                    <a:moveTo>
                      <a:pt x="68" y="0"/>
                    </a:moveTo>
                    <a:lnTo>
                      <a:pt x="60" y="16"/>
                    </a:lnTo>
                    <a:lnTo>
                      <a:pt x="46" y="24"/>
                    </a:lnTo>
                    <a:lnTo>
                      <a:pt x="32" y="32"/>
                    </a:lnTo>
                    <a:lnTo>
                      <a:pt x="20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Freeform 293"/>
              <p:cNvSpPr>
                <a:spLocks noChangeAspect="1"/>
              </p:cNvSpPr>
              <p:nvPr/>
            </p:nvSpPr>
            <p:spPr bwMode="auto">
              <a:xfrm rot="538615" flipH="1">
                <a:off x="3681" y="1013"/>
                <a:ext cx="175" cy="158"/>
              </a:xfrm>
              <a:custGeom>
                <a:avLst/>
                <a:gdLst>
                  <a:gd name="T0" fmla="*/ 94 w 213"/>
                  <a:gd name="T1" fmla="*/ 14 h 277"/>
                  <a:gd name="T2" fmla="*/ 83 w 213"/>
                  <a:gd name="T3" fmla="*/ 9 h 277"/>
                  <a:gd name="T4" fmla="*/ 65 w 213"/>
                  <a:gd name="T5" fmla="*/ 4 h 277"/>
                  <a:gd name="T6" fmla="*/ 54 w 213"/>
                  <a:gd name="T7" fmla="*/ 1 h 277"/>
                  <a:gd name="T8" fmla="*/ 37 w 213"/>
                  <a:gd name="T9" fmla="*/ 0 h 277"/>
                  <a:gd name="T10" fmla="*/ 35 w 213"/>
                  <a:gd name="T11" fmla="*/ 2 h 277"/>
                  <a:gd name="T12" fmla="*/ 38 w 213"/>
                  <a:gd name="T13" fmla="*/ 3 h 277"/>
                  <a:gd name="T14" fmla="*/ 58 w 213"/>
                  <a:gd name="T15" fmla="*/ 4 h 277"/>
                  <a:gd name="T16" fmla="*/ 58 w 213"/>
                  <a:gd name="T17" fmla="*/ 4 h 277"/>
                  <a:gd name="T18" fmla="*/ 36 w 213"/>
                  <a:gd name="T19" fmla="*/ 3 h 277"/>
                  <a:gd name="T20" fmla="*/ 15 w 213"/>
                  <a:gd name="T21" fmla="*/ 4 h 277"/>
                  <a:gd name="T22" fmla="*/ 2 w 213"/>
                  <a:gd name="T23" fmla="*/ 7 h 277"/>
                  <a:gd name="T24" fmla="*/ 1 w 213"/>
                  <a:gd name="T25" fmla="*/ 10 h 277"/>
                  <a:gd name="T26" fmla="*/ 8 w 213"/>
                  <a:gd name="T27" fmla="*/ 11 h 277"/>
                  <a:gd name="T28" fmla="*/ 31 w 213"/>
                  <a:gd name="T29" fmla="*/ 10 h 277"/>
                  <a:gd name="T30" fmla="*/ 26 w 213"/>
                  <a:gd name="T31" fmla="*/ 10 h 277"/>
                  <a:gd name="T32" fmla="*/ 2 w 213"/>
                  <a:gd name="T33" fmla="*/ 14 h 277"/>
                  <a:gd name="T34" fmla="*/ 6 w 213"/>
                  <a:gd name="T35" fmla="*/ 17 h 277"/>
                  <a:gd name="T36" fmla="*/ 17 w 213"/>
                  <a:gd name="T37" fmla="*/ 19 h 277"/>
                  <a:gd name="T38" fmla="*/ 36 w 213"/>
                  <a:gd name="T39" fmla="*/ 17 h 277"/>
                  <a:gd name="T40" fmla="*/ 62 w 213"/>
                  <a:gd name="T41" fmla="*/ 14 h 277"/>
                  <a:gd name="T42" fmla="*/ 21 w 213"/>
                  <a:gd name="T43" fmla="*/ 19 h 277"/>
                  <a:gd name="T44" fmla="*/ 18 w 213"/>
                  <a:gd name="T45" fmla="*/ 21 h 277"/>
                  <a:gd name="T46" fmla="*/ 24 w 213"/>
                  <a:gd name="T47" fmla="*/ 23 h 277"/>
                  <a:gd name="T48" fmla="*/ 35 w 213"/>
                  <a:gd name="T49" fmla="*/ 24 h 277"/>
                  <a:gd name="T50" fmla="*/ 53 w 213"/>
                  <a:gd name="T51" fmla="*/ 22 h 277"/>
                  <a:gd name="T52" fmla="*/ 49 w 213"/>
                  <a:gd name="T53" fmla="*/ 22 h 277"/>
                  <a:gd name="T54" fmla="*/ 32 w 213"/>
                  <a:gd name="T55" fmla="*/ 26 h 277"/>
                  <a:gd name="T56" fmla="*/ 39 w 213"/>
                  <a:gd name="T57" fmla="*/ 29 h 277"/>
                  <a:gd name="T58" fmla="*/ 50 w 213"/>
                  <a:gd name="T59" fmla="*/ 29 h 277"/>
                  <a:gd name="T60" fmla="*/ 67 w 213"/>
                  <a:gd name="T61" fmla="*/ 27 h 277"/>
                  <a:gd name="T62" fmla="*/ 85 w 213"/>
                  <a:gd name="T63" fmla="*/ 22 h 277"/>
                  <a:gd name="T64" fmla="*/ 97 w 213"/>
                  <a:gd name="T65" fmla="*/ 17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277">
                    <a:moveTo>
                      <a:pt x="213" y="156"/>
                    </a:moveTo>
                    <a:lnTo>
                      <a:pt x="208" y="128"/>
                    </a:lnTo>
                    <a:lnTo>
                      <a:pt x="197" y="103"/>
                    </a:lnTo>
                    <a:lnTo>
                      <a:pt x="182" y="79"/>
                    </a:lnTo>
                    <a:lnTo>
                      <a:pt x="165" y="58"/>
                    </a:lnTo>
                    <a:lnTo>
                      <a:pt x="142" y="40"/>
                    </a:lnTo>
                    <a:lnTo>
                      <a:pt x="132" y="24"/>
                    </a:lnTo>
                    <a:lnTo>
                      <a:pt x="118" y="12"/>
                    </a:lnTo>
                    <a:lnTo>
                      <a:pt x="100" y="4"/>
                    </a:lnTo>
                    <a:lnTo>
                      <a:pt x="81" y="0"/>
                    </a:lnTo>
                    <a:lnTo>
                      <a:pt x="76" y="8"/>
                    </a:lnTo>
                    <a:lnTo>
                      <a:pt x="75" y="16"/>
                    </a:lnTo>
                    <a:lnTo>
                      <a:pt x="78" y="24"/>
                    </a:lnTo>
                    <a:lnTo>
                      <a:pt x="83" y="31"/>
                    </a:lnTo>
                    <a:lnTo>
                      <a:pt x="107" y="31"/>
                    </a:lnTo>
                    <a:lnTo>
                      <a:pt x="129" y="37"/>
                    </a:lnTo>
                    <a:lnTo>
                      <a:pt x="150" y="48"/>
                    </a:lnTo>
                    <a:lnTo>
                      <a:pt x="128" y="37"/>
                    </a:lnTo>
                    <a:lnTo>
                      <a:pt x="105" y="31"/>
                    </a:lnTo>
                    <a:lnTo>
                      <a:pt x="80" y="29"/>
                    </a:lnTo>
                    <a:lnTo>
                      <a:pt x="56" y="32"/>
                    </a:lnTo>
                    <a:lnTo>
                      <a:pt x="33" y="40"/>
                    </a:lnTo>
                    <a:lnTo>
                      <a:pt x="12" y="53"/>
                    </a:lnTo>
                    <a:lnTo>
                      <a:pt x="3" y="63"/>
                    </a:lnTo>
                    <a:lnTo>
                      <a:pt x="0" y="76"/>
                    </a:lnTo>
                    <a:lnTo>
                      <a:pt x="1" y="87"/>
                    </a:lnTo>
                    <a:lnTo>
                      <a:pt x="8" y="98"/>
                    </a:lnTo>
                    <a:lnTo>
                      <a:pt x="17" y="106"/>
                    </a:lnTo>
                    <a:lnTo>
                      <a:pt x="30" y="108"/>
                    </a:lnTo>
                    <a:lnTo>
                      <a:pt x="68" y="90"/>
                    </a:lnTo>
                    <a:lnTo>
                      <a:pt x="110" y="80"/>
                    </a:lnTo>
                    <a:lnTo>
                      <a:pt x="59" y="96"/>
                    </a:lnTo>
                    <a:lnTo>
                      <a:pt x="11" y="119"/>
                    </a:lnTo>
                    <a:lnTo>
                      <a:pt x="4" y="132"/>
                    </a:lnTo>
                    <a:lnTo>
                      <a:pt x="6" y="148"/>
                    </a:lnTo>
                    <a:lnTo>
                      <a:pt x="12" y="160"/>
                    </a:lnTo>
                    <a:lnTo>
                      <a:pt x="24" y="170"/>
                    </a:lnTo>
                    <a:lnTo>
                      <a:pt x="38" y="175"/>
                    </a:lnTo>
                    <a:lnTo>
                      <a:pt x="52" y="172"/>
                    </a:lnTo>
                    <a:lnTo>
                      <a:pt x="78" y="154"/>
                    </a:lnTo>
                    <a:lnTo>
                      <a:pt x="105" y="140"/>
                    </a:lnTo>
                    <a:lnTo>
                      <a:pt x="136" y="128"/>
                    </a:lnTo>
                    <a:lnTo>
                      <a:pt x="89" y="151"/>
                    </a:lnTo>
                    <a:lnTo>
                      <a:pt x="44" y="176"/>
                    </a:lnTo>
                    <a:lnTo>
                      <a:pt x="40" y="188"/>
                    </a:lnTo>
                    <a:lnTo>
                      <a:pt x="40" y="200"/>
                    </a:lnTo>
                    <a:lnTo>
                      <a:pt x="43" y="212"/>
                    </a:lnTo>
                    <a:lnTo>
                      <a:pt x="52" y="221"/>
                    </a:lnTo>
                    <a:lnTo>
                      <a:pt x="64" y="226"/>
                    </a:lnTo>
                    <a:lnTo>
                      <a:pt x="76" y="226"/>
                    </a:lnTo>
                    <a:lnTo>
                      <a:pt x="88" y="221"/>
                    </a:lnTo>
                    <a:lnTo>
                      <a:pt x="116" y="202"/>
                    </a:lnTo>
                    <a:lnTo>
                      <a:pt x="145" y="188"/>
                    </a:lnTo>
                    <a:lnTo>
                      <a:pt x="108" y="208"/>
                    </a:lnTo>
                    <a:lnTo>
                      <a:pt x="75" y="234"/>
                    </a:lnTo>
                    <a:lnTo>
                      <a:pt x="72" y="247"/>
                    </a:lnTo>
                    <a:lnTo>
                      <a:pt x="75" y="260"/>
                    </a:lnTo>
                    <a:lnTo>
                      <a:pt x="84" y="271"/>
                    </a:lnTo>
                    <a:lnTo>
                      <a:pt x="96" y="277"/>
                    </a:lnTo>
                    <a:lnTo>
                      <a:pt x="110" y="277"/>
                    </a:lnTo>
                    <a:lnTo>
                      <a:pt x="123" y="272"/>
                    </a:lnTo>
                    <a:lnTo>
                      <a:pt x="147" y="255"/>
                    </a:lnTo>
                    <a:lnTo>
                      <a:pt x="169" y="234"/>
                    </a:lnTo>
                    <a:lnTo>
                      <a:pt x="187" y="210"/>
                    </a:lnTo>
                    <a:lnTo>
                      <a:pt x="201" y="184"/>
                    </a:lnTo>
                    <a:lnTo>
                      <a:pt x="213" y="156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Freeform 294"/>
              <p:cNvSpPr>
                <a:spLocks noChangeAspect="1"/>
              </p:cNvSpPr>
              <p:nvPr/>
            </p:nvSpPr>
            <p:spPr bwMode="auto">
              <a:xfrm rot="538615" flipH="1">
                <a:off x="3498" y="996"/>
                <a:ext cx="155" cy="75"/>
              </a:xfrm>
              <a:custGeom>
                <a:avLst/>
                <a:gdLst>
                  <a:gd name="T0" fmla="*/ 1 w 185"/>
                  <a:gd name="T1" fmla="*/ 5 h 137"/>
                  <a:gd name="T2" fmla="*/ 0 w 185"/>
                  <a:gd name="T3" fmla="*/ 4 h 137"/>
                  <a:gd name="T4" fmla="*/ 1 w 185"/>
                  <a:gd name="T5" fmla="*/ 3 h 137"/>
                  <a:gd name="T6" fmla="*/ 6 w 185"/>
                  <a:gd name="T7" fmla="*/ 2 h 137"/>
                  <a:gd name="T8" fmla="*/ 11 w 185"/>
                  <a:gd name="T9" fmla="*/ 1 h 137"/>
                  <a:gd name="T10" fmla="*/ 19 w 185"/>
                  <a:gd name="T11" fmla="*/ 1 h 137"/>
                  <a:gd name="T12" fmla="*/ 10 w 185"/>
                  <a:gd name="T13" fmla="*/ 3 h 137"/>
                  <a:gd name="T14" fmla="*/ 19 w 185"/>
                  <a:gd name="T15" fmla="*/ 1 h 137"/>
                  <a:gd name="T16" fmla="*/ 32 w 185"/>
                  <a:gd name="T17" fmla="*/ 0 h 137"/>
                  <a:gd name="T18" fmla="*/ 44 w 185"/>
                  <a:gd name="T19" fmla="*/ 1 h 137"/>
                  <a:gd name="T20" fmla="*/ 55 w 185"/>
                  <a:gd name="T21" fmla="*/ 1 h 137"/>
                  <a:gd name="T22" fmla="*/ 66 w 185"/>
                  <a:gd name="T23" fmla="*/ 2 h 137"/>
                  <a:gd name="T24" fmla="*/ 75 w 185"/>
                  <a:gd name="T25" fmla="*/ 3 h 137"/>
                  <a:gd name="T26" fmla="*/ 84 w 185"/>
                  <a:gd name="T27" fmla="*/ 5 h 137"/>
                  <a:gd name="T28" fmla="*/ 89 w 185"/>
                  <a:gd name="T29" fmla="*/ 7 h 137"/>
                  <a:gd name="T30" fmla="*/ 91 w 185"/>
                  <a:gd name="T31" fmla="*/ 10 h 137"/>
                  <a:gd name="T32" fmla="*/ 85 w 185"/>
                  <a:gd name="T33" fmla="*/ 11 h 137"/>
                  <a:gd name="T34" fmla="*/ 78 w 185"/>
                  <a:gd name="T35" fmla="*/ 11 h 137"/>
                  <a:gd name="T36" fmla="*/ 69 w 185"/>
                  <a:gd name="T37" fmla="*/ 12 h 137"/>
                  <a:gd name="T38" fmla="*/ 59 w 185"/>
                  <a:gd name="T39" fmla="*/ 12 h 137"/>
                  <a:gd name="T40" fmla="*/ 54 w 185"/>
                  <a:gd name="T41" fmla="*/ 10 h 137"/>
                  <a:gd name="T42" fmla="*/ 45 w 185"/>
                  <a:gd name="T43" fmla="*/ 9 h 137"/>
                  <a:gd name="T44" fmla="*/ 36 w 185"/>
                  <a:gd name="T45" fmla="*/ 8 h 137"/>
                  <a:gd name="T46" fmla="*/ 25 w 185"/>
                  <a:gd name="T47" fmla="*/ 6 h 137"/>
                  <a:gd name="T48" fmla="*/ 13 w 185"/>
                  <a:gd name="T49" fmla="*/ 6 h 137"/>
                  <a:gd name="T50" fmla="*/ 1 w 185"/>
                  <a:gd name="T51" fmla="*/ 5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5" h="137">
                    <a:moveTo>
                      <a:pt x="1" y="64"/>
                    </a:moveTo>
                    <a:lnTo>
                      <a:pt x="0" y="48"/>
                    </a:lnTo>
                    <a:lnTo>
                      <a:pt x="1" y="32"/>
                    </a:lnTo>
                    <a:lnTo>
                      <a:pt x="11" y="17"/>
                    </a:lnTo>
                    <a:lnTo>
                      <a:pt x="22" y="8"/>
                    </a:lnTo>
                    <a:lnTo>
                      <a:pt x="38" y="1"/>
                    </a:lnTo>
                    <a:lnTo>
                      <a:pt x="20" y="30"/>
                    </a:lnTo>
                    <a:lnTo>
                      <a:pt x="38" y="1"/>
                    </a:lnTo>
                    <a:lnTo>
                      <a:pt x="64" y="0"/>
                    </a:lnTo>
                    <a:lnTo>
                      <a:pt x="88" y="1"/>
                    </a:lnTo>
                    <a:lnTo>
                      <a:pt x="112" y="9"/>
                    </a:lnTo>
                    <a:lnTo>
                      <a:pt x="134" y="22"/>
                    </a:lnTo>
                    <a:lnTo>
                      <a:pt x="153" y="38"/>
                    </a:lnTo>
                    <a:lnTo>
                      <a:pt x="169" y="59"/>
                    </a:lnTo>
                    <a:lnTo>
                      <a:pt x="180" y="81"/>
                    </a:lnTo>
                    <a:lnTo>
                      <a:pt x="185" y="107"/>
                    </a:lnTo>
                    <a:lnTo>
                      <a:pt x="174" y="120"/>
                    </a:lnTo>
                    <a:lnTo>
                      <a:pt x="158" y="131"/>
                    </a:lnTo>
                    <a:lnTo>
                      <a:pt x="140" y="136"/>
                    </a:lnTo>
                    <a:lnTo>
                      <a:pt x="121" y="137"/>
                    </a:lnTo>
                    <a:lnTo>
                      <a:pt x="110" y="117"/>
                    </a:lnTo>
                    <a:lnTo>
                      <a:pt x="92" y="97"/>
                    </a:lnTo>
                    <a:lnTo>
                      <a:pt x="73" y="83"/>
                    </a:lnTo>
                    <a:lnTo>
                      <a:pt x="51" y="72"/>
                    </a:lnTo>
                    <a:lnTo>
                      <a:pt x="27" y="65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Freeform 295"/>
              <p:cNvSpPr>
                <a:spLocks/>
              </p:cNvSpPr>
              <p:nvPr/>
            </p:nvSpPr>
            <p:spPr bwMode="auto">
              <a:xfrm flipH="1">
                <a:off x="3546" y="863"/>
                <a:ext cx="493" cy="417"/>
              </a:xfrm>
              <a:custGeom>
                <a:avLst/>
                <a:gdLst>
                  <a:gd name="T0" fmla="*/ 166238 w 51"/>
                  <a:gd name="T1" fmla="*/ 0 h 50"/>
                  <a:gd name="T2" fmla="*/ 157170 w 51"/>
                  <a:gd name="T3" fmla="*/ 19132 h 50"/>
                  <a:gd name="T4" fmla="*/ 95777 w 51"/>
                  <a:gd name="T5" fmla="*/ 29007 h 50"/>
                  <a:gd name="T6" fmla="*/ 43355 w 51"/>
                  <a:gd name="T7" fmla="*/ 58013 h 50"/>
                  <a:gd name="T8" fmla="*/ 9067 w 51"/>
                  <a:gd name="T9" fmla="*/ 72550 h 50"/>
                  <a:gd name="T10" fmla="*/ 0 w 51"/>
                  <a:gd name="T11" fmla="*/ 91673 h 50"/>
                  <a:gd name="T12" fmla="*/ 43355 w 51"/>
                  <a:gd name="T13" fmla="*/ 140362 h 50"/>
                  <a:gd name="T14" fmla="*/ 78590 w 51"/>
                  <a:gd name="T15" fmla="*/ 169369 h 50"/>
                  <a:gd name="T16" fmla="*/ 157170 w 51"/>
                  <a:gd name="T17" fmla="*/ 212912 h 50"/>
                  <a:gd name="T18" fmla="*/ 235760 w 51"/>
                  <a:gd name="T19" fmla="*/ 232035 h 50"/>
                  <a:gd name="T20" fmla="*/ 288183 w 51"/>
                  <a:gd name="T21" fmla="*/ 241918 h 50"/>
                  <a:gd name="T22" fmla="*/ 357705 w 51"/>
                  <a:gd name="T23" fmla="*/ 227373 h 50"/>
                  <a:gd name="T24" fmla="*/ 383873 w 51"/>
                  <a:gd name="T25" fmla="*/ 208250 h 50"/>
                  <a:gd name="T26" fmla="*/ 445353 w 51"/>
                  <a:gd name="T27" fmla="*/ 116018 h 50"/>
                  <a:gd name="T28" fmla="*/ 401998 w 51"/>
                  <a:gd name="T29" fmla="*/ 106143 h 50"/>
                  <a:gd name="T30" fmla="*/ 366773 w 51"/>
                  <a:gd name="T31" fmla="*/ 145024 h 50"/>
                  <a:gd name="T32" fmla="*/ 349576 w 51"/>
                  <a:gd name="T33" fmla="*/ 188567 h 50"/>
                  <a:gd name="T34" fmla="*/ 323408 w 51"/>
                  <a:gd name="T35" fmla="*/ 208250 h 50"/>
                  <a:gd name="T36" fmla="*/ 252957 w 51"/>
                  <a:gd name="T37" fmla="*/ 203029 h 50"/>
                  <a:gd name="T38" fmla="*/ 218563 w 51"/>
                  <a:gd name="T39" fmla="*/ 193780 h 50"/>
                  <a:gd name="T40" fmla="*/ 148113 w 51"/>
                  <a:gd name="T41" fmla="*/ 150237 h 50"/>
                  <a:gd name="T42" fmla="*/ 95777 w 51"/>
                  <a:gd name="T43" fmla="*/ 106143 h 50"/>
                  <a:gd name="T44" fmla="*/ 78590 w 51"/>
                  <a:gd name="T45" fmla="*/ 82358 h 50"/>
                  <a:gd name="T46" fmla="*/ 166238 w 51"/>
                  <a:gd name="T47" fmla="*/ 43543 h 50"/>
                  <a:gd name="T48" fmla="*/ 183338 w 51"/>
                  <a:gd name="T49" fmla="*/ 24344 h 50"/>
                  <a:gd name="T50" fmla="*/ 261928 w 51"/>
                  <a:gd name="T51" fmla="*/ 38881 h 50"/>
                  <a:gd name="T52" fmla="*/ 305283 w 51"/>
                  <a:gd name="T53" fmla="*/ 43543 h 50"/>
                  <a:gd name="T54" fmla="*/ 279115 w 51"/>
                  <a:gd name="T55" fmla="*/ 9875 h 50"/>
                  <a:gd name="T56" fmla="*/ 244828 w 51"/>
                  <a:gd name="T57" fmla="*/ 9875 h 50"/>
                  <a:gd name="T58" fmla="*/ 209593 w 51"/>
                  <a:gd name="T59" fmla="*/ 4662 h 50"/>
                  <a:gd name="T60" fmla="*/ 166238 w 51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1" h="50">
                    <a:moveTo>
                      <a:pt x="19" y="0"/>
                    </a:moveTo>
                    <a:lnTo>
                      <a:pt x="18" y="4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5" y="29"/>
                    </a:lnTo>
                    <a:lnTo>
                      <a:pt x="9" y="35"/>
                    </a:lnTo>
                    <a:lnTo>
                      <a:pt x="18" y="44"/>
                    </a:lnTo>
                    <a:lnTo>
                      <a:pt x="27" y="48"/>
                    </a:lnTo>
                    <a:lnTo>
                      <a:pt x="33" y="50"/>
                    </a:lnTo>
                    <a:lnTo>
                      <a:pt x="41" y="47"/>
                    </a:lnTo>
                    <a:lnTo>
                      <a:pt x="44" y="43"/>
                    </a:lnTo>
                    <a:lnTo>
                      <a:pt x="51" y="24"/>
                    </a:lnTo>
                    <a:lnTo>
                      <a:pt x="46" y="22"/>
                    </a:lnTo>
                    <a:lnTo>
                      <a:pt x="42" y="30"/>
                    </a:lnTo>
                    <a:lnTo>
                      <a:pt x="40" y="39"/>
                    </a:lnTo>
                    <a:lnTo>
                      <a:pt x="37" y="43"/>
                    </a:lnTo>
                    <a:lnTo>
                      <a:pt x="29" y="42"/>
                    </a:lnTo>
                    <a:lnTo>
                      <a:pt x="25" y="40"/>
                    </a:lnTo>
                    <a:lnTo>
                      <a:pt x="17" y="31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19" y="9"/>
                    </a:lnTo>
                    <a:lnTo>
                      <a:pt x="21" y="5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Freeform 296"/>
              <p:cNvSpPr>
                <a:spLocks/>
              </p:cNvSpPr>
              <p:nvPr/>
            </p:nvSpPr>
            <p:spPr bwMode="auto">
              <a:xfrm flipH="1">
                <a:off x="3634" y="863"/>
                <a:ext cx="66" cy="67"/>
              </a:xfrm>
              <a:custGeom>
                <a:avLst/>
                <a:gdLst>
                  <a:gd name="T0" fmla="*/ 55299 w 7"/>
                  <a:gd name="T1" fmla="*/ 9958 h 8"/>
                  <a:gd name="T2" fmla="*/ 23468 w 7"/>
                  <a:gd name="T3" fmla="*/ 0 h 8"/>
                  <a:gd name="T4" fmla="*/ 7552 w 7"/>
                  <a:gd name="T5" fmla="*/ 4698 h 8"/>
                  <a:gd name="T6" fmla="*/ 0 w 7"/>
                  <a:gd name="T7" fmla="*/ 39346 h 8"/>
                  <a:gd name="T8" fmla="*/ 39383 w 7"/>
                  <a:gd name="T9" fmla="*/ 34647 h 8"/>
                  <a:gd name="T10" fmla="*/ 55299 w 7"/>
                  <a:gd name="T11" fmla="*/ 1465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5" y="7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7" name="Freeform 297"/>
              <p:cNvSpPr>
                <a:spLocks/>
              </p:cNvSpPr>
              <p:nvPr/>
            </p:nvSpPr>
            <p:spPr bwMode="auto">
              <a:xfrm flipH="1">
                <a:off x="3372" y="896"/>
                <a:ext cx="271" cy="267"/>
              </a:xfrm>
              <a:custGeom>
                <a:avLst/>
                <a:gdLst>
                  <a:gd name="T0" fmla="*/ 0 w 28"/>
                  <a:gd name="T1" fmla="*/ 9887 h 32"/>
                  <a:gd name="T2" fmla="*/ 87959 w 28"/>
                  <a:gd name="T3" fmla="*/ 33692 h 32"/>
                  <a:gd name="T4" fmla="*/ 175918 w 28"/>
                  <a:gd name="T5" fmla="*/ 77831 h 32"/>
                  <a:gd name="T6" fmla="*/ 210296 w 28"/>
                  <a:gd name="T7" fmla="*/ 101644 h 32"/>
                  <a:gd name="T8" fmla="*/ 184067 w 28"/>
                  <a:gd name="T9" fmla="*/ 121418 h 32"/>
                  <a:gd name="T10" fmla="*/ 69792 w 28"/>
                  <a:gd name="T11" fmla="*/ 130671 h 32"/>
                  <a:gd name="T12" fmla="*/ 52555 w 28"/>
                  <a:gd name="T13" fmla="*/ 155110 h 32"/>
                  <a:gd name="T14" fmla="*/ 131425 w 28"/>
                  <a:gd name="T15" fmla="*/ 155110 h 32"/>
                  <a:gd name="T16" fmla="*/ 193155 w 28"/>
                  <a:gd name="T17" fmla="*/ 145223 h 32"/>
                  <a:gd name="T18" fmla="*/ 228472 w 28"/>
                  <a:gd name="T19" fmla="*/ 130671 h 32"/>
                  <a:gd name="T20" fmla="*/ 245710 w 28"/>
                  <a:gd name="T21" fmla="*/ 106867 h 32"/>
                  <a:gd name="T22" fmla="*/ 236622 w 28"/>
                  <a:gd name="T23" fmla="*/ 87159 h 32"/>
                  <a:gd name="T24" fmla="*/ 202147 w 28"/>
                  <a:gd name="T25" fmla="*/ 72616 h 32"/>
                  <a:gd name="T26" fmla="*/ 114285 w 28"/>
                  <a:gd name="T27" fmla="*/ 29028 h 32"/>
                  <a:gd name="T28" fmla="*/ 69792 w 28"/>
                  <a:gd name="T29" fmla="*/ 14552 h 32"/>
                  <a:gd name="T30" fmla="*/ 9088 w 28"/>
                  <a:gd name="T31" fmla="*/ 0 h 32"/>
                  <a:gd name="T32" fmla="*/ 0 w 28"/>
                  <a:gd name="T33" fmla="*/ 988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32">
                    <a:moveTo>
                      <a:pt x="0" y="2"/>
                    </a:moveTo>
                    <a:lnTo>
                      <a:pt x="10" y="7"/>
                    </a:lnTo>
                    <a:lnTo>
                      <a:pt x="20" y="16"/>
                    </a:lnTo>
                    <a:lnTo>
                      <a:pt x="24" y="21"/>
                    </a:lnTo>
                    <a:lnTo>
                      <a:pt x="21" y="25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15" y="32"/>
                    </a:lnTo>
                    <a:lnTo>
                      <a:pt x="22" y="30"/>
                    </a:lnTo>
                    <a:lnTo>
                      <a:pt x="26" y="27"/>
                    </a:lnTo>
                    <a:lnTo>
                      <a:pt x="28" y="22"/>
                    </a:lnTo>
                    <a:lnTo>
                      <a:pt x="27" y="18"/>
                    </a:lnTo>
                    <a:lnTo>
                      <a:pt x="23" y="15"/>
                    </a:lnTo>
                    <a:lnTo>
                      <a:pt x="13" y="6"/>
                    </a:lnTo>
                    <a:lnTo>
                      <a:pt x="8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0" name="Freeform 298"/>
            <p:cNvSpPr>
              <a:spLocks noChangeAspect="1"/>
            </p:cNvSpPr>
            <p:nvPr/>
          </p:nvSpPr>
          <p:spPr bwMode="auto">
            <a:xfrm rot="89585" flipH="1">
              <a:off x="3972" y="972"/>
              <a:ext cx="584" cy="615"/>
            </a:xfrm>
            <a:custGeom>
              <a:avLst/>
              <a:gdLst>
                <a:gd name="T0" fmla="*/ 133 w 773"/>
                <a:gd name="T1" fmla="*/ 9 h 973"/>
                <a:gd name="T2" fmla="*/ 113 w 773"/>
                <a:gd name="T3" fmla="*/ 11 h 973"/>
                <a:gd name="T4" fmla="*/ 82 w 773"/>
                <a:gd name="T5" fmla="*/ 2 h 973"/>
                <a:gd name="T6" fmla="*/ 88 w 773"/>
                <a:gd name="T7" fmla="*/ 0 h 973"/>
                <a:gd name="T8" fmla="*/ 95 w 773"/>
                <a:gd name="T9" fmla="*/ 1 h 973"/>
                <a:gd name="T10" fmla="*/ 82 w 773"/>
                <a:gd name="T11" fmla="*/ 3 h 973"/>
                <a:gd name="T12" fmla="*/ 88 w 773"/>
                <a:gd name="T13" fmla="*/ 16 h 973"/>
                <a:gd name="T14" fmla="*/ 113 w 773"/>
                <a:gd name="T15" fmla="*/ 25 h 973"/>
                <a:gd name="T16" fmla="*/ 113 w 773"/>
                <a:gd name="T17" fmla="*/ 25 h 973"/>
                <a:gd name="T18" fmla="*/ 88 w 773"/>
                <a:gd name="T19" fmla="*/ 16 h 973"/>
                <a:gd name="T20" fmla="*/ 60 w 773"/>
                <a:gd name="T21" fmla="*/ 13 h 973"/>
                <a:gd name="T22" fmla="*/ 32 w 773"/>
                <a:gd name="T23" fmla="*/ 21 h 973"/>
                <a:gd name="T24" fmla="*/ 11 w 773"/>
                <a:gd name="T25" fmla="*/ 32 h 973"/>
                <a:gd name="T26" fmla="*/ 3 w 773"/>
                <a:gd name="T27" fmla="*/ 37 h 973"/>
                <a:gd name="T28" fmla="*/ 0 w 773"/>
                <a:gd name="T29" fmla="*/ 44 h 973"/>
                <a:gd name="T30" fmla="*/ 3 w 773"/>
                <a:gd name="T31" fmla="*/ 49 h 973"/>
                <a:gd name="T32" fmla="*/ 3 w 773"/>
                <a:gd name="T33" fmla="*/ 55 h 973"/>
                <a:gd name="T34" fmla="*/ 2 w 773"/>
                <a:gd name="T35" fmla="*/ 76 h 973"/>
                <a:gd name="T36" fmla="*/ 6 w 773"/>
                <a:gd name="T37" fmla="*/ 97 h 973"/>
                <a:gd name="T38" fmla="*/ 24 w 773"/>
                <a:gd name="T39" fmla="*/ 135 h 973"/>
                <a:gd name="T40" fmla="*/ 57 w 773"/>
                <a:gd name="T41" fmla="*/ 155 h 973"/>
                <a:gd name="T42" fmla="*/ 101 w 773"/>
                <a:gd name="T43" fmla="*/ 154 h 973"/>
                <a:gd name="T44" fmla="*/ 145 w 773"/>
                <a:gd name="T45" fmla="*/ 149 h 973"/>
                <a:gd name="T46" fmla="*/ 185 w 773"/>
                <a:gd name="T47" fmla="*/ 140 h 973"/>
                <a:gd name="T48" fmla="*/ 202 w 773"/>
                <a:gd name="T49" fmla="*/ 125 h 973"/>
                <a:gd name="T50" fmla="*/ 195 w 773"/>
                <a:gd name="T51" fmla="*/ 108 h 973"/>
                <a:gd name="T52" fmla="*/ 178 w 773"/>
                <a:gd name="T53" fmla="*/ 99 h 973"/>
                <a:gd name="T54" fmla="*/ 178 w 773"/>
                <a:gd name="T55" fmla="*/ 99 h 973"/>
                <a:gd name="T56" fmla="*/ 202 w 773"/>
                <a:gd name="T57" fmla="*/ 99 h 973"/>
                <a:gd name="T58" fmla="*/ 223 w 773"/>
                <a:gd name="T59" fmla="*/ 97 h 973"/>
                <a:gd name="T60" fmla="*/ 238 w 773"/>
                <a:gd name="T61" fmla="*/ 94 h 973"/>
                <a:gd name="T62" fmla="*/ 248 w 773"/>
                <a:gd name="T63" fmla="*/ 87 h 973"/>
                <a:gd name="T64" fmla="*/ 252 w 773"/>
                <a:gd name="T65" fmla="*/ 80 h 973"/>
                <a:gd name="T66" fmla="*/ 249 w 773"/>
                <a:gd name="T67" fmla="*/ 73 h 973"/>
                <a:gd name="T68" fmla="*/ 233 w 773"/>
                <a:gd name="T69" fmla="*/ 60 h 973"/>
                <a:gd name="T70" fmla="*/ 205 w 773"/>
                <a:gd name="T71" fmla="*/ 40 h 973"/>
                <a:gd name="T72" fmla="*/ 165 w 773"/>
                <a:gd name="T73" fmla="*/ 21 h 973"/>
                <a:gd name="T74" fmla="*/ 160 w 773"/>
                <a:gd name="T75" fmla="*/ 12 h 973"/>
                <a:gd name="T76" fmla="*/ 143 w 773"/>
                <a:gd name="T77" fmla="*/ 8 h 9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73" h="973">
                  <a:moveTo>
                    <a:pt x="438" y="54"/>
                  </a:moveTo>
                  <a:lnTo>
                    <a:pt x="408" y="58"/>
                  </a:lnTo>
                  <a:lnTo>
                    <a:pt x="400" y="90"/>
                  </a:lnTo>
                  <a:lnTo>
                    <a:pt x="349" y="66"/>
                  </a:lnTo>
                  <a:lnTo>
                    <a:pt x="299" y="40"/>
                  </a:lnTo>
                  <a:lnTo>
                    <a:pt x="252" y="11"/>
                  </a:lnTo>
                  <a:lnTo>
                    <a:pt x="260" y="3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2" y="2"/>
                  </a:lnTo>
                  <a:lnTo>
                    <a:pt x="259" y="10"/>
                  </a:lnTo>
                  <a:lnTo>
                    <a:pt x="251" y="18"/>
                  </a:lnTo>
                  <a:lnTo>
                    <a:pt x="230" y="67"/>
                  </a:lnTo>
                  <a:lnTo>
                    <a:pt x="267" y="101"/>
                  </a:lnTo>
                  <a:lnTo>
                    <a:pt x="305" y="131"/>
                  </a:lnTo>
                  <a:lnTo>
                    <a:pt x="349" y="157"/>
                  </a:lnTo>
                  <a:lnTo>
                    <a:pt x="392" y="179"/>
                  </a:lnTo>
                  <a:lnTo>
                    <a:pt x="349" y="157"/>
                  </a:lnTo>
                  <a:lnTo>
                    <a:pt x="307" y="131"/>
                  </a:lnTo>
                  <a:lnTo>
                    <a:pt x="267" y="102"/>
                  </a:lnTo>
                  <a:lnTo>
                    <a:pt x="230" y="70"/>
                  </a:lnTo>
                  <a:lnTo>
                    <a:pt x="184" y="86"/>
                  </a:lnTo>
                  <a:lnTo>
                    <a:pt x="140" y="109"/>
                  </a:lnTo>
                  <a:lnTo>
                    <a:pt x="100" y="136"/>
                  </a:lnTo>
                  <a:lnTo>
                    <a:pt x="64" y="166"/>
                  </a:lnTo>
                  <a:lnTo>
                    <a:pt x="32" y="203"/>
                  </a:lnTo>
                  <a:lnTo>
                    <a:pt x="17" y="218"/>
                  </a:lnTo>
                  <a:lnTo>
                    <a:pt x="8" y="234"/>
                  </a:lnTo>
                  <a:lnTo>
                    <a:pt x="1" y="253"/>
                  </a:lnTo>
                  <a:lnTo>
                    <a:pt x="0" y="274"/>
                  </a:lnTo>
                  <a:lnTo>
                    <a:pt x="3" y="293"/>
                  </a:lnTo>
                  <a:lnTo>
                    <a:pt x="9" y="309"/>
                  </a:lnTo>
                  <a:lnTo>
                    <a:pt x="11" y="327"/>
                  </a:lnTo>
                  <a:lnTo>
                    <a:pt x="9" y="344"/>
                  </a:lnTo>
                  <a:lnTo>
                    <a:pt x="4" y="410"/>
                  </a:lnTo>
                  <a:lnTo>
                    <a:pt x="4" y="475"/>
                  </a:lnTo>
                  <a:lnTo>
                    <a:pt x="9" y="541"/>
                  </a:lnTo>
                  <a:lnTo>
                    <a:pt x="20" y="607"/>
                  </a:lnTo>
                  <a:lnTo>
                    <a:pt x="44" y="728"/>
                  </a:lnTo>
                  <a:lnTo>
                    <a:pt x="75" y="848"/>
                  </a:lnTo>
                  <a:lnTo>
                    <a:pt x="110" y="967"/>
                  </a:lnTo>
                  <a:lnTo>
                    <a:pt x="177" y="973"/>
                  </a:lnTo>
                  <a:lnTo>
                    <a:pt x="244" y="973"/>
                  </a:lnTo>
                  <a:lnTo>
                    <a:pt x="312" y="967"/>
                  </a:lnTo>
                  <a:lnTo>
                    <a:pt x="379" y="954"/>
                  </a:lnTo>
                  <a:lnTo>
                    <a:pt x="445" y="936"/>
                  </a:lnTo>
                  <a:lnTo>
                    <a:pt x="507" y="911"/>
                  </a:lnTo>
                  <a:lnTo>
                    <a:pt x="568" y="880"/>
                  </a:lnTo>
                  <a:lnTo>
                    <a:pt x="625" y="843"/>
                  </a:lnTo>
                  <a:lnTo>
                    <a:pt x="621" y="787"/>
                  </a:lnTo>
                  <a:lnTo>
                    <a:pt x="611" y="731"/>
                  </a:lnTo>
                  <a:lnTo>
                    <a:pt x="600" y="675"/>
                  </a:lnTo>
                  <a:lnTo>
                    <a:pt x="584" y="621"/>
                  </a:lnTo>
                  <a:lnTo>
                    <a:pt x="545" y="618"/>
                  </a:lnTo>
                  <a:lnTo>
                    <a:pt x="509" y="608"/>
                  </a:lnTo>
                  <a:lnTo>
                    <a:pt x="545" y="618"/>
                  </a:lnTo>
                  <a:lnTo>
                    <a:pt x="584" y="621"/>
                  </a:lnTo>
                  <a:lnTo>
                    <a:pt x="622" y="621"/>
                  </a:lnTo>
                  <a:lnTo>
                    <a:pt x="661" y="616"/>
                  </a:lnTo>
                  <a:lnTo>
                    <a:pt x="686" y="611"/>
                  </a:lnTo>
                  <a:lnTo>
                    <a:pt x="710" y="603"/>
                  </a:lnTo>
                  <a:lnTo>
                    <a:pt x="731" y="587"/>
                  </a:lnTo>
                  <a:lnTo>
                    <a:pt x="749" y="568"/>
                  </a:lnTo>
                  <a:lnTo>
                    <a:pt x="760" y="544"/>
                  </a:lnTo>
                  <a:lnTo>
                    <a:pt x="768" y="523"/>
                  </a:lnTo>
                  <a:lnTo>
                    <a:pt x="773" y="503"/>
                  </a:lnTo>
                  <a:lnTo>
                    <a:pt x="771" y="480"/>
                  </a:lnTo>
                  <a:lnTo>
                    <a:pt x="766" y="459"/>
                  </a:lnTo>
                  <a:lnTo>
                    <a:pt x="757" y="439"/>
                  </a:lnTo>
                  <a:lnTo>
                    <a:pt x="718" y="375"/>
                  </a:lnTo>
                  <a:lnTo>
                    <a:pt x="675" y="311"/>
                  </a:lnTo>
                  <a:lnTo>
                    <a:pt x="629" y="251"/>
                  </a:lnTo>
                  <a:lnTo>
                    <a:pt x="579" y="194"/>
                  </a:lnTo>
                  <a:lnTo>
                    <a:pt x="508" y="136"/>
                  </a:lnTo>
                  <a:lnTo>
                    <a:pt x="500" y="88"/>
                  </a:lnTo>
                  <a:lnTo>
                    <a:pt x="492" y="76"/>
                  </a:lnTo>
                  <a:lnTo>
                    <a:pt x="472" y="62"/>
                  </a:lnTo>
                  <a:lnTo>
                    <a:pt x="438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1" name="Group 299"/>
            <p:cNvGrpSpPr>
              <a:grpSpLocks/>
            </p:cNvGrpSpPr>
            <p:nvPr/>
          </p:nvGrpSpPr>
          <p:grpSpPr bwMode="auto">
            <a:xfrm>
              <a:off x="4033" y="474"/>
              <a:ext cx="623" cy="1097"/>
              <a:chOff x="4033" y="474"/>
              <a:chExt cx="623" cy="1097"/>
            </a:xfrm>
          </p:grpSpPr>
          <p:sp>
            <p:nvSpPr>
              <p:cNvPr id="83" name="Freeform 300"/>
              <p:cNvSpPr>
                <a:spLocks noChangeAspect="1"/>
              </p:cNvSpPr>
              <p:nvPr/>
            </p:nvSpPr>
            <p:spPr bwMode="auto">
              <a:xfrm rot="982253" flipH="1">
                <a:off x="4108" y="488"/>
                <a:ext cx="548" cy="256"/>
              </a:xfrm>
              <a:custGeom>
                <a:avLst/>
                <a:gdLst>
                  <a:gd name="T0" fmla="*/ 200 w 733"/>
                  <a:gd name="T1" fmla="*/ 34 h 433"/>
                  <a:gd name="T2" fmla="*/ 223 w 733"/>
                  <a:gd name="T3" fmla="*/ 38 h 433"/>
                  <a:gd name="T4" fmla="*/ 227 w 733"/>
                  <a:gd name="T5" fmla="*/ 40 h 433"/>
                  <a:gd name="T6" fmla="*/ 230 w 733"/>
                  <a:gd name="T7" fmla="*/ 41 h 433"/>
                  <a:gd name="T8" fmla="*/ 227 w 733"/>
                  <a:gd name="T9" fmla="*/ 44 h 433"/>
                  <a:gd name="T10" fmla="*/ 223 w 733"/>
                  <a:gd name="T11" fmla="*/ 47 h 433"/>
                  <a:gd name="T12" fmla="*/ 218 w 733"/>
                  <a:gd name="T13" fmla="*/ 48 h 433"/>
                  <a:gd name="T14" fmla="*/ 195 w 733"/>
                  <a:gd name="T15" fmla="*/ 48 h 433"/>
                  <a:gd name="T16" fmla="*/ 196 w 733"/>
                  <a:gd name="T17" fmla="*/ 46 h 433"/>
                  <a:gd name="T18" fmla="*/ 194 w 733"/>
                  <a:gd name="T19" fmla="*/ 43 h 433"/>
                  <a:gd name="T20" fmla="*/ 189 w 733"/>
                  <a:gd name="T21" fmla="*/ 41 h 433"/>
                  <a:gd name="T22" fmla="*/ 185 w 733"/>
                  <a:gd name="T23" fmla="*/ 39 h 433"/>
                  <a:gd name="T24" fmla="*/ 152 w 733"/>
                  <a:gd name="T25" fmla="*/ 40 h 433"/>
                  <a:gd name="T26" fmla="*/ 120 w 733"/>
                  <a:gd name="T27" fmla="*/ 41 h 433"/>
                  <a:gd name="T28" fmla="*/ 87 w 733"/>
                  <a:gd name="T29" fmla="*/ 44 h 433"/>
                  <a:gd name="T30" fmla="*/ 57 w 733"/>
                  <a:gd name="T31" fmla="*/ 48 h 433"/>
                  <a:gd name="T32" fmla="*/ 19 w 733"/>
                  <a:gd name="T33" fmla="*/ 53 h 433"/>
                  <a:gd name="T34" fmla="*/ 10 w 733"/>
                  <a:gd name="T35" fmla="*/ 48 h 433"/>
                  <a:gd name="T36" fmla="*/ 3 w 733"/>
                  <a:gd name="T37" fmla="*/ 42 h 433"/>
                  <a:gd name="T38" fmla="*/ 0 w 733"/>
                  <a:gd name="T39" fmla="*/ 35 h 433"/>
                  <a:gd name="T40" fmla="*/ 1 w 733"/>
                  <a:gd name="T41" fmla="*/ 31 h 433"/>
                  <a:gd name="T42" fmla="*/ 4 w 733"/>
                  <a:gd name="T43" fmla="*/ 27 h 433"/>
                  <a:gd name="T44" fmla="*/ 10 w 733"/>
                  <a:gd name="T45" fmla="*/ 22 h 433"/>
                  <a:gd name="T46" fmla="*/ 16 w 733"/>
                  <a:gd name="T47" fmla="*/ 18 h 433"/>
                  <a:gd name="T48" fmla="*/ 25 w 733"/>
                  <a:gd name="T49" fmla="*/ 15 h 433"/>
                  <a:gd name="T50" fmla="*/ 39 w 733"/>
                  <a:gd name="T51" fmla="*/ 11 h 433"/>
                  <a:gd name="T52" fmla="*/ 55 w 733"/>
                  <a:gd name="T53" fmla="*/ 7 h 433"/>
                  <a:gd name="T54" fmla="*/ 70 w 733"/>
                  <a:gd name="T55" fmla="*/ 4 h 433"/>
                  <a:gd name="T56" fmla="*/ 88 w 733"/>
                  <a:gd name="T57" fmla="*/ 2 h 433"/>
                  <a:gd name="T58" fmla="*/ 105 w 733"/>
                  <a:gd name="T59" fmla="*/ 1 h 433"/>
                  <a:gd name="T60" fmla="*/ 124 w 733"/>
                  <a:gd name="T61" fmla="*/ 0 h 433"/>
                  <a:gd name="T62" fmla="*/ 143 w 733"/>
                  <a:gd name="T63" fmla="*/ 1 h 433"/>
                  <a:gd name="T64" fmla="*/ 159 w 733"/>
                  <a:gd name="T65" fmla="*/ 3 h 433"/>
                  <a:gd name="T66" fmla="*/ 176 w 733"/>
                  <a:gd name="T67" fmla="*/ 5 h 433"/>
                  <a:gd name="T68" fmla="*/ 185 w 733"/>
                  <a:gd name="T69" fmla="*/ 8 h 433"/>
                  <a:gd name="T70" fmla="*/ 192 w 733"/>
                  <a:gd name="T71" fmla="*/ 11 h 433"/>
                  <a:gd name="T72" fmla="*/ 197 w 733"/>
                  <a:gd name="T73" fmla="*/ 14 h 433"/>
                  <a:gd name="T74" fmla="*/ 200 w 733"/>
                  <a:gd name="T75" fmla="*/ 18 h 433"/>
                  <a:gd name="T76" fmla="*/ 200 w 733"/>
                  <a:gd name="T77" fmla="*/ 22 h 433"/>
                  <a:gd name="T78" fmla="*/ 200 w 733"/>
                  <a:gd name="T79" fmla="*/ 34 h 4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3" h="433">
                    <a:moveTo>
                      <a:pt x="638" y="274"/>
                    </a:moveTo>
                    <a:lnTo>
                      <a:pt x="712" y="313"/>
                    </a:lnTo>
                    <a:lnTo>
                      <a:pt x="725" y="326"/>
                    </a:lnTo>
                    <a:lnTo>
                      <a:pt x="733" y="341"/>
                    </a:lnTo>
                    <a:lnTo>
                      <a:pt x="725" y="364"/>
                    </a:lnTo>
                    <a:lnTo>
                      <a:pt x="712" y="382"/>
                    </a:lnTo>
                    <a:lnTo>
                      <a:pt x="695" y="395"/>
                    </a:lnTo>
                    <a:lnTo>
                      <a:pt x="625" y="395"/>
                    </a:lnTo>
                    <a:lnTo>
                      <a:pt x="628" y="372"/>
                    </a:lnTo>
                    <a:lnTo>
                      <a:pt x="620" y="349"/>
                    </a:lnTo>
                    <a:lnTo>
                      <a:pt x="607" y="331"/>
                    </a:lnTo>
                    <a:lnTo>
                      <a:pt x="590" y="318"/>
                    </a:lnTo>
                    <a:lnTo>
                      <a:pt x="484" y="323"/>
                    </a:lnTo>
                    <a:lnTo>
                      <a:pt x="382" y="338"/>
                    </a:lnTo>
                    <a:lnTo>
                      <a:pt x="280" y="364"/>
                    </a:lnTo>
                    <a:lnTo>
                      <a:pt x="180" y="395"/>
                    </a:lnTo>
                    <a:lnTo>
                      <a:pt x="62" y="433"/>
                    </a:lnTo>
                    <a:lnTo>
                      <a:pt x="31" y="392"/>
                    </a:lnTo>
                    <a:lnTo>
                      <a:pt x="11" y="344"/>
                    </a:lnTo>
                    <a:lnTo>
                      <a:pt x="0" y="292"/>
                    </a:lnTo>
                    <a:lnTo>
                      <a:pt x="3" y="254"/>
                    </a:lnTo>
                    <a:lnTo>
                      <a:pt x="13" y="218"/>
                    </a:lnTo>
                    <a:lnTo>
                      <a:pt x="31" y="182"/>
                    </a:lnTo>
                    <a:lnTo>
                      <a:pt x="54" y="151"/>
                    </a:lnTo>
                    <a:lnTo>
                      <a:pt x="82" y="126"/>
                    </a:lnTo>
                    <a:lnTo>
                      <a:pt x="126" y="87"/>
                    </a:lnTo>
                    <a:lnTo>
                      <a:pt x="175" y="54"/>
                    </a:lnTo>
                    <a:lnTo>
                      <a:pt x="226" y="31"/>
                    </a:lnTo>
                    <a:lnTo>
                      <a:pt x="282" y="13"/>
                    </a:lnTo>
                    <a:lnTo>
                      <a:pt x="338" y="3"/>
                    </a:lnTo>
                    <a:lnTo>
                      <a:pt x="397" y="0"/>
                    </a:lnTo>
                    <a:lnTo>
                      <a:pt x="456" y="8"/>
                    </a:lnTo>
                    <a:lnTo>
                      <a:pt x="510" y="23"/>
                    </a:lnTo>
                    <a:lnTo>
                      <a:pt x="564" y="44"/>
                    </a:lnTo>
                    <a:lnTo>
                      <a:pt x="592" y="64"/>
                    </a:lnTo>
                    <a:lnTo>
                      <a:pt x="615" y="87"/>
                    </a:lnTo>
                    <a:lnTo>
                      <a:pt x="631" y="118"/>
                    </a:lnTo>
                    <a:lnTo>
                      <a:pt x="638" y="149"/>
                    </a:lnTo>
                    <a:lnTo>
                      <a:pt x="638" y="182"/>
                    </a:lnTo>
                    <a:lnTo>
                      <a:pt x="638" y="2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Freeform 301"/>
              <p:cNvSpPr>
                <a:spLocks noChangeAspect="1"/>
              </p:cNvSpPr>
              <p:nvPr/>
            </p:nvSpPr>
            <p:spPr bwMode="auto">
              <a:xfrm rot="982253" flipH="1">
                <a:off x="4095" y="616"/>
                <a:ext cx="124" cy="29"/>
              </a:xfrm>
              <a:custGeom>
                <a:avLst/>
                <a:gdLst>
                  <a:gd name="T0" fmla="*/ 66 w 153"/>
                  <a:gd name="T1" fmla="*/ 5 h 54"/>
                  <a:gd name="T2" fmla="*/ 64 w 153"/>
                  <a:gd name="T3" fmla="*/ 3 h 54"/>
                  <a:gd name="T4" fmla="*/ 58 w 153"/>
                  <a:gd name="T5" fmla="*/ 2 h 54"/>
                  <a:gd name="T6" fmla="*/ 52 w 153"/>
                  <a:gd name="T7" fmla="*/ 1 h 54"/>
                  <a:gd name="T8" fmla="*/ 43 w 153"/>
                  <a:gd name="T9" fmla="*/ 0 h 54"/>
                  <a:gd name="T10" fmla="*/ 34 w 153"/>
                  <a:gd name="T11" fmla="*/ 0 h 54"/>
                  <a:gd name="T12" fmla="*/ 0 w 15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54">
                    <a:moveTo>
                      <a:pt x="153" y="54"/>
                    </a:moveTo>
                    <a:lnTo>
                      <a:pt x="148" y="36"/>
                    </a:lnTo>
                    <a:lnTo>
                      <a:pt x="135" y="18"/>
                    </a:lnTo>
                    <a:lnTo>
                      <a:pt x="120" y="5"/>
                    </a:lnTo>
                    <a:lnTo>
                      <a:pt x="99" y="0"/>
                    </a:lnTo>
                    <a:lnTo>
                      <a:pt x="7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302"/>
              <p:cNvSpPr>
                <a:spLocks noChangeAspect="1"/>
              </p:cNvSpPr>
              <p:nvPr/>
            </p:nvSpPr>
            <p:spPr bwMode="auto">
              <a:xfrm rot="982253" flipH="1">
                <a:off x="4165" y="621"/>
                <a:ext cx="331" cy="78"/>
              </a:xfrm>
              <a:custGeom>
                <a:avLst/>
                <a:gdLst>
                  <a:gd name="T0" fmla="*/ 136 w 446"/>
                  <a:gd name="T1" fmla="*/ 4 h 130"/>
                  <a:gd name="T2" fmla="*/ 121 w 446"/>
                  <a:gd name="T3" fmla="*/ 1 h 130"/>
                  <a:gd name="T4" fmla="*/ 104 w 446"/>
                  <a:gd name="T5" fmla="*/ 1 h 130"/>
                  <a:gd name="T6" fmla="*/ 88 w 446"/>
                  <a:gd name="T7" fmla="*/ 0 h 130"/>
                  <a:gd name="T8" fmla="*/ 71 w 446"/>
                  <a:gd name="T9" fmla="*/ 1 h 130"/>
                  <a:gd name="T10" fmla="*/ 53 w 446"/>
                  <a:gd name="T11" fmla="*/ 3 h 130"/>
                  <a:gd name="T12" fmla="*/ 33 w 446"/>
                  <a:gd name="T13" fmla="*/ 7 h 130"/>
                  <a:gd name="T14" fmla="*/ 16 w 446"/>
                  <a:gd name="T15" fmla="*/ 11 h 130"/>
                  <a:gd name="T16" fmla="*/ 0 w 446"/>
                  <a:gd name="T17" fmla="*/ 17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6" h="130">
                    <a:moveTo>
                      <a:pt x="446" y="30"/>
                    </a:moveTo>
                    <a:lnTo>
                      <a:pt x="398" y="12"/>
                    </a:lnTo>
                    <a:lnTo>
                      <a:pt x="344" y="2"/>
                    </a:lnTo>
                    <a:lnTo>
                      <a:pt x="290" y="0"/>
                    </a:lnTo>
                    <a:lnTo>
                      <a:pt x="236" y="5"/>
                    </a:lnTo>
                    <a:lnTo>
                      <a:pt x="172" y="25"/>
                    </a:lnTo>
                    <a:lnTo>
                      <a:pt x="111" y="51"/>
                    </a:lnTo>
                    <a:lnTo>
                      <a:pt x="54" y="87"/>
                    </a:lnTo>
                    <a:lnTo>
                      <a:pt x="0" y="1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303"/>
              <p:cNvSpPr>
                <a:spLocks noChangeAspect="1"/>
              </p:cNvSpPr>
              <p:nvPr/>
            </p:nvSpPr>
            <p:spPr bwMode="auto">
              <a:xfrm rot="982253" flipH="1">
                <a:off x="4246" y="474"/>
                <a:ext cx="31" cy="128"/>
              </a:xfrm>
              <a:custGeom>
                <a:avLst/>
                <a:gdLst>
                  <a:gd name="T0" fmla="*/ 0 w 48"/>
                  <a:gd name="T1" fmla="*/ 0 h 223"/>
                  <a:gd name="T2" fmla="*/ 4 w 48"/>
                  <a:gd name="T3" fmla="*/ 3 h 223"/>
                  <a:gd name="T4" fmla="*/ 6 w 48"/>
                  <a:gd name="T5" fmla="*/ 6 h 223"/>
                  <a:gd name="T6" fmla="*/ 8 w 48"/>
                  <a:gd name="T7" fmla="*/ 10 h 223"/>
                  <a:gd name="T8" fmla="*/ 8 w 48"/>
                  <a:gd name="T9" fmla="*/ 14 h 223"/>
                  <a:gd name="T10" fmla="*/ 8 w 48"/>
                  <a:gd name="T11" fmla="*/ 24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223">
                    <a:moveTo>
                      <a:pt x="0" y="0"/>
                    </a:moveTo>
                    <a:lnTo>
                      <a:pt x="23" y="29"/>
                    </a:lnTo>
                    <a:lnTo>
                      <a:pt x="38" y="59"/>
                    </a:lnTo>
                    <a:lnTo>
                      <a:pt x="46" y="95"/>
                    </a:lnTo>
                    <a:lnTo>
                      <a:pt x="48" y="131"/>
                    </a:lnTo>
                    <a:lnTo>
                      <a:pt x="48" y="2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304"/>
              <p:cNvSpPr>
                <a:spLocks noChangeAspect="1"/>
              </p:cNvSpPr>
              <p:nvPr/>
            </p:nvSpPr>
            <p:spPr bwMode="auto">
              <a:xfrm rot="982253" flipH="1">
                <a:off x="4399" y="553"/>
                <a:ext cx="160" cy="123"/>
              </a:xfrm>
              <a:custGeom>
                <a:avLst/>
                <a:gdLst>
                  <a:gd name="T0" fmla="*/ 0 w 210"/>
                  <a:gd name="T1" fmla="*/ 0 h 197"/>
                  <a:gd name="T2" fmla="*/ 14 w 210"/>
                  <a:gd name="T3" fmla="*/ 1 h 197"/>
                  <a:gd name="T4" fmla="*/ 27 w 210"/>
                  <a:gd name="T5" fmla="*/ 2 h 197"/>
                  <a:gd name="T6" fmla="*/ 39 w 210"/>
                  <a:gd name="T7" fmla="*/ 6 h 197"/>
                  <a:gd name="T8" fmla="*/ 48 w 210"/>
                  <a:gd name="T9" fmla="*/ 11 h 197"/>
                  <a:gd name="T10" fmla="*/ 56 w 210"/>
                  <a:gd name="T11" fmla="*/ 16 h 197"/>
                  <a:gd name="T12" fmla="*/ 71 w 210"/>
                  <a:gd name="T13" fmla="*/ 3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197">
                    <a:moveTo>
                      <a:pt x="0" y="0"/>
                    </a:moveTo>
                    <a:lnTo>
                      <a:pt x="41" y="5"/>
                    </a:lnTo>
                    <a:lnTo>
                      <a:pt x="79" y="20"/>
                    </a:lnTo>
                    <a:lnTo>
                      <a:pt x="115" y="41"/>
                    </a:lnTo>
                    <a:lnTo>
                      <a:pt x="143" y="69"/>
                    </a:lnTo>
                    <a:lnTo>
                      <a:pt x="166" y="105"/>
                    </a:lnTo>
                    <a:lnTo>
                      <a:pt x="210" y="1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305"/>
              <p:cNvSpPr>
                <a:spLocks noChangeAspect="1"/>
              </p:cNvSpPr>
              <p:nvPr/>
            </p:nvSpPr>
            <p:spPr bwMode="auto">
              <a:xfrm rot="982253" flipH="1">
                <a:off x="4262" y="517"/>
                <a:ext cx="227" cy="34"/>
              </a:xfrm>
              <a:custGeom>
                <a:avLst/>
                <a:gdLst>
                  <a:gd name="T0" fmla="*/ 92 w 307"/>
                  <a:gd name="T1" fmla="*/ 2 h 56"/>
                  <a:gd name="T2" fmla="*/ 78 w 307"/>
                  <a:gd name="T3" fmla="*/ 1 h 56"/>
                  <a:gd name="T4" fmla="*/ 64 w 307"/>
                  <a:gd name="T5" fmla="*/ 0 h 56"/>
                  <a:gd name="T6" fmla="*/ 48 w 307"/>
                  <a:gd name="T7" fmla="*/ 0 h 56"/>
                  <a:gd name="T8" fmla="*/ 33 w 307"/>
                  <a:gd name="T9" fmla="*/ 1 h 56"/>
                  <a:gd name="T10" fmla="*/ 20 w 307"/>
                  <a:gd name="T11" fmla="*/ 4 h 56"/>
                  <a:gd name="T12" fmla="*/ 0 w 307"/>
                  <a:gd name="T13" fmla="*/ 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7" h="56">
                    <a:moveTo>
                      <a:pt x="307" y="20"/>
                    </a:moveTo>
                    <a:lnTo>
                      <a:pt x="261" y="5"/>
                    </a:lnTo>
                    <a:lnTo>
                      <a:pt x="212" y="0"/>
                    </a:lnTo>
                    <a:lnTo>
                      <a:pt x="161" y="0"/>
                    </a:lnTo>
                    <a:lnTo>
                      <a:pt x="112" y="10"/>
                    </a:lnTo>
                    <a:lnTo>
                      <a:pt x="66" y="28"/>
                    </a:lnTo>
                    <a:lnTo>
                      <a:pt x="0" y="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Freeform 306"/>
              <p:cNvSpPr>
                <a:spLocks noChangeAspect="1"/>
              </p:cNvSpPr>
              <p:nvPr/>
            </p:nvSpPr>
            <p:spPr bwMode="auto">
              <a:xfrm rot="982253" flipH="1">
                <a:off x="4405" y="646"/>
                <a:ext cx="212" cy="88"/>
              </a:xfrm>
              <a:custGeom>
                <a:avLst/>
                <a:gdLst>
                  <a:gd name="T0" fmla="*/ 84 w 289"/>
                  <a:gd name="T1" fmla="*/ 0 h 148"/>
                  <a:gd name="T2" fmla="*/ 57 w 289"/>
                  <a:gd name="T3" fmla="*/ 7 h 148"/>
                  <a:gd name="T4" fmla="*/ 30 w 289"/>
                  <a:gd name="T5" fmla="*/ 14 h 148"/>
                  <a:gd name="T6" fmla="*/ 0 w 289"/>
                  <a:gd name="T7" fmla="*/ 18 h 1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" h="148">
                    <a:moveTo>
                      <a:pt x="289" y="0"/>
                    </a:moveTo>
                    <a:lnTo>
                      <a:pt x="197" y="54"/>
                    </a:lnTo>
                    <a:lnTo>
                      <a:pt x="105" y="113"/>
                    </a:lnTo>
                    <a:lnTo>
                      <a:pt x="0" y="1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307"/>
              <p:cNvSpPr>
                <a:spLocks noChangeAspect="1"/>
              </p:cNvSpPr>
              <p:nvPr/>
            </p:nvSpPr>
            <p:spPr bwMode="auto">
              <a:xfrm rot="982253" flipH="1">
                <a:off x="4066" y="676"/>
                <a:ext cx="532" cy="359"/>
              </a:xfrm>
              <a:custGeom>
                <a:avLst/>
                <a:gdLst>
                  <a:gd name="T0" fmla="*/ 197 w 717"/>
                  <a:gd name="T1" fmla="*/ 3 h 621"/>
                  <a:gd name="T2" fmla="*/ 202 w 717"/>
                  <a:gd name="T3" fmla="*/ 10 h 621"/>
                  <a:gd name="T4" fmla="*/ 206 w 717"/>
                  <a:gd name="T5" fmla="*/ 16 h 621"/>
                  <a:gd name="T6" fmla="*/ 217 w 717"/>
                  <a:gd name="T7" fmla="*/ 21 h 621"/>
                  <a:gd name="T8" fmla="*/ 216 w 717"/>
                  <a:gd name="T9" fmla="*/ 27 h 621"/>
                  <a:gd name="T10" fmla="*/ 204 w 717"/>
                  <a:gd name="T11" fmla="*/ 33 h 621"/>
                  <a:gd name="T12" fmla="*/ 197 w 717"/>
                  <a:gd name="T13" fmla="*/ 38 h 621"/>
                  <a:gd name="T14" fmla="*/ 194 w 717"/>
                  <a:gd name="T15" fmla="*/ 45 h 621"/>
                  <a:gd name="T16" fmla="*/ 183 w 717"/>
                  <a:gd name="T17" fmla="*/ 52 h 621"/>
                  <a:gd name="T18" fmla="*/ 161 w 717"/>
                  <a:gd name="T19" fmla="*/ 57 h 621"/>
                  <a:gd name="T20" fmla="*/ 137 w 717"/>
                  <a:gd name="T21" fmla="*/ 58 h 621"/>
                  <a:gd name="T22" fmla="*/ 127 w 717"/>
                  <a:gd name="T23" fmla="*/ 67 h 621"/>
                  <a:gd name="T24" fmla="*/ 112 w 717"/>
                  <a:gd name="T25" fmla="*/ 69 h 621"/>
                  <a:gd name="T26" fmla="*/ 95 w 717"/>
                  <a:gd name="T27" fmla="*/ 68 h 621"/>
                  <a:gd name="T28" fmla="*/ 85 w 717"/>
                  <a:gd name="T29" fmla="*/ 64 h 621"/>
                  <a:gd name="T30" fmla="*/ 89 w 717"/>
                  <a:gd name="T31" fmla="*/ 56 h 621"/>
                  <a:gd name="T32" fmla="*/ 70 w 717"/>
                  <a:gd name="T33" fmla="*/ 50 h 621"/>
                  <a:gd name="T34" fmla="*/ 59 w 717"/>
                  <a:gd name="T35" fmla="*/ 42 h 621"/>
                  <a:gd name="T36" fmla="*/ 36 w 717"/>
                  <a:gd name="T37" fmla="*/ 42 h 621"/>
                  <a:gd name="T38" fmla="*/ 17 w 717"/>
                  <a:gd name="T39" fmla="*/ 38 h 621"/>
                  <a:gd name="T40" fmla="*/ 4 w 717"/>
                  <a:gd name="T41" fmla="*/ 31 h 621"/>
                  <a:gd name="T42" fmla="*/ 0 w 717"/>
                  <a:gd name="T43" fmla="*/ 24 h 621"/>
                  <a:gd name="T44" fmla="*/ 3 w 717"/>
                  <a:gd name="T45" fmla="*/ 17 h 621"/>
                  <a:gd name="T46" fmla="*/ 16 w 717"/>
                  <a:gd name="T47" fmla="*/ 13 h 621"/>
                  <a:gd name="T48" fmla="*/ 33 w 717"/>
                  <a:gd name="T49" fmla="*/ 13 h 621"/>
                  <a:gd name="T50" fmla="*/ 47 w 717"/>
                  <a:gd name="T51" fmla="*/ 17 h 621"/>
                  <a:gd name="T52" fmla="*/ 65 w 717"/>
                  <a:gd name="T53" fmla="*/ 24 h 621"/>
                  <a:gd name="T54" fmla="*/ 62 w 717"/>
                  <a:gd name="T55" fmla="*/ 16 h 621"/>
                  <a:gd name="T56" fmla="*/ 65 w 717"/>
                  <a:gd name="T57" fmla="*/ 10 h 621"/>
                  <a:gd name="T58" fmla="*/ 72 w 717"/>
                  <a:gd name="T59" fmla="*/ 7 h 621"/>
                  <a:gd name="T60" fmla="*/ 122 w 717"/>
                  <a:gd name="T61" fmla="*/ 2 h 621"/>
                  <a:gd name="T62" fmla="*/ 174 w 717"/>
                  <a:gd name="T63" fmla="*/ 0 h 6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7" h="621">
                    <a:moveTo>
                      <a:pt x="628" y="0"/>
                    </a:moveTo>
                    <a:lnTo>
                      <a:pt x="648" y="26"/>
                    </a:lnTo>
                    <a:lnTo>
                      <a:pt x="661" y="56"/>
                    </a:lnTo>
                    <a:lnTo>
                      <a:pt x="664" y="87"/>
                    </a:lnTo>
                    <a:lnTo>
                      <a:pt x="656" y="120"/>
                    </a:lnTo>
                    <a:lnTo>
                      <a:pt x="681" y="136"/>
                    </a:lnTo>
                    <a:lnTo>
                      <a:pt x="702" y="156"/>
                    </a:lnTo>
                    <a:lnTo>
                      <a:pt x="715" y="185"/>
                    </a:lnTo>
                    <a:lnTo>
                      <a:pt x="717" y="215"/>
                    </a:lnTo>
                    <a:lnTo>
                      <a:pt x="712" y="246"/>
                    </a:lnTo>
                    <a:lnTo>
                      <a:pt x="697" y="272"/>
                    </a:lnTo>
                    <a:lnTo>
                      <a:pt x="674" y="292"/>
                    </a:lnTo>
                    <a:lnTo>
                      <a:pt x="648" y="305"/>
                    </a:lnTo>
                    <a:lnTo>
                      <a:pt x="651" y="338"/>
                    </a:lnTo>
                    <a:lnTo>
                      <a:pt x="648" y="372"/>
                    </a:lnTo>
                    <a:lnTo>
                      <a:pt x="640" y="403"/>
                    </a:lnTo>
                    <a:lnTo>
                      <a:pt x="628" y="433"/>
                    </a:lnTo>
                    <a:lnTo>
                      <a:pt x="602" y="467"/>
                    </a:lnTo>
                    <a:lnTo>
                      <a:pt x="571" y="492"/>
                    </a:lnTo>
                    <a:lnTo>
                      <a:pt x="533" y="510"/>
                    </a:lnTo>
                    <a:lnTo>
                      <a:pt x="494" y="518"/>
                    </a:lnTo>
                    <a:lnTo>
                      <a:pt x="453" y="521"/>
                    </a:lnTo>
                    <a:lnTo>
                      <a:pt x="441" y="562"/>
                    </a:lnTo>
                    <a:lnTo>
                      <a:pt x="418" y="598"/>
                    </a:lnTo>
                    <a:lnTo>
                      <a:pt x="395" y="613"/>
                    </a:lnTo>
                    <a:lnTo>
                      <a:pt x="369" y="621"/>
                    </a:lnTo>
                    <a:lnTo>
                      <a:pt x="341" y="621"/>
                    </a:lnTo>
                    <a:lnTo>
                      <a:pt x="313" y="610"/>
                    </a:lnTo>
                    <a:lnTo>
                      <a:pt x="292" y="592"/>
                    </a:lnTo>
                    <a:lnTo>
                      <a:pt x="279" y="567"/>
                    </a:lnTo>
                    <a:lnTo>
                      <a:pt x="274" y="539"/>
                    </a:lnTo>
                    <a:lnTo>
                      <a:pt x="295" y="503"/>
                    </a:lnTo>
                    <a:lnTo>
                      <a:pt x="261" y="480"/>
                    </a:lnTo>
                    <a:lnTo>
                      <a:pt x="233" y="449"/>
                    </a:lnTo>
                    <a:lnTo>
                      <a:pt x="210" y="415"/>
                    </a:lnTo>
                    <a:lnTo>
                      <a:pt x="195" y="380"/>
                    </a:lnTo>
                    <a:lnTo>
                      <a:pt x="156" y="382"/>
                    </a:lnTo>
                    <a:lnTo>
                      <a:pt x="120" y="377"/>
                    </a:lnTo>
                    <a:lnTo>
                      <a:pt x="85" y="362"/>
                    </a:lnTo>
                    <a:lnTo>
                      <a:pt x="56" y="338"/>
                    </a:lnTo>
                    <a:lnTo>
                      <a:pt x="31" y="310"/>
                    </a:lnTo>
                    <a:lnTo>
                      <a:pt x="15" y="277"/>
                    </a:lnTo>
                    <a:lnTo>
                      <a:pt x="8" y="241"/>
                    </a:lnTo>
                    <a:lnTo>
                      <a:pt x="0" y="213"/>
                    </a:lnTo>
                    <a:lnTo>
                      <a:pt x="0" y="185"/>
                    </a:lnTo>
                    <a:lnTo>
                      <a:pt x="10" y="156"/>
                    </a:lnTo>
                    <a:lnTo>
                      <a:pt x="28" y="136"/>
                    </a:lnTo>
                    <a:lnTo>
                      <a:pt x="54" y="120"/>
                    </a:lnTo>
                    <a:lnTo>
                      <a:pt x="82" y="113"/>
                    </a:lnTo>
                    <a:lnTo>
                      <a:pt x="110" y="115"/>
                    </a:lnTo>
                    <a:lnTo>
                      <a:pt x="136" y="128"/>
                    </a:lnTo>
                    <a:lnTo>
                      <a:pt x="156" y="149"/>
                    </a:lnTo>
                    <a:lnTo>
                      <a:pt x="174" y="215"/>
                    </a:lnTo>
                    <a:lnTo>
                      <a:pt x="213" y="215"/>
                    </a:lnTo>
                    <a:lnTo>
                      <a:pt x="205" y="179"/>
                    </a:lnTo>
                    <a:lnTo>
                      <a:pt x="205" y="146"/>
                    </a:lnTo>
                    <a:lnTo>
                      <a:pt x="213" y="110"/>
                    </a:lnTo>
                    <a:lnTo>
                      <a:pt x="213" y="90"/>
                    </a:lnTo>
                    <a:lnTo>
                      <a:pt x="223" y="74"/>
                    </a:lnTo>
                    <a:lnTo>
                      <a:pt x="238" y="62"/>
                    </a:lnTo>
                    <a:lnTo>
                      <a:pt x="320" y="36"/>
                    </a:lnTo>
                    <a:lnTo>
                      <a:pt x="405" y="18"/>
                    </a:lnTo>
                    <a:lnTo>
                      <a:pt x="489" y="5"/>
                    </a:lnTo>
                    <a:lnTo>
                      <a:pt x="576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308"/>
              <p:cNvSpPr>
                <a:spLocks noChangeAspect="1"/>
              </p:cNvSpPr>
              <p:nvPr/>
            </p:nvSpPr>
            <p:spPr bwMode="auto">
              <a:xfrm rot="982253" flipH="1">
                <a:off x="4490" y="848"/>
                <a:ext cx="36" cy="40"/>
              </a:xfrm>
              <a:custGeom>
                <a:avLst/>
                <a:gdLst>
                  <a:gd name="T0" fmla="*/ 13 w 44"/>
                  <a:gd name="T1" fmla="*/ 1 h 69"/>
                  <a:gd name="T2" fmla="*/ 8 w 44"/>
                  <a:gd name="T3" fmla="*/ 0 h 69"/>
                  <a:gd name="T4" fmla="*/ 4 w 44"/>
                  <a:gd name="T5" fmla="*/ 1 h 69"/>
                  <a:gd name="T6" fmla="*/ 0 w 44"/>
                  <a:gd name="T7" fmla="*/ 2 h 69"/>
                  <a:gd name="T8" fmla="*/ 0 w 44"/>
                  <a:gd name="T9" fmla="*/ 3 h 69"/>
                  <a:gd name="T10" fmla="*/ 2 w 44"/>
                  <a:gd name="T11" fmla="*/ 5 h 69"/>
                  <a:gd name="T12" fmla="*/ 6 w 44"/>
                  <a:gd name="T13" fmla="*/ 7 h 69"/>
                  <a:gd name="T14" fmla="*/ 11 w 44"/>
                  <a:gd name="T15" fmla="*/ 8 h 69"/>
                  <a:gd name="T16" fmla="*/ 16 w 44"/>
                  <a:gd name="T17" fmla="*/ 8 h 69"/>
                  <a:gd name="T18" fmla="*/ 20 w 44"/>
                  <a:gd name="T19" fmla="*/ 7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69">
                    <a:moveTo>
                      <a:pt x="28" y="5"/>
                    </a:moveTo>
                    <a:lnTo>
                      <a:pt x="18" y="0"/>
                    </a:lnTo>
                    <a:lnTo>
                      <a:pt x="8" y="5"/>
                    </a:lnTo>
                    <a:lnTo>
                      <a:pt x="0" y="15"/>
                    </a:lnTo>
                    <a:lnTo>
                      <a:pt x="0" y="33"/>
                    </a:lnTo>
                    <a:lnTo>
                      <a:pt x="5" y="49"/>
                    </a:lnTo>
                    <a:lnTo>
                      <a:pt x="13" y="62"/>
                    </a:lnTo>
                    <a:lnTo>
                      <a:pt x="26" y="69"/>
                    </a:lnTo>
                    <a:lnTo>
                      <a:pt x="36" y="69"/>
                    </a:lnTo>
                    <a:lnTo>
                      <a:pt x="44" y="5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Freeform 309"/>
              <p:cNvSpPr>
                <a:spLocks noChangeAspect="1"/>
              </p:cNvSpPr>
              <p:nvPr/>
            </p:nvSpPr>
            <p:spPr bwMode="auto">
              <a:xfrm rot="982253" flipH="1">
                <a:off x="4114" y="717"/>
                <a:ext cx="21" cy="39"/>
              </a:xfrm>
              <a:custGeom>
                <a:avLst/>
                <a:gdLst>
                  <a:gd name="T0" fmla="*/ 0 w 26"/>
                  <a:gd name="T1" fmla="*/ 1 h 64"/>
                  <a:gd name="T2" fmla="*/ 3 w 26"/>
                  <a:gd name="T3" fmla="*/ 0 h 64"/>
                  <a:gd name="T4" fmla="*/ 8 w 26"/>
                  <a:gd name="T5" fmla="*/ 1 h 64"/>
                  <a:gd name="T6" fmla="*/ 10 w 26"/>
                  <a:gd name="T7" fmla="*/ 2 h 64"/>
                  <a:gd name="T8" fmla="*/ 11 w 26"/>
                  <a:gd name="T9" fmla="*/ 4 h 64"/>
                  <a:gd name="T10" fmla="*/ 10 w 26"/>
                  <a:gd name="T11" fmla="*/ 7 h 64"/>
                  <a:gd name="T12" fmla="*/ 8 w 26"/>
                  <a:gd name="T13" fmla="*/ 8 h 64"/>
                  <a:gd name="T14" fmla="*/ 3 w 26"/>
                  <a:gd name="T15" fmla="*/ 9 h 64"/>
                  <a:gd name="T16" fmla="*/ 0 w 26"/>
                  <a:gd name="T17" fmla="*/ 9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64">
                    <a:moveTo>
                      <a:pt x="0" y="2"/>
                    </a:moveTo>
                    <a:lnTo>
                      <a:pt x="8" y="0"/>
                    </a:lnTo>
                    <a:lnTo>
                      <a:pt x="18" y="5"/>
                    </a:lnTo>
                    <a:lnTo>
                      <a:pt x="23" y="15"/>
                    </a:lnTo>
                    <a:lnTo>
                      <a:pt x="26" y="33"/>
                    </a:lnTo>
                    <a:lnTo>
                      <a:pt x="23" y="49"/>
                    </a:lnTo>
                    <a:lnTo>
                      <a:pt x="18" y="59"/>
                    </a:lnTo>
                    <a:lnTo>
                      <a:pt x="8" y="64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310"/>
              <p:cNvSpPr>
                <a:spLocks noChangeAspect="1"/>
              </p:cNvSpPr>
              <p:nvPr/>
            </p:nvSpPr>
            <p:spPr bwMode="auto">
              <a:xfrm rot="982253" flipH="1">
                <a:off x="4150" y="704"/>
                <a:ext cx="0" cy="64"/>
              </a:xfrm>
              <a:custGeom>
                <a:avLst/>
                <a:gdLst>
                  <a:gd name="T0" fmla="*/ 0 w 3"/>
                  <a:gd name="T1" fmla="*/ 0 h 103"/>
                  <a:gd name="T2" fmla="*/ 0 w 3"/>
                  <a:gd name="T3" fmla="*/ 5 h 103"/>
                  <a:gd name="T4" fmla="*/ 0 w 3"/>
                  <a:gd name="T5" fmla="*/ 11 h 103"/>
                  <a:gd name="T6" fmla="*/ 0 w 3"/>
                  <a:gd name="T7" fmla="*/ 16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3">
                    <a:moveTo>
                      <a:pt x="0" y="0"/>
                    </a:moveTo>
                    <a:lnTo>
                      <a:pt x="0" y="34"/>
                    </a:lnTo>
                    <a:lnTo>
                      <a:pt x="0" y="70"/>
                    </a:lnTo>
                    <a:lnTo>
                      <a:pt x="3" y="10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311"/>
              <p:cNvSpPr>
                <a:spLocks noChangeAspect="1"/>
              </p:cNvSpPr>
              <p:nvPr/>
            </p:nvSpPr>
            <p:spPr bwMode="auto">
              <a:xfrm rot="982253" flipH="1">
                <a:off x="4297" y="730"/>
                <a:ext cx="78" cy="98"/>
              </a:xfrm>
              <a:custGeom>
                <a:avLst/>
                <a:gdLst>
                  <a:gd name="T0" fmla="*/ 30 w 105"/>
                  <a:gd name="T1" fmla="*/ 16 h 151"/>
                  <a:gd name="T2" fmla="*/ 32 w 105"/>
                  <a:gd name="T3" fmla="*/ 12 h 151"/>
                  <a:gd name="T4" fmla="*/ 32 w 105"/>
                  <a:gd name="T5" fmla="*/ 8 h 151"/>
                  <a:gd name="T6" fmla="*/ 30 w 105"/>
                  <a:gd name="T7" fmla="*/ 3 h 151"/>
                  <a:gd name="T8" fmla="*/ 27 w 105"/>
                  <a:gd name="T9" fmla="*/ 1 h 151"/>
                  <a:gd name="T10" fmla="*/ 22 w 105"/>
                  <a:gd name="T11" fmla="*/ 0 h 151"/>
                  <a:gd name="T12" fmla="*/ 16 w 105"/>
                  <a:gd name="T13" fmla="*/ 1 h 151"/>
                  <a:gd name="T14" fmla="*/ 10 w 105"/>
                  <a:gd name="T15" fmla="*/ 3 h 151"/>
                  <a:gd name="T16" fmla="*/ 6 w 105"/>
                  <a:gd name="T17" fmla="*/ 6 h 151"/>
                  <a:gd name="T18" fmla="*/ 2 w 105"/>
                  <a:gd name="T19" fmla="*/ 10 h 151"/>
                  <a:gd name="T20" fmla="*/ 0 w 105"/>
                  <a:gd name="T21" fmla="*/ 15 h 151"/>
                  <a:gd name="T22" fmla="*/ 0 w 105"/>
                  <a:gd name="T23" fmla="*/ 19 h 151"/>
                  <a:gd name="T24" fmla="*/ 2 w 105"/>
                  <a:gd name="T25" fmla="*/ 23 h 151"/>
                  <a:gd name="T26" fmla="*/ 6 w 105"/>
                  <a:gd name="T27" fmla="*/ 26 h 151"/>
                  <a:gd name="T28" fmla="*/ 10 w 105"/>
                  <a:gd name="T29" fmla="*/ 27 h 151"/>
                  <a:gd name="T30" fmla="*/ 16 w 105"/>
                  <a:gd name="T31" fmla="*/ 26 h 151"/>
                  <a:gd name="T32" fmla="*/ 22 w 105"/>
                  <a:gd name="T33" fmla="*/ 24 h 151"/>
                  <a:gd name="T34" fmla="*/ 27 w 105"/>
                  <a:gd name="T35" fmla="*/ 21 h 151"/>
                  <a:gd name="T36" fmla="*/ 30 w 105"/>
                  <a:gd name="T37" fmla="*/ 16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5" h="151">
                    <a:moveTo>
                      <a:pt x="100" y="92"/>
                    </a:moveTo>
                    <a:lnTo>
                      <a:pt x="105" y="66"/>
                    </a:lnTo>
                    <a:lnTo>
                      <a:pt x="105" y="41"/>
                    </a:lnTo>
                    <a:lnTo>
                      <a:pt x="100" y="20"/>
                    </a:lnTo>
                    <a:lnTo>
                      <a:pt x="87" y="7"/>
                    </a:lnTo>
                    <a:lnTo>
                      <a:pt x="71" y="0"/>
                    </a:lnTo>
                    <a:lnTo>
                      <a:pt x="53" y="5"/>
                    </a:lnTo>
                    <a:lnTo>
                      <a:pt x="35" y="15"/>
                    </a:lnTo>
                    <a:lnTo>
                      <a:pt x="20" y="36"/>
                    </a:lnTo>
                    <a:lnTo>
                      <a:pt x="7" y="59"/>
                    </a:lnTo>
                    <a:lnTo>
                      <a:pt x="0" y="84"/>
                    </a:lnTo>
                    <a:lnTo>
                      <a:pt x="0" y="110"/>
                    </a:lnTo>
                    <a:lnTo>
                      <a:pt x="7" y="130"/>
                    </a:lnTo>
                    <a:lnTo>
                      <a:pt x="20" y="146"/>
                    </a:lnTo>
                    <a:lnTo>
                      <a:pt x="35" y="151"/>
                    </a:lnTo>
                    <a:lnTo>
                      <a:pt x="53" y="148"/>
                    </a:lnTo>
                    <a:lnTo>
                      <a:pt x="71" y="136"/>
                    </a:lnTo>
                    <a:lnTo>
                      <a:pt x="87" y="118"/>
                    </a:lnTo>
                    <a:lnTo>
                      <a:pt x="10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312"/>
              <p:cNvSpPr>
                <a:spLocks noChangeAspect="1"/>
              </p:cNvSpPr>
              <p:nvPr/>
            </p:nvSpPr>
            <p:spPr bwMode="auto">
              <a:xfrm rot="982253" flipH="1">
                <a:off x="4308" y="739"/>
                <a:ext cx="42" cy="49"/>
              </a:xfrm>
              <a:custGeom>
                <a:avLst/>
                <a:gdLst>
                  <a:gd name="T0" fmla="*/ 14 w 59"/>
                  <a:gd name="T1" fmla="*/ 6 h 85"/>
                  <a:gd name="T2" fmla="*/ 15 w 59"/>
                  <a:gd name="T3" fmla="*/ 4 h 85"/>
                  <a:gd name="T4" fmla="*/ 15 w 59"/>
                  <a:gd name="T5" fmla="*/ 2 h 85"/>
                  <a:gd name="T6" fmla="*/ 14 w 59"/>
                  <a:gd name="T7" fmla="*/ 1 h 85"/>
                  <a:gd name="T8" fmla="*/ 10 w 59"/>
                  <a:gd name="T9" fmla="*/ 0 h 85"/>
                  <a:gd name="T10" fmla="*/ 6 w 59"/>
                  <a:gd name="T11" fmla="*/ 1 h 85"/>
                  <a:gd name="T12" fmla="*/ 3 w 59"/>
                  <a:gd name="T13" fmla="*/ 2 h 85"/>
                  <a:gd name="T14" fmla="*/ 1 w 59"/>
                  <a:gd name="T15" fmla="*/ 4 h 85"/>
                  <a:gd name="T16" fmla="*/ 0 w 59"/>
                  <a:gd name="T17" fmla="*/ 6 h 85"/>
                  <a:gd name="T18" fmla="*/ 1 w 59"/>
                  <a:gd name="T19" fmla="*/ 7 h 85"/>
                  <a:gd name="T20" fmla="*/ 3 w 59"/>
                  <a:gd name="T21" fmla="*/ 9 h 85"/>
                  <a:gd name="T22" fmla="*/ 5 w 59"/>
                  <a:gd name="T23" fmla="*/ 9 h 85"/>
                  <a:gd name="T24" fmla="*/ 9 w 59"/>
                  <a:gd name="T25" fmla="*/ 9 h 85"/>
                  <a:gd name="T26" fmla="*/ 11 w 59"/>
                  <a:gd name="T27" fmla="*/ 7 h 85"/>
                  <a:gd name="T28" fmla="*/ 14 w 59"/>
                  <a:gd name="T29" fmla="*/ 6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85">
                    <a:moveTo>
                      <a:pt x="56" y="52"/>
                    </a:moveTo>
                    <a:lnTo>
                      <a:pt x="59" y="34"/>
                    </a:lnTo>
                    <a:lnTo>
                      <a:pt x="59" y="16"/>
                    </a:lnTo>
                    <a:lnTo>
                      <a:pt x="51" y="5"/>
                    </a:lnTo>
                    <a:lnTo>
                      <a:pt x="38" y="0"/>
                    </a:lnTo>
                    <a:lnTo>
                      <a:pt x="25" y="5"/>
                    </a:lnTo>
                    <a:lnTo>
                      <a:pt x="12" y="16"/>
                    </a:lnTo>
                    <a:lnTo>
                      <a:pt x="5" y="34"/>
                    </a:lnTo>
                    <a:lnTo>
                      <a:pt x="0" y="52"/>
                    </a:lnTo>
                    <a:lnTo>
                      <a:pt x="2" y="70"/>
                    </a:lnTo>
                    <a:lnTo>
                      <a:pt x="10" y="80"/>
                    </a:lnTo>
                    <a:lnTo>
                      <a:pt x="20" y="85"/>
                    </a:lnTo>
                    <a:lnTo>
                      <a:pt x="35" y="80"/>
                    </a:lnTo>
                    <a:lnTo>
                      <a:pt x="46" y="70"/>
                    </a:lnTo>
                    <a:lnTo>
                      <a:pt x="5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313"/>
              <p:cNvSpPr>
                <a:spLocks noChangeAspect="1"/>
              </p:cNvSpPr>
              <p:nvPr/>
            </p:nvSpPr>
            <p:spPr bwMode="auto">
              <a:xfrm rot="982253" flipH="1">
                <a:off x="4309" y="738"/>
                <a:ext cx="26" cy="29"/>
              </a:xfrm>
              <a:custGeom>
                <a:avLst/>
                <a:gdLst>
                  <a:gd name="T0" fmla="*/ 9 w 36"/>
                  <a:gd name="T1" fmla="*/ 4 h 49"/>
                  <a:gd name="T2" fmla="*/ 10 w 36"/>
                  <a:gd name="T3" fmla="*/ 2 h 49"/>
                  <a:gd name="T4" fmla="*/ 9 w 36"/>
                  <a:gd name="T5" fmla="*/ 1 h 49"/>
                  <a:gd name="T6" fmla="*/ 7 w 36"/>
                  <a:gd name="T7" fmla="*/ 0 h 49"/>
                  <a:gd name="T8" fmla="*/ 5 w 36"/>
                  <a:gd name="T9" fmla="*/ 0 h 49"/>
                  <a:gd name="T10" fmla="*/ 2 w 36"/>
                  <a:gd name="T11" fmla="*/ 1 h 49"/>
                  <a:gd name="T12" fmla="*/ 1 w 36"/>
                  <a:gd name="T13" fmla="*/ 2 h 49"/>
                  <a:gd name="T14" fmla="*/ 0 w 36"/>
                  <a:gd name="T15" fmla="*/ 4 h 49"/>
                  <a:gd name="T16" fmla="*/ 1 w 36"/>
                  <a:gd name="T17" fmla="*/ 5 h 49"/>
                  <a:gd name="T18" fmla="*/ 2 w 36"/>
                  <a:gd name="T19" fmla="*/ 6 h 49"/>
                  <a:gd name="T20" fmla="*/ 5 w 36"/>
                  <a:gd name="T21" fmla="*/ 6 h 49"/>
                  <a:gd name="T22" fmla="*/ 7 w 36"/>
                  <a:gd name="T23" fmla="*/ 5 h 49"/>
                  <a:gd name="T24" fmla="*/ 9 w 36"/>
                  <a:gd name="T25" fmla="*/ 4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49">
                    <a:moveTo>
                      <a:pt x="33" y="31"/>
                    </a:moveTo>
                    <a:lnTo>
                      <a:pt x="36" y="15"/>
                    </a:lnTo>
                    <a:lnTo>
                      <a:pt x="33" y="5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7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7" y="49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Freeform 314"/>
              <p:cNvSpPr>
                <a:spLocks noChangeAspect="1"/>
              </p:cNvSpPr>
              <p:nvPr/>
            </p:nvSpPr>
            <p:spPr bwMode="auto">
              <a:xfrm rot="982253" flipH="1">
                <a:off x="4157" y="689"/>
                <a:ext cx="68" cy="74"/>
              </a:xfrm>
              <a:custGeom>
                <a:avLst/>
                <a:gdLst>
                  <a:gd name="T0" fmla="*/ 2 w 85"/>
                  <a:gd name="T1" fmla="*/ 11 h 118"/>
                  <a:gd name="T2" fmla="*/ 0 w 85"/>
                  <a:gd name="T3" fmla="*/ 8 h 118"/>
                  <a:gd name="T4" fmla="*/ 2 w 85"/>
                  <a:gd name="T5" fmla="*/ 4 h 118"/>
                  <a:gd name="T6" fmla="*/ 5 w 85"/>
                  <a:gd name="T7" fmla="*/ 2 h 118"/>
                  <a:gd name="T8" fmla="*/ 9 w 85"/>
                  <a:gd name="T9" fmla="*/ 0 h 118"/>
                  <a:gd name="T10" fmla="*/ 16 w 85"/>
                  <a:gd name="T11" fmla="*/ 0 h 118"/>
                  <a:gd name="T12" fmla="*/ 22 w 85"/>
                  <a:gd name="T13" fmla="*/ 1 h 118"/>
                  <a:gd name="T14" fmla="*/ 29 w 85"/>
                  <a:gd name="T15" fmla="*/ 4 h 118"/>
                  <a:gd name="T16" fmla="*/ 33 w 85"/>
                  <a:gd name="T17" fmla="*/ 7 h 118"/>
                  <a:gd name="T18" fmla="*/ 34 w 85"/>
                  <a:gd name="T19" fmla="*/ 11 h 118"/>
                  <a:gd name="T20" fmla="*/ 34 w 85"/>
                  <a:gd name="T21" fmla="*/ 14 h 118"/>
                  <a:gd name="T22" fmla="*/ 32 w 85"/>
                  <a:gd name="T23" fmla="*/ 16 h 118"/>
                  <a:gd name="T24" fmla="*/ 26 w 85"/>
                  <a:gd name="T25" fmla="*/ 18 h 118"/>
                  <a:gd name="T26" fmla="*/ 20 w 85"/>
                  <a:gd name="T27" fmla="*/ 18 h 118"/>
                  <a:gd name="T28" fmla="*/ 13 w 85"/>
                  <a:gd name="T29" fmla="*/ 17 h 118"/>
                  <a:gd name="T30" fmla="*/ 7 w 85"/>
                  <a:gd name="T31" fmla="*/ 14 h 118"/>
                  <a:gd name="T32" fmla="*/ 2 w 85"/>
                  <a:gd name="T33" fmla="*/ 11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118">
                    <a:moveTo>
                      <a:pt x="5" y="71"/>
                    </a:moveTo>
                    <a:lnTo>
                      <a:pt x="0" y="48"/>
                    </a:lnTo>
                    <a:lnTo>
                      <a:pt x="3" y="28"/>
                    </a:lnTo>
                    <a:lnTo>
                      <a:pt x="11" y="1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54" y="7"/>
                    </a:lnTo>
                    <a:lnTo>
                      <a:pt x="70" y="23"/>
                    </a:lnTo>
                    <a:lnTo>
                      <a:pt x="80" y="46"/>
                    </a:lnTo>
                    <a:lnTo>
                      <a:pt x="85" y="69"/>
                    </a:lnTo>
                    <a:lnTo>
                      <a:pt x="85" y="89"/>
                    </a:lnTo>
                    <a:lnTo>
                      <a:pt x="77" y="107"/>
                    </a:lnTo>
                    <a:lnTo>
                      <a:pt x="64" y="115"/>
                    </a:lnTo>
                    <a:lnTo>
                      <a:pt x="49" y="118"/>
                    </a:lnTo>
                    <a:lnTo>
                      <a:pt x="31" y="110"/>
                    </a:lnTo>
                    <a:lnTo>
                      <a:pt x="18" y="92"/>
                    </a:lnTo>
                    <a:lnTo>
                      <a:pt x="5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Freeform 315"/>
              <p:cNvSpPr>
                <a:spLocks noChangeAspect="1"/>
              </p:cNvSpPr>
              <p:nvPr/>
            </p:nvSpPr>
            <p:spPr bwMode="auto">
              <a:xfrm rot="982253" flipH="1">
                <a:off x="4194" y="701"/>
                <a:ext cx="31" cy="40"/>
              </a:xfrm>
              <a:custGeom>
                <a:avLst/>
                <a:gdLst>
                  <a:gd name="T0" fmla="*/ 1 w 47"/>
                  <a:gd name="T1" fmla="*/ 5 h 66"/>
                  <a:gd name="T2" fmla="*/ 0 w 47"/>
                  <a:gd name="T3" fmla="*/ 3 h 66"/>
                  <a:gd name="T4" fmla="*/ 1 w 47"/>
                  <a:gd name="T5" fmla="*/ 1 h 66"/>
                  <a:gd name="T6" fmla="*/ 3 w 47"/>
                  <a:gd name="T7" fmla="*/ 0 h 66"/>
                  <a:gd name="T8" fmla="*/ 5 w 47"/>
                  <a:gd name="T9" fmla="*/ 1 h 66"/>
                  <a:gd name="T10" fmla="*/ 7 w 47"/>
                  <a:gd name="T11" fmla="*/ 1 h 66"/>
                  <a:gd name="T12" fmla="*/ 9 w 47"/>
                  <a:gd name="T13" fmla="*/ 3 h 66"/>
                  <a:gd name="T14" fmla="*/ 9 w 47"/>
                  <a:gd name="T15" fmla="*/ 6 h 66"/>
                  <a:gd name="T16" fmla="*/ 9 w 47"/>
                  <a:gd name="T17" fmla="*/ 8 h 66"/>
                  <a:gd name="T18" fmla="*/ 7 w 47"/>
                  <a:gd name="T19" fmla="*/ 9 h 66"/>
                  <a:gd name="T20" fmla="*/ 5 w 47"/>
                  <a:gd name="T21" fmla="*/ 9 h 66"/>
                  <a:gd name="T22" fmla="*/ 3 w 47"/>
                  <a:gd name="T23" fmla="*/ 8 h 66"/>
                  <a:gd name="T24" fmla="*/ 1 w 47"/>
                  <a:gd name="T25" fmla="*/ 5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66">
                    <a:moveTo>
                      <a:pt x="3" y="41"/>
                    </a:moveTo>
                    <a:lnTo>
                      <a:pt x="0" y="23"/>
                    </a:lnTo>
                    <a:lnTo>
                      <a:pt x="3" y="10"/>
                    </a:lnTo>
                    <a:lnTo>
                      <a:pt x="13" y="0"/>
                    </a:lnTo>
                    <a:lnTo>
                      <a:pt x="24" y="2"/>
                    </a:lnTo>
                    <a:lnTo>
                      <a:pt x="36" y="10"/>
                    </a:lnTo>
                    <a:lnTo>
                      <a:pt x="44" y="25"/>
                    </a:lnTo>
                    <a:lnTo>
                      <a:pt x="47" y="43"/>
                    </a:lnTo>
                    <a:lnTo>
                      <a:pt x="44" y="56"/>
                    </a:lnTo>
                    <a:lnTo>
                      <a:pt x="36" y="66"/>
                    </a:lnTo>
                    <a:lnTo>
                      <a:pt x="24" y="64"/>
                    </a:lnTo>
                    <a:lnTo>
                      <a:pt x="13" y="56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Freeform 316"/>
              <p:cNvSpPr>
                <a:spLocks noChangeAspect="1"/>
              </p:cNvSpPr>
              <p:nvPr/>
            </p:nvSpPr>
            <p:spPr bwMode="auto">
              <a:xfrm rot="982253" flipH="1">
                <a:off x="4200" y="701"/>
                <a:ext cx="26" cy="25"/>
              </a:xfrm>
              <a:custGeom>
                <a:avLst/>
                <a:gdLst>
                  <a:gd name="T0" fmla="*/ 0 w 28"/>
                  <a:gd name="T1" fmla="*/ 3 h 41"/>
                  <a:gd name="T2" fmla="*/ 0 w 28"/>
                  <a:gd name="T3" fmla="*/ 2 h 41"/>
                  <a:gd name="T4" fmla="*/ 3 w 28"/>
                  <a:gd name="T5" fmla="*/ 1 h 41"/>
                  <a:gd name="T6" fmla="*/ 7 w 28"/>
                  <a:gd name="T7" fmla="*/ 0 h 41"/>
                  <a:gd name="T8" fmla="*/ 17 w 28"/>
                  <a:gd name="T9" fmla="*/ 1 h 41"/>
                  <a:gd name="T10" fmla="*/ 19 w 28"/>
                  <a:gd name="T11" fmla="*/ 2 h 41"/>
                  <a:gd name="T12" fmla="*/ 20 w 28"/>
                  <a:gd name="T13" fmla="*/ 4 h 41"/>
                  <a:gd name="T14" fmla="*/ 18 w 28"/>
                  <a:gd name="T15" fmla="*/ 5 h 41"/>
                  <a:gd name="T16" fmla="*/ 11 w 28"/>
                  <a:gd name="T17" fmla="*/ 5 h 41"/>
                  <a:gd name="T18" fmla="*/ 7 w 28"/>
                  <a:gd name="T19" fmla="*/ 5 h 41"/>
                  <a:gd name="T20" fmla="*/ 0 w 28"/>
                  <a:gd name="T21" fmla="*/ 3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1">
                    <a:moveTo>
                      <a:pt x="0" y="23"/>
                    </a:moveTo>
                    <a:lnTo>
                      <a:pt x="0" y="13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23" y="38"/>
                    </a:lnTo>
                    <a:lnTo>
                      <a:pt x="15" y="41"/>
                    </a:lnTo>
                    <a:lnTo>
                      <a:pt x="8" y="3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Freeform 317"/>
              <p:cNvSpPr>
                <a:spLocks noChangeAspect="1"/>
              </p:cNvSpPr>
              <p:nvPr/>
            </p:nvSpPr>
            <p:spPr bwMode="auto">
              <a:xfrm rot="982253" flipH="1">
                <a:off x="4119" y="751"/>
                <a:ext cx="104" cy="64"/>
              </a:xfrm>
              <a:custGeom>
                <a:avLst/>
                <a:gdLst>
                  <a:gd name="T0" fmla="*/ 0 w 144"/>
                  <a:gd name="T1" fmla="*/ 0 h 108"/>
                  <a:gd name="T2" fmla="*/ 3 w 144"/>
                  <a:gd name="T3" fmla="*/ 2 h 108"/>
                  <a:gd name="T4" fmla="*/ 13 w 144"/>
                  <a:gd name="T5" fmla="*/ 2 h 108"/>
                  <a:gd name="T6" fmla="*/ 23 w 144"/>
                  <a:gd name="T7" fmla="*/ 2 h 108"/>
                  <a:gd name="T8" fmla="*/ 33 w 144"/>
                  <a:gd name="T9" fmla="*/ 3 h 108"/>
                  <a:gd name="T10" fmla="*/ 37 w 144"/>
                  <a:gd name="T11" fmla="*/ 4 h 108"/>
                  <a:gd name="T12" fmla="*/ 39 w 144"/>
                  <a:gd name="T13" fmla="*/ 5 h 108"/>
                  <a:gd name="T14" fmla="*/ 39 w 144"/>
                  <a:gd name="T15" fmla="*/ 7 h 108"/>
                  <a:gd name="T16" fmla="*/ 37 w 144"/>
                  <a:gd name="T17" fmla="*/ 9 h 108"/>
                  <a:gd name="T18" fmla="*/ 33 w 144"/>
                  <a:gd name="T19" fmla="*/ 10 h 108"/>
                  <a:gd name="T20" fmla="*/ 18 w 144"/>
                  <a:gd name="T21" fmla="*/ 14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108">
                    <a:moveTo>
                      <a:pt x="0" y="0"/>
                    </a:moveTo>
                    <a:lnTo>
                      <a:pt x="10" y="15"/>
                    </a:lnTo>
                    <a:lnTo>
                      <a:pt x="49" y="13"/>
                    </a:lnTo>
                    <a:lnTo>
                      <a:pt x="85" y="15"/>
                    </a:lnTo>
                    <a:lnTo>
                      <a:pt x="123" y="25"/>
                    </a:lnTo>
                    <a:lnTo>
                      <a:pt x="136" y="33"/>
                    </a:lnTo>
                    <a:lnTo>
                      <a:pt x="144" y="46"/>
                    </a:lnTo>
                    <a:lnTo>
                      <a:pt x="144" y="61"/>
                    </a:lnTo>
                    <a:lnTo>
                      <a:pt x="136" y="74"/>
                    </a:lnTo>
                    <a:lnTo>
                      <a:pt x="123" y="82"/>
                    </a:lnTo>
                    <a:lnTo>
                      <a:pt x="67" y="1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Freeform 318"/>
              <p:cNvSpPr>
                <a:spLocks noChangeAspect="1"/>
              </p:cNvSpPr>
              <p:nvPr/>
            </p:nvSpPr>
            <p:spPr bwMode="auto">
              <a:xfrm rot="982253" flipH="1">
                <a:off x="4139" y="857"/>
                <a:ext cx="171" cy="54"/>
              </a:xfrm>
              <a:custGeom>
                <a:avLst/>
                <a:gdLst>
                  <a:gd name="T0" fmla="*/ 77 w 223"/>
                  <a:gd name="T1" fmla="*/ 3 h 100"/>
                  <a:gd name="T2" fmla="*/ 61 w 223"/>
                  <a:gd name="T3" fmla="*/ 2 h 100"/>
                  <a:gd name="T4" fmla="*/ 44 w 223"/>
                  <a:gd name="T5" fmla="*/ 1 h 100"/>
                  <a:gd name="T6" fmla="*/ 22 w 223"/>
                  <a:gd name="T7" fmla="*/ 1 h 100"/>
                  <a:gd name="T8" fmla="*/ 0 w 223"/>
                  <a:gd name="T9" fmla="*/ 0 h 100"/>
                  <a:gd name="T10" fmla="*/ 3 w 223"/>
                  <a:gd name="T11" fmla="*/ 3 h 100"/>
                  <a:gd name="T12" fmla="*/ 9 w 223"/>
                  <a:gd name="T13" fmla="*/ 5 h 100"/>
                  <a:gd name="T14" fmla="*/ 18 w 223"/>
                  <a:gd name="T15" fmla="*/ 7 h 100"/>
                  <a:gd name="T16" fmla="*/ 28 w 223"/>
                  <a:gd name="T17" fmla="*/ 8 h 100"/>
                  <a:gd name="T18" fmla="*/ 39 w 223"/>
                  <a:gd name="T19" fmla="*/ 9 h 100"/>
                  <a:gd name="T20" fmla="*/ 51 w 223"/>
                  <a:gd name="T21" fmla="*/ 8 h 100"/>
                  <a:gd name="T22" fmla="*/ 61 w 223"/>
                  <a:gd name="T23" fmla="*/ 7 h 100"/>
                  <a:gd name="T24" fmla="*/ 70 w 223"/>
                  <a:gd name="T25" fmla="*/ 5 h 100"/>
                  <a:gd name="T26" fmla="*/ 77 w 223"/>
                  <a:gd name="T27" fmla="*/ 3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3" h="100">
                    <a:moveTo>
                      <a:pt x="223" y="36"/>
                    </a:moveTo>
                    <a:lnTo>
                      <a:pt x="177" y="23"/>
                    </a:lnTo>
                    <a:lnTo>
                      <a:pt x="128" y="13"/>
                    </a:lnTo>
                    <a:lnTo>
                      <a:pt x="64" y="5"/>
                    </a:lnTo>
                    <a:lnTo>
                      <a:pt x="0" y="0"/>
                    </a:lnTo>
                    <a:lnTo>
                      <a:pt x="8" y="31"/>
                    </a:lnTo>
                    <a:lnTo>
                      <a:pt x="26" y="59"/>
                    </a:lnTo>
                    <a:lnTo>
                      <a:pt x="51" y="82"/>
                    </a:lnTo>
                    <a:lnTo>
                      <a:pt x="82" y="95"/>
                    </a:lnTo>
                    <a:lnTo>
                      <a:pt x="113" y="100"/>
                    </a:lnTo>
                    <a:lnTo>
                      <a:pt x="146" y="97"/>
                    </a:lnTo>
                    <a:lnTo>
                      <a:pt x="177" y="84"/>
                    </a:lnTo>
                    <a:lnTo>
                      <a:pt x="202" y="64"/>
                    </a:lnTo>
                    <a:lnTo>
                      <a:pt x="22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02" name="Group 319"/>
              <p:cNvGrpSpPr>
                <a:grpSpLocks noChangeAspect="1"/>
              </p:cNvGrpSpPr>
              <p:nvPr/>
            </p:nvGrpSpPr>
            <p:grpSpPr bwMode="auto">
              <a:xfrm rot="982253" flipH="1">
                <a:off x="4141" y="675"/>
                <a:ext cx="289" cy="24"/>
                <a:chOff x="430" y="2927"/>
                <a:chExt cx="385" cy="44"/>
              </a:xfrm>
            </p:grpSpPr>
            <p:sp>
              <p:nvSpPr>
                <p:cNvPr id="128" name="Freeform 320"/>
                <p:cNvSpPr>
                  <a:spLocks noChangeAspect="1"/>
                </p:cNvSpPr>
                <p:nvPr/>
              </p:nvSpPr>
              <p:spPr bwMode="auto">
                <a:xfrm>
                  <a:off x="430" y="2945"/>
                  <a:ext cx="123" cy="26"/>
                </a:xfrm>
                <a:custGeom>
                  <a:avLst/>
                  <a:gdLst>
                    <a:gd name="T0" fmla="*/ 0 w 123"/>
                    <a:gd name="T1" fmla="*/ 26 h 26"/>
                    <a:gd name="T2" fmla="*/ 23 w 123"/>
                    <a:gd name="T3" fmla="*/ 8 h 26"/>
                    <a:gd name="T4" fmla="*/ 49 w 123"/>
                    <a:gd name="T5" fmla="*/ 0 h 26"/>
                    <a:gd name="T6" fmla="*/ 75 w 123"/>
                    <a:gd name="T7" fmla="*/ 0 h 26"/>
                    <a:gd name="T8" fmla="*/ 100 w 123"/>
                    <a:gd name="T9" fmla="*/ 8 h 26"/>
                    <a:gd name="T10" fmla="*/ 123 w 123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3" h="26">
                      <a:moveTo>
                        <a:pt x="0" y="26"/>
                      </a:moveTo>
                      <a:lnTo>
                        <a:pt x="23" y="8"/>
                      </a:lnTo>
                      <a:lnTo>
                        <a:pt x="49" y="0"/>
                      </a:lnTo>
                      <a:lnTo>
                        <a:pt x="75" y="0"/>
                      </a:lnTo>
                      <a:lnTo>
                        <a:pt x="100" y="8"/>
                      </a:lnTo>
                      <a:lnTo>
                        <a:pt x="123" y="2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" name="Freeform 321"/>
                <p:cNvSpPr>
                  <a:spLocks noChangeAspect="1"/>
                </p:cNvSpPr>
                <p:nvPr/>
              </p:nvSpPr>
              <p:spPr bwMode="auto">
                <a:xfrm>
                  <a:off x="689" y="2927"/>
                  <a:ext cx="126" cy="26"/>
                </a:xfrm>
                <a:custGeom>
                  <a:avLst/>
                  <a:gdLst>
                    <a:gd name="T0" fmla="*/ 126 w 126"/>
                    <a:gd name="T1" fmla="*/ 26 h 26"/>
                    <a:gd name="T2" fmla="*/ 100 w 126"/>
                    <a:gd name="T3" fmla="*/ 8 h 26"/>
                    <a:gd name="T4" fmla="*/ 74 w 126"/>
                    <a:gd name="T5" fmla="*/ 0 h 26"/>
                    <a:gd name="T6" fmla="*/ 51 w 126"/>
                    <a:gd name="T7" fmla="*/ 0 h 26"/>
                    <a:gd name="T8" fmla="*/ 26 w 126"/>
                    <a:gd name="T9" fmla="*/ 8 h 26"/>
                    <a:gd name="T10" fmla="*/ 0 w 126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6">
                      <a:moveTo>
                        <a:pt x="126" y="26"/>
                      </a:moveTo>
                      <a:lnTo>
                        <a:pt x="100" y="8"/>
                      </a:lnTo>
                      <a:lnTo>
                        <a:pt x="74" y="0"/>
                      </a:lnTo>
                      <a:lnTo>
                        <a:pt x="51" y="0"/>
                      </a:lnTo>
                      <a:lnTo>
                        <a:pt x="26" y="8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03" name="Freeform 322"/>
              <p:cNvSpPr>
                <a:spLocks noChangeAspect="1"/>
              </p:cNvSpPr>
              <p:nvPr/>
            </p:nvSpPr>
            <p:spPr bwMode="auto">
              <a:xfrm rot="982253" flipH="1">
                <a:off x="4425" y="743"/>
                <a:ext cx="140" cy="94"/>
              </a:xfrm>
              <a:custGeom>
                <a:avLst/>
                <a:gdLst>
                  <a:gd name="T0" fmla="*/ 66 w 179"/>
                  <a:gd name="T1" fmla="*/ 0 h 167"/>
                  <a:gd name="T2" fmla="*/ 58 w 179"/>
                  <a:gd name="T3" fmla="*/ 1 h 167"/>
                  <a:gd name="T4" fmla="*/ 52 w 179"/>
                  <a:gd name="T5" fmla="*/ 2 h 167"/>
                  <a:gd name="T6" fmla="*/ 49 w 179"/>
                  <a:gd name="T7" fmla="*/ 5 h 167"/>
                  <a:gd name="T8" fmla="*/ 46 w 179"/>
                  <a:gd name="T9" fmla="*/ 8 h 167"/>
                  <a:gd name="T10" fmla="*/ 46 w 179"/>
                  <a:gd name="T11" fmla="*/ 12 h 167"/>
                  <a:gd name="T12" fmla="*/ 49 w 179"/>
                  <a:gd name="T13" fmla="*/ 16 h 167"/>
                  <a:gd name="T14" fmla="*/ 32 w 179"/>
                  <a:gd name="T15" fmla="*/ 17 h 167"/>
                  <a:gd name="T16" fmla="*/ 30 w 179"/>
                  <a:gd name="T17" fmla="*/ 14 h 167"/>
                  <a:gd name="T18" fmla="*/ 26 w 179"/>
                  <a:gd name="T19" fmla="*/ 11 h 167"/>
                  <a:gd name="T20" fmla="*/ 18 w 179"/>
                  <a:gd name="T21" fmla="*/ 9 h 167"/>
                  <a:gd name="T22" fmla="*/ 10 w 179"/>
                  <a:gd name="T23" fmla="*/ 7 h 167"/>
                  <a:gd name="T24" fmla="*/ 0 w 179"/>
                  <a:gd name="T25" fmla="*/ 6 h 167"/>
                  <a:gd name="T26" fmla="*/ 66 w 179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9" h="167">
                    <a:moveTo>
                      <a:pt x="179" y="0"/>
                    </a:moveTo>
                    <a:lnTo>
                      <a:pt x="156" y="8"/>
                    </a:lnTo>
                    <a:lnTo>
                      <a:pt x="138" y="23"/>
                    </a:lnTo>
                    <a:lnTo>
                      <a:pt x="130" y="43"/>
                    </a:lnTo>
                    <a:lnTo>
                      <a:pt x="123" y="82"/>
                    </a:lnTo>
                    <a:lnTo>
                      <a:pt x="123" y="120"/>
                    </a:lnTo>
                    <a:lnTo>
                      <a:pt x="130" y="159"/>
                    </a:lnTo>
                    <a:lnTo>
                      <a:pt x="84" y="167"/>
                    </a:lnTo>
                    <a:lnTo>
                      <a:pt x="79" y="138"/>
                    </a:lnTo>
                    <a:lnTo>
                      <a:pt x="69" y="110"/>
                    </a:lnTo>
                    <a:lnTo>
                      <a:pt x="48" y="87"/>
                    </a:lnTo>
                    <a:lnTo>
                      <a:pt x="28" y="69"/>
                    </a:lnTo>
                    <a:lnTo>
                      <a:pt x="0" y="56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Freeform 323"/>
              <p:cNvSpPr>
                <a:spLocks noChangeAspect="1"/>
              </p:cNvSpPr>
              <p:nvPr/>
            </p:nvSpPr>
            <p:spPr bwMode="auto">
              <a:xfrm rot="982253" flipH="1">
                <a:off x="4159" y="884"/>
                <a:ext cx="103" cy="25"/>
              </a:xfrm>
              <a:custGeom>
                <a:avLst/>
                <a:gdLst>
                  <a:gd name="T0" fmla="*/ 0 w 141"/>
                  <a:gd name="T1" fmla="*/ 3 h 39"/>
                  <a:gd name="T2" fmla="*/ 9 w 141"/>
                  <a:gd name="T3" fmla="*/ 1 h 39"/>
                  <a:gd name="T4" fmla="*/ 20 w 141"/>
                  <a:gd name="T5" fmla="*/ 0 h 39"/>
                  <a:gd name="T6" fmla="*/ 30 w 141"/>
                  <a:gd name="T7" fmla="*/ 0 h 39"/>
                  <a:gd name="T8" fmla="*/ 40 w 141"/>
                  <a:gd name="T9" fmla="*/ 2 h 39"/>
                  <a:gd name="T10" fmla="*/ 33 w 141"/>
                  <a:gd name="T11" fmla="*/ 4 h 39"/>
                  <a:gd name="T12" fmla="*/ 25 w 141"/>
                  <a:gd name="T13" fmla="*/ 6 h 39"/>
                  <a:gd name="T14" fmla="*/ 17 w 141"/>
                  <a:gd name="T15" fmla="*/ 6 h 39"/>
                  <a:gd name="T16" fmla="*/ 7 w 141"/>
                  <a:gd name="T17" fmla="*/ 6 h 39"/>
                  <a:gd name="T18" fmla="*/ 0 w 141"/>
                  <a:gd name="T19" fmla="*/ 3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39">
                    <a:moveTo>
                      <a:pt x="0" y="21"/>
                    </a:moveTo>
                    <a:lnTo>
                      <a:pt x="34" y="8"/>
                    </a:lnTo>
                    <a:lnTo>
                      <a:pt x="69" y="0"/>
                    </a:lnTo>
                    <a:lnTo>
                      <a:pt x="105" y="0"/>
                    </a:lnTo>
                    <a:lnTo>
                      <a:pt x="141" y="11"/>
                    </a:lnTo>
                    <a:lnTo>
                      <a:pt x="116" y="26"/>
                    </a:lnTo>
                    <a:lnTo>
                      <a:pt x="87" y="36"/>
                    </a:lnTo>
                    <a:lnTo>
                      <a:pt x="57" y="39"/>
                    </a:lnTo>
                    <a:lnTo>
                      <a:pt x="26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05" name="Group 324"/>
              <p:cNvGrpSpPr>
                <a:grpSpLocks noChangeAspect="1"/>
              </p:cNvGrpSpPr>
              <p:nvPr/>
            </p:nvGrpSpPr>
            <p:grpSpPr bwMode="auto">
              <a:xfrm rot="982253" flipH="1">
                <a:off x="4141" y="675"/>
                <a:ext cx="279" cy="24"/>
                <a:chOff x="430" y="2927"/>
                <a:chExt cx="385" cy="44"/>
              </a:xfrm>
            </p:grpSpPr>
            <p:sp>
              <p:nvSpPr>
                <p:cNvPr id="126" name="Freeform 325"/>
                <p:cNvSpPr>
                  <a:spLocks noChangeAspect="1"/>
                </p:cNvSpPr>
                <p:nvPr/>
              </p:nvSpPr>
              <p:spPr bwMode="auto">
                <a:xfrm>
                  <a:off x="430" y="2945"/>
                  <a:ext cx="123" cy="26"/>
                </a:xfrm>
                <a:custGeom>
                  <a:avLst/>
                  <a:gdLst>
                    <a:gd name="T0" fmla="*/ 0 w 123"/>
                    <a:gd name="T1" fmla="*/ 26 h 26"/>
                    <a:gd name="T2" fmla="*/ 23 w 123"/>
                    <a:gd name="T3" fmla="*/ 8 h 26"/>
                    <a:gd name="T4" fmla="*/ 49 w 123"/>
                    <a:gd name="T5" fmla="*/ 0 h 26"/>
                    <a:gd name="T6" fmla="*/ 75 w 123"/>
                    <a:gd name="T7" fmla="*/ 0 h 26"/>
                    <a:gd name="T8" fmla="*/ 100 w 123"/>
                    <a:gd name="T9" fmla="*/ 8 h 26"/>
                    <a:gd name="T10" fmla="*/ 123 w 123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3" h="26">
                      <a:moveTo>
                        <a:pt x="0" y="26"/>
                      </a:moveTo>
                      <a:lnTo>
                        <a:pt x="23" y="8"/>
                      </a:lnTo>
                      <a:lnTo>
                        <a:pt x="49" y="0"/>
                      </a:lnTo>
                      <a:lnTo>
                        <a:pt x="75" y="0"/>
                      </a:lnTo>
                      <a:lnTo>
                        <a:pt x="100" y="8"/>
                      </a:lnTo>
                      <a:lnTo>
                        <a:pt x="123" y="26"/>
                      </a:lnTo>
                    </a:path>
                  </a:pathLst>
                </a:custGeom>
                <a:noFill/>
                <a:ln w="809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" name="Freeform 326"/>
                <p:cNvSpPr>
                  <a:spLocks noChangeAspect="1"/>
                </p:cNvSpPr>
                <p:nvPr/>
              </p:nvSpPr>
              <p:spPr bwMode="auto">
                <a:xfrm>
                  <a:off x="689" y="2927"/>
                  <a:ext cx="126" cy="26"/>
                </a:xfrm>
                <a:custGeom>
                  <a:avLst/>
                  <a:gdLst>
                    <a:gd name="T0" fmla="*/ 126 w 126"/>
                    <a:gd name="T1" fmla="*/ 26 h 26"/>
                    <a:gd name="T2" fmla="*/ 100 w 126"/>
                    <a:gd name="T3" fmla="*/ 8 h 26"/>
                    <a:gd name="T4" fmla="*/ 74 w 126"/>
                    <a:gd name="T5" fmla="*/ 0 h 26"/>
                    <a:gd name="T6" fmla="*/ 51 w 126"/>
                    <a:gd name="T7" fmla="*/ 0 h 26"/>
                    <a:gd name="T8" fmla="*/ 26 w 126"/>
                    <a:gd name="T9" fmla="*/ 8 h 26"/>
                    <a:gd name="T10" fmla="*/ 0 w 126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6">
                      <a:moveTo>
                        <a:pt x="126" y="26"/>
                      </a:moveTo>
                      <a:lnTo>
                        <a:pt x="100" y="8"/>
                      </a:lnTo>
                      <a:lnTo>
                        <a:pt x="74" y="0"/>
                      </a:lnTo>
                      <a:lnTo>
                        <a:pt x="51" y="0"/>
                      </a:lnTo>
                      <a:lnTo>
                        <a:pt x="26" y="8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809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06" name="Freeform 327"/>
              <p:cNvSpPr>
                <a:spLocks/>
              </p:cNvSpPr>
              <p:nvPr/>
            </p:nvSpPr>
            <p:spPr bwMode="auto">
              <a:xfrm rot="380768">
                <a:off x="4093" y="606"/>
                <a:ext cx="382" cy="103"/>
              </a:xfrm>
              <a:custGeom>
                <a:avLst/>
                <a:gdLst>
                  <a:gd name="T0" fmla="*/ 702 w 312"/>
                  <a:gd name="T1" fmla="*/ 64 h 121"/>
                  <a:gd name="T2" fmla="*/ 640 w 312"/>
                  <a:gd name="T3" fmla="*/ 59 h 121"/>
                  <a:gd name="T4" fmla="*/ 599 w 312"/>
                  <a:gd name="T5" fmla="*/ 49 h 121"/>
                  <a:gd name="T6" fmla="*/ 547 w 312"/>
                  <a:gd name="T7" fmla="*/ 43 h 121"/>
                  <a:gd name="T8" fmla="*/ 463 w 312"/>
                  <a:gd name="T9" fmla="*/ 39 h 121"/>
                  <a:gd name="T10" fmla="*/ 349 w 312"/>
                  <a:gd name="T11" fmla="*/ 31 h 121"/>
                  <a:gd name="T12" fmla="*/ 222 w 312"/>
                  <a:gd name="T13" fmla="*/ 22 h 121"/>
                  <a:gd name="T14" fmla="*/ 149 w 312"/>
                  <a:gd name="T15" fmla="*/ 22 h 121"/>
                  <a:gd name="T16" fmla="*/ 92 w 312"/>
                  <a:gd name="T17" fmla="*/ 22 h 121"/>
                  <a:gd name="T18" fmla="*/ 0 w 312"/>
                  <a:gd name="T19" fmla="*/ 25 h 121"/>
                  <a:gd name="T20" fmla="*/ 16 w 312"/>
                  <a:gd name="T21" fmla="*/ 19 h 121"/>
                  <a:gd name="T22" fmla="*/ 48 w 312"/>
                  <a:gd name="T23" fmla="*/ 8 h 121"/>
                  <a:gd name="T24" fmla="*/ 148 w 312"/>
                  <a:gd name="T25" fmla="*/ 0 h 121"/>
                  <a:gd name="T26" fmla="*/ 239 w 312"/>
                  <a:gd name="T27" fmla="*/ 0 h 121"/>
                  <a:gd name="T28" fmla="*/ 359 w 312"/>
                  <a:gd name="T29" fmla="*/ 0 h 121"/>
                  <a:gd name="T30" fmla="*/ 433 w 312"/>
                  <a:gd name="T31" fmla="*/ 5 h 121"/>
                  <a:gd name="T32" fmla="*/ 508 w 312"/>
                  <a:gd name="T33" fmla="*/ 14 h 121"/>
                  <a:gd name="T34" fmla="*/ 567 w 312"/>
                  <a:gd name="T35" fmla="*/ 30 h 121"/>
                  <a:gd name="T36" fmla="*/ 702 w 312"/>
                  <a:gd name="T37" fmla="*/ 64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2" h="121">
                    <a:moveTo>
                      <a:pt x="312" y="121"/>
                    </a:moveTo>
                    <a:lnTo>
                      <a:pt x="285" y="112"/>
                    </a:lnTo>
                    <a:lnTo>
                      <a:pt x="266" y="93"/>
                    </a:lnTo>
                    <a:lnTo>
                      <a:pt x="243" y="81"/>
                    </a:lnTo>
                    <a:lnTo>
                      <a:pt x="206" y="74"/>
                    </a:lnTo>
                    <a:lnTo>
                      <a:pt x="155" y="59"/>
                    </a:lnTo>
                    <a:lnTo>
                      <a:pt x="99" y="43"/>
                    </a:lnTo>
                    <a:lnTo>
                      <a:pt x="67" y="41"/>
                    </a:lnTo>
                    <a:lnTo>
                      <a:pt x="41" y="43"/>
                    </a:lnTo>
                    <a:lnTo>
                      <a:pt x="0" y="47"/>
                    </a:lnTo>
                    <a:lnTo>
                      <a:pt x="7" y="37"/>
                    </a:lnTo>
                    <a:lnTo>
                      <a:pt x="21" y="15"/>
                    </a:lnTo>
                    <a:lnTo>
                      <a:pt x="66" y="0"/>
                    </a:lnTo>
                    <a:lnTo>
                      <a:pt x="106" y="0"/>
                    </a:lnTo>
                    <a:lnTo>
                      <a:pt x="159" y="0"/>
                    </a:lnTo>
                    <a:lnTo>
                      <a:pt x="193" y="9"/>
                    </a:lnTo>
                    <a:lnTo>
                      <a:pt x="226" y="28"/>
                    </a:lnTo>
                    <a:lnTo>
                      <a:pt x="252" y="56"/>
                    </a:lnTo>
                    <a:lnTo>
                      <a:pt x="312" y="12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Freeform 328"/>
              <p:cNvSpPr>
                <a:spLocks/>
              </p:cNvSpPr>
              <p:nvPr/>
            </p:nvSpPr>
            <p:spPr bwMode="auto">
              <a:xfrm rot="380768">
                <a:off x="4093" y="627"/>
                <a:ext cx="62" cy="35"/>
              </a:xfrm>
              <a:custGeom>
                <a:avLst/>
                <a:gdLst>
                  <a:gd name="T0" fmla="*/ 105 w 52"/>
                  <a:gd name="T1" fmla="*/ 0 h 44"/>
                  <a:gd name="T2" fmla="*/ 61 w 52"/>
                  <a:gd name="T3" fmla="*/ 8 h 44"/>
                  <a:gd name="T4" fmla="*/ 81 w 52"/>
                  <a:gd name="T5" fmla="*/ 18 h 44"/>
                  <a:gd name="T6" fmla="*/ 24 w 52"/>
                  <a:gd name="T7" fmla="*/ 14 h 44"/>
                  <a:gd name="T8" fmla="*/ 0 w 52"/>
                  <a:gd name="T9" fmla="*/ 3 h 44"/>
                  <a:gd name="T10" fmla="*/ 61 w 52"/>
                  <a:gd name="T11" fmla="*/ 0 h 44"/>
                  <a:gd name="T12" fmla="*/ 105 w 52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4">
                    <a:moveTo>
                      <a:pt x="52" y="0"/>
                    </a:moveTo>
                    <a:lnTo>
                      <a:pt x="30" y="20"/>
                    </a:lnTo>
                    <a:lnTo>
                      <a:pt x="40" y="44"/>
                    </a:lnTo>
                    <a:lnTo>
                      <a:pt x="12" y="34"/>
                    </a:lnTo>
                    <a:lnTo>
                      <a:pt x="0" y="8"/>
                    </a:lnTo>
                    <a:lnTo>
                      <a:pt x="3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Freeform 329"/>
              <p:cNvSpPr>
                <a:spLocks noChangeAspect="1"/>
              </p:cNvSpPr>
              <p:nvPr/>
            </p:nvSpPr>
            <p:spPr bwMode="auto">
              <a:xfrm rot="89585" flipH="1">
                <a:off x="4214" y="1016"/>
                <a:ext cx="36" cy="69"/>
              </a:xfrm>
              <a:custGeom>
                <a:avLst/>
                <a:gdLst>
                  <a:gd name="T0" fmla="*/ 17 w 46"/>
                  <a:gd name="T1" fmla="*/ 0 h 102"/>
                  <a:gd name="T2" fmla="*/ 7 w 46"/>
                  <a:gd name="T3" fmla="*/ 22 h 102"/>
                  <a:gd name="T4" fmla="*/ 0 w 46"/>
                  <a:gd name="T5" fmla="*/ 5 h 1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02">
                    <a:moveTo>
                      <a:pt x="46" y="0"/>
                    </a:moveTo>
                    <a:lnTo>
                      <a:pt x="19" y="102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Freeform 330"/>
              <p:cNvSpPr>
                <a:spLocks noChangeAspect="1"/>
              </p:cNvSpPr>
              <p:nvPr/>
            </p:nvSpPr>
            <p:spPr bwMode="auto">
              <a:xfrm rot="89585" flipH="1">
                <a:off x="4168" y="1123"/>
                <a:ext cx="15" cy="40"/>
              </a:xfrm>
              <a:custGeom>
                <a:avLst/>
                <a:gdLst>
                  <a:gd name="T0" fmla="*/ 0 w 20"/>
                  <a:gd name="T1" fmla="*/ 0 h 61"/>
                  <a:gd name="T2" fmla="*/ 4 w 20"/>
                  <a:gd name="T3" fmla="*/ 3 h 61"/>
                  <a:gd name="T4" fmla="*/ 5 w 20"/>
                  <a:gd name="T5" fmla="*/ 5 h 61"/>
                  <a:gd name="T6" fmla="*/ 6 w 20"/>
                  <a:gd name="T7" fmla="*/ 8 h 61"/>
                  <a:gd name="T8" fmla="*/ 5 w 20"/>
                  <a:gd name="T9" fmla="*/ 1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1">
                    <a:moveTo>
                      <a:pt x="0" y="0"/>
                    </a:moveTo>
                    <a:lnTo>
                      <a:pt x="10" y="13"/>
                    </a:lnTo>
                    <a:lnTo>
                      <a:pt x="16" y="29"/>
                    </a:lnTo>
                    <a:lnTo>
                      <a:pt x="20" y="44"/>
                    </a:lnTo>
                    <a:lnTo>
                      <a:pt x="16" y="6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Freeform 331"/>
              <p:cNvSpPr>
                <a:spLocks noChangeAspect="1"/>
              </p:cNvSpPr>
              <p:nvPr/>
            </p:nvSpPr>
            <p:spPr bwMode="auto">
              <a:xfrm rot="89585" flipH="1">
                <a:off x="4121" y="1215"/>
                <a:ext cx="414" cy="246"/>
              </a:xfrm>
              <a:custGeom>
                <a:avLst/>
                <a:gdLst>
                  <a:gd name="T0" fmla="*/ 126 w 541"/>
                  <a:gd name="T1" fmla="*/ 10 h 403"/>
                  <a:gd name="T2" fmla="*/ 135 w 541"/>
                  <a:gd name="T3" fmla="*/ 7 h 403"/>
                  <a:gd name="T4" fmla="*/ 141 w 541"/>
                  <a:gd name="T5" fmla="*/ 4 h 403"/>
                  <a:gd name="T6" fmla="*/ 145 w 541"/>
                  <a:gd name="T7" fmla="*/ 0 h 403"/>
                  <a:gd name="T8" fmla="*/ 156 w 541"/>
                  <a:gd name="T9" fmla="*/ 1 h 403"/>
                  <a:gd name="T10" fmla="*/ 165 w 541"/>
                  <a:gd name="T11" fmla="*/ 2 h 403"/>
                  <a:gd name="T12" fmla="*/ 174 w 541"/>
                  <a:gd name="T13" fmla="*/ 4 h 403"/>
                  <a:gd name="T14" fmla="*/ 181 w 541"/>
                  <a:gd name="T15" fmla="*/ 7 h 403"/>
                  <a:gd name="T16" fmla="*/ 186 w 541"/>
                  <a:gd name="T17" fmla="*/ 10 h 403"/>
                  <a:gd name="T18" fmla="*/ 171 w 541"/>
                  <a:gd name="T19" fmla="*/ 23 h 403"/>
                  <a:gd name="T20" fmla="*/ 156 w 541"/>
                  <a:gd name="T21" fmla="*/ 37 h 403"/>
                  <a:gd name="T22" fmla="*/ 139 w 541"/>
                  <a:gd name="T23" fmla="*/ 51 h 403"/>
                  <a:gd name="T24" fmla="*/ 131 w 541"/>
                  <a:gd name="T25" fmla="*/ 53 h 403"/>
                  <a:gd name="T26" fmla="*/ 121 w 541"/>
                  <a:gd name="T27" fmla="*/ 55 h 403"/>
                  <a:gd name="T28" fmla="*/ 110 w 541"/>
                  <a:gd name="T29" fmla="*/ 56 h 403"/>
                  <a:gd name="T30" fmla="*/ 99 w 541"/>
                  <a:gd name="T31" fmla="*/ 56 h 403"/>
                  <a:gd name="T32" fmla="*/ 89 w 541"/>
                  <a:gd name="T33" fmla="*/ 55 h 403"/>
                  <a:gd name="T34" fmla="*/ 75 w 541"/>
                  <a:gd name="T35" fmla="*/ 52 h 403"/>
                  <a:gd name="T36" fmla="*/ 61 w 541"/>
                  <a:gd name="T37" fmla="*/ 48 h 403"/>
                  <a:gd name="T38" fmla="*/ 49 w 541"/>
                  <a:gd name="T39" fmla="*/ 43 h 403"/>
                  <a:gd name="T40" fmla="*/ 39 w 541"/>
                  <a:gd name="T41" fmla="*/ 37 h 403"/>
                  <a:gd name="T42" fmla="*/ 27 w 541"/>
                  <a:gd name="T43" fmla="*/ 30 h 403"/>
                  <a:gd name="T44" fmla="*/ 16 w 541"/>
                  <a:gd name="T45" fmla="*/ 22 h 403"/>
                  <a:gd name="T46" fmla="*/ 7 w 541"/>
                  <a:gd name="T47" fmla="*/ 13 h 403"/>
                  <a:gd name="T48" fmla="*/ 0 w 541"/>
                  <a:gd name="T49" fmla="*/ 13 h 403"/>
                  <a:gd name="T50" fmla="*/ 2 w 541"/>
                  <a:gd name="T51" fmla="*/ 14 h 403"/>
                  <a:gd name="T52" fmla="*/ 3 w 541"/>
                  <a:gd name="T53" fmla="*/ 15 h 403"/>
                  <a:gd name="T54" fmla="*/ 5 w 541"/>
                  <a:gd name="T55" fmla="*/ 16 h 403"/>
                  <a:gd name="T56" fmla="*/ 0 w 541"/>
                  <a:gd name="T57" fmla="*/ 17 h 403"/>
                  <a:gd name="T58" fmla="*/ 10 w 541"/>
                  <a:gd name="T59" fmla="*/ 23 h 4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1" h="403">
                    <a:moveTo>
                      <a:pt x="368" y="75"/>
                    </a:moveTo>
                    <a:lnTo>
                      <a:pt x="392" y="54"/>
                    </a:lnTo>
                    <a:lnTo>
                      <a:pt x="412" y="29"/>
                    </a:lnTo>
                    <a:lnTo>
                      <a:pt x="424" y="0"/>
                    </a:lnTo>
                    <a:lnTo>
                      <a:pt x="453" y="3"/>
                    </a:lnTo>
                    <a:lnTo>
                      <a:pt x="480" y="13"/>
                    </a:lnTo>
                    <a:lnTo>
                      <a:pt x="506" y="29"/>
                    </a:lnTo>
                    <a:lnTo>
                      <a:pt x="527" y="48"/>
                    </a:lnTo>
                    <a:lnTo>
                      <a:pt x="541" y="74"/>
                    </a:lnTo>
                    <a:lnTo>
                      <a:pt x="501" y="171"/>
                    </a:lnTo>
                    <a:lnTo>
                      <a:pt x="456" y="269"/>
                    </a:lnTo>
                    <a:lnTo>
                      <a:pt x="405" y="363"/>
                    </a:lnTo>
                    <a:lnTo>
                      <a:pt x="381" y="381"/>
                    </a:lnTo>
                    <a:lnTo>
                      <a:pt x="352" y="395"/>
                    </a:lnTo>
                    <a:lnTo>
                      <a:pt x="322" y="402"/>
                    </a:lnTo>
                    <a:lnTo>
                      <a:pt x="290" y="403"/>
                    </a:lnTo>
                    <a:lnTo>
                      <a:pt x="259" y="398"/>
                    </a:lnTo>
                    <a:lnTo>
                      <a:pt x="218" y="373"/>
                    </a:lnTo>
                    <a:lnTo>
                      <a:pt x="179" y="342"/>
                    </a:lnTo>
                    <a:lnTo>
                      <a:pt x="144" y="307"/>
                    </a:lnTo>
                    <a:lnTo>
                      <a:pt x="115" y="269"/>
                    </a:lnTo>
                    <a:lnTo>
                      <a:pt x="79" y="214"/>
                    </a:lnTo>
                    <a:lnTo>
                      <a:pt x="47" y="157"/>
                    </a:lnTo>
                    <a:lnTo>
                      <a:pt x="21" y="96"/>
                    </a:lnTo>
                    <a:lnTo>
                      <a:pt x="0" y="91"/>
                    </a:lnTo>
                    <a:lnTo>
                      <a:pt x="2" y="101"/>
                    </a:lnTo>
                    <a:lnTo>
                      <a:pt x="8" y="107"/>
                    </a:lnTo>
                    <a:lnTo>
                      <a:pt x="16" y="112"/>
                    </a:lnTo>
                    <a:lnTo>
                      <a:pt x="0" y="123"/>
                    </a:lnTo>
                    <a:lnTo>
                      <a:pt x="29" y="1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Freeform 332"/>
              <p:cNvSpPr>
                <a:spLocks noChangeAspect="1"/>
              </p:cNvSpPr>
              <p:nvPr/>
            </p:nvSpPr>
            <p:spPr bwMode="auto">
              <a:xfrm rot="89585" flipH="1">
                <a:off x="4264" y="1327"/>
                <a:ext cx="26" cy="49"/>
              </a:xfrm>
              <a:custGeom>
                <a:avLst/>
                <a:gdLst>
                  <a:gd name="T0" fmla="*/ 0 w 30"/>
                  <a:gd name="T1" fmla="*/ 0 h 66"/>
                  <a:gd name="T2" fmla="*/ 7 w 30"/>
                  <a:gd name="T3" fmla="*/ 4 h 66"/>
                  <a:gd name="T4" fmla="*/ 12 w 30"/>
                  <a:gd name="T5" fmla="*/ 9 h 66"/>
                  <a:gd name="T6" fmla="*/ 16 w 30"/>
                  <a:gd name="T7" fmla="*/ 14 h 66"/>
                  <a:gd name="T8" fmla="*/ 17 w 30"/>
                  <a:gd name="T9" fmla="*/ 2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0" y="0"/>
                    </a:moveTo>
                    <a:lnTo>
                      <a:pt x="12" y="13"/>
                    </a:lnTo>
                    <a:lnTo>
                      <a:pt x="22" y="29"/>
                    </a:lnTo>
                    <a:lnTo>
                      <a:pt x="28" y="46"/>
                    </a:lnTo>
                    <a:lnTo>
                      <a:pt x="30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Freeform 333"/>
              <p:cNvSpPr>
                <a:spLocks noChangeAspect="1"/>
              </p:cNvSpPr>
              <p:nvPr/>
            </p:nvSpPr>
            <p:spPr bwMode="auto">
              <a:xfrm rot="89585" flipH="1">
                <a:off x="4285" y="1345"/>
                <a:ext cx="25" cy="30"/>
              </a:xfrm>
              <a:custGeom>
                <a:avLst/>
                <a:gdLst>
                  <a:gd name="T0" fmla="*/ 0 w 25"/>
                  <a:gd name="T1" fmla="*/ 0 h 53"/>
                  <a:gd name="T2" fmla="*/ 12 w 25"/>
                  <a:gd name="T3" fmla="*/ 1 h 53"/>
                  <a:gd name="T4" fmla="*/ 22 w 25"/>
                  <a:gd name="T5" fmla="*/ 2 h 53"/>
                  <a:gd name="T6" fmla="*/ 25 w 25"/>
                  <a:gd name="T7" fmla="*/ 3 h 53"/>
                  <a:gd name="T8" fmla="*/ 24 w 25"/>
                  <a:gd name="T9" fmla="*/ 4 h 53"/>
                  <a:gd name="T10" fmla="*/ 19 w 25"/>
                  <a:gd name="T11" fmla="*/ 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3">
                    <a:moveTo>
                      <a:pt x="0" y="0"/>
                    </a:moveTo>
                    <a:lnTo>
                      <a:pt x="12" y="7"/>
                    </a:lnTo>
                    <a:lnTo>
                      <a:pt x="22" y="16"/>
                    </a:lnTo>
                    <a:lnTo>
                      <a:pt x="25" y="27"/>
                    </a:lnTo>
                    <a:lnTo>
                      <a:pt x="24" y="40"/>
                    </a:lnTo>
                    <a:lnTo>
                      <a:pt x="19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334"/>
              <p:cNvSpPr>
                <a:spLocks noChangeAspect="1"/>
              </p:cNvSpPr>
              <p:nvPr/>
            </p:nvSpPr>
            <p:spPr bwMode="auto">
              <a:xfrm rot="89585" flipH="1">
                <a:off x="4311" y="1342"/>
                <a:ext cx="21" cy="20"/>
              </a:xfrm>
              <a:custGeom>
                <a:avLst/>
                <a:gdLst>
                  <a:gd name="T0" fmla="*/ 0 w 26"/>
                  <a:gd name="T1" fmla="*/ 0 h 39"/>
                  <a:gd name="T2" fmla="*/ 5 w 26"/>
                  <a:gd name="T3" fmla="*/ 1 h 39"/>
                  <a:gd name="T4" fmla="*/ 9 w 26"/>
                  <a:gd name="T5" fmla="*/ 1 h 39"/>
                  <a:gd name="T6" fmla="*/ 11 w 26"/>
                  <a:gd name="T7" fmla="*/ 1 h 39"/>
                  <a:gd name="T8" fmla="*/ 11 w 26"/>
                  <a:gd name="T9" fmla="*/ 2 h 39"/>
                  <a:gd name="T10" fmla="*/ 9 w 26"/>
                  <a:gd name="T11" fmla="*/ 2 h 39"/>
                  <a:gd name="T12" fmla="*/ 6 w 26"/>
                  <a:gd name="T13" fmla="*/ 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6" y="13"/>
                    </a:lnTo>
                    <a:lnTo>
                      <a:pt x="26" y="23"/>
                    </a:lnTo>
                    <a:lnTo>
                      <a:pt x="21" y="31"/>
                    </a:lnTo>
                    <a:lnTo>
                      <a:pt x="13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335"/>
              <p:cNvSpPr>
                <a:spLocks noChangeAspect="1"/>
              </p:cNvSpPr>
              <p:nvPr/>
            </p:nvSpPr>
            <p:spPr bwMode="auto">
              <a:xfrm rot="89585" flipH="1">
                <a:off x="4033" y="1219"/>
                <a:ext cx="36" cy="29"/>
              </a:xfrm>
              <a:custGeom>
                <a:avLst/>
                <a:gdLst>
                  <a:gd name="T0" fmla="*/ 0 w 40"/>
                  <a:gd name="T1" fmla="*/ 0 h 43"/>
                  <a:gd name="T2" fmla="*/ 9 w 40"/>
                  <a:gd name="T3" fmla="*/ 0 h 43"/>
                  <a:gd name="T4" fmla="*/ 16 w 40"/>
                  <a:gd name="T5" fmla="*/ 1 h 43"/>
                  <a:gd name="T6" fmla="*/ 22 w 40"/>
                  <a:gd name="T7" fmla="*/ 2 h 43"/>
                  <a:gd name="T8" fmla="*/ 25 w 40"/>
                  <a:gd name="T9" fmla="*/ 4 h 43"/>
                  <a:gd name="T10" fmla="*/ 26 w 40"/>
                  <a:gd name="T11" fmla="*/ 6 h 43"/>
                  <a:gd name="T12" fmla="*/ 25 w 40"/>
                  <a:gd name="T13" fmla="*/ 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3">
                    <a:moveTo>
                      <a:pt x="0" y="0"/>
                    </a:moveTo>
                    <a:lnTo>
                      <a:pt x="13" y="0"/>
                    </a:lnTo>
                    <a:lnTo>
                      <a:pt x="24" y="3"/>
                    </a:lnTo>
                    <a:lnTo>
                      <a:pt x="33" y="10"/>
                    </a:lnTo>
                    <a:lnTo>
                      <a:pt x="38" y="19"/>
                    </a:lnTo>
                    <a:lnTo>
                      <a:pt x="40" y="31"/>
                    </a:lnTo>
                    <a:lnTo>
                      <a:pt x="38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336"/>
              <p:cNvSpPr>
                <a:spLocks noChangeAspect="1"/>
              </p:cNvSpPr>
              <p:nvPr/>
            </p:nvSpPr>
            <p:spPr bwMode="auto">
              <a:xfrm rot="89585" flipH="1">
                <a:off x="4064" y="1226"/>
                <a:ext cx="21" cy="19"/>
              </a:xfrm>
              <a:custGeom>
                <a:avLst/>
                <a:gdLst>
                  <a:gd name="T0" fmla="*/ 0 w 32"/>
                  <a:gd name="T1" fmla="*/ 0 h 26"/>
                  <a:gd name="T2" fmla="*/ 2 w 32"/>
                  <a:gd name="T3" fmla="*/ 0 h 26"/>
                  <a:gd name="T4" fmla="*/ 4 w 32"/>
                  <a:gd name="T5" fmla="*/ 1 h 26"/>
                  <a:gd name="T6" fmla="*/ 6 w 32"/>
                  <a:gd name="T7" fmla="*/ 4 h 26"/>
                  <a:gd name="T8" fmla="*/ 6 w 32"/>
                  <a:gd name="T9" fmla="*/ 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lnTo>
                      <a:pt x="12" y="0"/>
                    </a:lnTo>
                    <a:lnTo>
                      <a:pt x="22" y="5"/>
                    </a:lnTo>
                    <a:lnTo>
                      <a:pt x="30" y="13"/>
                    </a:lnTo>
                    <a:lnTo>
                      <a:pt x="32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337"/>
              <p:cNvSpPr>
                <a:spLocks noChangeAspect="1"/>
              </p:cNvSpPr>
              <p:nvPr/>
            </p:nvSpPr>
            <p:spPr bwMode="auto">
              <a:xfrm rot="89585" flipH="1">
                <a:off x="4072" y="1245"/>
                <a:ext cx="5" cy="10"/>
              </a:xfrm>
              <a:custGeom>
                <a:avLst/>
                <a:gdLst>
                  <a:gd name="T0" fmla="*/ 0 w 16"/>
                  <a:gd name="T1" fmla="*/ 0 h 21"/>
                  <a:gd name="T2" fmla="*/ 0 w 16"/>
                  <a:gd name="T3" fmla="*/ 0 h 21"/>
                  <a:gd name="T4" fmla="*/ 0 w 16"/>
                  <a:gd name="T5" fmla="*/ 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10" y="8"/>
                    </a:lnTo>
                    <a:lnTo>
                      <a:pt x="16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Freeform 338"/>
              <p:cNvSpPr>
                <a:spLocks noChangeAspect="1"/>
              </p:cNvSpPr>
              <p:nvPr/>
            </p:nvSpPr>
            <p:spPr bwMode="auto">
              <a:xfrm rot="89585" flipH="1">
                <a:off x="4283" y="1552"/>
                <a:ext cx="202" cy="19"/>
              </a:xfrm>
              <a:custGeom>
                <a:avLst/>
                <a:gdLst>
                  <a:gd name="T0" fmla="*/ 0 w 268"/>
                  <a:gd name="T1" fmla="*/ 2 h 37"/>
                  <a:gd name="T2" fmla="*/ 15 w 268"/>
                  <a:gd name="T3" fmla="*/ 3 h 37"/>
                  <a:gd name="T4" fmla="*/ 29 w 268"/>
                  <a:gd name="T5" fmla="*/ 3 h 37"/>
                  <a:gd name="T6" fmla="*/ 44 w 268"/>
                  <a:gd name="T7" fmla="*/ 3 h 37"/>
                  <a:gd name="T8" fmla="*/ 59 w 268"/>
                  <a:gd name="T9" fmla="*/ 2 h 37"/>
                  <a:gd name="T10" fmla="*/ 72 w 268"/>
                  <a:gd name="T11" fmla="*/ 1 h 37"/>
                  <a:gd name="T12" fmla="*/ 87 w 268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8" h="37">
                    <a:moveTo>
                      <a:pt x="0" y="27"/>
                    </a:moveTo>
                    <a:lnTo>
                      <a:pt x="45" y="34"/>
                    </a:lnTo>
                    <a:lnTo>
                      <a:pt x="91" y="37"/>
                    </a:lnTo>
                    <a:lnTo>
                      <a:pt x="136" y="35"/>
                    </a:lnTo>
                    <a:lnTo>
                      <a:pt x="181" y="29"/>
                    </a:lnTo>
                    <a:lnTo>
                      <a:pt x="224" y="16"/>
                    </a:lnTo>
                    <a:lnTo>
                      <a:pt x="26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339"/>
              <p:cNvSpPr>
                <a:spLocks noChangeAspect="1"/>
              </p:cNvSpPr>
              <p:nvPr/>
            </p:nvSpPr>
            <p:spPr bwMode="auto">
              <a:xfrm rot="89585" flipH="1">
                <a:off x="4217" y="1110"/>
                <a:ext cx="25" cy="123"/>
              </a:xfrm>
              <a:custGeom>
                <a:avLst/>
                <a:gdLst>
                  <a:gd name="T0" fmla="*/ 0 w 35"/>
                  <a:gd name="T1" fmla="*/ 0 h 192"/>
                  <a:gd name="T2" fmla="*/ 4 w 35"/>
                  <a:gd name="T3" fmla="*/ 5 h 192"/>
                  <a:gd name="T4" fmla="*/ 7 w 35"/>
                  <a:gd name="T5" fmla="*/ 10 h 192"/>
                  <a:gd name="T6" fmla="*/ 9 w 35"/>
                  <a:gd name="T7" fmla="*/ 15 h 192"/>
                  <a:gd name="T8" fmla="*/ 9 w 35"/>
                  <a:gd name="T9" fmla="*/ 21 h 192"/>
                  <a:gd name="T10" fmla="*/ 8 w 35"/>
                  <a:gd name="T11" fmla="*/ 27 h 192"/>
                  <a:gd name="T12" fmla="*/ 6 w 35"/>
                  <a:gd name="T13" fmla="*/ 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92">
                    <a:moveTo>
                      <a:pt x="0" y="0"/>
                    </a:moveTo>
                    <a:lnTo>
                      <a:pt x="16" y="30"/>
                    </a:lnTo>
                    <a:lnTo>
                      <a:pt x="27" y="61"/>
                    </a:lnTo>
                    <a:lnTo>
                      <a:pt x="34" y="93"/>
                    </a:lnTo>
                    <a:lnTo>
                      <a:pt x="35" y="126"/>
                    </a:lnTo>
                    <a:lnTo>
                      <a:pt x="32" y="158"/>
                    </a:lnTo>
                    <a:lnTo>
                      <a:pt x="24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340"/>
              <p:cNvSpPr>
                <a:spLocks noChangeAspect="1"/>
              </p:cNvSpPr>
              <p:nvPr/>
            </p:nvSpPr>
            <p:spPr bwMode="auto">
              <a:xfrm rot="89585" flipH="1">
                <a:off x="4159" y="1376"/>
                <a:ext cx="36" cy="158"/>
              </a:xfrm>
              <a:custGeom>
                <a:avLst/>
                <a:gdLst>
                  <a:gd name="T0" fmla="*/ 0 w 40"/>
                  <a:gd name="T1" fmla="*/ 0 h 248"/>
                  <a:gd name="T2" fmla="*/ 11 w 40"/>
                  <a:gd name="T3" fmla="*/ 10 h 248"/>
                  <a:gd name="T4" fmla="*/ 19 w 40"/>
                  <a:gd name="T5" fmla="*/ 20 h 248"/>
                  <a:gd name="T6" fmla="*/ 24 w 40"/>
                  <a:gd name="T7" fmla="*/ 31 h 248"/>
                  <a:gd name="T8" fmla="*/ 26 w 40"/>
                  <a:gd name="T9" fmla="*/ 41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48">
                    <a:moveTo>
                      <a:pt x="0" y="0"/>
                    </a:moveTo>
                    <a:lnTo>
                      <a:pt x="16" y="61"/>
                    </a:lnTo>
                    <a:lnTo>
                      <a:pt x="29" y="122"/>
                    </a:lnTo>
                    <a:lnTo>
                      <a:pt x="37" y="186"/>
                    </a:lnTo>
                    <a:lnTo>
                      <a:pt x="40" y="2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Freeform 341"/>
              <p:cNvSpPr>
                <a:spLocks noChangeAspect="1"/>
              </p:cNvSpPr>
              <p:nvPr/>
            </p:nvSpPr>
            <p:spPr bwMode="auto">
              <a:xfrm rot="89585" flipH="1">
                <a:off x="4094" y="1468"/>
                <a:ext cx="41" cy="24"/>
              </a:xfrm>
              <a:custGeom>
                <a:avLst/>
                <a:gdLst>
                  <a:gd name="T0" fmla="*/ 9 w 67"/>
                  <a:gd name="T1" fmla="*/ 0 h 40"/>
                  <a:gd name="T2" fmla="*/ 8 w 67"/>
                  <a:gd name="T3" fmla="*/ 2 h 40"/>
                  <a:gd name="T4" fmla="*/ 6 w 67"/>
                  <a:gd name="T5" fmla="*/ 4 h 40"/>
                  <a:gd name="T6" fmla="*/ 3 w 67"/>
                  <a:gd name="T7" fmla="*/ 5 h 40"/>
                  <a:gd name="T8" fmla="*/ 0 w 67"/>
                  <a:gd name="T9" fmla="*/ 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67" y="0"/>
                    </a:moveTo>
                    <a:lnTo>
                      <a:pt x="55" y="15"/>
                    </a:lnTo>
                    <a:lnTo>
                      <a:pt x="39" y="27"/>
                    </a:lnTo>
                    <a:lnTo>
                      <a:pt x="21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Freeform 342"/>
              <p:cNvSpPr>
                <a:spLocks noChangeAspect="1"/>
              </p:cNvSpPr>
              <p:nvPr/>
            </p:nvSpPr>
            <p:spPr bwMode="auto">
              <a:xfrm rot="89585" flipH="1">
                <a:off x="4176" y="1056"/>
                <a:ext cx="41" cy="30"/>
              </a:xfrm>
              <a:custGeom>
                <a:avLst/>
                <a:gdLst>
                  <a:gd name="T0" fmla="*/ 9 w 68"/>
                  <a:gd name="T1" fmla="*/ 0 h 40"/>
                  <a:gd name="T2" fmla="*/ 8 w 68"/>
                  <a:gd name="T3" fmla="*/ 5 h 40"/>
                  <a:gd name="T4" fmla="*/ 6 w 68"/>
                  <a:gd name="T5" fmla="*/ 8 h 40"/>
                  <a:gd name="T6" fmla="*/ 4 w 68"/>
                  <a:gd name="T7" fmla="*/ 11 h 40"/>
                  <a:gd name="T8" fmla="*/ 2 w 68"/>
                  <a:gd name="T9" fmla="*/ 11 h 40"/>
                  <a:gd name="T10" fmla="*/ 0 w 68"/>
                  <a:gd name="T11" fmla="*/ 1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40">
                    <a:moveTo>
                      <a:pt x="68" y="0"/>
                    </a:moveTo>
                    <a:lnTo>
                      <a:pt x="60" y="16"/>
                    </a:lnTo>
                    <a:lnTo>
                      <a:pt x="46" y="24"/>
                    </a:lnTo>
                    <a:lnTo>
                      <a:pt x="32" y="32"/>
                    </a:lnTo>
                    <a:lnTo>
                      <a:pt x="20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343"/>
              <p:cNvSpPr>
                <a:spLocks noChangeAspect="1"/>
              </p:cNvSpPr>
              <p:nvPr/>
            </p:nvSpPr>
            <p:spPr bwMode="auto">
              <a:xfrm rot="89585" flipH="1">
                <a:off x="4250" y="1165"/>
                <a:ext cx="155" cy="177"/>
              </a:xfrm>
              <a:custGeom>
                <a:avLst/>
                <a:gdLst>
                  <a:gd name="T0" fmla="*/ 58 w 213"/>
                  <a:gd name="T1" fmla="*/ 21 h 277"/>
                  <a:gd name="T2" fmla="*/ 51 w 213"/>
                  <a:gd name="T3" fmla="*/ 13 h 277"/>
                  <a:gd name="T4" fmla="*/ 40 w 213"/>
                  <a:gd name="T5" fmla="*/ 7 h 277"/>
                  <a:gd name="T6" fmla="*/ 33 w 213"/>
                  <a:gd name="T7" fmla="*/ 2 h 277"/>
                  <a:gd name="T8" fmla="*/ 23 w 213"/>
                  <a:gd name="T9" fmla="*/ 0 h 277"/>
                  <a:gd name="T10" fmla="*/ 21 w 213"/>
                  <a:gd name="T11" fmla="*/ 3 h 277"/>
                  <a:gd name="T12" fmla="*/ 23 w 213"/>
                  <a:gd name="T13" fmla="*/ 5 h 277"/>
                  <a:gd name="T14" fmla="*/ 36 w 213"/>
                  <a:gd name="T15" fmla="*/ 6 h 277"/>
                  <a:gd name="T16" fmla="*/ 36 w 213"/>
                  <a:gd name="T17" fmla="*/ 6 h 277"/>
                  <a:gd name="T18" fmla="*/ 23 w 213"/>
                  <a:gd name="T19" fmla="*/ 5 h 277"/>
                  <a:gd name="T20" fmla="*/ 9 w 213"/>
                  <a:gd name="T21" fmla="*/ 7 h 277"/>
                  <a:gd name="T22" fmla="*/ 1 w 213"/>
                  <a:gd name="T23" fmla="*/ 11 h 277"/>
                  <a:gd name="T24" fmla="*/ 1 w 213"/>
                  <a:gd name="T25" fmla="*/ 15 h 277"/>
                  <a:gd name="T26" fmla="*/ 5 w 213"/>
                  <a:gd name="T27" fmla="*/ 17 h 277"/>
                  <a:gd name="T28" fmla="*/ 19 w 213"/>
                  <a:gd name="T29" fmla="*/ 15 h 277"/>
                  <a:gd name="T30" fmla="*/ 17 w 213"/>
                  <a:gd name="T31" fmla="*/ 16 h 277"/>
                  <a:gd name="T32" fmla="*/ 1 w 213"/>
                  <a:gd name="T33" fmla="*/ 22 h 277"/>
                  <a:gd name="T34" fmla="*/ 4 w 213"/>
                  <a:gd name="T35" fmla="*/ 27 h 277"/>
                  <a:gd name="T36" fmla="*/ 11 w 213"/>
                  <a:gd name="T37" fmla="*/ 29 h 277"/>
                  <a:gd name="T38" fmla="*/ 22 w 213"/>
                  <a:gd name="T39" fmla="*/ 26 h 277"/>
                  <a:gd name="T40" fmla="*/ 38 w 213"/>
                  <a:gd name="T41" fmla="*/ 21 h 277"/>
                  <a:gd name="T42" fmla="*/ 12 w 213"/>
                  <a:gd name="T43" fmla="*/ 29 h 277"/>
                  <a:gd name="T44" fmla="*/ 11 w 213"/>
                  <a:gd name="T45" fmla="*/ 33 h 277"/>
                  <a:gd name="T46" fmla="*/ 15 w 213"/>
                  <a:gd name="T47" fmla="*/ 37 h 277"/>
                  <a:gd name="T48" fmla="*/ 21 w 213"/>
                  <a:gd name="T49" fmla="*/ 38 h 277"/>
                  <a:gd name="T50" fmla="*/ 32 w 213"/>
                  <a:gd name="T51" fmla="*/ 33 h 277"/>
                  <a:gd name="T52" fmla="*/ 30 w 213"/>
                  <a:gd name="T53" fmla="*/ 35 h 277"/>
                  <a:gd name="T54" fmla="*/ 20 w 213"/>
                  <a:gd name="T55" fmla="*/ 42 h 277"/>
                  <a:gd name="T56" fmla="*/ 23 w 213"/>
                  <a:gd name="T57" fmla="*/ 45 h 277"/>
                  <a:gd name="T58" fmla="*/ 31 w 213"/>
                  <a:gd name="T59" fmla="*/ 46 h 277"/>
                  <a:gd name="T60" fmla="*/ 41 w 213"/>
                  <a:gd name="T61" fmla="*/ 42 h 277"/>
                  <a:gd name="T62" fmla="*/ 52 w 213"/>
                  <a:gd name="T63" fmla="*/ 35 h 277"/>
                  <a:gd name="T64" fmla="*/ 60 w 213"/>
                  <a:gd name="T65" fmla="*/ 26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277">
                    <a:moveTo>
                      <a:pt x="213" y="156"/>
                    </a:moveTo>
                    <a:lnTo>
                      <a:pt x="208" y="128"/>
                    </a:lnTo>
                    <a:lnTo>
                      <a:pt x="197" y="103"/>
                    </a:lnTo>
                    <a:lnTo>
                      <a:pt x="182" y="79"/>
                    </a:lnTo>
                    <a:lnTo>
                      <a:pt x="165" y="58"/>
                    </a:lnTo>
                    <a:lnTo>
                      <a:pt x="142" y="40"/>
                    </a:lnTo>
                    <a:lnTo>
                      <a:pt x="132" y="24"/>
                    </a:lnTo>
                    <a:lnTo>
                      <a:pt x="118" y="12"/>
                    </a:lnTo>
                    <a:lnTo>
                      <a:pt x="100" y="4"/>
                    </a:lnTo>
                    <a:lnTo>
                      <a:pt x="81" y="0"/>
                    </a:lnTo>
                    <a:lnTo>
                      <a:pt x="76" y="8"/>
                    </a:lnTo>
                    <a:lnTo>
                      <a:pt x="75" y="16"/>
                    </a:lnTo>
                    <a:lnTo>
                      <a:pt x="78" y="24"/>
                    </a:lnTo>
                    <a:lnTo>
                      <a:pt x="83" y="31"/>
                    </a:lnTo>
                    <a:lnTo>
                      <a:pt x="107" y="31"/>
                    </a:lnTo>
                    <a:lnTo>
                      <a:pt x="129" y="37"/>
                    </a:lnTo>
                    <a:lnTo>
                      <a:pt x="150" y="48"/>
                    </a:lnTo>
                    <a:lnTo>
                      <a:pt x="128" y="37"/>
                    </a:lnTo>
                    <a:lnTo>
                      <a:pt x="105" y="31"/>
                    </a:lnTo>
                    <a:lnTo>
                      <a:pt x="80" y="29"/>
                    </a:lnTo>
                    <a:lnTo>
                      <a:pt x="56" y="32"/>
                    </a:lnTo>
                    <a:lnTo>
                      <a:pt x="33" y="40"/>
                    </a:lnTo>
                    <a:lnTo>
                      <a:pt x="12" y="53"/>
                    </a:lnTo>
                    <a:lnTo>
                      <a:pt x="3" y="63"/>
                    </a:lnTo>
                    <a:lnTo>
                      <a:pt x="0" y="76"/>
                    </a:lnTo>
                    <a:lnTo>
                      <a:pt x="1" y="87"/>
                    </a:lnTo>
                    <a:lnTo>
                      <a:pt x="8" y="98"/>
                    </a:lnTo>
                    <a:lnTo>
                      <a:pt x="17" y="106"/>
                    </a:lnTo>
                    <a:lnTo>
                      <a:pt x="30" y="108"/>
                    </a:lnTo>
                    <a:lnTo>
                      <a:pt x="68" y="90"/>
                    </a:lnTo>
                    <a:lnTo>
                      <a:pt x="110" y="80"/>
                    </a:lnTo>
                    <a:lnTo>
                      <a:pt x="59" y="96"/>
                    </a:lnTo>
                    <a:lnTo>
                      <a:pt x="11" y="119"/>
                    </a:lnTo>
                    <a:lnTo>
                      <a:pt x="4" y="132"/>
                    </a:lnTo>
                    <a:lnTo>
                      <a:pt x="6" y="148"/>
                    </a:lnTo>
                    <a:lnTo>
                      <a:pt x="12" y="160"/>
                    </a:lnTo>
                    <a:lnTo>
                      <a:pt x="24" y="170"/>
                    </a:lnTo>
                    <a:lnTo>
                      <a:pt x="38" y="175"/>
                    </a:lnTo>
                    <a:lnTo>
                      <a:pt x="52" y="172"/>
                    </a:lnTo>
                    <a:lnTo>
                      <a:pt x="78" y="154"/>
                    </a:lnTo>
                    <a:lnTo>
                      <a:pt x="105" y="140"/>
                    </a:lnTo>
                    <a:lnTo>
                      <a:pt x="136" y="128"/>
                    </a:lnTo>
                    <a:lnTo>
                      <a:pt x="89" y="151"/>
                    </a:lnTo>
                    <a:lnTo>
                      <a:pt x="44" y="176"/>
                    </a:lnTo>
                    <a:lnTo>
                      <a:pt x="40" y="188"/>
                    </a:lnTo>
                    <a:lnTo>
                      <a:pt x="40" y="200"/>
                    </a:lnTo>
                    <a:lnTo>
                      <a:pt x="43" y="212"/>
                    </a:lnTo>
                    <a:lnTo>
                      <a:pt x="52" y="221"/>
                    </a:lnTo>
                    <a:lnTo>
                      <a:pt x="64" y="226"/>
                    </a:lnTo>
                    <a:lnTo>
                      <a:pt x="76" y="226"/>
                    </a:lnTo>
                    <a:lnTo>
                      <a:pt x="88" y="221"/>
                    </a:lnTo>
                    <a:lnTo>
                      <a:pt x="116" y="202"/>
                    </a:lnTo>
                    <a:lnTo>
                      <a:pt x="145" y="188"/>
                    </a:lnTo>
                    <a:lnTo>
                      <a:pt x="108" y="208"/>
                    </a:lnTo>
                    <a:lnTo>
                      <a:pt x="75" y="234"/>
                    </a:lnTo>
                    <a:lnTo>
                      <a:pt x="72" y="247"/>
                    </a:lnTo>
                    <a:lnTo>
                      <a:pt x="75" y="260"/>
                    </a:lnTo>
                    <a:lnTo>
                      <a:pt x="84" y="271"/>
                    </a:lnTo>
                    <a:lnTo>
                      <a:pt x="96" y="277"/>
                    </a:lnTo>
                    <a:lnTo>
                      <a:pt x="110" y="277"/>
                    </a:lnTo>
                    <a:lnTo>
                      <a:pt x="123" y="272"/>
                    </a:lnTo>
                    <a:lnTo>
                      <a:pt x="147" y="255"/>
                    </a:lnTo>
                    <a:lnTo>
                      <a:pt x="169" y="234"/>
                    </a:lnTo>
                    <a:lnTo>
                      <a:pt x="187" y="210"/>
                    </a:lnTo>
                    <a:lnTo>
                      <a:pt x="201" y="184"/>
                    </a:lnTo>
                    <a:lnTo>
                      <a:pt x="213" y="156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344"/>
              <p:cNvSpPr>
                <a:spLocks noChangeAspect="1"/>
              </p:cNvSpPr>
              <p:nvPr/>
            </p:nvSpPr>
            <p:spPr bwMode="auto">
              <a:xfrm rot="89585" flipH="1">
                <a:off x="4072" y="1170"/>
                <a:ext cx="140" cy="78"/>
              </a:xfrm>
              <a:custGeom>
                <a:avLst/>
                <a:gdLst>
                  <a:gd name="T0" fmla="*/ 1 w 185"/>
                  <a:gd name="T1" fmla="*/ 6 h 137"/>
                  <a:gd name="T2" fmla="*/ 0 w 185"/>
                  <a:gd name="T3" fmla="*/ 5 h 137"/>
                  <a:gd name="T4" fmla="*/ 1 w 185"/>
                  <a:gd name="T5" fmla="*/ 3 h 137"/>
                  <a:gd name="T6" fmla="*/ 4 w 185"/>
                  <a:gd name="T7" fmla="*/ 2 h 137"/>
                  <a:gd name="T8" fmla="*/ 8 w 185"/>
                  <a:gd name="T9" fmla="*/ 1 h 137"/>
                  <a:gd name="T10" fmla="*/ 13 w 185"/>
                  <a:gd name="T11" fmla="*/ 1 h 137"/>
                  <a:gd name="T12" fmla="*/ 6 w 185"/>
                  <a:gd name="T13" fmla="*/ 3 h 137"/>
                  <a:gd name="T14" fmla="*/ 13 w 185"/>
                  <a:gd name="T15" fmla="*/ 1 h 137"/>
                  <a:gd name="T16" fmla="*/ 20 w 185"/>
                  <a:gd name="T17" fmla="*/ 0 h 137"/>
                  <a:gd name="T18" fmla="*/ 30 w 185"/>
                  <a:gd name="T19" fmla="*/ 1 h 137"/>
                  <a:gd name="T20" fmla="*/ 36 w 185"/>
                  <a:gd name="T21" fmla="*/ 1 h 137"/>
                  <a:gd name="T22" fmla="*/ 44 w 185"/>
                  <a:gd name="T23" fmla="*/ 2 h 137"/>
                  <a:gd name="T24" fmla="*/ 51 w 185"/>
                  <a:gd name="T25" fmla="*/ 4 h 137"/>
                  <a:gd name="T26" fmla="*/ 55 w 185"/>
                  <a:gd name="T27" fmla="*/ 6 h 137"/>
                  <a:gd name="T28" fmla="*/ 59 w 185"/>
                  <a:gd name="T29" fmla="*/ 9 h 137"/>
                  <a:gd name="T30" fmla="*/ 61 w 185"/>
                  <a:gd name="T31" fmla="*/ 11 h 137"/>
                  <a:gd name="T32" fmla="*/ 58 w 185"/>
                  <a:gd name="T33" fmla="*/ 13 h 137"/>
                  <a:gd name="T34" fmla="*/ 52 w 185"/>
                  <a:gd name="T35" fmla="*/ 14 h 137"/>
                  <a:gd name="T36" fmla="*/ 46 w 185"/>
                  <a:gd name="T37" fmla="*/ 14 h 137"/>
                  <a:gd name="T38" fmla="*/ 40 w 185"/>
                  <a:gd name="T39" fmla="*/ 14 h 137"/>
                  <a:gd name="T40" fmla="*/ 36 w 185"/>
                  <a:gd name="T41" fmla="*/ 13 h 137"/>
                  <a:gd name="T42" fmla="*/ 30 w 185"/>
                  <a:gd name="T43" fmla="*/ 10 h 137"/>
                  <a:gd name="T44" fmla="*/ 24 w 185"/>
                  <a:gd name="T45" fmla="*/ 9 h 137"/>
                  <a:gd name="T46" fmla="*/ 17 w 185"/>
                  <a:gd name="T47" fmla="*/ 7 h 137"/>
                  <a:gd name="T48" fmla="*/ 8 w 185"/>
                  <a:gd name="T49" fmla="*/ 7 h 137"/>
                  <a:gd name="T50" fmla="*/ 1 w 185"/>
                  <a:gd name="T51" fmla="*/ 6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5" h="137">
                    <a:moveTo>
                      <a:pt x="1" y="64"/>
                    </a:moveTo>
                    <a:lnTo>
                      <a:pt x="0" y="48"/>
                    </a:lnTo>
                    <a:lnTo>
                      <a:pt x="1" y="32"/>
                    </a:lnTo>
                    <a:lnTo>
                      <a:pt x="11" y="17"/>
                    </a:lnTo>
                    <a:lnTo>
                      <a:pt x="22" y="8"/>
                    </a:lnTo>
                    <a:lnTo>
                      <a:pt x="38" y="1"/>
                    </a:lnTo>
                    <a:lnTo>
                      <a:pt x="20" y="30"/>
                    </a:lnTo>
                    <a:lnTo>
                      <a:pt x="38" y="1"/>
                    </a:lnTo>
                    <a:lnTo>
                      <a:pt x="64" y="0"/>
                    </a:lnTo>
                    <a:lnTo>
                      <a:pt x="88" y="1"/>
                    </a:lnTo>
                    <a:lnTo>
                      <a:pt x="112" y="9"/>
                    </a:lnTo>
                    <a:lnTo>
                      <a:pt x="134" y="22"/>
                    </a:lnTo>
                    <a:lnTo>
                      <a:pt x="153" y="38"/>
                    </a:lnTo>
                    <a:lnTo>
                      <a:pt x="169" y="59"/>
                    </a:lnTo>
                    <a:lnTo>
                      <a:pt x="180" y="81"/>
                    </a:lnTo>
                    <a:lnTo>
                      <a:pt x="185" y="107"/>
                    </a:lnTo>
                    <a:lnTo>
                      <a:pt x="174" y="120"/>
                    </a:lnTo>
                    <a:lnTo>
                      <a:pt x="158" y="131"/>
                    </a:lnTo>
                    <a:lnTo>
                      <a:pt x="140" y="136"/>
                    </a:lnTo>
                    <a:lnTo>
                      <a:pt x="121" y="137"/>
                    </a:lnTo>
                    <a:lnTo>
                      <a:pt x="110" y="117"/>
                    </a:lnTo>
                    <a:lnTo>
                      <a:pt x="92" y="97"/>
                    </a:lnTo>
                    <a:lnTo>
                      <a:pt x="73" y="83"/>
                    </a:lnTo>
                    <a:lnTo>
                      <a:pt x="51" y="72"/>
                    </a:lnTo>
                    <a:lnTo>
                      <a:pt x="27" y="65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Freeform 345"/>
              <p:cNvSpPr>
                <a:spLocks/>
              </p:cNvSpPr>
              <p:nvPr/>
            </p:nvSpPr>
            <p:spPr bwMode="auto">
              <a:xfrm rot="380768">
                <a:off x="4124" y="974"/>
                <a:ext cx="424" cy="492"/>
              </a:xfrm>
              <a:custGeom>
                <a:avLst/>
                <a:gdLst>
                  <a:gd name="T0" fmla="*/ 165 w 460"/>
                  <a:gd name="T1" fmla="*/ 0 h 621"/>
                  <a:gd name="T2" fmla="*/ 190 w 460"/>
                  <a:gd name="T3" fmla="*/ 20 h 621"/>
                  <a:gd name="T4" fmla="*/ 235 w 460"/>
                  <a:gd name="T5" fmla="*/ 28 h 621"/>
                  <a:gd name="T6" fmla="*/ 290 w 460"/>
                  <a:gd name="T7" fmla="*/ 47 h 621"/>
                  <a:gd name="T8" fmla="*/ 317 w 460"/>
                  <a:gd name="T9" fmla="*/ 60 h 621"/>
                  <a:gd name="T10" fmla="*/ 332 w 460"/>
                  <a:gd name="T11" fmla="*/ 77 h 621"/>
                  <a:gd name="T12" fmla="*/ 318 w 460"/>
                  <a:gd name="T13" fmla="*/ 126 h 621"/>
                  <a:gd name="T14" fmla="*/ 304 w 460"/>
                  <a:gd name="T15" fmla="*/ 156 h 621"/>
                  <a:gd name="T16" fmla="*/ 262 w 460"/>
                  <a:gd name="T17" fmla="*/ 204 h 621"/>
                  <a:gd name="T18" fmla="*/ 209 w 460"/>
                  <a:gd name="T19" fmla="*/ 231 h 621"/>
                  <a:gd name="T20" fmla="*/ 172 w 460"/>
                  <a:gd name="T21" fmla="*/ 245 h 621"/>
                  <a:gd name="T22" fmla="*/ 114 w 460"/>
                  <a:gd name="T23" fmla="*/ 238 h 621"/>
                  <a:gd name="T24" fmla="*/ 85 w 460"/>
                  <a:gd name="T25" fmla="*/ 224 h 621"/>
                  <a:gd name="T26" fmla="*/ 0 w 460"/>
                  <a:gd name="T27" fmla="*/ 145 h 621"/>
                  <a:gd name="T28" fmla="*/ 29 w 460"/>
                  <a:gd name="T29" fmla="*/ 132 h 621"/>
                  <a:gd name="T30" fmla="*/ 72 w 460"/>
                  <a:gd name="T31" fmla="*/ 164 h 621"/>
                  <a:gd name="T32" fmla="*/ 103 w 460"/>
                  <a:gd name="T33" fmla="*/ 202 h 621"/>
                  <a:gd name="T34" fmla="*/ 133 w 460"/>
                  <a:gd name="T35" fmla="*/ 217 h 621"/>
                  <a:gd name="T36" fmla="*/ 184 w 460"/>
                  <a:gd name="T37" fmla="*/ 206 h 621"/>
                  <a:gd name="T38" fmla="*/ 206 w 460"/>
                  <a:gd name="T39" fmla="*/ 193 h 621"/>
                  <a:gd name="T40" fmla="*/ 242 w 460"/>
                  <a:gd name="T41" fmla="*/ 146 h 621"/>
                  <a:gd name="T42" fmla="*/ 265 w 460"/>
                  <a:gd name="T43" fmla="*/ 100 h 621"/>
                  <a:gd name="T44" fmla="*/ 267 w 460"/>
                  <a:gd name="T45" fmla="*/ 76 h 621"/>
                  <a:gd name="T46" fmla="*/ 215 w 460"/>
                  <a:gd name="T47" fmla="*/ 43 h 621"/>
                  <a:gd name="T48" fmla="*/ 163 w 460"/>
                  <a:gd name="T49" fmla="*/ 33 h 621"/>
                  <a:gd name="T50" fmla="*/ 108 w 460"/>
                  <a:gd name="T51" fmla="*/ 55 h 621"/>
                  <a:gd name="T52" fmla="*/ 77 w 460"/>
                  <a:gd name="T53" fmla="*/ 64 h 621"/>
                  <a:gd name="T54" fmla="*/ 83 w 460"/>
                  <a:gd name="T55" fmla="*/ 30 h 621"/>
                  <a:gd name="T56" fmla="*/ 111 w 460"/>
                  <a:gd name="T57" fmla="*/ 19 h 621"/>
                  <a:gd name="T58" fmla="*/ 141 w 460"/>
                  <a:gd name="T59" fmla="*/ 12 h 621"/>
                  <a:gd name="T60" fmla="*/ 165 w 460"/>
                  <a:gd name="T61" fmla="*/ 0 h 6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60" h="621">
                    <a:moveTo>
                      <a:pt x="228" y="0"/>
                    </a:moveTo>
                    <a:lnTo>
                      <a:pt x="264" y="51"/>
                    </a:lnTo>
                    <a:lnTo>
                      <a:pt x="327" y="69"/>
                    </a:lnTo>
                    <a:lnTo>
                      <a:pt x="402" y="117"/>
                    </a:lnTo>
                    <a:lnTo>
                      <a:pt x="439" y="153"/>
                    </a:lnTo>
                    <a:lnTo>
                      <a:pt x="460" y="195"/>
                    </a:lnTo>
                    <a:lnTo>
                      <a:pt x="441" y="320"/>
                    </a:lnTo>
                    <a:lnTo>
                      <a:pt x="421" y="396"/>
                    </a:lnTo>
                    <a:lnTo>
                      <a:pt x="362" y="519"/>
                    </a:lnTo>
                    <a:lnTo>
                      <a:pt x="290" y="585"/>
                    </a:lnTo>
                    <a:lnTo>
                      <a:pt x="239" y="621"/>
                    </a:lnTo>
                    <a:lnTo>
                      <a:pt x="157" y="605"/>
                    </a:lnTo>
                    <a:lnTo>
                      <a:pt x="118" y="568"/>
                    </a:lnTo>
                    <a:lnTo>
                      <a:pt x="0" y="368"/>
                    </a:lnTo>
                    <a:lnTo>
                      <a:pt x="41" y="334"/>
                    </a:lnTo>
                    <a:lnTo>
                      <a:pt x="100" y="416"/>
                    </a:lnTo>
                    <a:lnTo>
                      <a:pt x="143" y="513"/>
                    </a:lnTo>
                    <a:lnTo>
                      <a:pt x="183" y="552"/>
                    </a:lnTo>
                    <a:lnTo>
                      <a:pt x="255" y="522"/>
                    </a:lnTo>
                    <a:lnTo>
                      <a:pt x="286" y="490"/>
                    </a:lnTo>
                    <a:lnTo>
                      <a:pt x="335" y="370"/>
                    </a:lnTo>
                    <a:lnTo>
                      <a:pt x="366" y="254"/>
                    </a:lnTo>
                    <a:lnTo>
                      <a:pt x="371" y="193"/>
                    </a:lnTo>
                    <a:lnTo>
                      <a:pt x="297" y="108"/>
                    </a:lnTo>
                    <a:lnTo>
                      <a:pt x="226" y="85"/>
                    </a:lnTo>
                    <a:lnTo>
                      <a:pt x="150" y="140"/>
                    </a:lnTo>
                    <a:lnTo>
                      <a:pt x="107" y="163"/>
                    </a:lnTo>
                    <a:lnTo>
                      <a:pt x="115" y="76"/>
                    </a:lnTo>
                    <a:lnTo>
                      <a:pt x="153" y="48"/>
                    </a:lnTo>
                    <a:lnTo>
                      <a:pt x="195" y="3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Freeform 346"/>
              <p:cNvSpPr>
                <a:spLocks/>
              </p:cNvSpPr>
              <p:nvPr/>
            </p:nvSpPr>
            <p:spPr bwMode="auto">
              <a:xfrm rot="380768">
                <a:off x="4170" y="998"/>
                <a:ext cx="82" cy="84"/>
              </a:xfrm>
              <a:custGeom>
                <a:avLst/>
                <a:gdLst>
                  <a:gd name="T0" fmla="*/ 0 w 90"/>
                  <a:gd name="T1" fmla="*/ 18 h 108"/>
                  <a:gd name="T2" fmla="*/ 42 w 90"/>
                  <a:gd name="T3" fmla="*/ 0 h 108"/>
                  <a:gd name="T4" fmla="*/ 62 w 90"/>
                  <a:gd name="T5" fmla="*/ 2 h 108"/>
                  <a:gd name="T6" fmla="*/ 43 w 90"/>
                  <a:gd name="T7" fmla="*/ 40 h 108"/>
                  <a:gd name="T8" fmla="*/ 27 w 90"/>
                  <a:gd name="T9" fmla="*/ 37 h 108"/>
                  <a:gd name="T10" fmla="*/ 14 w 90"/>
                  <a:gd name="T11" fmla="*/ 30 h 108"/>
                  <a:gd name="T12" fmla="*/ 14 w 90"/>
                  <a:gd name="T13" fmla="*/ 2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108">
                    <a:moveTo>
                      <a:pt x="0" y="50"/>
                    </a:moveTo>
                    <a:lnTo>
                      <a:pt x="60" y="0"/>
                    </a:lnTo>
                    <a:lnTo>
                      <a:pt x="90" y="3"/>
                    </a:lnTo>
                    <a:lnTo>
                      <a:pt x="63" y="108"/>
                    </a:lnTo>
                    <a:lnTo>
                      <a:pt x="39" y="102"/>
                    </a:lnTo>
                    <a:lnTo>
                      <a:pt x="21" y="81"/>
                    </a:lnTo>
                    <a:lnTo>
                      <a:pt x="21" y="54"/>
                    </a:lnTo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2" name="Freeform 347"/>
            <p:cNvSpPr>
              <a:spLocks/>
            </p:cNvSpPr>
            <p:nvPr/>
          </p:nvSpPr>
          <p:spPr bwMode="auto">
            <a:xfrm rot="380768">
              <a:off x="3981" y="1025"/>
              <a:ext cx="212" cy="329"/>
            </a:xfrm>
            <a:custGeom>
              <a:avLst/>
              <a:gdLst>
                <a:gd name="T0" fmla="*/ 140 w 233"/>
                <a:gd name="T1" fmla="*/ 17 h 417"/>
                <a:gd name="T2" fmla="*/ 87 w 233"/>
                <a:gd name="T3" fmla="*/ 47 h 417"/>
                <a:gd name="T4" fmla="*/ 40 w 233"/>
                <a:gd name="T5" fmla="*/ 96 h 417"/>
                <a:gd name="T6" fmla="*/ 24 w 233"/>
                <a:gd name="T7" fmla="*/ 122 h 417"/>
                <a:gd name="T8" fmla="*/ 51 w 233"/>
                <a:gd name="T9" fmla="*/ 136 h 417"/>
                <a:gd name="T10" fmla="*/ 138 w 233"/>
                <a:gd name="T11" fmla="*/ 134 h 417"/>
                <a:gd name="T12" fmla="*/ 160 w 233"/>
                <a:gd name="T13" fmla="*/ 154 h 417"/>
                <a:gd name="T14" fmla="*/ 103 w 233"/>
                <a:gd name="T15" fmla="*/ 162 h 417"/>
                <a:gd name="T16" fmla="*/ 55 w 233"/>
                <a:gd name="T17" fmla="*/ 159 h 417"/>
                <a:gd name="T18" fmla="*/ 36 w 233"/>
                <a:gd name="T19" fmla="*/ 155 h 417"/>
                <a:gd name="T20" fmla="*/ 23 w 233"/>
                <a:gd name="T21" fmla="*/ 150 h 417"/>
                <a:gd name="T22" fmla="*/ 1 w 233"/>
                <a:gd name="T23" fmla="*/ 129 h 417"/>
                <a:gd name="T24" fmla="*/ 0 w 233"/>
                <a:gd name="T25" fmla="*/ 110 h 417"/>
                <a:gd name="T26" fmla="*/ 19 w 233"/>
                <a:gd name="T27" fmla="*/ 94 h 417"/>
                <a:gd name="T28" fmla="*/ 65 w 233"/>
                <a:gd name="T29" fmla="*/ 46 h 417"/>
                <a:gd name="T30" fmla="*/ 91 w 233"/>
                <a:gd name="T31" fmla="*/ 28 h 417"/>
                <a:gd name="T32" fmla="*/ 131 w 233"/>
                <a:gd name="T33" fmla="*/ 0 h 417"/>
                <a:gd name="T34" fmla="*/ 140 w 233"/>
                <a:gd name="T35" fmla="*/ 17 h 4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" h="417">
                  <a:moveTo>
                    <a:pt x="204" y="42"/>
                  </a:moveTo>
                  <a:lnTo>
                    <a:pt x="126" y="122"/>
                  </a:lnTo>
                  <a:lnTo>
                    <a:pt x="58" y="247"/>
                  </a:lnTo>
                  <a:lnTo>
                    <a:pt x="35" y="313"/>
                  </a:lnTo>
                  <a:lnTo>
                    <a:pt x="75" y="351"/>
                  </a:lnTo>
                  <a:lnTo>
                    <a:pt x="201" y="345"/>
                  </a:lnTo>
                  <a:lnTo>
                    <a:pt x="233" y="397"/>
                  </a:lnTo>
                  <a:lnTo>
                    <a:pt x="149" y="417"/>
                  </a:lnTo>
                  <a:lnTo>
                    <a:pt x="79" y="411"/>
                  </a:lnTo>
                  <a:lnTo>
                    <a:pt x="53" y="402"/>
                  </a:lnTo>
                  <a:lnTo>
                    <a:pt x="34" y="386"/>
                  </a:lnTo>
                  <a:lnTo>
                    <a:pt x="1" y="333"/>
                  </a:lnTo>
                  <a:lnTo>
                    <a:pt x="0" y="285"/>
                  </a:lnTo>
                  <a:lnTo>
                    <a:pt x="28" y="242"/>
                  </a:lnTo>
                  <a:lnTo>
                    <a:pt x="95" y="118"/>
                  </a:lnTo>
                  <a:lnTo>
                    <a:pt x="133" y="72"/>
                  </a:lnTo>
                  <a:lnTo>
                    <a:pt x="191" y="0"/>
                  </a:lnTo>
                  <a:lnTo>
                    <a:pt x="204" y="4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48"/>
            <p:cNvSpPr>
              <a:spLocks noChangeAspect="1"/>
            </p:cNvSpPr>
            <p:nvPr/>
          </p:nvSpPr>
          <p:spPr bwMode="auto">
            <a:xfrm rot="-87440">
              <a:off x="4503" y="1270"/>
              <a:ext cx="45" cy="31"/>
            </a:xfrm>
            <a:custGeom>
              <a:avLst/>
              <a:gdLst>
                <a:gd name="T0" fmla="*/ 27 w 53"/>
                <a:gd name="T1" fmla="*/ 2 h 44"/>
                <a:gd name="T2" fmla="*/ 20 w 53"/>
                <a:gd name="T3" fmla="*/ 1 h 44"/>
                <a:gd name="T4" fmla="*/ 12 w 53"/>
                <a:gd name="T5" fmla="*/ 0 h 44"/>
                <a:gd name="T6" fmla="*/ 6 w 53"/>
                <a:gd name="T7" fmla="*/ 1 h 44"/>
                <a:gd name="T8" fmla="*/ 3 w 53"/>
                <a:gd name="T9" fmla="*/ 4 h 44"/>
                <a:gd name="T10" fmla="*/ 0 w 53"/>
                <a:gd name="T11" fmla="*/ 6 h 44"/>
                <a:gd name="T12" fmla="*/ 2 w 53"/>
                <a:gd name="T13" fmla="*/ 1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4">
                  <a:moveTo>
                    <a:pt x="53" y="9"/>
                  </a:moveTo>
                  <a:lnTo>
                    <a:pt x="39" y="2"/>
                  </a:lnTo>
                  <a:lnTo>
                    <a:pt x="23" y="0"/>
                  </a:lnTo>
                  <a:lnTo>
                    <a:pt x="12" y="4"/>
                  </a:lnTo>
                  <a:lnTo>
                    <a:pt x="5" y="14"/>
                  </a:lnTo>
                  <a:lnTo>
                    <a:pt x="0" y="27"/>
                  </a:lnTo>
                  <a:lnTo>
                    <a:pt x="2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49"/>
            <p:cNvSpPr>
              <a:spLocks noChangeAspect="1"/>
            </p:cNvSpPr>
            <p:nvPr/>
          </p:nvSpPr>
          <p:spPr bwMode="auto">
            <a:xfrm rot="-87440">
              <a:off x="4503" y="1533"/>
              <a:ext cx="45" cy="31"/>
            </a:xfrm>
            <a:custGeom>
              <a:avLst/>
              <a:gdLst>
                <a:gd name="T0" fmla="*/ 0 w 60"/>
                <a:gd name="T1" fmla="*/ 0 h 62"/>
                <a:gd name="T2" fmla="*/ 3 w 60"/>
                <a:gd name="T3" fmla="*/ 2 h 62"/>
                <a:gd name="T4" fmla="*/ 7 w 60"/>
                <a:gd name="T5" fmla="*/ 3 h 62"/>
                <a:gd name="T6" fmla="*/ 13 w 60"/>
                <a:gd name="T7" fmla="*/ 4 h 62"/>
                <a:gd name="T8" fmla="*/ 20 w 60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2">
                  <a:moveTo>
                    <a:pt x="0" y="0"/>
                  </a:moveTo>
                  <a:lnTo>
                    <a:pt x="9" y="23"/>
                  </a:lnTo>
                  <a:lnTo>
                    <a:pt x="21" y="39"/>
                  </a:lnTo>
                  <a:lnTo>
                    <a:pt x="39" y="53"/>
                  </a:lnTo>
                  <a:lnTo>
                    <a:pt x="60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50"/>
            <p:cNvSpPr>
              <a:spLocks/>
            </p:cNvSpPr>
            <p:nvPr/>
          </p:nvSpPr>
          <p:spPr bwMode="auto">
            <a:xfrm flipH="1">
              <a:off x="4435" y="1115"/>
              <a:ext cx="278" cy="304"/>
            </a:xfrm>
            <a:custGeom>
              <a:avLst/>
              <a:gdLst>
                <a:gd name="T0" fmla="*/ 0 w 28"/>
                <a:gd name="T1" fmla="*/ 16340 h 32"/>
                <a:gd name="T2" fmla="*/ 106663 w 28"/>
                <a:gd name="T3" fmla="*/ 73739 h 32"/>
                <a:gd name="T4" fmla="*/ 223174 w 28"/>
                <a:gd name="T5" fmla="*/ 138900 h 32"/>
                <a:gd name="T6" fmla="*/ 242694 w 28"/>
                <a:gd name="T7" fmla="*/ 179237 h 32"/>
                <a:gd name="T8" fmla="*/ 223174 w 28"/>
                <a:gd name="T9" fmla="*/ 211822 h 32"/>
                <a:gd name="T10" fmla="*/ 155650 w 28"/>
                <a:gd name="T11" fmla="*/ 228067 h 32"/>
                <a:gd name="T12" fmla="*/ 96903 w 28"/>
                <a:gd name="T13" fmla="*/ 220391 h 32"/>
                <a:gd name="T14" fmla="*/ 77284 w 28"/>
                <a:gd name="T15" fmla="*/ 260642 h 32"/>
                <a:gd name="T16" fmla="*/ 145791 w 28"/>
                <a:gd name="T17" fmla="*/ 260642 h 32"/>
                <a:gd name="T18" fmla="*/ 232934 w 28"/>
                <a:gd name="T19" fmla="*/ 244397 h 32"/>
                <a:gd name="T20" fmla="*/ 262313 w 28"/>
                <a:gd name="T21" fmla="*/ 220391 h 32"/>
                <a:gd name="T22" fmla="*/ 262313 w 28"/>
                <a:gd name="T23" fmla="*/ 204060 h 32"/>
                <a:gd name="T24" fmla="*/ 272073 w 28"/>
                <a:gd name="T25" fmla="*/ 162906 h 32"/>
                <a:gd name="T26" fmla="*/ 242694 w 28"/>
                <a:gd name="T27" fmla="*/ 130321 h 32"/>
                <a:gd name="T28" fmla="*/ 204548 w 28"/>
                <a:gd name="T29" fmla="*/ 97746 h 32"/>
                <a:gd name="T30" fmla="*/ 126282 w 28"/>
                <a:gd name="T31" fmla="*/ 57494 h 32"/>
                <a:gd name="T32" fmla="*/ 58747 w 28"/>
                <a:gd name="T33" fmla="*/ 24909 h 32"/>
                <a:gd name="T34" fmla="*/ 9760 w 28"/>
                <a:gd name="T35" fmla="*/ 0 h 32"/>
                <a:gd name="T36" fmla="*/ 0 w 28"/>
                <a:gd name="T37" fmla="*/ 1634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32">
                  <a:moveTo>
                    <a:pt x="0" y="2"/>
                  </a:moveTo>
                  <a:lnTo>
                    <a:pt x="11" y="9"/>
                  </a:lnTo>
                  <a:lnTo>
                    <a:pt x="23" y="17"/>
                  </a:lnTo>
                  <a:lnTo>
                    <a:pt x="25" y="22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10" y="27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4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8" y="20"/>
                  </a:lnTo>
                  <a:lnTo>
                    <a:pt x="25" y="16"/>
                  </a:lnTo>
                  <a:lnTo>
                    <a:pt x="21" y="12"/>
                  </a:lnTo>
                  <a:lnTo>
                    <a:pt x="13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6" name="Group 351"/>
            <p:cNvGrpSpPr>
              <a:grpSpLocks/>
            </p:cNvGrpSpPr>
            <p:nvPr/>
          </p:nvGrpSpPr>
          <p:grpSpPr bwMode="auto">
            <a:xfrm>
              <a:off x="4537" y="589"/>
              <a:ext cx="647" cy="1114"/>
              <a:chOff x="4537" y="589"/>
              <a:chExt cx="647" cy="1114"/>
            </a:xfrm>
          </p:grpSpPr>
          <p:sp>
            <p:nvSpPr>
              <p:cNvPr id="47" name="Freeform 352"/>
              <p:cNvSpPr>
                <a:spLocks noChangeAspect="1"/>
              </p:cNvSpPr>
              <p:nvPr/>
            </p:nvSpPr>
            <p:spPr bwMode="auto">
              <a:xfrm rot="-87440">
                <a:off x="4594" y="589"/>
                <a:ext cx="533" cy="237"/>
              </a:xfrm>
              <a:custGeom>
                <a:avLst/>
                <a:gdLst>
                  <a:gd name="T0" fmla="*/ 31 w 689"/>
                  <a:gd name="T1" fmla="*/ 30 h 408"/>
                  <a:gd name="T2" fmla="*/ 6 w 689"/>
                  <a:gd name="T3" fmla="*/ 34 h 408"/>
                  <a:gd name="T4" fmla="*/ 2 w 689"/>
                  <a:gd name="T5" fmla="*/ 35 h 408"/>
                  <a:gd name="T6" fmla="*/ 0 w 689"/>
                  <a:gd name="T7" fmla="*/ 37 h 408"/>
                  <a:gd name="T8" fmla="*/ 2 w 689"/>
                  <a:gd name="T9" fmla="*/ 39 h 408"/>
                  <a:gd name="T10" fmla="*/ 6 w 689"/>
                  <a:gd name="T11" fmla="*/ 41 h 408"/>
                  <a:gd name="T12" fmla="*/ 12 w 689"/>
                  <a:gd name="T13" fmla="*/ 42 h 408"/>
                  <a:gd name="T14" fmla="*/ 36 w 689"/>
                  <a:gd name="T15" fmla="*/ 42 h 408"/>
                  <a:gd name="T16" fmla="*/ 36 w 689"/>
                  <a:gd name="T17" fmla="*/ 40 h 408"/>
                  <a:gd name="T18" fmla="*/ 38 w 689"/>
                  <a:gd name="T19" fmla="*/ 38 h 408"/>
                  <a:gd name="T20" fmla="*/ 42 w 689"/>
                  <a:gd name="T21" fmla="*/ 35 h 408"/>
                  <a:gd name="T22" fmla="*/ 48 w 689"/>
                  <a:gd name="T23" fmla="*/ 34 h 408"/>
                  <a:gd name="T24" fmla="*/ 83 w 689"/>
                  <a:gd name="T25" fmla="*/ 35 h 408"/>
                  <a:gd name="T26" fmla="*/ 118 w 689"/>
                  <a:gd name="T27" fmla="*/ 36 h 408"/>
                  <a:gd name="T28" fmla="*/ 152 w 689"/>
                  <a:gd name="T29" fmla="*/ 39 h 408"/>
                  <a:gd name="T30" fmla="*/ 186 w 689"/>
                  <a:gd name="T31" fmla="*/ 42 h 408"/>
                  <a:gd name="T32" fmla="*/ 226 w 689"/>
                  <a:gd name="T33" fmla="*/ 46 h 408"/>
                  <a:gd name="T34" fmla="*/ 234 w 689"/>
                  <a:gd name="T35" fmla="*/ 43 h 408"/>
                  <a:gd name="T36" fmla="*/ 239 w 689"/>
                  <a:gd name="T37" fmla="*/ 40 h 408"/>
                  <a:gd name="T38" fmla="*/ 244 w 689"/>
                  <a:gd name="T39" fmla="*/ 35 h 408"/>
                  <a:gd name="T40" fmla="*/ 247 w 689"/>
                  <a:gd name="T41" fmla="*/ 31 h 408"/>
                  <a:gd name="T42" fmla="*/ 246 w 689"/>
                  <a:gd name="T43" fmla="*/ 27 h 408"/>
                  <a:gd name="T44" fmla="*/ 242 w 689"/>
                  <a:gd name="T45" fmla="*/ 23 h 408"/>
                  <a:gd name="T46" fmla="*/ 237 w 689"/>
                  <a:gd name="T47" fmla="*/ 20 h 408"/>
                  <a:gd name="T48" fmla="*/ 229 w 689"/>
                  <a:gd name="T49" fmla="*/ 16 h 408"/>
                  <a:gd name="T50" fmla="*/ 218 w 689"/>
                  <a:gd name="T51" fmla="*/ 13 h 408"/>
                  <a:gd name="T52" fmla="*/ 205 w 689"/>
                  <a:gd name="T53" fmla="*/ 9 h 408"/>
                  <a:gd name="T54" fmla="*/ 188 w 689"/>
                  <a:gd name="T55" fmla="*/ 6 h 408"/>
                  <a:gd name="T56" fmla="*/ 170 w 689"/>
                  <a:gd name="T57" fmla="*/ 3 h 408"/>
                  <a:gd name="T58" fmla="*/ 152 w 689"/>
                  <a:gd name="T59" fmla="*/ 1 h 408"/>
                  <a:gd name="T60" fmla="*/ 132 w 689"/>
                  <a:gd name="T61" fmla="*/ 1 h 408"/>
                  <a:gd name="T62" fmla="*/ 113 w 689"/>
                  <a:gd name="T63" fmla="*/ 0 h 408"/>
                  <a:gd name="T64" fmla="*/ 93 w 689"/>
                  <a:gd name="T65" fmla="*/ 1 h 408"/>
                  <a:gd name="T66" fmla="*/ 74 w 689"/>
                  <a:gd name="T67" fmla="*/ 2 h 408"/>
                  <a:gd name="T68" fmla="*/ 56 w 689"/>
                  <a:gd name="T69" fmla="*/ 5 h 408"/>
                  <a:gd name="T70" fmla="*/ 46 w 689"/>
                  <a:gd name="T71" fmla="*/ 7 h 408"/>
                  <a:gd name="T72" fmla="*/ 39 w 689"/>
                  <a:gd name="T73" fmla="*/ 9 h 408"/>
                  <a:gd name="T74" fmla="*/ 34 w 689"/>
                  <a:gd name="T75" fmla="*/ 12 h 408"/>
                  <a:gd name="T76" fmla="*/ 32 w 689"/>
                  <a:gd name="T77" fmla="*/ 16 h 408"/>
                  <a:gd name="T78" fmla="*/ 31 w 689"/>
                  <a:gd name="T79" fmla="*/ 20 h 408"/>
                  <a:gd name="T80" fmla="*/ 31 w 689"/>
                  <a:gd name="T81" fmla="*/ 30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9" h="408">
                    <a:moveTo>
                      <a:pt x="86" y="258"/>
                    </a:moveTo>
                    <a:lnTo>
                      <a:pt x="17" y="295"/>
                    </a:lnTo>
                    <a:lnTo>
                      <a:pt x="5" y="306"/>
                    </a:lnTo>
                    <a:lnTo>
                      <a:pt x="0" y="323"/>
                    </a:lnTo>
                    <a:lnTo>
                      <a:pt x="5" y="341"/>
                    </a:lnTo>
                    <a:lnTo>
                      <a:pt x="17" y="360"/>
                    </a:lnTo>
                    <a:lnTo>
                      <a:pt x="35" y="371"/>
                    </a:lnTo>
                    <a:lnTo>
                      <a:pt x="100" y="371"/>
                    </a:lnTo>
                    <a:lnTo>
                      <a:pt x="98" y="350"/>
                    </a:lnTo>
                    <a:lnTo>
                      <a:pt x="105" y="330"/>
                    </a:lnTo>
                    <a:lnTo>
                      <a:pt x="116" y="311"/>
                    </a:lnTo>
                    <a:lnTo>
                      <a:pt x="135" y="299"/>
                    </a:lnTo>
                    <a:lnTo>
                      <a:pt x="232" y="304"/>
                    </a:lnTo>
                    <a:lnTo>
                      <a:pt x="330" y="318"/>
                    </a:lnTo>
                    <a:lnTo>
                      <a:pt x="425" y="341"/>
                    </a:lnTo>
                    <a:lnTo>
                      <a:pt x="518" y="374"/>
                    </a:lnTo>
                    <a:lnTo>
                      <a:pt x="631" y="408"/>
                    </a:lnTo>
                    <a:lnTo>
                      <a:pt x="652" y="378"/>
                    </a:lnTo>
                    <a:lnTo>
                      <a:pt x="668" y="346"/>
                    </a:lnTo>
                    <a:lnTo>
                      <a:pt x="682" y="311"/>
                    </a:lnTo>
                    <a:lnTo>
                      <a:pt x="689" y="276"/>
                    </a:lnTo>
                    <a:lnTo>
                      <a:pt x="687" y="239"/>
                    </a:lnTo>
                    <a:lnTo>
                      <a:pt x="675" y="204"/>
                    </a:lnTo>
                    <a:lnTo>
                      <a:pt x="661" y="172"/>
                    </a:lnTo>
                    <a:lnTo>
                      <a:pt x="638" y="144"/>
                    </a:lnTo>
                    <a:lnTo>
                      <a:pt x="610" y="119"/>
                    </a:lnTo>
                    <a:lnTo>
                      <a:pt x="571" y="81"/>
                    </a:lnTo>
                    <a:lnTo>
                      <a:pt x="525" y="51"/>
                    </a:lnTo>
                    <a:lnTo>
                      <a:pt x="476" y="28"/>
                    </a:lnTo>
                    <a:lnTo>
                      <a:pt x="423" y="12"/>
                    </a:lnTo>
                    <a:lnTo>
                      <a:pt x="369" y="3"/>
                    </a:lnTo>
                    <a:lnTo>
                      <a:pt x="316" y="0"/>
                    </a:lnTo>
                    <a:lnTo>
                      <a:pt x="260" y="7"/>
                    </a:lnTo>
                    <a:lnTo>
                      <a:pt x="207" y="21"/>
                    </a:lnTo>
                    <a:lnTo>
                      <a:pt x="156" y="42"/>
                    </a:lnTo>
                    <a:lnTo>
                      <a:pt x="130" y="61"/>
                    </a:lnTo>
                    <a:lnTo>
                      <a:pt x="109" y="84"/>
                    </a:lnTo>
                    <a:lnTo>
                      <a:pt x="96" y="109"/>
                    </a:lnTo>
                    <a:lnTo>
                      <a:pt x="89" y="139"/>
                    </a:lnTo>
                    <a:lnTo>
                      <a:pt x="86" y="172"/>
                    </a:lnTo>
                    <a:lnTo>
                      <a:pt x="86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353"/>
              <p:cNvSpPr>
                <a:spLocks noChangeAspect="1"/>
              </p:cNvSpPr>
              <p:nvPr/>
            </p:nvSpPr>
            <p:spPr bwMode="auto">
              <a:xfrm rot="-87440">
                <a:off x="4600" y="764"/>
                <a:ext cx="113" cy="42"/>
              </a:xfrm>
              <a:custGeom>
                <a:avLst/>
                <a:gdLst>
                  <a:gd name="T0" fmla="*/ 0 w 142"/>
                  <a:gd name="T1" fmla="*/ 21 h 53"/>
                  <a:gd name="T2" fmla="*/ 2 w 142"/>
                  <a:gd name="T3" fmla="*/ 13 h 53"/>
                  <a:gd name="T4" fmla="*/ 7 w 142"/>
                  <a:gd name="T5" fmla="*/ 7 h 53"/>
                  <a:gd name="T6" fmla="*/ 13 w 142"/>
                  <a:gd name="T7" fmla="*/ 2 h 53"/>
                  <a:gd name="T8" fmla="*/ 20 w 142"/>
                  <a:gd name="T9" fmla="*/ 0 h 53"/>
                  <a:gd name="T10" fmla="*/ 29 w 142"/>
                  <a:gd name="T11" fmla="*/ 2 h 53"/>
                  <a:gd name="T12" fmla="*/ 57 w 142"/>
                  <a:gd name="T13" fmla="*/ 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53">
                    <a:moveTo>
                      <a:pt x="0" y="53"/>
                    </a:moveTo>
                    <a:lnTo>
                      <a:pt x="5" y="34"/>
                    </a:lnTo>
                    <a:lnTo>
                      <a:pt x="17" y="18"/>
                    </a:lnTo>
                    <a:lnTo>
                      <a:pt x="31" y="6"/>
                    </a:lnTo>
                    <a:lnTo>
                      <a:pt x="49" y="0"/>
                    </a:lnTo>
                    <a:lnTo>
                      <a:pt x="70" y="2"/>
                    </a:lnTo>
                    <a:lnTo>
                      <a:pt x="14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354"/>
              <p:cNvSpPr>
                <a:spLocks noChangeAspect="1"/>
              </p:cNvSpPr>
              <p:nvPr/>
            </p:nvSpPr>
            <p:spPr bwMode="auto">
              <a:xfrm rot="-87440">
                <a:off x="4673" y="718"/>
                <a:ext cx="318" cy="72"/>
              </a:xfrm>
              <a:custGeom>
                <a:avLst/>
                <a:gdLst>
                  <a:gd name="T0" fmla="*/ 0 w 420"/>
                  <a:gd name="T1" fmla="*/ 3 h 125"/>
                  <a:gd name="T2" fmla="*/ 16 w 420"/>
                  <a:gd name="T3" fmla="*/ 1 h 125"/>
                  <a:gd name="T4" fmla="*/ 32 w 420"/>
                  <a:gd name="T5" fmla="*/ 1 h 125"/>
                  <a:gd name="T6" fmla="*/ 49 w 420"/>
                  <a:gd name="T7" fmla="*/ 0 h 125"/>
                  <a:gd name="T8" fmla="*/ 65 w 420"/>
                  <a:gd name="T9" fmla="*/ 1 h 125"/>
                  <a:gd name="T10" fmla="*/ 86 w 420"/>
                  <a:gd name="T11" fmla="*/ 3 h 125"/>
                  <a:gd name="T12" fmla="*/ 104 w 420"/>
                  <a:gd name="T13" fmla="*/ 6 h 125"/>
                  <a:gd name="T14" fmla="*/ 122 w 420"/>
                  <a:gd name="T15" fmla="*/ 9 h 125"/>
                  <a:gd name="T16" fmla="*/ 138 w 420"/>
                  <a:gd name="T17" fmla="*/ 14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0" h="125">
                    <a:moveTo>
                      <a:pt x="0" y="30"/>
                    </a:moveTo>
                    <a:lnTo>
                      <a:pt x="49" y="13"/>
                    </a:lnTo>
                    <a:lnTo>
                      <a:pt x="98" y="2"/>
                    </a:lnTo>
                    <a:lnTo>
                      <a:pt x="149" y="0"/>
                    </a:lnTo>
                    <a:lnTo>
                      <a:pt x="200" y="7"/>
                    </a:lnTo>
                    <a:lnTo>
                      <a:pt x="260" y="25"/>
                    </a:lnTo>
                    <a:lnTo>
                      <a:pt x="318" y="51"/>
                    </a:lnTo>
                    <a:lnTo>
                      <a:pt x="371" y="85"/>
                    </a:lnTo>
                    <a:lnTo>
                      <a:pt x="420" y="1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355"/>
              <p:cNvSpPr>
                <a:spLocks noChangeAspect="1"/>
              </p:cNvSpPr>
              <p:nvPr/>
            </p:nvSpPr>
            <p:spPr bwMode="auto">
              <a:xfrm rot="-87440">
                <a:off x="4713" y="610"/>
                <a:ext cx="28" cy="118"/>
              </a:xfrm>
              <a:custGeom>
                <a:avLst/>
                <a:gdLst>
                  <a:gd name="T0" fmla="*/ 7 w 44"/>
                  <a:gd name="T1" fmla="*/ 0 h 211"/>
                  <a:gd name="T2" fmla="*/ 4 w 44"/>
                  <a:gd name="T3" fmla="*/ 3 h 211"/>
                  <a:gd name="T4" fmla="*/ 2 w 44"/>
                  <a:gd name="T5" fmla="*/ 6 h 211"/>
                  <a:gd name="T6" fmla="*/ 0 w 44"/>
                  <a:gd name="T7" fmla="*/ 9 h 211"/>
                  <a:gd name="T8" fmla="*/ 0 w 44"/>
                  <a:gd name="T9" fmla="*/ 12 h 211"/>
                  <a:gd name="T10" fmla="*/ 0 w 44"/>
                  <a:gd name="T11" fmla="*/ 21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11">
                    <a:moveTo>
                      <a:pt x="44" y="0"/>
                    </a:moveTo>
                    <a:lnTo>
                      <a:pt x="23" y="28"/>
                    </a:lnTo>
                    <a:lnTo>
                      <a:pt x="9" y="58"/>
                    </a:lnTo>
                    <a:lnTo>
                      <a:pt x="0" y="91"/>
                    </a:lnTo>
                    <a:lnTo>
                      <a:pt x="0" y="123"/>
                    </a:lnTo>
                    <a:lnTo>
                      <a:pt x="0" y="2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356"/>
              <p:cNvSpPr>
                <a:spLocks noChangeAspect="1"/>
              </p:cNvSpPr>
              <p:nvPr/>
            </p:nvSpPr>
            <p:spPr bwMode="auto">
              <a:xfrm rot="-87440">
                <a:off x="4872" y="630"/>
                <a:ext cx="147" cy="98"/>
              </a:xfrm>
              <a:custGeom>
                <a:avLst/>
                <a:gdLst>
                  <a:gd name="T0" fmla="*/ 60 w 199"/>
                  <a:gd name="T1" fmla="*/ 0 h 184"/>
                  <a:gd name="T2" fmla="*/ 47 w 199"/>
                  <a:gd name="T3" fmla="*/ 1 h 184"/>
                  <a:gd name="T4" fmla="*/ 36 w 199"/>
                  <a:gd name="T5" fmla="*/ 2 h 184"/>
                  <a:gd name="T6" fmla="*/ 27 w 199"/>
                  <a:gd name="T7" fmla="*/ 3 h 184"/>
                  <a:gd name="T8" fmla="*/ 19 w 199"/>
                  <a:gd name="T9" fmla="*/ 5 h 184"/>
                  <a:gd name="T10" fmla="*/ 13 w 199"/>
                  <a:gd name="T11" fmla="*/ 8 h 184"/>
                  <a:gd name="T12" fmla="*/ 0 w 199"/>
                  <a:gd name="T13" fmla="*/ 15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184">
                    <a:moveTo>
                      <a:pt x="199" y="0"/>
                    </a:moveTo>
                    <a:lnTo>
                      <a:pt x="160" y="5"/>
                    </a:lnTo>
                    <a:lnTo>
                      <a:pt x="123" y="17"/>
                    </a:lnTo>
                    <a:lnTo>
                      <a:pt x="90" y="38"/>
                    </a:lnTo>
                    <a:lnTo>
                      <a:pt x="63" y="65"/>
                    </a:lnTo>
                    <a:lnTo>
                      <a:pt x="42" y="98"/>
                    </a:lnTo>
                    <a:lnTo>
                      <a:pt x="0" y="1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357"/>
              <p:cNvSpPr>
                <a:spLocks noChangeAspect="1"/>
              </p:cNvSpPr>
              <p:nvPr/>
            </p:nvSpPr>
            <p:spPr bwMode="auto">
              <a:xfrm rot="-87440">
                <a:off x="4736" y="630"/>
                <a:ext cx="227" cy="26"/>
              </a:xfrm>
              <a:custGeom>
                <a:avLst/>
                <a:gdLst>
                  <a:gd name="T0" fmla="*/ 0 w 292"/>
                  <a:gd name="T1" fmla="*/ 1 h 54"/>
                  <a:gd name="T2" fmla="*/ 17 w 292"/>
                  <a:gd name="T3" fmla="*/ 0 h 54"/>
                  <a:gd name="T4" fmla="*/ 34 w 292"/>
                  <a:gd name="T5" fmla="*/ 0 h 54"/>
                  <a:gd name="T6" fmla="*/ 51 w 292"/>
                  <a:gd name="T7" fmla="*/ 0 h 54"/>
                  <a:gd name="T8" fmla="*/ 68 w 292"/>
                  <a:gd name="T9" fmla="*/ 0 h 54"/>
                  <a:gd name="T10" fmla="*/ 83 w 292"/>
                  <a:gd name="T11" fmla="*/ 1 h 54"/>
                  <a:gd name="T12" fmla="*/ 107 w 292"/>
                  <a:gd name="T13" fmla="*/ 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" h="54">
                    <a:moveTo>
                      <a:pt x="0" y="19"/>
                    </a:moveTo>
                    <a:lnTo>
                      <a:pt x="46" y="5"/>
                    </a:lnTo>
                    <a:lnTo>
                      <a:pt x="93" y="0"/>
                    </a:lnTo>
                    <a:lnTo>
                      <a:pt x="139" y="0"/>
                    </a:lnTo>
                    <a:lnTo>
                      <a:pt x="185" y="10"/>
                    </a:lnTo>
                    <a:lnTo>
                      <a:pt x="227" y="26"/>
                    </a:lnTo>
                    <a:lnTo>
                      <a:pt x="29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358"/>
              <p:cNvSpPr>
                <a:spLocks noChangeAspect="1"/>
              </p:cNvSpPr>
              <p:nvPr/>
            </p:nvSpPr>
            <p:spPr bwMode="auto">
              <a:xfrm rot="-87440">
                <a:off x="4912" y="697"/>
                <a:ext cx="215" cy="88"/>
              </a:xfrm>
              <a:custGeom>
                <a:avLst/>
                <a:gdLst>
                  <a:gd name="T0" fmla="*/ 0 w 274"/>
                  <a:gd name="T1" fmla="*/ 0 h 142"/>
                  <a:gd name="T2" fmla="*/ 35 w 274"/>
                  <a:gd name="T3" fmla="*/ 7 h 142"/>
                  <a:gd name="T4" fmla="*/ 67 w 274"/>
                  <a:gd name="T5" fmla="*/ 15 h 142"/>
                  <a:gd name="T6" fmla="*/ 104 w 274"/>
                  <a:gd name="T7" fmla="*/ 21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" h="142">
                    <a:moveTo>
                      <a:pt x="0" y="0"/>
                    </a:moveTo>
                    <a:lnTo>
                      <a:pt x="91" y="51"/>
                    </a:lnTo>
                    <a:lnTo>
                      <a:pt x="176" y="107"/>
                    </a:lnTo>
                    <a:lnTo>
                      <a:pt x="274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359"/>
              <p:cNvSpPr>
                <a:spLocks noChangeAspect="1"/>
              </p:cNvSpPr>
              <p:nvPr/>
            </p:nvSpPr>
            <p:spPr bwMode="auto">
              <a:xfrm rot="-87440">
                <a:off x="4656" y="764"/>
                <a:ext cx="528" cy="351"/>
              </a:xfrm>
              <a:custGeom>
                <a:avLst/>
                <a:gdLst>
                  <a:gd name="T0" fmla="*/ 24 w 674"/>
                  <a:gd name="T1" fmla="*/ 3 h 590"/>
                  <a:gd name="T2" fmla="*/ 19 w 674"/>
                  <a:gd name="T3" fmla="*/ 11 h 590"/>
                  <a:gd name="T4" fmla="*/ 13 w 674"/>
                  <a:gd name="T5" fmla="*/ 16 h 590"/>
                  <a:gd name="T6" fmla="*/ 2 w 674"/>
                  <a:gd name="T7" fmla="*/ 22 h 590"/>
                  <a:gd name="T8" fmla="*/ 2 w 674"/>
                  <a:gd name="T9" fmla="*/ 29 h 590"/>
                  <a:gd name="T10" fmla="*/ 15 w 674"/>
                  <a:gd name="T11" fmla="*/ 35 h 590"/>
                  <a:gd name="T12" fmla="*/ 24 w 674"/>
                  <a:gd name="T13" fmla="*/ 40 h 590"/>
                  <a:gd name="T14" fmla="*/ 27 w 674"/>
                  <a:gd name="T15" fmla="*/ 48 h 590"/>
                  <a:gd name="T16" fmla="*/ 37 w 674"/>
                  <a:gd name="T17" fmla="*/ 54 h 590"/>
                  <a:gd name="T18" fmla="*/ 52 w 674"/>
                  <a:gd name="T19" fmla="*/ 59 h 590"/>
                  <a:gd name="T20" fmla="*/ 72 w 674"/>
                  <a:gd name="T21" fmla="*/ 61 h 590"/>
                  <a:gd name="T22" fmla="*/ 78 w 674"/>
                  <a:gd name="T23" fmla="*/ 72 h 590"/>
                  <a:gd name="T24" fmla="*/ 99 w 674"/>
                  <a:gd name="T25" fmla="*/ 74 h 590"/>
                  <a:gd name="T26" fmla="*/ 121 w 674"/>
                  <a:gd name="T27" fmla="*/ 73 h 590"/>
                  <a:gd name="T28" fmla="*/ 137 w 674"/>
                  <a:gd name="T29" fmla="*/ 68 h 590"/>
                  <a:gd name="T30" fmla="*/ 151 w 674"/>
                  <a:gd name="T31" fmla="*/ 58 h 590"/>
                  <a:gd name="T32" fmla="*/ 177 w 674"/>
                  <a:gd name="T33" fmla="*/ 49 h 590"/>
                  <a:gd name="T34" fmla="*/ 199 w 674"/>
                  <a:gd name="T35" fmla="*/ 45 h 590"/>
                  <a:gd name="T36" fmla="*/ 223 w 674"/>
                  <a:gd name="T37" fmla="*/ 43 h 590"/>
                  <a:gd name="T38" fmla="*/ 242 w 674"/>
                  <a:gd name="T39" fmla="*/ 37 h 590"/>
                  <a:gd name="T40" fmla="*/ 251 w 674"/>
                  <a:gd name="T41" fmla="*/ 29 h 590"/>
                  <a:gd name="T42" fmla="*/ 254 w 674"/>
                  <a:gd name="T43" fmla="*/ 22 h 590"/>
                  <a:gd name="T44" fmla="*/ 244 w 674"/>
                  <a:gd name="T45" fmla="*/ 16 h 590"/>
                  <a:gd name="T46" fmla="*/ 226 w 674"/>
                  <a:gd name="T47" fmla="*/ 14 h 590"/>
                  <a:gd name="T48" fmla="*/ 206 w 674"/>
                  <a:gd name="T49" fmla="*/ 15 h 590"/>
                  <a:gd name="T50" fmla="*/ 192 w 674"/>
                  <a:gd name="T51" fmla="*/ 25 h 590"/>
                  <a:gd name="T52" fmla="*/ 182 w 674"/>
                  <a:gd name="T53" fmla="*/ 21 h 590"/>
                  <a:gd name="T54" fmla="*/ 179 w 674"/>
                  <a:gd name="T55" fmla="*/ 13 h 590"/>
                  <a:gd name="T56" fmla="*/ 179 w 674"/>
                  <a:gd name="T57" fmla="*/ 10 h 590"/>
                  <a:gd name="T58" fmla="*/ 169 w 674"/>
                  <a:gd name="T59" fmla="*/ 7 h 590"/>
                  <a:gd name="T60" fmla="*/ 110 w 674"/>
                  <a:gd name="T61" fmla="*/ 2 h 590"/>
                  <a:gd name="T62" fmla="*/ 49 w 674"/>
                  <a:gd name="T63" fmla="*/ 0 h 5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74" h="590">
                    <a:moveTo>
                      <a:pt x="83" y="0"/>
                    </a:moveTo>
                    <a:lnTo>
                      <a:pt x="64" y="24"/>
                    </a:lnTo>
                    <a:lnTo>
                      <a:pt x="53" y="54"/>
                    </a:lnTo>
                    <a:lnTo>
                      <a:pt x="51" y="84"/>
                    </a:lnTo>
                    <a:lnTo>
                      <a:pt x="57" y="112"/>
                    </a:lnTo>
                    <a:lnTo>
                      <a:pt x="32" y="128"/>
                    </a:lnTo>
                    <a:lnTo>
                      <a:pt x="13" y="149"/>
                    </a:lnTo>
                    <a:lnTo>
                      <a:pt x="2" y="174"/>
                    </a:lnTo>
                    <a:lnTo>
                      <a:pt x="0" y="202"/>
                    </a:lnTo>
                    <a:lnTo>
                      <a:pt x="4" y="230"/>
                    </a:lnTo>
                    <a:lnTo>
                      <a:pt x="18" y="256"/>
                    </a:lnTo>
                    <a:lnTo>
                      <a:pt x="39" y="274"/>
                    </a:lnTo>
                    <a:lnTo>
                      <a:pt x="67" y="286"/>
                    </a:lnTo>
                    <a:lnTo>
                      <a:pt x="62" y="318"/>
                    </a:lnTo>
                    <a:lnTo>
                      <a:pt x="64" y="348"/>
                    </a:lnTo>
                    <a:lnTo>
                      <a:pt x="71" y="379"/>
                    </a:lnTo>
                    <a:lnTo>
                      <a:pt x="83" y="409"/>
                    </a:lnTo>
                    <a:lnTo>
                      <a:pt x="97" y="434"/>
                    </a:lnTo>
                    <a:lnTo>
                      <a:pt x="115" y="455"/>
                    </a:lnTo>
                    <a:lnTo>
                      <a:pt x="139" y="471"/>
                    </a:lnTo>
                    <a:lnTo>
                      <a:pt x="164" y="483"/>
                    </a:lnTo>
                    <a:lnTo>
                      <a:pt x="192" y="488"/>
                    </a:lnTo>
                    <a:lnTo>
                      <a:pt x="183" y="559"/>
                    </a:lnTo>
                    <a:lnTo>
                      <a:pt x="206" y="576"/>
                    </a:lnTo>
                    <a:lnTo>
                      <a:pt x="234" y="587"/>
                    </a:lnTo>
                    <a:lnTo>
                      <a:pt x="262" y="590"/>
                    </a:lnTo>
                    <a:lnTo>
                      <a:pt x="292" y="587"/>
                    </a:lnTo>
                    <a:lnTo>
                      <a:pt x="320" y="578"/>
                    </a:lnTo>
                    <a:lnTo>
                      <a:pt x="343" y="562"/>
                    </a:lnTo>
                    <a:lnTo>
                      <a:pt x="364" y="541"/>
                    </a:lnTo>
                    <a:lnTo>
                      <a:pt x="359" y="483"/>
                    </a:lnTo>
                    <a:lnTo>
                      <a:pt x="401" y="460"/>
                    </a:lnTo>
                    <a:lnTo>
                      <a:pt x="436" y="430"/>
                    </a:lnTo>
                    <a:lnTo>
                      <a:pt x="468" y="395"/>
                    </a:lnTo>
                    <a:lnTo>
                      <a:pt x="491" y="355"/>
                    </a:lnTo>
                    <a:lnTo>
                      <a:pt x="528" y="360"/>
                    </a:lnTo>
                    <a:lnTo>
                      <a:pt x="561" y="353"/>
                    </a:lnTo>
                    <a:lnTo>
                      <a:pt x="593" y="341"/>
                    </a:lnTo>
                    <a:lnTo>
                      <a:pt x="623" y="321"/>
                    </a:lnTo>
                    <a:lnTo>
                      <a:pt x="644" y="293"/>
                    </a:lnTo>
                    <a:lnTo>
                      <a:pt x="661" y="260"/>
                    </a:lnTo>
                    <a:lnTo>
                      <a:pt x="667" y="228"/>
                    </a:lnTo>
                    <a:lnTo>
                      <a:pt x="674" y="200"/>
                    </a:lnTo>
                    <a:lnTo>
                      <a:pt x="674" y="174"/>
                    </a:lnTo>
                    <a:lnTo>
                      <a:pt x="665" y="149"/>
                    </a:lnTo>
                    <a:lnTo>
                      <a:pt x="649" y="128"/>
                    </a:lnTo>
                    <a:lnTo>
                      <a:pt x="626" y="112"/>
                    </a:lnTo>
                    <a:lnTo>
                      <a:pt x="598" y="107"/>
                    </a:lnTo>
                    <a:lnTo>
                      <a:pt x="572" y="109"/>
                    </a:lnTo>
                    <a:lnTo>
                      <a:pt x="547" y="121"/>
                    </a:lnTo>
                    <a:lnTo>
                      <a:pt x="528" y="140"/>
                    </a:lnTo>
                    <a:lnTo>
                      <a:pt x="510" y="202"/>
                    </a:lnTo>
                    <a:lnTo>
                      <a:pt x="475" y="202"/>
                    </a:lnTo>
                    <a:lnTo>
                      <a:pt x="482" y="170"/>
                    </a:lnTo>
                    <a:lnTo>
                      <a:pt x="482" y="137"/>
                    </a:lnTo>
                    <a:lnTo>
                      <a:pt x="475" y="105"/>
                    </a:lnTo>
                    <a:lnTo>
                      <a:pt x="475" y="91"/>
                    </a:lnTo>
                    <a:lnTo>
                      <a:pt x="473" y="77"/>
                    </a:lnTo>
                    <a:lnTo>
                      <a:pt x="463" y="65"/>
                    </a:lnTo>
                    <a:lnTo>
                      <a:pt x="449" y="58"/>
                    </a:lnTo>
                    <a:lnTo>
                      <a:pt x="373" y="35"/>
                    </a:lnTo>
                    <a:lnTo>
                      <a:pt x="294" y="17"/>
                    </a:lnTo>
                    <a:lnTo>
                      <a:pt x="213" y="5"/>
                    </a:lnTo>
                    <a:lnTo>
                      <a:pt x="132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360"/>
              <p:cNvSpPr>
                <a:spLocks noChangeAspect="1"/>
              </p:cNvSpPr>
              <p:nvPr/>
            </p:nvSpPr>
            <p:spPr bwMode="auto">
              <a:xfrm rot="-87440">
                <a:off x="5059" y="873"/>
                <a:ext cx="68" cy="56"/>
              </a:xfrm>
              <a:custGeom>
                <a:avLst/>
                <a:gdLst>
                  <a:gd name="T0" fmla="*/ 5 w 88"/>
                  <a:gd name="T1" fmla="*/ 2 h 109"/>
                  <a:gd name="T2" fmla="*/ 11 w 88"/>
                  <a:gd name="T3" fmla="*/ 1 h 109"/>
                  <a:gd name="T4" fmla="*/ 17 w 88"/>
                  <a:gd name="T5" fmla="*/ 0 h 109"/>
                  <a:gd name="T6" fmla="*/ 23 w 88"/>
                  <a:gd name="T7" fmla="*/ 1 h 109"/>
                  <a:gd name="T8" fmla="*/ 28 w 88"/>
                  <a:gd name="T9" fmla="*/ 1 h 109"/>
                  <a:gd name="T10" fmla="*/ 32 w 88"/>
                  <a:gd name="T11" fmla="*/ 3 h 109"/>
                  <a:gd name="T12" fmla="*/ 32 w 88"/>
                  <a:gd name="T13" fmla="*/ 4 h 109"/>
                  <a:gd name="T14" fmla="*/ 29 w 88"/>
                  <a:gd name="T15" fmla="*/ 5 h 109"/>
                  <a:gd name="T16" fmla="*/ 26 w 88"/>
                  <a:gd name="T17" fmla="*/ 6 h 109"/>
                  <a:gd name="T18" fmla="*/ 20 w 88"/>
                  <a:gd name="T19" fmla="*/ 7 h 109"/>
                  <a:gd name="T20" fmla="*/ 13 w 88"/>
                  <a:gd name="T21" fmla="*/ 8 h 109"/>
                  <a:gd name="T22" fmla="*/ 7 w 88"/>
                  <a:gd name="T23" fmla="*/ 7 h 109"/>
                  <a:gd name="T24" fmla="*/ 2 w 88"/>
                  <a:gd name="T25" fmla="*/ 6 h 109"/>
                  <a:gd name="T26" fmla="*/ 0 w 88"/>
                  <a:gd name="T27" fmla="*/ 5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" h="109">
                    <a:moveTo>
                      <a:pt x="14" y="18"/>
                    </a:moveTo>
                    <a:lnTo>
                      <a:pt x="30" y="4"/>
                    </a:lnTo>
                    <a:lnTo>
                      <a:pt x="46" y="0"/>
                    </a:lnTo>
                    <a:lnTo>
                      <a:pt x="65" y="4"/>
                    </a:lnTo>
                    <a:lnTo>
                      <a:pt x="79" y="16"/>
                    </a:lnTo>
                    <a:lnTo>
                      <a:pt x="88" y="34"/>
                    </a:lnTo>
                    <a:lnTo>
                      <a:pt x="88" y="55"/>
                    </a:lnTo>
                    <a:lnTo>
                      <a:pt x="83" y="76"/>
                    </a:lnTo>
                    <a:lnTo>
                      <a:pt x="72" y="92"/>
                    </a:lnTo>
                    <a:lnTo>
                      <a:pt x="55" y="104"/>
                    </a:lnTo>
                    <a:lnTo>
                      <a:pt x="37" y="109"/>
                    </a:lnTo>
                    <a:lnTo>
                      <a:pt x="21" y="102"/>
                    </a:lnTo>
                    <a:lnTo>
                      <a:pt x="7" y="88"/>
                    </a:lnTo>
                    <a:lnTo>
                      <a:pt x="0" y="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361"/>
              <p:cNvSpPr>
                <a:spLocks noChangeAspect="1"/>
              </p:cNvSpPr>
              <p:nvPr/>
            </p:nvSpPr>
            <p:spPr bwMode="auto">
              <a:xfrm rot="-87440">
                <a:off x="4656" y="873"/>
                <a:ext cx="29" cy="31"/>
              </a:xfrm>
              <a:custGeom>
                <a:avLst/>
                <a:gdLst>
                  <a:gd name="T0" fmla="*/ 17 w 35"/>
                  <a:gd name="T1" fmla="*/ 1 h 60"/>
                  <a:gd name="T2" fmla="*/ 11 w 35"/>
                  <a:gd name="T3" fmla="*/ 0 h 60"/>
                  <a:gd name="T4" fmla="*/ 6 w 35"/>
                  <a:gd name="T5" fmla="*/ 1 h 60"/>
                  <a:gd name="T6" fmla="*/ 2 w 35"/>
                  <a:gd name="T7" fmla="*/ 1 h 60"/>
                  <a:gd name="T8" fmla="*/ 0 w 35"/>
                  <a:gd name="T9" fmla="*/ 2 h 60"/>
                  <a:gd name="T10" fmla="*/ 2 w 35"/>
                  <a:gd name="T11" fmla="*/ 3 h 60"/>
                  <a:gd name="T12" fmla="*/ 6 w 35"/>
                  <a:gd name="T13" fmla="*/ 4 h 60"/>
                  <a:gd name="T14" fmla="*/ 11 w 35"/>
                  <a:gd name="T15" fmla="*/ 4 h 60"/>
                  <a:gd name="T16" fmla="*/ 17 w 35"/>
                  <a:gd name="T17" fmla="*/ 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60">
                    <a:moveTo>
                      <a:pt x="35" y="2"/>
                    </a:moveTo>
                    <a:lnTo>
                      <a:pt x="23" y="0"/>
                    </a:lnTo>
                    <a:lnTo>
                      <a:pt x="12" y="4"/>
                    </a:lnTo>
                    <a:lnTo>
                      <a:pt x="2" y="14"/>
                    </a:lnTo>
                    <a:lnTo>
                      <a:pt x="0" y="30"/>
                    </a:lnTo>
                    <a:lnTo>
                      <a:pt x="2" y="44"/>
                    </a:lnTo>
                    <a:lnTo>
                      <a:pt x="12" y="55"/>
                    </a:lnTo>
                    <a:lnTo>
                      <a:pt x="23" y="60"/>
                    </a:lnTo>
                    <a:lnTo>
                      <a:pt x="35" y="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362"/>
              <p:cNvSpPr>
                <a:spLocks noChangeAspect="1"/>
              </p:cNvSpPr>
              <p:nvPr/>
            </p:nvSpPr>
            <p:spPr bwMode="auto">
              <a:xfrm rot="-87440">
                <a:off x="4679" y="852"/>
                <a:ext cx="6" cy="57"/>
              </a:xfrm>
              <a:custGeom>
                <a:avLst/>
                <a:gdLst>
                  <a:gd name="T0" fmla="*/ 162 w 2"/>
                  <a:gd name="T1" fmla="*/ 0 h 98"/>
                  <a:gd name="T2" fmla="*/ 162 w 2"/>
                  <a:gd name="T3" fmla="*/ 3 h 98"/>
                  <a:gd name="T4" fmla="*/ 162 w 2"/>
                  <a:gd name="T5" fmla="*/ 8 h 98"/>
                  <a:gd name="T6" fmla="*/ 0 w 2"/>
                  <a:gd name="T7" fmla="*/ 1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8">
                    <a:moveTo>
                      <a:pt x="2" y="0"/>
                    </a:moveTo>
                    <a:lnTo>
                      <a:pt x="2" y="33"/>
                    </a:lnTo>
                    <a:lnTo>
                      <a:pt x="2" y="65"/>
                    </a:lnTo>
                    <a:lnTo>
                      <a:pt x="0" y="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363"/>
              <p:cNvSpPr>
                <a:spLocks noChangeAspect="1"/>
              </p:cNvSpPr>
              <p:nvPr/>
            </p:nvSpPr>
            <p:spPr bwMode="auto">
              <a:xfrm rot="-87440">
                <a:off x="4690" y="888"/>
                <a:ext cx="108" cy="62"/>
              </a:xfrm>
              <a:custGeom>
                <a:avLst/>
                <a:gdLst>
                  <a:gd name="T0" fmla="*/ 56 w 134"/>
                  <a:gd name="T1" fmla="*/ 0 h 102"/>
                  <a:gd name="T2" fmla="*/ 52 w 134"/>
                  <a:gd name="T3" fmla="*/ 2 h 102"/>
                  <a:gd name="T4" fmla="*/ 39 w 134"/>
                  <a:gd name="T5" fmla="*/ 1 h 102"/>
                  <a:gd name="T6" fmla="*/ 23 w 134"/>
                  <a:gd name="T7" fmla="*/ 2 h 102"/>
                  <a:gd name="T8" fmla="*/ 9 w 134"/>
                  <a:gd name="T9" fmla="*/ 3 h 102"/>
                  <a:gd name="T10" fmla="*/ 3 w 134"/>
                  <a:gd name="T11" fmla="*/ 4 h 102"/>
                  <a:gd name="T12" fmla="*/ 0 w 134"/>
                  <a:gd name="T13" fmla="*/ 6 h 102"/>
                  <a:gd name="T14" fmla="*/ 0 w 134"/>
                  <a:gd name="T15" fmla="*/ 8 h 102"/>
                  <a:gd name="T16" fmla="*/ 3 w 134"/>
                  <a:gd name="T17" fmla="*/ 10 h 102"/>
                  <a:gd name="T18" fmla="*/ 9 w 134"/>
                  <a:gd name="T19" fmla="*/ 11 h 102"/>
                  <a:gd name="T20" fmla="*/ 31 w 134"/>
                  <a:gd name="T21" fmla="*/ 14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02">
                    <a:moveTo>
                      <a:pt x="134" y="0"/>
                    </a:moveTo>
                    <a:lnTo>
                      <a:pt x="125" y="14"/>
                    </a:lnTo>
                    <a:lnTo>
                      <a:pt x="90" y="12"/>
                    </a:lnTo>
                    <a:lnTo>
                      <a:pt x="53" y="16"/>
                    </a:lnTo>
                    <a:lnTo>
                      <a:pt x="21" y="25"/>
                    </a:lnTo>
                    <a:lnTo>
                      <a:pt x="7" y="32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7" y="72"/>
                    </a:lnTo>
                    <a:lnTo>
                      <a:pt x="21" y="79"/>
                    </a:lnTo>
                    <a:lnTo>
                      <a:pt x="72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364"/>
              <p:cNvSpPr>
                <a:spLocks noChangeAspect="1"/>
              </p:cNvSpPr>
              <p:nvPr/>
            </p:nvSpPr>
            <p:spPr bwMode="auto">
              <a:xfrm rot="-87440">
                <a:off x="4963" y="785"/>
                <a:ext cx="136" cy="98"/>
              </a:xfrm>
              <a:custGeom>
                <a:avLst/>
                <a:gdLst>
                  <a:gd name="T0" fmla="*/ 0 w 169"/>
                  <a:gd name="T1" fmla="*/ 0 h 158"/>
                  <a:gd name="T2" fmla="*/ 9 w 169"/>
                  <a:gd name="T3" fmla="*/ 1 h 158"/>
                  <a:gd name="T4" fmla="*/ 15 w 169"/>
                  <a:gd name="T5" fmla="*/ 3 h 158"/>
                  <a:gd name="T6" fmla="*/ 19 w 169"/>
                  <a:gd name="T7" fmla="*/ 6 h 158"/>
                  <a:gd name="T8" fmla="*/ 23 w 169"/>
                  <a:gd name="T9" fmla="*/ 12 h 158"/>
                  <a:gd name="T10" fmla="*/ 23 w 169"/>
                  <a:gd name="T11" fmla="*/ 17 h 158"/>
                  <a:gd name="T12" fmla="*/ 19 w 169"/>
                  <a:gd name="T13" fmla="*/ 22 h 158"/>
                  <a:gd name="T14" fmla="*/ 37 w 169"/>
                  <a:gd name="T15" fmla="*/ 24 h 158"/>
                  <a:gd name="T16" fmla="*/ 39 w 169"/>
                  <a:gd name="T17" fmla="*/ 19 h 158"/>
                  <a:gd name="T18" fmla="*/ 44 w 169"/>
                  <a:gd name="T19" fmla="*/ 16 h 158"/>
                  <a:gd name="T20" fmla="*/ 51 w 169"/>
                  <a:gd name="T21" fmla="*/ 12 h 158"/>
                  <a:gd name="T22" fmla="*/ 60 w 169"/>
                  <a:gd name="T23" fmla="*/ 9 h 158"/>
                  <a:gd name="T24" fmla="*/ 71 w 169"/>
                  <a:gd name="T25" fmla="*/ 7 h 158"/>
                  <a:gd name="T26" fmla="*/ 0 w 169"/>
                  <a:gd name="T27" fmla="*/ 0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158">
                    <a:moveTo>
                      <a:pt x="0" y="0"/>
                    </a:moveTo>
                    <a:lnTo>
                      <a:pt x="21" y="7"/>
                    </a:lnTo>
                    <a:lnTo>
                      <a:pt x="37" y="21"/>
                    </a:lnTo>
                    <a:lnTo>
                      <a:pt x="46" y="42"/>
                    </a:lnTo>
                    <a:lnTo>
                      <a:pt x="53" y="77"/>
                    </a:lnTo>
                    <a:lnTo>
                      <a:pt x="53" y="114"/>
                    </a:lnTo>
                    <a:lnTo>
                      <a:pt x="46" y="149"/>
                    </a:lnTo>
                    <a:lnTo>
                      <a:pt x="88" y="158"/>
                    </a:lnTo>
                    <a:lnTo>
                      <a:pt x="92" y="130"/>
                    </a:lnTo>
                    <a:lnTo>
                      <a:pt x="104" y="105"/>
                    </a:lnTo>
                    <a:lnTo>
                      <a:pt x="120" y="82"/>
                    </a:lnTo>
                    <a:lnTo>
                      <a:pt x="143" y="63"/>
                    </a:lnTo>
                    <a:lnTo>
                      <a:pt x="1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365"/>
              <p:cNvSpPr>
                <a:spLocks noChangeAspect="1"/>
              </p:cNvSpPr>
              <p:nvPr/>
            </p:nvSpPr>
            <p:spPr bwMode="auto">
              <a:xfrm flipH="1">
                <a:off x="4849" y="806"/>
                <a:ext cx="142" cy="36"/>
              </a:xfrm>
              <a:custGeom>
                <a:avLst/>
                <a:gdLst>
                  <a:gd name="T0" fmla="*/ 557 w 90"/>
                  <a:gd name="T1" fmla="*/ 15 h 26"/>
                  <a:gd name="T2" fmla="*/ 361 w 90"/>
                  <a:gd name="T3" fmla="*/ 0 h 26"/>
                  <a:gd name="T4" fmla="*/ 172 w 90"/>
                  <a:gd name="T5" fmla="*/ 29 h 26"/>
                  <a:gd name="T6" fmla="*/ 0 w 90"/>
                  <a:gd name="T7" fmla="*/ 9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6">
                    <a:moveTo>
                      <a:pt x="90" y="4"/>
                    </a:moveTo>
                    <a:lnTo>
                      <a:pt x="58" y="0"/>
                    </a:lnTo>
                    <a:lnTo>
                      <a:pt x="28" y="8"/>
                    </a:lnTo>
                    <a:lnTo>
                      <a:pt x="0" y="26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366"/>
              <p:cNvSpPr>
                <a:spLocks noChangeAspect="1"/>
              </p:cNvSpPr>
              <p:nvPr/>
            </p:nvSpPr>
            <p:spPr bwMode="auto">
              <a:xfrm flipH="1">
                <a:off x="4679" y="785"/>
                <a:ext cx="91" cy="21"/>
              </a:xfrm>
              <a:custGeom>
                <a:avLst/>
                <a:gdLst>
                  <a:gd name="T0" fmla="*/ 0 w 57"/>
                  <a:gd name="T1" fmla="*/ 32 h 14"/>
                  <a:gd name="T2" fmla="*/ 155 w 57"/>
                  <a:gd name="T3" fmla="*/ 41 h 14"/>
                  <a:gd name="T4" fmla="*/ 273 w 57"/>
                  <a:gd name="T5" fmla="*/ 72 h 14"/>
                  <a:gd name="T6" fmla="*/ 369 w 57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14">
                    <a:moveTo>
                      <a:pt x="0" y="6"/>
                    </a:moveTo>
                    <a:lnTo>
                      <a:pt x="24" y="8"/>
                    </a:lnTo>
                    <a:lnTo>
                      <a:pt x="42" y="14"/>
                    </a:lnTo>
                    <a:lnTo>
                      <a:pt x="57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367"/>
              <p:cNvSpPr>
                <a:spLocks noChangeAspect="1"/>
              </p:cNvSpPr>
              <p:nvPr/>
            </p:nvSpPr>
            <p:spPr bwMode="auto">
              <a:xfrm rot="-87440">
                <a:off x="4872" y="852"/>
                <a:ext cx="91" cy="31"/>
              </a:xfrm>
              <a:custGeom>
                <a:avLst/>
                <a:gdLst>
                  <a:gd name="T0" fmla="*/ 53 w 109"/>
                  <a:gd name="T1" fmla="*/ 25 h 33"/>
                  <a:gd name="T2" fmla="*/ 42 w 109"/>
                  <a:gd name="T3" fmla="*/ 12 h 33"/>
                  <a:gd name="T4" fmla="*/ 28 w 109"/>
                  <a:gd name="T5" fmla="*/ 5 h 33"/>
                  <a:gd name="T6" fmla="*/ 15 w 109"/>
                  <a:gd name="T7" fmla="*/ 0 h 33"/>
                  <a:gd name="T8" fmla="*/ 0 w 109"/>
                  <a:gd name="T9" fmla="*/ 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33">
                    <a:moveTo>
                      <a:pt x="109" y="33"/>
                    </a:moveTo>
                    <a:lnTo>
                      <a:pt x="86" y="16"/>
                    </a:lnTo>
                    <a:lnTo>
                      <a:pt x="58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368"/>
              <p:cNvSpPr>
                <a:spLocks noChangeAspect="1"/>
              </p:cNvSpPr>
              <p:nvPr/>
            </p:nvSpPr>
            <p:spPr bwMode="auto">
              <a:xfrm rot="-87440">
                <a:off x="4724" y="852"/>
                <a:ext cx="74" cy="16"/>
              </a:xfrm>
              <a:custGeom>
                <a:avLst/>
                <a:gdLst>
                  <a:gd name="T0" fmla="*/ 44 w 88"/>
                  <a:gd name="T1" fmla="*/ 1 h 27"/>
                  <a:gd name="T2" fmla="*/ 33 w 88"/>
                  <a:gd name="T3" fmla="*/ 0 h 27"/>
                  <a:gd name="T4" fmla="*/ 20 w 88"/>
                  <a:gd name="T5" fmla="*/ 1 h 27"/>
                  <a:gd name="T6" fmla="*/ 9 w 88"/>
                  <a:gd name="T7" fmla="*/ 2 h 27"/>
                  <a:gd name="T8" fmla="*/ 0 w 88"/>
                  <a:gd name="T9" fmla="*/ 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8" y="4"/>
                    </a:moveTo>
                    <a:lnTo>
                      <a:pt x="65" y="0"/>
                    </a:lnTo>
                    <a:lnTo>
                      <a:pt x="42" y="4"/>
                    </a:lnTo>
                    <a:lnTo>
                      <a:pt x="19" y="14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369"/>
              <p:cNvSpPr>
                <a:spLocks noChangeAspect="1"/>
              </p:cNvSpPr>
              <p:nvPr/>
            </p:nvSpPr>
            <p:spPr bwMode="auto">
              <a:xfrm rot="-87440">
                <a:off x="4798" y="1063"/>
                <a:ext cx="23" cy="83"/>
              </a:xfrm>
              <a:custGeom>
                <a:avLst/>
                <a:gdLst>
                  <a:gd name="T0" fmla="*/ 0 w 41"/>
                  <a:gd name="T1" fmla="*/ 0 h 118"/>
                  <a:gd name="T2" fmla="*/ 0 w 41"/>
                  <a:gd name="T3" fmla="*/ 29 h 118"/>
                  <a:gd name="T4" fmla="*/ 4 w 41"/>
                  <a:gd name="T5" fmla="*/ 11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118">
                    <a:moveTo>
                      <a:pt x="0" y="0"/>
                    </a:moveTo>
                    <a:lnTo>
                      <a:pt x="0" y="118"/>
                    </a:lnTo>
                    <a:lnTo>
                      <a:pt x="41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370"/>
              <p:cNvSpPr>
                <a:spLocks noChangeAspect="1"/>
              </p:cNvSpPr>
              <p:nvPr/>
            </p:nvSpPr>
            <p:spPr bwMode="auto">
              <a:xfrm rot="-87440">
                <a:off x="4707" y="1182"/>
                <a:ext cx="34" cy="41"/>
              </a:xfrm>
              <a:custGeom>
                <a:avLst/>
                <a:gdLst>
                  <a:gd name="T0" fmla="*/ 31 w 35"/>
                  <a:gd name="T1" fmla="*/ 0 h 60"/>
                  <a:gd name="T2" fmla="*/ 17 w 35"/>
                  <a:gd name="T3" fmla="*/ 2 h 60"/>
                  <a:gd name="T4" fmla="*/ 7 w 35"/>
                  <a:gd name="T5" fmla="*/ 5 h 60"/>
                  <a:gd name="T6" fmla="*/ 0 w 35"/>
                  <a:gd name="T7" fmla="*/ 8 h 60"/>
                  <a:gd name="T8" fmla="*/ 0 w 35"/>
                  <a:gd name="T9" fmla="*/ 13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0"/>
                    </a:moveTo>
                    <a:lnTo>
                      <a:pt x="18" y="9"/>
                    </a:lnTo>
                    <a:lnTo>
                      <a:pt x="7" y="23"/>
                    </a:lnTo>
                    <a:lnTo>
                      <a:pt x="0" y="39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371"/>
              <p:cNvSpPr>
                <a:spLocks noChangeAspect="1"/>
              </p:cNvSpPr>
              <p:nvPr/>
            </p:nvSpPr>
            <p:spPr bwMode="auto">
              <a:xfrm rot="-87440">
                <a:off x="4622" y="1270"/>
                <a:ext cx="449" cy="278"/>
              </a:xfrm>
              <a:custGeom>
                <a:avLst/>
                <a:gdLst>
                  <a:gd name="T0" fmla="*/ 68 w 577"/>
                  <a:gd name="T1" fmla="*/ 12 h 480"/>
                  <a:gd name="T2" fmla="*/ 61 w 577"/>
                  <a:gd name="T3" fmla="*/ 8 h 480"/>
                  <a:gd name="T4" fmla="*/ 57 w 577"/>
                  <a:gd name="T5" fmla="*/ 5 h 480"/>
                  <a:gd name="T6" fmla="*/ 54 w 577"/>
                  <a:gd name="T7" fmla="*/ 1 h 480"/>
                  <a:gd name="T8" fmla="*/ 42 w 577"/>
                  <a:gd name="T9" fmla="*/ 0 h 480"/>
                  <a:gd name="T10" fmla="*/ 31 w 577"/>
                  <a:gd name="T11" fmla="*/ 1 h 480"/>
                  <a:gd name="T12" fmla="*/ 19 w 577"/>
                  <a:gd name="T13" fmla="*/ 2 h 480"/>
                  <a:gd name="T14" fmla="*/ 9 w 577"/>
                  <a:gd name="T15" fmla="*/ 3 h 480"/>
                  <a:gd name="T16" fmla="*/ 0 w 577"/>
                  <a:gd name="T17" fmla="*/ 6 h 480"/>
                  <a:gd name="T18" fmla="*/ 5 w 577"/>
                  <a:gd name="T19" fmla="*/ 19 h 480"/>
                  <a:gd name="T20" fmla="*/ 14 w 577"/>
                  <a:gd name="T21" fmla="*/ 32 h 480"/>
                  <a:gd name="T22" fmla="*/ 24 w 577"/>
                  <a:gd name="T23" fmla="*/ 45 h 480"/>
                  <a:gd name="T24" fmla="*/ 31 w 577"/>
                  <a:gd name="T25" fmla="*/ 48 h 480"/>
                  <a:gd name="T26" fmla="*/ 40 w 577"/>
                  <a:gd name="T27" fmla="*/ 50 h 480"/>
                  <a:gd name="T28" fmla="*/ 53 w 577"/>
                  <a:gd name="T29" fmla="*/ 53 h 480"/>
                  <a:gd name="T30" fmla="*/ 65 w 577"/>
                  <a:gd name="T31" fmla="*/ 54 h 480"/>
                  <a:gd name="T32" fmla="*/ 78 w 577"/>
                  <a:gd name="T33" fmla="*/ 54 h 480"/>
                  <a:gd name="T34" fmla="*/ 96 w 577"/>
                  <a:gd name="T35" fmla="*/ 52 h 480"/>
                  <a:gd name="T36" fmla="*/ 115 w 577"/>
                  <a:gd name="T37" fmla="*/ 50 h 480"/>
                  <a:gd name="T38" fmla="*/ 132 w 577"/>
                  <a:gd name="T39" fmla="*/ 47 h 480"/>
                  <a:gd name="T40" fmla="*/ 148 w 577"/>
                  <a:gd name="T41" fmla="*/ 43 h 480"/>
                  <a:gd name="T42" fmla="*/ 168 w 577"/>
                  <a:gd name="T43" fmla="*/ 38 h 480"/>
                  <a:gd name="T44" fmla="*/ 186 w 577"/>
                  <a:gd name="T45" fmla="*/ 32 h 480"/>
                  <a:gd name="T46" fmla="*/ 203 w 577"/>
                  <a:gd name="T47" fmla="*/ 25 h 480"/>
                  <a:gd name="T48" fmla="*/ 212 w 577"/>
                  <a:gd name="T49" fmla="*/ 25 h 480"/>
                  <a:gd name="T50" fmla="*/ 210 w 577"/>
                  <a:gd name="T51" fmla="*/ 27 h 480"/>
                  <a:gd name="T52" fmla="*/ 206 w 577"/>
                  <a:gd name="T53" fmla="*/ 27 h 480"/>
                  <a:gd name="T54" fmla="*/ 203 w 577"/>
                  <a:gd name="T55" fmla="*/ 27 h 480"/>
                  <a:gd name="T56" fmla="*/ 209 w 577"/>
                  <a:gd name="T57" fmla="*/ 29 h 480"/>
                  <a:gd name="T58" fmla="*/ 192 w 577"/>
                  <a:gd name="T59" fmla="*/ 34 h 4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7" h="480">
                    <a:moveTo>
                      <a:pt x="185" y="105"/>
                    </a:moveTo>
                    <a:lnTo>
                      <a:pt x="167" y="74"/>
                    </a:lnTo>
                    <a:lnTo>
                      <a:pt x="155" y="40"/>
                    </a:lnTo>
                    <a:lnTo>
                      <a:pt x="148" y="5"/>
                    </a:lnTo>
                    <a:lnTo>
                      <a:pt x="116" y="0"/>
                    </a:lnTo>
                    <a:lnTo>
                      <a:pt x="83" y="5"/>
                    </a:lnTo>
                    <a:lnTo>
                      <a:pt x="53" y="14"/>
                    </a:lnTo>
                    <a:lnTo>
                      <a:pt x="25" y="30"/>
                    </a:lnTo>
                    <a:lnTo>
                      <a:pt x="0" y="51"/>
                    </a:lnTo>
                    <a:lnTo>
                      <a:pt x="16" y="170"/>
                    </a:lnTo>
                    <a:lnTo>
                      <a:pt x="37" y="285"/>
                    </a:lnTo>
                    <a:lnTo>
                      <a:pt x="65" y="401"/>
                    </a:lnTo>
                    <a:lnTo>
                      <a:pt x="86" y="429"/>
                    </a:lnTo>
                    <a:lnTo>
                      <a:pt x="111" y="450"/>
                    </a:lnTo>
                    <a:lnTo>
                      <a:pt x="144" y="469"/>
                    </a:lnTo>
                    <a:lnTo>
                      <a:pt x="176" y="478"/>
                    </a:lnTo>
                    <a:lnTo>
                      <a:pt x="211" y="480"/>
                    </a:lnTo>
                    <a:lnTo>
                      <a:pt x="262" y="466"/>
                    </a:lnTo>
                    <a:lnTo>
                      <a:pt x="313" y="443"/>
                    </a:lnTo>
                    <a:lnTo>
                      <a:pt x="359" y="418"/>
                    </a:lnTo>
                    <a:lnTo>
                      <a:pt x="403" y="383"/>
                    </a:lnTo>
                    <a:lnTo>
                      <a:pt x="457" y="337"/>
                    </a:lnTo>
                    <a:lnTo>
                      <a:pt x="508" y="283"/>
                    </a:lnTo>
                    <a:lnTo>
                      <a:pt x="554" y="225"/>
                    </a:lnTo>
                    <a:lnTo>
                      <a:pt x="577" y="225"/>
                    </a:lnTo>
                    <a:lnTo>
                      <a:pt x="573" y="237"/>
                    </a:lnTo>
                    <a:lnTo>
                      <a:pt x="563" y="241"/>
                    </a:lnTo>
                    <a:lnTo>
                      <a:pt x="554" y="244"/>
                    </a:lnTo>
                    <a:lnTo>
                      <a:pt x="568" y="260"/>
                    </a:lnTo>
                    <a:lnTo>
                      <a:pt x="526" y="2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372"/>
              <p:cNvSpPr>
                <a:spLocks noChangeAspect="1"/>
              </p:cNvSpPr>
              <p:nvPr/>
            </p:nvSpPr>
            <p:spPr bwMode="auto">
              <a:xfrm rot="-87440">
                <a:off x="4736" y="1414"/>
                <a:ext cx="34" cy="47"/>
              </a:xfrm>
              <a:custGeom>
                <a:avLst/>
                <a:gdLst>
                  <a:gd name="T0" fmla="*/ 9 w 53"/>
                  <a:gd name="T1" fmla="*/ 0 h 62"/>
                  <a:gd name="T2" fmla="*/ 5 w 53"/>
                  <a:gd name="T3" fmla="*/ 3 h 62"/>
                  <a:gd name="T4" fmla="*/ 3 w 53"/>
                  <a:gd name="T5" fmla="*/ 8 h 62"/>
                  <a:gd name="T6" fmla="*/ 1 w 53"/>
                  <a:gd name="T7" fmla="*/ 14 h 62"/>
                  <a:gd name="T8" fmla="*/ 0 w 53"/>
                  <a:gd name="T9" fmla="*/ 2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2">
                    <a:moveTo>
                      <a:pt x="53" y="0"/>
                    </a:moveTo>
                    <a:lnTo>
                      <a:pt x="32" y="9"/>
                    </a:lnTo>
                    <a:lnTo>
                      <a:pt x="18" y="23"/>
                    </a:lnTo>
                    <a:lnTo>
                      <a:pt x="7" y="41"/>
                    </a:lnTo>
                    <a:lnTo>
                      <a:pt x="0" y="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373"/>
              <p:cNvSpPr>
                <a:spLocks noChangeAspect="1"/>
              </p:cNvSpPr>
              <p:nvPr/>
            </p:nvSpPr>
            <p:spPr bwMode="auto">
              <a:xfrm rot="-87440">
                <a:off x="4770" y="1425"/>
                <a:ext cx="28" cy="30"/>
              </a:xfrm>
              <a:custGeom>
                <a:avLst/>
                <a:gdLst>
                  <a:gd name="T0" fmla="*/ 10 w 39"/>
                  <a:gd name="T1" fmla="*/ 0 h 53"/>
                  <a:gd name="T2" fmla="*/ 6 w 39"/>
                  <a:gd name="T3" fmla="*/ 1 h 53"/>
                  <a:gd name="T4" fmla="*/ 2 w 39"/>
                  <a:gd name="T5" fmla="*/ 1 h 53"/>
                  <a:gd name="T6" fmla="*/ 1 w 39"/>
                  <a:gd name="T7" fmla="*/ 2 h 53"/>
                  <a:gd name="T8" fmla="*/ 0 w 39"/>
                  <a:gd name="T9" fmla="*/ 4 h 53"/>
                  <a:gd name="T10" fmla="*/ 1 w 39"/>
                  <a:gd name="T11" fmla="*/ 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3" y="2"/>
                    </a:lnTo>
                    <a:lnTo>
                      <a:pt x="9" y="9"/>
                    </a:lnTo>
                    <a:lnTo>
                      <a:pt x="2" y="21"/>
                    </a:lnTo>
                    <a:lnTo>
                      <a:pt x="0" y="37"/>
                    </a:lnTo>
                    <a:lnTo>
                      <a:pt x="4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374"/>
              <p:cNvSpPr>
                <a:spLocks noChangeAspect="1"/>
              </p:cNvSpPr>
              <p:nvPr/>
            </p:nvSpPr>
            <p:spPr bwMode="auto">
              <a:xfrm rot="-87440">
                <a:off x="4798" y="1425"/>
                <a:ext cx="23" cy="30"/>
              </a:xfrm>
              <a:custGeom>
                <a:avLst/>
                <a:gdLst>
                  <a:gd name="T0" fmla="*/ 6 w 37"/>
                  <a:gd name="T1" fmla="*/ 1 h 41"/>
                  <a:gd name="T2" fmla="*/ 2 w 37"/>
                  <a:gd name="T3" fmla="*/ 0 h 41"/>
                  <a:gd name="T4" fmla="*/ 1 w 37"/>
                  <a:gd name="T5" fmla="*/ 1 h 41"/>
                  <a:gd name="T6" fmla="*/ 0 w 37"/>
                  <a:gd name="T7" fmla="*/ 2 h 41"/>
                  <a:gd name="T8" fmla="*/ 0 w 37"/>
                  <a:gd name="T9" fmla="*/ 5 h 41"/>
                  <a:gd name="T10" fmla="*/ 1 w 37"/>
                  <a:gd name="T11" fmla="*/ 9 h 41"/>
                  <a:gd name="T12" fmla="*/ 1 w 37"/>
                  <a:gd name="T13" fmla="*/ 1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1">
                    <a:moveTo>
                      <a:pt x="37" y="2"/>
                    </a:moveTo>
                    <a:lnTo>
                      <a:pt x="20" y="0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2" y="30"/>
                    </a:lnTo>
                    <a:lnTo>
                      <a:pt x="11" y="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375"/>
              <p:cNvSpPr>
                <a:spLocks noChangeAspect="1"/>
              </p:cNvSpPr>
              <p:nvPr/>
            </p:nvSpPr>
            <p:spPr bwMode="auto">
              <a:xfrm rot="-87440">
                <a:off x="4537" y="1270"/>
                <a:ext cx="34" cy="20"/>
              </a:xfrm>
              <a:custGeom>
                <a:avLst/>
                <a:gdLst>
                  <a:gd name="T0" fmla="*/ 19 w 42"/>
                  <a:gd name="T1" fmla="*/ 3 h 24"/>
                  <a:gd name="T2" fmla="*/ 12 w 42"/>
                  <a:gd name="T3" fmla="*/ 0 h 24"/>
                  <a:gd name="T4" fmla="*/ 6 w 42"/>
                  <a:gd name="T5" fmla="*/ 0 h 24"/>
                  <a:gd name="T6" fmla="*/ 2 w 42"/>
                  <a:gd name="T7" fmla="*/ 5 h 24"/>
                  <a:gd name="T8" fmla="*/ 0 w 4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42" y="7"/>
                    </a:moveTo>
                    <a:lnTo>
                      <a:pt x="28" y="0"/>
                    </a:lnTo>
                    <a:lnTo>
                      <a:pt x="14" y="0"/>
                    </a:lnTo>
                    <a:lnTo>
                      <a:pt x="5" y="1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376"/>
              <p:cNvSpPr>
                <a:spLocks noChangeAspect="1"/>
              </p:cNvSpPr>
              <p:nvPr/>
            </p:nvSpPr>
            <p:spPr bwMode="auto">
              <a:xfrm rot="-87440">
                <a:off x="4548" y="1290"/>
                <a:ext cx="23" cy="11"/>
              </a:xfrm>
              <a:custGeom>
                <a:avLst/>
                <a:gdLst>
                  <a:gd name="T0" fmla="*/ 16 w 26"/>
                  <a:gd name="T1" fmla="*/ 0 h 18"/>
                  <a:gd name="T2" fmla="*/ 8 w 26"/>
                  <a:gd name="T3" fmla="*/ 1 h 18"/>
                  <a:gd name="T4" fmla="*/ 0 w 26"/>
                  <a:gd name="T5" fmla="*/ 2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lnTo>
                      <a:pt x="12" y="7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Freeform 377"/>
              <p:cNvSpPr>
                <a:spLocks noChangeAspect="1"/>
              </p:cNvSpPr>
              <p:nvPr/>
            </p:nvSpPr>
            <p:spPr bwMode="auto">
              <a:xfrm rot="-87440">
                <a:off x="4690" y="1641"/>
                <a:ext cx="216" cy="62"/>
              </a:xfrm>
              <a:custGeom>
                <a:avLst/>
                <a:gdLst>
                  <a:gd name="T0" fmla="*/ 98 w 281"/>
                  <a:gd name="T1" fmla="*/ 13 h 104"/>
                  <a:gd name="T2" fmla="*/ 79 w 281"/>
                  <a:gd name="T3" fmla="*/ 13 h 104"/>
                  <a:gd name="T4" fmla="*/ 62 w 281"/>
                  <a:gd name="T5" fmla="*/ 12 h 104"/>
                  <a:gd name="T6" fmla="*/ 45 w 281"/>
                  <a:gd name="T7" fmla="*/ 10 h 104"/>
                  <a:gd name="T8" fmla="*/ 29 w 281"/>
                  <a:gd name="T9" fmla="*/ 8 h 104"/>
                  <a:gd name="T10" fmla="*/ 15 w 281"/>
                  <a:gd name="T11" fmla="*/ 4 h 104"/>
                  <a:gd name="T12" fmla="*/ 0 w 281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" h="104">
                    <a:moveTo>
                      <a:pt x="281" y="104"/>
                    </a:moveTo>
                    <a:lnTo>
                      <a:pt x="227" y="102"/>
                    </a:lnTo>
                    <a:lnTo>
                      <a:pt x="179" y="95"/>
                    </a:lnTo>
                    <a:lnTo>
                      <a:pt x="130" y="81"/>
                    </a:lnTo>
                    <a:lnTo>
                      <a:pt x="83" y="60"/>
                    </a:lnTo>
                    <a:lnTo>
                      <a:pt x="42" y="3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Freeform 378"/>
              <p:cNvSpPr>
                <a:spLocks noChangeAspect="1"/>
              </p:cNvSpPr>
              <p:nvPr/>
            </p:nvSpPr>
            <p:spPr bwMode="auto">
              <a:xfrm rot="-87440">
                <a:off x="4736" y="1182"/>
                <a:ext cx="62" cy="129"/>
              </a:xfrm>
              <a:custGeom>
                <a:avLst/>
                <a:gdLst>
                  <a:gd name="T0" fmla="*/ 25 w 84"/>
                  <a:gd name="T1" fmla="*/ 0 h 199"/>
                  <a:gd name="T2" fmla="*/ 16 w 84"/>
                  <a:gd name="T3" fmla="*/ 4 h 199"/>
                  <a:gd name="T4" fmla="*/ 10 w 84"/>
                  <a:gd name="T5" fmla="*/ 10 h 199"/>
                  <a:gd name="T6" fmla="*/ 4 w 84"/>
                  <a:gd name="T7" fmla="*/ 16 h 199"/>
                  <a:gd name="T8" fmla="*/ 1 w 84"/>
                  <a:gd name="T9" fmla="*/ 22 h 199"/>
                  <a:gd name="T10" fmla="*/ 0 w 84"/>
                  <a:gd name="T11" fmla="*/ 28 h 199"/>
                  <a:gd name="T12" fmla="*/ 1 w 84"/>
                  <a:gd name="T13" fmla="*/ 35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99">
                    <a:moveTo>
                      <a:pt x="84" y="0"/>
                    </a:moveTo>
                    <a:lnTo>
                      <a:pt x="54" y="25"/>
                    </a:lnTo>
                    <a:lnTo>
                      <a:pt x="33" y="55"/>
                    </a:lnTo>
                    <a:lnTo>
                      <a:pt x="14" y="88"/>
                    </a:lnTo>
                    <a:lnTo>
                      <a:pt x="5" y="123"/>
                    </a:lnTo>
                    <a:lnTo>
                      <a:pt x="0" y="160"/>
                    </a:lnTo>
                    <a:lnTo>
                      <a:pt x="3" y="19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Freeform 379"/>
              <p:cNvSpPr>
                <a:spLocks noChangeAspect="1"/>
              </p:cNvSpPr>
              <p:nvPr/>
            </p:nvSpPr>
            <p:spPr bwMode="auto">
              <a:xfrm rot="-87440">
                <a:off x="4566" y="1445"/>
                <a:ext cx="90" cy="150"/>
              </a:xfrm>
              <a:custGeom>
                <a:avLst/>
                <a:gdLst>
                  <a:gd name="T0" fmla="*/ 42 w 116"/>
                  <a:gd name="T1" fmla="*/ 0 h 255"/>
                  <a:gd name="T2" fmla="*/ 28 w 116"/>
                  <a:gd name="T3" fmla="*/ 7 h 255"/>
                  <a:gd name="T4" fmla="*/ 17 w 116"/>
                  <a:gd name="T5" fmla="*/ 15 h 255"/>
                  <a:gd name="T6" fmla="*/ 7 w 116"/>
                  <a:gd name="T7" fmla="*/ 22 h 255"/>
                  <a:gd name="T8" fmla="*/ 0 w 116"/>
                  <a:gd name="T9" fmla="*/ 3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55">
                    <a:moveTo>
                      <a:pt x="116" y="0"/>
                    </a:moveTo>
                    <a:lnTo>
                      <a:pt x="77" y="58"/>
                    </a:lnTo>
                    <a:lnTo>
                      <a:pt x="46" y="121"/>
                    </a:lnTo>
                    <a:lnTo>
                      <a:pt x="19" y="186"/>
                    </a:lnTo>
                    <a:lnTo>
                      <a:pt x="0" y="2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380"/>
              <p:cNvSpPr>
                <a:spLocks noChangeAspect="1"/>
              </p:cNvSpPr>
              <p:nvPr/>
            </p:nvSpPr>
            <p:spPr bwMode="auto">
              <a:xfrm rot="-87440">
                <a:off x="4736" y="1115"/>
                <a:ext cx="62" cy="31"/>
              </a:xfrm>
              <a:custGeom>
                <a:avLst/>
                <a:gdLst>
                  <a:gd name="T0" fmla="*/ 0 w 76"/>
                  <a:gd name="T1" fmla="*/ 0 h 49"/>
                  <a:gd name="T2" fmla="*/ 4 w 76"/>
                  <a:gd name="T3" fmla="*/ 3 h 49"/>
                  <a:gd name="T4" fmla="*/ 9 w 76"/>
                  <a:gd name="T5" fmla="*/ 6 h 49"/>
                  <a:gd name="T6" fmla="*/ 16 w 76"/>
                  <a:gd name="T7" fmla="*/ 8 h 49"/>
                  <a:gd name="T8" fmla="*/ 24 w 76"/>
                  <a:gd name="T9" fmla="*/ 8 h 49"/>
                  <a:gd name="T10" fmla="*/ 34 w 76"/>
                  <a:gd name="T11" fmla="*/ 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49">
                    <a:moveTo>
                      <a:pt x="0" y="0"/>
                    </a:moveTo>
                    <a:lnTo>
                      <a:pt x="9" y="21"/>
                    </a:lnTo>
                    <a:lnTo>
                      <a:pt x="20" y="37"/>
                    </a:lnTo>
                    <a:lnTo>
                      <a:pt x="37" y="47"/>
                    </a:lnTo>
                    <a:lnTo>
                      <a:pt x="55" y="49"/>
                    </a:lnTo>
                    <a:lnTo>
                      <a:pt x="76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Freeform 381"/>
              <p:cNvSpPr>
                <a:spLocks noChangeAspect="1"/>
              </p:cNvSpPr>
              <p:nvPr/>
            </p:nvSpPr>
            <p:spPr bwMode="auto">
              <a:xfrm rot="-87440">
                <a:off x="4770" y="1239"/>
                <a:ext cx="193" cy="186"/>
              </a:xfrm>
              <a:custGeom>
                <a:avLst/>
                <a:gdLst>
                  <a:gd name="T0" fmla="*/ 0 w 253"/>
                  <a:gd name="T1" fmla="*/ 21 h 297"/>
                  <a:gd name="T2" fmla="*/ 6 w 253"/>
                  <a:gd name="T3" fmla="*/ 15 h 297"/>
                  <a:gd name="T4" fmla="*/ 15 w 253"/>
                  <a:gd name="T5" fmla="*/ 11 h 297"/>
                  <a:gd name="T6" fmla="*/ 25 w 253"/>
                  <a:gd name="T7" fmla="*/ 7 h 297"/>
                  <a:gd name="T8" fmla="*/ 37 w 253"/>
                  <a:gd name="T9" fmla="*/ 4 h 297"/>
                  <a:gd name="T10" fmla="*/ 42 w 253"/>
                  <a:gd name="T11" fmla="*/ 3 h 297"/>
                  <a:gd name="T12" fmla="*/ 49 w 253"/>
                  <a:gd name="T13" fmla="*/ 1 h 297"/>
                  <a:gd name="T14" fmla="*/ 55 w 253"/>
                  <a:gd name="T15" fmla="*/ 0 h 297"/>
                  <a:gd name="T16" fmla="*/ 63 w 253"/>
                  <a:gd name="T17" fmla="*/ 1 h 297"/>
                  <a:gd name="T18" fmla="*/ 63 w 253"/>
                  <a:gd name="T19" fmla="*/ 3 h 297"/>
                  <a:gd name="T20" fmla="*/ 63 w 253"/>
                  <a:gd name="T21" fmla="*/ 4 h 297"/>
                  <a:gd name="T22" fmla="*/ 60 w 253"/>
                  <a:gd name="T23" fmla="*/ 6 h 297"/>
                  <a:gd name="T24" fmla="*/ 51 w 253"/>
                  <a:gd name="T25" fmla="*/ 4 h 297"/>
                  <a:gd name="T26" fmla="*/ 42 w 253"/>
                  <a:gd name="T27" fmla="*/ 4 h 297"/>
                  <a:gd name="T28" fmla="*/ 33 w 253"/>
                  <a:gd name="T29" fmla="*/ 6 h 297"/>
                  <a:gd name="T30" fmla="*/ 44 w 253"/>
                  <a:gd name="T31" fmla="*/ 5 h 297"/>
                  <a:gd name="T32" fmla="*/ 55 w 253"/>
                  <a:gd name="T33" fmla="*/ 5 h 297"/>
                  <a:gd name="T34" fmla="*/ 66 w 253"/>
                  <a:gd name="T35" fmla="*/ 6 h 297"/>
                  <a:gd name="T36" fmla="*/ 75 w 253"/>
                  <a:gd name="T37" fmla="*/ 9 h 297"/>
                  <a:gd name="T38" fmla="*/ 83 w 253"/>
                  <a:gd name="T39" fmla="*/ 13 h 297"/>
                  <a:gd name="T40" fmla="*/ 85 w 253"/>
                  <a:gd name="T41" fmla="*/ 14 h 297"/>
                  <a:gd name="T42" fmla="*/ 85 w 253"/>
                  <a:gd name="T43" fmla="*/ 18 h 297"/>
                  <a:gd name="T44" fmla="*/ 82 w 253"/>
                  <a:gd name="T45" fmla="*/ 19 h 297"/>
                  <a:gd name="T46" fmla="*/ 77 w 253"/>
                  <a:gd name="T47" fmla="*/ 21 h 297"/>
                  <a:gd name="T48" fmla="*/ 72 w 253"/>
                  <a:gd name="T49" fmla="*/ 21 h 297"/>
                  <a:gd name="T50" fmla="*/ 59 w 253"/>
                  <a:gd name="T51" fmla="*/ 16 h 297"/>
                  <a:gd name="T52" fmla="*/ 45 w 253"/>
                  <a:gd name="T53" fmla="*/ 13 h 297"/>
                  <a:gd name="T54" fmla="*/ 63 w 253"/>
                  <a:gd name="T55" fmla="*/ 18 h 297"/>
                  <a:gd name="T56" fmla="*/ 77 w 253"/>
                  <a:gd name="T57" fmla="*/ 23 h 297"/>
                  <a:gd name="T58" fmla="*/ 77 w 253"/>
                  <a:gd name="T59" fmla="*/ 26 h 297"/>
                  <a:gd name="T60" fmla="*/ 76 w 253"/>
                  <a:gd name="T61" fmla="*/ 28 h 297"/>
                  <a:gd name="T62" fmla="*/ 72 w 253"/>
                  <a:gd name="T63" fmla="*/ 30 h 297"/>
                  <a:gd name="T64" fmla="*/ 67 w 253"/>
                  <a:gd name="T65" fmla="*/ 31 h 297"/>
                  <a:gd name="T66" fmla="*/ 63 w 253"/>
                  <a:gd name="T67" fmla="*/ 31 h 297"/>
                  <a:gd name="T68" fmla="*/ 57 w 253"/>
                  <a:gd name="T69" fmla="*/ 30 h 297"/>
                  <a:gd name="T70" fmla="*/ 50 w 253"/>
                  <a:gd name="T71" fmla="*/ 26 h 297"/>
                  <a:gd name="T72" fmla="*/ 40 w 253"/>
                  <a:gd name="T73" fmla="*/ 23 h 297"/>
                  <a:gd name="T74" fmla="*/ 31 w 253"/>
                  <a:gd name="T75" fmla="*/ 19 h 297"/>
                  <a:gd name="T76" fmla="*/ 46 w 253"/>
                  <a:gd name="T77" fmla="*/ 24 h 297"/>
                  <a:gd name="T78" fmla="*/ 60 w 253"/>
                  <a:gd name="T79" fmla="*/ 31 h 297"/>
                  <a:gd name="T80" fmla="*/ 60 w 253"/>
                  <a:gd name="T81" fmla="*/ 34 h 297"/>
                  <a:gd name="T82" fmla="*/ 58 w 253"/>
                  <a:gd name="T83" fmla="*/ 36 h 297"/>
                  <a:gd name="T84" fmla="*/ 54 w 253"/>
                  <a:gd name="T85" fmla="*/ 38 h 297"/>
                  <a:gd name="T86" fmla="*/ 49 w 253"/>
                  <a:gd name="T87" fmla="*/ 38 h 297"/>
                  <a:gd name="T88" fmla="*/ 44 w 253"/>
                  <a:gd name="T89" fmla="*/ 38 h 297"/>
                  <a:gd name="T90" fmla="*/ 39 w 253"/>
                  <a:gd name="T91" fmla="*/ 37 h 297"/>
                  <a:gd name="T92" fmla="*/ 31 w 253"/>
                  <a:gd name="T93" fmla="*/ 33 h 297"/>
                  <a:gd name="T94" fmla="*/ 21 w 253"/>
                  <a:gd name="T95" fmla="*/ 29 h 297"/>
                  <a:gd name="T96" fmla="*/ 33 w 253"/>
                  <a:gd name="T97" fmla="*/ 34 h 297"/>
                  <a:gd name="T98" fmla="*/ 42 w 253"/>
                  <a:gd name="T99" fmla="*/ 39 h 297"/>
                  <a:gd name="T100" fmla="*/ 42 w 253"/>
                  <a:gd name="T101" fmla="*/ 41 h 297"/>
                  <a:gd name="T102" fmla="*/ 40 w 253"/>
                  <a:gd name="T103" fmla="*/ 44 h 297"/>
                  <a:gd name="T104" fmla="*/ 35 w 253"/>
                  <a:gd name="T105" fmla="*/ 45 h 297"/>
                  <a:gd name="T106" fmla="*/ 31 w 253"/>
                  <a:gd name="T107" fmla="*/ 46 h 297"/>
                  <a:gd name="T108" fmla="*/ 25 w 253"/>
                  <a:gd name="T109" fmla="*/ 45 h 297"/>
                  <a:gd name="T110" fmla="*/ 21 w 253"/>
                  <a:gd name="T111" fmla="*/ 44 h 297"/>
                  <a:gd name="T112" fmla="*/ 12 w 253"/>
                  <a:gd name="T113" fmla="*/ 38 h 297"/>
                  <a:gd name="T114" fmla="*/ 6 w 253"/>
                  <a:gd name="T115" fmla="*/ 33 h 297"/>
                  <a:gd name="T116" fmla="*/ 2 w 253"/>
                  <a:gd name="T117" fmla="*/ 27 h 297"/>
                  <a:gd name="T118" fmla="*/ 0 w 253"/>
                  <a:gd name="T119" fmla="*/ 21 h 2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3" h="297">
                    <a:moveTo>
                      <a:pt x="0" y="132"/>
                    </a:moveTo>
                    <a:lnTo>
                      <a:pt x="18" y="100"/>
                    </a:lnTo>
                    <a:lnTo>
                      <a:pt x="44" y="70"/>
                    </a:lnTo>
                    <a:lnTo>
                      <a:pt x="74" y="44"/>
                    </a:lnTo>
                    <a:lnTo>
                      <a:pt x="109" y="28"/>
                    </a:lnTo>
                    <a:lnTo>
                      <a:pt x="125" y="14"/>
                    </a:lnTo>
                    <a:lnTo>
                      <a:pt x="144" y="5"/>
                    </a:lnTo>
                    <a:lnTo>
                      <a:pt x="164" y="0"/>
                    </a:lnTo>
                    <a:lnTo>
                      <a:pt x="185" y="5"/>
                    </a:lnTo>
                    <a:lnTo>
                      <a:pt x="188" y="16"/>
                    </a:lnTo>
                    <a:lnTo>
                      <a:pt x="185" y="28"/>
                    </a:lnTo>
                    <a:lnTo>
                      <a:pt x="176" y="35"/>
                    </a:lnTo>
                    <a:lnTo>
                      <a:pt x="151" y="28"/>
                    </a:lnTo>
                    <a:lnTo>
                      <a:pt x="123" y="28"/>
                    </a:lnTo>
                    <a:lnTo>
                      <a:pt x="97" y="35"/>
                    </a:lnTo>
                    <a:lnTo>
                      <a:pt x="130" y="30"/>
                    </a:lnTo>
                    <a:lnTo>
                      <a:pt x="162" y="30"/>
                    </a:lnTo>
                    <a:lnTo>
                      <a:pt x="195" y="42"/>
                    </a:lnTo>
                    <a:lnTo>
                      <a:pt x="222" y="58"/>
                    </a:lnTo>
                    <a:lnTo>
                      <a:pt x="246" y="81"/>
                    </a:lnTo>
                    <a:lnTo>
                      <a:pt x="253" y="95"/>
                    </a:lnTo>
                    <a:lnTo>
                      <a:pt x="250" y="111"/>
                    </a:lnTo>
                    <a:lnTo>
                      <a:pt x="241" y="125"/>
                    </a:lnTo>
                    <a:lnTo>
                      <a:pt x="227" y="135"/>
                    </a:lnTo>
                    <a:lnTo>
                      <a:pt x="211" y="132"/>
                    </a:lnTo>
                    <a:lnTo>
                      <a:pt x="174" y="104"/>
                    </a:lnTo>
                    <a:lnTo>
                      <a:pt x="132" y="81"/>
                    </a:lnTo>
                    <a:lnTo>
                      <a:pt x="183" y="114"/>
                    </a:lnTo>
                    <a:lnTo>
                      <a:pt x="227" y="151"/>
                    </a:lnTo>
                    <a:lnTo>
                      <a:pt x="229" y="167"/>
                    </a:lnTo>
                    <a:lnTo>
                      <a:pt x="225" y="183"/>
                    </a:lnTo>
                    <a:lnTo>
                      <a:pt x="215" y="195"/>
                    </a:lnTo>
                    <a:lnTo>
                      <a:pt x="199" y="202"/>
                    </a:lnTo>
                    <a:lnTo>
                      <a:pt x="183" y="202"/>
                    </a:lnTo>
                    <a:lnTo>
                      <a:pt x="169" y="197"/>
                    </a:lnTo>
                    <a:lnTo>
                      <a:pt x="146" y="169"/>
                    </a:lnTo>
                    <a:lnTo>
                      <a:pt x="120" y="146"/>
                    </a:lnTo>
                    <a:lnTo>
                      <a:pt x="90" y="125"/>
                    </a:lnTo>
                    <a:lnTo>
                      <a:pt x="134" y="162"/>
                    </a:lnTo>
                    <a:lnTo>
                      <a:pt x="176" y="204"/>
                    </a:lnTo>
                    <a:lnTo>
                      <a:pt x="176" y="218"/>
                    </a:lnTo>
                    <a:lnTo>
                      <a:pt x="171" y="234"/>
                    </a:lnTo>
                    <a:lnTo>
                      <a:pt x="160" y="246"/>
                    </a:lnTo>
                    <a:lnTo>
                      <a:pt x="144" y="251"/>
                    </a:lnTo>
                    <a:lnTo>
                      <a:pt x="130" y="248"/>
                    </a:lnTo>
                    <a:lnTo>
                      <a:pt x="116" y="239"/>
                    </a:lnTo>
                    <a:lnTo>
                      <a:pt x="90" y="211"/>
                    </a:lnTo>
                    <a:lnTo>
                      <a:pt x="62" y="186"/>
                    </a:lnTo>
                    <a:lnTo>
                      <a:pt x="97" y="218"/>
                    </a:lnTo>
                    <a:lnTo>
                      <a:pt x="125" y="255"/>
                    </a:lnTo>
                    <a:lnTo>
                      <a:pt x="125" y="271"/>
                    </a:lnTo>
                    <a:lnTo>
                      <a:pt x="118" y="285"/>
                    </a:lnTo>
                    <a:lnTo>
                      <a:pt x="104" y="292"/>
                    </a:lnTo>
                    <a:lnTo>
                      <a:pt x="90" y="297"/>
                    </a:lnTo>
                    <a:lnTo>
                      <a:pt x="74" y="292"/>
                    </a:lnTo>
                    <a:lnTo>
                      <a:pt x="62" y="283"/>
                    </a:lnTo>
                    <a:lnTo>
                      <a:pt x="37" y="251"/>
                    </a:lnTo>
                    <a:lnTo>
                      <a:pt x="18" y="213"/>
                    </a:lnTo>
                    <a:lnTo>
                      <a:pt x="4" y="17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Freeform 382"/>
              <p:cNvSpPr>
                <a:spLocks noChangeAspect="1"/>
              </p:cNvSpPr>
              <p:nvPr/>
            </p:nvSpPr>
            <p:spPr bwMode="auto">
              <a:xfrm rot="-87440">
                <a:off x="4566" y="1223"/>
                <a:ext cx="175" cy="78"/>
              </a:xfrm>
              <a:custGeom>
                <a:avLst/>
                <a:gdLst>
                  <a:gd name="T0" fmla="*/ 85 w 220"/>
                  <a:gd name="T1" fmla="*/ 10 h 137"/>
                  <a:gd name="T2" fmla="*/ 88 w 220"/>
                  <a:gd name="T3" fmla="*/ 8 h 137"/>
                  <a:gd name="T4" fmla="*/ 88 w 220"/>
                  <a:gd name="T5" fmla="*/ 6 h 137"/>
                  <a:gd name="T6" fmla="*/ 85 w 220"/>
                  <a:gd name="T7" fmla="*/ 4 h 137"/>
                  <a:gd name="T8" fmla="*/ 82 w 220"/>
                  <a:gd name="T9" fmla="*/ 3 h 137"/>
                  <a:gd name="T10" fmla="*/ 76 w 220"/>
                  <a:gd name="T11" fmla="*/ 2 h 137"/>
                  <a:gd name="T12" fmla="*/ 80 w 220"/>
                  <a:gd name="T13" fmla="*/ 5 h 137"/>
                  <a:gd name="T14" fmla="*/ 76 w 220"/>
                  <a:gd name="T15" fmla="*/ 2 h 137"/>
                  <a:gd name="T16" fmla="*/ 63 w 220"/>
                  <a:gd name="T17" fmla="*/ 1 h 137"/>
                  <a:gd name="T18" fmla="*/ 51 w 220"/>
                  <a:gd name="T19" fmla="*/ 0 h 137"/>
                  <a:gd name="T20" fmla="*/ 38 w 220"/>
                  <a:gd name="T21" fmla="*/ 1 h 137"/>
                  <a:gd name="T22" fmla="*/ 26 w 220"/>
                  <a:gd name="T23" fmla="*/ 2 h 137"/>
                  <a:gd name="T24" fmla="*/ 16 w 220"/>
                  <a:gd name="T25" fmla="*/ 3 h 137"/>
                  <a:gd name="T26" fmla="*/ 6 w 220"/>
                  <a:gd name="T27" fmla="*/ 6 h 137"/>
                  <a:gd name="T28" fmla="*/ 0 w 220"/>
                  <a:gd name="T29" fmla="*/ 9 h 137"/>
                  <a:gd name="T30" fmla="*/ 5 w 220"/>
                  <a:gd name="T31" fmla="*/ 11 h 137"/>
                  <a:gd name="T32" fmla="*/ 14 w 220"/>
                  <a:gd name="T33" fmla="*/ 13 h 137"/>
                  <a:gd name="T34" fmla="*/ 24 w 220"/>
                  <a:gd name="T35" fmla="*/ 14 h 137"/>
                  <a:gd name="T36" fmla="*/ 33 w 220"/>
                  <a:gd name="T37" fmla="*/ 12 h 137"/>
                  <a:gd name="T38" fmla="*/ 45 w 220"/>
                  <a:gd name="T39" fmla="*/ 10 h 137"/>
                  <a:gd name="T40" fmla="*/ 57 w 220"/>
                  <a:gd name="T41" fmla="*/ 9 h 137"/>
                  <a:gd name="T42" fmla="*/ 70 w 220"/>
                  <a:gd name="T43" fmla="*/ 9 h 137"/>
                  <a:gd name="T44" fmla="*/ 85 w 220"/>
                  <a:gd name="T45" fmla="*/ 10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0" h="137">
                    <a:moveTo>
                      <a:pt x="211" y="91"/>
                    </a:moveTo>
                    <a:lnTo>
                      <a:pt x="218" y="75"/>
                    </a:lnTo>
                    <a:lnTo>
                      <a:pt x="220" y="56"/>
                    </a:lnTo>
                    <a:lnTo>
                      <a:pt x="213" y="40"/>
                    </a:lnTo>
                    <a:lnTo>
                      <a:pt x="204" y="24"/>
                    </a:lnTo>
                    <a:lnTo>
                      <a:pt x="190" y="14"/>
                    </a:lnTo>
                    <a:lnTo>
                      <a:pt x="199" y="49"/>
                    </a:lnTo>
                    <a:lnTo>
                      <a:pt x="190" y="14"/>
                    </a:lnTo>
                    <a:lnTo>
                      <a:pt x="157" y="3"/>
                    </a:lnTo>
                    <a:lnTo>
                      <a:pt x="127" y="0"/>
                    </a:lnTo>
                    <a:lnTo>
                      <a:pt x="95" y="5"/>
                    </a:lnTo>
                    <a:lnTo>
                      <a:pt x="64" y="14"/>
                    </a:lnTo>
                    <a:lnTo>
                      <a:pt x="39" y="33"/>
                    </a:lnTo>
                    <a:lnTo>
                      <a:pt x="16" y="56"/>
                    </a:lnTo>
                    <a:lnTo>
                      <a:pt x="0" y="84"/>
                    </a:lnTo>
                    <a:lnTo>
                      <a:pt x="13" y="107"/>
                    </a:lnTo>
                    <a:lnTo>
                      <a:pt x="34" y="126"/>
                    </a:lnTo>
                    <a:lnTo>
                      <a:pt x="60" y="137"/>
                    </a:lnTo>
                    <a:lnTo>
                      <a:pt x="83" y="114"/>
                    </a:lnTo>
                    <a:lnTo>
                      <a:pt x="113" y="98"/>
                    </a:lnTo>
                    <a:lnTo>
                      <a:pt x="143" y="88"/>
                    </a:lnTo>
                    <a:lnTo>
                      <a:pt x="176" y="86"/>
                    </a:lnTo>
                    <a:lnTo>
                      <a:pt x="211" y="91"/>
                    </a:lnTo>
                    <a:close/>
                  </a:path>
                </a:pathLst>
              </a:custGeom>
              <a:solidFill>
                <a:srgbClr val="FDEAA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Freeform 383"/>
              <p:cNvSpPr>
                <a:spLocks/>
              </p:cNvSpPr>
              <p:nvPr/>
            </p:nvSpPr>
            <p:spPr bwMode="auto">
              <a:xfrm flipH="1">
                <a:off x="4594" y="718"/>
                <a:ext cx="369" cy="72"/>
              </a:xfrm>
              <a:custGeom>
                <a:avLst/>
                <a:gdLst>
                  <a:gd name="T0" fmla="*/ 0 w 37"/>
                  <a:gd name="T1" fmla="*/ 45927 h 8"/>
                  <a:gd name="T2" fmla="*/ 59479 w 37"/>
                  <a:gd name="T3" fmla="*/ 19683 h 8"/>
                  <a:gd name="T4" fmla="*/ 138844 w 37"/>
                  <a:gd name="T5" fmla="*/ 6561 h 8"/>
                  <a:gd name="T6" fmla="*/ 197425 w 37"/>
                  <a:gd name="T7" fmla="*/ 0 h 8"/>
                  <a:gd name="T8" fmla="*/ 266847 w 37"/>
                  <a:gd name="T9" fmla="*/ 6561 h 8"/>
                  <a:gd name="T10" fmla="*/ 326326 w 37"/>
                  <a:gd name="T11" fmla="*/ 26244 h 8"/>
                  <a:gd name="T12" fmla="*/ 366018 w 37"/>
                  <a:gd name="T13" fmla="*/ 39366 h 8"/>
                  <a:gd name="T14" fmla="*/ 356065 w 37"/>
                  <a:gd name="T15" fmla="*/ 52488 h 8"/>
                  <a:gd name="T16" fmla="*/ 326326 w 37"/>
                  <a:gd name="T17" fmla="*/ 32805 h 8"/>
                  <a:gd name="T18" fmla="*/ 296586 w 37"/>
                  <a:gd name="T19" fmla="*/ 32805 h 8"/>
                  <a:gd name="T20" fmla="*/ 256904 w 37"/>
                  <a:gd name="T21" fmla="*/ 32805 h 8"/>
                  <a:gd name="T22" fmla="*/ 119057 w 37"/>
                  <a:gd name="T23" fmla="*/ 32805 h 8"/>
                  <a:gd name="T24" fmla="*/ 0 w 37"/>
                  <a:gd name="T25" fmla="*/ 45927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8">
                    <a:moveTo>
                      <a:pt x="0" y="7"/>
                    </a:moveTo>
                    <a:lnTo>
                      <a:pt x="6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4"/>
                    </a:lnTo>
                    <a:lnTo>
                      <a:pt x="37" y="6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1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Freeform 384"/>
              <p:cNvSpPr>
                <a:spLocks/>
              </p:cNvSpPr>
              <p:nvPr/>
            </p:nvSpPr>
            <p:spPr bwMode="auto">
              <a:xfrm flipH="1">
                <a:off x="4600" y="764"/>
                <a:ext cx="85" cy="42"/>
              </a:xfrm>
              <a:custGeom>
                <a:avLst/>
                <a:gdLst>
                  <a:gd name="T0" fmla="*/ 101936 w 8"/>
                  <a:gd name="T1" fmla="*/ 24371 h 4"/>
                  <a:gd name="T2" fmla="*/ 63559 w 8"/>
                  <a:gd name="T3" fmla="*/ 0 h 4"/>
                  <a:gd name="T4" fmla="*/ 0 w 8"/>
                  <a:gd name="T5" fmla="*/ 0 h 4"/>
                  <a:gd name="T6" fmla="*/ 38388 w 8"/>
                  <a:gd name="T7" fmla="*/ 48626 h 4"/>
                  <a:gd name="T8" fmla="*/ 63559 w 8"/>
                  <a:gd name="T9" fmla="*/ 48626 h 4"/>
                  <a:gd name="T10" fmla="*/ 88729 w 8"/>
                  <a:gd name="T11" fmla="*/ 48626 h 4"/>
                  <a:gd name="T12" fmla="*/ 101936 w 8"/>
                  <a:gd name="T13" fmla="*/ 2437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Freeform 385"/>
              <p:cNvSpPr>
                <a:spLocks/>
              </p:cNvSpPr>
              <p:nvPr/>
            </p:nvSpPr>
            <p:spPr bwMode="auto">
              <a:xfrm flipH="1">
                <a:off x="4622" y="1063"/>
                <a:ext cx="505" cy="475"/>
              </a:xfrm>
              <a:custGeom>
                <a:avLst/>
                <a:gdLst>
                  <a:gd name="T0" fmla="*/ 144618 w 51"/>
                  <a:gd name="T1" fmla="*/ 0 h 49"/>
                  <a:gd name="T2" fmla="*/ 144618 w 51"/>
                  <a:gd name="T3" fmla="*/ 35518 h 49"/>
                  <a:gd name="T4" fmla="*/ 105793 w 51"/>
                  <a:gd name="T5" fmla="*/ 52812 h 49"/>
                  <a:gd name="T6" fmla="*/ 38826 w 51"/>
                  <a:gd name="T7" fmla="*/ 97453 h 49"/>
                  <a:gd name="T8" fmla="*/ 9704 w 51"/>
                  <a:gd name="T9" fmla="*/ 123859 h 49"/>
                  <a:gd name="T10" fmla="*/ 0 w 51"/>
                  <a:gd name="T11" fmla="*/ 150265 h 49"/>
                  <a:gd name="T12" fmla="*/ 0 w 51"/>
                  <a:gd name="T13" fmla="*/ 194052 h 49"/>
                  <a:gd name="T14" fmla="*/ 9704 w 51"/>
                  <a:gd name="T15" fmla="*/ 212277 h 49"/>
                  <a:gd name="T16" fmla="*/ 76671 w 51"/>
                  <a:gd name="T17" fmla="*/ 300617 h 49"/>
                  <a:gd name="T18" fmla="*/ 172859 w 51"/>
                  <a:gd name="T19" fmla="*/ 370713 h 49"/>
                  <a:gd name="T20" fmla="*/ 268947 w 51"/>
                  <a:gd name="T21" fmla="*/ 415354 h 49"/>
                  <a:gd name="T22" fmla="*/ 327190 w 51"/>
                  <a:gd name="T23" fmla="*/ 432735 h 49"/>
                  <a:gd name="T24" fmla="*/ 374740 w 51"/>
                  <a:gd name="T25" fmla="*/ 432735 h 49"/>
                  <a:gd name="T26" fmla="*/ 441707 w 51"/>
                  <a:gd name="T27" fmla="*/ 397216 h 49"/>
                  <a:gd name="T28" fmla="*/ 451420 w 51"/>
                  <a:gd name="T29" fmla="*/ 353429 h 49"/>
                  <a:gd name="T30" fmla="*/ 490246 w 51"/>
                  <a:gd name="T31" fmla="*/ 212277 h 49"/>
                  <a:gd name="T32" fmla="*/ 461124 w 51"/>
                  <a:gd name="T33" fmla="*/ 194052 h 49"/>
                  <a:gd name="T34" fmla="*/ 432983 w 51"/>
                  <a:gd name="T35" fmla="*/ 265089 h 49"/>
                  <a:gd name="T36" fmla="*/ 403861 w 51"/>
                  <a:gd name="T37" fmla="*/ 361601 h 49"/>
                  <a:gd name="T38" fmla="*/ 374740 w 51"/>
                  <a:gd name="T39" fmla="*/ 388947 h 49"/>
                  <a:gd name="T40" fmla="*/ 336894 w 51"/>
                  <a:gd name="T41" fmla="*/ 397216 h 49"/>
                  <a:gd name="T42" fmla="*/ 288365 w 51"/>
                  <a:gd name="T43" fmla="*/ 379835 h 49"/>
                  <a:gd name="T44" fmla="*/ 76671 w 51"/>
                  <a:gd name="T45" fmla="*/ 212277 h 49"/>
                  <a:gd name="T46" fmla="*/ 57263 w 51"/>
                  <a:gd name="T47" fmla="*/ 176758 h 49"/>
                  <a:gd name="T48" fmla="*/ 66967 w 51"/>
                  <a:gd name="T49" fmla="*/ 132128 h 49"/>
                  <a:gd name="T50" fmla="*/ 96089 w 51"/>
                  <a:gd name="T51" fmla="*/ 114737 h 49"/>
                  <a:gd name="T52" fmla="*/ 172859 w 51"/>
                  <a:gd name="T53" fmla="*/ 52812 h 49"/>
                  <a:gd name="T54" fmla="*/ 240806 w 51"/>
                  <a:gd name="T55" fmla="*/ 71046 h 49"/>
                  <a:gd name="T56" fmla="*/ 317487 w 51"/>
                  <a:gd name="T57" fmla="*/ 79218 h 49"/>
                  <a:gd name="T58" fmla="*/ 288365 w 51"/>
                  <a:gd name="T59" fmla="*/ 17294 h 49"/>
                  <a:gd name="T60" fmla="*/ 231102 w 51"/>
                  <a:gd name="T61" fmla="*/ 17294 h 49"/>
                  <a:gd name="T62" fmla="*/ 192276 w 51"/>
                  <a:gd name="T63" fmla="*/ 9112 h 49"/>
                  <a:gd name="T64" fmla="*/ 144618 w 51"/>
                  <a:gd name="T65" fmla="*/ 0 h 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" h="49">
                    <a:moveTo>
                      <a:pt x="15" y="0"/>
                    </a:moveTo>
                    <a:lnTo>
                      <a:pt x="15" y="4"/>
                    </a:lnTo>
                    <a:lnTo>
                      <a:pt x="11" y="6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8" y="34"/>
                    </a:lnTo>
                    <a:lnTo>
                      <a:pt x="18" y="42"/>
                    </a:lnTo>
                    <a:lnTo>
                      <a:pt x="28" y="47"/>
                    </a:lnTo>
                    <a:lnTo>
                      <a:pt x="34" y="49"/>
                    </a:lnTo>
                    <a:lnTo>
                      <a:pt x="39" y="49"/>
                    </a:lnTo>
                    <a:lnTo>
                      <a:pt x="46" y="45"/>
                    </a:lnTo>
                    <a:lnTo>
                      <a:pt x="47" y="40"/>
                    </a:lnTo>
                    <a:lnTo>
                      <a:pt x="51" y="24"/>
                    </a:lnTo>
                    <a:lnTo>
                      <a:pt x="48" y="22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9" y="44"/>
                    </a:lnTo>
                    <a:lnTo>
                      <a:pt x="35" y="45"/>
                    </a:lnTo>
                    <a:lnTo>
                      <a:pt x="30" y="43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10" y="13"/>
                    </a:lnTo>
                    <a:lnTo>
                      <a:pt x="18" y="6"/>
                    </a:lnTo>
                    <a:lnTo>
                      <a:pt x="25" y="8"/>
                    </a:lnTo>
                    <a:lnTo>
                      <a:pt x="33" y="9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Freeform 386"/>
              <p:cNvSpPr>
                <a:spLocks/>
              </p:cNvSpPr>
              <p:nvPr/>
            </p:nvSpPr>
            <p:spPr bwMode="auto">
              <a:xfrm flipH="1">
                <a:off x="4719" y="1063"/>
                <a:ext cx="79" cy="8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1485 h 8"/>
                  <a:gd name="T4" fmla="*/ 38522 w 8"/>
                  <a:gd name="T5" fmla="*/ 92680 h 8"/>
                  <a:gd name="T6" fmla="*/ 76067 w 8"/>
                  <a:gd name="T7" fmla="*/ 58131 h 8"/>
                  <a:gd name="T8" fmla="*/ 76067 w 8"/>
                  <a:gd name="T9" fmla="*/ 23468 h 8"/>
                  <a:gd name="T10" fmla="*/ 47203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7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387"/>
              <p:cNvSpPr>
                <a:spLocks/>
              </p:cNvSpPr>
              <p:nvPr/>
            </p:nvSpPr>
            <p:spPr bwMode="auto">
              <a:xfrm flipH="1">
                <a:off x="4719" y="960"/>
                <a:ext cx="187" cy="83"/>
              </a:xfrm>
              <a:custGeom>
                <a:avLst/>
                <a:gdLst>
                  <a:gd name="T0" fmla="*/ 0 w 159"/>
                  <a:gd name="T1" fmla="*/ 17 h 107"/>
                  <a:gd name="T2" fmla="*/ 198 w 159"/>
                  <a:gd name="T3" fmla="*/ 17 h 107"/>
                  <a:gd name="T4" fmla="*/ 305 w 159"/>
                  <a:gd name="T5" fmla="*/ 20 h 107"/>
                  <a:gd name="T6" fmla="*/ 211 w 159"/>
                  <a:gd name="T7" fmla="*/ 38 h 107"/>
                  <a:gd name="T8" fmla="*/ 99 w 159"/>
                  <a:gd name="T9" fmla="*/ 37 h 107"/>
                  <a:gd name="T10" fmla="*/ 0 w 159"/>
                  <a:gd name="T11" fmla="*/ 17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9" h="107">
                    <a:moveTo>
                      <a:pt x="0" y="48"/>
                    </a:moveTo>
                    <a:cubicBezTo>
                      <a:pt x="3" y="0"/>
                      <a:pt x="57" y="71"/>
                      <a:pt x="104" y="46"/>
                    </a:cubicBezTo>
                    <a:cubicBezTo>
                      <a:pt x="151" y="56"/>
                      <a:pt x="143" y="16"/>
                      <a:pt x="159" y="55"/>
                    </a:cubicBezTo>
                    <a:cubicBezTo>
                      <a:pt x="146" y="87"/>
                      <a:pt x="138" y="81"/>
                      <a:pt x="110" y="105"/>
                    </a:cubicBezTo>
                    <a:cubicBezTo>
                      <a:pt x="100" y="102"/>
                      <a:pt x="60" y="107"/>
                      <a:pt x="51" y="103"/>
                    </a:cubicBezTo>
                    <a:cubicBezTo>
                      <a:pt x="40" y="99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43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7"/>
          <p:cNvSpPr txBox="1">
            <a:spLocks noChangeArrowheads="1"/>
          </p:cNvSpPr>
          <p:nvPr/>
        </p:nvSpPr>
        <p:spPr>
          <a:xfrm>
            <a:off x="582827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/>
              <a:t>サークル自己評価</a:t>
            </a:r>
            <a:endParaRPr lang="ja-JP" altLang="en-US" kern="0" dirty="0"/>
          </a:p>
        </p:txBody>
      </p:sp>
      <p:grpSp>
        <p:nvGrpSpPr>
          <p:cNvPr id="398" name="グループ化 397"/>
          <p:cNvGrpSpPr/>
          <p:nvPr/>
        </p:nvGrpSpPr>
        <p:grpSpPr>
          <a:xfrm>
            <a:off x="5078627" y="1219200"/>
            <a:ext cx="3648075" cy="4343400"/>
            <a:chOff x="5029200" y="1219200"/>
            <a:chExt cx="3648075" cy="4343400"/>
          </a:xfrm>
        </p:grpSpPr>
        <p:pic>
          <p:nvPicPr>
            <p:cNvPr id="399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538538"/>
              <a:ext cx="3267075" cy="202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" name="AutoShape 100"/>
            <p:cNvSpPr>
              <a:spLocks noChangeArrowheads="1"/>
            </p:cNvSpPr>
            <p:nvPr/>
          </p:nvSpPr>
          <p:spPr bwMode="auto">
            <a:xfrm>
              <a:off x="5029200" y="1219200"/>
              <a:ext cx="3503613" cy="1749425"/>
            </a:xfrm>
            <a:prstGeom prst="wedgeRoundRectCallout">
              <a:avLst>
                <a:gd name="adj1" fmla="val -8361"/>
                <a:gd name="adj2" fmla="val 95917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4000" b="1" i="1" dirty="0"/>
                <a:t>全員で</a:t>
              </a:r>
            </a:p>
            <a:p>
              <a:pPr eaLnBrk="1" hangingPunct="1"/>
              <a:r>
                <a:rPr lang="ja-JP" altLang="en-US" sz="4000" b="1" i="1" dirty="0"/>
                <a:t>協力しよう！</a:t>
              </a:r>
            </a:p>
          </p:txBody>
        </p:sp>
      </p:grpSp>
      <p:sp>
        <p:nvSpPr>
          <p:cNvPr id="401" name="Line 26"/>
          <p:cNvSpPr>
            <a:spLocks noChangeShapeType="1"/>
          </p:cNvSpPr>
          <p:nvPr/>
        </p:nvSpPr>
        <p:spPr bwMode="auto">
          <a:xfrm flipV="1">
            <a:off x="3124200" y="2314575"/>
            <a:ext cx="1588" cy="1720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2" name="Line 27"/>
          <p:cNvSpPr>
            <a:spLocks noChangeShapeType="1"/>
          </p:cNvSpPr>
          <p:nvPr/>
        </p:nvSpPr>
        <p:spPr bwMode="auto">
          <a:xfrm>
            <a:off x="3090863" y="3695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3" name="Line 28"/>
          <p:cNvSpPr>
            <a:spLocks noChangeShapeType="1"/>
          </p:cNvSpPr>
          <p:nvPr/>
        </p:nvSpPr>
        <p:spPr bwMode="auto">
          <a:xfrm flipH="1">
            <a:off x="3090863" y="3695700"/>
            <a:ext cx="666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4" name="Line 29"/>
          <p:cNvSpPr>
            <a:spLocks noChangeShapeType="1"/>
          </p:cNvSpPr>
          <p:nvPr/>
        </p:nvSpPr>
        <p:spPr bwMode="auto">
          <a:xfrm>
            <a:off x="3090863" y="33543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5" name="Line 30"/>
          <p:cNvSpPr>
            <a:spLocks noChangeShapeType="1"/>
          </p:cNvSpPr>
          <p:nvPr/>
        </p:nvSpPr>
        <p:spPr bwMode="auto">
          <a:xfrm flipH="1">
            <a:off x="3090863" y="3354388"/>
            <a:ext cx="666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6" name="Line 31"/>
          <p:cNvSpPr>
            <a:spLocks noChangeShapeType="1"/>
          </p:cNvSpPr>
          <p:nvPr/>
        </p:nvSpPr>
        <p:spPr bwMode="auto">
          <a:xfrm>
            <a:off x="3090863" y="300513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7" name="Line 32"/>
          <p:cNvSpPr>
            <a:spLocks noChangeShapeType="1"/>
          </p:cNvSpPr>
          <p:nvPr/>
        </p:nvSpPr>
        <p:spPr bwMode="auto">
          <a:xfrm flipH="1">
            <a:off x="3090863" y="3005138"/>
            <a:ext cx="666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8" name="Line 33"/>
          <p:cNvSpPr>
            <a:spLocks noChangeShapeType="1"/>
          </p:cNvSpPr>
          <p:nvPr/>
        </p:nvSpPr>
        <p:spPr bwMode="auto">
          <a:xfrm>
            <a:off x="3090863" y="26638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9" name="Line 34"/>
          <p:cNvSpPr>
            <a:spLocks noChangeShapeType="1"/>
          </p:cNvSpPr>
          <p:nvPr/>
        </p:nvSpPr>
        <p:spPr bwMode="auto">
          <a:xfrm flipH="1">
            <a:off x="3090863" y="2663825"/>
            <a:ext cx="666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" name="Line 35"/>
          <p:cNvSpPr>
            <a:spLocks noChangeShapeType="1"/>
          </p:cNvSpPr>
          <p:nvPr/>
        </p:nvSpPr>
        <p:spPr bwMode="auto">
          <a:xfrm>
            <a:off x="3090863" y="231457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" name="Line 36"/>
          <p:cNvSpPr>
            <a:spLocks noChangeShapeType="1"/>
          </p:cNvSpPr>
          <p:nvPr/>
        </p:nvSpPr>
        <p:spPr bwMode="auto">
          <a:xfrm flipH="1">
            <a:off x="3090863" y="2314575"/>
            <a:ext cx="666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" name="Line 37"/>
          <p:cNvSpPr>
            <a:spLocks noChangeShapeType="1"/>
          </p:cNvSpPr>
          <p:nvPr/>
        </p:nvSpPr>
        <p:spPr bwMode="auto">
          <a:xfrm flipV="1">
            <a:off x="3124200" y="3502025"/>
            <a:ext cx="1554163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" name="Line 38"/>
          <p:cNvSpPr>
            <a:spLocks noChangeShapeType="1"/>
          </p:cNvSpPr>
          <p:nvPr/>
        </p:nvSpPr>
        <p:spPr bwMode="auto">
          <a:xfrm>
            <a:off x="3422650" y="3895725"/>
            <a:ext cx="17463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" name="Line 39"/>
          <p:cNvSpPr>
            <a:spLocks noChangeShapeType="1"/>
          </p:cNvSpPr>
          <p:nvPr/>
        </p:nvSpPr>
        <p:spPr bwMode="auto">
          <a:xfrm flipH="1" flipV="1">
            <a:off x="3422650" y="3895725"/>
            <a:ext cx="17463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" name="Line 40"/>
          <p:cNvSpPr>
            <a:spLocks noChangeShapeType="1"/>
          </p:cNvSpPr>
          <p:nvPr/>
        </p:nvSpPr>
        <p:spPr bwMode="auto">
          <a:xfrm>
            <a:off x="3730625" y="3790950"/>
            <a:ext cx="17463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6" name="Line 41"/>
          <p:cNvSpPr>
            <a:spLocks noChangeShapeType="1"/>
          </p:cNvSpPr>
          <p:nvPr/>
        </p:nvSpPr>
        <p:spPr bwMode="auto">
          <a:xfrm flipH="1" flipV="1">
            <a:off x="3730625" y="3790950"/>
            <a:ext cx="17463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7" name="Line 42"/>
          <p:cNvSpPr>
            <a:spLocks noChangeShapeType="1"/>
          </p:cNvSpPr>
          <p:nvPr/>
        </p:nvSpPr>
        <p:spPr bwMode="auto">
          <a:xfrm>
            <a:off x="4046538" y="3676650"/>
            <a:ext cx="15875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8" name="Line 43"/>
          <p:cNvSpPr>
            <a:spLocks noChangeShapeType="1"/>
          </p:cNvSpPr>
          <p:nvPr/>
        </p:nvSpPr>
        <p:spPr bwMode="auto">
          <a:xfrm flipH="1" flipV="1">
            <a:off x="4046538" y="3676650"/>
            <a:ext cx="15875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9" name="Line 44"/>
          <p:cNvSpPr>
            <a:spLocks noChangeShapeType="1"/>
          </p:cNvSpPr>
          <p:nvPr/>
        </p:nvSpPr>
        <p:spPr bwMode="auto">
          <a:xfrm>
            <a:off x="4354513" y="3571875"/>
            <a:ext cx="15875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0" name="Line 45"/>
          <p:cNvSpPr>
            <a:spLocks noChangeShapeType="1"/>
          </p:cNvSpPr>
          <p:nvPr/>
        </p:nvSpPr>
        <p:spPr bwMode="auto">
          <a:xfrm flipH="1" flipV="1">
            <a:off x="4354513" y="3571875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1" name="Line 46"/>
          <p:cNvSpPr>
            <a:spLocks noChangeShapeType="1"/>
          </p:cNvSpPr>
          <p:nvPr/>
        </p:nvSpPr>
        <p:spPr bwMode="auto">
          <a:xfrm>
            <a:off x="4670425" y="3467100"/>
            <a:ext cx="15875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2" name="Line 47"/>
          <p:cNvSpPr>
            <a:spLocks noChangeShapeType="1"/>
          </p:cNvSpPr>
          <p:nvPr/>
        </p:nvSpPr>
        <p:spPr bwMode="auto">
          <a:xfrm flipH="1" flipV="1">
            <a:off x="4670425" y="3467100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3" name="Line 48"/>
          <p:cNvSpPr>
            <a:spLocks noChangeShapeType="1"/>
          </p:cNvSpPr>
          <p:nvPr/>
        </p:nvSpPr>
        <p:spPr bwMode="auto">
          <a:xfrm>
            <a:off x="3124200" y="4035425"/>
            <a:ext cx="963613" cy="1389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4" name="Line 49"/>
          <p:cNvSpPr>
            <a:spLocks noChangeShapeType="1"/>
          </p:cNvSpPr>
          <p:nvPr/>
        </p:nvSpPr>
        <p:spPr bwMode="auto">
          <a:xfrm flipH="1">
            <a:off x="3290888" y="42894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5" name="Line 50"/>
          <p:cNvSpPr>
            <a:spLocks noChangeShapeType="1"/>
          </p:cNvSpPr>
          <p:nvPr/>
        </p:nvSpPr>
        <p:spPr bwMode="auto">
          <a:xfrm flipV="1">
            <a:off x="3290888" y="42894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6" name="Line 51"/>
          <p:cNvSpPr>
            <a:spLocks noChangeShapeType="1"/>
          </p:cNvSpPr>
          <p:nvPr/>
        </p:nvSpPr>
        <p:spPr bwMode="auto">
          <a:xfrm flipH="1">
            <a:off x="3481388" y="45688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7" name="Line 52"/>
          <p:cNvSpPr>
            <a:spLocks noChangeShapeType="1"/>
          </p:cNvSpPr>
          <p:nvPr/>
        </p:nvSpPr>
        <p:spPr bwMode="auto">
          <a:xfrm flipV="1">
            <a:off x="3481388" y="45688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8" name="Line 53"/>
          <p:cNvSpPr>
            <a:spLocks noChangeShapeType="1"/>
          </p:cNvSpPr>
          <p:nvPr/>
        </p:nvSpPr>
        <p:spPr bwMode="auto">
          <a:xfrm flipH="1">
            <a:off x="3671888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9" name="Line 54"/>
          <p:cNvSpPr>
            <a:spLocks noChangeShapeType="1"/>
          </p:cNvSpPr>
          <p:nvPr/>
        </p:nvSpPr>
        <p:spPr bwMode="auto">
          <a:xfrm flipV="1">
            <a:off x="3671888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" name="Line 55"/>
          <p:cNvSpPr>
            <a:spLocks noChangeShapeType="1"/>
          </p:cNvSpPr>
          <p:nvPr/>
        </p:nvSpPr>
        <p:spPr bwMode="auto">
          <a:xfrm flipH="1">
            <a:off x="3863975" y="51276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1" name="Line 56"/>
          <p:cNvSpPr>
            <a:spLocks noChangeShapeType="1"/>
          </p:cNvSpPr>
          <p:nvPr/>
        </p:nvSpPr>
        <p:spPr bwMode="auto">
          <a:xfrm flipV="1">
            <a:off x="3863975" y="51276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2" name="Line 57"/>
          <p:cNvSpPr>
            <a:spLocks noChangeShapeType="1"/>
          </p:cNvSpPr>
          <p:nvPr/>
        </p:nvSpPr>
        <p:spPr bwMode="auto">
          <a:xfrm flipH="1">
            <a:off x="4062413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3" name="Line 58"/>
          <p:cNvSpPr>
            <a:spLocks noChangeShapeType="1"/>
          </p:cNvSpPr>
          <p:nvPr/>
        </p:nvSpPr>
        <p:spPr bwMode="auto">
          <a:xfrm flipV="1">
            <a:off x="4062413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4" name="Line 59"/>
          <p:cNvSpPr>
            <a:spLocks noChangeShapeType="1"/>
          </p:cNvSpPr>
          <p:nvPr/>
        </p:nvSpPr>
        <p:spPr bwMode="auto">
          <a:xfrm flipH="1">
            <a:off x="2160588" y="4035425"/>
            <a:ext cx="963612" cy="1389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5" name="Line 60"/>
          <p:cNvSpPr>
            <a:spLocks noChangeShapeType="1"/>
          </p:cNvSpPr>
          <p:nvPr/>
        </p:nvSpPr>
        <p:spPr bwMode="auto">
          <a:xfrm flipH="1" flipV="1">
            <a:off x="2908300" y="42894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6" name="Line 61"/>
          <p:cNvSpPr>
            <a:spLocks noChangeShapeType="1"/>
          </p:cNvSpPr>
          <p:nvPr/>
        </p:nvSpPr>
        <p:spPr bwMode="auto">
          <a:xfrm>
            <a:off x="2908300" y="42894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7" name="Line 62"/>
          <p:cNvSpPr>
            <a:spLocks noChangeShapeType="1"/>
          </p:cNvSpPr>
          <p:nvPr/>
        </p:nvSpPr>
        <p:spPr bwMode="auto">
          <a:xfrm flipH="1" flipV="1">
            <a:off x="2717800" y="45688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8" name="Line 63"/>
          <p:cNvSpPr>
            <a:spLocks noChangeShapeType="1"/>
          </p:cNvSpPr>
          <p:nvPr/>
        </p:nvSpPr>
        <p:spPr bwMode="auto">
          <a:xfrm>
            <a:off x="2717800" y="4568825"/>
            <a:ext cx="49213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9" name="Line 64"/>
          <p:cNvSpPr>
            <a:spLocks noChangeShapeType="1"/>
          </p:cNvSpPr>
          <p:nvPr/>
        </p:nvSpPr>
        <p:spPr bwMode="auto">
          <a:xfrm flipH="1" flipV="1">
            <a:off x="2525713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0" name="Line 65"/>
          <p:cNvSpPr>
            <a:spLocks noChangeShapeType="1"/>
          </p:cNvSpPr>
          <p:nvPr/>
        </p:nvSpPr>
        <p:spPr bwMode="auto">
          <a:xfrm>
            <a:off x="2525713" y="48482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1" name="Line 66"/>
          <p:cNvSpPr>
            <a:spLocks noChangeShapeType="1"/>
          </p:cNvSpPr>
          <p:nvPr/>
        </p:nvSpPr>
        <p:spPr bwMode="auto">
          <a:xfrm flipH="1" flipV="1">
            <a:off x="2335213" y="51276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2" name="Line 67"/>
          <p:cNvSpPr>
            <a:spLocks noChangeShapeType="1"/>
          </p:cNvSpPr>
          <p:nvPr/>
        </p:nvSpPr>
        <p:spPr bwMode="auto">
          <a:xfrm>
            <a:off x="2335213" y="5127625"/>
            <a:ext cx="49212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3" name="Line 68"/>
          <p:cNvSpPr>
            <a:spLocks noChangeShapeType="1"/>
          </p:cNvSpPr>
          <p:nvPr/>
        </p:nvSpPr>
        <p:spPr bwMode="auto">
          <a:xfrm flipH="1" flipV="1">
            <a:off x="2135188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4" name="Line 69"/>
          <p:cNvSpPr>
            <a:spLocks noChangeShapeType="1"/>
          </p:cNvSpPr>
          <p:nvPr/>
        </p:nvSpPr>
        <p:spPr bwMode="auto">
          <a:xfrm>
            <a:off x="2135188" y="5407025"/>
            <a:ext cx="50800" cy="34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5" name="Line 70"/>
          <p:cNvSpPr>
            <a:spLocks noChangeShapeType="1"/>
          </p:cNvSpPr>
          <p:nvPr/>
        </p:nvSpPr>
        <p:spPr bwMode="auto">
          <a:xfrm flipH="1" flipV="1">
            <a:off x="1570038" y="3502025"/>
            <a:ext cx="1554162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6" name="Line 71"/>
          <p:cNvSpPr>
            <a:spLocks noChangeShapeType="1"/>
          </p:cNvSpPr>
          <p:nvPr/>
        </p:nvSpPr>
        <p:spPr bwMode="auto">
          <a:xfrm flipV="1">
            <a:off x="2808288" y="3895725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7" name="Line 72"/>
          <p:cNvSpPr>
            <a:spLocks noChangeShapeType="1"/>
          </p:cNvSpPr>
          <p:nvPr/>
        </p:nvSpPr>
        <p:spPr bwMode="auto">
          <a:xfrm flipH="1">
            <a:off x="2808288" y="3895725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8" name="Line 73"/>
          <p:cNvSpPr>
            <a:spLocks noChangeShapeType="1"/>
          </p:cNvSpPr>
          <p:nvPr/>
        </p:nvSpPr>
        <p:spPr bwMode="auto">
          <a:xfrm flipV="1">
            <a:off x="2500313" y="3790950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9" name="Line 74"/>
          <p:cNvSpPr>
            <a:spLocks noChangeShapeType="1"/>
          </p:cNvSpPr>
          <p:nvPr/>
        </p:nvSpPr>
        <p:spPr bwMode="auto">
          <a:xfrm flipH="1">
            <a:off x="2500313" y="3790950"/>
            <a:ext cx="17462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" name="Line 75"/>
          <p:cNvSpPr>
            <a:spLocks noChangeShapeType="1"/>
          </p:cNvSpPr>
          <p:nvPr/>
        </p:nvSpPr>
        <p:spPr bwMode="auto">
          <a:xfrm flipV="1">
            <a:off x="2185988" y="3676650"/>
            <a:ext cx="15875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1" name="Line 76"/>
          <p:cNvSpPr>
            <a:spLocks noChangeShapeType="1"/>
          </p:cNvSpPr>
          <p:nvPr/>
        </p:nvSpPr>
        <p:spPr bwMode="auto">
          <a:xfrm flipH="1">
            <a:off x="2185988" y="3676650"/>
            <a:ext cx="15875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2" name="Line 77"/>
          <p:cNvSpPr>
            <a:spLocks noChangeShapeType="1"/>
          </p:cNvSpPr>
          <p:nvPr/>
        </p:nvSpPr>
        <p:spPr bwMode="auto">
          <a:xfrm flipV="1">
            <a:off x="1878013" y="3571875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3" name="Line 78"/>
          <p:cNvSpPr>
            <a:spLocks noChangeShapeType="1"/>
          </p:cNvSpPr>
          <p:nvPr/>
        </p:nvSpPr>
        <p:spPr bwMode="auto">
          <a:xfrm flipH="1">
            <a:off x="1878013" y="3571875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4" name="Line 79"/>
          <p:cNvSpPr>
            <a:spLocks noChangeShapeType="1"/>
          </p:cNvSpPr>
          <p:nvPr/>
        </p:nvSpPr>
        <p:spPr bwMode="auto">
          <a:xfrm flipV="1">
            <a:off x="1562100" y="3467100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5" name="Line 80"/>
          <p:cNvSpPr>
            <a:spLocks noChangeShapeType="1"/>
          </p:cNvSpPr>
          <p:nvPr/>
        </p:nvSpPr>
        <p:spPr bwMode="auto">
          <a:xfrm flipH="1">
            <a:off x="1562100" y="3467100"/>
            <a:ext cx="15875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6" name="Rectangle 81"/>
          <p:cNvSpPr>
            <a:spLocks noChangeArrowheads="1"/>
          </p:cNvSpPr>
          <p:nvPr/>
        </p:nvSpPr>
        <p:spPr bwMode="auto">
          <a:xfrm>
            <a:off x="2965450" y="39751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>
                <a:solidFill>
                  <a:srgbClr val="000000"/>
                </a:solidFill>
                <a:latin typeface="ＭＳ Ｐゴシック" pitchFamily="50" charset="-128"/>
              </a:rPr>
              <a:t>0</a:t>
            </a:r>
          </a:p>
        </p:txBody>
      </p:sp>
      <p:sp>
        <p:nvSpPr>
          <p:cNvPr id="457" name="Rectangle 85"/>
          <p:cNvSpPr>
            <a:spLocks noChangeArrowheads="1"/>
          </p:cNvSpPr>
          <p:nvPr/>
        </p:nvSpPr>
        <p:spPr bwMode="auto">
          <a:xfrm>
            <a:off x="2955925" y="26035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4</a:t>
            </a:r>
          </a:p>
        </p:txBody>
      </p:sp>
      <p:sp>
        <p:nvSpPr>
          <p:cNvPr id="458" name="Rectangle 86"/>
          <p:cNvSpPr>
            <a:spLocks noChangeArrowheads="1"/>
          </p:cNvSpPr>
          <p:nvPr/>
        </p:nvSpPr>
        <p:spPr bwMode="auto">
          <a:xfrm>
            <a:off x="2951163" y="225425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>
                <a:solidFill>
                  <a:srgbClr val="000000"/>
                </a:solidFill>
                <a:latin typeface="ＭＳ Ｐゴシック" pitchFamily="50" charset="-128"/>
              </a:rPr>
              <a:t>5</a:t>
            </a:r>
          </a:p>
        </p:txBody>
      </p:sp>
      <p:sp>
        <p:nvSpPr>
          <p:cNvPr id="459" name="Rectangle 87"/>
          <p:cNvSpPr>
            <a:spLocks noChangeArrowheads="1"/>
          </p:cNvSpPr>
          <p:nvPr/>
        </p:nvSpPr>
        <p:spPr bwMode="auto">
          <a:xfrm>
            <a:off x="2457450" y="1752600"/>
            <a:ext cx="1276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改善意欲</a:t>
            </a:r>
            <a:endParaRPr lang="ja-JP" altLang="en-US"/>
          </a:p>
        </p:txBody>
      </p:sp>
      <p:sp>
        <p:nvSpPr>
          <p:cNvPr id="460" name="Rectangle 89"/>
          <p:cNvSpPr>
            <a:spLocks noChangeArrowheads="1"/>
          </p:cNvSpPr>
          <p:nvPr/>
        </p:nvSpPr>
        <p:spPr bwMode="auto">
          <a:xfrm>
            <a:off x="3765550" y="5578475"/>
            <a:ext cx="1838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ea typeface="HG創英角ﾎﾟｯﾌﾟ体" pitchFamily="49" charset="-128"/>
              </a:rPr>
              <a:t>チームワーク</a:t>
            </a:r>
          </a:p>
        </p:txBody>
      </p:sp>
      <p:sp>
        <p:nvSpPr>
          <p:cNvPr id="461" name="Rectangle 90"/>
          <p:cNvSpPr>
            <a:spLocks noChangeArrowheads="1"/>
          </p:cNvSpPr>
          <p:nvPr/>
        </p:nvSpPr>
        <p:spPr bwMode="auto">
          <a:xfrm>
            <a:off x="609600" y="5486400"/>
            <a:ext cx="15954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他サークル</a:t>
            </a:r>
          </a:p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との連携</a:t>
            </a:r>
            <a:endParaRPr lang="ja-JP" altLang="en-US"/>
          </a:p>
        </p:txBody>
      </p:sp>
      <p:sp>
        <p:nvSpPr>
          <p:cNvPr id="462" name="Rectangle 91"/>
          <p:cNvSpPr>
            <a:spLocks noChangeArrowheads="1"/>
          </p:cNvSpPr>
          <p:nvPr/>
        </p:nvSpPr>
        <p:spPr bwMode="auto">
          <a:xfrm>
            <a:off x="387350" y="3344863"/>
            <a:ext cx="95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500" b="1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</a:rPr>
              <a:t>計画性</a:t>
            </a:r>
            <a:endParaRPr lang="ja-JP" altLang="en-US"/>
          </a:p>
        </p:txBody>
      </p:sp>
      <p:sp>
        <p:nvSpPr>
          <p:cNvPr id="463" name="Rectangle 92"/>
          <p:cNvSpPr>
            <a:spLocks noChangeArrowheads="1"/>
          </p:cNvSpPr>
          <p:nvPr/>
        </p:nvSpPr>
        <p:spPr bwMode="auto">
          <a:xfrm>
            <a:off x="4770438" y="3352800"/>
            <a:ext cx="1531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ea typeface="HG創英角ﾎﾟｯﾌﾟ体" pitchFamily="49" charset="-128"/>
              </a:rPr>
              <a:t>手法活用度</a:t>
            </a:r>
          </a:p>
        </p:txBody>
      </p:sp>
      <p:sp>
        <p:nvSpPr>
          <p:cNvPr id="464" name="Rectangle 94"/>
          <p:cNvSpPr>
            <a:spLocks noChangeArrowheads="1"/>
          </p:cNvSpPr>
          <p:nvPr/>
        </p:nvSpPr>
        <p:spPr bwMode="auto">
          <a:xfrm>
            <a:off x="2943225" y="295592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3</a:t>
            </a:r>
          </a:p>
        </p:txBody>
      </p:sp>
      <p:sp>
        <p:nvSpPr>
          <p:cNvPr id="465" name="Rectangle 95"/>
          <p:cNvSpPr>
            <a:spLocks noChangeArrowheads="1"/>
          </p:cNvSpPr>
          <p:nvPr/>
        </p:nvSpPr>
        <p:spPr bwMode="auto">
          <a:xfrm>
            <a:off x="2943225" y="32766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2</a:t>
            </a:r>
          </a:p>
        </p:txBody>
      </p:sp>
      <p:sp>
        <p:nvSpPr>
          <p:cNvPr id="466" name="Rectangle 96"/>
          <p:cNvSpPr>
            <a:spLocks noChangeArrowheads="1"/>
          </p:cNvSpPr>
          <p:nvPr/>
        </p:nvSpPr>
        <p:spPr bwMode="auto">
          <a:xfrm>
            <a:off x="2952750" y="362267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b="1"/>
              <a:t>1</a:t>
            </a:r>
          </a:p>
        </p:txBody>
      </p:sp>
      <p:sp>
        <p:nvSpPr>
          <p:cNvPr id="467" name="Freeform 97"/>
          <p:cNvSpPr>
            <a:spLocks/>
          </p:cNvSpPr>
          <p:nvPr/>
        </p:nvSpPr>
        <p:spPr bwMode="auto">
          <a:xfrm>
            <a:off x="2160588" y="3022600"/>
            <a:ext cx="2176462" cy="1571625"/>
          </a:xfrm>
          <a:custGeom>
            <a:avLst/>
            <a:gdLst>
              <a:gd name="T0" fmla="*/ 0 w 1371"/>
              <a:gd name="T1" fmla="*/ 2147483647 h 990"/>
              <a:gd name="T2" fmla="*/ 2147483647 w 1371"/>
              <a:gd name="T3" fmla="*/ 2147483647 h 990"/>
              <a:gd name="T4" fmla="*/ 2147483647 w 1371"/>
              <a:gd name="T5" fmla="*/ 2147483647 h 990"/>
              <a:gd name="T6" fmla="*/ 2147483647 w 1371"/>
              <a:gd name="T7" fmla="*/ 2147483647 h 990"/>
              <a:gd name="T8" fmla="*/ 2147483647 w 1371"/>
              <a:gd name="T9" fmla="*/ 0 h 990"/>
              <a:gd name="T10" fmla="*/ 2147483647 w 1371"/>
              <a:gd name="T11" fmla="*/ 2147483647 h 9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71" h="990">
                <a:moveTo>
                  <a:pt x="0" y="420"/>
                </a:moveTo>
                <a:lnTo>
                  <a:pt x="351" y="990"/>
                </a:lnTo>
                <a:lnTo>
                  <a:pt x="834" y="987"/>
                </a:lnTo>
                <a:lnTo>
                  <a:pt x="1371" y="372"/>
                </a:lnTo>
                <a:lnTo>
                  <a:pt x="591" y="0"/>
                </a:lnTo>
                <a:lnTo>
                  <a:pt x="3" y="435"/>
                </a:ln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68" name="Picture 1058" descr="handdo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3355">
            <a:off x="3370949" y="4675277"/>
            <a:ext cx="570363" cy="7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9" name="角丸四角形 468"/>
          <p:cNvSpPr/>
          <p:nvPr/>
        </p:nvSpPr>
        <p:spPr bwMode="auto">
          <a:xfrm>
            <a:off x="3649663" y="5578475"/>
            <a:ext cx="2074465" cy="5868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0" name="角丸四角形 469"/>
          <p:cNvSpPr/>
          <p:nvPr/>
        </p:nvSpPr>
        <p:spPr bwMode="auto">
          <a:xfrm>
            <a:off x="3530600" y="5521325"/>
            <a:ext cx="2242864" cy="4762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1" name="角丸四角形 470"/>
          <p:cNvSpPr/>
          <p:nvPr/>
        </p:nvSpPr>
        <p:spPr bwMode="auto">
          <a:xfrm>
            <a:off x="248261" y="5499100"/>
            <a:ext cx="2242864" cy="1035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1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908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  <p:bldP spid="4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533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i="1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  <a:t>上位方針を受けた工長業務計画</a:t>
            </a:r>
          </a:p>
        </p:txBody>
      </p:sp>
      <p:pic>
        <p:nvPicPr>
          <p:cNvPr id="819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0" y="2819400"/>
            <a:ext cx="9248775" cy="1006475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5400" b="1" i="1" dirty="0">
                <a:solidFill>
                  <a:srgbClr val="FF0000"/>
                </a:solidFill>
                <a:ea typeface="HGS創英角ｺﾞｼｯｸUB" pitchFamily="50" charset="-128"/>
              </a:rPr>
              <a:t>上位方針の目標達成に向けて</a:t>
            </a:r>
          </a:p>
        </p:txBody>
      </p: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76200" y="76200"/>
            <a:ext cx="2971800" cy="838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テーマの選定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0"/>
            <a:ext cx="772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ea typeface="HG正楷書体-PRO" pitchFamily="66" charset="-128"/>
              </a:rPr>
              <a:t>テーマの選定理由</a:t>
            </a:r>
            <a:endParaRPr lang="ja-JP" altLang="en-US" kern="0" dirty="0">
              <a:ea typeface="HG正楷書体-PRO" pitchFamily="66" charset="-128"/>
            </a:endParaRPr>
          </a:p>
        </p:txBody>
      </p:sp>
      <p:grpSp>
        <p:nvGrpSpPr>
          <p:cNvPr id="5" name="Group 214"/>
          <p:cNvGrpSpPr>
            <a:grpSpLocks/>
          </p:cNvGrpSpPr>
          <p:nvPr/>
        </p:nvGrpSpPr>
        <p:grpSpPr bwMode="auto">
          <a:xfrm>
            <a:off x="1366838" y="1066800"/>
            <a:ext cx="1028700" cy="1219200"/>
            <a:chOff x="4059" y="288"/>
            <a:chExt cx="648" cy="768"/>
          </a:xfrm>
        </p:grpSpPr>
        <p:sp>
          <p:nvSpPr>
            <p:cNvPr id="6" name="Rectangle 128"/>
            <p:cNvSpPr>
              <a:spLocks noChangeArrowheads="1"/>
            </p:cNvSpPr>
            <p:nvPr/>
          </p:nvSpPr>
          <p:spPr bwMode="auto">
            <a:xfrm>
              <a:off x="4059" y="288"/>
              <a:ext cx="6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100" b="1">
                  <a:solidFill>
                    <a:srgbClr val="000000"/>
                  </a:solidFill>
                  <a:latin typeface="ＭＳ Ｐゴシック" pitchFamily="50" charset="-128"/>
                </a:rPr>
                <a:t>◎</a:t>
              </a:r>
              <a:r>
                <a:rPr lang="ja-JP" altLang="en-US" sz="2100" b="1">
                  <a:solidFill>
                    <a:srgbClr val="000000"/>
                  </a:solidFill>
                  <a:latin typeface="ＭＳ Ｐゴシック" pitchFamily="50" charset="-128"/>
                </a:rPr>
                <a:t>･･･</a:t>
              </a:r>
              <a:r>
                <a:rPr lang="en-US" altLang="ja-JP" sz="2100" b="1">
                  <a:solidFill>
                    <a:srgbClr val="000000"/>
                  </a:solidFill>
                  <a:latin typeface="ＭＳ Ｐゴシック" pitchFamily="50" charset="-128"/>
                </a:rPr>
                <a:t>3</a:t>
              </a:r>
              <a:r>
                <a:rPr lang="ja-JP" altLang="en-US" sz="2100" b="1">
                  <a:solidFill>
                    <a:srgbClr val="000000"/>
                  </a:solidFill>
                  <a:latin typeface="ＭＳ Ｐゴシック" pitchFamily="50" charset="-128"/>
                </a:rPr>
                <a:t>点</a:t>
              </a:r>
              <a:endParaRPr lang="ja-JP" altLang="en-US" b="1" i="1">
                <a:solidFill>
                  <a:srgbClr val="FE2508"/>
                </a:solidFill>
                <a:latin typeface="Arial" charset="0"/>
              </a:endParaRPr>
            </a:p>
          </p:txBody>
        </p:sp>
        <p:sp>
          <p:nvSpPr>
            <p:cNvPr id="7" name="Rectangle 129"/>
            <p:cNvSpPr>
              <a:spLocks noChangeArrowheads="1"/>
            </p:cNvSpPr>
            <p:nvPr/>
          </p:nvSpPr>
          <p:spPr bwMode="auto">
            <a:xfrm>
              <a:off x="4059" y="576"/>
              <a:ext cx="6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100" b="1">
                  <a:solidFill>
                    <a:srgbClr val="000000"/>
                  </a:solidFill>
                  <a:latin typeface="ＭＳ Ｐゴシック" pitchFamily="50" charset="-128"/>
                </a:rPr>
                <a:t>○</a:t>
              </a:r>
              <a:r>
                <a:rPr lang="ja-JP" altLang="en-US" sz="2100" b="1">
                  <a:solidFill>
                    <a:srgbClr val="000000"/>
                  </a:solidFill>
                  <a:latin typeface="ＭＳ Ｐゴシック" pitchFamily="50" charset="-128"/>
                </a:rPr>
                <a:t>･･･</a:t>
              </a:r>
              <a:r>
                <a:rPr lang="en-US" altLang="ja-JP" sz="2100" b="1">
                  <a:solidFill>
                    <a:srgbClr val="000000"/>
                  </a:solidFill>
                  <a:latin typeface="ＭＳ Ｐゴシック" pitchFamily="50" charset="-128"/>
                </a:rPr>
                <a:t>2</a:t>
              </a:r>
              <a:r>
                <a:rPr lang="ja-JP" altLang="en-US" sz="2100" b="1">
                  <a:solidFill>
                    <a:srgbClr val="000000"/>
                  </a:solidFill>
                  <a:latin typeface="ＭＳ Ｐゴシック" pitchFamily="50" charset="-128"/>
                </a:rPr>
                <a:t>点</a:t>
              </a:r>
              <a:endParaRPr lang="ja-JP" altLang="en-US" b="1" i="1">
                <a:solidFill>
                  <a:srgbClr val="FE2508"/>
                </a:solidFill>
                <a:latin typeface="Arial" charset="0"/>
              </a:endParaRPr>
            </a:p>
          </p:txBody>
        </p:sp>
        <p:sp>
          <p:nvSpPr>
            <p:cNvPr id="8" name="Rectangle 130"/>
            <p:cNvSpPr>
              <a:spLocks noChangeArrowheads="1"/>
            </p:cNvSpPr>
            <p:nvPr/>
          </p:nvSpPr>
          <p:spPr bwMode="auto">
            <a:xfrm>
              <a:off x="4059" y="854"/>
              <a:ext cx="6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100" b="1">
                  <a:solidFill>
                    <a:srgbClr val="000000"/>
                  </a:solidFill>
                  <a:latin typeface="ＭＳ Ｐゴシック" pitchFamily="50" charset="-128"/>
                </a:rPr>
                <a:t>△</a:t>
              </a:r>
              <a:r>
                <a:rPr lang="ja-JP" altLang="en-US" sz="2100" b="1">
                  <a:solidFill>
                    <a:srgbClr val="000000"/>
                  </a:solidFill>
                  <a:latin typeface="ＭＳ Ｐゴシック" pitchFamily="50" charset="-128"/>
                </a:rPr>
                <a:t>･･･</a:t>
              </a:r>
              <a:r>
                <a:rPr lang="en-US" altLang="ja-JP" sz="2100" b="1">
                  <a:solidFill>
                    <a:srgbClr val="000000"/>
                  </a:solidFill>
                  <a:latin typeface="ＭＳ Ｐゴシック" pitchFamily="50" charset="-128"/>
                </a:rPr>
                <a:t>1</a:t>
              </a:r>
              <a:r>
                <a:rPr lang="ja-JP" altLang="en-US" sz="2100" b="1">
                  <a:solidFill>
                    <a:srgbClr val="000000"/>
                  </a:solidFill>
                  <a:latin typeface="ＭＳ Ｐゴシック" pitchFamily="50" charset="-128"/>
                </a:rPr>
                <a:t>点</a:t>
              </a:r>
              <a:endParaRPr lang="ja-JP" altLang="en-US" b="1" i="1">
                <a:solidFill>
                  <a:srgbClr val="FE2508"/>
                </a:solidFill>
                <a:latin typeface="Arial" charset="0"/>
              </a:endParaRPr>
            </a:p>
          </p:txBody>
        </p:sp>
      </p:grpSp>
      <p:sp>
        <p:nvSpPr>
          <p:cNvPr id="9" name="Text Box 224"/>
          <p:cNvSpPr txBox="1">
            <a:spLocks noChangeArrowheads="1"/>
          </p:cNvSpPr>
          <p:nvPr/>
        </p:nvSpPr>
        <p:spPr bwMode="auto">
          <a:xfrm>
            <a:off x="7543800" y="381000"/>
            <a:ext cx="1600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600"/>
              <a:t>  </a:t>
            </a:r>
            <a:r>
              <a:rPr lang="ja-JP" altLang="en-US" sz="1600" b="1"/>
              <a:t>実施日</a:t>
            </a:r>
          </a:p>
          <a:p>
            <a:pPr algn="l" eaLnBrk="1" hangingPunct="1"/>
            <a:r>
              <a:rPr lang="ja-JP" altLang="en-US" sz="1600" b="1"/>
              <a:t>‘０５．９／１</a:t>
            </a:r>
          </a:p>
        </p:txBody>
      </p:sp>
      <p:sp>
        <p:nvSpPr>
          <p:cNvPr id="10" name="AutoShape 226"/>
          <p:cNvSpPr>
            <a:spLocks noChangeArrowheads="1"/>
          </p:cNvSpPr>
          <p:nvPr/>
        </p:nvSpPr>
        <p:spPr bwMode="auto">
          <a:xfrm>
            <a:off x="2599521" y="1616075"/>
            <a:ext cx="1600200" cy="457200"/>
          </a:xfrm>
          <a:prstGeom prst="wedgeRectCallout">
            <a:avLst>
              <a:gd name="adj1" fmla="val 7639"/>
              <a:gd name="adj2" fmla="val 1114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ja-JP" altLang="en-US" sz="1800" i="1"/>
              <a:t>慢性不良撲滅</a:t>
            </a:r>
          </a:p>
        </p:txBody>
      </p:sp>
      <p:sp>
        <p:nvSpPr>
          <p:cNvPr id="11" name="AutoShape 227"/>
          <p:cNvSpPr>
            <a:spLocks noChangeArrowheads="1"/>
          </p:cNvSpPr>
          <p:nvPr/>
        </p:nvSpPr>
        <p:spPr bwMode="auto">
          <a:xfrm>
            <a:off x="4182661" y="1616075"/>
            <a:ext cx="1143000" cy="457200"/>
          </a:xfrm>
          <a:prstGeom prst="wedgeRectCallout">
            <a:avLst>
              <a:gd name="adj1" fmla="val -48194"/>
              <a:gd name="adj2" fmla="val 1114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ja-JP" altLang="en-US" sz="1800" i="1"/>
              <a:t>工数削減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685800" y="58674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3200" b="1" i="1" dirty="0">
                <a:latin typeface="Arial" charset="0"/>
              </a:rPr>
              <a:t>評価ランクの順序からテーマを選定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12468"/>
              </p:ext>
            </p:extLst>
          </p:nvPr>
        </p:nvGraphicFramePr>
        <p:xfrm>
          <a:off x="304800" y="2406652"/>
          <a:ext cx="8136904" cy="344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024">
                  <a:extLst>
                    <a:ext uri="{9D8B030D-6E8A-4147-A177-3AD203B41FA5}">
                      <a16:colId xmlns:a16="http://schemas.microsoft.com/office/drawing/2014/main" val="2642888837"/>
                    </a:ext>
                  </a:extLst>
                </a:gridCol>
                <a:gridCol w="1006976">
                  <a:extLst>
                    <a:ext uri="{9D8B030D-6E8A-4147-A177-3AD203B41FA5}">
                      <a16:colId xmlns:a16="http://schemas.microsoft.com/office/drawing/2014/main" val="1506831443"/>
                    </a:ext>
                  </a:extLst>
                </a:gridCol>
                <a:gridCol w="1006976">
                  <a:extLst>
                    <a:ext uri="{9D8B030D-6E8A-4147-A177-3AD203B41FA5}">
                      <a16:colId xmlns:a16="http://schemas.microsoft.com/office/drawing/2014/main" val="2938029664"/>
                    </a:ext>
                  </a:extLst>
                </a:gridCol>
                <a:gridCol w="1006976">
                  <a:extLst>
                    <a:ext uri="{9D8B030D-6E8A-4147-A177-3AD203B41FA5}">
                      <a16:colId xmlns:a16="http://schemas.microsoft.com/office/drawing/2014/main" val="1594584824"/>
                    </a:ext>
                  </a:extLst>
                </a:gridCol>
                <a:gridCol w="1006976">
                  <a:extLst>
                    <a:ext uri="{9D8B030D-6E8A-4147-A177-3AD203B41FA5}">
                      <a16:colId xmlns:a16="http://schemas.microsoft.com/office/drawing/2014/main" val="279598251"/>
                    </a:ext>
                  </a:extLst>
                </a:gridCol>
                <a:gridCol w="1006976">
                  <a:extLst>
                    <a:ext uri="{9D8B030D-6E8A-4147-A177-3AD203B41FA5}">
                      <a16:colId xmlns:a16="http://schemas.microsoft.com/office/drawing/2014/main" val="388463121"/>
                    </a:ext>
                  </a:extLst>
                </a:gridCol>
              </a:tblGrid>
              <a:tr h="109435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上位　　　　　　　　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上位方針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緊急性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重要性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予想効果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ランク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　評価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14837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工具交換の効率化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65655"/>
                  </a:ext>
                </a:extLst>
              </a:tr>
              <a:tr h="771027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２</a:t>
                      </a:r>
                      <a:r>
                        <a:rPr kumimoji="1" lang="en-US" altLang="ja-JP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T/M</a:t>
                      </a:r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ST-2</a:t>
                      </a:r>
                    </a:p>
                    <a:p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ﾅｯﾄﾗﾝﾅｰ異常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76847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２</a:t>
                      </a:r>
                      <a:r>
                        <a:rPr kumimoji="1" lang="en-US" altLang="ja-JP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T/M</a:t>
                      </a:r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着座異常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〇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53599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＃６穴径大不良撲滅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◎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◎</a:t>
                      </a:r>
                      <a:endParaRPr kumimoji="1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+mn-cs"/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１０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47334"/>
                  </a:ext>
                </a:extLst>
              </a:tr>
            </a:tbl>
          </a:graphicData>
        </a:graphic>
      </p:graphicFrame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294196" y="5301208"/>
            <a:ext cx="8147507" cy="539944"/>
          </a:xfrm>
          <a:prstGeom prst="rect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119573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2400" y="0"/>
            <a:ext cx="7721600" cy="9906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latin typeface="HG正楷書体-PRO" pitchFamily="66" charset="-128"/>
                <a:ea typeface="HG正楷書体-PRO" pitchFamily="66" charset="-128"/>
              </a:rPr>
              <a:t>工程の構成</a:t>
            </a:r>
          </a:p>
        </p:txBody>
      </p:sp>
      <p:sp>
        <p:nvSpPr>
          <p:cNvPr id="3" name="AutoShape 910"/>
          <p:cNvSpPr>
            <a:spLocks noChangeArrowheads="1"/>
          </p:cNvSpPr>
          <p:nvPr/>
        </p:nvSpPr>
        <p:spPr bwMode="auto">
          <a:xfrm>
            <a:off x="76200" y="0"/>
            <a:ext cx="3581400" cy="914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200">
                <a:ea typeface="HGS創英角ﾎﾟｯﾌﾟ体" pitchFamily="50" charset="-128"/>
              </a:rPr>
              <a:t>工程及び不良内容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251520" y="914399"/>
            <a:ext cx="8640960" cy="5857875"/>
          </a:xfrm>
          <a:prstGeom prst="roundRect">
            <a:avLst>
              <a:gd name="adj" fmla="val 7286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Line 912"/>
          <p:cNvSpPr>
            <a:spLocks noChangeShapeType="1"/>
          </p:cNvSpPr>
          <p:nvPr/>
        </p:nvSpPr>
        <p:spPr bwMode="auto">
          <a:xfrm>
            <a:off x="228600" y="1371600"/>
            <a:ext cx="6400800" cy="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ja-JP" altLang="en-US"/>
          </a:p>
        </p:txBody>
      </p:sp>
      <p:grpSp>
        <p:nvGrpSpPr>
          <p:cNvPr id="7" name="Group 794"/>
          <p:cNvGrpSpPr>
            <a:grpSpLocks/>
          </p:cNvGrpSpPr>
          <p:nvPr/>
        </p:nvGrpSpPr>
        <p:grpSpPr bwMode="auto">
          <a:xfrm>
            <a:off x="556622" y="2824559"/>
            <a:ext cx="8282577" cy="1981200"/>
            <a:chOff x="21" y="139"/>
            <a:chExt cx="1073" cy="197"/>
          </a:xfrm>
        </p:grpSpPr>
        <p:sp>
          <p:nvSpPr>
            <p:cNvPr id="8" name="Rectangle 795"/>
            <p:cNvSpPr>
              <a:spLocks noChangeArrowheads="1"/>
            </p:cNvSpPr>
            <p:nvPr/>
          </p:nvSpPr>
          <p:spPr bwMode="auto">
            <a:xfrm>
              <a:off x="618" y="139"/>
              <a:ext cx="76" cy="37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" name="Rectangle 796"/>
            <p:cNvSpPr>
              <a:spLocks noChangeArrowheads="1"/>
            </p:cNvSpPr>
            <p:nvPr/>
          </p:nvSpPr>
          <p:spPr bwMode="auto">
            <a:xfrm>
              <a:off x="561" y="146"/>
              <a:ext cx="20" cy="2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" name="Rectangle 797"/>
            <p:cNvSpPr>
              <a:spLocks noChangeArrowheads="1"/>
            </p:cNvSpPr>
            <p:nvPr/>
          </p:nvSpPr>
          <p:spPr bwMode="auto">
            <a:xfrm>
              <a:off x="491" y="146"/>
              <a:ext cx="47" cy="22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" name="Rectangle 798"/>
            <p:cNvSpPr>
              <a:spLocks noChangeArrowheads="1"/>
            </p:cNvSpPr>
            <p:nvPr/>
          </p:nvSpPr>
          <p:spPr bwMode="auto">
            <a:xfrm>
              <a:off x="449" y="146"/>
              <a:ext cx="21" cy="2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" name="Rectangle 799"/>
            <p:cNvSpPr>
              <a:spLocks noChangeArrowheads="1"/>
            </p:cNvSpPr>
            <p:nvPr/>
          </p:nvSpPr>
          <p:spPr bwMode="auto">
            <a:xfrm>
              <a:off x="402" y="146"/>
              <a:ext cx="21" cy="2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" name="Rectangle 800"/>
            <p:cNvSpPr>
              <a:spLocks noChangeArrowheads="1"/>
            </p:cNvSpPr>
            <p:nvPr/>
          </p:nvSpPr>
          <p:spPr bwMode="auto">
            <a:xfrm>
              <a:off x="182" y="145"/>
              <a:ext cx="15" cy="2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" name="Rectangle 801"/>
            <p:cNvSpPr>
              <a:spLocks noChangeArrowheads="1"/>
            </p:cNvSpPr>
            <p:nvPr/>
          </p:nvSpPr>
          <p:spPr bwMode="auto">
            <a:xfrm>
              <a:off x="224" y="145"/>
              <a:ext cx="21" cy="2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" name="Rectangle 802"/>
            <p:cNvSpPr>
              <a:spLocks noChangeArrowheads="1"/>
            </p:cNvSpPr>
            <p:nvPr/>
          </p:nvSpPr>
          <p:spPr bwMode="auto">
            <a:xfrm>
              <a:off x="266" y="145"/>
              <a:ext cx="21" cy="2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6" name="Rectangle 803"/>
            <p:cNvSpPr>
              <a:spLocks noChangeArrowheads="1"/>
            </p:cNvSpPr>
            <p:nvPr/>
          </p:nvSpPr>
          <p:spPr bwMode="auto">
            <a:xfrm>
              <a:off x="149" y="145"/>
              <a:ext cx="21" cy="2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" name="Rectangle 804"/>
            <p:cNvSpPr>
              <a:spLocks noChangeArrowheads="1"/>
            </p:cNvSpPr>
            <p:nvPr/>
          </p:nvSpPr>
          <p:spPr bwMode="auto">
            <a:xfrm flipH="1" flipV="1">
              <a:off x="530" y="155"/>
              <a:ext cx="40" cy="1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8" name="Rectangle 805"/>
            <p:cNvSpPr>
              <a:spLocks noChangeArrowheads="1"/>
            </p:cNvSpPr>
            <p:nvPr/>
          </p:nvSpPr>
          <p:spPr bwMode="auto">
            <a:xfrm flipH="1" flipV="1">
              <a:off x="92" y="155"/>
              <a:ext cx="186" cy="1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" name="Rectangle 806"/>
            <p:cNvSpPr>
              <a:spLocks noChangeArrowheads="1"/>
            </p:cNvSpPr>
            <p:nvPr/>
          </p:nvSpPr>
          <p:spPr bwMode="auto">
            <a:xfrm>
              <a:off x="107" y="147"/>
              <a:ext cx="18" cy="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0" name="Rectangle 807"/>
            <p:cNvSpPr>
              <a:spLocks noChangeArrowheads="1"/>
            </p:cNvSpPr>
            <p:nvPr/>
          </p:nvSpPr>
          <p:spPr bwMode="auto">
            <a:xfrm>
              <a:off x="536" y="147"/>
              <a:ext cx="18" cy="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1" name="Rectangle 808"/>
            <p:cNvSpPr>
              <a:spLocks noChangeArrowheads="1"/>
            </p:cNvSpPr>
            <p:nvPr/>
          </p:nvSpPr>
          <p:spPr bwMode="auto">
            <a:xfrm>
              <a:off x="260" y="147"/>
              <a:ext cx="18" cy="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2" name="Rectangle 809"/>
            <p:cNvSpPr>
              <a:spLocks noChangeArrowheads="1"/>
            </p:cNvSpPr>
            <p:nvPr/>
          </p:nvSpPr>
          <p:spPr bwMode="auto">
            <a:xfrm>
              <a:off x="280" y="147"/>
              <a:ext cx="10" cy="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3" name="Rectangle 810"/>
            <p:cNvSpPr>
              <a:spLocks noChangeArrowheads="1"/>
            </p:cNvSpPr>
            <p:nvPr/>
          </p:nvSpPr>
          <p:spPr bwMode="auto">
            <a:xfrm>
              <a:off x="559" y="147"/>
              <a:ext cx="10" cy="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4" name="Rectangle 811"/>
            <p:cNvSpPr>
              <a:spLocks noChangeArrowheads="1"/>
            </p:cNvSpPr>
            <p:nvPr/>
          </p:nvSpPr>
          <p:spPr bwMode="auto">
            <a:xfrm>
              <a:off x="81" y="146"/>
              <a:ext cx="13" cy="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" name="AutoShape 812"/>
            <p:cNvSpPr>
              <a:spLocks noChangeArrowheads="1"/>
            </p:cNvSpPr>
            <p:nvPr/>
          </p:nvSpPr>
          <p:spPr bwMode="auto">
            <a:xfrm>
              <a:off x="152" y="155"/>
              <a:ext cx="95" cy="12"/>
            </a:xfrm>
            <a:prstGeom prst="rightArrow">
              <a:avLst>
                <a:gd name="adj1" fmla="val 50000"/>
                <a:gd name="adj2" fmla="val 197917"/>
              </a:avLst>
            </a:prstGeom>
            <a:solidFill>
              <a:srgbClr val="CCFFCC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" name="AutoShape 813"/>
            <p:cNvSpPr>
              <a:spLocks noChangeArrowheads="1"/>
            </p:cNvSpPr>
            <p:nvPr/>
          </p:nvSpPr>
          <p:spPr bwMode="auto">
            <a:xfrm>
              <a:off x="436" y="155"/>
              <a:ext cx="96" cy="12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CCFFCC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" name="Rectangle 814"/>
            <p:cNvSpPr>
              <a:spLocks noChangeArrowheads="1"/>
            </p:cNvSpPr>
            <p:nvPr/>
          </p:nvSpPr>
          <p:spPr bwMode="auto">
            <a:xfrm>
              <a:off x="27" y="148"/>
              <a:ext cx="42" cy="34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" name="Rectangle 815"/>
            <p:cNvSpPr>
              <a:spLocks noChangeArrowheads="1"/>
            </p:cNvSpPr>
            <p:nvPr/>
          </p:nvSpPr>
          <p:spPr bwMode="auto">
            <a:xfrm>
              <a:off x="73" y="154"/>
              <a:ext cx="233" cy="18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9" name="AutoShape 816" descr="右上がり対角線 (太)"/>
            <p:cNvSpPr>
              <a:spLocks noChangeArrowheads="1"/>
            </p:cNvSpPr>
            <p:nvPr/>
          </p:nvSpPr>
          <p:spPr bwMode="auto">
            <a:xfrm>
              <a:off x="307" y="157"/>
              <a:ext cx="104" cy="4"/>
            </a:xfrm>
            <a:prstGeom prst="parallelogram">
              <a:avLst>
                <a:gd name="adj" fmla="val 208000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Bottom"/>
              <a:lightRig rig="legacyFlat3" dir="l"/>
            </a:scene3d>
            <a:sp3d extrusionH="176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" name="Rectangle 817"/>
            <p:cNvSpPr>
              <a:spLocks noChangeArrowheads="1"/>
            </p:cNvSpPr>
            <p:nvPr/>
          </p:nvSpPr>
          <p:spPr bwMode="auto">
            <a:xfrm>
              <a:off x="362" y="155"/>
              <a:ext cx="233" cy="18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1" name="Rectangle 818"/>
            <p:cNvSpPr>
              <a:spLocks noChangeArrowheads="1"/>
            </p:cNvSpPr>
            <p:nvPr/>
          </p:nvSpPr>
          <p:spPr bwMode="auto">
            <a:xfrm>
              <a:off x="497" y="159"/>
              <a:ext cx="16" cy="24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2" name="AutoShape 819" descr="右上がり対角線 (太)"/>
            <p:cNvSpPr>
              <a:spLocks noChangeArrowheads="1"/>
            </p:cNvSpPr>
            <p:nvPr/>
          </p:nvSpPr>
          <p:spPr bwMode="auto">
            <a:xfrm>
              <a:off x="596" y="157"/>
              <a:ext cx="94" cy="4"/>
            </a:xfrm>
            <a:prstGeom prst="parallelogram">
              <a:avLst>
                <a:gd name="adj" fmla="val 188000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Bottom"/>
              <a:lightRig rig="legacyFlat3" dir="l"/>
            </a:scene3d>
            <a:sp3d extrusionH="176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3" name="Rectangle 820"/>
            <p:cNvSpPr>
              <a:spLocks noChangeArrowheads="1"/>
            </p:cNvSpPr>
            <p:nvPr/>
          </p:nvSpPr>
          <p:spPr bwMode="auto">
            <a:xfrm>
              <a:off x="666" y="157"/>
              <a:ext cx="11" cy="102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4" name="Rectangle 821"/>
            <p:cNvSpPr>
              <a:spLocks noChangeArrowheads="1"/>
            </p:cNvSpPr>
            <p:nvPr/>
          </p:nvSpPr>
          <p:spPr bwMode="auto">
            <a:xfrm>
              <a:off x="95" y="163"/>
              <a:ext cx="25" cy="2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" name="Rectangle 822"/>
            <p:cNvSpPr>
              <a:spLocks noChangeArrowheads="1"/>
            </p:cNvSpPr>
            <p:nvPr/>
          </p:nvSpPr>
          <p:spPr bwMode="auto">
            <a:xfrm>
              <a:off x="156" y="163"/>
              <a:ext cx="20" cy="2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" name="Rectangle 823"/>
            <p:cNvSpPr>
              <a:spLocks noChangeArrowheads="1"/>
            </p:cNvSpPr>
            <p:nvPr/>
          </p:nvSpPr>
          <p:spPr bwMode="auto">
            <a:xfrm>
              <a:off x="201" y="163"/>
              <a:ext cx="21" cy="2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" name="Rectangle 824"/>
            <p:cNvSpPr>
              <a:spLocks noChangeArrowheads="1"/>
            </p:cNvSpPr>
            <p:nvPr/>
          </p:nvSpPr>
          <p:spPr bwMode="auto">
            <a:xfrm>
              <a:off x="245" y="164"/>
              <a:ext cx="20" cy="24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8" name="Rectangle 825"/>
            <p:cNvSpPr>
              <a:spLocks noChangeArrowheads="1"/>
            </p:cNvSpPr>
            <p:nvPr/>
          </p:nvSpPr>
          <p:spPr bwMode="auto">
            <a:xfrm>
              <a:off x="384" y="164"/>
              <a:ext cx="21" cy="2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" name="Rectangle 826"/>
            <p:cNvSpPr>
              <a:spLocks noChangeArrowheads="1"/>
            </p:cNvSpPr>
            <p:nvPr/>
          </p:nvSpPr>
          <p:spPr bwMode="auto">
            <a:xfrm>
              <a:off x="430" y="164"/>
              <a:ext cx="20" cy="24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0" name="Rectangle 827"/>
            <p:cNvSpPr>
              <a:spLocks noChangeArrowheads="1"/>
            </p:cNvSpPr>
            <p:nvPr/>
          </p:nvSpPr>
          <p:spPr bwMode="auto">
            <a:xfrm>
              <a:off x="471" y="164"/>
              <a:ext cx="19" cy="21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1" name="Rectangle 828"/>
            <p:cNvSpPr>
              <a:spLocks noChangeArrowheads="1"/>
            </p:cNvSpPr>
            <p:nvPr/>
          </p:nvSpPr>
          <p:spPr bwMode="auto">
            <a:xfrm>
              <a:off x="505" y="164"/>
              <a:ext cx="19" cy="22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2" name="Rectangle 829"/>
            <p:cNvSpPr>
              <a:spLocks noChangeArrowheads="1"/>
            </p:cNvSpPr>
            <p:nvPr/>
          </p:nvSpPr>
          <p:spPr bwMode="auto">
            <a:xfrm>
              <a:off x="542" y="164"/>
              <a:ext cx="21" cy="24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43" name="Group 830"/>
            <p:cNvGrpSpPr>
              <a:grpSpLocks/>
            </p:cNvGrpSpPr>
            <p:nvPr/>
          </p:nvGrpSpPr>
          <p:grpSpPr bwMode="auto">
            <a:xfrm>
              <a:off x="21" y="238"/>
              <a:ext cx="1073" cy="98"/>
              <a:chOff x="22" y="193"/>
              <a:chExt cx="1073" cy="98"/>
            </a:xfrm>
          </p:grpSpPr>
          <p:sp>
            <p:nvSpPr>
              <p:cNvPr id="44" name="Rectangle 831"/>
              <p:cNvSpPr>
                <a:spLocks noChangeArrowheads="1"/>
              </p:cNvSpPr>
              <p:nvPr/>
            </p:nvSpPr>
            <p:spPr bwMode="auto">
              <a:xfrm>
                <a:off x="64" y="201"/>
                <a:ext cx="13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5" name="Rectangle 832"/>
              <p:cNvSpPr>
                <a:spLocks noChangeArrowheads="1"/>
              </p:cNvSpPr>
              <p:nvPr/>
            </p:nvSpPr>
            <p:spPr bwMode="auto">
              <a:xfrm>
                <a:off x="103" y="211"/>
                <a:ext cx="30" cy="21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6" name="Rectangle 833"/>
              <p:cNvSpPr>
                <a:spLocks noChangeArrowheads="1"/>
              </p:cNvSpPr>
              <p:nvPr/>
            </p:nvSpPr>
            <p:spPr bwMode="auto">
              <a:xfrm>
                <a:off x="484" y="211"/>
                <a:ext cx="21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7" name="Rectangle 834"/>
              <p:cNvSpPr>
                <a:spLocks noChangeArrowheads="1"/>
              </p:cNvSpPr>
              <p:nvPr/>
            </p:nvSpPr>
            <p:spPr bwMode="auto">
              <a:xfrm>
                <a:off x="428" y="211"/>
                <a:ext cx="18" cy="22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8" name="Rectangle 835"/>
              <p:cNvSpPr>
                <a:spLocks noChangeArrowheads="1"/>
              </p:cNvSpPr>
              <p:nvPr/>
            </p:nvSpPr>
            <p:spPr bwMode="auto">
              <a:xfrm>
                <a:off x="388" y="211"/>
                <a:ext cx="20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9" name="Rectangle 836"/>
              <p:cNvSpPr>
                <a:spLocks noChangeArrowheads="1"/>
              </p:cNvSpPr>
              <p:nvPr/>
            </p:nvSpPr>
            <p:spPr bwMode="auto">
              <a:xfrm>
                <a:off x="324" y="211"/>
                <a:ext cx="13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0" name="Rectangle 837"/>
              <p:cNvSpPr>
                <a:spLocks noChangeArrowheads="1"/>
              </p:cNvSpPr>
              <p:nvPr/>
            </p:nvSpPr>
            <p:spPr bwMode="auto">
              <a:xfrm>
                <a:off x="183" y="211"/>
                <a:ext cx="15" cy="24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1" name="Rectangle 838"/>
              <p:cNvSpPr>
                <a:spLocks noChangeArrowheads="1"/>
              </p:cNvSpPr>
              <p:nvPr/>
            </p:nvSpPr>
            <p:spPr bwMode="auto">
              <a:xfrm>
                <a:off x="219" y="211"/>
                <a:ext cx="12" cy="24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2" name="Rectangle 839"/>
              <p:cNvSpPr>
                <a:spLocks noChangeArrowheads="1"/>
              </p:cNvSpPr>
              <p:nvPr/>
            </p:nvSpPr>
            <p:spPr bwMode="auto">
              <a:xfrm>
                <a:off x="149" y="211"/>
                <a:ext cx="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3" name="Rectangle 840"/>
              <p:cNvSpPr>
                <a:spLocks noChangeArrowheads="1"/>
              </p:cNvSpPr>
              <p:nvPr/>
            </p:nvSpPr>
            <p:spPr bwMode="auto">
              <a:xfrm>
                <a:off x="102" y="212"/>
                <a:ext cx="18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4" name="Rectangle 841"/>
              <p:cNvSpPr>
                <a:spLocks noChangeArrowheads="1"/>
              </p:cNvSpPr>
              <p:nvPr/>
            </p:nvSpPr>
            <p:spPr bwMode="auto">
              <a:xfrm>
                <a:off x="531" y="212"/>
                <a:ext cx="18" cy="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5" name="Rectangle 842"/>
              <p:cNvSpPr>
                <a:spLocks noChangeArrowheads="1"/>
              </p:cNvSpPr>
              <p:nvPr/>
            </p:nvSpPr>
            <p:spPr bwMode="auto">
              <a:xfrm>
                <a:off x="76" y="211"/>
                <a:ext cx="13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6" name="AutoShape 843"/>
              <p:cNvSpPr>
                <a:spLocks noChangeArrowheads="1"/>
              </p:cNvSpPr>
              <p:nvPr/>
            </p:nvSpPr>
            <p:spPr bwMode="auto">
              <a:xfrm>
                <a:off x="147" y="221"/>
                <a:ext cx="95" cy="12"/>
              </a:xfrm>
              <a:prstGeom prst="rightArrow">
                <a:avLst>
                  <a:gd name="adj1" fmla="val 50000"/>
                  <a:gd name="adj2" fmla="val 197917"/>
                </a:avLst>
              </a:prstGeom>
              <a:solidFill>
                <a:srgbClr val="CCFFCC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7" name="AutoShape 844"/>
              <p:cNvSpPr>
                <a:spLocks noChangeArrowheads="1"/>
              </p:cNvSpPr>
              <p:nvPr/>
            </p:nvSpPr>
            <p:spPr bwMode="auto">
              <a:xfrm>
                <a:off x="431" y="221"/>
                <a:ext cx="96" cy="12"/>
              </a:xfrm>
              <a:prstGeom prst="rightArrow">
                <a:avLst>
                  <a:gd name="adj1" fmla="val 50000"/>
                  <a:gd name="adj2" fmla="val 200000"/>
                </a:avLst>
              </a:prstGeom>
              <a:solidFill>
                <a:srgbClr val="CCFFCC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8" name="Rectangle 845"/>
              <p:cNvSpPr>
                <a:spLocks noChangeArrowheads="1"/>
              </p:cNvSpPr>
              <p:nvPr/>
            </p:nvSpPr>
            <p:spPr bwMode="auto">
              <a:xfrm>
                <a:off x="22" y="213"/>
                <a:ext cx="42" cy="3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9" name="Rectangle 846"/>
              <p:cNvSpPr>
                <a:spLocks noChangeArrowheads="1"/>
              </p:cNvSpPr>
              <p:nvPr/>
            </p:nvSpPr>
            <p:spPr bwMode="auto">
              <a:xfrm>
                <a:off x="68" y="220"/>
                <a:ext cx="185" cy="18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0" name="Rectangle 847"/>
              <p:cNvSpPr>
                <a:spLocks noChangeArrowheads="1"/>
              </p:cNvSpPr>
              <p:nvPr/>
            </p:nvSpPr>
            <p:spPr bwMode="auto">
              <a:xfrm>
                <a:off x="132" y="228"/>
                <a:ext cx="14" cy="25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1" name="Rectangle 848"/>
              <p:cNvSpPr>
                <a:spLocks noChangeArrowheads="1"/>
              </p:cNvSpPr>
              <p:nvPr/>
            </p:nvSpPr>
            <p:spPr bwMode="auto">
              <a:xfrm>
                <a:off x="165" y="228"/>
                <a:ext cx="15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2" name="AutoShape 849" descr="右上がり対角線 (太)"/>
              <p:cNvSpPr>
                <a:spLocks noChangeArrowheads="1"/>
              </p:cNvSpPr>
              <p:nvPr/>
            </p:nvSpPr>
            <p:spPr bwMode="auto">
              <a:xfrm>
                <a:off x="254" y="220"/>
                <a:ext cx="103" cy="4"/>
              </a:xfrm>
              <a:prstGeom prst="parallelogram">
                <a:avLst>
                  <a:gd name="adj" fmla="val 206000"/>
                </a:avLst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Bottom"/>
                <a:lightRig rig="legacyFlat3" dir="l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3" name="Rectangle 850"/>
              <p:cNvSpPr>
                <a:spLocks noChangeArrowheads="1"/>
              </p:cNvSpPr>
              <p:nvPr/>
            </p:nvSpPr>
            <p:spPr bwMode="auto">
              <a:xfrm>
                <a:off x="296" y="220"/>
                <a:ext cx="216" cy="18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4" name="Rectangle 851"/>
              <p:cNvSpPr>
                <a:spLocks noChangeArrowheads="1"/>
              </p:cNvSpPr>
              <p:nvPr/>
            </p:nvSpPr>
            <p:spPr bwMode="auto">
              <a:xfrm>
                <a:off x="335" y="228"/>
                <a:ext cx="16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5" name="Rectangle 852"/>
              <p:cNvSpPr>
                <a:spLocks noChangeArrowheads="1"/>
              </p:cNvSpPr>
              <p:nvPr/>
            </p:nvSpPr>
            <p:spPr bwMode="auto">
              <a:xfrm>
                <a:off x="371" y="229"/>
                <a:ext cx="20" cy="23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6" name="Rectangle 853"/>
              <p:cNvSpPr>
                <a:spLocks noChangeArrowheads="1"/>
              </p:cNvSpPr>
              <p:nvPr/>
            </p:nvSpPr>
            <p:spPr bwMode="auto">
              <a:xfrm>
                <a:off x="411" y="228"/>
                <a:ext cx="22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7" name="Rectangle 854"/>
              <p:cNvSpPr>
                <a:spLocks noChangeArrowheads="1"/>
              </p:cNvSpPr>
              <p:nvPr/>
            </p:nvSpPr>
            <p:spPr bwMode="auto">
              <a:xfrm>
                <a:off x="465" y="228"/>
                <a:ext cx="19" cy="22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8" name="Rectangle 855"/>
              <p:cNvSpPr>
                <a:spLocks noChangeArrowheads="1"/>
              </p:cNvSpPr>
              <p:nvPr/>
            </p:nvSpPr>
            <p:spPr bwMode="auto">
              <a:xfrm>
                <a:off x="506" y="222"/>
                <a:ext cx="40" cy="24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557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9" name="AutoShape 856" descr="右上がり対角線 (太)"/>
              <p:cNvSpPr>
                <a:spLocks noChangeArrowheads="1"/>
              </p:cNvSpPr>
              <p:nvPr/>
            </p:nvSpPr>
            <p:spPr bwMode="auto">
              <a:xfrm>
                <a:off x="548" y="226"/>
                <a:ext cx="66" cy="5"/>
              </a:xfrm>
              <a:prstGeom prst="parallelogram">
                <a:avLst>
                  <a:gd name="adj" fmla="val 105600"/>
                </a:avLst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Bottom"/>
                <a:lightRig rig="legacyFlat3" dir="l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70" name="Freeform 857" descr="横線"/>
              <p:cNvSpPr>
                <a:spLocks/>
              </p:cNvSpPr>
              <p:nvPr/>
            </p:nvSpPr>
            <p:spPr bwMode="auto">
              <a:xfrm>
                <a:off x="601" y="193"/>
                <a:ext cx="75" cy="64"/>
              </a:xfrm>
              <a:custGeom>
                <a:avLst/>
                <a:gdLst>
                  <a:gd name="T0" fmla="*/ 22 w 108"/>
                  <a:gd name="T1" fmla="*/ 0 h 116"/>
                  <a:gd name="T2" fmla="*/ 25 w 108"/>
                  <a:gd name="T3" fmla="*/ 0 h 116"/>
                  <a:gd name="T4" fmla="*/ 3 w 108"/>
                  <a:gd name="T5" fmla="*/ 10 h 116"/>
                  <a:gd name="T6" fmla="*/ 0 w 108"/>
                  <a:gd name="T7" fmla="*/ 10 h 116"/>
                  <a:gd name="T8" fmla="*/ 22 w 108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16">
                    <a:moveTo>
                      <a:pt x="94" y="0"/>
                    </a:moveTo>
                    <a:lnTo>
                      <a:pt x="108" y="0"/>
                    </a:lnTo>
                    <a:lnTo>
                      <a:pt x="14" y="116"/>
                    </a:lnTo>
                    <a:lnTo>
                      <a:pt x="0" y="116"/>
                    </a:lnTo>
                    <a:lnTo>
                      <a:pt x="94" y="0"/>
                    </a:lnTo>
                  </a:path>
                </a:pathLst>
              </a:cu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9525"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ja-JP" altLang="en-US"/>
              </a:p>
            </p:txBody>
          </p:sp>
          <p:sp>
            <p:nvSpPr>
              <p:cNvPr id="71" name="Rectangle 858"/>
              <p:cNvSpPr>
                <a:spLocks noChangeArrowheads="1"/>
              </p:cNvSpPr>
              <p:nvPr/>
            </p:nvSpPr>
            <p:spPr bwMode="auto">
              <a:xfrm>
                <a:off x="582" y="226"/>
                <a:ext cx="24" cy="51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grpSp>
            <p:nvGrpSpPr>
              <p:cNvPr id="72" name="Group 859"/>
              <p:cNvGrpSpPr>
                <a:grpSpLocks/>
              </p:cNvGrpSpPr>
              <p:nvPr/>
            </p:nvGrpSpPr>
            <p:grpSpPr bwMode="auto">
              <a:xfrm>
                <a:off x="605" y="228"/>
                <a:ext cx="73" cy="10"/>
                <a:chOff x="795" y="545"/>
                <a:chExt cx="105" cy="18"/>
              </a:xfrm>
            </p:grpSpPr>
            <p:sp>
              <p:nvSpPr>
                <p:cNvPr id="86" name="AutoShape 860" descr="右上がり対角線 (太)"/>
                <p:cNvSpPr>
                  <a:spLocks noChangeArrowheads="1"/>
                </p:cNvSpPr>
                <p:nvPr/>
              </p:nvSpPr>
              <p:spPr bwMode="auto">
                <a:xfrm>
                  <a:off x="804" y="545"/>
                  <a:ext cx="96" cy="8"/>
                </a:xfrm>
                <a:prstGeom prst="parallelogram">
                  <a:avLst>
                    <a:gd name="adj" fmla="val 96000"/>
                  </a:avLst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Bottom"/>
                  <a:lightRig rig="legacyFlat3" dir="l"/>
                </a:scene3d>
                <a:sp3d extrusionH="176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7" name="AutoShape 861" descr="右上がり対角線 (太)"/>
                <p:cNvSpPr>
                  <a:spLocks noChangeArrowheads="1"/>
                </p:cNvSpPr>
                <p:nvPr/>
              </p:nvSpPr>
              <p:spPr bwMode="auto">
                <a:xfrm>
                  <a:off x="795" y="555"/>
                  <a:ext cx="96" cy="8"/>
                </a:xfrm>
                <a:prstGeom prst="parallelogram">
                  <a:avLst>
                    <a:gd name="adj" fmla="val 96000"/>
                  </a:avLst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Bottom"/>
                  <a:lightRig rig="legacyFlat3" dir="l"/>
                </a:scene3d>
                <a:sp3d extrusionH="176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73" name="Rectangle 862"/>
              <p:cNvSpPr>
                <a:spLocks noChangeArrowheads="1"/>
              </p:cNvSpPr>
              <p:nvPr/>
            </p:nvSpPr>
            <p:spPr bwMode="auto">
              <a:xfrm>
                <a:off x="663" y="226"/>
                <a:ext cx="60" cy="35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74" name="Rectangle 863"/>
              <p:cNvSpPr>
                <a:spLocks noChangeArrowheads="1"/>
              </p:cNvSpPr>
              <p:nvPr/>
            </p:nvSpPr>
            <p:spPr bwMode="auto">
              <a:xfrm>
                <a:off x="654" y="239"/>
                <a:ext cx="51" cy="37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75" name="Rectangle 864"/>
              <p:cNvSpPr>
                <a:spLocks noChangeArrowheads="1"/>
              </p:cNvSpPr>
              <p:nvPr/>
            </p:nvSpPr>
            <p:spPr bwMode="auto">
              <a:xfrm>
                <a:off x="654" y="252"/>
                <a:ext cx="35" cy="37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grpSp>
            <p:nvGrpSpPr>
              <p:cNvPr id="76" name="Group 865"/>
              <p:cNvGrpSpPr>
                <a:grpSpLocks/>
              </p:cNvGrpSpPr>
              <p:nvPr/>
            </p:nvGrpSpPr>
            <p:grpSpPr bwMode="auto">
              <a:xfrm>
                <a:off x="723" y="226"/>
                <a:ext cx="72" cy="9"/>
                <a:chOff x="795" y="545"/>
                <a:chExt cx="105" cy="18"/>
              </a:xfrm>
            </p:grpSpPr>
            <p:sp>
              <p:nvSpPr>
                <p:cNvPr id="84" name="AutoShape 866" descr="右上がり対角線 (太)"/>
                <p:cNvSpPr>
                  <a:spLocks noChangeArrowheads="1"/>
                </p:cNvSpPr>
                <p:nvPr/>
              </p:nvSpPr>
              <p:spPr bwMode="auto">
                <a:xfrm>
                  <a:off x="804" y="545"/>
                  <a:ext cx="96" cy="8"/>
                </a:xfrm>
                <a:prstGeom prst="parallelogram">
                  <a:avLst>
                    <a:gd name="adj" fmla="val 96000"/>
                  </a:avLst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Bottom"/>
                  <a:lightRig rig="legacyFlat3" dir="l"/>
                </a:scene3d>
                <a:sp3d extrusionH="176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5" name="AutoShape 867" descr="右上がり対角線 (太)"/>
                <p:cNvSpPr>
                  <a:spLocks noChangeArrowheads="1"/>
                </p:cNvSpPr>
                <p:nvPr/>
              </p:nvSpPr>
              <p:spPr bwMode="auto">
                <a:xfrm>
                  <a:off x="795" y="555"/>
                  <a:ext cx="96" cy="8"/>
                </a:xfrm>
                <a:prstGeom prst="parallelogram">
                  <a:avLst>
                    <a:gd name="adj" fmla="val 96000"/>
                  </a:avLst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Bottom"/>
                  <a:lightRig rig="legacyFlat3" dir="l"/>
                </a:scene3d>
                <a:sp3d extrusionH="176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77" name="Rectangle 868"/>
              <p:cNvSpPr>
                <a:spLocks noChangeArrowheads="1"/>
              </p:cNvSpPr>
              <p:nvPr/>
            </p:nvSpPr>
            <p:spPr bwMode="auto">
              <a:xfrm>
                <a:off x="760" y="227"/>
                <a:ext cx="87" cy="35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78" name="Rectangle 869"/>
              <p:cNvSpPr>
                <a:spLocks noChangeArrowheads="1"/>
              </p:cNvSpPr>
              <p:nvPr/>
            </p:nvSpPr>
            <p:spPr bwMode="auto">
              <a:xfrm>
                <a:off x="841" y="229"/>
                <a:ext cx="61" cy="36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684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79" name="Rectangle 870"/>
              <p:cNvSpPr>
                <a:spLocks noChangeArrowheads="1"/>
              </p:cNvSpPr>
              <p:nvPr/>
            </p:nvSpPr>
            <p:spPr bwMode="auto">
              <a:xfrm>
                <a:off x="904" y="227"/>
                <a:ext cx="99" cy="35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80" name="Rectangle 871"/>
              <p:cNvSpPr>
                <a:spLocks noChangeArrowheads="1"/>
              </p:cNvSpPr>
              <p:nvPr/>
            </p:nvSpPr>
            <p:spPr bwMode="auto">
              <a:xfrm>
                <a:off x="760" y="254"/>
                <a:ext cx="51" cy="37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81" name="Rectangle 872"/>
              <p:cNvSpPr>
                <a:spLocks noChangeArrowheads="1"/>
              </p:cNvSpPr>
              <p:nvPr/>
            </p:nvSpPr>
            <p:spPr bwMode="auto">
              <a:xfrm>
                <a:off x="818" y="254"/>
                <a:ext cx="51" cy="36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82" name="AutoShape 873" descr="右上がり対角線 (太)"/>
              <p:cNvSpPr>
                <a:spLocks noChangeArrowheads="1"/>
              </p:cNvSpPr>
              <p:nvPr/>
            </p:nvSpPr>
            <p:spPr bwMode="auto">
              <a:xfrm>
                <a:off x="1008" y="237"/>
                <a:ext cx="87" cy="3"/>
              </a:xfrm>
              <a:prstGeom prst="parallelogram">
                <a:avLst>
                  <a:gd name="adj" fmla="val 184069"/>
                </a:avLst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Bottom"/>
                <a:lightRig rig="legacyFlat3" dir="l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83" name="AutoShape 874" descr="右上がり対角線 (太)"/>
              <p:cNvSpPr>
                <a:spLocks noChangeArrowheads="1"/>
              </p:cNvSpPr>
              <p:nvPr/>
            </p:nvSpPr>
            <p:spPr bwMode="auto">
              <a:xfrm>
                <a:off x="1003" y="241"/>
                <a:ext cx="87" cy="4"/>
              </a:xfrm>
              <a:prstGeom prst="parallelogram">
                <a:avLst>
                  <a:gd name="adj" fmla="val 138052"/>
                </a:avLst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Bottom"/>
                <a:lightRig rig="legacyFlat3" dir="l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</p:grpSp>
      <p:sp>
        <p:nvSpPr>
          <p:cNvPr id="88" name="Text Box 875"/>
          <p:cNvSpPr txBox="1">
            <a:spLocks noChangeArrowheads="1"/>
          </p:cNvSpPr>
          <p:nvPr/>
        </p:nvSpPr>
        <p:spPr bwMode="auto">
          <a:xfrm>
            <a:off x="723900" y="1847835"/>
            <a:ext cx="2286000" cy="396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000" b="1" dirty="0">
                <a:solidFill>
                  <a:srgbClr val="180B77"/>
                </a:solidFill>
                <a:latin typeface="Arial" charset="0"/>
              </a:rPr>
              <a:t>油圧制御部品Ａ</a:t>
            </a:r>
          </a:p>
        </p:txBody>
      </p:sp>
      <p:sp>
        <p:nvSpPr>
          <p:cNvPr id="89" name="Text Box 876"/>
          <p:cNvSpPr txBox="1">
            <a:spLocks noChangeArrowheads="1"/>
          </p:cNvSpPr>
          <p:nvPr/>
        </p:nvSpPr>
        <p:spPr bwMode="auto">
          <a:xfrm>
            <a:off x="502579" y="5057312"/>
            <a:ext cx="2438400" cy="396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000" b="1" dirty="0">
                <a:latin typeface="Arial" charset="0"/>
              </a:rPr>
              <a:t>油圧制御部品Ｂ</a:t>
            </a:r>
          </a:p>
        </p:txBody>
      </p:sp>
      <p:sp>
        <p:nvSpPr>
          <p:cNvPr id="90" name="Text Box 877"/>
          <p:cNvSpPr txBox="1">
            <a:spLocks noChangeArrowheads="1"/>
          </p:cNvSpPr>
          <p:nvPr/>
        </p:nvSpPr>
        <p:spPr bwMode="auto">
          <a:xfrm>
            <a:off x="1143000" y="2291159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１トラマン</a:t>
            </a:r>
          </a:p>
        </p:txBody>
      </p:sp>
      <p:sp>
        <p:nvSpPr>
          <p:cNvPr id="91" name="Text Box 878"/>
          <p:cNvSpPr txBox="1">
            <a:spLocks noChangeArrowheads="1"/>
          </p:cNvSpPr>
          <p:nvPr/>
        </p:nvSpPr>
        <p:spPr bwMode="auto">
          <a:xfrm>
            <a:off x="3505200" y="2291159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２トラマン</a:t>
            </a:r>
          </a:p>
        </p:txBody>
      </p:sp>
      <p:sp>
        <p:nvSpPr>
          <p:cNvPr id="92" name="Text Box 879"/>
          <p:cNvSpPr txBox="1">
            <a:spLocks noChangeArrowheads="1"/>
          </p:cNvSpPr>
          <p:nvPr/>
        </p:nvSpPr>
        <p:spPr bwMode="auto">
          <a:xfrm>
            <a:off x="838200" y="4500959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１トラマン</a:t>
            </a:r>
          </a:p>
        </p:txBody>
      </p:sp>
      <p:sp>
        <p:nvSpPr>
          <p:cNvPr id="93" name="Text Box 880"/>
          <p:cNvSpPr txBox="1">
            <a:spLocks noChangeArrowheads="1"/>
          </p:cNvSpPr>
          <p:nvPr/>
        </p:nvSpPr>
        <p:spPr bwMode="auto">
          <a:xfrm>
            <a:off x="2895600" y="4500959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２トラマン</a:t>
            </a:r>
          </a:p>
        </p:txBody>
      </p:sp>
      <p:sp>
        <p:nvSpPr>
          <p:cNvPr id="94" name="Text Box 881"/>
          <p:cNvSpPr txBox="1">
            <a:spLocks noChangeArrowheads="1"/>
          </p:cNvSpPr>
          <p:nvPr/>
        </p:nvSpPr>
        <p:spPr bwMode="auto">
          <a:xfrm>
            <a:off x="4876800" y="4805759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平面研削</a:t>
            </a:r>
          </a:p>
        </p:txBody>
      </p:sp>
      <p:sp>
        <p:nvSpPr>
          <p:cNvPr id="95" name="Text Box 882"/>
          <p:cNvSpPr txBox="1">
            <a:spLocks noChangeArrowheads="1"/>
          </p:cNvSpPr>
          <p:nvPr/>
        </p:nvSpPr>
        <p:spPr bwMode="auto">
          <a:xfrm>
            <a:off x="6172200" y="4881959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600" b="1">
                <a:latin typeface="Arial" charset="0"/>
              </a:rPr>
              <a:t>洗浄機</a:t>
            </a:r>
          </a:p>
        </p:txBody>
      </p:sp>
      <p:pic>
        <p:nvPicPr>
          <p:cNvPr id="96" name="Picture 884" descr="P706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39" y="5207259"/>
            <a:ext cx="1963074" cy="1475335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85" descr="P706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012950" cy="1509713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886"/>
          <p:cNvGrpSpPr>
            <a:grpSpLocks/>
          </p:cNvGrpSpPr>
          <p:nvPr/>
        </p:nvGrpSpPr>
        <p:grpSpPr bwMode="auto">
          <a:xfrm>
            <a:off x="609600" y="2900759"/>
            <a:ext cx="1066800" cy="1143000"/>
            <a:chOff x="384" y="1680"/>
            <a:chExt cx="672" cy="720"/>
          </a:xfrm>
        </p:grpSpPr>
        <p:sp>
          <p:nvSpPr>
            <p:cNvPr id="99" name="AutoShape 887"/>
            <p:cNvSpPr>
              <a:spLocks noChangeArrowheads="1"/>
            </p:cNvSpPr>
            <p:nvPr/>
          </p:nvSpPr>
          <p:spPr bwMode="auto">
            <a:xfrm>
              <a:off x="384" y="1680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0" name="AutoShape 888"/>
            <p:cNvSpPr>
              <a:spLocks noChangeArrowheads="1"/>
            </p:cNvSpPr>
            <p:nvPr/>
          </p:nvSpPr>
          <p:spPr bwMode="auto">
            <a:xfrm>
              <a:off x="384" y="2304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01" name="Group 889"/>
          <p:cNvGrpSpPr>
            <a:grpSpLocks/>
          </p:cNvGrpSpPr>
          <p:nvPr/>
        </p:nvGrpSpPr>
        <p:grpSpPr bwMode="auto">
          <a:xfrm>
            <a:off x="2057400" y="2900759"/>
            <a:ext cx="1066800" cy="1143000"/>
            <a:chOff x="1296" y="1680"/>
            <a:chExt cx="672" cy="720"/>
          </a:xfrm>
        </p:grpSpPr>
        <p:sp>
          <p:nvSpPr>
            <p:cNvPr id="102" name="AutoShape 890"/>
            <p:cNvSpPr>
              <a:spLocks noChangeArrowheads="1"/>
            </p:cNvSpPr>
            <p:nvPr/>
          </p:nvSpPr>
          <p:spPr bwMode="auto">
            <a:xfrm>
              <a:off x="1296" y="1680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3" name="AutoShape 891"/>
            <p:cNvSpPr>
              <a:spLocks noChangeArrowheads="1"/>
            </p:cNvSpPr>
            <p:nvPr/>
          </p:nvSpPr>
          <p:spPr bwMode="auto">
            <a:xfrm>
              <a:off x="1296" y="2304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04" name="Group 892"/>
          <p:cNvGrpSpPr>
            <a:grpSpLocks/>
          </p:cNvGrpSpPr>
          <p:nvPr/>
        </p:nvGrpSpPr>
        <p:grpSpPr bwMode="auto">
          <a:xfrm>
            <a:off x="3429000" y="2900759"/>
            <a:ext cx="1143000" cy="1143000"/>
            <a:chOff x="2160" y="1680"/>
            <a:chExt cx="720" cy="720"/>
          </a:xfrm>
        </p:grpSpPr>
        <p:sp>
          <p:nvSpPr>
            <p:cNvPr id="105" name="AutoShape 893"/>
            <p:cNvSpPr>
              <a:spLocks noChangeArrowheads="1"/>
            </p:cNvSpPr>
            <p:nvPr/>
          </p:nvSpPr>
          <p:spPr bwMode="auto">
            <a:xfrm>
              <a:off x="2208" y="1680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6" name="AutoShape 894"/>
            <p:cNvSpPr>
              <a:spLocks noChangeArrowheads="1"/>
            </p:cNvSpPr>
            <p:nvPr/>
          </p:nvSpPr>
          <p:spPr bwMode="auto">
            <a:xfrm>
              <a:off x="2160" y="2304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07" name="Group 895"/>
          <p:cNvGrpSpPr>
            <a:grpSpLocks/>
          </p:cNvGrpSpPr>
          <p:nvPr/>
        </p:nvGrpSpPr>
        <p:grpSpPr bwMode="auto">
          <a:xfrm>
            <a:off x="5029200" y="4119959"/>
            <a:ext cx="1066800" cy="304800"/>
            <a:chOff x="2880" y="2304"/>
            <a:chExt cx="672" cy="192"/>
          </a:xfrm>
        </p:grpSpPr>
        <p:sp>
          <p:nvSpPr>
            <p:cNvPr id="108" name="AutoShape 896"/>
            <p:cNvSpPr>
              <a:spLocks noChangeArrowheads="1"/>
            </p:cNvSpPr>
            <p:nvPr/>
          </p:nvSpPr>
          <p:spPr bwMode="auto">
            <a:xfrm>
              <a:off x="2880" y="2400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9" name="AutoShape 897"/>
            <p:cNvSpPr>
              <a:spLocks noChangeArrowheads="1"/>
            </p:cNvSpPr>
            <p:nvPr/>
          </p:nvSpPr>
          <p:spPr bwMode="auto">
            <a:xfrm>
              <a:off x="2880" y="2304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10" name="Group 902"/>
          <p:cNvGrpSpPr>
            <a:grpSpLocks/>
          </p:cNvGrpSpPr>
          <p:nvPr/>
        </p:nvGrpSpPr>
        <p:grpSpPr bwMode="auto">
          <a:xfrm>
            <a:off x="7315200" y="4119959"/>
            <a:ext cx="1066800" cy="304800"/>
            <a:chOff x="4608" y="2448"/>
            <a:chExt cx="672" cy="192"/>
          </a:xfrm>
        </p:grpSpPr>
        <p:sp>
          <p:nvSpPr>
            <p:cNvPr id="111" name="AutoShape 899"/>
            <p:cNvSpPr>
              <a:spLocks noChangeArrowheads="1"/>
            </p:cNvSpPr>
            <p:nvPr/>
          </p:nvSpPr>
          <p:spPr bwMode="auto">
            <a:xfrm>
              <a:off x="4608" y="2544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2" name="AutoShape 900"/>
            <p:cNvSpPr>
              <a:spLocks noChangeArrowheads="1"/>
            </p:cNvSpPr>
            <p:nvPr/>
          </p:nvSpPr>
          <p:spPr bwMode="auto">
            <a:xfrm>
              <a:off x="4608" y="2448"/>
              <a:ext cx="672" cy="9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113" name="AutoShape 901"/>
          <p:cNvSpPr>
            <a:spLocks noChangeArrowheads="1"/>
          </p:cNvSpPr>
          <p:nvPr/>
        </p:nvSpPr>
        <p:spPr bwMode="auto">
          <a:xfrm rot="7772787">
            <a:off x="4937918" y="3601641"/>
            <a:ext cx="792163" cy="152400"/>
          </a:xfrm>
          <a:prstGeom prst="rightArrow">
            <a:avLst>
              <a:gd name="adj1" fmla="val 50000"/>
              <a:gd name="adj2" fmla="val 1299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14" name="グループ化 113"/>
          <p:cNvGrpSpPr/>
          <p:nvPr/>
        </p:nvGrpSpPr>
        <p:grpSpPr>
          <a:xfrm>
            <a:off x="457200" y="1143000"/>
            <a:ext cx="5638800" cy="457200"/>
            <a:chOff x="457200" y="1143000"/>
            <a:chExt cx="5638800" cy="457200"/>
          </a:xfrm>
        </p:grpSpPr>
        <p:sp>
          <p:nvSpPr>
            <p:cNvPr id="115" name="AutoShape 905"/>
            <p:cNvSpPr>
              <a:spLocks noChangeArrowheads="1"/>
            </p:cNvSpPr>
            <p:nvPr/>
          </p:nvSpPr>
          <p:spPr bwMode="auto">
            <a:xfrm>
              <a:off x="457200" y="1143000"/>
              <a:ext cx="1447800" cy="45720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0"/>
                </a:spcBef>
                <a:defRPr/>
              </a:pPr>
              <a:r>
                <a:rPr lang="ja-JP" alt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荒加工</a:t>
              </a:r>
            </a:p>
          </p:txBody>
        </p:sp>
        <p:sp>
          <p:nvSpPr>
            <p:cNvPr id="116" name="AutoShape 906"/>
            <p:cNvSpPr>
              <a:spLocks noChangeArrowheads="1"/>
            </p:cNvSpPr>
            <p:nvPr/>
          </p:nvSpPr>
          <p:spPr bwMode="auto">
            <a:xfrm>
              <a:off x="2057400" y="1143000"/>
              <a:ext cx="1143000" cy="45720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0"/>
                </a:spcBef>
                <a:defRPr/>
              </a:pPr>
              <a:r>
                <a:rPr lang="ja-JP" alt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洗浄</a:t>
              </a:r>
            </a:p>
          </p:txBody>
        </p:sp>
        <p:sp>
          <p:nvSpPr>
            <p:cNvPr id="117" name="AutoShape 907"/>
            <p:cNvSpPr>
              <a:spLocks noChangeArrowheads="1"/>
            </p:cNvSpPr>
            <p:nvPr/>
          </p:nvSpPr>
          <p:spPr bwMode="auto">
            <a:xfrm>
              <a:off x="3276600" y="1143000"/>
              <a:ext cx="1295400" cy="45720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0"/>
                </a:spcBef>
                <a:defRPr/>
              </a:pPr>
              <a:r>
                <a:rPr lang="ja-JP" alt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仕上加工</a:t>
              </a:r>
            </a:p>
          </p:txBody>
        </p:sp>
        <p:sp>
          <p:nvSpPr>
            <p:cNvPr id="118" name="AutoShape 908"/>
            <p:cNvSpPr>
              <a:spLocks noChangeArrowheads="1"/>
            </p:cNvSpPr>
            <p:nvPr/>
          </p:nvSpPr>
          <p:spPr bwMode="auto">
            <a:xfrm>
              <a:off x="4724400" y="11430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0"/>
                </a:spcBef>
                <a:defRPr/>
              </a:pPr>
              <a:r>
                <a:rPr lang="ja-JP" alt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全数検査</a:t>
              </a:r>
            </a:p>
          </p:txBody>
        </p:sp>
      </p:grpSp>
      <p:sp>
        <p:nvSpPr>
          <p:cNvPr id="119" name="AutoShape 909"/>
          <p:cNvSpPr>
            <a:spLocks noChangeArrowheads="1"/>
          </p:cNvSpPr>
          <p:nvPr/>
        </p:nvSpPr>
        <p:spPr bwMode="auto">
          <a:xfrm>
            <a:off x="556623" y="3267044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spcBef>
                <a:spcPct val="0"/>
              </a:spcBef>
              <a:defRPr/>
            </a:pPr>
            <a:r>
              <a:rPr lang="ja-JP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粗材投入</a:t>
            </a:r>
          </a:p>
        </p:txBody>
      </p:sp>
      <p:sp>
        <p:nvSpPr>
          <p:cNvPr id="120" name="AutoShape 914"/>
          <p:cNvSpPr>
            <a:spLocks noChangeArrowheads="1"/>
          </p:cNvSpPr>
          <p:nvPr/>
        </p:nvSpPr>
        <p:spPr bwMode="auto">
          <a:xfrm>
            <a:off x="4572000" y="1447800"/>
            <a:ext cx="1752600" cy="1055688"/>
          </a:xfrm>
          <a:prstGeom prst="irregularSeal2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1400" b="1" dirty="0">
                <a:solidFill>
                  <a:schemeClr val="tx2"/>
                </a:solidFill>
                <a:latin typeface="HG丸ｺﾞｼｯｸM-PRO" pitchFamily="50" charset="-128"/>
              </a:rPr>
              <a:t>穴径大発生</a:t>
            </a:r>
          </a:p>
        </p:txBody>
      </p:sp>
      <p:pic>
        <p:nvPicPr>
          <p:cNvPr id="121" name="Picture 1058" descr="handdo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3355">
            <a:off x="5157846" y="2853364"/>
            <a:ext cx="570363" cy="7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1" b="97941" l="0" r="96121">
                        <a14:foregroundMark x1="58621" y1="7353" x2="37069" y2="2059"/>
                        <a14:foregroundMark x1="37069" y1="2059" x2="11207" y2="7647"/>
                        <a14:foregroundMark x1="11207" y1="7647" x2="11207" y2="7647"/>
                        <a14:foregroundMark x1="56897" y1="2647" x2="28879" y2="1471"/>
                        <a14:foregroundMark x1="28879" y1="1471" x2="27155" y2="1765"/>
                        <a14:foregroundMark x1="6034" y1="32353" x2="4741" y2="20882"/>
                        <a14:foregroundMark x1="2586" y1="65000" x2="862" y2="63235"/>
                        <a14:foregroundMark x1="25431" y1="97059" x2="28448" y2="91471"/>
                        <a14:foregroundMark x1="59052" y1="98235" x2="56897" y2="97059"/>
                        <a14:foregroundMark x1="53017" y1="98235" x2="49138" y2="96471"/>
                        <a14:foregroundMark x1="5603" y1="68529" x2="5603" y2="66471"/>
                        <a14:foregroundMark x1="84052" y1="43529" x2="85776" y2="37059"/>
                        <a14:foregroundMark x1="91810" y1="39412" x2="96121" y2="33824"/>
                        <a14:foregroundMark x1="85345" y1="20882" x2="85345" y2="20882"/>
                        <a14:foregroundMark x1="87931" y1="22647" x2="87931" y2="22647"/>
                        <a14:foregroundMark x1="91810" y1="20000" x2="91810" y2="20000"/>
                        <a14:foregroundMark x1="95259" y1="21765" x2="95259" y2="2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3080" y="2255298"/>
            <a:ext cx="1001631" cy="14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277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ChangeArrowheads="1"/>
          </p:cNvSpPr>
          <p:nvPr/>
        </p:nvSpPr>
        <p:spPr>
          <a:xfrm>
            <a:off x="0" y="0"/>
            <a:ext cx="77216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>
                <a:latin typeface="HG正楷書体-PRO" pitchFamily="66" charset="-128"/>
                <a:ea typeface="HG正楷書体-PRO" pitchFamily="66" charset="-128"/>
              </a:rPr>
              <a:t>Ａ部品　＃６穴とは？</a:t>
            </a:r>
            <a:endParaRPr lang="ja-JP" altLang="en-US" kern="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251520" y="764704"/>
            <a:ext cx="8640960" cy="597666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" name="Group 1049"/>
          <p:cNvGrpSpPr>
            <a:grpSpLocks/>
          </p:cNvGrpSpPr>
          <p:nvPr/>
        </p:nvGrpSpPr>
        <p:grpSpPr bwMode="auto">
          <a:xfrm>
            <a:off x="3200400" y="1600200"/>
            <a:ext cx="2362200" cy="2971800"/>
            <a:chOff x="1013" y="119"/>
            <a:chExt cx="312" cy="378"/>
          </a:xfrm>
        </p:grpSpPr>
        <p:grpSp>
          <p:nvGrpSpPr>
            <p:cNvPr id="5" name="Group 1050"/>
            <p:cNvGrpSpPr>
              <a:grpSpLocks/>
            </p:cNvGrpSpPr>
            <p:nvPr/>
          </p:nvGrpSpPr>
          <p:grpSpPr bwMode="auto">
            <a:xfrm rot="5400000">
              <a:off x="1020" y="265"/>
              <a:ext cx="13" cy="13"/>
              <a:chOff x="167" y="180"/>
              <a:chExt cx="56" cy="56"/>
            </a:xfrm>
          </p:grpSpPr>
          <p:sp>
            <p:nvSpPr>
              <p:cNvPr id="348" name="Oval 1051"/>
              <p:cNvSpPr>
                <a:spLocks noChangeArrowheads="1"/>
              </p:cNvSpPr>
              <p:nvPr/>
            </p:nvSpPr>
            <p:spPr bwMode="auto">
              <a:xfrm>
                <a:off x="167" y="18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349" name="Line 1052"/>
              <p:cNvSpPr>
                <a:spLocks noChangeShapeType="1"/>
              </p:cNvSpPr>
              <p:nvPr/>
            </p:nvSpPr>
            <p:spPr bwMode="auto">
              <a:xfrm>
                <a:off x="195" y="180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0" name="Line 1053"/>
              <p:cNvSpPr>
                <a:spLocks noChangeShapeType="1"/>
              </p:cNvSpPr>
              <p:nvPr/>
            </p:nvSpPr>
            <p:spPr bwMode="auto">
              <a:xfrm>
                <a:off x="167" y="208"/>
                <a:ext cx="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1" name="Arc 1054"/>
              <p:cNvSpPr>
                <a:spLocks/>
              </p:cNvSpPr>
              <p:nvPr/>
            </p:nvSpPr>
            <p:spPr bwMode="auto">
              <a:xfrm flipV="1">
                <a:off x="195" y="208"/>
                <a:ext cx="2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2" name="Arc 1055"/>
              <p:cNvSpPr>
                <a:spLocks/>
              </p:cNvSpPr>
              <p:nvPr/>
            </p:nvSpPr>
            <p:spPr bwMode="auto">
              <a:xfrm flipH="1">
                <a:off x="167" y="180"/>
                <a:ext cx="2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6" name="Group 1056"/>
            <p:cNvGrpSpPr>
              <a:grpSpLocks/>
            </p:cNvGrpSpPr>
            <p:nvPr/>
          </p:nvGrpSpPr>
          <p:grpSpPr bwMode="auto">
            <a:xfrm rot="5400000">
              <a:off x="1302" y="389"/>
              <a:ext cx="13" cy="13"/>
              <a:chOff x="167" y="180"/>
              <a:chExt cx="56" cy="56"/>
            </a:xfrm>
          </p:grpSpPr>
          <p:sp>
            <p:nvSpPr>
              <p:cNvPr id="343" name="Oval 1057"/>
              <p:cNvSpPr>
                <a:spLocks noChangeArrowheads="1"/>
              </p:cNvSpPr>
              <p:nvPr/>
            </p:nvSpPr>
            <p:spPr bwMode="auto">
              <a:xfrm>
                <a:off x="167" y="18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344" name="Line 1058"/>
              <p:cNvSpPr>
                <a:spLocks noChangeShapeType="1"/>
              </p:cNvSpPr>
              <p:nvPr/>
            </p:nvSpPr>
            <p:spPr bwMode="auto">
              <a:xfrm>
                <a:off x="195" y="180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5" name="Line 1059"/>
              <p:cNvSpPr>
                <a:spLocks noChangeShapeType="1"/>
              </p:cNvSpPr>
              <p:nvPr/>
            </p:nvSpPr>
            <p:spPr bwMode="auto">
              <a:xfrm>
                <a:off x="167" y="208"/>
                <a:ext cx="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6" name="Arc 1060"/>
              <p:cNvSpPr>
                <a:spLocks/>
              </p:cNvSpPr>
              <p:nvPr/>
            </p:nvSpPr>
            <p:spPr bwMode="auto">
              <a:xfrm flipV="1">
                <a:off x="195" y="208"/>
                <a:ext cx="2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7" name="Arc 1061"/>
              <p:cNvSpPr>
                <a:spLocks/>
              </p:cNvSpPr>
              <p:nvPr/>
            </p:nvSpPr>
            <p:spPr bwMode="auto">
              <a:xfrm flipH="1">
                <a:off x="167" y="180"/>
                <a:ext cx="2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" name="Oval 1062"/>
            <p:cNvSpPr>
              <a:spLocks noChangeArrowheads="1"/>
            </p:cNvSpPr>
            <p:nvPr/>
          </p:nvSpPr>
          <p:spPr bwMode="auto">
            <a:xfrm rot="5400000">
              <a:off x="1290" y="439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8" name="Oval 1063"/>
            <p:cNvSpPr>
              <a:spLocks noChangeArrowheads="1"/>
            </p:cNvSpPr>
            <p:nvPr/>
          </p:nvSpPr>
          <p:spPr bwMode="auto">
            <a:xfrm rot="5400000">
              <a:off x="1265" y="332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" name="Oval 1064"/>
            <p:cNvSpPr>
              <a:spLocks noChangeArrowheads="1"/>
            </p:cNvSpPr>
            <p:nvPr/>
          </p:nvSpPr>
          <p:spPr bwMode="auto">
            <a:xfrm rot="5400000">
              <a:off x="1227" y="439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" name="Oval 1065"/>
            <p:cNvSpPr>
              <a:spLocks noChangeArrowheads="1"/>
            </p:cNvSpPr>
            <p:nvPr/>
          </p:nvSpPr>
          <p:spPr bwMode="auto">
            <a:xfrm rot="5400000">
              <a:off x="1304" y="322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" name="Oval 1066"/>
            <p:cNvSpPr>
              <a:spLocks noChangeArrowheads="1"/>
            </p:cNvSpPr>
            <p:nvPr/>
          </p:nvSpPr>
          <p:spPr bwMode="auto">
            <a:xfrm rot="5400000">
              <a:off x="1218" y="381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" name="Oval 1067"/>
            <p:cNvSpPr>
              <a:spLocks noChangeArrowheads="1"/>
            </p:cNvSpPr>
            <p:nvPr/>
          </p:nvSpPr>
          <p:spPr bwMode="auto">
            <a:xfrm rot="5400000">
              <a:off x="1272" y="265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" name="Oval 1068"/>
            <p:cNvSpPr>
              <a:spLocks noChangeArrowheads="1"/>
            </p:cNvSpPr>
            <p:nvPr/>
          </p:nvSpPr>
          <p:spPr bwMode="auto">
            <a:xfrm rot="5400000">
              <a:off x="1304" y="267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" name="Oval 1069"/>
            <p:cNvSpPr>
              <a:spLocks noChangeArrowheads="1"/>
            </p:cNvSpPr>
            <p:nvPr/>
          </p:nvSpPr>
          <p:spPr bwMode="auto">
            <a:xfrm rot="5400000">
              <a:off x="1157" y="336"/>
              <a:ext cx="13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" name="Oval 1070"/>
            <p:cNvSpPr>
              <a:spLocks noChangeArrowheads="1"/>
            </p:cNvSpPr>
            <p:nvPr/>
          </p:nvSpPr>
          <p:spPr bwMode="auto">
            <a:xfrm rot="5400000">
              <a:off x="1158" y="375"/>
              <a:ext cx="13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6" name="Oval 1071"/>
            <p:cNvSpPr>
              <a:spLocks noChangeArrowheads="1"/>
            </p:cNvSpPr>
            <p:nvPr/>
          </p:nvSpPr>
          <p:spPr bwMode="auto">
            <a:xfrm rot="5400000">
              <a:off x="1167" y="42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" name="Oval 1072"/>
            <p:cNvSpPr>
              <a:spLocks noChangeArrowheads="1"/>
            </p:cNvSpPr>
            <p:nvPr/>
          </p:nvSpPr>
          <p:spPr bwMode="auto">
            <a:xfrm rot="5400000">
              <a:off x="1211" y="334"/>
              <a:ext cx="13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8" name="Oval 1073"/>
            <p:cNvSpPr>
              <a:spLocks noChangeArrowheads="1"/>
            </p:cNvSpPr>
            <p:nvPr/>
          </p:nvSpPr>
          <p:spPr bwMode="auto">
            <a:xfrm rot="5400000">
              <a:off x="1180" y="462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" name="Oval 1074"/>
            <p:cNvSpPr>
              <a:spLocks noChangeArrowheads="1"/>
            </p:cNvSpPr>
            <p:nvPr/>
          </p:nvSpPr>
          <p:spPr bwMode="auto">
            <a:xfrm rot="5400000">
              <a:off x="1134" y="47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0" name="Oval 1075"/>
            <p:cNvSpPr>
              <a:spLocks noChangeArrowheads="1"/>
            </p:cNvSpPr>
            <p:nvPr/>
          </p:nvSpPr>
          <p:spPr bwMode="auto">
            <a:xfrm rot="5400000">
              <a:off x="1105" y="47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1" name="Oval 1076"/>
            <p:cNvSpPr>
              <a:spLocks noChangeArrowheads="1"/>
            </p:cNvSpPr>
            <p:nvPr/>
          </p:nvSpPr>
          <p:spPr bwMode="auto">
            <a:xfrm rot="5400000">
              <a:off x="1108" y="42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2" name="Oval 1077"/>
            <p:cNvSpPr>
              <a:spLocks noChangeArrowheads="1"/>
            </p:cNvSpPr>
            <p:nvPr/>
          </p:nvSpPr>
          <p:spPr bwMode="auto">
            <a:xfrm rot="5400000">
              <a:off x="1072" y="378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3" name="Oval 1078"/>
            <p:cNvSpPr>
              <a:spLocks noChangeArrowheads="1"/>
            </p:cNvSpPr>
            <p:nvPr/>
          </p:nvSpPr>
          <p:spPr bwMode="auto">
            <a:xfrm rot="5400000">
              <a:off x="1112" y="356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4" name="Oval 1079"/>
            <p:cNvSpPr>
              <a:spLocks noChangeArrowheads="1"/>
            </p:cNvSpPr>
            <p:nvPr/>
          </p:nvSpPr>
          <p:spPr bwMode="auto">
            <a:xfrm rot="5400000">
              <a:off x="1188" y="165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" name="Oval 1080"/>
            <p:cNvSpPr>
              <a:spLocks noChangeArrowheads="1"/>
            </p:cNvSpPr>
            <p:nvPr/>
          </p:nvSpPr>
          <p:spPr bwMode="auto">
            <a:xfrm rot="5400000">
              <a:off x="1119" y="165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" name="Oval 1081"/>
            <p:cNvSpPr>
              <a:spLocks noChangeArrowheads="1"/>
            </p:cNvSpPr>
            <p:nvPr/>
          </p:nvSpPr>
          <p:spPr bwMode="auto">
            <a:xfrm rot="5400000">
              <a:off x="1087" y="477"/>
              <a:ext cx="11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" name="Oval 1082"/>
            <p:cNvSpPr>
              <a:spLocks noChangeArrowheads="1"/>
            </p:cNvSpPr>
            <p:nvPr/>
          </p:nvSpPr>
          <p:spPr bwMode="auto">
            <a:xfrm rot="5400000">
              <a:off x="1086" y="347"/>
              <a:ext cx="17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" name="Oval 1083"/>
            <p:cNvSpPr>
              <a:spLocks noChangeArrowheads="1"/>
            </p:cNvSpPr>
            <p:nvPr/>
          </p:nvSpPr>
          <p:spPr bwMode="auto">
            <a:xfrm rot="5400000">
              <a:off x="1223" y="414"/>
              <a:ext cx="10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9" name="Oval 1084"/>
            <p:cNvSpPr>
              <a:spLocks noChangeArrowheads="1"/>
            </p:cNvSpPr>
            <p:nvPr/>
          </p:nvSpPr>
          <p:spPr bwMode="auto">
            <a:xfrm rot="5400000">
              <a:off x="1222" y="398"/>
              <a:ext cx="11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" name="Oval 1085"/>
            <p:cNvSpPr>
              <a:spLocks noChangeArrowheads="1"/>
            </p:cNvSpPr>
            <p:nvPr/>
          </p:nvSpPr>
          <p:spPr bwMode="auto">
            <a:xfrm rot="5400000">
              <a:off x="1235" y="425"/>
              <a:ext cx="11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1" name="Oval 1086"/>
            <p:cNvSpPr>
              <a:spLocks noChangeArrowheads="1"/>
            </p:cNvSpPr>
            <p:nvPr/>
          </p:nvSpPr>
          <p:spPr bwMode="auto">
            <a:xfrm rot="5400000">
              <a:off x="1021" y="353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2" name="Oval 1087"/>
            <p:cNvSpPr>
              <a:spLocks noChangeArrowheads="1"/>
            </p:cNvSpPr>
            <p:nvPr/>
          </p:nvSpPr>
          <p:spPr bwMode="auto">
            <a:xfrm rot="5400000">
              <a:off x="1058" y="275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3" name="Oval 1088"/>
            <p:cNvSpPr>
              <a:spLocks noChangeArrowheads="1"/>
            </p:cNvSpPr>
            <p:nvPr/>
          </p:nvSpPr>
          <p:spPr bwMode="auto">
            <a:xfrm rot="5400000">
              <a:off x="1058" y="342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4" name="Oval 1089"/>
            <p:cNvSpPr>
              <a:spLocks noChangeArrowheads="1"/>
            </p:cNvSpPr>
            <p:nvPr/>
          </p:nvSpPr>
          <p:spPr bwMode="auto">
            <a:xfrm rot="5400000">
              <a:off x="1021" y="214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" name="Oval 1090"/>
            <p:cNvSpPr>
              <a:spLocks noChangeArrowheads="1"/>
            </p:cNvSpPr>
            <p:nvPr/>
          </p:nvSpPr>
          <p:spPr bwMode="auto">
            <a:xfrm rot="5400000">
              <a:off x="1058" y="208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" name="Oval 1091"/>
            <p:cNvSpPr>
              <a:spLocks noChangeArrowheads="1"/>
            </p:cNvSpPr>
            <p:nvPr/>
          </p:nvSpPr>
          <p:spPr bwMode="auto">
            <a:xfrm rot="5400000">
              <a:off x="1121" y="275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" name="Oval 1092"/>
            <p:cNvSpPr>
              <a:spLocks noChangeArrowheads="1"/>
            </p:cNvSpPr>
            <p:nvPr/>
          </p:nvSpPr>
          <p:spPr bwMode="auto">
            <a:xfrm rot="5400000">
              <a:off x="1049" y="430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8" name="Oval 1093"/>
            <p:cNvSpPr>
              <a:spLocks noChangeArrowheads="1"/>
            </p:cNvSpPr>
            <p:nvPr/>
          </p:nvSpPr>
          <p:spPr bwMode="auto">
            <a:xfrm rot="5400000">
              <a:off x="1049" y="47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" name="Oval 1094"/>
            <p:cNvSpPr>
              <a:spLocks noChangeArrowheads="1"/>
            </p:cNvSpPr>
            <p:nvPr/>
          </p:nvSpPr>
          <p:spPr bwMode="auto">
            <a:xfrm rot="5400000">
              <a:off x="1087" y="431"/>
              <a:ext cx="10" cy="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0" name="Oval 1095"/>
            <p:cNvSpPr>
              <a:spLocks noChangeArrowheads="1"/>
            </p:cNvSpPr>
            <p:nvPr/>
          </p:nvSpPr>
          <p:spPr bwMode="auto">
            <a:xfrm rot="5400000">
              <a:off x="1094" y="275"/>
              <a:ext cx="10" cy="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1" name="Oval 1096"/>
            <p:cNvSpPr>
              <a:spLocks noChangeArrowheads="1"/>
            </p:cNvSpPr>
            <p:nvPr/>
          </p:nvSpPr>
          <p:spPr bwMode="auto">
            <a:xfrm rot="5400000">
              <a:off x="1119" y="292"/>
              <a:ext cx="10" cy="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2" name="Oval 1097"/>
            <p:cNvSpPr>
              <a:spLocks noChangeArrowheads="1"/>
            </p:cNvSpPr>
            <p:nvPr/>
          </p:nvSpPr>
          <p:spPr bwMode="auto">
            <a:xfrm rot="5400000">
              <a:off x="1150" y="282"/>
              <a:ext cx="11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3" name="Oval 1098"/>
            <p:cNvSpPr>
              <a:spLocks noChangeArrowheads="1"/>
            </p:cNvSpPr>
            <p:nvPr/>
          </p:nvSpPr>
          <p:spPr bwMode="auto">
            <a:xfrm rot="5400000">
              <a:off x="1212" y="219"/>
              <a:ext cx="10" cy="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4" name="Oval 1099"/>
            <p:cNvSpPr>
              <a:spLocks noChangeArrowheads="1"/>
            </p:cNvSpPr>
            <p:nvPr/>
          </p:nvSpPr>
          <p:spPr bwMode="auto">
            <a:xfrm rot="5400000">
              <a:off x="1196" y="267"/>
              <a:ext cx="11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5" name="Oval 1100"/>
            <p:cNvSpPr>
              <a:spLocks noChangeArrowheads="1"/>
            </p:cNvSpPr>
            <p:nvPr/>
          </p:nvSpPr>
          <p:spPr bwMode="auto">
            <a:xfrm rot="5400000">
              <a:off x="1263" y="40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" name="Oval 1101"/>
            <p:cNvSpPr>
              <a:spLocks noChangeArrowheads="1"/>
            </p:cNvSpPr>
            <p:nvPr/>
          </p:nvSpPr>
          <p:spPr bwMode="auto">
            <a:xfrm rot="5400000">
              <a:off x="1255" y="392"/>
              <a:ext cx="43" cy="4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7" name="Oval 1102"/>
            <p:cNvSpPr>
              <a:spLocks noChangeArrowheads="1"/>
            </p:cNvSpPr>
            <p:nvPr/>
          </p:nvSpPr>
          <p:spPr bwMode="auto">
            <a:xfrm rot="5400000">
              <a:off x="1283" y="432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" name="Oval 1103"/>
            <p:cNvSpPr>
              <a:spLocks noChangeArrowheads="1"/>
            </p:cNvSpPr>
            <p:nvPr/>
          </p:nvSpPr>
          <p:spPr bwMode="auto">
            <a:xfrm rot="5400000">
              <a:off x="1296" y="382"/>
              <a:ext cx="27" cy="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" name="Oval 1104"/>
            <p:cNvSpPr>
              <a:spLocks noChangeArrowheads="1"/>
            </p:cNvSpPr>
            <p:nvPr/>
          </p:nvSpPr>
          <p:spPr bwMode="auto">
            <a:xfrm rot="5400000">
              <a:off x="1258" y="325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0" name="Oval 1105"/>
            <p:cNvSpPr>
              <a:spLocks noChangeArrowheads="1"/>
            </p:cNvSpPr>
            <p:nvPr/>
          </p:nvSpPr>
          <p:spPr bwMode="auto">
            <a:xfrm rot="5400000">
              <a:off x="1297" y="315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" name="Oval 1106"/>
            <p:cNvSpPr>
              <a:spLocks noChangeArrowheads="1"/>
            </p:cNvSpPr>
            <p:nvPr/>
          </p:nvSpPr>
          <p:spPr bwMode="auto">
            <a:xfrm rot="5400000">
              <a:off x="1297" y="260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2" name="Oval 1107"/>
            <p:cNvSpPr>
              <a:spLocks noChangeArrowheads="1"/>
            </p:cNvSpPr>
            <p:nvPr/>
          </p:nvSpPr>
          <p:spPr bwMode="auto">
            <a:xfrm rot="5400000">
              <a:off x="1265" y="258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3" name="Oval 1108"/>
            <p:cNvSpPr>
              <a:spLocks noChangeArrowheads="1"/>
            </p:cNvSpPr>
            <p:nvPr/>
          </p:nvSpPr>
          <p:spPr bwMode="auto">
            <a:xfrm rot="5400000">
              <a:off x="1259" y="191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4" name="Oval 1109"/>
            <p:cNvSpPr>
              <a:spLocks noChangeArrowheads="1"/>
            </p:cNvSpPr>
            <p:nvPr/>
          </p:nvSpPr>
          <p:spPr bwMode="auto">
            <a:xfrm rot="5400000">
              <a:off x="1266" y="198"/>
              <a:ext cx="13" cy="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5" name="Oval 1110"/>
            <p:cNvSpPr>
              <a:spLocks noChangeArrowheads="1"/>
            </p:cNvSpPr>
            <p:nvPr/>
          </p:nvSpPr>
          <p:spPr bwMode="auto">
            <a:xfrm rot="5400000">
              <a:off x="1167" y="20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6" name="Oval 1111"/>
            <p:cNvSpPr>
              <a:spLocks noChangeArrowheads="1"/>
            </p:cNvSpPr>
            <p:nvPr/>
          </p:nvSpPr>
          <p:spPr bwMode="auto">
            <a:xfrm rot="5400000">
              <a:off x="1164" y="271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7" name="Oval 1112"/>
            <p:cNvSpPr>
              <a:spLocks noChangeArrowheads="1"/>
            </p:cNvSpPr>
            <p:nvPr/>
          </p:nvSpPr>
          <p:spPr bwMode="auto">
            <a:xfrm rot="5400000">
              <a:off x="1212" y="198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8" name="Oval 1113"/>
            <p:cNvSpPr>
              <a:spLocks noChangeArrowheads="1"/>
            </p:cNvSpPr>
            <p:nvPr/>
          </p:nvSpPr>
          <p:spPr bwMode="auto">
            <a:xfrm rot="5400000">
              <a:off x="1305" y="198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" name="Oval 1114"/>
            <p:cNvSpPr>
              <a:spLocks noChangeArrowheads="1"/>
            </p:cNvSpPr>
            <p:nvPr/>
          </p:nvSpPr>
          <p:spPr bwMode="auto">
            <a:xfrm rot="5400000">
              <a:off x="1212" y="266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0" name="Oval 1115"/>
            <p:cNvSpPr>
              <a:spLocks noChangeArrowheads="1"/>
            </p:cNvSpPr>
            <p:nvPr/>
          </p:nvSpPr>
          <p:spPr bwMode="auto">
            <a:xfrm rot="5400000">
              <a:off x="1289" y="130"/>
              <a:ext cx="8" cy="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" name="Oval 1116"/>
            <p:cNvSpPr>
              <a:spLocks noChangeArrowheads="1"/>
            </p:cNvSpPr>
            <p:nvPr/>
          </p:nvSpPr>
          <p:spPr bwMode="auto">
            <a:xfrm rot="5400000">
              <a:off x="1289" y="154"/>
              <a:ext cx="8" cy="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2" name="Oval 1117"/>
            <p:cNvSpPr>
              <a:spLocks noChangeArrowheads="1"/>
            </p:cNvSpPr>
            <p:nvPr/>
          </p:nvSpPr>
          <p:spPr bwMode="auto">
            <a:xfrm rot="5400000">
              <a:off x="1290" y="204"/>
              <a:ext cx="9" cy="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3" name="Oval 1118"/>
            <p:cNvSpPr>
              <a:spLocks noChangeArrowheads="1"/>
            </p:cNvSpPr>
            <p:nvPr/>
          </p:nvSpPr>
          <p:spPr bwMode="auto">
            <a:xfrm rot="5400000">
              <a:off x="1279" y="216"/>
              <a:ext cx="9" cy="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4" name="Oval 1119"/>
            <p:cNvSpPr>
              <a:spLocks noChangeArrowheads="1"/>
            </p:cNvSpPr>
            <p:nvPr/>
          </p:nvSpPr>
          <p:spPr bwMode="auto">
            <a:xfrm rot="5400000">
              <a:off x="1051" y="335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5" name="Oval 1120"/>
            <p:cNvSpPr>
              <a:spLocks noChangeArrowheads="1"/>
            </p:cNvSpPr>
            <p:nvPr/>
          </p:nvSpPr>
          <p:spPr bwMode="auto">
            <a:xfrm rot="5400000">
              <a:off x="1051" y="268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6" name="Oval 1121"/>
            <p:cNvSpPr>
              <a:spLocks noChangeArrowheads="1"/>
            </p:cNvSpPr>
            <p:nvPr/>
          </p:nvSpPr>
          <p:spPr bwMode="auto">
            <a:xfrm rot="5400000">
              <a:off x="1014" y="346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7" name="Oval 1122"/>
            <p:cNvSpPr>
              <a:spLocks noChangeArrowheads="1"/>
            </p:cNvSpPr>
            <p:nvPr/>
          </p:nvSpPr>
          <p:spPr bwMode="auto">
            <a:xfrm rot="5400000">
              <a:off x="1013" y="258"/>
              <a:ext cx="2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8" name="Oval 1123"/>
            <p:cNvSpPr>
              <a:spLocks noChangeArrowheads="1"/>
            </p:cNvSpPr>
            <p:nvPr/>
          </p:nvSpPr>
          <p:spPr bwMode="auto">
            <a:xfrm rot="5400000">
              <a:off x="1151" y="300"/>
              <a:ext cx="11" cy="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9" name="Oval 1124"/>
            <p:cNvSpPr>
              <a:spLocks noChangeArrowheads="1"/>
            </p:cNvSpPr>
            <p:nvPr/>
          </p:nvSpPr>
          <p:spPr bwMode="auto">
            <a:xfrm rot="5400000">
              <a:off x="1212" y="177"/>
              <a:ext cx="11" cy="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70" name="Freeform 1125"/>
            <p:cNvSpPr>
              <a:spLocks/>
            </p:cNvSpPr>
            <p:nvPr/>
          </p:nvSpPr>
          <p:spPr bwMode="auto">
            <a:xfrm rot="5400000">
              <a:off x="1210" y="413"/>
              <a:ext cx="41" cy="117"/>
            </a:xfrm>
            <a:custGeom>
              <a:avLst/>
              <a:gdLst>
                <a:gd name="T0" fmla="*/ 6 w 41"/>
                <a:gd name="T1" fmla="*/ 0 h 117"/>
                <a:gd name="T2" fmla="*/ 2 w 41"/>
                <a:gd name="T3" fmla="*/ 6 h 117"/>
                <a:gd name="T4" fmla="*/ 0 w 41"/>
                <a:gd name="T5" fmla="*/ 11 h 117"/>
                <a:gd name="T6" fmla="*/ 0 w 41"/>
                <a:gd name="T7" fmla="*/ 42 h 117"/>
                <a:gd name="T8" fmla="*/ 2 w 41"/>
                <a:gd name="T9" fmla="*/ 43 h 117"/>
                <a:gd name="T10" fmla="*/ 5 w 41"/>
                <a:gd name="T11" fmla="*/ 46 h 117"/>
                <a:gd name="T12" fmla="*/ 7 w 41"/>
                <a:gd name="T13" fmla="*/ 48 h 117"/>
                <a:gd name="T14" fmla="*/ 7 w 41"/>
                <a:gd name="T15" fmla="*/ 48 h 117"/>
                <a:gd name="T16" fmla="*/ 7 w 41"/>
                <a:gd name="T17" fmla="*/ 48 h 117"/>
                <a:gd name="T18" fmla="*/ 8 w 41"/>
                <a:gd name="T19" fmla="*/ 53 h 117"/>
                <a:gd name="T20" fmla="*/ 7 w 41"/>
                <a:gd name="T21" fmla="*/ 57 h 117"/>
                <a:gd name="T22" fmla="*/ 8 w 41"/>
                <a:gd name="T23" fmla="*/ 60 h 117"/>
                <a:gd name="T24" fmla="*/ 41 w 41"/>
                <a:gd name="T25" fmla="*/ 11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17">
                  <a:moveTo>
                    <a:pt x="6" y="0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8" y="53"/>
                  </a:lnTo>
                  <a:lnTo>
                    <a:pt x="7" y="57"/>
                  </a:lnTo>
                  <a:lnTo>
                    <a:pt x="8" y="60"/>
                  </a:lnTo>
                  <a:lnTo>
                    <a:pt x="41" y="1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1126"/>
            <p:cNvSpPr>
              <a:spLocks/>
            </p:cNvSpPr>
            <p:nvPr/>
          </p:nvSpPr>
          <p:spPr bwMode="auto">
            <a:xfrm rot="5400000">
              <a:off x="1292" y="419"/>
              <a:ext cx="24" cy="4"/>
            </a:xfrm>
            <a:custGeom>
              <a:avLst/>
              <a:gdLst>
                <a:gd name="T0" fmla="*/ 0 w 26"/>
                <a:gd name="T1" fmla="*/ 0 h 4"/>
                <a:gd name="T2" fmla="*/ 3 w 26"/>
                <a:gd name="T3" fmla="*/ 4 h 4"/>
                <a:gd name="T4" fmla="*/ 17 w 26"/>
                <a:gd name="T5" fmla="*/ 4 h 4"/>
                <a:gd name="T6" fmla="*/ 18 w 26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">
                  <a:moveTo>
                    <a:pt x="0" y="0"/>
                  </a:moveTo>
                  <a:lnTo>
                    <a:pt x="3" y="4"/>
                  </a:lnTo>
                  <a:lnTo>
                    <a:pt x="23" y="4"/>
                  </a:lnTo>
                  <a:lnTo>
                    <a:pt x="26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1127"/>
            <p:cNvSpPr>
              <a:spLocks/>
            </p:cNvSpPr>
            <p:nvPr/>
          </p:nvSpPr>
          <p:spPr bwMode="auto">
            <a:xfrm rot="5400000">
              <a:off x="1293" y="427"/>
              <a:ext cx="7" cy="4"/>
            </a:xfrm>
            <a:custGeom>
              <a:avLst/>
              <a:gdLst>
                <a:gd name="T0" fmla="*/ 7 w 7"/>
                <a:gd name="T1" fmla="*/ 0 h 4"/>
                <a:gd name="T2" fmla="*/ 6 w 7"/>
                <a:gd name="T3" fmla="*/ 2 h 4"/>
                <a:gd name="T4" fmla="*/ 3 w 7"/>
                <a:gd name="T5" fmla="*/ 4 h 4"/>
                <a:gd name="T6" fmla="*/ 0 w 7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6" y="2"/>
                  </a:lnTo>
                  <a:lnTo>
                    <a:pt x="3" y="4"/>
                  </a:lnTo>
                  <a:lnTo>
                    <a:pt x="0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1128"/>
            <p:cNvSpPr>
              <a:spLocks/>
            </p:cNvSpPr>
            <p:nvPr/>
          </p:nvSpPr>
          <p:spPr bwMode="auto">
            <a:xfrm rot="5400000">
              <a:off x="1279" y="435"/>
              <a:ext cx="5" cy="6"/>
            </a:xfrm>
            <a:custGeom>
              <a:avLst/>
              <a:gdLst>
                <a:gd name="T0" fmla="*/ 5 w 5"/>
                <a:gd name="T1" fmla="*/ 0 h 6"/>
                <a:gd name="T2" fmla="*/ 1 w 5"/>
                <a:gd name="T3" fmla="*/ 3 h 6"/>
                <a:gd name="T4" fmla="*/ 0 w 5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1129"/>
            <p:cNvSpPr>
              <a:spLocks/>
            </p:cNvSpPr>
            <p:nvPr/>
          </p:nvSpPr>
          <p:spPr bwMode="auto">
            <a:xfrm rot="5400000">
              <a:off x="1096" y="298"/>
              <a:ext cx="281" cy="30"/>
            </a:xfrm>
            <a:custGeom>
              <a:avLst/>
              <a:gdLst>
                <a:gd name="T0" fmla="*/ 0 w 281"/>
                <a:gd name="T1" fmla="*/ 30 h 30"/>
                <a:gd name="T2" fmla="*/ 3 w 281"/>
                <a:gd name="T3" fmla="*/ 26 h 30"/>
                <a:gd name="T4" fmla="*/ 6 w 281"/>
                <a:gd name="T5" fmla="*/ 24 h 30"/>
                <a:gd name="T6" fmla="*/ 9 w 281"/>
                <a:gd name="T7" fmla="*/ 23 h 30"/>
                <a:gd name="T8" fmla="*/ 24 w 281"/>
                <a:gd name="T9" fmla="*/ 23 h 30"/>
                <a:gd name="T10" fmla="*/ 26 w 281"/>
                <a:gd name="T11" fmla="*/ 21 h 30"/>
                <a:gd name="T12" fmla="*/ 28 w 281"/>
                <a:gd name="T13" fmla="*/ 20 h 30"/>
                <a:gd name="T14" fmla="*/ 31 w 281"/>
                <a:gd name="T15" fmla="*/ 19 h 30"/>
                <a:gd name="T16" fmla="*/ 175 w 281"/>
                <a:gd name="T17" fmla="*/ 19 h 30"/>
                <a:gd name="T18" fmla="*/ 177 w 281"/>
                <a:gd name="T19" fmla="*/ 18 h 30"/>
                <a:gd name="T20" fmla="*/ 177 w 281"/>
                <a:gd name="T21" fmla="*/ 15 h 30"/>
                <a:gd name="T22" fmla="*/ 179 w 281"/>
                <a:gd name="T23" fmla="*/ 13 h 30"/>
                <a:gd name="T24" fmla="*/ 225 w 281"/>
                <a:gd name="T25" fmla="*/ 13 h 30"/>
                <a:gd name="T26" fmla="*/ 227 w 281"/>
                <a:gd name="T27" fmla="*/ 12 h 30"/>
                <a:gd name="T28" fmla="*/ 229 w 281"/>
                <a:gd name="T29" fmla="*/ 11 h 30"/>
                <a:gd name="T30" fmla="*/ 245 w 281"/>
                <a:gd name="T31" fmla="*/ 11 h 30"/>
                <a:gd name="T32" fmla="*/ 248 w 281"/>
                <a:gd name="T33" fmla="*/ 10 h 30"/>
                <a:gd name="T34" fmla="*/ 249 w 281"/>
                <a:gd name="T35" fmla="*/ 6 h 30"/>
                <a:gd name="T36" fmla="*/ 252 w 281"/>
                <a:gd name="T37" fmla="*/ 3 h 30"/>
                <a:gd name="T38" fmla="*/ 255 w 281"/>
                <a:gd name="T39" fmla="*/ 1 h 30"/>
                <a:gd name="T40" fmla="*/ 259 w 281"/>
                <a:gd name="T41" fmla="*/ 0 h 30"/>
                <a:gd name="T42" fmla="*/ 264 w 281"/>
                <a:gd name="T43" fmla="*/ 2 h 30"/>
                <a:gd name="T44" fmla="*/ 267 w 281"/>
                <a:gd name="T45" fmla="*/ 5 h 30"/>
                <a:gd name="T46" fmla="*/ 270 w 281"/>
                <a:gd name="T47" fmla="*/ 5 h 30"/>
                <a:gd name="T48" fmla="*/ 273 w 281"/>
                <a:gd name="T49" fmla="*/ 5 h 30"/>
                <a:gd name="T50" fmla="*/ 277 w 281"/>
                <a:gd name="T51" fmla="*/ 5 h 30"/>
                <a:gd name="T52" fmla="*/ 277 w 281"/>
                <a:gd name="T53" fmla="*/ 5 h 30"/>
                <a:gd name="T54" fmla="*/ 277 w 281"/>
                <a:gd name="T55" fmla="*/ 5 h 30"/>
                <a:gd name="T56" fmla="*/ 281 w 281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1" h="30">
                  <a:moveTo>
                    <a:pt x="0" y="30"/>
                  </a:moveTo>
                  <a:lnTo>
                    <a:pt x="3" y="26"/>
                  </a:lnTo>
                  <a:lnTo>
                    <a:pt x="6" y="24"/>
                  </a:lnTo>
                  <a:lnTo>
                    <a:pt x="9" y="23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31" y="19"/>
                  </a:lnTo>
                  <a:lnTo>
                    <a:pt x="175" y="19"/>
                  </a:lnTo>
                  <a:lnTo>
                    <a:pt x="177" y="18"/>
                  </a:lnTo>
                  <a:lnTo>
                    <a:pt x="177" y="15"/>
                  </a:lnTo>
                  <a:lnTo>
                    <a:pt x="179" y="13"/>
                  </a:lnTo>
                  <a:lnTo>
                    <a:pt x="225" y="13"/>
                  </a:lnTo>
                  <a:lnTo>
                    <a:pt x="227" y="12"/>
                  </a:lnTo>
                  <a:lnTo>
                    <a:pt x="229" y="11"/>
                  </a:lnTo>
                  <a:lnTo>
                    <a:pt x="245" y="11"/>
                  </a:lnTo>
                  <a:lnTo>
                    <a:pt x="248" y="10"/>
                  </a:lnTo>
                  <a:lnTo>
                    <a:pt x="249" y="6"/>
                  </a:lnTo>
                  <a:lnTo>
                    <a:pt x="252" y="3"/>
                  </a:lnTo>
                  <a:lnTo>
                    <a:pt x="255" y="1"/>
                  </a:lnTo>
                  <a:lnTo>
                    <a:pt x="259" y="0"/>
                  </a:lnTo>
                  <a:lnTo>
                    <a:pt x="264" y="2"/>
                  </a:lnTo>
                  <a:lnTo>
                    <a:pt x="267" y="5"/>
                  </a:lnTo>
                  <a:lnTo>
                    <a:pt x="270" y="5"/>
                  </a:lnTo>
                  <a:lnTo>
                    <a:pt x="273" y="5"/>
                  </a:lnTo>
                  <a:lnTo>
                    <a:pt x="277" y="5"/>
                  </a:lnTo>
                  <a:lnTo>
                    <a:pt x="281" y="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1130"/>
            <p:cNvSpPr>
              <a:spLocks/>
            </p:cNvSpPr>
            <p:nvPr/>
          </p:nvSpPr>
          <p:spPr bwMode="auto">
            <a:xfrm rot="5400000">
              <a:off x="1139" y="463"/>
              <a:ext cx="6" cy="61"/>
            </a:xfrm>
            <a:custGeom>
              <a:avLst/>
              <a:gdLst>
                <a:gd name="T0" fmla="*/ 1 w 6"/>
                <a:gd name="T1" fmla="*/ 0 h 61"/>
                <a:gd name="T2" fmla="*/ 0 w 6"/>
                <a:gd name="T3" fmla="*/ 5 h 61"/>
                <a:gd name="T4" fmla="*/ 1 w 6"/>
                <a:gd name="T5" fmla="*/ 13 h 61"/>
                <a:gd name="T6" fmla="*/ 6 w 6"/>
                <a:gd name="T7" fmla="*/ 21 h 61"/>
                <a:gd name="T8" fmla="*/ 6 w 6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1">
                  <a:moveTo>
                    <a:pt x="1" y="0"/>
                  </a:moveTo>
                  <a:lnTo>
                    <a:pt x="0" y="5"/>
                  </a:lnTo>
                  <a:lnTo>
                    <a:pt x="1" y="13"/>
                  </a:lnTo>
                  <a:lnTo>
                    <a:pt x="6" y="21"/>
                  </a:lnTo>
                  <a:lnTo>
                    <a:pt x="6" y="6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1131"/>
            <p:cNvSpPr>
              <a:spLocks/>
            </p:cNvSpPr>
            <p:nvPr/>
          </p:nvSpPr>
          <p:spPr bwMode="auto">
            <a:xfrm rot="5400000">
              <a:off x="981" y="419"/>
              <a:ext cx="124" cy="30"/>
            </a:xfrm>
            <a:custGeom>
              <a:avLst/>
              <a:gdLst>
                <a:gd name="T0" fmla="*/ 124 w 124"/>
                <a:gd name="T1" fmla="*/ 0 h 30"/>
                <a:gd name="T2" fmla="*/ 124 w 124"/>
                <a:gd name="T3" fmla="*/ 15 h 30"/>
                <a:gd name="T4" fmla="*/ 106 w 124"/>
                <a:gd name="T5" fmla="*/ 15 h 30"/>
                <a:gd name="T6" fmla="*/ 78 w 124"/>
                <a:gd name="T7" fmla="*/ 15 h 30"/>
                <a:gd name="T8" fmla="*/ 39 w 124"/>
                <a:gd name="T9" fmla="*/ 15 h 30"/>
                <a:gd name="T10" fmla="*/ 17 w 124"/>
                <a:gd name="T11" fmla="*/ 15 h 30"/>
                <a:gd name="T12" fmla="*/ 8 w 124"/>
                <a:gd name="T13" fmla="*/ 15 h 30"/>
                <a:gd name="T14" fmla="*/ 2 w 124"/>
                <a:gd name="T15" fmla="*/ 15 h 30"/>
                <a:gd name="T16" fmla="*/ 0 w 124"/>
                <a:gd name="T17" fmla="*/ 16 h 30"/>
                <a:gd name="T18" fmla="*/ 0 w 124"/>
                <a:gd name="T19" fmla="*/ 20 h 30"/>
                <a:gd name="T20" fmla="*/ 1 w 124"/>
                <a:gd name="T21" fmla="*/ 3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0">
                  <a:moveTo>
                    <a:pt x="124" y="0"/>
                  </a:moveTo>
                  <a:lnTo>
                    <a:pt x="124" y="15"/>
                  </a:lnTo>
                  <a:lnTo>
                    <a:pt x="106" y="15"/>
                  </a:lnTo>
                  <a:lnTo>
                    <a:pt x="78" y="15"/>
                  </a:lnTo>
                  <a:lnTo>
                    <a:pt x="39" y="15"/>
                  </a:lnTo>
                  <a:lnTo>
                    <a:pt x="17" y="15"/>
                  </a:lnTo>
                  <a:lnTo>
                    <a:pt x="8" y="15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3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1132"/>
            <p:cNvSpPr>
              <a:spLocks noChangeShapeType="1"/>
            </p:cNvSpPr>
            <p:nvPr/>
          </p:nvSpPr>
          <p:spPr bwMode="auto">
            <a:xfrm rot="5400000" flipH="1">
              <a:off x="1296" y="363"/>
              <a:ext cx="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1133"/>
            <p:cNvSpPr>
              <a:spLocks/>
            </p:cNvSpPr>
            <p:nvPr/>
          </p:nvSpPr>
          <p:spPr bwMode="auto">
            <a:xfrm rot="5400000">
              <a:off x="976" y="429"/>
              <a:ext cx="124" cy="9"/>
            </a:xfrm>
            <a:custGeom>
              <a:avLst/>
              <a:gdLst>
                <a:gd name="T0" fmla="*/ 124 w 124"/>
                <a:gd name="T1" fmla="*/ 0 h 9"/>
                <a:gd name="T2" fmla="*/ 123 w 124"/>
                <a:gd name="T3" fmla="*/ 2 h 9"/>
                <a:gd name="T4" fmla="*/ 107 w 124"/>
                <a:gd name="T5" fmla="*/ 2 h 9"/>
                <a:gd name="T6" fmla="*/ 104 w 124"/>
                <a:gd name="T7" fmla="*/ 5 h 9"/>
                <a:gd name="T8" fmla="*/ 93 w 124"/>
                <a:gd name="T9" fmla="*/ 5 h 9"/>
                <a:gd name="T10" fmla="*/ 79 w 124"/>
                <a:gd name="T11" fmla="*/ 5 h 9"/>
                <a:gd name="T12" fmla="*/ 75 w 124"/>
                <a:gd name="T13" fmla="*/ 5 h 9"/>
                <a:gd name="T14" fmla="*/ 73 w 124"/>
                <a:gd name="T15" fmla="*/ 2 h 9"/>
                <a:gd name="T16" fmla="*/ 55 w 124"/>
                <a:gd name="T17" fmla="*/ 2 h 9"/>
                <a:gd name="T18" fmla="*/ 55 w 124"/>
                <a:gd name="T19" fmla="*/ 7 h 9"/>
                <a:gd name="T20" fmla="*/ 54 w 124"/>
                <a:gd name="T21" fmla="*/ 9 h 9"/>
                <a:gd name="T22" fmla="*/ 18 w 124"/>
                <a:gd name="T23" fmla="*/ 9 h 9"/>
                <a:gd name="T24" fmla="*/ 17 w 124"/>
                <a:gd name="T25" fmla="*/ 9 h 9"/>
                <a:gd name="T26" fmla="*/ 17 w 124"/>
                <a:gd name="T27" fmla="*/ 3 h 9"/>
                <a:gd name="T28" fmla="*/ 13 w 124"/>
                <a:gd name="T29" fmla="*/ 2 h 9"/>
                <a:gd name="T30" fmla="*/ 8 w 124"/>
                <a:gd name="T31" fmla="*/ 2 h 9"/>
                <a:gd name="T32" fmla="*/ 3 w 124"/>
                <a:gd name="T33" fmla="*/ 3 h 9"/>
                <a:gd name="T34" fmla="*/ 0 w 124"/>
                <a:gd name="T35" fmla="*/ 8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4" h="9">
                  <a:moveTo>
                    <a:pt x="124" y="0"/>
                  </a:moveTo>
                  <a:lnTo>
                    <a:pt x="123" y="2"/>
                  </a:lnTo>
                  <a:lnTo>
                    <a:pt x="107" y="2"/>
                  </a:lnTo>
                  <a:lnTo>
                    <a:pt x="104" y="5"/>
                  </a:lnTo>
                  <a:lnTo>
                    <a:pt x="93" y="5"/>
                  </a:lnTo>
                  <a:lnTo>
                    <a:pt x="79" y="5"/>
                  </a:lnTo>
                  <a:lnTo>
                    <a:pt x="75" y="5"/>
                  </a:lnTo>
                  <a:lnTo>
                    <a:pt x="73" y="2"/>
                  </a:lnTo>
                  <a:lnTo>
                    <a:pt x="55" y="2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8" y="2"/>
                  </a:lnTo>
                  <a:lnTo>
                    <a:pt x="3" y="3"/>
                  </a:lnTo>
                  <a:lnTo>
                    <a:pt x="0" y="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1134"/>
            <p:cNvSpPr>
              <a:spLocks noChangeShapeType="1"/>
            </p:cNvSpPr>
            <p:nvPr/>
          </p:nvSpPr>
          <p:spPr bwMode="auto">
            <a:xfrm rot="5400000" flipH="1">
              <a:off x="983" y="316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1135"/>
            <p:cNvSpPr>
              <a:spLocks/>
            </p:cNvSpPr>
            <p:nvPr/>
          </p:nvSpPr>
          <p:spPr bwMode="auto">
            <a:xfrm rot="5400000">
              <a:off x="981" y="226"/>
              <a:ext cx="69" cy="4"/>
            </a:xfrm>
            <a:custGeom>
              <a:avLst/>
              <a:gdLst>
                <a:gd name="T0" fmla="*/ 69 w 69"/>
                <a:gd name="T1" fmla="*/ 0 h 4"/>
                <a:gd name="T2" fmla="*/ 39 w 69"/>
                <a:gd name="T3" fmla="*/ 0 h 4"/>
                <a:gd name="T4" fmla="*/ 37 w 69"/>
                <a:gd name="T5" fmla="*/ 1 h 4"/>
                <a:gd name="T6" fmla="*/ 35 w 69"/>
                <a:gd name="T7" fmla="*/ 3 h 4"/>
                <a:gd name="T8" fmla="*/ 33 w 69"/>
                <a:gd name="T9" fmla="*/ 4 h 4"/>
                <a:gd name="T10" fmla="*/ 31 w 69"/>
                <a:gd name="T11" fmla="*/ 4 h 4"/>
                <a:gd name="T12" fmla="*/ 29 w 69"/>
                <a:gd name="T13" fmla="*/ 4 h 4"/>
                <a:gd name="T14" fmla="*/ 27 w 69"/>
                <a:gd name="T15" fmla="*/ 4 h 4"/>
                <a:gd name="T16" fmla="*/ 23 w 69"/>
                <a:gd name="T17" fmla="*/ 3 h 4"/>
                <a:gd name="T18" fmla="*/ 17 w 69"/>
                <a:gd name="T19" fmla="*/ 3 h 4"/>
                <a:gd name="T20" fmla="*/ 0 w 69"/>
                <a:gd name="T21" fmla="*/ 3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4">
                  <a:moveTo>
                    <a:pt x="69" y="0"/>
                  </a:moveTo>
                  <a:lnTo>
                    <a:pt x="39" y="0"/>
                  </a:lnTo>
                  <a:lnTo>
                    <a:pt x="37" y="1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0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1136"/>
            <p:cNvSpPr>
              <a:spLocks/>
            </p:cNvSpPr>
            <p:nvPr/>
          </p:nvSpPr>
          <p:spPr bwMode="auto">
            <a:xfrm rot="5400000">
              <a:off x="1008" y="154"/>
              <a:ext cx="46" cy="33"/>
            </a:xfrm>
            <a:custGeom>
              <a:avLst/>
              <a:gdLst>
                <a:gd name="T0" fmla="*/ 44 w 46"/>
                <a:gd name="T1" fmla="*/ 33 h 33"/>
                <a:gd name="T2" fmla="*/ 44 w 46"/>
                <a:gd name="T3" fmla="*/ 17 h 33"/>
                <a:gd name="T4" fmla="*/ 46 w 46"/>
                <a:gd name="T5" fmla="*/ 11 h 33"/>
                <a:gd name="T6" fmla="*/ 45 w 46"/>
                <a:gd name="T7" fmla="*/ 6 h 33"/>
                <a:gd name="T8" fmla="*/ 41 w 46"/>
                <a:gd name="T9" fmla="*/ 2 h 33"/>
                <a:gd name="T10" fmla="*/ 4 w 46"/>
                <a:gd name="T11" fmla="*/ 2 h 33"/>
                <a:gd name="T12" fmla="*/ 1 w 46"/>
                <a:gd name="T13" fmla="*/ 2 h 33"/>
                <a:gd name="T14" fmla="*/ 0 w 46"/>
                <a:gd name="T15" fmla="*/ 1 h 33"/>
                <a:gd name="T16" fmla="*/ 0 w 46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33">
                  <a:moveTo>
                    <a:pt x="44" y="33"/>
                  </a:moveTo>
                  <a:lnTo>
                    <a:pt x="44" y="17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4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1137"/>
            <p:cNvSpPr>
              <a:spLocks/>
            </p:cNvSpPr>
            <p:nvPr/>
          </p:nvSpPr>
          <p:spPr bwMode="auto">
            <a:xfrm rot="5400000">
              <a:off x="1066" y="131"/>
              <a:ext cx="31" cy="66"/>
            </a:xfrm>
            <a:custGeom>
              <a:avLst/>
              <a:gdLst>
                <a:gd name="T0" fmla="*/ 0 w 31"/>
                <a:gd name="T1" fmla="*/ 66 h 66"/>
                <a:gd name="T2" fmla="*/ 0 w 31"/>
                <a:gd name="T3" fmla="*/ 29 h 66"/>
                <a:gd name="T4" fmla="*/ 1 w 31"/>
                <a:gd name="T5" fmla="*/ 27 h 66"/>
                <a:gd name="T6" fmla="*/ 3 w 31"/>
                <a:gd name="T7" fmla="*/ 26 h 66"/>
                <a:gd name="T8" fmla="*/ 28 w 31"/>
                <a:gd name="T9" fmla="*/ 26 h 66"/>
                <a:gd name="T10" fmla="*/ 30 w 31"/>
                <a:gd name="T11" fmla="*/ 24 h 66"/>
                <a:gd name="T12" fmla="*/ 31 w 31"/>
                <a:gd name="T13" fmla="*/ 22 h 66"/>
                <a:gd name="T14" fmla="*/ 31 w 31"/>
                <a:gd name="T15" fmla="*/ 19 h 66"/>
                <a:gd name="T16" fmla="*/ 31 w 31"/>
                <a:gd name="T17" fmla="*/ 16 h 66"/>
                <a:gd name="T18" fmla="*/ 30 w 31"/>
                <a:gd name="T19" fmla="*/ 13 h 66"/>
                <a:gd name="T20" fmla="*/ 28 w 31"/>
                <a:gd name="T21" fmla="*/ 11 h 66"/>
                <a:gd name="T22" fmla="*/ 26 w 31"/>
                <a:gd name="T23" fmla="*/ 10 h 66"/>
                <a:gd name="T24" fmla="*/ 22 w 31"/>
                <a:gd name="T25" fmla="*/ 9 h 66"/>
                <a:gd name="T26" fmla="*/ 21 w 31"/>
                <a:gd name="T27" fmla="*/ 7 h 66"/>
                <a:gd name="T28" fmla="*/ 21 w 31"/>
                <a:gd name="T29" fmla="*/ 2 h 66"/>
                <a:gd name="T30" fmla="*/ 20 w 31"/>
                <a:gd name="T31" fmla="*/ 0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66">
                  <a:moveTo>
                    <a:pt x="0" y="66"/>
                  </a:moveTo>
                  <a:lnTo>
                    <a:pt x="0" y="29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1" y="2"/>
                  </a:lnTo>
                  <a:lnTo>
                    <a:pt x="2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1138"/>
            <p:cNvSpPr>
              <a:spLocks/>
            </p:cNvSpPr>
            <p:nvPr/>
          </p:nvSpPr>
          <p:spPr bwMode="auto">
            <a:xfrm rot="5400000">
              <a:off x="1158" y="144"/>
              <a:ext cx="3" cy="45"/>
            </a:xfrm>
            <a:custGeom>
              <a:avLst/>
              <a:gdLst>
                <a:gd name="T0" fmla="*/ 2 w 3"/>
                <a:gd name="T1" fmla="*/ 45 h 45"/>
                <a:gd name="T2" fmla="*/ 3 w 3"/>
                <a:gd name="T3" fmla="*/ 43 h 45"/>
                <a:gd name="T4" fmla="*/ 3 w 3"/>
                <a:gd name="T5" fmla="*/ 40 h 45"/>
                <a:gd name="T6" fmla="*/ 3 w 3"/>
                <a:gd name="T7" fmla="*/ 2 h 45"/>
                <a:gd name="T8" fmla="*/ 0 w 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5">
                  <a:moveTo>
                    <a:pt x="2" y="45"/>
                  </a:moveTo>
                  <a:lnTo>
                    <a:pt x="3" y="43"/>
                  </a:lnTo>
                  <a:lnTo>
                    <a:pt x="3" y="40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1139"/>
            <p:cNvSpPr>
              <a:spLocks noChangeShapeType="1"/>
            </p:cNvSpPr>
            <p:nvPr/>
          </p:nvSpPr>
          <p:spPr bwMode="auto">
            <a:xfrm rot="5400000" flipH="1">
              <a:off x="1303" y="301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1140"/>
            <p:cNvSpPr>
              <a:spLocks noChangeShapeType="1"/>
            </p:cNvSpPr>
            <p:nvPr/>
          </p:nvSpPr>
          <p:spPr bwMode="auto">
            <a:xfrm rot="5400000" flipH="1">
              <a:off x="1296" y="240"/>
              <a:ext cx="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1141"/>
            <p:cNvSpPr>
              <a:spLocks/>
            </p:cNvSpPr>
            <p:nvPr/>
          </p:nvSpPr>
          <p:spPr bwMode="auto">
            <a:xfrm rot="5400000">
              <a:off x="1296" y="190"/>
              <a:ext cx="29" cy="28"/>
            </a:xfrm>
            <a:custGeom>
              <a:avLst/>
              <a:gdLst>
                <a:gd name="T0" fmla="*/ 21 w 29"/>
                <a:gd name="T1" fmla="*/ 26 h 28"/>
                <a:gd name="T2" fmla="*/ 24 w 29"/>
                <a:gd name="T3" fmla="*/ 24 h 28"/>
                <a:gd name="T4" fmla="*/ 27 w 29"/>
                <a:gd name="T5" fmla="*/ 21 h 28"/>
                <a:gd name="T6" fmla="*/ 28 w 29"/>
                <a:gd name="T7" fmla="*/ 18 h 28"/>
                <a:gd name="T8" fmla="*/ 29 w 29"/>
                <a:gd name="T9" fmla="*/ 12 h 28"/>
                <a:gd name="T10" fmla="*/ 27 w 29"/>
                <a:gd name="T11" fmla="*/ 7 h 28"/>
                <a:gd name="T12" fmla="*/ 24 w 29"/>
                <a:gd name="T13" fmla="*/ 2 h 28"/>
                <a:gd name="T14" fmla="*/ 19 w 29"/>
                <a:gd name="T15" fmla="*/ 0 h 28"/>
                <a:gd name="T16" fmla="*/ 10 w 29"/>
                <a:gd name="T17" fmla="*/ 1 h 28"/>
                <a:gd name="T18" fmla="*/ 7 w 29"/>
                <a:gd name="T19" fmla="*/ 3 h 28"/>
                <a:gd name="T20" fmla="*/ 4 w 29"/>
                <a:gd name="T21" fmla="*/ 6 h 28"/>
                <a:gd name="T22" fmla="*/ 2 w 29"/>
                <a:gd name="T23" fmla="*/ 7 h 28"/>
                <a:gd name="T24" fmla="*/ 1 w 29"/>
                <a:gd name="T25" fmla="*/ 8 h 28"/>
                <a:gd name="T26" fmla="*/ 0 w 29"/>
                <a:gd name="T27" fmla="*/ 11 h 28"/>
                <a:gd name="T28" fmla="*/ 0 w 29"/>
                <a:gd name="T29" fmla="*/ 15 h 28"/>
                <a:gd name="T30" fmla="*/ 1 w 29"/>
                <a:gd name="T31" fmla="*/ 18 h 28"/>
                <a:gd name="T32" fmla="*/ 2 w 29"/>
                <a:gd name="T33" fmla="*/ 20 h 28"/>
                <a:gd name="T34" fmla="*/ 3 w 29"/>
                <a:gd name="T35" fmla="*/ 22 h 28"/>
                <a:gd name="T36" fmla="*/ 6 w 29"/>
                <a:gd name="T37" fmla="*/ 25 h 28"/>
                <a:gd name="T38" fmla="*/ 9 w 29"/>
                <a:gd name="T39" fmla="*/ 27 h 28"/>
                <a:gd name="T40" fmla="*/ 14 w 29"/>
                <a:gd name="T41" fmla="*/ 2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28">
                  <a:moveTo>
                    <a:pt x="21" y="26"/>
                  </a:moveTo>
                  <a:lnTo>
                    <a:pt x="24" y="24"/>
                  </a:lnTo>
                  <a:lnTo>
                    <a:pt x="27" y="21"/>
                  </a:lnTo>
                  <a:lnTo>
                    <a:pt x="28" y="18"/>
                  </a:lnTo>
                  <a:lnTo>
                    <a:pt x="29" y="12"/>
                  </a:lnTo>
                  <a:lnTo>
                    <a:pt x="27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4" y="2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1142"/>
            <p:cNvSpPr>
              <a:spLocks/>
            </p:cNvSpPr>
            <p:nvPr/>
          </p:nvSpPr>
          <p:spPr bwMode="auto">
            <a:xfrm rot="5400000">
              <a:off x="1282" y="156"/>
              <a:ext cx="59" cy="9"/>
            </a:xfrm>
            <a:custGeom>
              <a:avLst/>
              <a:gdLst>
                <a:gd name="T0" fmla="*/ 59 w 59"/>
                <a:gd name="T1" fmla="*/ 0 h 9"/>
                <a:gd name="T2" fmla="*/ 56 w 59"/>
                <a:gd name="T3" fmla="*/ 7 h 9"/>
                <a:gd name="T4" fmla="*/ 52 w 59"/>
                <a:gd name="T5" fmla="*/ 9 h 9"/>
                <a:gd name="T6" fmla="*/ 0 w 59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lnTo>
                    <a:pt x="56" y="7"/>
                  </a:lnTo>
                  <a:lnTo>
                    <a:pt x="52" y="9"/>
                  </a:lnTo>
                  <a:lnTo>
                    <a:pt x="0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1143"/>
            <p:cNvSpPr>
              <a:spLocks/>
            </p:cNvSpPr>
            <p:nvPr/>
          </p:nvSpPr>
          <p:spPr bwMode="auto">
            <a:xfrm rot="5400000">
              <a:off x="1202" y="133"/>
              <a:ext cx="42" cy="36"/>
            </a:xfrm>
            <a:custGeom>
              <a:avLst/>
              <a:gdLst>
                <a:gd name="T0" fmla="*/ 1 w 42"/>
                <a:gd name="T1" fmla="*/ 0 h 36"/>
                <a:gd name="T2" fmla="*/ 0 w 42"/>
                <a:gd name="T3" fmla="*/ 2 h 36"/>
                <a:gd name="T4" fmla="*/ 0 w 42"/>
                <a:gd name="T5" fmla="*/ 2 h 36"/>
                <a:gd name="T6" fmla="*/ 0 w 42"/>
                <a:gd name="T7" fmla="*/ 2 h 36"/>
                <a:gd name="T8" fmla="*/ 0 w 42"/>
                <a:gd name="T9" fmla="*/ 17 h 36"/>
                <a:gd name="T10" fmla="*/ 2 w 42"/>
                <a:gd name="T11" fmla="*/ 18 h 36"/>
                <a:gd name="T12" fmla="*/ 39 w 42"/>
                <a:gd name="T13" fmla="*/ 18 h 36"/>
                <a:gd name="T14" fmla="*/ 42 w 42"/>
                <a:gd name="T15" fmla="*/ 20 h 36"/>
                <a:gd name="T16" fmla="*/ 42 w 42"/>
                <a:gd name="T17" fmla="*/ 33 h 36"/>
                <a:gd name="T18" fmla="*/ 41 w 42"/>
                <a:gd name="T19" fmla="*/ 35 h 36"/>
                <a:gd name="T20" fmla="*/ 38 w 42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36">
                  <a:moveTo>
                    <a:pt x="1" y="0"/>
                  </a:moveTo>
                  <a:lnTo>
                    <a:pt x="0" y="2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39" y="18"/>
                  </a:lnTo>
                  <a:lnTo>
                    <a:pt x="42" y="20"/>
                  </a:lnTo>
                  <a:lnTo>
                    <a:pt x="42" y="33"/>
                  </a:lnTo>
                  <a:lnTo>
                    <a:pt x="41" y="35"/>
                  </a:lnTo>
                  <a:lnTo>
                    <a:pt x="38" y="3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1144"/>
            <p:cNvSpPr>
              <a:spLocks/>
            </p:cNvSpPr>
            <p:nvPr/>
          </p:nvSpPr>
          <p:spPr bwMode="auto">
            <a:xfrm rot="5400000">
              <a:off x="1300" y="353"/>
              <a:ext cx="23" cy="18"/>
            </a:xfrm>
            <a:custGeom>
              <a:avLst/>
              <a:gdLst>
                <a:gd name="T0" fmla="*/ 20 w 24"/>
                <a:gd name="T1" fmla="*/ 0 h 18"/>
                <a:gd name="T2" fmla="*/ 20 w 24"/>
                <a:gd name="T3" fmla="*/ 18 h 18"/>
                <a:gd name="T4" fmla="*/ 0 w 24"/>
                <a:gd name="T5" fmla="*/ 18 h 18"/>
                <a:gd name="T6" fmla="*/ 0 w 24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24" y="18"/>
                  </a:lnTo>
                  <a:lnTo>
                    <a:pt x="0" y="18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1145"/>
            <p:cNvSpPr>
              <a:spLocks noChangeShapeType="1"/>
            </p:cNvSpPr>
            <p:nvPr/>
          </p:nvSpPr>
          <p:spPr bwMode="auto">
            <a:xfrm rot="5400000" flipH="1">
              <a:off x="1272" y="362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1146"/>
            <p:cNvSpPr>
              <a:spLocks/>
            </p:cNvSpPr>
            <p:nvPr/>
          </p:nvSpPr>
          <p:spPr bwMode="auto">
            <a:xfrm rot="5400000">
              <a:off x="1277" y="339"/>
              <a:ext cx="6" cy="82"/>
            </a:xfrm>
            <a:custGeom>
              <a:avLst/>
              <a:gdLst>
                <a:gd name="T0" fmla="*/ 0 w 6"/>
                <a:gd name="T1" fmla="*/ 0 h 82"/>
                <a:gd name="T2" fmla="*/ 0 w 6"/>
                <a:gd name="T3" fmla="*/ 17 h 82"/>
                <a:gd name="T4" fmla="*/ 3 w 6"/>
                <a:gd name="T5" fmla="*/ 19 h 82"/>
                <a:gd name="T6" fmla="*/ 4 w 6"/>
                <a:gd name="T7" fmla="*/ 21 h 82"/>
                <a:gd name="T8" fmla="*/ 5 w 6"/>
                <a:gd name="T9" fmla="*/ 24 h 82"/>
                <a:gd name="T10" fmla="*/ 5 w 6"/>
                <a:gd name="T11" fmla="*/ 27 h 82"/>
                <a:gd name="T12" fmla="*/ 4 w 6"/>
                <a:gd name="T13" fmla="*/ 30 h 82"/>
                <a:gd name="T14" fmla="*/ 3 w 6"/>
                <a:gd name="T15" fmla="*/ 32 h 82"/>
                <a:gd name="T16" fmla="*/ 1 w 6"/>
                <a:gd name="T17" fmla="*/ 33 h 82"/>
                <a:gd name="T18" fmla="*/ 1 w 6"/>
                <a:gd name="T19" fmla="*/ 52 h 82"/>
                <a:gd name="T20" fmla="*/ 3 w 6"/>
                <a:gd name="T21" fmla="*/ 53 h 82"/>
                <a:gd name="T22" fmla="*/ 6 w 6"/>
                <a:gd name="T23" fmla="*/ 56 h 82"/>
                <a:gd name="T24" fmla="*/ 6 w 6"/>
                <a:gd name="T25" fmla="*/ 60 h 82"/>
                <a:gd name="T26" fmla="*/ 6 w 6"/>
                <a:gd name="T27" fmla="*/ 62 h 82"/>
                <a:gd name="T28" fmla="*/ 4 w 6"/>
                <a:gd name="T29" fmla="*/ 65 h 82"/>
                <a:gd name="T30" fmla="*/ 1 w 6"/>
                <a:gd name="T31" fmla="*/ 67 h 82"/>
                <a:gd name="T32" fmla="*/ 1 w 6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" h="82">
                  <a:moveTo>
                    <a:pt x="0" y="0"/>
                  </a:moveTo>
                  <a:lnTo>
                    <a:pt x="0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1" y="52"/>
                  </a:lnTo>
                  <a:lnTo>
                    <a:pt x="3" y="53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5"/>
                  </a:lnTo>
                  <a:lnTo>
                    <a:pt x="1" y="67"/>
                  </a:lnTo>
                  <a:lnTo>
                    <a:pt x="1" y="8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1147"/>
            <p:cNvSpPr>
              <a:spLocks/>
            </p:cNvSpPr>
            <p:nvPr/>
          </p:nvSpPr>
          <p:spPr bwMode="auto">
            <a:xfrm rot="5400000">
              <a:off x="1301" y="326"/>
              <a:ext cx="4" cy="36"/>
            </a:xfrm>
            <a:custGeom>
              <a:avLst/>
              <a:gdLst>
                <a:gd name="T0" fmla="*/ 4 w 4"/>
                <a:gd name="T1" fmla="*/ 0 h 36"/>
                <a:gd name="T2" fmla="*/ 4 w 4"/>
                <a:gd name="T3" fmla="*/ 17 h 36"/>
                <a:gd name="T4" fmla="*/ 1 w 4"/>
                <a:gd name="T5" fmla="*/ 20 h 36"/>
                <a:gd name="T6" fmla="*/ 0 w 4"/>
                <a:gd name="T7" fmla="*/ 23 h 36"/>
                <a:gd name="T8" fmla="*/ 0 w 4"/>
                <a:gd name="T9" fmla="*/ 26 h 36"/>
                <a:gd name="T10" fmla="*/ 0 w 4"/>
                <a:gd name="T11" fmla="*/ 29 h 36"/>
                <a:gd name="T12" fmla="*/ 2 w 4"/>
                <a:gd name="T13" fmla="*/ 31 h 36"/>
                <a:gd name="T14" fmla="*/ 3 w 4"/>
                <a:gd name="T15" fmla="*/ 33 h 36"/>
                <a:gd name="T16" fmla="*/ 3 w 4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36">
                  <a:moveTo>
                    <a:pt x="4" y="0"/>
                  </a:moveTo>
                  <a:lnTo>
                    <a:pt x="4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Line 1148"/>
            <p:cNvSpPr>
              <a:spLocks noChangeShapeType="1"/>
            </p:cNvSpPr>
            <p:nvPr/>
          </p:nvSpPr>
          <p:spPr bwMode="auto">
            <a:xfrm rot="5400000">
              <a:off x="1256" y="365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Line 1149"/>
            <p:cNvSpPr>
              <a:spLocks noChangeShapeType="1"/>
            </p:cNvSpPr>
            <p:nvPr/>
          </p:nvSpPr>
          <p:spPr bwMode="auto">
            <a:xfrm rot="5400000">
              <a:off x="1243" y="363"/>
              <a:ext cx="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Line 1150"/>
            <p:cNvSpPr>
              <a:spLocks noChangeShapeType="1"/>
            </p:cNvSpPr>
            <p:nvPr/>
          </p:nvSpPr>
          <p:spPr bwMode="auto">
            <a:xfrm rot="5400000">
              <a:off x="1249" y="29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1151"/>
            <p:cNvSpPr>
              <a:spLocks/>
            </p:cNvSpPr>
            <p:nvPr/>
          </p:nvSpPr>
          <p:spPr bwMode="auto">
            <a:xfrm rot="5400000">
              <a:off x="1243" y="332"/>
              <a:ext cx="5" cy="26"/>
            </a:xfrm>
            <a:custGeom>
              <a:avLst/>
              <a:gdLst>
                <a:gd name="T0" fmla="*/ 0 w 5"/>
                <a:gd name="T1" fmla="*/ 0 h 26"/>
                <a:gd name="T2" fmla="*/ 1 w 5"/>
                <a:gd name="T3" fmla="*/ 3 h 26"/>
                <a:gd name="T4" fmla="*/ 3 w 5"/>
                <a:gd name="T5" fmla="*/ 5 h 26"/>
                <a:gd name="T6" fmla="*/ 5 w 5"/>
                <a:gd name="T7" fmla="*/ 6 h 26"/>
                <a:gd name="T8" fmla="*/ 5 w 5"/>
                <a:gd name="T9" fmla="*/ 20 h 26"/>
                <a:gd name="T10" fmla="*/ 5 w 5"/>
                <a:gd name="T11" fmla="*/ 23 h 26"/>
                <a:gd name="T12" fmla="*/ 3 w 5"/>
                <a:gd name="T13" fmla="*/ 24 h 26"/>
                <a:gd name="T14" fmla="*/ 2 w 5"/>
                <a:gd name="T15" fmla="*/ 2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6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2" y="2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1152"/>
            <p:cNvSpPr>
              <a:spLocks/>
            </p:cNvSpPr>
            <p:nvPr/>
          </p:nvSpPr>
          <p:spPr bwMode="auto">
            <a:xfrm rot="5400000">
              <a:off x="1264" y="284"/>
              <a:ext cx="5" cy="68"/>
            </a:xfrm>
            <a:custGeom>
              <a:avLst/>
              <a:gdLst>
                <a:gd name="T0" fmla="*/ 4 w 5"/>
                <a:gd name="T1" fmla="*/ 0 h 68"/>
                <a:gd name="T2" fmla="*/ 4 w 5"/>
                <a:gd name="T3" fmla="*/ 4 h 68"/>
                <a:gd name="T4" fmla="*/ 2 w 5"/>
                <a:gd name="T5" fmla="*/ 7 h 68"/>
                <a:gd name="T6" fmla="*/ 0 w 5"/>
                <a:gd name="T7" fmla="*/ 8 h 68"/>
                <a:gd name="T8" fmla="*/ 0 w 5"/>
                <a:gd name="T9" fmla="*/ 36 h 68"/>
                <a:gd name="T10" fmla="*/ 2 w 5"/>
                <a:gd name="T11" fmla="*/ 38 h 68"/>
                <a:gd name="T12" fmla="*/ 4 w 5"/>
                <a:gd name="T13" fmla="*/ 40 h 68"/>
                <a:gd name="T14" fmla="*/ 4 w 5"/>
                <a:gd name="T15" fmla="*/ 40 h 68"/>
                <a:gd name="T16" fmla="*/ 5 w 5"/>
                <a:gd name="T17" fmla="*/ 44 h 68"/>
                <a:gd name="T18" fmla="*/ 4 w 5"/>
                <a:gd name="T19" fmla="*/ 47 h 68"/>
                <a:gd name="T20" fmla="*/ 2 w 5"/>
                <a:gd name="T21" fmla="*/ 50 h 68"/>
                <a:gd name="T22" fmla="*/ 4 w 5"/>
                <a:gd name="T23" fmla="*/ 53 h 68"/>
                <a:gd name="T24" fmla="*/ 4 w 5"/>
                <a:gd name="T25" fmla="*/ 56 h 68"/>
                <a:gd name="T26" fmla="*/ 3 w 5"/>
                <a:gd name="T27" fmla="*/ 59 h 68"/>
                <a:gd name="T28" fmla="*/ 2 w 5"/>
                <a:gd name="T29" fmla="*/ 60 h 68"/>
                <a:gd name="T30" fmla="*/ 4 w 5"/>
                <a:gd name="T31" fmla="*/ 63 h 68"/>
                <a:gd name="T32" fmla="*/ 4 w 5"/>
                <a:gd name="T33" fmla="*/ 65 h 68"/>
                <a:gd name="T34" fmla="*/ 4 w 5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" h="68">
                  <a:moveTo>
                    <a:pt x="4" y="0"/>
                  </a:moveTo>
                  <a:lnTo>
                    <a:pt x="4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5" y="44"/>
                  </a:lnTo>
                  <a:lnTo>
                    <a:pt x="4" y="47"/>
                  </a:lnTo>
                  <a:lnTo>
                    <a:pt x="2" y="50"/>
                  </a:lnTo>
                  <a:lnTo>
                    <a:pt x="4" y="53"/>
                  </a:lnTo>
                  <a:lnTo>
                    <a:pt x="4" y="56"/>
                  </a:lnTo>
                  <a:lnTo>
                    <a:pt x="3" y="59"/>
                  </a:lnTo>
                  <a:lnTo>
                    <a:pt x="2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4" y="6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1153"/>
            <p:cNvSpPr>
              <a:spLocks noChangeShapeType="1"/>
            </p:cNvSpPr>
            <p:nvPr/>
          </p:nvSpPr>
          <p:spPr bwMode="auto">
            <a:xfrm rot="5400000">
              <a:off x="1223" y="300"/>
              <a:ext cx="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Line 1154"/>
            <p:cNvSpPr>
              <a:spLocks noChangeShapeType="1"/>
            </p:cNvSpPr>
            <p:nvPr/>
          </p:nvSpPr>
          <p:spPr bwMode="auto">
            <a:xfrm rot="5400000">
              <a:off x="1233" y="300"/>
              <a:ext cx="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1155"/>
            <p:cNvSpPr>
              <a:spLocks/>
            </p:cNvSpPr>
            <p:nvPr/>
          </p:nvSpPr>
          <p:spPr bwMode="auto">
            <a:xfrm rot="5400000">
              <a:off x="1248" y="263"/>
              <a:ext cx="5" cy="36"/>
            </a:xfrm>
            <a:custGeom>
              <a:avLst/>
              <a:gdLst>
                <a:gd name="T0" fmla="*/ 3 w 5"/>
                <a:gd name="T1" fmla="*/ 0 h 36"/>
                <a:gd name="T2" fmla="*/ 5 w 5"/>
                <a:gd name="T3" fmla="*/ 1 h 36"/>
                <a:gd name="T4" fmla="*/ 5 w 5"/>
                <a:gd name="T5" fmla="*/ 4 h 36"/>
                <a:gd name="T6" fmla="*/ 3 w 5"/>
                <a:gd name="T7" fmla="*/ 5 h 36"/>
                <a:gd name="T8" fmla="*/ 1 w 5"/>
                <a:gd name="T9" fmla="*/ 7 h 36"/>
                <a:gd name="T10" fmla="*/ 0 w 5"/>
                <a:gd name="T11" fmla="*/ 9 h 36"/>
                <a:gd name="T12" fmla="*/ 0 w 5"/>
                <a:gd name="T13" fmla="*/ 12 h 36"/>
                <a:gd name="T14" fmla="*/ 1 w 5"/>
                <a:gd name="T15" fmla="*/ 15 h 36"/>
                <a:gd name="T16" fmla="*/ 3 w 5"/>
                <a:gd name="T17" fmla="*/ 18 h 36"/>
                <a:gd name="T18" fmla="*/ 2 w 5"/>
                <a:gd name="T19" fmla="*/ 20 h 36"/>
                <a:gd name="T20" fmla="*/ 1 w 5"/>
                <a:gd name="T21" fmla="*/ 22 h 36"/>
                <a:gd name="T22" fmla="*/ 1 w 5"/>
                <a:gd name="T23" fmla="*/ 25 h 36"/>
                <a:gd name="T24" fmla="*/ 2 w 5"/>
                <a:gd name="T25" fmla="*/ 27 h 36"/>
                <a:gd name="T26" fmla="*/ 3 w 5"/>
                <a:gd name="T27" fmla="*/ 28 h 36"/>
                <a:gd name="T28" fmla="*/ 2 w 5"/>
                <a:gd name="T29" fmla="*/ 30 h 36"/>
                <a:gd name="T30" fmla="*/ 1 w 5"/>
                <a:gd name="T31" fmla="*/ 32 h 36"/>
                <a:gd name="T32" fmla="*/ 1 w 5"/>
                <a:gd name="T33" fmla="*/ 34 h 36"/>
                <a:gd name="T34" fmla="*/ 2 w 5"/>
                <a:gd name="T35" fmla="*/ 3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" h="36">
                  <a:moveTo>
                    <a:pt x="3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2" y="3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Line 1156"/>
            <p:cNvSpPr>
              <a:spLocks noChangeShapeType="1"/>
            </p:cNvSpPr>
            <p:nvPr/>
          </p:nvSpPr>
          <p:spPr bwMode="auto">
            <a:xfrm rot="5400000">
              <a:off x="1296" y="301"/>
              <a:ext cx="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1157"/>
            <p:cNvSpPr>
              <a:spLocks noChangeShapeType="1"/>
            </p:cNvSpPr>
            <p:nvPr/>
          </p:nvSpPr>
          <p:spPr bwMode="auto">
            <a:xfrm rot="5400000">
              <a:off x="1277" y="29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Line 1158"/>
            <p:cNvSpPr>
              <a:spLocks noChangeShapeType="1"/>
            </p:cNvSpPr>
            <p:nvPr/>
          </p:nvSpPr>
          <p:spPr bwMode="auto">
            <a:xfrm rot="5400000">
              <a:off x="1312" y="247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1159"/>
            <p:cNvSpPr>
              <a:spLocks noChangeShapeType="1"/>
            </p:cNvSpPr>
            <p:nvPr/>
          </p:nvSpPr>
          <p:spPr bwMode="auto">
            <a:xfrm rot="5400000">
              <a:off x="1291" y="244"/>
              <a:ext cx="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Line 1160"/>
            <p:cNvSpPr>
              <a:spLocks noChangeShapeType="1"/>
            </p:cNvSpPr>
            <p:nvPr/>
          </p:nvSpPr>
          <p:spPr bwMode="auto">
            <a:xfrm rot="5400000">
              <a:off x="1313" y="22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1161"/>
            <p:cNvSpPr>
              <a:spLocks/>
            </p:cNvSpPr>
            <p:nvPr/>
          </p:nvSpPr>
          <p:spPr bwMode="auto">
            <a:xfrm rot="5400000">
              <a:off x="1292" y="276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1 w 3"/>
                <a:gd name="T5" fmla="*/ 5 h 10"/>
                <a:gd name="T6" fmla="*/ 3 w 3"/>
                <a:gd name="T7" fmla="*/ 6 h 10"/>
                <a:gd name="T8" fmla="*/ 3 w 3"/>
                <a:gd name="T9" fmla="*/ 8 h 10"/>
                <a:gd name="T10" fmla="*/ 2 w 3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Line 1162"/>
            <p:cNvSpPr>
              <a:spLocks noChangeShapeType="1"/>
            </p:cNvSpPr>
            <p:nvPr/>
          </p:nvSpPr>
          <p:spPr bwMode="auto">
            <a:xfrm rot="5400000">
              <a:off x="1275" y="244"/>
              <a:ext cx="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Line 1163"/>
            <p:cNvSpPr>
              <a:spLocks noChangeShapeType="1"/>
            </p:cNvSpPr>
            <p:nvPr/>
          </p:nvSpPr>
          <p:spPr bwMode="auto">
            <a:xfrm rot="5400000">
              <a:off x="1265" y="242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1164"/>
            <p:cNvSpPr>
              <a:spLocks/>
            </p:cNvSpPr>
            <p:nvPr/>
          </p:nvSpPr>
          <p:spPr bwMode="auto">
            <a:xfrm rot="5400000">
              <a:off x="1258" y="247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25 w 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1165"/>
            <p:cNvSpPr>
              <a:spLocks/>
            </p:cNvSpPr>
            <p:nvPr/>
          </p:nvSpPr>
          <p:spPr bwMode="auto">
            <a:xfrm rot="5400000">
              <a:off x="1306" y="224"/>
              <a:ext cx="13" cy="1"/>
            </a:xfrm>
            <a:custGeom>
              <a:avLst/>
              <a:gdLst>
                <a:gd name="T0" fmla="*/ 0 w 13"/>
                <a:gd name="T1" fmla="*/ 0 h 1"/>
                <a:gd name="T2" fmla="*/ 11 w 13"/>
                <a:gd name="T3" fmla="*/ 0 h 1"/>
                <a:gd name="T4" fmla="*/ 13 w 13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11" y="0"/>
                  </a:lnTo>
                  <a:lnTo>
                    <a:pt x="1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1166"/>
            <p:cNvSpPr>
              <a:spLocks noChangeShapeType="1"/>
            </p:cNvSpPr>
            <p:nvPr/>
          </p:nvSpPr>
          <p:spPr bwMode="auto">
            <a:xfrm rot="5400000">
              <a:off x="1241" y="244"/>
              <a:ext cx="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Freeform 1167"/>
            <p:cNvSpPr>
              <a:spLocks/>
            </p:cNvSpPr>
            <p:nvPr/>
          </p:nvSpPr>
          <p:spPr bwMode="auto">
            <a:xfrm rot="5400000">
              <a:off x="1228" y="243"/>
              <a:ext cx="28" cy="1"/>
            </a:xfrm>
            <a:custGeom>
              <a:avLst/>
              <a:gdLst>
                <a:gd name="T0" fmla="*/ 0 w 28"/>
                <a:gd name="T1" fmla="*/ 0 h 1"/>
                <a:gd name="T2" fmla="*/ 28 w 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lnTo>
                    <a:pt x="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Freeform 1168"/>
            <p:cNvSpPr>
              <a:spLocks/>
            </p:cNvSpPr>
            <p:nvPr/>
          </p:nvSpPr>
          <p:spPr bwMode="auto">
            <a:xfrm rot="5400000">
              <a:off x="1315" y="224"/>
              <a:ext cx="3" cy="7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Freeform 1169"/>
            <p:cNvSpPr>
              <a:spLocks/>
            </p:cNvSpPr>
            <p:nvPr/>
          </p:nvSpPr>
          <p:spPr bwMode="auto">
            <a:xfrm rot="5400000">
              <a:off x="1294" y="259"/>
              <a:ext cx="3" cy="10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2 h 10"/>
                <a:gd name="T4" fmla="*/ 2 w 3"/>
                <a:gd name="T5" fmla="*/ 4 h 10"/>
                <a:gd name="T6" fmla="*/ 1 w 3"/>
                <a:gd name="T7" fmla="*/ 6 h 10"/>
                <a:gd name="T8" fmla="*/ 0 w 3"/>
                <a:gd name="T9" fmla="*/ 8 h 10"/>
                <a:gd name="T10" fmla="*/ 1 w 3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Freeform 1170"/>
            <p:cNvSpPr>
              <a:spLocks/>
            </p:cNvSpPr>
            <p:nvPr/>
          </p:nvSpPr>
          <p:spPr bwMode="auto">
            <a:xfrm rot="5400000">
              <a:off x="1295" y="213"/>
              <a:ext cx="3" cy="24"/>
            </a:xfrm>
            <a:custGeom>
              <a:avLst/>
              <a:gdLst>
                <a:gd name="T0" fmla="*/ 3 w 3"/>
                <a:gd name="T1" fmla="*/ 0 h 24"/>
                <a:gd name="T2" fmla="*/ 3 w 3"/>
                <a:gd name="T3" fmla="*/ 3 h 24"/>
                <a:gd name="T4" fmla="*/ 1 w 3"/>
                <a:gd name="T5" fmla="*/ 5 h 24"/>
                <a:gd name="T6" fmla="*/ 0 w 3"/>
                <a:gd name="T7" fmla="*/ 8 h 24"/>
                <a:gd name="T8" fmla="*/ 0 w 3"/>
                <a:gd name="T9" fmla="*/ 11 h 24"/>
                <a:gd name="T10" fmla="*/ 1 w 3"/>
                <a:gd name="T11" fmla="*/ 13 h 24"/>
                <a:gd name="T12" fmla="*/ 2 w 3"/>
                <a:gd name="T13" fmla="*/ 16 h 24"/>
                <a:gd name="T14" fmla="*/ 1 w 3"/>
                <a:gd name="T15" fmla="*/ 19 h 24"/>
                <a:gd name="T16" fmla="*/ 1 w 3"/>
                <a:gd name="T17" fmla="*/ 24 h 24"/>
                <a:gd name="T18" fmla="*/ 1 w 3"/>
                <a:gd name="T19" fmla="*/ 2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24">
                  <a:moveTo>
                    <a:pt x="3" y="0"/>
                  </a:move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2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Freeform 1171"/>
            <p:cNvSpPr>
              <a:spLocks/>
            </p:cNvSpPr>
            <p:nvPr/>
          </p:nvSpPr>
          <p:spPr bwMode="auto">
            <a:xfrm rot="5400000">
              <a:off x="1270" y="224"/>
              <a:ext cx="14" cy="1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3 w 14"/>
                <a:gd name="T5" fmla="*/ 1 h 1"/>
                <a:gd name="T6" fmla="*/ 13 w 14"/>
                <a:gd name="T7" fmla="*/ 1 h 1"/>
                <a:gd name="T8" fmla="*/ 14 w 1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1172"/>
            <p:cNvSpPr>
              <a:spLocks noChangeShapeType="1"/>
            </p:cNvSpPr>
            <p:nvPr/>
          </p:nvSpPr>
          <p:spPr bwMode="auto">
            <a:xfrm rot="5400000">
              <a:off x="1273" y="227"/>
              <a:ext cx="0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1173"/>
            <p:cNvSpPr>
              <a:spLocks/>
            </p:cNvSpPr>
            <p:nvPr/>
          </p:nvSpPr>
          <p:spPr bwMode="auto">
            <a:xfrm rot="5400000">
              <a:off x="1263" y="224"/>
              <a:ext cx="14" cy="2"/>
            </a:xfrm>
            <a:custGeom>
              <a:avLst/>
              <a:gdLst>
                <a:gd name="T0" fmla="*/ 14 w 14"/>
                <a:gd name="T1" fmla="*/ 2 h 2"/>
                <a:gd name="T2" fmla="*/ 13 w 14"/>
                <a:gd name="T3" fmla="*/ 0 h 2"/>
                <a:gd name="T4" fmla="*/ 0 w 1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1174"/>
            <p:cNvSpPr>
              <a:spLocks/>
            </p:cNvSpPr>
            <p:nvPr/>
          </p:nvSpPr>
          <p:spPr bwMode="auto">
            <a:xfrm rot="5400000">
              <a:off x="1279" y="222"/>
              <a:ext cx="1" cy="6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2 h 6"/>
                <a:gd name="T4" fmla="*/ 1 w 1"/>
                <a:gd name="T5" fmla="*/ 4 h 6"/>
                <a:gd name="T6" fmla="*/ 0 w 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1175"/>
            <p:cNvSpPr>
              <a:spLocks/>
            </p:cNvSpPr>
            <p:nvPr/>
          </p:nvSpPr>
          <p:spPr bwMode="auto">
            <a:xfrm rot="5400000">
              <a:off x="1249" y="209"/>
              <a:ext cx="5" cy="38"/>
            </a:xfrm>
            <a:custGeom>
              <a:avLst/>
              <a:gdLst>
                <a:gd name="T0" fmla="*/ 0 w 5"/>
                <a:gd name="T1" fmla="*/ 0 h 38"/>
                <a:gd name="T2" fmla="*/ 0 w 5"/>
                <a:gd name="T3" fmla="*/ 10 h 38"/>
                <a:gd name="T4" fmla="*/ 1 w 5"/>
                <a:gd name="T5" fmla="*/ 12 h 38"/>
                <a:gd name="T6" fmla="*/ 2 w 5"/>
                <a:gd name="T7" fmla="*/ 14 h 38"/>
                <a:gd name="T8" fmla="*/ 1 w 5"/>
                <a:gd name="T9" fmla="*/ 15 h 38"/>
                <a:gd name="T10" fmla="*/ 0 w 5"/>
                <a:gd name="T11" fmla="*/ 17 h 38"/>
                <a:gd name="T12" fmla="*/ 0 w 5"/>
                <a:gd name="T13" fmla="*/ 23 h 38"/>
                <a:gd name="T14" fmla="*/ 2 w 5"/>
                <a:gd name="T15" fmla="*/ 26 h 38"/>
                <a:gd name="T16" fmla="*/ 4 w 5"/>
                <a:gd name="T17" fmla="*/ 27 h 38"/>
                <a:gd name="T18" fmla="*/ 5 w 5"/>
                <a:gd name="T19" fmla="*/ 30 h 38"/>
                <a:gd name="T20" fmla="*/ 5 w 5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38">
                  <a:moveTo>
                    <a:pt x="0" y="0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5" y="30"/>
                  </a:lnTo>
                  <a:lnTo>
                    <a:pt x="5" y="3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176"/>
            <p:cNvSpPr>
              <a:spLocks/>
            </p:cNvSpPr>
            <p:nvPr/>
          </p:nvSpPr>
          <p:spPr bwMode="auto">
            <a:xfrm rot="5400000">
              <a:off x="1247" y="243"/>
              <a:ext cx="6" cy="35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2 h 35"/>
                <a:gd name="T4" fmla="*/ 5 w 6"/>
                <a:gd name="T5" fmla="*/ 4 h 35"/>
                <a:gd name="T6" fmla="*/ 5 w 6"/>
                <a:gd name="T7" fmla="*/ 6 h 35"/>
                <a:gd name="T8" fmla="*/ 4 w 6"/>
                <a:gd name="T9" fmla="*/ 9 h 35"/>
                <a:gd name="T10" fmla="*/ 2 w 6"/>
                <a:gd name="T11" fmla="*/ 11 h 35"/>
                <a:gd name="T12" fmla="*/ 4 w 6"/>
                <a:gd name="T13" fmla="*/ 13 h 35"/>
                <a:gd name="T14" fmla="*/ 5 w 6"/>
                <a:gd name="T15" fmla="*/ 16 h 35"/>
                <a:gd name="T16" fmla="*/ 5 w 6"/>
                <a:gd name="T17" fmla="*/ 18 h 35"/>
                <a:gd name="T18" fmla="*/ 4 w 6"/>
                <a:gd name="T19" fmla="*/ 21 h 35"/>
                <a:gd name="T20" fmla="*/ 3 w 6"/>
                <a:gd name="T21" fmla="*/ 22 h 35"/>
                <a:gd name="T22" fmla="*/ 1 w 6"/>
                <a:gd name="T23" fmla="*/ 24 h 35"/>
                <a:gd name="T24" fmla="*/ 0 w 6"/>
                <a:gd name="T25" fmla="*/ 26 h 35"/>
                <a:gd name="T26" fmla="*/ 0 w 6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3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1177"/>
            <p:cNvSpPr>
              <a:spLocks/>
            </p:cNvSpPr>
            <p:nvPr/>
          </p:nvSpPr>
          <p:spPr bwMode="auto">
            <a:xfrm rot="5400000">
              <a:off x="1281" y="176"/>
              <a:ext cx="23" cy="8"/>
            </a:xfrm>
            <a:custGeom>
              <a:avLst/>
              <a:gdLst>
                <a:gd name="T0" fmla="*/ 0 w 23"/>
                <a:gd name="T1" fmla="*/ 0 h 8"/>
                <a:gd name="T2" fmla="*/ 2 w 23"/>
                <a:gd name="T3" fmla="*/ 2 h 8"/>
                <a:gd name="T4" fmla="*/ 21 w 23"/>
                <a:gd name="T5" fmla="*/ 2 h 8"/>
                <a:gd name="T6" fmla="*/ 23 w 23"/>
                <a:gd name="T7" fmla="*/ 3 h 8"/>
                <a:gd name="T8" fmla="*/ 23 w 23"/>
                <a:gd name="T9" fmla="*/ 6 h 8"/>
                <a:gd name="T10" fmla="*/ 21 w 23"/>
                <a:gd name="T11" fmla="*/ 7 h 8"/>
                <a:gd name="T12" fmla="*/ 2 w 23"/>
                <a:gd name="T13" fmla="*/ 7 h 8"/>
                <a:gd name="T14" fmla="*/ 1 w 23"/>
                <a:gd name="T15" fmla="*/ 7 h 8"/>
                <a:gd name="T16" fmla="*/ 0 w 23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lnTo>
                    <a:pt x="2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Freeform 1178"/>
            <p:cNvSpPr>
              <a:spLocks/>
            </p:cNvSpPr>
            <p:nvPr/>
          </p:nvSpPr>
          <p:spPr bwMode="auto">
            <a:xfrm rot="5400000">
              <a:off x="1287" y="154"/>
              <a:ext cx="9" cy="21"/>
            </a:xfrm>
            <a:custGeom>
              <a:avLst/>
              <a:gdLst>
                <a:gd name="T0" fmla="*/ 2 w 9"/>
                <a:gd name="T1" fmla="*/ 0 h 21"/>
                <a:gd name="T2" fmla="*/ 6 w 9"/>
                <a:gd name="T3" fmla="*/ 1 h 21"/>
                <a:gd name="T4" fmla="*/ 8 w 9"/>
                <a:gd name="T5" fmla="*/ 2 h 21"/>
                <a:gd name="T6" fmla="*/ 9 w 9"/>
                <a:gd name="T7" fmla="*/ 4 h 21"/>
                <a:gd name="T8" fmla="*/ 7 w 9"/>
                <a:gd name="T9" fmla="*/ 7 h 21"/>
                <a:gd name="T10" fmla="*/ 7 w 9"/>
                <a:gd name="T11" fmla="*/ 13 h 21"/>
                <a:gd name="T12" fmla="*/ 9 w 9"/>
                <a:gd name="T13" fmla="*/ 16 h 21"/>
                <a:gd name="T14" fmla="*/ 8 w 9"/>
                <a:gd name="T15" fmla="*/ 18 h 21"/>
                <a:gd name="T16" fmla="*/ 5 w 9"/>
                <a:gd name="T17" fmla="*/ 20 h 21"/>
                <a:gd name="T18" fmla="*/ 0 w 9"/>
                <a:gd name="T19" fmla="*/ 2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21">
                  <a:moveTo>
                    <a:pt x="2" y="0"/>
                  </a:moveTo>
                  <a:lnTo>
                    <a:pt x="6" y="1"/>
                  </a:lnTo>
                  <a:lnTo>
                    <a:pt x="8" y="2"/>
                  </a:lnTo>
                  <a:lnTo>
                    <a:pt x="9" y="4"/>
                  </a:lnTo>
                  <a:lnTo>
                    <a:pt x="7" y="7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0" y="2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Line 1179"/>
            <p:cNvSpPr>
              <a:spLocks noChangeShapeType="1"/>
            </p:cNvSpPr>
            <p:nvPr/>
          </p:nvSpPr>
          <p:spPr bwMode="auto">
            <a:xfrm rot="5400000">
              <a:off x="1232" y="138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Line 1180"/>
            <p:cNvSpPr>
              <a:spLocks noChangeShapeType="1"/>
            </p:cNvSpPr>
            <p:nvPr/>
          </p:nvSpPr>
          <p:spPr bwMode="auto">
            <a:xfrm rot="5400000">
              <a:off x="1232" y="159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Freeform 1181"/>
            <p:cNvSpPr>
              <a:spLocks/>
            </p:cNvSpPr>
            <p:nvPr/>
          </p:nvSpPr>
          <p:spPr bwMode="auto">
            <a:xfrm rot="5400000">
              <a:off x="1129" y="374"/>
              <a:ext cx="49" cy="151"/>
            </a:xfrm>
            <a:custGeom>
              <a:avLst/>
              <a:gdLst>
                <a:gd name="T0" fmla="*/ 0 w 49"/>
                <a:gd name="T1" fmla="*/ 0 h 151"/>
                <a:gd name="T2" fmla="*/ 9 w 49"/>
                <a:gd name="T3" fmla="*/ 0 h 151"/>
                <a:gd name="T4" fmla="*/ 11 w 49"/>
                <a:gd name="T5" fmla="*/ 1 h 151"/>
                <a:gd name="T6" fmla="*/ 14 w 49"/>
                <a:gd name="T7" fmla="*/ 4 h 151"/>
                <a:gd name="T8" fmla="*/ 16 w 49"/>
                <a:gd name="T9" fmla="*/ 5 h 151"/>
                <a:gd name="T10" fmla="*/ 18 w 49"/>
                <a:gd name="T11" fmla="*/ 7 h 151"/>
                <a:gd name="T12" fmla="*/ 23 w 49"/>
                <a:gd name="T13" fmla="*/ 7 h 151"/>
                <a:gd name="T14" fmla="*/ 26 w 49"/>
                <a:gd name="T15" fmla="*/ 8 h 151"/>
                <a:gd name="T16" fmla="*/ 28 w 49"/>
                <a:gd name="T17" fmla="*/ 10 h 151"/>
                <a:gd name="T18" fmla="*/ 30 w 49"/>
                <a:gd name="T19" fmla="*/ 12 h 151"/>
                <a:gd name="T20" fmla="*/ 31 w 49"/>
                <a:gd name="T21" fmla="*/ 14 h 151"/>
                <a:gd name="T22" fmla="*/ 32 w 49"/>
                <a:gd name="T23" fmla="*/ 16 h 151"/>
                <a:gd name="T24" fmla="*/ 32 w 49"/>
                <a:gd name="T25" fmla="*/ 18 h 151"/>
                <a:gd name="T26" fmla="*/ 32 w 49"/>
                <a:gd name="T27" fmla="*/ 45 h 151"/>
                <a:gd name="T28" fmla="*/ 34 w 49"/>
                <a:gd name="T29" fmla="*/ 50 h 151"/>
                <a:gd name="T30" fmla="*/ 34 w 49"/>
                <a:gd name="T31" fmla="*/ 50 h 151"/>
                <a:gd name="T32" fmla="*/ 37 w 49"/>
                <a:gd name="T33" fmla="*/ 53 h 151"/>
                <a:gd name="T34" fmla="*/ 42 w 49"/>
                <a:gd name="T35" fmla="*/ 54 h 151"/>
                <a:gd name="T36" fmla="*/ 37 w 49"/>
                <a:gd name="T37" fmla="*/ 53 h 151"/>
                <a:gd name="T38" fmla="*/ 42 w 49"/>
                <a:gd name="T39" fmla="*/ 54 h 151"/>
                <a:gd name="T40" fmla="*/ 42 w 49"/>
                <a:gd name="T41" fmla="*/ 54 h 151"/>
                <a:gd name="T42" fmla="*/ 44 w 49"/>
                <a:gd name="T43" fmla="*/ 56 h 151"/>
                <a:gd name="T44" fmla="*/ 46 w 49"/>
                <a:gd name="T45" fmla="*/ 58 h 151"/>
                <a:gd name="T46" fmla="*/ 48 w 49"/>
                <a:gd name="T47" fmla="*/ 61 h 151"/>
                <a:gd name="T48" fmla="*/ 49 w 49"/>
                <a:gd name="T49" fmla="*/ 64 h 151"/>
                <a:gd name="T50" fmla="*/ 49 w 49"/>
                <a:gd name="T51" fmla="*/ 104 h 151"/>
                <a:gd name="T52" fmla="*/ 37 w 49"/>
                <a:gd name="T53" fmla="*/ 104 h 151"/>
                <a:gd name="T54" fmla="*/ 36 w 49"/>
                <a:gd name="T55" fmla="*/ 105 h 151"/>
                <a:gd name="T56" fmla="*/ 36 w 49"/>
                <a:gd name="T57" fmla="*/ 128 h 151"/>
                <a:gd name="T58" fmla="*/ 35 w 49"/>
                <a:gd name="T59" fmla="*/ 131 h 151"/>
                <a:gd name="T60" fmla="*/ 34 w 49"/>
                <a:gd name="T61" fmla="*/ 134 h 151"/>
                <a:gd name="T62" fmla="*/ 34 w 49"/>
                <a:gd name="T63" fmla="*/ 137 h 151"/>
                <a:gd name="T64" fmla="*/ 35 w 49"/>
                <a:gd name="T65" fmla="*/ 141 h 151"/>
                <a:gd name="T66" fmla="*/ 37 w 49"/>
                <a:gd name="T67" fmla="*/ 145 h 151"/>
                <a:gd name="T68" fmla="*/ 37 w 49"/>
                <a:gd name="T69" fmla="*/ 151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" h="151">
                  <a:moveTo>
                    <a:pt x="0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45"/>
                  </a:lnTo>
                  <a:lnTo>
                    <a:pt x="34" y="50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48" y="61"/>
                  </a:lnTo>
                  <a:lnTo>
                    <a:pt x="49" y="64"/>
                  </a:lnTo>
                  <a:lnTo>
                    <a:pt x="49" y="104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6" y="128"/>
                  </a:lnTo>
                  <a:lnTo>
                    <a:pt x="35" y="131"/>
                  </a:lnTo>
                  <a:lnTo>
                    <a:pt x="34" y="134"/>
                  </a:lnTo>
                  <a:lnTo>
                    <a:pt x="34" y="137"/>
                  </a:lnTo>
                  <a:lnTo>
                    <a:pt x="35" y="141"/>
                  </a:lnTo>
                  <a:lnTo>
                    <a:pt x="37" y="145"/>
                  </a:lnTo>
                  <a:lnTo>
                    <a:pt x="37" y="15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Freeform 1182"/>
            <p:cNvSpPr>
              <a:spLocks/>
            </p:cNvSpPr>
            <p:nvPr/>
          </p:nvSpPr>
          <p:spPr bwMode="auto">
            <a:xfrm rot="5400000">
              <a:off x="1144" y="397"/>
              <a:ext cx="44" cy="155"/>
            </a:xfrm>
            <a:custGeom>
              <a:avLst/>
              <a:gdLst>
                <a:gd name="T0" fmla="*/ 0 w 44"/>
                <a:gd name="T1" fmla="*/ 0 h 155"/>
                <a:gd name="T2" fmla="*/ 2 w 44"/>
                <a:gd name="T3" fmla="*/ 2 h 155"/>
                <a:gd name="T4" fmla="*/ 3 w 44"/>
                <a:gd name="T5" fmla="*/ 4 h 155"/>
                <a:gd name="T6" fmla="*/ 4 w 44"/>
                <a:gd name="T7" fmla="*/ 7 h 155"/>
                <a:gd name="T8" fmla="*/ 3 w 44"/>
                <a:gd name="T9" fmla="*/ 10 h 155"/>
                <a:gd name="T10" fmla="*/ 3 w 44"/>
                <a:gd name="T11" fmla="*/ 13 h 155"/>
                <a:gd name="T12" fmla="*/ 32 w 44"/>
                <a:gd name="T13" fmla="*/ 63 h 155"/>
                <a:gd name="T14" fmla="*/ 32 w 44"/>
                <a:gd name="T15" fmla="*/ 66 h 155"/>
                <a:gd name="T16" fmla="*/ 32 w 44"/>
                <a:gd name="T17" fmla="*/ 89 h 155"/>
                <a:gd name="T18" fmla="*/ 33 w 44"/>
                <a:gd name="T19" fmla="*/ 91 h 155"/>
                <a:gd name="T20" fmla="*/ 35 w 44"/>
                <a:gd name="T21" fmla="*/ 92 h 155"/>
                <a:gd name="T22" fmla="*/ 37 w 44"/>
                <a:gd name="T23" fmla="*/ 93 h 155"/>
                <a:gd name="T24" fmla="*/ 39 w 44"/>
                <a:gd name="T25" fmla="*/ 94 h 155"/>
                <a:gd name="T26" fmla="*/ 41 w 44"/>
                <a:gd name="T27" fmla="*/ 96 h 155"/>
                <a:gd name="T28" fmla="*/ 43 w 44"/>
                <a:gd name="T29" fmla="*/ 99 h 155"/>
                <a:gd name="T30" fmla="*/ 43 w 44"/>
                <a:gd name="T31" fmla="*/ 102 h 155"/>
                <a:gd name="T32" fmla="*/ 43 w 44"/>
                <a:gd name="T33" fmla="*/ 105 h 155"/>
                <a:gd name="T34" fmla="*/ 42 w 44"/>
                <a:gd name="T35" fmla="*/ 109 h 155"/>
                <a:gd name="T36" fmla="*/ 40 w 44"/>
                <a:gd name="T37" fmla="*/ 112 h 155"/>
                <a:gd name="T38" fmla="*/ 37 w 44"/>
                <a:gd name="T39" fmla="*/ 115 h 155"/>
                <a:gd name="T40" fmla="*/ 35 w 44"/>
                <a:gd name="T41" fmla="*/ 118 h 155"/>
                <a:gd name="T42" fmla="*/ 36 w 44"/>
                <a:gd name="T43" fmla="*/ 122 h 155"/>
                <a:gd name="T44" fmla="*/ 39 w 44"/>
                <a:gd name="T45" fmla="*/ 124 h 155"/>
                <a:gd name="T46" fmla="*/ 42 w 44"/>
                <a:gd name="T47" fmla="*/ 127 h 155"/>
                <a:gd name="T48" fmla="*/ 44 w 44"/>
                <a:gd name="T49" fmla="*/ 130 h 155"/>
                <a:gd name="T50" fmla="*/ 44 w 44"/>
                <a:gd name="T51" fmla="*/ 134 h 155"/>
                <a:gd name="T52" fmla="*/ 44 w 44"/>
                <a:gd name="T53" fmla="*/ 137 h 155"/>
                <a:gd name="T54" fmla="*/ 42 w 44"/>
                <a:gd name="T55" fmla="*/ 140 h 155"/>
                <a:gd name="T56" fmla="*/ 40 w 44"/>
                <a:gd name="T57" fmla="*/ 142 h 155"/>
                <a:gd name="T58" fmla="*/ 38 w 44"/>
                <a:gd name="T59" fmla="*/ 144 h 155"/>
                <a:gd name="T60" fmla="*/ 38 w 44"/>
                <a:gd name="T61" fmla="*/ 155 h 1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4" h="155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4" y="7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2" y="63"/>
                  </a:lnTo>
                  <a:lnTo>
                    <a:pt x="32" y="66"/>
                  </a:lnTo>
                  <a:lnTo>
                    <a:pt x="32" y="89"/>
                  </a:lnTo>
                  <a:lnTo>
                    <a:pt x="33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39" y="94"/>
                  </a:lnTo>
                  <a:lnTo>
                    <a:pt x="41" y="96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5"/>
                  </a:lnTo>
                  <a:lnTo>
                    <a:pt x="42" y="109"/>
                  </a:lnTo>
                  <a:lnTo>
                    <a:pt x="40" y="112"/>
                  </a:lnTo>
                  <a:lnTo>
                    <a:pt x="37" y="115"/>
                  </a:lnTo>
                  <a:lnTo>
                    <a:pt x="35" y="118"/>
                  </a:lnTo>
                  <a:lnTo>
                    <a:pt x="36" y="122"/>
                  </a:lnTo>
                  <a:lnTo>
                    <a:pt x="39" y="124"/>
                  </a:lnTo>
                  <a:lnTo>
                    <a:pt x="42" y="127"/>
                  </a:lnTo>
                  <a:lnTo>
                    <a:pt x="44" y="130"/>
                  </a:lnTo>
                  <a:lnTo>
                    <a:pt x="44" y="134"/>
                  </a:lnTo>
                  <a:lnTo>
                    <a:pt x="44" y="137"/>
                  </a:lnTo>
                  <a:lnTo>
                    <a:pt x="42" y="140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5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Freeform 1183"/>
            <p:cNvSpPr>
              <a:spLocks/>
            </p:cNvSpPr>
            <p:nvPr/>
          </p:nvSpPr>
          <p:spPr bwMode="auto">
            <a:xfrm rot="5400000">
              <a:off x="1092" y="464"/>
              <a:ext cx="19" cy="36"/>
            </a:xfrm>
            <a:custGeom>
              <a:avLst/>
              <a:gdLst>
                <a:gd name="T0" fmla="*/ 2 w 19"/>
                <a:gd name="T1" fmla="*/ 0 h 36"/>
                <a:gd name="T2" fmla="*/ 2 w 19"/>
                <a:gd name="T3" fmla="*/ 20 h 36"/>
                <a:gd name="T4" fmla="*/ 0 w 19"/>
                <a:gd name="T5" fmla="*/ 23 h 36"/>
                <a:gd name="T6" fmla="*/ 0 w 19"/>
                <a:gd name="T7" fmla="*/ 29 h 36"/>
                <a:gd name="T8" fmla="*/ 1 w 19"/>
                <a:gd name="T9" fmla="*/ 32 h 36"/>
                <a:gd name="T10" fmla="*/ 4 w 19"/>
                <a:gd name="T11" fmla="*/ 35 h 36"/>
                <a:gd name="T12" fmla="*/ 7 w 19"/>
                <a:gd name="T13" fmla="*/ 36 h 36"/>
                <a:gd name="T14" fmla="*/ 12 w 19"/>
                <a:gd name="T15" fmla="*/ 36 h 36"/>
                <a:gd name="T16" fmla="*/ 15 w 19"/>
                <a:gd name="T17" fmla="*/ 35 h 36"/>
                <a:gd name="T18" fmla="*/ 19 w 19"/>
                <a:gd name="T19" fmla="*/ 31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6">
                  <a:moveTo>
                    <a:pt x="2" y="0"/>
                  </a:moveTo>
                  <a:lnTo>
                    <a:pt x="2" y="20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5" y="35"/>
                  </a:lnTo>
                  <a:lnTo>
                    <a:pt x="19" y="3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1184"/>
            <p:cNvSpPr>
              <a:spLocks/>
            </p:cNvSpPr>
            <p:nvPr/>
          </p:nvSpPr>
          <p:spPr bwMode="auto">
            <a:xfrm rot="5400000">
              <a:off x="1093" y="444"/>
              <a:ext cx="10" cy="49"/>
            </a:xfrm>
            <a:custGeom>
              <a:avLst/>
              <a:gdLst>
                <a:gd name="T0" fmla="*/ 10 w 10"/>
                <a:gd name="T1" fmla="*/ 2 h 49"/>
                <a:gd name="T2" fmla="*/ 8 w 10"/>
                <a:gd name="T3" fmla="*/ 0 h 49"/>
                <a:gd name="T4" fmla="*/ 4 w 10"/>
                <a:gd name="T5" fmla="*/ 0 h 49"/>
                <a:gd name="T6" fmla="*/ 2 w 10"/>
                <a:gd name="T7" fmla="*/ 2 h 49"/>
                <a:gd name="T8" fmla="*/ 2 w 10"/>
                <a:gd name="T9" fmla="*/ 21 h 49"/>
                <a:gd name="T10" fmla="*/ 1 w 10"/>
                <a:gd name="T11" fmla="*/ 23 h 49"/>
                <a:gd name="T12" fmla="*/ 0 w 10"/>
                <a:gd name="T13" fmla="*/ 26 h 49"/>
                <a:gd name="T14" fmla="*/ 0 w 10"/>
                <a:gd name="T15" fmla="*/ 29 h 49"/>
                <a:gd name="T16" fmla="*/ 0 w 10"/>
                <a:gd name="T17" fmla="*/ 32 h 49"/>
                <a:gd name="T18" fmla="*/ 1 w 10"/>
                <a:gd name="T19" fmla="*/ 35 h 49"/>
                <a:gd name="T20" fmla="*/ 2 w 10"/>
                <a:gd name="T21" fmla="*/ 37 h 49"/>
                <a:gd name="T22" fmla="*/ 2 w 10"/>
                <a:gd name="T23" fmla="*/ 49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49">
                  <a:moveTo>
                    <a:pt x="10" y="2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" y="4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Arc 1185"/>
            <p:cNvSpPr>
              <a:spLocks/>
            </p:cNvSpPr>
            <p:nvPr/>
          </p:nvSpPr>
          <p:spPr bwMode="auto">
            <a:xfrm rot="5400000" flipH="1">
              <a:off x="1295" y="118"/>
              <a:ext cx="12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Arc 1186"/>
            <p:cNvSpPr>
              <a:spLocks/>
            </p:cNvSpPr>
            <p:nvPr/>
          </p:nvSpPr>
          <p:spPr bwMode="auto">
            <a:xfrm rot="5400000" flipH="1" flipV="1">
              <a:off x="1279" y="117"/>
              <a:ext cx="13" cy="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1187"/>
            <p:cNvSpPr>
              <a:spLocks/>
            </p:cNvSpPr>
            <p:nvPr/>
          </p:nvSpPr>
          <p:spPr bwMode="auto">
            <a:xfrm rot="5400000">
              <a:off x="1231" y="141"/>
              <a:ext cx="55" cy="36"/>
            </a:xfrm>
            <a:custGeom>
              <a:avLst/>
              <a:gdLst>
                <a:gd name="T0" fmla="*/ 1 w 55"/>
                <a:gd name="T1" fmla="*/ 0 h 36"/>
                <a:gd name="T2" fmla="*/ 41 w 55"/>
                <a:gd name="T3" fmla="*/ 0 h 36"/>
                <a:gd name="T4" fmla="*/ 45 w 55"/>
                <a:gd name="T5" fmla="*/ 1 h 36"/>
                <a:gd name="T6" fmla="*/ 48 w 55"/>
                <a:gd name="T7" fmla="*/ 3 h 36"/>
                <a:gd name="T8" fmla="*/ 51 w 55"/>
                <a:gd name="T9" fmla="*/ 6 h 36"/>
                <a:gd name="T10" fmla="*/ 53 w 55"/>
                <a:gd name="T11" fmla="*/ 9 h 36"/>
                <a:gd name="T12" fmla="*/ 54 w 55"/>
                <a:gd name="T13" fmla="*/ 12 h 36"/>
                <a:gd name="T14" fmla="*/ 55 w 55"/>
                <a:gd name="T15" fmla="*/ 17 h 36"/>
                <a:gd name="T16" fmla="*/ 55 w 55"/>
                <a:gd name="T17" fmla="*/ 22 h 36"/>
                <a:gd name="T18" fmla="*/ 54 w 55"/>
                <a:gd name="T19" fmla="*/ 26 h 36"/>
                <a:gd name="T20" fmla="*/ 53 w 55"/>
                <a:gd name="T21" fmla="*/ 29 h 36"/>
                <a:gd name="T22" fmla="*/ 52 w 55"/>
                <a:gd name="T23" fmla="*/ 31 h 36"/>
                <a:gd name="T24" fmla="*/ 50 w 55"/>
                <a:gd name="T25" fmla="*/ 33 h 36"/>
                <a:gd name="T26" fmla="*/ 48 w 55"/>
                <a:gd name="T27" fmla="*/ 35 h 36"/>
                <a:gd name="T28" fmla="*/ 46 w 55"/>
                <a:gd name="T29" fmla="*/ 36 h 36"/>
                <a:gd name="T30" fmla="*/ 0 w 55"/>
                <a:gd name="T31" fmla="*/ 36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" h="36">
                  <a:moveTo>
                    <a:pt x="1" y="0"/>
                  </a:moveTo>
                  <a:lnTo>
                    <a:pt x="41" y="0"/>
                  </a:lnTo>
                  <a:lnTo>
                    <a:pt x="45" y="1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4" y="12"/>
                  </a:lnTo>
                  <a:lnTo>
                    <a:pt x="55" y="17"/>
                  </a:lnTo>
                  <a:lnTo>
                    <a:pt x="55" y="22"/>
                  </a:lnTo>
                  <a:lnTo>
                    <a:pt x="54" y="26"/>
                  </a:lnTo>
                  <a:lnTo>
                    <a:pt x="53" y="29"/>
                  </a:lnTo>
                  <a:lnTo>
                    <a:pt x="52" y="31"/>
                  </a:lnTo>
                  <a:lnTo>
                    <a:pt x="50" y="33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0" y="3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Arc 1188"/>
            <p:cNvSpPr>
              <a:spLocks/>
            </p:cNvSpPr>
            <p:nvPr/>
          </p:nvSpPr>
          <p:spPr bwMode="auto">
            <a:xfrm rot="5400000" flipH="1">
              <a:off x="1295" y="119"/>
              <a:ext cx="8" cy="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Arc 1189"/>
            <p:cNvSpPr>
              <a:spLocks/>
            </p:cNvSpPr>
            <p:nvPr/>
          </p:nvSpPr>
          <p:spPr bwMode="auto">
            <a:xfrm rot="5400000" flipH="1" flipV="1">
              <a:off x="1283" y="118"/>
              <a:ext cx="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Line 1190"/>
            <p:cNvSpPr>
              <a:spLocks noChangeShapeType="1"/>
            </p:cNvSpPr>
            <p:nvPr/>
          </p:nvSpPr>
          <p:spPr bwMode="auto">
            <a:xfrm rot="5400000" flipV="1">
              <a:off x="1265" y="144"/>
              <a:ext cx="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1191"/>
            <p:cNvSpPr>
              <a:spLocks noChangeShapeType="1"/>
            </p:cNvSpPr>
            <p:nvPr/>
          </p:nvSpPr>
          <p:spPr bwMode="auto">
            <a:xfrm rot="5400000" flipH="1" flipV="1">
              <a:off x="1287" y="145"/>
              <a:ext cx="3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Arc 1192"/>
            <p:cNvSpPr>
              <a:spLocks/>
            </p:cNvSpPr>
            <p:nvPr/>
          </p:nvSpPr>
          <p:spPr bwMode="auto">
            <a:xfrm rot="5400000">
              <a:off x="1293" y="157"/>
              <a:ext cx="8" cy="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Arc 1193"/>
            <p:cNvSpPr>
              <a:spLocks/>
            </p:cNvSpPr>
            <p:nvPr/>
          </p:nvSpPr>
          <p:spPr bwMode="auto">
            <a:xfrm rot="5400000" flipV="1">
              <a:off x="1282" y="158"/>
              <a:ext cx="9" cy="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Freeform 1194"/>
            <p:cNvSpPr>
              <a:spLocks/>
            </p:cNvSpPr>
            <p:nvPr/>
          </p:nvSpPr>
          <p:spPr bwMode="auto">
            <a:xfrm rot="5400000">
              <a:off x="1086" y="418"/>
              <a:ext cx="36" cy="52"/>
            </a:xfrm>
            <a:custGeom>
              <a:avLst/>
              <a:gdLst>
                <a:gd name="T0" fmla="*/ 36 w 36"/>
                <a:gd name="T1" fmla="*/ 52 h 52"/>
                <a:gd name="T2" fmla="*/ 2 w 36"/>
                <a:gd name="T3" fmla="*/ 52 h 52"/>
                <a:gd name="T4" fmla="*/ 0 w 36"/>
                <a:gd name="T5" fmla="*/ 51 h 52"/>
                <a:gd name="T6" fmla="*/ 0 w 36"/>
                <a:gd name="T7" fmla="*/ 50 h 52"/>
                <a:gd name="T8" fmla="*/ 0 w 36"/>
                <a:gd name="T9" fmla="*/ 35 h 52"/>
                <a:gd name="T10" fmla="*/ 1 w 36"/>
                <a:gd name="T11" fmla="*/ 32 h 52"/>
                <a:gd name="T12" fmla="*/ 3 w 36"/>
                <a:gd name="T13" fmla="*/ 29 h 52"/>
                <a:gd name="T14" fmla="*/ 5 w 36"/>
                <a:gd name="T15" fmla="*/ 28 h 52"/>
                <a:gd name="T16" fmla="*/ 8 w 36"/>
                <a:gd name="T17" fmla="*/ 27 h 52"/>
                <a:gd name="T18" fmla="*/ 20 w 36"/>
                <a:gd name="T19" fmla="*/ 27 h 52"/>
                <a:gd name="T20" fmla="*/ 20 w 36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lnTo>
                    <a:pt x="2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20" y="27"/>
                  </a:lnTo>
                  <a:lnTo>
                    <a:pt x="2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1195"/>
            <p:cNvSpPr>
              <a:spLocks/>
            </p:cNvSpPr>
            <p:nvPr/>
          </p:nvSpPr>
          <p:spPr bwMode="auto">
            <a:xfrm rot="5400000">
              <a:off x="1117" y="459"/>
              <a:ext cx="27" cy="2"/>
            </a:xfrm>
            <a:custGeom>
              <a:avLst/>
              <a:gdLst>
                <a:gd name="T0" fmla="*/ 0 w 27"/>
                <a:gd name="T1" fmla="*/ 2 h 2"/>
                <a:gd name="T2" fmla="*/ 1 w 27"/>
                <a:gd name="T3" fmla="*/ 0 h 2"/>
                <a:gd name="T4" fmla="*/ 4 w 27"/>
                <a:gd name="T5" fmla="*/ 0 h 2"/>
                <a:gd name="T6" fmla="*/ 27 w 2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">
                  <a:moveTo>
                    <a:pt x="0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2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1196"/>
            <p:cNvSpPr>
              <a:spLocks/>
            </p:cNvSpPr>
            <p:nvPr/>
          </p:nvSpPr>
          <p:spPr bwMode="auto">
            <a:xfrm rot="5400000">
              <a:off x="1096" y="439"/>
              <a:ext cx="2" cy="11"/>
            </a:xfrm>
            <a:custGeom>
              <a:avLst/>
              <a:gdLst>
                <a:gd name="T0" fmla="*/ 0 w 2"/>
                <a:gd name="T1" fmla="*/ 0 h 11"/>
                <a:gd name="T2" fmla="*/ 2 w 2"/>
                <a:gd name="T3" fmla="*/ 2 h 11"/>
                <a:gd name="T4" fmla="*/ 2 w 2"/>
                <a:gd name="T5" fmla="*/ 1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lnTo>
                    <a:pt x="2" y="2"/>
                  </a:lnTo>
                  <a:lnTo>
                    <a:pt x="2" y="1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1197"/>
            <p:cNvSpPr>
              <a:spLocks noChangeShapeType="1"/>
            </p:cNvSpPr>
            <p:nvPr/>
          </p:nvSpPr>
          <p:spPr bwMode="auto">
            <a:xfrm rot="5400000">
              <a:off x="1084" y="453"/>
              <a:ext cx="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1198"/>
            <p:cNvSpPr>
              <a:spLocks/>
            </p:cNvSpPr>
            <p:nvPr/>
          </p:nvSpPr>
          <p:spPr bwMode="auto">
            <a:xfrm rot="5400000">
              <a:off x="1081" y="436"/>
              <a:ext cx="5" cy="13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0 h 13"/>
                <a:gd name="T4" fmla="*/ 0 w 5"/>
                <a:gd name="T5" fmla="*/ 2 h 13"/>
                <a:gd name="T6" fmla="*/ 0 w 5"/>
                <a:gd name="T7" fmla="*/ 9 h 13"/>
                <a:gd name="T8" fmla="*/ 3 w 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1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Arc 1199"/>
            <p:cNvSpPr>
              <a:spLocks/>
            </p:cNvSpPr>
            <p:nvPr/>
          </p:nvSpPr>
          <p:spPr bwMode="auto">
            <a:xfrm rot="5400000">
              <a:off x="1086" y="422"/>
              <a:ext cx="5" cy="1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1200"/>
            <p:cNvSpPr>
              <a:spLocks noChangeShapeType="1"/>
            </p:cNvSpPr>
            <p:nvPr/>
          </p:nvSpPr>
          <p:spPr bwMode="auto">
            <a:xfrm rot="5400000">
              <a:off x="1088" y="469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1201"/>
            <p:cNvSpPr>
              <a:spLocks/>
            </p:cNvSpPr>
            <p:nvPr/>
          </p:nvSpPr>
          <p:spPr bwMode="auto">
            <a:xfrm rot="5400000">
              <a:off x="1071" y="470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1202"/>
            <p:cNvSpPr>
              <a:spLocks/>
            </p:cNvSpPr>
            <p:nvPr/>
          </p:nvSpPr>
          <p:spPr bwMode="auto">
            <a:xfrm rot="5400000">
              <a:off x="1073" y="469"/>
              <a:ext cx="4" cy="17"/>
            </a:xfrm>
            <a:custGeom>
              <a:avLst/>
              <a:gdLst>
                <a:gd name="T0" fmla="*/ 4 w 4"/>
                <a:gd name="T1" fmla="*/ 0 h 17"/>
                <a:gd name="T2" fmla="*/ 4 w 4"/>
                <a:gd name="T3" fmla="*/ 4 h 17"/>
                <a:gd name="T4" fmla="*/ 1 w 4"/>
                <a:gd name="T5" fmla="*/ 6 h 17"/>
                <a:gd name="T6" fmla="*/ 0 w 4"/>
                <a:gd name="T7" fmla="*/ 7 h 17"/>
                <a:gd name="T8" fmla="*/ 1 w 4"/>
                <a:gd name="T9" fmla="*/ 9 h 17"/>
                <a:gd name="T10" fmla="*/ 1 w 4"/>
                <a:gd name="T11" fmla="*/ 15 h 17"/>
                <a:gd name="T12" fmla="*/ 0 w 4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4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1203"/>
            <p:cNvSpPr>
              <a:spLocks/>
            </p:cNvSpPr>
            <p:nvPr/>
          </p:nvSpPr>
          <p:spPr bwMode="auto">
            <a:xfrm rot="5400000">
              <a:off x="1054" y="446"/>
              <a:ext cx="38" cy="2"/>
            </a:xfrm>
            <a:custGeom>
              <a:avLst/>
              <a:gdLst>
                <a:gd name="T0" fmla="*/ 38 w 38"/>
                <a:gd name="T1" fmla="*/ 0 h 2"/>
                <a:gd name="T2" fmla="*/ 36 w 38"/>
                <a:gd name="T3" fmla="*/ 2 h 2"/>
                <a:gd name="T4" fmla="*/ 0 w 38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">
                  <a:moveTo>
                    <a:pt x="38" y="0"/>
                  </a:moveTo>
                  <a:lnTo>
                    <a:pt x="36" y="2"/>
                  </a:lnTo>
                  <a:lnTo>
                    <a:pt x="0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1204"/>
            <p:cNvSpPr>
              <a:spLocks/>
            </p:cNvSpPr>
            <p:nvPr/>
          </p:nvSpPr>
          <p:spPr bwMode="auto">
            <a:xfrm rot="5400000">
              <a:off x="1047" y="460"/>
              <a:ext cx="37" cy="2"/>
            </a:xfrm>
            <a:custGeom>
              <a:avLst/>
              <a:gdLst>
                <a:gd name="T0" fmla="*/ 0 w 37"/>
                <a:gd name="T1" fmla="*/ 2 h 2"/>
                <a:gd name="T2" fmla="*/ 2 w 37"/>
                <a:gd name="T3" fmla="*/ 0 h 2"/>
                <a:gd name="T4" fmla="*/ 36 w 37"/>
                <a:gd name="T5" fmla="*/ 0 h 2"/>
                <a:gd name="T6" fmla="*/ 37 w 37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">
                  <a:moveTo>
                    <a:pt x="0" y="2"/>
                  </a:moveTo>
                  <a:lnTo>
                    <a:pt x="2" y="0"/>
                  </a:lnTo>
                  <a:lnTo>
                    <a:pt x="36" y="0"/>
                  </a:lnTo>
                  <a:lnTo>
                    <a:pt x="37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Line 1205"/>
            <p:cNvSpPr>
              <a:spLocks noChangeShapeType="1"/>
            </p:cNvSpPr>
            <p:nvPr/>
          </p:nvSpPr>
          <p:spPr bwMode="auto">
            <a:xfrm rot="5400000">
              <a:off x="1070" y="444"/>
              <a:ext cx="0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Arc 1206"/>
            <p:cNvSpPr>
              <a:spLocks/>
            </p:cNvSpPr>
            <p:nvPr/>
          </p:nvSpPr>
          <p:spPr bwMode="auto">
            <a:xfrm rot="5400000">
              <a:off x="1053" y="434"/>
              <a:ext cx="12" cy="15"/>
            </a:xfrm>
            <a:custGeom>
              <a:avLst/>
              <a:gdLst>
                <a:gd name="T0" fmla="*/ 0 w 21600"/>
                <a:gd name="T1" fmla="*/ 0 h 23037"/>
                <a:gd name="T2" fmla="*/ 0 w 21600"/>
                <a:gd name="T3" fmla="*/ 0 h 23037"/>
                <a:gd name="T4" fmla="*/ 0 w 21600"/>
                <a:gd name="T5" fmla="*/ 0 h 230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03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79"/>
                    <a:pt x="21584" y="22558"/>
                    <a:pt x="21552" y="23037"/>
                  </a:cubicBezTo>
                </a:path>
                <a:path w="21600" h="2303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79"/>
                    <a:pt x="21584" y="22558"/>
                    <a:pt x="21552" y="2303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Arc 1207"/>
            <p:cNvSpPr>
              <a:spLocks/>
            </p:cNvSpPr>
            <p:nvPr/>
          </p:nvSpPr>
          <p:spPr bwMode="auto">
            <a:xfrm rot="5400000" flipH="1">
              <a:off x="1056" y="426"/>
              <a:ext cx="11" cy="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1208"/>
            <p:cNvSpPr>
              <a:spLocks/>
            </p:cNvSpPr>
            <p:nvPr/>
          </p:nvSpPr>
          <p:spPr bwMode="auto">
            <a:xfrm rot="5400000">
              <a:off x="1040" y="396"/>
              <a:ext cx="37" cy="19"/>
            </a:xfrm>
            <a:custGeom>
              <a:avLst/>
              <a:gdLst>
                <a:gd name="T0" fmla="*/ 37 w 37"/>
                <a:gd name="T1" fmla="*/ 19 h 19"/>
                <a:gd name="T2" fmla="*/ 1 w 37"/>
                <a:gd name="T3" fmla="*/ 19 h 19"/>
                <a:gd name="T4" fmla="*/ 0 w 37"/>
                <a:gd name="T5" fmla="*/ 18 h 19"/>
                <a:gd name="T6" fmla="*/ 0 w 37"/>
                <a:gd name="T7" fmla="*/ 4 h 19"/>
                <a:gd name="T8" fmla="*/ 1 w 37"/>
                <a:gd name="T9" fmla="*/ 2 h 19"/>
                <a:gd name="T10" fmla="*/ 3 w 37"/>
                <a:gd name="T11" fmla="*/ 1 h 19"/>
                <a:gd name="T12" fmla="*/ 5 w 37"/>
                <a:gd name="T13" fmla="*/ 0 h 19"/>
                <a:gd name="T14" fmla="*/ 7 w 37"/>
                <a:gd name="T15" fmla="*/ 2 h 19"/>
                <a:gd name="T16" fmla="*/ 8 w 37"/>
                <a:gd name="T17" fmla="*/ 3 h 19"/>
                <a:gd name="T18" fmla="*/ 29 w 37"/>
                <a:gd name="T19" fmla="*/ 3 h 19"/>
                <a:gd name="T20" fmla="*/ 30 w 37"/>
                <a:gd name="T21" fmla="*/ 3 h 19"/>
                <a:gd name="T22" fmla="*/ 31 w 37"/>
                <a:gd name="T23" fmla="*/ 4 h 19"/>
                <a:gd name="T24" fmla="*/ 31 w 37"/>
                <a:gd name="T25" fmla="*/ 11 h 19"/>
                <a:gd name="T26" fmla="*/ 32 w 37"/>
                <a:gd name="T27" fmla="*/ 13 h 19"/>
                <a:gd name="T28" fmla="*/ 34 w 37"/>
                <a:gd name="T29" fmla="*/ 15 h 19"/>
                <a:gd name="T30" fmla="*/ 37 w 37"/>
                <a:gd name="T31" fmla="*/ 16 h 19"/>
                <a:gd name="T32" fmla="*/ 37 w 37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19">
                  <a:moveTo>
                    <a:pt x="37" y="19"/>
                  </a:moveTo>
                  <a:lnTo>
                    <a:pt x="1" y="19"/>
                  </a:lnTo>
                  <a:lnTo>
                    <a:pt x="0" y="1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5"/>
                  </a:lnTo>
                  <a:lnTo>
                    <a:pt x="37" y="16"/>
                  </a:lnTo>
                  <a:lnTo>
                    <a:pt x="37" y="19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1209"/>
            <p:cNvSpPr>
              <a:spLocks/>
            </p:cNvSpPr>
            <p:nvPr/>
          </p:nvSpPr>
          <p:spPr bwMode="auto">
            <a:xfrm rot="5400000">
              <a:off x="1095" y="408"/>
              <a:ext cx="27" cy="1"/>
            </a:xfrm>
            <a:custGeom>
              <a:avLst/>
              <a:gdLst>
                <a:gd name="T0" fmla="*/ 0 w 27"/>
                <a:gd name="T1" fmla="*/ 0 h 1"/>
                <a:gd name="T2" fmla="*/ 27 w 2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">
                  <a:moveTo>
                    <a:pt x="0" y="0"/>
                  </a:moveTo>
                  <a:lnTo>
                    <a:pt x="2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210"/>
            <p:cNvSpPr>
              <a:spLocks/>
            </p:cNvSpPr>
            <p:nvPr/>
          </p:nvSpPr>
          <p:spPr bwMode="auto">
            <a:xfrm rot="5400000">
              <a:off x="1085" y="410"/>
              <a:ext cx="17" cy="3"/>
            </a:xfrm>
            <a:custGeom>
              <a:avLst/>
              <a:gdLst>
                <a:gd name="T0" fmla="*/ 0 w 18"/>
                <a:gd name="T1" fmla="*/ 0 h 1"/>
                <a:gd name="T2" fmla="*/ 14 w 1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lnTo>
                    <a:pt x="1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Line 1211"/>
            <p:cNvSpPr>
              <a:spLocks noChangeShapeType="1"/>
            </p:cNvSpPr>
            <p:nvPr/>
          </p:nvSpPr>
          <p:spPr bwMode="auto">
            <a:xfrm rot="5400000">
              <a:off x="1077" y="415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Line 1212"/>
            <p:cNvSpPr>
              <a:spLocks noChangeShapeType="1"/>
            </p:cNvSpPr>
            <p:nvPr/>
          </p:nvSpPr>
          <p:spPr bwMode="auto">
            <a:xfrm rot="5400000">
              <a:off x="1067" y="416"/>
              <a:ext cx="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213"/>
            <p:cNvSpPr>
              <a:spLocks/>
            </p:cNvSpPr>
            <p:nvPr/>
          </p:nvSpPr>
          <p:spPr bwMode="auto">
            <a:xfrm rot="5400000">
              <a:off x="1069" y="378"/>
              <a:ext cx="39" cy="62"/>
            </a:xfrm>
            <a:custGeom>
              <a:avLst/>
              <a:gdLst>
                <a:gd name="T0" fmla="*/ 39 w 39"/>
                <a:gd name="T1" fmla="*/ 48 h 62"/>
                <a:gd name="T2" fmla="*/ 34 w 39"/>
                <a:gd name="T3" fmla="*/ 44 h 62"/>
                <a:gd name="T4" fmla="*/ 33 w 39"/>
                <a:gd name="T5" fmla="*/ 42 h 62"/>
                <a:gd name="T6" fmla="*/ 33 w 39"/>
                <a:gd name="T7" fmla="*/ 24 h 62"/>
                <a:gd name="T8" fmla="*/ 36 w 39"/>
                <a:gd name="T9" fmla="*/ 19 h 62"/>
                <a:gd name="T10" fmla="*/ 36 w 39"/>
                <a:gd name="T11" fmla="*/ 2 h 62"/>
                <a:gd name="T12" fmla="*/ 34 w 39"/>
                <a:gd name="T13" fmla="*/ 0 h 62"/>
                <a:gd name="T14" fmla="*/ 2 w 39"/>
                <a:gd name="T15" fmla="*/ 0 h 62"/>
                <a:gd name="T16" fmla="*/ 1 w 39"/>
                <a:gd name="T17" fmla="*/ 1 h 62"/>
                <a:gd name="T18" fmla="*/ 0 w 39"/>
                <a:gd name="T19" fmla="*/ 3 h 62"/>
                <a:gd name="T20" fmla="*/ 18 w 39"/>
                <a:gd name="T21" fmla="*/ 37 h 62"/>
                <a:gd name="T22" fmla="*/ 18 w 39"/>
                <a:gd name="T23" fmla="*/ 49 h 62"/>
                <a:gd name="T24" fmla="*/ 19 w 39"/>
                <a:gd name="T25" fmla="*/ 50 h 62"/>
                <a:gd name="T26" fmla="*/ 30 w 39"/>
                <a:gd name="T27" fmla="*/ 50 h 62"/>
                <a:gd name="T28" fmla="*/ 33 w 39"/>
                <a:gd name="T29" fmla="*/ 53 h 62"/>
                <a:gd name="T30" fmla="*/ 33 w 39"/>
                <a:gd name="T31" fmla="*/ 61 h 62"/>
                <a:gd name="T32" fmla="*/ 34 w 39"/>
                <a:gd name="T33" fmla="*/ 62 h 62"/>
                <a:gd name="T34" fmla="*/ 36 w 39"/>
                <a:gd name="T35" fmla="*/ 62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62">
                  <a:moveTo>
                    <a:pt x="39" y="48"/>
                  </a:moveTo>
                  <a:lnTo>
                    <a:pt x="34" y="44"/>
                  </a:lnTo>
                  <a:lnTo>
                    <a:pt x="33" y="42"/>
                  </a:lnTo>
                  <a:lnTo>
                    <a:pt x="33" y="24"/>
                  </a:lnTo>
                  <a:lnTo>
                    <a:pt x="36" y="19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8" y="37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30" y="50"/>
                  </a:lnTo>
                  <a:lnTo>
                    <a:pt x="33" y="53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2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Line 1214"/>
            <p:cNvSpPr>
              <a:spLocks noChangeShapeType="1"/>
            </p:cNvSpPr>
            <p:nvPr/>
          </p:nvSpPr>
          <p:spPr bwMode="auto">
            <a:xfrm rot="5400000">
              <a:off x="1068" y="428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Line 1215"/>
            <p:cNvSpPr>
              <a:spLocks noChangeShapeType="1"/>
            </p:cNvSpPr>
            <p:nvPr/>
          </p:nvSpPr>
          <p:spPr bwMode="auto">
            <a:xfrm rot="5400000">
              <a:off x="1046" y="403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216"/>
            <p:cNvSpPr>
              <a:spLocks/>
            </p:cNvSpPr>
            <p:nvPr/>
          </p:nvSpPr>
          <p:spPr bwMode="auto">
            <a:xfrm rot="5400000">
              <a:off x="1083" y="349"/>
              <a:ext cx="40" cy="67"/>
            </a:xfrm>
            <a:custGeom>
              <a:avLst/>
              <a:gdLst>
                <a:gd name="T0" fmla="*/ 0 w 40"/>
                <a:gd name="T1" fmla="*/ 0 h 67"/>
                <a:gd name="T2" fmla="*/ 5 w 40"/>
                <a:gd name="T3" fmla="*/ 1 h 67"/>
                <a:gd name="T4" fmla="*/ 8 w 40"/>
                <a:gd name="T5" fmla="*/ 2 h 67"/>
                <a:gd name="T6" fmla="*/ 11 w 40"/>
                <a:gd name="T7" fmla="*/ 4 h 67"/>
                <a:gd name="T8" fmla="*/ 13 w 40"/>
                <a:gd name="T9" fmla="*/ 6 h 67"/>
                <a:gd name="T10" fmla="*/ 40 w 40"/>
                <a:gd name="T11" fmla="*/ 55 h 67"/>
                <a:gd name="T12" fmla="*/ 40 w 40"/>
                <a:gd name="T13" fmla="*/ 65 h 67"/>
                <a:gd name="T14" fmla="*/ 39 w 40"/>
                <a:gd name="T15" fmla="*/ 6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67">
                  <a:moveTo>
                    <a:pt x="0" y="0"/>
                  </a:moveTo>
                  <a:lnTo>
                    <a:pt x="5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40" y="55"/>
                  </a:lnTo>
                  <a:lnTo>
                    <a:pt x="40" y="65"/>
                  </a:lnTo>
                  <a:lnTo>
                    <a:pt x="39" y="6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217"/>
            <p:cNvSpPr>
              <a:spLocks/>
            </p:cNvSpPr>
            <p:nvPr/>
          </p:nvSpPr>
          <p:spPr bwMode="auto">
            <a:xfrm rot="5400000">
              <a:off x="1080" y="352"/>
              <a:ext cx="40" cy="60"/>
            </a:xfrm>
            <a:custGeom>
              <a:avLst/>
              <a:gdLst>
                <a:gd name="T0" fmla="*/ 0 w 40"/>
                <a:gd name="T1" fmla="*/ 0 h 60"/>
                <a:gd name="T2" fmla="*/ 3 w 40"/>
                <a:gd name="T3" fmla="*/ 0 h 60"/>
                <a:gd name="T4" fmla="*/ 6 w 40"/>
                <a:gd name="T5" fmla="*/ 1 h 60"/>
                <a:gd name="T6" fmla="*/ 8 w 40"/>
                <a:gd name="T7" fmla="*/ 2 h 60"/>
                <a:gd name="T8" fmla="*/ 10 w 40"/>
                <a:gd name="T9" fmla="*/ 5 h 60"/>
                <a:gd name="T10" fmla="*/ 34 w 40"/>
                <a:gd name="T11" fmla="*/ 48 h 60"/>
                <a:gd name="T12" fmla="*/ 34 w 40"/>
                <a:gd name="T13" fmla="*/ 58 h 60"/>
                <a:gd name="T14" fmla="*/ 35 w 40"/>
                <a:gd name="T15" fmla="*/ 60 h 60"/>
                <a:gd name="T16" fmla="*/ 40 w 40"/>
                <a:gd name="T17" fmla="*/ 6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0">
                  <a:moveTo>
                    <a:pt x="0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5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5" y="60"/>
                  </a:lnTo>
                  <a:lnTo>
                    <a:pt x="40" y="6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218"/>
            <p:cNvSpPr>
              <a:spLocks/>
            </p:cNvSpPr>
            <p:nvPr/>
          </p:nvSpPr>
          <p:spPr bwMode="auto">
            <a:xfrm rot="5400000">
              <a:off x="1100" y="386"/>
              <a:ext cx="3" cy="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4 h 6"/>
                <a:gd name="T4" fmla="*/ 2 w 3"/>
                <a:gd name="T5" fmla="*/ 6 h 6"/>
                <a:gd name="T6" fmla="*/ 0 w 3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Line 1219"/>
            <p:cNvSpPr>
              <a:spLocks noChangeShapeType="1"/>
            </p:cNvSpPr>
            <p:nvPr/>
          </p:nvSpPr>
          <p:spPr bwMode="auto">
            <a:xfrm rot="5400000">
              <a:off x="1093" y="393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Line 1220"/>
            <p:cNvSpPr>
              <a:spLocks noChangeShapeType="1"/>
            </p:cNvSpPr>
            <p:nvPr/>
          </p:nvSpPr>
          <p:spPr bwMode="auto">
            <a:xfrm rot="5400000">
              <a:off x="1081" y="400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Line 1221"/>
            <p:cNvSpPr>
              <a:spLocks noChangeShapeType="1"/>
            </p:cNvSpPr>
            <p:nvPr/>
          </p:nvSpPr>
          <p:spPr bwMode="auto">
            <a:xfrm rot="5400000">
              <a:off x="1072" y="400"/>
              <a:ext cx="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222"/>
            <p:cNvSpPr>
              <a:spLocks/>
            </p:cNvSpPr>
            <p:nvPr/>
          </p:nvSpPr>
          <p:spPr bwMode="auto">
            <a:xfrm rot="5400000">
              <a:off x="973" y="245"/>
              <a:ext cx="210" cy="70"/>
            </a:xfrm>
            <a:custGeom>
              <a:avLst/>
              <a:gdLst>
                <a:gd name="T0" fmla="*/ 0 w 210"/>
                <a:gd name="T1" fmla="*/ 8 h 70"/>
                <a:gd name="T2" fmla="*/ 36 w 210"/>
                <a:gd name="T3" fmla="*/ 8 h 70"/>
                <a:gd name="T4" fmla="*/ 38 w 210"/>
                <a:gd name="T5" fmla="*/ 7 h 70"/>
                <a:gd name="T6" fmla="*/ 41 w 210"/>
                <a:gd name="T7" fmla="*/ 6 h 70"/>
                <a:gd name="T8" fmla="*/ 42 w 210"/>
                <a:gd name="T9" fmla="*/ 4 h 70"/>
                <a:gd name="T10" fmla="*/ 42 w 210"/>
                <a:gd name="T11" fmla="*/ 1 h 70"/>
                <a:gd name="T12" fmla="*/ 44 w 210"/>
                <a:gd name="T13" fmla="*/ 0 h 70"/>
                <a:gd name="T14" fmla="*/ 47 w 210"/>
                <a:gd name="T15" fmla="*/ 1 h 70"/>
                <a:gd name="T16" fmla="*/ 175 w 210"/>
                <a:gd name="T17" fmla="*/ 0 h 70"/>
                <a:gd name="T18" fmla="*/ 178 w 210"/>
                <a:gd name="T19" fmla="*/ 2 h 70"/>
                <a:gd name="T20" fmla="*/ 180 w 210"/>
                <a:gd name="T21" fmla="*/ 4 h 70"/>
                <a:gd name="T22" fmla="*/ 182 w 210"/>
                <a:gd name="T23" fmla="*/ 6 h 70"/>
                <a:gd name="T24" fmla="*/ 185 w 210"/>
                <a:gd name="T25" fmla="*/ 7 h 70"/>
                <a:gd name="T26" fmla="*/ 196 w 210"/>
                <a:gd name="T27" fmla="*/ 7 h 70"/>
                <a:gd name="T28" fmla="*/ 198 w 210"/>
                <a:gd name="T29" fmla="*/ 8 h 70"/>
                <a:gd name="T30" fmla="*/ 199 w 210"/>
                <a:gd name="T31" fmla="*/ 10 h 70"/>
                <a:gd name="T32" fmla="*/ 199 w 210"/>
                <a:gd name="T33" fmla="*/ 24 h 70"/>
                <a:gd name="T34" fmla="*/ 198 w 210"/>
                <a:gd name="T35" fmla="*/ 26 h 70"/>
                <a:gd name="T36" fmla="*/ 196 w 210"/>
                <a:gd name="T37" fmla="*/ 28 h 70"/>
                <a:gd name="T38" fmla="*/ 195 w 210"/>
                <a:gd name="T39" fmla="*/ 30 h 70"/>
                <a:gd name="T40" fmla="*/ 195 w 210"/>
                <a:gd name="T41" fmla="*/ 40 h 70"/>
                <a:gd name="T42" fmla="*/ 196 w 210"/>
                <a:gd name="T43" fmla="*/ 43 h 70"/>
                <a:gd name="T44" fmla="*/ 198 w 210"/>
                <a:gd name="T45" fmla="*/ 45 h 70"/>
                <a:gd name="T46" fmla="*/ 200 w 210"/>
                <a:gd name="T47" fmla="*/ 47 h 70"/>
                <a:gd name="T48" fmla="*/ 203 w 210"/>
                <a:gd name="T49" fmla="*/ 48 h 70"/>
                <a:gd name="T50" fmla="*/ 205 w 210"/>
                <a:gd name="T51" fmla="*/ 50 h 70"/>
                <a:gd name="T52" fmla="*/ 206 w 210"/>
                <a:gd name="T53" fmla="*/ 52 h 70"/>
                <a:gd name="T54" fmla="*/ 206 w 210"/>
                <a:gd name="T55" fmla="*/ 65 h 70"/>
                <a:gd name="T56" fmla="*/ 208 w 210"/>
                <a:gd name="T57" fmla="*/ 68 h 70"/>
                <a:gd name="T58" fmla="*/ 210 w 210"/>
                <a:gd name="T59" fmla="*/ 70 h 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0" h="70">
                  <a:moveTo>
                    <a:pt x="0" y="8"/>
                  </a:moveTo>
                  <a:lnTo>
                    <a:pt x="36" y="8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2" y="4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175" y="0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2" y="6"/>
                  </a:lnTo>
                  <a:lnTo>
                    <a:pt x="185" y="7"/>
                  </a:lnTo>
                  <a:lnTo>
                    <a:pt x="196" y="7"/>
                  </a:lnTo>
                  <a:lnTo>
                    <a:pt x="198" y="8"/>
                  </a:lnTo>
                  <a:lnTo>
                    <a:pt x="199" y="10"/>
                  </a:lnTo>
                  <a:lnTo>
                    <a:pt x="199" y="24"/>
                  </a:lnTo>
                  <a:lnTo>
                    <a:pt x="198" y="26"/>
                  </a:lnTo>
                  <a:lnTo>
                    <a:pt x="196" y="28"/>
                  </a:lnTo>
                  <a:lnTo>
                    <a:pt x="195" y="30"/>
                  </a:lnTo>
                  <a:lnTo>
                    <a:pt x="195" y="40"/>
                  </a:lnTo>
                  <a:lnTo>
                    <a:pt x="196" y="43"/>
                  </a:lnTo>
                  <a:lnTo>
                    <a:pt x="198" y="45"/>
                  </a:lnTo>
                  <a:lnTo>
                    <a:pt x="200" y="47"/>
                  </a:lnTo>
                  <a:lnTo>
                    <a:pt x="203" y="48"/>
                  </a:lnTo>
                  <a:lnTo>
                    <a:pt x="205" y="50"/>
                  </a:lnTo>
                  <a:lnTo>
                    <a:pt x="206" y="52"/>
                  </a:lnTo>
                  <a:lnTo>
                    <a:pt x="206" y="65"/>
                  </a:lnTo>
                  <a:lnTo>
                    <a:pt x="208" y="68"/>
                  </a:lnTo>
                  <a:lnTo>
                    <a:pt x="210" y="7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1223"/>
            <p:cNvSpPr>
              <a:spLocks/>
            </p:cNvSpPr>
            <p:nvPr/>
          </p:nvSpPr>
          <p:spPr bwMode="auto">
            <a:xfrm rot="5400000">
              <a:off x="1158" y="404"/>
              <a:ext cx="36" cy="89"/>
            </a:xfrm>
            <a:custGeom>
              <a:avLst/>
              <a:gdLst>
                <a:gd name="T0" fmla="*/ 0 w 36"/>
                <a:gd name="T1" fmla="*/ 0 h 89"/>
                <a:gd name="T2" fmla="*/ 4 w 36"/>
                <a:gd name="T3" fmla="*/ 0 h 89"/>
                <a:gd name="T4" fmla="*/ 7 w 36"/>
                <a:gd name="T5" fmla="*/ 2 h 89"/>
                <a:gd name="T6" fmla="*/ 10 w 36"/>
                <a:gd name="T7" fmla="*/ 4 h 89"/>
                <a:gd name="T8" fmla="*/ 14 w 36"/>
                <a:gd name="T9" fmla="*/ 4 h 89"/>
                <a:gd name="T10" fmla="*/ 16 w 36"/>
                <a:gd name="T11" fmla="*/ 5 h 89"/>
                <a:gd name="T12" fmla="*/ 19 w 36"/>
                <a:gd name="T13" fmla="*/ 7 h 89"/>
                <a:gd name="T14" fmla="*/ 20 w 36"/>
                <a:gd name="T15" fmla="*/ 9 h 89"/>
                <a:gd name="T16" fmla="*/ 20 w 36"/>
                <a:gd name="T17" fmla="*/ 40 h 89"/>
                <a:gd name="T18" fmla="*/ 22 w 36"/>
                <a:gd name="T19" fmla="*/ 42 h 89"/>
                <a:gd name="T20" fmla="*/ 23 w 36"/>
                <a:gd name="T21" fmla="*/ 44 h 89"/>
                <a:gd name="T22" fmla="*/ 25 w 36"/>
                <a:gd name="T23" fmla="*/ 47 h 89"/>
                <a:gd name="T24" fmla="*/ 27 w 36"/>
                <a:gd name="T25" fmla="*/ 49 h 89"/>
                <a:gd name="T26" fmla="*/ 30 w 36"/>
                <a:gd name="T27" fmla="*/ 50 h 89"/>
                <a:gd name="T28" fmla="*/ 33 w 36"/>
                <a:gd name="T29" fmla="*/ 51 h 89"/>
                <a:gd name="T30" fmla="*/ 35 w 36"/>
                <a:gd name="T31" fmla="*/ 53 h 89"/>
                <a:gd name="T32" fmla="*/ 36 w 36"/>
                <a:gd name="T33" fmla="*/ 55 h 89"/>
                <a:gd name="T34" fmla="*/ 36 w 36"/>
                <a:gd name="T35" fmla="*/ 82 h 89"/>
                <a:gd name="T36" fmla="*/ 35 w 36"/>
                <a:gd name="T37" fmla="*/ 84 h 89"/>
                <a:gd name="T38" fmla="*/ 33 w 36"/>
                <a:gd name="T39" fmla="*/ 86 h 89"/>
                <a:gd name="T40" fmla="*/ 31 w 36"/>
                <a:gd name="T41" fmla="*/ 87 h 89"/>
                <a:gd name="T42" fmla="*/ 30 w 36"/>
                <a:gd name="T43" fmla="*/ 89 h 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" h="89">
                  <a:moveTo>
                    <a:pt x="0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0" y="9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3" y="44"/>
                  </a:lnTo>
                  <a:lnTo>
                    <a:pt x="25" y="47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3" y="51"/>
                  </a:lnTo>
                  <a:lnTo>
                    <a:pt x="35" y="53"/>
                  </a:lnTo>
                  <a:lnTo>
                    <a:pt x="36" y="55"/>
                  </a:lnTo>
                  <a:lnTo>
                    <a:pt x="36" y="82"/>
                  </a:lnTo>
                  <a:lnTo>
                    <a:pt x="35" y="84"/>
                  </a:lnTo>
                  <a:lnTo>
                    <a:pt x="33" y="86"/>
                  </a:lnTo>
                  <a:lnTo>
                    <a:pt x="31" y="87"/>
                  </a:lnTo>
                  <a:lnTo>
                    <a:pt x="30" y="8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Line 1224"/>
            <p:cNvSpPr>
              <a:spLocks noChangeShapeType="1"/>
            </p:cNvSpPr>
            <p:nvPr/>
          </p:nvSpPr>
          <p:spPr bwMode="auto">
            <a:xfrm rot="5400000">
              <a:off x="1144" y="471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Line 1225"/>
            <p:cNvSpPr>
              <a:spLocks noChangeShapeType="1"/>
            </p:cNvSpPr>
            <p:nvPr/>
          </p:nvSpPr>
          <p:spPr bwMode="auto">
            <a:xfrm rot="5400000">
              <a:off x="1160" y="471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1226"/>
            <p:cNvSpPr>
              <a:spLocks/>
            </p:cNvSpPr>
            <p:nvPr/>
          </p:nvSpPr>
          <p:spPr bwMode="auto">
            <a:xfrm rot="5400000">
              <a:off x="1118" y="429"/>
              <a:ext cx="36" cy="27"/>
            </a:xfrm>
            <a:custGeom>
              <a:avLst/>
              <a:gdLst>
                <a:gd name="T0" fmla="*/ 34 w 36"/>
                <a:gd name="T1" fmla="*/ 10 h 27"/>
                <a:gd name="T2" fmla="*/ 21 w 36"/>
                <a:gd name="T3" fmla="*/ 10 h 27"/>
                <a:gd name="T4" fmla="*/ 19 w 36"/>
                <a:gd name="T5" fmla="*/ 11 h 27"/>
                <a:gd name="T6" fmla="*/ 17 w 36"/>
                <a:gd name="T7" fmla="*/ 12 h 27"/>
                <a:gd name="T8" fmla="*/ 14 w 36"/>
                <a:gd name="T9" fmla="*/ 17 h 27"/>
                <a:gd name="T10" fmla="*/ 14 w 36"/>
                <a:gd name="T11" fmla="*/ 24 h 27"/>
                <a:gd name="T12" fmla="*/ 12 w 36"/>
                <a:gd name="T13" fmla="*/ 26 h 27"/>
                <a:gd name="T14" fmla="*/ 6 w 36"/>
                <a:gd name="T15" fmla="*/ 26 h 27"/>
                <a:gd name="T16" fmla="*/ 4 w 36"/>
                <a:gd name="T17" fmla="*/ 27 h 27"/>
                <a:gd name="T18" fmla="*/ 2 w 36"/>
                <a:gd name="T19" fmla="*/ 26 h 27"/>
                <a:gd name="T20" fmla="*/ 0 w 36"/>
                <a:gd name="T21" fmla="*/ 24 h 27"/>
                <a:gd name="T22" fmla="*/ 0 w 36"/>
                <a:gd name="T23" fmla="*/ 15 h 27"/>
                <a:gd name="T24" fmla="*/ 1 w 36"/>
                <a:gd name="T25" fmla="*/ 13 h 27"/>
                <a:gd name="T26" fmla="*/ 4 w 36"/>
                <a:gd name="T27" fmla="*/ 12 h 27"/>
                <a:gd name="T28" fmla="*/ 6 w 36"/>
                <a:gd name="T29" fmla="*/ 8 h 27"/>
                <a:gd name="T30" fmla="*/ 6 w 36"/>
                <a:gd name="T31" fmla="*/ 1 h 27"/>
                <a:gd name="T32" fmla="*/ 7 w 36"/>
                <a:gd name="T33" fmla="*/ 0 h 27"/>
                <a:gd name="T34" fmla="*/ 35 w 36"/>
                <a:gd name="T35" fmla="*/ 0 h 27"/>
                <a:gd name="T36" fmla="*/ 36 w 36"/>
                <a:gd name="T37" fmla="*/ 2 h 27"/>
                <a:gd name="T38" fmla="*/ 36 w 36"/>
                <a:gd name="T39" fmla="*/ 9 h 27"/>
                <a:gd name="T40" fmla="*/ 34 w 36"/>
                <a:gd name="T41" fmla="*/ 1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27">
                  <a:moveTo>
                    <a:pt x="34" y="10"/>
                  </a:moveTo>
                  <a:lnTo>
                    <a:pt x="21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4" y="17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1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6" y="9"/>
                  </a:lnTo>
                  <a:lnTo>
                    <a:pt x="34" y="1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1227"/>
            <p:cNvSpPr>
              <a:spLocks/>
            </p:cNvSpPr>
            <p:nvPr/>
          </p:nvSpPr>
          <p:spPr bwMode="auto">
            <a:xfrm rot="5400000">
              <a:off x="1142" y="435"/>
              <a:ext cx="2" cy="13"/>
            </a:xfrm>
            <a:custGeom>
              <a:avLst/>
              <a:gdLst>
                <a:gd name="T0" fmla="*/ 1 w 2"/>
                <a:gd name="T1" fmla="*/ 0 h 13"/>
                <a:gd name="T2" fmla="*/ 2 w 2"/>
                <a:gd name="T3" fmla="*/ 3 h 13"/>
                <a:gd name="T4" fmla="*/ 0 w 2"/>
                <a:gd name="T5" fmla="*/ 5 h 13"/>
                <a:gd name="T6" fmla="*/ 0 w 2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3">
                  <a:moveTo>
                    <a:pt x="1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1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Line 1228"/>
            <p:cNvSpPr>
              <a:spLocks noChangeShapeType="1"/>
            </p:cNvSpPr>
            <p:nvPr/>
          </p:nvSpPr>
          <p:spPr bwMode="auto">
            <a:xfrm rot="5400000">
              <a:off x="1140" y="452"/>
              <a:ext cx="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1229"/>
            <p:cNvSpPr>
              <a:spLocks/>
            </p:cNvSpPr>
            <p:nvPr/>
          </p:nvSpPr>
          <p:spPr bwMode="auto">
            <a:xfrm rot="5400000">
              <a:off x="1150" y="435"/>
              <a:ext cx="32" cy="23"/>
            </a:xfrm>
            <a:custGeom>
              <a:avLst/>
              <a:gdLst>
                <a:gd name="T0" fmla="*/ 16 w 32"/>
                <a:gd name="T1" fmla="*/ 0 h 23"/>
                <a:gd name="T2" fmla="*/ 18 w 32"/>
                <a:gd name="T3" fmla="*/ 0 h 23"/>
                <a:gd name="T4" fmla="*/ 19 w 32"/>
                <a:gd name="T5" fmla="*/ 3 h 23"/>
                <a:gd name="T6" fmla="*/ 20 w 32"/>
                <a:gd name="T7" fmla="*/ 5 h 23"/>
                <a:gd name="T8" fmla="*/ 22 w 32"/>
                <a:gd name="T9" fmla="*/ 7 h 23"/>
                <a:gd name="T10" fmla="*/ 24 w 32"/>
                <a:gd name="T11" fmla="*/ 9 h 23"/>
                <a:gd name="T12" fmla="*/ 27 w 32"/>
                <a:gd name="T13" fmla="*/ 11 h 23"/>
                <a:gd name="T14" fmla="*/ 31 w 32"/>
                <a:gd name="T15" fmla="*/ 12 h 23"/>
                <a:gd name="T16" fmla="*/ 32 w 32"/>
                <a:gd name="T17" fmla="*/ 14 h 23"/>
                <a:gd name="T18" fmla="*/ 32 w 32"/>
                <a:gd name="T19" fmla="*/ 22 h 23"/>
                <a:gd name="T20" fmla="*/ 30 w 32"/>
                <a:gd name="T21" fmla="*/ 23 h 23"/>
                <a:gd name="T22" fmla="*/ 3 w 32"/>
                <a:gd name="T23" fmla="*/ 23 h 23"/>
                <a:gd name="T24" fmla="*/ 0 w 32"/>
                <a:gd name="T25" fmla="*/ 21 h 23"/>
                <a:gd name="T26" fmla="*/ 0 w 32"/>
                <a:gd name="T27" fmla="*/ 16 h 23"/>
                <a:gd name="T28" fmla="*/ 2 w 32"/>
                <a:gd name="T29" fmla="*/ 15 h 23"/>
                <a:gd name="T30" fmla="*/ 9 w 32"/>
                <a:gd name="T31" fmla="*/ 15 h 23"/>
                <a:gd name="T32" fmla="*/ 11 w 32"/>
                <a:gd name="T33" fmla="*/ 13 h 23"/>
                <a:gd name="T34" fmla="*/ 12 w 32"/>
                <a:gd name="T35" fmla="*/ 11 h 23"/>
                <a:gd name="T36" fmla="*/ 13 w 32"/>
                <a:gd name="T37" fmla="*/ 9 h 23"/>
                <a:gd name="T38" fmla="*/ 14 w 32"/>
                <a:gd name="T39" fmla="*/ 7 h 23"/>
                <a:gd name="T40" fmla="*/ 14 w 32"/>
                <a:gd name="T41" fmla="*/ 7 h 23"/>
                <a:gd name="T42" fmla="*/ 14 w 32"/>
                <a:gd name="T43" fmla="*/ 1 h 23"/>
                <a:gd name="T44" fmla="*/ 16 w 32"/>
                <a:gd name="T45" fmla="*/ 0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2" h="23">
                  <a:moveTo>
                    <a:pt x="16" y="0"/>
                  </a:moveTo>
                  <a:lnTo>
                    <a:pt x="18" y="0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0" y="23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6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Line 1230"/>
            <p:cNvSpPr>
              <a:spLocks noChangeShapeType="1"/>
            </p:cNvSpPr>
            <p:nvPr/>
          </p:nvSpPr>
          <p:spPr bwMode="auto">
            <a:xfrm rot="5400000">
              <a:off x="1155" y="454"/>
              <a:ext cx="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Freeform 1231"/>
            <p:cNvSpPr>
              <a:spLocks/>
            </p:cNvSpPr>
            <p:nvPr/>
          </p:nvSpPr>
          <p:spPr bwMode="auto">
            <a:xfrm rot="5400000">
              <a:off x="1159" y="438"/>
              <a:ext cx="5" cy="12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3 h 12"/>
                <a:gd name="T4" fmla="*/ 5 w 5"/>
                <a:gd name="T5" fmla="*/ 5 h 12"/>
                <a:gd name="T6" fmla="*/ 3 w 5"/>
                <a:gd name="T7" fmla="*/ 6 h 12"/>
                <a:gd name="T8" fmla="*/ 1 w 5"/>
                <a:gd name="T9" fmla="*/ 8 h 12"/>
                <a:gd name="T10" fmla="*/ 0 w 5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Line 1232"/>
            <p:cNvSpPr>
              <a:spLocks noChangeShapeType="1"/>
            </p:cNvSpPr>
            <p:nvPr/>
          </p:nvSpPr>
          <p:spPr bwMode="auto">
            <a:xfrm rot="5400000">
              <a:off x="1159" y="436"/>
              <a:ext cx="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Freeform 1233"/>
            <p:cNvSpPr>
              <a:spLocks/>
            </p:cNvSpPr>
            <p:nvPr/>
          </p:nvSpPr>
          <p:spPr bwMode="auto">
            <a:xfrm rot="5400000">
              <a:off x="1113" y="403"/>
              <a:ext cx="35" cy="10"/>
            </a:xfrm>
            <a:custGeom>
              <a:avLst/>
              <a:gdLst>
                <a:gd name="T0" fmla="*/ 35 w 35"/>
                <a:gd name="T1" fmla="*/ 0 h 10"/>
                <a:gd name="T2" fmla="*/ 2 w 35"/>
                <a:gd name="T3" fmla="*/ 0 h 10"/>
                <a:gd name="T4" fmla="*/ 0 w 35"/>
                <a:gd name="T5" fmla="*/ 1 h 10"/>
                <a:gd name="T6" fmla="*/ 0 w 35"/>
                <a:gd name="T7" fmla="*/ 9 h 10"/>
                <a:gd name="T8" fmla="*/ 2 w 35"/>
                <a:gd name="T9" fmla="*/ 10 h 10"/>
                <a:gd name="T10" fmla="*/ 35 w 35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0">
                  <a:moveTo>
                    <a:pt x="3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2" y="10"/>
                  </a:lnTo>
                  <a:lnTo>
                    <a:pt x="35" y="10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Line 1234"/>
            <p:cNvSpPr>
              <a:spLocks noChangeShapeType="1"/>
            </p:cNvSpPr>
            <p:nvPr/>
          </p:nvSpPr>
          <p:spPr bwMode="auto">
            <a:xfrm rot="5400000">
              <a:off x="1159" y="414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AutoShape 1235"/>
            <p:cNvSpPr>
              <a:spLocks noChangeArrowheads="1"/>
            </p:cNvSpPr>
            <p:nvPr/>
          </p:nvSpPr>
          <p:spPr bwMode="auto">
            <a:xfrm rot="5400000">
              <a:off x="1190" y="425"/>
              <a:ext cx="13" cy="2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81" name="Line 1236"/>
            <p:cNvSpPr>
              <a:spLocks noChangeShapeType="1"/>
            </p:cNvSpPr>
            <p:nvPr/>
          </p:nvSpPr>
          <p:spPr bwMode="auto">
            <a:xfrm rot="5400000">
              <a:off x="1177" y="415"/>
              <a:ext cx="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Freeform 1237"/>
            <p:cNvSpPr>
              <a:spLocks/>
            </p:cNvSpPr>
            <p:nvPr/>
          </p:nvSpPr>
          <p:spPr bwMode="auto">
            <a:xfrm rot="5400000">
              <a:off x="1187" y="415"/>
              <a:ext cx="7" cy="20"/>
            </a:xfrm>
            <a:custGeom>
              <a:avLst/>
              <a:gdLst>
                <a:gd name="T0" fmla="*/ 0 w 7"/>
                <a:gd name="T1" fmla="*/ 0 h 20"/>
                <a:gd name="T2" fmla="*/ 5 w 7"/>
                <a:gd name="T3" fmla="*/ 3 h 20"/>
                <a:gd name="T4" fmla="*/ 7 w 7"/>
                <a:gd name="T5" fmla="*/ 6 h 20"/>
                <a:gd name="T6" fmla="*/ 7 w 7"/>
                <a:gd name="T7" fmla="*/ 14 h 20"/>
                <a:gd name="T8" fmla="*/ 4 w 7"/>
                <a:gd name="T9" fmla="*/ 16 h 20"/>
                <a:gd name="T10" fmla="*/ 4 w 7"/>
                <a:gd name="T11" fmla="*/ 18 h 20"/>
                <a:gd name="T12" fmla="*/ 6 w 7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2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Freeform 1238"/>
            <p:cNvSpPr>
              <a:spLocks/>
            </p:cNvSpPr>
            <p:nvPr/>
          </p:nvSpPr>
          <p:spPr bwMode="auto">
            <a:xfrm rot="5400000">
              <a:off x="1151" y="383"/>
              <a:ext cx="55" cy="72"/>
            </a:xfrm>
            <a:custGeom>
              <a:avLst/>
              <a:gdLst>
                <a:gd name="T0" fmla="*/ 42 w 55"/>
                <a:gd name="T1" fmla="*/ 31 h 72"/>
                <a:gd name="T2" fmla="*/ 38 w 55"/>
                <a:gd name="T3" fmla="*/ 32 h 72"/>
                <a:gd name="T4" fmla="*/ 36 w 55"/>
                <a:gd name="T5" fmla="*/ 34 h 72"/>
                <a:gd name="T6" fmla="*/ 34 w 55"/>
                <a:gd name="T7" fmla="*/ 37 h 72"/>
                <a:gd name="T8" fmla="*/ 34 w 55"/>
                <a:gd name="T9" fmla="*/ 39 h 72"/>
                <a:gd name="T10" fmla="*/ 34 w 55"/>
                <a:gd name="T11" fmla="*/ 70 h 72"/>
                <a:gd name="T12" fmla="*/ 33 w 55"/>
                <a:gd name="T13" fmla="*/ 71 h 72"/>
                <a:gd name="T14" fmla="*/ 31 w 55"/>
                <a:gd name="T15" fmla="*/ 72 h 72"/>
                <a:gd name="T16" fmla="*/ 2 w 55"/>
                <a:gd name="T17" fmla="*/ 72 h 72"/>
                <a:gd name="T18" fmla="*/ 0 w 55"/>
                <a:gd name="T19" fmla="*/ 71 h 72"/>
                <a:gd name="T20" fmla="*/ 0 w 55"/>
                <a:gd name="T21" fmla="*/ 61 h 72"/>
                <a:gd name="T22" fmla="*/ 2 w 55"/>
                <a:gd name="T23" fmla="*/ 60 h 72"/>
                <a:gd name="T24" fmla="*/ 7 w 55"/>
                <a:gd name="T25" fmla="*/ 60 h 72"/>
                <a:gd name="T26" fmla="*/ 10 w 55"/>
                <a:gd name="T27" fmla="*/ 59 h 72"/>
                <a:gd name="T28" fmla="*/ 12 w 55"/>
                <a:gd name="T29" fmla="*/ 57 h 72"/>
                <a:gd name="T30" fmla="*/ 13 w 55"/>
                <a:gd name="T31" fmla="*/ 55 h 72"/>
                <a:gd name="T32" fmla="*/ 13 w 55"/>
                <a:gd name="T33" fmla="*/ 36 h 72"/>
                <a:gd name="T34" fmla="*/ 13 w 55"/>
                <a:gd name="T35" fmla="*/ 33 h 72"/>
                <a:gd name="T36" fmla="*/ 15 w 55"/>
                <a:gd name="T37" fmla="*/ 30 h 72"/>
                <a:gd name="T38" fmla="*/ 16 w 55"/>
                <a:gd name="T39" fmla="*/ 27 h 72"/>
                <a:gd name="T40" fmla="*/ 19 w 55"/>
                <a:gd name="T41" fmla="*/ 24 h 72"/>
                <a:gd name="T42" fmla="*/ 21 w 55"/>
                <a:gd name="T43" fmla="*/ 21 h 72"/>
                <a:gd name="T44" fmla="*/ 23 w 55"/>
                <a:gd name="T45" fmla="*/ 18 h 72"/>
                <a:gd name="T46" fmla="*/ 26 w 55"/>
                <a:gd name="T47" fmla="*/ 16 h 72"/>
                <a:gd name="T48" fmla="*/ 29 w 55"/>
                <a:gd name="T49" fmla="*/ 14 h 72"/>
                <a:gd name="T50" fmla="*/ 33 w 55"/>
                <a:gd name="T51" fmla="*/ 13 h 72"/>
                <a:gd name="T52" fmla="*/ 36 w 55"/>
                <a:gd name="T53" fmla="*/ 12 h 72"/>
                <a:gd name="T54" fmla="*/ 38 w 55"/>
                <a:gd name="T55" fmla="*/ 10 h 72"/>
                <a:gd name="T56" fmla="*/ 39 w 55"/>
                <a:gd name="T57" fmla="*/ 8 h 72"/>
                <a:gd name="T58" fmla="*/ 39 w 55"/>
                <a:gd name="T59" fmla="*/ 2 h 72"/>
                <a:gd name="T60" fmla="*/ 40 w 55"/>
                <a:gd name="T61" fmla="*/ 1 h 72"/>
                <a:gd name="T62" fmla="*/ 42 w 55"/>
                <a:gd name="T63" fmla="*/ 0 h 72"/>
                <a:gd name="T64" fmla="*/ 43 w 55"/>
                <a:gd name="T65" fmla="*/ 2 h 72"/>
                <a:gd name="T66" fmla="*/ 47 w 55"/>
                <a:gd name="T67" fmla="*/ 4 h 72"/>
                <a:gd name="T68" fmla="*/ 55 w 55"/>
                <a:gd name="T69" fmla="*/ 5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72">
                  <a:moveTo>
                    <a:pt x="42" y="31"/>
                  </a:moveTo>
                  <a:lnTo>
                    <a:pt x="38" y="32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1" y="72"/>
                  </a:lnTo>
                  <a:lnTo>
                    <a:pt x="2" y="72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3" y="36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6" y="27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6" y="16"/>
                  </a:lnTo>
                  <a:lnTo>
                    <a:pt x="29" y="14"/>
                  </a:lnTo>
                  <a:lnTo>
                    <a:pt x="33" y="13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39" y="8"/>
                  </a:lnTo>
                  <a:lnTo>
                    <a:pt x="39" y="2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7" y="4"/>
                  </a:lnTo>
                  <a:lnTo>
                    <a:pt x="55" y="5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Line 1239"/>
            <p:cNvSpPr>
              <a:spLocks noChangeShapeType="1"/>
            </p:cNvSpPr>
            <p:nvPr/>
          </p:nvSpPr>
          <p:spPr bwMode="auto">
            <a:xfrm rot="5400000">
              <a:off x="1177" y="456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1240"/>
            <p:cNvSpPr>
              <a:spLocks/>
            </p:cNvSpPr>
            <p:nvPr/>
          </p:nvSpPr>
          <p:spPr bwMode="auto">
            <a:xfrm rot="5400000">
              <a:off x="1195" y="401"/>
              <a:ext cx="4" cy="3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Line 1241"/>
            <p:cNvSpPr>
              <a:spLocks noChangeShapeType="1"/>
            </p:cNvSpPr>
            <p:nvPr/>
          </p:nvSpPr>
          <p:spPr bwMode="auto">
            <a:xfrm rot="5400000">
              <a:off x="1182" y="396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Line 1242"/>
            <p:cNvSpPr>
              <a:spLocks noChangeShapeType="1"/>
            </p:cNvSpPr>
            <p:nvPr/>
          </p:nvSpPr>
          <p:spPr bwMode="auto">
            <a:xfrm rot="5400000">
              <a:off x="1165" y="395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Freeform 1243"/>
            <p:cNvSpPr>
              <a:spLocks/>
            </p:cNvSpPr>
            <p:nvPr/>
          </p:nvSpPr>
          <p:spPr bwMode="auto">
            <a:xfrm rot="5400000">
              <a:off x="1207" y="409"/>
              <a:ext cx="19" cy="25"/>
            </a:xfrm>
            <a:custGeom>
              <a:avLst/>
              <a:gdLst>
                <a:gd name="T0" fmla="*/ 3 w 19"/>
                <a:gd name="T1" fmla="*/ 0 h 25"/>
                <a:gd name="T2" fmla="*/ 2 w 19"/>
                <a:gd name="T3" fmla="*/ 3 h 25"/>
                <a:gd name="T4" fmla="*/ 1 w 19"/>
                <a:gd name="T5" fmla="*/ 5 h 25"/>
                <a:gd name="T6" fmla="*/ 0 w 19"/>
                <a:gd name="T7" fmla="*/ 7 h 25"/>
                <a:gd name="T8" fmla="*/ 0 w 19"/>
                <a:gd name="T9" fmla="*/ 23 h 25"/>
                <a:gd name="T10" fmla="*/ 1 w 19"/>
                <a:gd name="T11" fmla="*/ 25 h 25"/>
                <a:gd name="T12" fmla="*/ 4 w 19"/>
                <a:gd name="T13" fmla="*/ 25 h 25"/>
                <a:gd name="T14" fmla="*/ 5 w 19"/>
                <a:gd name="T15" fmla="*/ 24 h 25"/>
                <a:gd name="T16" fmla="*/ 7 w 19"/>
                <a:gd name="T17" fmla="*/ 23 h 25"/>
                <a:gd name="T18" fmla="*/ 9 w 19"/>
                <a:gd name="T19" fmla="*/ 22 h 25"/>
                <a:gd name="T20" fmla="*/ 11 w 19"/>
                <a:gd name="T21" fmla="*/ 21 h 25"/>
                <a:gd name="T22" fmla="*/ 12 w 19"/>
                <a:gd name="T23" fmla="*/ 20 h 25"/>
                <a:gd name="T24" fmla="*/ 12 w 19"/>
                <a:gd name="T25" fmla="*/ 16 h 25"/>
                <a:gd name="T26" fmla="*/ 12 w 19"/>
                <a:gd name="T27" fmla="*/ 14 h 25"/>
                <a:gd name="T28" fmla="*/ 13 w 19"/>
                <a:gd name="T29" fmla="*/ 12 h 25"/>
                <a:gd name="T30" fmla="*/ 15 w 19"/>
                <a:gd name="T31" fmla="*/ 10 h 25"/>
                <a:gd name="T32" fmla="*/ 17 w 19"/>
                <a:gd name="T33" fmla="*/ 9 h 25"/>
                <a:gd name="T34" fmla="*/ 19 w 19"/>
                <a:gd name="T35" fmla="*/ 9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25">
                  <a:moveTo>
                    <a:pt x="3" y="0"/>
                  </a:move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9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Freeform 1244"/>
            <p:cNvSpPr>
              <a:spLocks/>
            </p:cNvSpPr>
            <p:nvPr/>
          </p:nvSpPr>
          <p:spPr bwMode="auto">
            <a:xfrm rot="5400000">
              <a:off x="1184" y="368"/>
              <a:ext cx="17" cy="64"/>
            </a:xfrm>
            <a:custGeom>
              <a:avLst/>
              <a:gdLst>
                <a:gd name="T0" fmla="*/ 17 w 17"/>
                <a:gd name="T1" fmla="*/ 0 h 64"/>
                <a:gd name="T2" fmla="*/ 17 w 17"/>
                <a:gd name="T3" fmla="*/ 24 h 64"/>
                <a:gd name="T4" fmla="*/ 16 w 17"/>
                <a:gd name="T5" fmla="*/ 26 h 64"/>
                <a:gd name="T6" fmla="*/ 15 w 17"/>
                <a:gd name="T7" fmla="*/ 29 h 64"/>
                <a:gd name="T8" fmla="*/ 12 w 17"/>
                <a:gd name="T9" fmla="*/ 32 h 64"/>
                <a:gd name="T10" fmla="*/ 10 w 17"/>
                <a:gd name="T11" fmla="*/ 36 h 64"/>
                <a:gd name="T12" fmla="*/ 8 w 17"/>
                <a:gd name="T13" fmla="*/ 40 h 64"/>
                <a:gd name="T14" fmla="*/ 7 w 17"/>
                <a:gd name="T15" fmla="*/ 43 h 64"/>
                <a:gd name="T16" fmla="*/ 7 w 17"/>
                <a:gd name="T17" fmla="*/ 63 h 64"/>
                <a:gd name="T18" fmla="*/ 6 w 17"/>
                <a:gd name="T19" fmla="*/ 64 h 64"/>
                <a:gd name="T20" fmla="*/ 1 w 17"/>
                <a:gd name="T21" fmla="*/ 64 h 64"/>
                <a:gd name="T22" fmla="*/ 0 w 17"/>
                <a:gd name="T23" fmla="*/ 63 h 64"/>
                <a:gd name="T24" fmla="*/ 0 w 17"/>
                <a:gd name="T25" fmla="*/ 43 h 64"/>
                <a:gd name="T26" fmla="*/ 4 w 17"/>
                <a:gd name="T27" fmla="*/ 32 h 64"/>
                <a:gd name="T28" fmla="*/ 7 w 17"/>
                <a:gd name="T29" fmla="*/ 28 h 64"/>
                <a:gd name="T30" fmla="*/ 8 w 17"/>
                <a:gd name="T31" fmla="*/ 25 h 64"/>
                <a:gd name="T32" fmla="*/ 10 w 17"/>
                <a:gd name="T33" fmla="*/ 23 h 64"/>
                <a:gd name="T34" fmla="*/ 10 w 17"/>
                <a:gd name="T35" fmla="*/ 2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64">
                  <a:moveTo>
                    <a:pt x="17" y="0"/>
                  </a:moveTo>
                  <a:lnTo>
                    <a:pt x="17" y="24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7" y="43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0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Line 1245"/>
            <p:cNvSpPr>
              <a:spLocks noChangeShapeType="1"/>
            </p:cNvSpPr>
            <p:nvPr/>
          </p:nvSpPr>
          <p:spPr bwMode="auto">
            <a:xfrm rot="5400000">
              <a:off x="1235" y="366"/>
              <a:ext cx="0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Freeform 1246"/>
            <p:cNvSpPr>
              <a:spLocks/>
            </p:cNvSpPr>
            <p:nvPr/>
          </p:nvSpPr>
          <p:spPr bwMode="auto">
            <a:xfrm rot="5400000">
              <a:off x="1213" y="350"/>
              <a:ext cx="28" cy="24"/>
            </a:xfrm>
            <a:custGeom>
              <a:avLst/>
              <a:gdLst>
                <a:gd name="T0" fmla="*/ 28 w 28"/>
                <a:gd name="T1" fmla="*/ 0 h 24"/>
                <a:gd name="T2" fmla="*/ 28 w 28"/>
                <a:gd name="T3" fmla="*/ 23 h 24"/>
                <a:gd name="T4" fmla="*/ 26 w 28"/>
                <a:gd name="T5" fmla="*/ 24 h 24"/>
                <a:gd name="T6" fmla="*/ 3 w 28"/>
                <a:gd name="T7" fmla="*/ 24 h 24"/>
                <a:gd name="T8" fmla="*/ 2 w 28"/>
                <a:gd name="T9" fmla="*/ 22 h 24"/>
                <a:gd name="T10" fmla="*/ 2 w 28"/>
                <a:gd name="T11" fmla="*/ 18 h 24"/>
                <a:gd name="T12" fmla="*/ 1 w 28"/>
                <a:gd name="T13" fmla="*/ 16 h 24"/>
                <a:gd name="T14" fmla="*/ 0 w 28"/>
                <a:gd name="T15" fmla="*/ 14 h 24"/>
                <a:gd name="T16" fmla="*/ 1 w 28"/>
                <a:gd name="T17" fmla="*/ 12 h 24"/>
                <a:gd name="T18" fmla="*/ 3 w 28"/>
                <a:gd name="T19" fmla="*/ 12 h 24"/>
                <a:gd name="T20" fmla="*/ 5 w 28"/>
                <a:gd name="T21" fmla="*/ 11 h 24"/>
                <a:gd name="T22" fmla="*/ 7 w 28"/>
                <a:gd name="T23" fmla="*/ 9 h 24"/>
                <a:gd name="T24" fmla="*/ 9 w 28"/>
                <a:gd name="T25" fmla="*/ 7 h 24"/>
                <a:gd name="T26" fmla="*/ 28 w 28"/>
                <a:gd name="T27" fmla="*/ 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8" y="23"/>
                  </a:lnTo>
                  <a:lnTo>
                    <a:pt x="26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28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Line 1247"/>
            <p:cNvSpPr>
              <a:spLocks noChangeShapeType="1"/>
            </p:cNvSpPr>
            <p:nvPr/>
          </p:nvSpPr>
          <p:spPr bwMode="auto">
            <a:xfrm rot="5400000">
              <a:off x="1206" y="363"/>
              <a:ext cx="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" name="Freeform 1248"/>
            <p:cNvSpPr>
              <a:spLocks/>
            </p:cNvSpPr>
            <p:nvPr/>
          </p:nvSpPr>
          <p:spPr bwMode="auto">
            <a:xfrm rot="5400000">
              <a:off x="1183" y="362"/>
              <a:ext cx="52" cy="18"/>
            </a:xfrm>
            <a:custGeom>
              <a:avLst/>
              <a:gdLst>
                <a:gd name="T0" fmla="*/ 52 w 52"/>
                <a:gd name="T1" fmla="*/ 2 h 18"/>
                <a:gd name="T2" fmla="*/ 52 w 52"/>
                <a:gd name="T3" fmla="*/ 14 h 18"/>
                <a:gd name="T4" fmla="*/ 51 w 52"/>
                <a:gd name="T5" fmla="*/ 16 h 18"/>
                <a:gd name="T6" fmla="*/ 49 w 52"/>
                <a:gd name="T7" fmla="*/ 18 h 18"/>
                <a:gd name="T8" fmla="*/ 3 w 52"/>
                <a:gd name="T9" fmla="*/ 18 h 18"/>
                <a:gd name="T10" fmla="*/ 2 w 52"/>
                <a:gd name="T11" fmla="*/ 16 h 18"/>
                <a:gd name="T12" fmla="*/ 3 w 52"/>
                <a:gd name="T13" fmla="*/ 15 h 18"/>
                <a:gd name="T14" fmla="*/ 0 w 52"/>
                <a:gd name="T15" fmla="*/ 12 h 18"/>
                <a:gd name="T16" fmla="*/ 0 w 52"/>
                <a:gd name="T17" fmla="*/ 9 h 18"/>
                <a:gd name="T18" fmla="*/ 1 w 52"/>
                <a:gd name="T19" fmla="*/ 8 h 18"/>
                <a:gd name="T20" fmla="*/ 3 w 52"/>
                <a:gd name="T21" fmla="*/ 7 h 18"/>
                <a:gd name="T22" fmla="*/ 32 w 52"/>
                <a:gd name="T23" fmla="*/ 7 h 18"/>
                <a:gd name="T24" fmla="*/ 33 w 52"/>
                <a:gd name="T25" fmla="*/ 5 h 18"/>
                <a:gd name="T26" fmla="*/ 35 w 52"/>
                <a:gd name="T27" fmla="*/ 4 h 18"/>
                <a:gd name="T28" fmla="*/ 37 w 52"/>
                <a:gd name="T29" fmla="*/ 2 h 18"/>
                <a:gd name="T30" fmla="*/ 39 w 52"/>
                <a:gd name="T31" fmla="*/ 3 h 18"/>
                <a:gd name="T32" fmla="*/ 46 w 52"/>
                <a:gd name="T33" fmla="*/ 3 h 18"/>
                <a:gd name="T34" fmla="*/ 49 w 52"/>
                <a:gd name="T35" fmla="*/ 0 h 18"/>
                <a:gd name="T36" fmla="*/ 52 w 52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18">
                  <a:moveTo>
                    <a:pt x="52" y="2"/>
                  </a:moveTo>
                  <a:lnTo>
                    <a:pt x="52" y="14"/>
                  </a:lnTo>
                  <a:lnTo>
                    <a:pt x="51" y="16"/>
                  </a:lnTo>
                  <a:lnTo>
                    <a:pt x="49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3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6" y="3"/>
                  </a:lnTo>
                  <a:lnTo>
                    <a:pt x="49" y="0"/>
                  </a:lnTo>
                  <a:lnTo>
                    <a:pt x="52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" name="Line 1249"/>
            <p:cNvSpPr>
              <a:spLocks noChangeShapeType="1"/>
            </p:cNvSpPr>
            <p:nvPr/>
          </p:nvSpPr>
          <p:spPr bwMode="auto">
            <a:xfrm rot="5400000">
              <a:off x="1189" y="363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Freeform 1250"/>
            <p:cNvSpPr>
              <a:spLocks/>
            </p:cNvSpPr>
            <p:nvPr/>
          </p:nvSpPr>
          <p:spPr bwMode="auto">
            <a:xfrm rot="5400000">
              <a:off x="1205" y="372"/>
              <a:ext cx="5" cy="14"/>
            </a:xfrm>
            <a:custGeom>
              <a:avLst/>
              <a:gdLst>
                <a:gd name="T0" fmla="*/ 5 w 5"/>
                <a:gd name="T1" fmla="*/ 0 h 14"/>
                <a:gd name="T2" fmla="*/ 5 w 5"/>
                <a:gd name="T3" fmla="*/ 8 h 14"/>
                <a:gd name="T4" fmla="*/ 4 w 5"/>
                <a:gd name="T5" fmla="*/ 10 h 14"/>
                <a:gd name="T6" fmla="*/ 1 w 5"/>
                <a:gd name="T7" fmla="*/ 11 h 14"/>
                <a:gd name="T8" fmla="*/ 0 w 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lnTo>
                    <a:pt x="5" y="8"/>
                  </a:lnTo>
                  <a:lnTo>
                    <a:pt x="4" y="10"/>
                  </a:lnTo>
                  <a:lnTo>
                    <a:pt x="1" y="11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Line 1251"/>
            <p:cNvSpPr>
              <a:spLocks noChangeShapeType="1"/>
            </p:cNvSpPr>
            <p:nvPr/>
          </p:nvSpPr>
          <p:spPr bwMode="auto">
            <a:xfrm rot="5400000">
              <a:off x="1191" y="378"/>
              <a:ext cx="0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7" name="Line 1252"/>
            <p:cNvSpPr>
              <a:spLocks noChangeShapeType="1"/>
            </p:cNvSpPr>
            <p:nvPr/>
          </p:nvSpPr>
          <p:spPr bwMode="auto">
            <a:xfrm rot="5400000">
              <a:off x="1191" y="372"/>
              <a:ext cx="0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Line 1253"/>
            <p:cNvSpPr>
              <a:spLocks noChangeShapeType="1"/>
            </p:cNvSpPr>
            <p:nvPr/>
          </p:nvSpPr>
          <p:spPr bwMode="auto">
            <a:xfrm rot="5400000">
              <a:off x="1191" y="346"/>
              <a:ext cx="0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9" name="Freeform 1254"/>
            <p:cNvSpPr>
              <a:spLocks/>
            </p:cNvSpPr>
            <p:nvPr/>
          </p:nvSpPr>
          <p:spPr bwMode="auto">
            <a:xfrm rot="5400000">
              <a:off x="1164" y="361"/>
              <a:ext cx="53" cy="7"/>
            </a:xfrm>
            <a:custGeom>
              <a:avLst/>
              <a:gdLst>
                <a:gd name="T0" fmla="*/ 0 w 53"/>
                <a:gd name="T1" fmla="*/ 2 h 7"/>
                <a:gd name="T2" fmla="*/ 2 w 53"/>
                <a:gd name="T3" fmla="*/ 0 h 7"/>
                <a:gd name="T4" fmla="*/ 52 w 53"/>
                <a:gd name="T5" fmla="*/ 0 h 7"/>
                <a:gd name="T6" fmla="*/ 53 w 53"/>
                <a:gd name="T7" fmla="*/ 1 h 7"/>
                <a:gd name="T8" fmla="*/ 51 w 53"/>
                <a:gd name="T9" fmla="*/ 7 h 7"/>
                <a:gd name="T10" fmla="*/ 2 w 53"/>
                <a:gd name="T11" fmla="*/ 7 h 7"/>
                <a:gd name="T12" fmla="*/ 0 w 53"/>
                <a:gd name="T13" fmla="*/ 6 h 7"/>
                <a:gd name="T14" fmla="*/ 0 w 53"/>
                <a:gd name="T15" fmla="*/ 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7">
                  <a:moveTo>
                    <a:pt x="0" y="2"/>
                  </a:moveTo>
                  <a:lnTo>
                    <a:pt x="2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1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" name="Line 1255"/>
            <p:cNvSpPr>
              <a:spLocks noChangeShapeType="1"/>
            </p:cNvSpPr>
            <p:nvPr/>
          </p:nvSpPr>
          <p:spPr bwMode="auto">
            <a:xfrm rot="5400000">
              <a:off x="1180" y="377"/>
              <a:ext cx="0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" name="Line 1256"/>
            <p:cNvSpPr>
              <a:spLocks noChangeShapeType="1"/>
            </p:cNvSpPr>
            <p:nvPr/>
          </p:nvSpPr>
          <p:spPr bwMode="auto">
            <a:xfrm rot="5400000">
              <a:off x="1164" y="362"/>
              <a:ext cx="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" name="Freeform 1257"/>
            <p:cNvSpPr>
              <a:spLocks/>
            </p:cNvSpPr>
            <p:nvPr/>
          </p:nvSpPr>
          <p:spPr bwMode="auto">
            <a:xfrm rot="5400000">
              <a:off x="1161" y="365"/>
              <a:ext cx="37" cy="8"/>
            </a:xfrm>
            <a:custGeom>
              <a:avLst/>
              <a:gdLst>
                <a:gd name="T0" fmla="*/ 0 w 37"/>
                <a:gd name="T1" fmla="*/ 1 h 8"/>
                <a:gd name="T2" fmla="*/ 1 w 37"/>
                <a:gd name="T3" fmla="*/ 0 h 8"/>
                <a:gd name="T4" fmla="*/ 36 w 37"/>
                <a:gd name="T5" fmla="*/ 0 h 8"/>
                <a:gd name="T6" fmla="*/ 37 w 37"/>
                <a:gd name="T7" fmla="*/ 2 h 8"/>
                <a:gd name="T8" fmla="*/ 36 w 3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8">
                  <a:moveTo>
                    <a:pt x="0" y="1"/>
                  </a:moveTo>
                  <a:lnTo>
                    <a:pt x="1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6" y="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" name="Arc 1258"/>
            <p:cNvSpPr>
              <a:spLocks/>
            </p:cNvSpPr>
            <p:nvPr/>
          </p:nvSpPr>
          <p:spPr bwMode="auto">
            <a:xfrm rot="5400000" flipH="1">
              <a:off x="1158" y="367"/>
              <a:ext cx="18" cy="19"/>
            </a:xfrm>
            <a:custGeom>
              <a:avLst/>
              <a:gdLst>
                <a:gd name="T0" fmla="*/ 0 w 32561"/>
                <a:gd name="T1" fmla="*/ 0 h 33833"/>
                <a:gd name="T2" fmla="*/ 0 w 32561"/>
                <a:gd name="T3" fmla="*/ 0 h 33833"/>
                <a:gd name="T4" fmla="*/ 0 w 32561"/>
                <a:gd name="T5" fmla="*/ 0 h 33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61" h="33833" fill="none" extrusionOk="0">
                  <a:moveTo>
                    <a:pt x="-1" y="2987"/>
                  </a:moveTo>
                  <a:cubicBezTo>
                    <a:pt x="3321" y="1031"/>
                    <a:pt x="7106" y="-1"/>
                    <a:pt x="10961" y="0"/>
                  </a:cubicBezTo>
                  <a:cubicBezTo>
                    <a:pt x="22890" y="0"/>
                    <a:pt x="32561" y="9670"/>
                    <a:pt x="32561" y="21600"/>
                  </a:cubicBezTo>
                  <a:cubicBezTo>
                    <a:pt x="32561" y="25967"/>
                    <a:pt x="31236" y="30233"/>
                    <a:pt x="28763" y="33833"/>
                  </a:cubicBezTo>
                </a:path>
                <a:path w="32561" h="33833" stroke="0" extrusionOk="0">
                  <a:moveTo>
                    <a:pt x="-1" y="2987"/>
                  </a:moveTo>
                  <a:cubicBezTo>
                    <a:pt x="3321" y="1031"/>
                    <a:pt x="7106" y="-1"/>
                    <a:pt x="10961" y="0"/>
                  </a:cubicBezTo>
                  <a:cubicBezTo>
                    <a:pt x="22890" y="0"/>
                    <a:pt x="32561" y="9670"/>
                    <a:pt x="32561" y="21600"/>
                  </a:cubicBezTo>
                  <a:cubicBezTo>
                    <a:pt x="32561" y="25967"/>
                    <a:pt x="31236" y="30233"/>
                    <a:pt x="28763" y="33833"/>
                  </a:cubicBezTo>
                  <a:lnTo>
                    <a:pt x="10961" y="21600"/>
                  </a:lnTo>
                  <a:lnTo>
                    <a:pt x="-1" y="298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Freeform 1259"/>
            <p:cNvSpPr>
              <a:spLocks/>
            </p:cNvSpPr>
            <p:nvPr/>
          </p:nvSpPr>
          <p:spPr bwMode="auto">
            <a:xfrm rot="5400000">
              <a:off x="1149" y="359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1 w 18"/>
                <a:gd name="T3" fmla="*/ 1 h 1"/>
                <a:gd name="T4" fmla="*/ 3 w 18"/>
                <a:gd name="T5" fmla="*/ 1 h 1"/>
                <a:gd name="T6" fmla="*/ 18 w 18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18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" name="Freeform 1260"/>
            <p:cNvSpPr>
              <a:spLocks/>
            </p:cNvSpPr>
            <p:nvPr/>
          </p:nvSpPr>
          <p:spPr bwMode="auto">
            <a:xfrm rot="5400000">
              <a:off x="1176" y="345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12 h 12"/>
                <a:gd name="T4" fmla="*/ 0 w 1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lnTo>
                    <a:pt x="0" y="1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Arc 1261"/>
            <p:cNvSpPr>
              <a:spLocks/>
            </p:cNvSpPr>
            <p:nvPr/>
          </p:nvSpPr>
          <p:spPr bwMode="auto">
            <a:xfrm rot="5400000">
              <a:off x="1160" y="343"/>
              <a:ext cx="9" cy="12"/>
            </a:xfrm>
            <a:custGeom>
              <a:avLst/>
              <a:gdLst>
                <a:gd name="T0" fmla="*/ 0 w 21600"/>
                <a:gd name="T1" fmla="*/ 0 h 29761"/>
                <a:gd name="T2" fmla="*/ 0 w 21600"/>
                <a:gd name="T3" fmla="*/ 0 h 29761"/>
                <a:gd name="T4" fmla="*/ 0 w 21600"/>
                <a:gd name="T5" fmla="*/ 0 h 297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761" fill="none" extrusionOk="0">
                  <a:moveTo>
                    <a:pt x="14031" y="-1"/>
                  </a:moveTo>
                  <a:cubicBezTo>
                    <a:pt x="18834" y="4103"/>
                    <a:pt x="21600" y="10104"/>
                    <a:pt x="21600" y="16422"/>
                  </a:cubicBezTo>
                  <a:cubicBezTo>
                    <a:pt x="21600" y="21259"/>
                    <a:pt x="19976" y="25956"/>
                    <a:pt x="16989" y="29761"/>
                  </a:cubicBezTo>
                </a:path>
                <a:path w="21600" h="29761" stroke="0" extrusionOk="0">
                  <a:moveTo>
                    <a:pt x="14031" y="-1"/>
                  </a:moveTo>
                  <a:cubicBezTo>
                    <a:pt x="18834" y="4103"/>
                    <a:pt x="21600" y="10104"/>
                    <a:pt x="21600" y="16422"/>
                  </a:cubicBezTo>
                  <a:cubicBezTo>
                    <a:pt x="21600" y="21259"/>
                    <a:pt x="19976" y="25956"/>
                    <a:pt x="16989" y="29761"/>
                  </a:cubicBezTo>
                  <a:lnTo>
                    <a:pt x="0" y="16422"/>
                  </a:lnTo>
                  <a:lnTo>
                    <a:pt x="14031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" name="Line 1262"/>
            <p:cNvSpPr>
              <a:spLocks noChangeShapeType="1"/>
            </p:cNvSpPr>
            <p:nvPr/>
          </p:nvSpPr>
          <p:spPr bwMode="auto">
            <a:xfrm rot="5400000">
              <a:off x="1229" y="318"/>
              <a:ext cx="0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" name="Freeform 1263"/>
            <p:cNvSpPr>
              <a:spLocks/>
            </p:cNvSpPr>
            <p:nvPr/>
          </p:nvSpPr>
          <p:spPr bwMode="auto">
            <a:xfrm rot="5400000">
              <a:off x="1207" y="319"/>
              <a:ext cx="15" cy="33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17 h 33"/>
                <a:gd name="T4" fmla="*/ 1 w 15"/>
                <a:gd name="T5" fmla="*/ 19 h 33"/>
                <a:gd name="T6" fmla="*/ 3 w 15"/>
                <a:gd name="T7" fmla="*/ 21 h 33"/>
                <a:gd name="T8" fmla="*/ 5 w 15"/>
                <a:gd name="T9" fmla="*/ 23 h 33"/>
                <a:gd name="T10" fmla="*/ 8 w 15"/>
                <a:gd name="T11" fmla="*/ 24 h 33"/>
                <a:gd name="T12" fmla="*/ 10 w 15"/>
                <a:gd name="T13" fmla="*/ 25 h 33"/>
                <a:gd name="T14" fmla="*/ 13 w 15"/>
                <a:gd name="T15" fmla="*/ 28 h 33"/>
                <a:gd name="T16" fmla="*/ 15 w 15"/>
                <a:gd name="T17" fmla="*/ 31 h 33"/>
                <a:gd name="T18" fmla="*/ 15 w 15"/>
                <a:gd name="T19" fmla="*/ 3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33">
                  <a:moveTo>
                    <a:pt x="0" y="0"/>
                  </a:moveTo>
                  <a:lnTo>
                    <a:pt x="0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8"/>
                  </a:lnTo>
                  <a:lnTo>
                    <a:pt x="15" y="31"/>
                  </a:lnTo>
                  <a:lnTo>
                    <a:pt x="15" y="3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" name="Line 1264"/>
            <p:cNvSpPr>
              <a:spLocks noChangeShapeType="1"/>
            </p:cNvSpPr>
            <p:nvPr/>
          </p:nvSpPr>
          <p:spPr bwMode="auto">
            <a:xfrm rot="5400000" flipH="1">
              <a:off x="1203" y="305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" name="Freeform 1265"/>
            <p:cNvSpPr>
              <a:spLocks/>
            </p:cNvSpPr>
            <p:nvPr/>
          </p:nvSpPr>
          <p:spPr bwMode="auto">
            <a:xfrm rot="5400000">
              <a:off x="1202" y="295"/>
              <a:ext cx="38" cy="10"/>
            </a:xfrm>
            <a:custGeom>
              <a:avLst/>
              <a:gdLst>
                <a:gd name="T0" fmla="*/ 1 w 38"/>
                <a:gd name="T1" fmla="*/ 0 h 10"/>
                <a:gd name="T2" fmla="*/ 0 w 38"/>
                <a:gd name="T3" fmla="*/ 2 h 10"/>
                <a:gd name="T4" fmla="*/ 1 w 38"/>
                <a:gd name="T5" fmla="*/ 4 h 10"/>
                <a:gd name="T6" fmla="*/ 2 w 38"/>
                <a:gd name="T7" fmla="*/ 6 h 10"/>
                <a:gd name="T8" fmla="*/ 2 w 38"/>
                <a:gd name="T9" fmla="*/ 9 h 10"/>
                <a:gd name="T10" fmla="*/ 3 w 38"/>
                <a:gd name="T11" fmla="*/ 10 h 10"/>
                <a:gd name="T12" fmla="*/ 38 w 38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8" y="1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1" name="Freeform 1266"/>
            <p:cNvSpPr>
              <a:spLocks/>
            </p:cNvSpPr>
            <p:nvPr/>
          </p:nvSpPr>
          <p:spPr bwMode="auto">
            <a:xfrm rot="5400000">
              <a:off x="1198" y="315"/>
              <a:ext cx="28" cy="27"/>
            </a:xfrm>
            <a:custGeom>
              <a:avLst/>
              <a:gdLst>
                <a:gd name="T0" fmla="*/ 0 w 28"/>
                <a:gd name="T1" fmla="*/ 0 h 27"/>
                <a:gd name="T2" fmla="*/ 1 w 28"/>
                <a:gd name="T3" fmla="*/ 3 h 27"/>
                <a:gd name="T4" fmla="*/ 3 w 28"/>
                <a:gd name="T5" fmla="*/ 5 h 27"/>
                <a:gd name="T6" fmla="*/ 4 w 28"/>
                <a:gd name="T7" fmla="*/ 6 h 27"/>
                <a:gd name="T8" fmla="*/ 4 w 28"/>
                <a:gd name="T9" fmla="*/ 10 h 27"/>
                <a:gd name="T10" fmla="*/ 6 w 28"/>
                <a:gd name="T11" fmla="*/ 11 h 27"/>
                <a:gd name="T12" fmla="*/ 8 w 28"/>
                <a:gd name="T13" fmla="*/ 12 h 27"/>
                <a:gd name="T14" fmla="*/ 10 w 28"/>
                <a:gd name="T15" fmla="*/ 14 h 27"/>
                <a:gd name="T16" fmla="*/ 10 w 28"/>
                <a:gd name="T17" fmla="*/ 16 h 27"/>
                <a:gd name="T18" fmla="*/ 12 w 28"/>
                <a:gd name="T19" fmla="*/ 19 h 27"/>
                <a:gd name="T20" fmla="*/ 15 w 28"/>
                <a:gd name="T21" fmla="*/ 21 h 27"/>
                <a:gd name="T22" fmla="*/ 17 w 28"/>
                <a:gd name="T23" fmla="*/ 23 h 27"/>
                <a:gd name="T24" fmla="*/ 20 w 28"/>
                <a:gd name="T25" fmla="*/ 24 h 27"/>
                <a:gd name="T26" fmla="*/ 22 w 28"/>
                <a:gd name="T27" fmla="*/ 25 h 27"/>
                <a:gd name="T28" fmla="*/ 23 w 28"/>
                <a:gd name="T29" fmla="*/ 27 h 27"/>
                <a:gd name="T30" fmla="*/ 28 w 28"/>
                <a:gd name="T31" fmla="*/ 2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20" y="24"/>
                  </a:lnTo>
                  <a:lnTo>
                    <a:pt x="22" y="25"/>
                  </a:lnTo>
                  <a:lnTo>
                    <a:pt x="23" y="27"/>
                  </a:lnTo>
                  <a:lnTo>
                    <a:pt x="28" y="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2" name="Line 1267"/>
            <p:cNvSpPr>
              <a:spLocks noChangeShapeType="1"/>
            </p:cNvSpPr>
            <p:nvPr/>
          </p:nvSpPr>
          <p:spPr bwMode="auto">
            <a:xfrm rot="5400000">
              <a:off x="1186" y="295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3" name="Freeform 1268"/>
            <p:cNvSpPr>
              <a:spLocks/>
            </p:cNvSpPr>
            <p:nvPr/>
          </p:nvSpPr>
          <p:spPr bwMode="auto">
            <a:xfrm rot="5400000">
              <a:off x="1179" y="288"/>
              <a:ext cx="39" cy="24"/>
            </a:xfrm>
            <a:custGeom>
              <a:avLst/>
              <a:gdLst>
                <a:gd name="T0" fmla="*/ 24 w 39"/>
                <a:gd name="T1" fmla="*/ 24 h 24"/>
                <a:gd name="T2" fmla="*/ 11 w 39"/>
                <a:gd name="T3" fmla="*/ 24 h 24"/>
                <a:gd name="T4" fmla="*/ 9 w 39"/>
                <a:gd name="T5" fmla="*/ 22 h 24"/>
                <a:gd name="T6" fmla="*/ 6 w 39"/>
                <a:gd name="T7" fmla="*/ 21 h 24"/>
                <a:gd name="T8" fmla="*/ 4 w 39"/>
                <a:gd name="T9" fmla="*/ 21 h 24"/>
                <a:gd name="T10" fmla="*/ 3 w 39"/>
                <a:gd name="T11" fmla="*/ 19 h 24"/>
                <a:gd name="T12" fmla="*/ 3 w 39"/>
                <a:gd name="T13" fmla="*/ 6 h 24"/>
                <a:gd name="T14" fmla="*/ 0 w 39"/>
                <a:gd name="T15" fmla="*/ 2 h 24"/>
                <a:gd name="T16" fmla="*/ 1 w 39"/>
                <a:gd name="T17" fmla="*/ 0 h 24"/>
                <a:gd name="T18" fmla="*/ 38 w 39"/>
                <a:gd name="T19" fmla="*/ 0 h 24"/>
                <a:gd name="T20" fmla="*/ 39 w 39"/>
                <a:gd name="T21" fmla="*/ 1 h 24"/>
                <a:gd name="T22" fmla="*/ 39 w 39"/>
                <a:gd name="T23" fmla="*/ 9 h 24"/>
                <a:gd name="T24" fmla="*/ 38 w 39"/>
                <a:gd name="T25" fmla="*/ 10 h 24"/>
                <a:gd name="T26" fmla="*/ 29 w 39"/>
                <a:gd name="T27" fmla="*/ 10 h 24"/>
                <a:gd name="T28" fmla="*/ 26 w 39"/>
                <a:gd name="T29" fmla="*/ 11 h 24"/>
                <a:gd name="T30" fmla="*/ 25 w 39"/>
                <a:gd name="T31" fmla="*/ 14 h 24"/>
                <a:gd name="T32" fmla="*/ 25 w 39"/>
                <a:gd name="T33" fmla="*/ 23 h 24"/>
                <a:gd name="T34" fmla="*/ 24 w 39"/>
                <a:gd name="T35" fmla="*/ 2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24">
                  <a:moveTo>
                    <a:pt x="24" y="24"/>
                  </a:moveTo>
                  <a:lnTo>
                    <a:pt x="11" y="24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9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25" y="14"/>
                  </a:lnTo>
                  <a:lnTo>
                    <a:pt x="25" y="23"/>
                  </a:lnTo>
                  <a:lnTo>
                    <a:pt x="24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4" name="Line 1269"/>
            <p:cNvSpPr>
              <a:spLocks noChangeShapeType="1"/>
            </p:cNvSpPr>
            <p:nvPr/>
          </p:nvSpPr>
          <p:spPr bwMode="auto">
            <a:xfrm rot="5400000">
              <a:off x="1206" y="309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" name="Freeform 1270"/>
            <p:cNvSpPr>
              <a:spLocks/>
            </p:cNvSpPr>
            <p:nvPr/>
          </p:nvSpPr>
          <p:spPr bwMode="auto">
            <a:xfrm rot="5400000">
              <a:off x="1174" y="318"/>
              <a:ext cx="23" cy="34"/>
            </a:xfrm>
            <a:custGeom>
              <a:avLst/>
              <a:gdLst>
                <a:gd name="T0" fmla="*/ 22 w 23"/>
                <a:gd name="T1" fmla="*/ 28 h 34"/>
                <a:gd name="T2" fmla="*/ 17 w 23"/>
                <a:gd name="T3" fmla="*/ 28 h 34"/>
                <a:gd name="T4" fmla="*/ 15 w 23"/>
                <a:gd name="T5" fmla="*/ 28 h 34"/>
                <a:gd name="T6" fmla="*/ 13 w 23"/>
                <a:gd name="T7" fmla="*/ 29 h 34"/>
                <a:gd name="T8" fmla="*/ 11 w 23"/>
                <a:gd name="T9" fmla="*/ 31 h 34"/>
                <a:gd name="T10" fmla="*/ 10 w 23"/>
                <a:gd name="T11" fmla="*/ 33 h 34"/>
                <a:gd name="T12" fmla="*/ 9 w 23"/>
                <a:gd name="T13" fmla="*/ 34 h 34"/>
                <a:gd name="T14" fmla="*/ 1 w 23"/>
                <a:gd name="T15" fmla="*/ 34 h 34"/>
                <a:gd name="T16" fmla="*/ 0 w 23"/>
                <a:gd name="T17" fmla="*/ 32 h 34"/>
                <a:gd name="T18" fmla="*/ 0 w 23"/>
                <a:gd name="T19" fmla="*/ 2 h 34"/>
                <a:gd name="T20" fmla="*/ 2 w 23"/>
                <a:gd name="T21" fmla="*/ 0 h 34"/>
                <a:gd name="T22" fmla="*/ 4 w 23"/>
                <a:gd name="T23" fmla="*/ 1 h 34"/>
                <a:gd name="T24" fmla="*/ 7 w 23"/>
                <a:gd name="T25" fmla="*/ 4 h 34"/>
                <a:gd name="T26" fmla="*/ 10 w 23"/>
                <a:gd name="T27" fmla="*/ 5 h 34"/>
                <a:gd name="T28" fmla="*/ 11 w 23"/>
                <a:gd name="T29" fmla="*/ 7 h 34"/>
                <a:gd name="T30" fmla="*/ 11 w 23"/>
                <a:gd name="T31" fmla="*/ 15 h 34"/>
                <a:gd name="T32" fmla="*/ 13 w 23"/>
                <a:gd name="T33" fmla="*/ 18 h 34"/>
                <a:gd name="T34" fmla="*/ 15 w 23"/>
                <a:gd name="T35" fmla="*/ 19 h 34"/>
                <a:gd name="T36" fmla="*/ 22 w 23"/>
                <a:gd name="T37" fmla="*/ 19 h 34"/>
                <a:gd name="T38" fmla="*/ 23 w 23"/>
                <a:gd name="T39" fmla="*/ 21 h 34"/>
                <a:gd name="T40" fmla="*/ 23 w 23"/>
                <a:gd name="T41" fmla="*/ 26 h 34"/>
                <a:gd name="T42" fmla="*/ 22 w 23"/>
                <a:gd name="T43" fmla="*/ 28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34">
                  <a:moveTo>
                    <a:pt x="22" y="28"/>
                  </a:moveTo>
                  <a:lnTo>
                    <a:pt x="17" y="28"/>
                  </a:lnTo>
                  <a:lnTo>
                    <a:pt x="15" y="28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15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22" y="19"/>
                  </a:lnTo>
                  <a:lnTo>
                    <a:pt x="23" y="21"/>
                  </a:lnTo>
                  <a:lnTo>
                    <a:pt x="23" y="26"/>
                  </a:lnTo>
                  <a:lnTo>
                    <a:pt x="22" y="28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" name="AutoShape 1271"/>
            <p:cNvSpPr>
              <a:spLocks noChangeArrowheads="1"/>
            </p:cNvSpPr>
            <p:nvPr/>
          </p:nvSpPr>
          <p:spPr bwMode="auto">
            <a:xfrm rot="5400000">
              <a:off x="1173" y="312"/>
              <a:ext cx="8" cy="6"/>
            </a:xfrm>
            <a:prstGeom prst="roundRect">
              <a:avLst>
                <a:gd name="adj" fmla="val 375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17" name="Line 1272"/>
            <p:cNvSpPr>
              <a:spLocks noChangeShapeType="1"/>
            </p:cNvSpPr>
            <p:nvPr/>
          </p:nvSpPr>
          <p:spPr bwMode="auto">
            <a:xfrm rot="5400000" flipH="1">
              <a:off x="1178" y="312"/>
              <a:ext cx="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Freeform 1273"/>
            <p:cNvSpPr>
              <a:spLocks/>
            </p:cNvSpPr>
            <p:nvPr/>
          </p:nvSpPr>
          <p:spPr bwMode="auto">
            <a:xfrm rot="5400000">
              <a:off x="1162" y="313"/>
              <a:ext cx="11" cy="1"/>
            </a:xfrm>
            <a:custGeom>
              <a:avLst/>
              <a:gdLst>
                <a:gd name="T0" fmla="*/ 11 w 11"/>
                <a:gd name="T1" fmla="*/ 0 h 1"/>
                <a:gd name="T2" fmla="*/ 1 w 11"/>
                <a:gd name="T3" fmla="*/ 0 h 1"/>
                <a:gd name="T4" fmla="*/ 0 w 11"/>
                <a:gd name="T5" fmla="*/ 1 h 1"/>
                <a:gd name="T6" fmla="*/ 0 w 1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9" name="Arc 1274"/>
            <p:cNvSpPr>
              <a:spLocks/>
            </p:cNvSpPr>
            <p:nvPr/>
          </p:nvSpPr>
          <p:spPr bwMode="auto">
            <a:xfrm rot="5400000" flipV="1">
              <a:off x="1150" y="333"/>
              <a:ext cx="15" cy="10"/>
            </a:xfrm>
            <a:custGeom>
              <a:avLst/>
              <a:gdLst>
                <a:gd name="T0" fmla="*/ 0 w 28193"/>
                <a:gd name="T1" fmla="*/ 0 h 21811"/>
                <a:gd name="T2" fmla="*/ 0 w 28193"/>
                <a:gd name="T3" fmla="*/ 0 h 21811"/>
                <a:gd name="T4" fmla="*/ 0 w 28193"/>
                <a:gd name="T5" fmla="*/ 0 h 218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193" h="21811" fill="none" extrusionOk="0">
                  <a:moveTo>
                    <a:pt x="1" y="21810"/>
                  </a:moveTo>
                  <a:cubicBezTo>
                    <a:pt x="0" y="21740"/>
                    <a:pt x="0" y="216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37" y="-1"/>
                    <a:pt x="26062" y="347"/>
                    <a:pt x="28193" y="1030"/>
                  </a:cubicBezTo>
                </a:path>
                <a:path w="28193" h="21811" stroke="0" extrusionOk="0">
                  <a:moveTo>
                    <a:pt x="1" y="21810"/>
                  </a:moveTo>
                  <a:cubicBezTo>
                    <a:pt x="0" y="21740"/>
                    <a:pt x="0" y="2167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37" y="-1"/>
                    <a:pt x="26062" y="347"/>
                    <a:pt x="28193" y="1030"/>
                  </a:cubicBezTo>
                  <a:lnTo>
                    <a:pt x="21600" y="21600"/>
                  </a:lnTo>
                  <a:lnTo>
                    <a:pt x="1" y="2181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" name="Freeform 1275"/>
            <p:cNvSpPr>
              <a:spLocks/>
            </p:cNvSpPr>
            <p:nvPr/>
          </p:nvSpPr>
          <p:spPr bwMode="auto">
            <a:xfrm rot="5400000">
              <a:off x="1118" y="338"/>
              <a:ext cx="59" cy="32"/>
            </a:xfrm>
            <a:custGeom>
              <a:avLst/>
              <a:gdLst>
                <a:gd name="T0" fmla="*/ 21 w 59"/>
                <a:gd name="T1" fmla="*/ 11 h 32"/>
                <a:gd name="T2" fmla="*/ 24 w 59"/>
                <a:gd name="T3" fmla="*/ 10 h 32"/>
                <a:gd name="T4" fmla="*/ 58 w 59"/>
                <a:gd name="T5" fmla="*/ 10 h 32"/>
                <a:gd name="T6" fmla="*/ 59 w 59"/>
                <a:gd name="T7" fmla="*/ 12 h 32"/>
                <a:gd name="T8" fmla="*/ 59 w 59"/>
                <a:gd name="T9" fmla="*/ 29 h 32"/>
                <a:gd name="T10" fmla="*/ 59 w 59"/>
                <a:gd name="T11" fmla="*/ 31 h 32"/>
                <a:gd name="T12" fmla="*/ 57 w 59"/>
                <a:gd name="T13" fmla="*/ 32 h 32"/>
                <a:gd name="T14" fmla="*/ 49 w 59"/>
                <a:gd name="T15" fmla="*/ 25 h 32"/>
                <a:gd name="T16" fmla="*/ 47 w 59"/>
                <a:gd name="T17" fmla="*/ 24 h 32"/>
                <a:gd name="T18" fmla="*/ 44 w 59"/>
                <a:gd name="T19" fmla="*/ 23 h 32"/>
                <a:gd name="T20" fmla="*/ 41 w 59"/>
                <a:gd name="T21" fmla="*/ 22 h 32"/>
                <a:gd name="T22" fmla="*/ 38 w 59"/>
                <a:gd name="T23" fmla="*/ 22 h 32"/>
                <a:gd name="T24" fmla="*/ 36 w 59"/>
                <a:gd name="T25" fmla="*/ 21 h 32"/>
                <a:gd name="T26" fmla="*/ 35 w 59"/>
                <a:gd name="T27" fmla="*/ 20 h 32"/>
                <a:gd name="T28" fmla="*/ 34 w 59"/>
                <a:gd name="T29" fmla="*/ 18 h 32"/>
                <a:gd name="T30" fmla="*/ 33 w 59"/>
                <a:gd name="T31" fmla="*/ 17 h 32"/>
                <a:gd name="T32" fmla="*/ 31 w 59"/>
                <a:gd name="T33" fmla="*/ 16 h 32"/>
                <a:gd name="T34" fmla="*/ 1 w 59"/>
                <a:gd name="T35" fmla="*/ 16 h 32"/>
                <a:gd name="T36" fmla="*/ 0 w 59"/>
                <a:gd name="T37" fmla="*/ 14 h 32"/>
                <a:gd name="T38" fmla="*/ 0 w 59"/>
                <a:gd name="T39" fmla="*/ 12 h 32"/>
                <a:gd name="T40" fmla="*/ 1 w 59"/>
                <a:gd name="T41" fmla="*/ 9 h 32"/>
                <a:gd name="T42" fmla="*/ 1 w 59"/>
                <a:gd name="T43" fmla="*/ 6 h 32"/>
                <a:gd name="T44" fmla="*/ 0 w 59"/>
                <a:gd name="T45" fmla="*/ 4 h 32"/>
                <a:gd name="T46" fmla="*/ 0 w 59"/>
                <a:gd name="T47" fmla="*/ 2 h 32"/>
                <a:gd name="T48" fmla="*/ 0 w 59"/>
                <a:gd name="T49" fmla="*/ 1 h 32"/>
                <a:gd name="T50" fmla="*/ 1 w 59"/>
                <a:gd name="T51" fmla="*/ 0 h 32"/>
                <a:gd name="T52" fmla="*/ 5 w 59"/>
                <a:gd name="T53" fmla="*/ 0 h 32"/>
                <a:gd name="T54" fmla="*/ 6 w 59"/>
                <a:gd name="T55" fmla="*/ 1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9" h="32">
                  <a:moveTo>
                    <a:pt x="21" y="11"/>
                  </a:moveTo>
                  <a:lnTo>
                    <a:pt x="24" y="10"/>
                  </a:lnTo>
                  <a:lnTo>
                    <a:pt x="58" y="10"/>
                  </a:lnTo>
                  <a:lnTo>
                    <a:pt x="59" y="12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57" y="32"/>
                  </a:lnTo>
                  <a:lnTo>
                    <a:pt x="49" y="25"/>
                  </a:lnTo>
                  <a:lnTo>
                    <a:pt x="47" y="24"/>
                  </a:lnTo>
                  <a:lnTo>
                    <a:pt x="44" y="23"/>
                  </a:lnTo>
                  <a:lnTo>
                    <a:pt x="41" y="22"/>
                  </a:lnTo>
                  <a:lnTo>
                    <a:pt x="38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4" y="18"/>
                  </a:lnTo>
                  <a:lnTo>
                    <a:pt x="33" y="17"/>
                  </a:lnTo>
                  <a:lnTo>
                    <a:pt x="3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1" name="Line 1276"/>
            <p:cNvSpPr>
              <a:spLocks noChangeShapeType="1"/>
            </p:cNvSpPr>
            <p:nvPr/>
          </p:nvSpPr>
          <p:spPr bwMode="auto">
            <a:xfrm rot="5400000">
              <a:off x="1113" y="320"/>
              <a:ext cx="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2" name="Line 1277"/>
            <p:cNvSpPr>
              <a:spLocks noChangeShapeType="1"/>
            </p:cNvSpPr>
            <p:nvPr/>
          </p:nvSpPr>
          <p:spPr bwMode="auto">
            <a:xfrm rot="5400000">
              <a:off x="1131" y="332"/>
              <a:ext cx="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" name="Line 1278"/>
            <p:cNvSpPr>
              <a:spLocks noChangeShapeType="1"/>
            </p:cNvSpPr>
            <p:nvPr/>
          </p:nvSpPr>
          <p:spPr bwMode="auto">
            <a:xfrm rot="5400000">
              <a:off x="1133" y="314"/>
              <a:ext cx="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4" name="Line 1279"/>
            <p:cNvSpPr>
              <a:spLocks noChangeShapeType="1"/>
            </p:cNvSpPr>
            <p:nvPr/>
          </p:nvSpPr>
          <p:spPr bwMode="auto">
            <a:xfrm rot="5400000">
              <a:off x="1151" y="317"/>
              <a:ext cx="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" name="Freeform 1280"/>
            <p:cNvSpPr>
              <a:spLocks/>
            </p:cNvSpPr>
            <p:nvPr/>
          </p:nvSpPr>
          <p:spPr bwMode="auto">
            <a:xfrm rot="5400000">
              <a:off x="1151" y="274"/>
              <a:ext cx="28" cy="64"/>
            </a:xfrm>
            <a:custGeom>
              <a:avLst/>
              <a:gdLst>
                <a:gd name="T0" fmla="*/ 17 w 28"/>
                <a:gd name="T1" fmla="*/ 3 h 64"/>
                <a:gd name="T2" fmla="*/ 18 w 28"/>
                <a:gd name="T3" fmla="*/ 1 h 64"/>
                <a:gd name="T4" fmla="*/ 19 w 28"/>
                <a:gd name="T5" fmla="*/ 0 h 64"/>
                <a:gd name="T6" fmla="*/ 26 w 28"/>
                <a:gd name="T7" fmla="*/ 0 h 64"/>
                <a:gd name="T8" fmla="*/ 27 w 28"/>
                <a:gd name="T9" fmla="*/ 1 h 64"/>
                <a:gd name="T10" fmla="*/ 28 w 28"/>
                <a:gd name="T11" fmla="*/ 3 h 64"/>
                <a:gd name="T12" fmla="*/ 28 w 28"/>
                <a:gd name="T13" fmla="*/ 62 h 64"/>
                <a:gd name="T14" fmla="*/ 27 w 28"/>
                <a:gd name="T15" fmla="*/ 64 h 64"/>
                <a:gd name="T16" fmla="*/ 10 w 28"/>
                <a:gd name="T17" fmla="*/ 64 h 64"/>
                <a:gd name="T18" fmla="*/ 9 w 28"/>
                <a:gd name="T19" fmla="*/ 62 h 64"/>
                <a:gd name="T20" fmla="*/ 8 w 28"/>
                <a:gd name="T21" fmla="*/ 59 h 64"/>
                <a:gd name="T22" fmla="*/ 7 w 28"/>
                <a:gd name="T23" fmla="*/ 57 h 64"/>
                <a:gd name="T24" fmla="*/ 5 w 28"/>
                <a:gd name="T25" fmla="*/ 55 h 64"/>
                <a:gd name="T26" fmla="*/ 4 w 28"/>
                <a:gd name="T27" fmla="*/ 54 h 64"/>
                <a:gd name="T28" fmla="*/ 2 w 28"/>
                <a:gd name="T29" fmla="*/ 53 h 64"/>
                <a:gd name="T30" fmla="*/ 0 w 28"/>
                <a:gd name="T31" fmla="*/ 51 h 64"/>
                <a:gd name="T32" fmla="*/ 1 w 28"/>
                <a:gd name="T33" fmla="*/ 49 h 64"/>
                <a:gd name="T34" fmla="*/ 4 w 28"/>
                <a:gd name="T35" fmla="*/ 48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" h="64">
                  <a:moveTo>
                    <a:pt x="17" y="3"/>
                  </a:moveTo>
                  <a:lnTo>
                    <a:pt x="18" y="1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8" y="62"/>
                  </a:lnTo>
                  <a:lnTo>
                    <a:pt x="27" y="64"/>
                  </a:lnTo>
                  <a:lnTo>
                    <a:pt x="10" y="64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4" y="4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" name="Arc 1281"/>
            <p:cNvSpPr>
              <a:spLocks/>
            </p:cNvSpPr>
            <p:nvPr/>
          </p:nvSpPr>
          <p:spPr bwMode="auto">
            <a:xfrm rot="5400000">
              <a:off x="1147" y="296"/>
              <a:ext cx="19" cy="20"/>
            </a:xfrm>
            <a:custGeom>
              <a:avLst/>
              <a:gdLst>
                <a:gd name="T0" fmla="*/ 0 w 35337"/>
                <a:gd name="T1" fmla="*/ 0 h 41785"/>
                <a:gd name="T2" fmla="*/ 0 w 35337"/>
                <a:gd name="T3" fmla="*/ 0 h 41785"/>
                <a:gd name="T4" fmla="*/ 0 w 35337"/>
                <a:gd name="T5" fmla="*/ 0 h 417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337" h="41785" fill="none" extrusionOk="0">
                  <a:moveTo>
                    <a:pt x="21426" y="-1"/>
                  </a:moveTo>
                  <a:cubicBezTo>
                    <a:pt x="29801" y="3190"/>
                    <a:pt x="35337" y="11222"/>
                    <a:pt x="35337" y="20185"/>
                  </a:cubicBezTo>
                  <a:cubicBezTo>
                    <a:pt x="35337" y="32114"/>
                    <a:pt x="25666" y="41785"/>
                    <a:pt x="13737" y="41785"/>
                  </a:cubicBezTo>
                  <a:cubicBezTo>
                    <a:pt x="8724" y="41785"/>
                    <a:pt x="3868" y="40041"/>
                    <a:pt x="0" y="36853"/>
                  </a:cubicBezTo>
                </a:path>
                <a:path w="35337" h="41785" stroke="0" extrusionOk="0">
                  <a:moveTo>
                    <a:pt x="21426" y="-1"/>
                  </a:moveTo>
                  <a:cubicBezTo>
                    <a:pt x="29801" y="3190"/>
                    <a:pt x="35337" y="11222"/>
                    <a:pt x="35337" y="20185"/>
                  </a:cubicBezTo>
                  <a:cubicBezTo>
                    <a:pt x="35337" y="32114"/>
                    <a:pt x="25666" y="41785"/>
                    <a:pt x="13737" y="41785"/>
                  </a:cubicBezTo>
                  <a:cubicBezTo>
                    <a:pt x="8724" y="41785"/>
                    <a:pt x="3868" y="40041"/>
                    <a:pt x="0" y="36853"/>
                  </a:cubicBezTo>
                  <a:lnTo>
                    <a:pt x="13737" y="20185"/>
                  </a:lnTo>
                  <a:lnTo>
                    <a:pt x="21426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" name="Freeform 1282"/>
            <p:cNvSpPr>
              <a:spLocks/>
            </p:cNvSpPr>
            <p:nvPr/>
          </p:nvSpPr>
          <p:spPr bwMode="auto">
            <a:xfrm rot="5400000">
              <a:off x="1094" y="323"/>
              <a:ext cx="28" cy="1"/>
            </a:xfrm>
            <a:custGeom>
              <a:avLst/>
              <a:gdLst>
                <a:gd name="T0" fmla="*/ 0 w 28"/>
                <a:gd name="T1" fmla="*/ 0 h 1"/>
                <a:gd name="T2" fmla="*/ 28 w 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lnTo>
                    <a:pt x="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8" name="Line 1283"/>
            <p:cNvSpPr>
              <a:spLocks noChangeShapeType="1"/>
            </p:cNvSpPr>
            <p:nvPr/>
          </p:nvSpPr>
          <p:spPr bwMode="auto">
            <a:xfrm rot="5400000">
              <a:off x="1115" y="322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" name="Freeform 1284"/>
            <p:cNvSpPr>
              <a:spLocks/>
            </p:cNvSpPr>
            <p:nvPr/>
          </p:nvSpPr>
          <p:spPr bwMode="auto">
            <a:xfrm rot="5400000">
              <a:off x="1149" y="33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2 h 5"/>
                <a:gd name="T4" fmla="*/ 1 w 1"/>
                <a:gd name="T5" fmla="*/ 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2"/>
                  </a:lnTo>
                  <a:lnTo>
                    <a:pt x="1" y="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0" name="Freeform 1285"/>
            <p:cNvSpPr>
              <a:spLocks/>
            </p:cNvSpPr>
            <p:nvPr/>
          </p:nvSpPr>
          <p:spPr bwMode="auto">
            <a:xfrm rot="5400000">
              <a:off x="1135" y="337"/>
              <a:ext cx="5" cy="10"/>
            </a:xfrm>
            <a:custGeom>
              <a:avLst/>
              <a:gdLst>
                <a:gd name="T0" fmla="*/ 5 w 5"/>
                <a:gd name="T1" fmla="*/ 0 h 10"/>
                <a:gd name="T2" fmla="*/ 3 w 5"/>
                <a:gd name="T3" fmla="*/ 1 h 10"/>
                <a:gd name="T4" fmla="*/ 3 w 5"/>
                <a:gd name="T5" fmla="*/ 3 h 10"/>
                <a:gd name="T6" fmla="*/ 2 w 5"/>
                <a:gd name="T7" fmla="*/ 4 h 10"/>
                <a:gd name="T8" fmla="*/ 0 w 5"/>
                <a:gd name="T9" fmla="*/ 5 h 10"/>
                <a:gd name="T10" fmla="*/ 0 w 5"/>
                <a:gd name="T11" fmla="*/ 9 h 10"/>
                <a:gd name="T12" fmla="*/ 1 w 5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1" name="Line 1286"/>
            <p:cNvSpPr>
              <a:spLocks noChangeShapeType="1"/>
            </p:cNvSpPr>
            <p:nvPr/>
          </p:nvSpPr>
          <p:spPr bwMode="auto">
            <a:xfrm rot="5400000">
              <a:off x="1126" y="337"/>
              <a:ext cx="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" name="Freeform 1287"/>
            <p:cNvSpPr>
              <a:spLocks/>
            </p:cNvSpPr>
            <p:nvPr/>
          </p:nvSpPr>
          <p:spPr bwMode="auto">
            <a:xfrm rot="5400000">
              <a:off x="1119" y="339"/>
              <a:ext cx="7" cy="2"/>
            </a:xfrm>
            <a:custGeom>
              <a:avLst/>
              <a:gdLst>
                <a:gd name="T0" fmla="*/ 0 w 7"/>
                <a:gd name="T1" fmla="*/ 0 h 2"/>
                <a:gd name="T2" fmla="*/ 4 w 7"/>
                <a:gd name="T3" fmla="*/ 0 h 2"/>
                <a:gd name="T4" fmla="*/ 7 w 7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4" y="0"/>
                  </a:lnTo>
                  <a:lnTo>
                    <a:pt x="7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3" name="Freeform 1288"/>
            <p:cNvSpPr>
              <a:spLocks/>
            </p:cNvSpPr>
            <p:nvPr/>
          </p:nvSpPr>
          <p:spPr bwMode="auto">
            <a:xfrm rot="5400000">
              <a:off x="1115" y="342"/>
              <a:ext cx="28" cy="15"/>
            </a:xfrm>
            <a:custGeom>
              <a:avLst/>
              <a:gdLst>
                <a:gd name="T0" fmla="*/ 28 w 28"/>
                <a:gd name="T1" fmla="*/ 0 h 15"/>
                <a:gd name="T2" fmla="*/ 25 w 28"/>
                <a:gd name="T3" fmla="*/ 0 h 15"/>
                <a:gd name="T4" fmla="*/ 22 w 28"/>
                <a:gd name="T5" fmla="*/ 0 h 15"/>
                <a:gd name="T6" fmla="*/ 19 w 28"/>
                <a:gd name="T7" fmla="*/ 1 h 15"/>
                <a:gd name="T8" fmla="*/ 17 w 28"/>
                <a:gd name="T9" fmla="*/ 3 h 15"/>
                <a:gd name="T10" fmla="*/ 15 w 28"/>
                <a:gd name="T11" fmla="*/ 5 h 15"/>
                <a:gd name="T12" fmla="*/ 12 w 28"/>
                <a:gd name="T13" fmla="*/ 7 h 15"/>
                <a:gd name="T14" fmla="*/ 11 w 28"/>
                <a:gd name="T15" fmla="*/ 8 h 15"/>
                <a:gd name="T16" fmla="*/ 2 w 28"/>
                <a:gd name="T17" fmla="*/ 8 h 15"/>
                <a:gd name="T18" fmla="*/ 0 w 28"/>
                <a:gd name="T19" fmla="*/ 9 h 15"/>
                <a:gd name="T20" fmla="*/ 0 w 28"/>
                <a:gd name="T21" fmla="*/ 14 h 15"/>
                <a:gd name="T22" fmla="*/ 1 w 28"/>
                <a:gd name="T23" fmla="*/ 15 h 15"/>
                <a:gd name="T24" fmla="*/ 11 w 28"/>
                <a:gd name="T25" fmla="*/ 15 h 15"/>
                <a:gd name="T26" fmla="*/ 13 w 28"/>
                <a:gd name="T27" fmla="*/ 14 h 15"/>
                <a:gd name="T28" fmla="*/ 15 w 28"/>
                <a:gd name="T29" fmla="*/ 13 h 15"/>
                <a:gd name="T30" fmla="*/ 17 w 28"/>
                <a:gd name="T31" fmla="*/ 11 h 15"/>
                <a:gd name="T32" fmla="*/ 20 w 28"/>
                <a:gd name="T33" fmla="*/ 8 h 15"/>
                <a:gd name="T34" fmla="*/ 23 w 28"/>
                <a:gd name="T35" fmla="*/ 7 h 15"/>
                <a:gd name="T36" fmla="*/ 26 w 28"/>
                <a:gd name="T37" fmla="*/ 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6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" name="Freeform 1289"/>
            <p:cNvSpPr>
              <a:spLocks/>
            </p:cNvSpPr>
            <p:nvPr/>
          </p:nvSpPr>
          <p:spPr bwMode="auto">
            <a:xfrm rot="5400000">
              <a:off x="1103" y="316"/>
              <a:ext cx="49" cy="30"/>
            </a:xfrm>
            <a:custGeom>
              <a:avLst/>
              <a:gdLst>
                <a:gd name="T0" fmla="*/ 25 w 49"/>
                <a:gd name="T1" fmla="*/ 25 h 30"/>
                <a:gd name="T2" fmla="*/ 2 w 49"/>
                <a:gd name="T3" fmla="*/ 25 h 30"/>
                <a:gd name="T4" fmla="*/ 0 w 49"/>
                <a:gd name="T5" fmla="*/ 24 h 30"/>
                <a:gd name="T6" fmla="*/ 0 w 49"/>
                <a:gd name="T7" fmla="*/ 22 h 30"/>
                <a:gd name="T8" fmla="*/ 1 w 49"/>
                <a:gd name="T9" fmla="*/ 21 h 30"/>
                <a:gd name="T10" fmla="*/ 1 w 49"/>
                <a:gd name="T11" fmla="*/ 16 h 30"/>
                <a:gd name="T12" fmla="*/ 3 w 49"/>
                <a:gd name="T13" fmla="*/ 15 h 30"/>
                <a:gd name="T14" fmla="*/ 14 w 49"/>
                <a:gd name="T15" fmla="*/ 15 h 30"/>
                <a:gd name="T16" fmla="*/ 16 w 49"/>
                <a:gd name="T17" fmla="*/ 13 h 30"/>
                <a:gd name="T18" fmla="*/ 18 w 49"/>
                <a:gd name="T19" fmla="*/ 11 h 30"/>
                <a:gd name="T20" fmla="*/ 18 w 49"/>
                <a:gd name="T21" fmla="*/ 1 h 30"/>
                <a:gd name="T22" fmla="*/ 20 w 49"/>
                <a:gd name="T23" fmla="*/ 0 h 30"/>
                <a:gd name="T24" fmla="*/ 48 w 49"/>
                <a:gd name="T25" fmla="*/ 0 h 30"/>
                <a:gd name="T26" fmla="*/ 49 w 49"/>
                <a:gd name="T27" fmla="*/ 1 h 30"/>
                <a:gd name="T28" fmla="*/ 48 w 49"/>
                <a:gd name="T29" fmla="*/ 3 h 30"/>
                <a:gd name="T30" fmla="*/ 45 w 49"/>
                <a:gd name="T31" fmla="*/ 4 h 30"/>
                <a:gd name="T32" fmla="*/ 43 w 49"/>
                <a:gd name="T33" fmla="*/ 6 h 30"/>
                <a:gd name="T34" fmla="*/ 41 w 49"/>
                <a:gd name="T35" fmla="*/ 8 h 30"/>
                <a:gd name="T36" fmla="*/ 38 w 49"/>
                <a:gd name="T37" fmla="*/ 10 h 30"/>
                <a:gd name="T38" fmla="*/ 29 w 49"/>
                <a:gd name="T39" fmla="*/ 10 h 30"/>
                <a:gd name="T40" fmla="*/ 27 w 49"/>
                <a:gd name="T41" fmla="*/ 12 h 30"/>
                <a:gd name="T42" fmla="*/ 26 w 49"/>
                <a:gd name="T43" fmla="*/ 14 h 30"/>
                <a:gd name="T44" fmla="*/ 26 w 49"/>
                <a:gd name="T45" fmla="*/ 30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" h="30">
                  <a:moveTo>
                    <a:pt x="25" y="25"/>
                  </a:move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6" y="14"/>
                  </a:lnTo>
                  <a:lnTo>
                    <a:pt x="26" y="30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" name="Freeform 1290"/>
            <p:cNvSpPr>
              <a:spLocks/>
            </p:cNvSpPr>
            <p:nvPr/>
          </p:nvSpPr>
          <p:spPr bwMode="auto">
            <a:xfrm rot="5400000">
              <a:off x="1173" y="289"/>
              <a:ext cx="13" cy="27"/>
            </a:xfrm>
            <a:custGeom>
              <a:avLst/>
              <a:gdLst>
                <a:gd name="T0" fmla="*/ 13 w 13"/>
                <a:gd name="T1" fmla="*/ 0 h 27"/>
                <a:gd name="T2" fmla="*/ 13 w 13"/>
                <a:gd name="T3" fmla="*/ 6 h 27"/>
                <a:gd name="T4" fmla="*/ 12 w 13"/>
                <a:gd name="T5" fmla="*/ 9 h 27"/>
                <a:gd name="T6" fmla="*/ 10 w 13"/>
                <a:gd name="T7" fmla="*/ 11 h 27"/>
                <a:gd name="T8" fmla="*/ 0 w 13"/>
                <a:gd name="T9" fmla="*/ 11 h 27"/>
                <a:gd name="T10" fmla="*/ 0 w 13"/>
                <a:gd name="T11" fmla="*/ 13 h 27"/>
                <a:gd name="T12" fmla="*/ 2 w 13"/>
                <a:gd name="T13" fmla="*/ 15 h 27"/>
                <a:gd name="T14" fmla="*/ 2 w 13"/>
                <a:gd name="T15" fmla="*/ 17 h 27"/>
                <a:gd name="T16" fmla="*/ 3 w 13"/>
                <a:gd name="T17" fmla="*/ 19 h 27"/>
                <a:gd name="T18" fmla="*/ 3 w 13"/>
                <a:gd name="T19" fmla="*/ 19 h 27"/>
                <a:gd name="T20" fmla="*/ 5 w 13"/>
                <a:gd name="T21" fmla="*/ 21 h 27"/>
                <a:gd name="T22" fmla="*/ 7 w 13"/>
                <a:gd name="T23" fmla="*/ 23 h 27"/>
                <a:gd name="T24" fmla="*/ 9 w 13"/>
                <a:gd name="T25" fmla="*/ 25 h 27"/>
                <a:gd name="T26" fmla="*/ 12 w 13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12" y="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" name="Freeform 1291"/>
            <p:cNvSpPr>
              <a:spLocks/>
            </p:cNvSpPr>
            <p:nvPr/>
          </p:nvSpPr>
          <p:spPr bwMode="auto">
            <a:xfrm rot="5400000">
              <a:off x="1148" y="329"/>
              <a:ext cx="10" cy="1"/>
            </a:xfrm>
            <a:custGeom>
              <a:avLst/>
              <a:gdLst>
                <a:gd name="T0" fmla="*/ 0 w 10"/>
                <a:gd name="T1" fmla="*/ 1 h 1"/>
                <a:gd name="T2" fmla="*/ 8 w 10"/>
                <a:gd name="T3" fmla="*/ 1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8" y="1"/>
                  </a:lnTo>
                  <a:lnTo>
                    <a:pt x="1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7" name="Freeform 1292"/>
            <p:cNvSpPr>
              <a:spLocks/>
            </p:cNvSpPr>
            <p:nvPr/>
          </p:nvSpPr>
          <p:spPr bwMode="auto">
            <a:xfrm rot="5400000">
              <a:off x="1169" y="270"/>
              <a:ext cx="27" cy="43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3 h 43"/>
                <a:gd name="T4" fmla="*/ 1 w 27"/>
                <a:gd name="T5" fmla="*/ 15 h 43"/>
                <a:gd name="T6" fmla="*/ 2 w 27"/>
                <a:gd name="T7" fmla="*/ 16 h 43"/>
                <a:gd name="T8" fmla="*/ 3 w 27"/>
                <a:gd name="T9" fmla="*/ 18 h 43"/>
                <a:gd name="T10" fmla="*/ 5 w 27"/>
                <a:gd name="T11" fmla="*/ 18 h 43"/>
                <a:gd name="T12" fmla="*/ 7 w 27"/>
                <a:gd name="T13" fmla="*/ 19 h 43"/>
                <a:gd name="T14" fmla="*/ 9 w 27"/>
                <a:gd name="T15" fmla="*/ 20 h 43"/>
                <a:gd name="T16" fmla="*/ 12 w 27"/>
                <a:gd name="T17" fmla="*/ 22 h 43"/>
                <a:gd name="T18" fmla="*/ 14 w 27"/>
                <a:gd name="T19" fmla="*/ 24 h 43"/>
                <a:gd name="T20" fmla="*/ 16 w 27"/>
                <a:gd name="T21" fmla="*/ 27 h 43"/>
                <a:gd name="T22" fmla="*/ 16 w 27"/>
                <a:gd name="T23" fmla="*/ 30 h 43"/>
                <a:gd name="T24" fmla="*/ 18 w 27"/>
                <a:gd name="T25" fmla="*/ 33 h 43"/>
                <a:gd name="T26" fmla="*/ 19 w 27"/>
                <a:gd name="T27" fmla="*/ 35 h 43"/>
                <a:gd name="T28" fmla="*/ 21 w 27"/>
                <a:gd name="T29" fmla="*/ 36 h 43"/>
                <a:gd name="T30" fmla="*/ 23 w 27"/>
                <a:gd name="T31" fmla="*/ 38 h 43"/>
                <a:gd name="T32" fmla="*/ 24 w 27"/>
                <a:gd name="T33" fmla="*/ 40 h 43"/>
                <a:gd name="T34" fmla="*/ 27 w 27"/>
                <a:gd name="T35" fmla="*/ 4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9" y="35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4" y="40"/>
                  </a:lnTo>
                  <a:lnTo>
                    <a:pt x="27" y="4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" name="Freeform 1293"/>
            <p:cNvSpPr>
              <a:spLocks/>
            </p:cNvSpPr>
            <p:nvPr/>
          </p:nvSpPr>
          <p:spPr bwMode="auto">
            <a:xfrm rot="5400000">
              <a:off x="1163" y="274"/>
              <a:ext cx="19" cy="32"/>
            </a:xfrm>
            <a:custGeom>
              <a:avLst/>
              <a:gdLst>
                <a:gd name="T0" fmla="*/ 0 w 19"/>
                <a:gd name="T1" fmla="*/ 0 h 32"/>
                <a:gd name="T2" fmla="*/ 0 w 19"/>
                <a:gd name="T3" fmla="*/ 4 h 32"/>
                <a:gd name="T4" fmla="*/ 2 w 19"/>
                <a:gd name="T5" fmla="*/ 5 h 32"/>
                <a:gd name="T6" fmla="*/ 2 w 19"/>
                <a:gd name="T7" fmla="*/ 8 h 32"/>
                <a:gd name="T8" fmla="*/ 4 w 19"/>
                <a:gd name="T9" fmla="*/ 10 h 32"/>
                <a:gd name="T10" fmla="*/ 6 w 19"/>
                <a:gd name="T11" fmla="*/ 12 h 32"/>
                <a:gd name="T12" fmla="*/ 8 w 19"/>
                <a:gd name="T13" fmla="*/ 14 h 32"/>
                <a:gd name="T14" fmla="*/ 9 w 19"/>
                <a:gd name="T15" fmla="*/ 16 h 32"/>
                <a:gd name="T16" fmla="*/ 9 w 19"/>
                <a:gd name="T17" fmla="*/ 19 h 32"/>
                <a:gd name="T18" fmla="*/ 11 w 19"/>
                <a:gd name="T19" fmla="*/ 21 h 32"/>
                <a:gd name="T20" fmla="*/ 13 w 19"/>
                <a:gd name="T21" fmla="*/ 24 h 32"/>
                <a:gd name="T22" fmla="*/ 15 w 19"/>
                <a:gd name="T23" fmla="*/ 25 h 32"/>
                <a:gd name="T24" fmla="*/ 17 w 19"/>
                <a:gd name="T25" fmla="*/ 27 h 32"/>
                <a:gd name="T26" fmla="*/ 17 w 19"/>
                <a:gd name="T27" fmla="*/ 30 h 32"/>
                <a:gd name="T28" fmla="*/ 19 w 19"/>
                <a:gd name="T29" fmla="*/ 32 h 32"/>
                <a:gd name="T30" fmla="*/ 19 w 19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9" y="3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" name="Line 1294"/>
            <p:cNvSpPr>
              <a:spLocks noChangeShapeType="1"/>
            </p:cNvSpPr>
            <p:nvPr/>
          </p:nvSpPr>
          <p:spPr bwMode="auto">
            <a:xfrm rot="5400000">
              <a:off x="1178" y="287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Line 1295"/>
            <p:cNvSpPr>
              <a:spLocks noChangeShapeType="1"/>
            </p:cNvSpPr>
            <p:nvPr/>
          </p:nvSpPr>
          <p:spPr bwMode="auto">
            <a:xfrm rot="5400000">
              <a:off x="1165" y="295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1" name="Freeform 1296"/>
            <p:cNvSpPr>
              <a:spLocks/>
            </p:cNvSpPr>
            <p:nvPr/>
          </p:nvSpPr>
          <p:spPr bwMode="auto">
            <a:xfrm rot="5400000">
              <a:off x="1137" y="299"/>
              <a:ext cx="4" cy="13"/>
            </a:xfrm>
            <a:custGeom>
              <a:avLst/>
              <a:gdLst>
                <a:gd name="T0" fmla="*/ 0 w 4"/>
                <a:gd name="T1" fmla="*/ 0 h 13"/>
                <a:gd name="T2" fmla="*/ 0 w 4"/>
                <a:gd name="T3" fmla="*/ 3 h 13"/>
                <a:gd name="T4" fmla="*/ 1 w 4"/>
                <a:gd name="T5" fmla="*/ 5 h 13"/>
                <a:gd name="T6" fmla="*/ 3 w 4"/>
                <a:gd name="T7" fmla="*/ 7 h 13"/>
                <a:gd name="T8" fmla="*/ 4 w 4"/>
                <a:gd name="T9" fmla="*/ 8 h 13"/>
                <a:gd name="T10" fmla="*/ 4 w 4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1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2" name="Freeform 1297"/>
            <p:cNvSpPr>
              <a:spLocks/>
            </p:cNvSpPr>
            <p:nvPr/>
          </p:nvSpPr>
          <p:spPr bwMode="auto">
            <a:xfrm rot="5400000">
              <a:off x="1093" y="324"/>
              <a:ext cx="4" cy="34"/>
            </a:xfrm>
            <a:custGeom>
              <a:avLst/>
              <a:gdLst>
                <a:gd name="T0" fmla="*/ 4 w 4"/>
                <a:gd name="T1" fmla="*/ 0 h 34"/>
                <a:gd name="T2" fmla="*/ 3 w 4"/>
                <a:gd name="T3" fmla="*/ 1 h 34"/>
                <a:gd name="T4" fmla="*/ 0 w 4"/>
                <a:gd name="T5" fmla="*/ 3 h 34"/>
                <a:gd name="T6" fmla="*/ 0 w 4"/>
                <a:gd name="T7" fmla="*/ 28 h 34"/>
                <a:gd name="T8" fmla="*/ 2 w 4"/>
                <a:gd name="T9" fmla="*/ 29 h 34"/>
                <a:gd name="T10" fmla="*/ 3 w 4"/>
                <a:gd name="T11" fmla="*/ 30 h 34"/>
                <a:gd name="T12" fmla="*/ 4 w 4"/>
                <a:gd name="T13" fmla="*/ 32 h 34"/>
                <a:gd name="T14" fmla="*/ 4 w 4"/>
                <a:gd name="T15" fmla="*/ 34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4">
                  <a:moveTo>
                    <a:pt x="4" y="0"/>
                  </a:moveTo>
                  <a:lnTo>
                    <a:pt x="3" y="1"/>
                  </a:lnTo>
                  <a:lnTo>
                    <a:pt x="0" y="3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4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3" name="Freeform 1298"/>
            <p:cNvSpPr>
              <a:spLocks/>
            </p:cNvSpPr>
            <p:nvPr/>
          </p:nvSpPr>
          <p:spPr bwMode="auto">
            <a:xfrm rot="5400000">
              <a:off x="1096" y="293"/>
              <a:ext cx="4" cy="27"/>
            </a:xfrm>
            <a:custGeom>
              <a:avLst/>
              <a:gdLst>
                <a:gd name="T0" fmla="*/ 0 w 4"/>
                <a:gd name="T1" fmla="*/ 0 h 27"/>
                <a:gd name="T2" fmla="*/ 1 w 4"/>
                <a:gd name="T3" fmla="*/ 2 h 27"/>
                <a:gd name="T4" fmla="*/ 3 w 4"/>
                <a:gd name="T5" fmla="*/ 3 h 27"/>
                <a:gd name="T6" fmla="*/ 4 w 4"/>
                <a:gd name="T7" fmla="*/ 4 h 27"/>
                <a:gd name="T8" fmla="*/ 4 w 4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Arc 1299"/>
            <p:cNvSpPr>
              <a:spLocks/>
            </p:cNvSpPr>
            <p:nvPr/>
          </p:nvSpPr>
          <p:spPr bwMode="auto">
            <a:xfrm rot="5400000" flipH="1">
              <a:off x="1075" y="299"/>
              <a:ext cx="4" cy="16"/>
            </a:xfrm>
            <a:custGeom>
              <a:avLst/>
              <a:gdLst>
                <a:gd name="T0" fmla="*/ 0 w 22599"/>
                <a:gd name="T1" fmla="*/ 0 h 43200"/>
                <a:gd name="T2" fmla="*/ 0 w 22599"/>
                <a:gd name="T3" fmla="*/ 0 h 43200"/>
                <a:gd name="T4" fmla="*/ 0 w 22599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9" h="43200" fill="none" extrusionOk="0">
                  <a:moveTo>
                    <a:pt x="998" y="0"/>
                  </a:moveTo>
                  <a:cubicBezTo>
                    <a:pt x="12928" y="0"/>
                    <a:pt x="22599" y="9670"/>
                    <a:pt x="22599" y="21600"/>
                  </a:cubicBezTo>
                  <a:cubicBezTo>
                    <a:pt x="22599" y="33529"/>
                    <a:pt x="12928" y="43200"/>
                    <a:pt x="999" y="43200"/>
                  </a:cubicBezTo>
                  <a:cubicBezTo>
                    <a:pt x="665" y="43200"/>
                    <a:pt x="332" y="43192"/>
                    <a:pt x="0" y="43176"/>
                  </a:cubicBezTo>
                </a:path>
                <a:path w="22599" h="43200" stroke="0" extrusionOk="0">
                  <a:moveTo>
                    <a:pt x="998" y="0"/>
                  </a:moveTo>
                  <a:cubicBezTo>
                    <a:pt x="12928" y="0"/>
                    <a:pt x="22599" y="9670"/>
                    <a:pt x="22599" y="21600"/>
                  </a:cubicBezTo>
                  <a:cubicBezTo>
                    <a:pt x="22599" y="33529"/>
                    <a:pt x="12928" y="43200"/>
                    <a:pt x="999" y="43200"/>
                  </a:cubicBezTo>
                  <a:cubicBezTo>
                    <a:pt x="665" y="43200"/>
                    <a:pt x="332" y="43192"/>
                    <a:pt x="0" y="43176"/>
                  </a:cubicBezTo>
                  <a:lnTo>
                    <a:pt x="999" y="21600"/>
                  </a:lnTo>
                  <a:lnTo>
                    <a:pt x="99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" name="Line 1300"/>
            <p:cNvSpPr>
              <a:spLocks noChangeShapeType="1"/>
            </p:cNvSpPr>
            <p:nvPr/>
          </p:nvSpPr>
          <p:spPr bwMode="auto">
            <a:xfrm rot="5400000">
              <a:off x="1072" y="324"/>
              <a:ext cx="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" name="Line 1301"/>
            <p:cNvSpPr>
              <a:spLocks noChangeShapeType="1"/>
            </p:cNvSpPr>
            <p:nvPr/>
          </p:nvSpPr>
          <p:spPr bwMode="auto">
            <a:xfrm rot="5400000">
              <a:off x="1057" y="323"/>
              <a:ext cx="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Line 1302"/>
            <p:cNvSpPr>
              <a:spLocks noChangeShapeType="1"/>
            </p:cNvSpPr>
            <p:nvPr/>
          </p:nvSpPr>
          <p:spPr bwMode="auto">
            <a:xfrm rot="5400000">
              <a:off x="1059" y="299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" name="Arc 1303"/>
            <p:cNvSpPr>
              <a:spLocks/>
            </p:cNvSpPr>
            <p:nvPr/>
          </p:nvSpPr>
          <p:spPr bwMode="auto">
            <a:xfrm rot="5400000" flipH="1">
              <a:off x="1038" y="299"/>
              <a:ext cx="5" cy="1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" name="Line 1304"/>
            <p:cNvSpPr>
              <a:spLocks noChangeShapeType="1"/>
            </p:cNvSpPr>
            <p:nvPr/>
          </p:nvSpPr>
          <p:spPr bwMode="auto">
            <a:xfrm rot="5400000">
              <a:off x="1026" y="301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0" name="Line 1305"/>
            <p:cNvSpPr>
              <a:spLocks noChangeShapeType="1"/>
            </p:cNvSpPr>
            <p:nvPr/>
          </p:nvSpPr>
          <p:spPr bwMode="auto">
            <a:xfrm rot="5400000">
              <a:off x="1036" y="324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1" name="Arc 1306"/>
            <p:cNvSpPr>
              <a:spLocks/>
            </p:cNvSpPr>
            <p:nvPr/>
          </p:nvSpPr>
          <p:spPr bwMode="auto">
            <a:xfrm rot="5400000">
              <a:off x="1038" y="334"/>
              <a:ext cx="6" cy="15"/>
            </a:xfrm>
            <a:custGeom>
              <a:avLst/>
              <a:gdLst>
                <a:gd name="T0" fmla="*/ 0 w 26925"/>
                <a:gd name="T1" fmla="*/ 0 h 43200"/>
                <a:gd name="T2" fmla="*/ 0 w 26925"/>
                <a:gd name="T3" fmla="*/ 0 h 43200"/>
                <a:gd name="T4" fmla="*/ 0 w 26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925" h="43200" fill="none" extrusionOk="0">
                  <a:moveTo>
                    <a:pt x="-1" y="666"/>
                  </a:moveTo>
                  <a:cubicBezTo>
                    <a:pt x="1740" y="223"/>
                    <a:pt x="3529" y="-1"/>
                    <a:pt x="5325" y="0"/>
                  </a:cubicBezTo>
                  <a:cubicBezTo>
                    <a:pt x="17254" y="0"/>
                    <a:pt x="26925" y="9670"/>
                    <a:pt x="26925" y="21600"/>
                  </a:cubicBezTo>
                  <a:cubicBezTo>
                    <a:pt x="26925" y="33529"/>
                    <a:pt x="17254" y="43200"/>
                    <a:pt x="5325" y="43200"/>
                  </a:cubicBezTo>
                  <a:cubicBezTo>
                    <a:pt x="5003" y="43200"/>
                    <a:pt x="4681" y="43192"/>
                    <a:pt x="4359" y="43178"/>
                  </a:cubicBezTo>
                </a:path>
                <a:path w="26925" h="43200" stroke="0" extrusionOk="0">
                  <a:moveTo>
                    <a:pt x="-1" y="666"/>
                  </a:moveTo>
                  <a:cubicBezTo>
                    <a:pt x="1740" y="223"/>
                    <a:pt x="3529" y="-1"/>
                    <a:pt x="5325" y="0"/>
                  </a:cubicBezTo>
                  <a:cubicBezTo>
                    <a:pt x="17254" y="0"/>
                    <a:pt x="26925" y="9670"/>
                    <a:pt x="26925" y="21600"/>
                  </a:cubicBezTo>
                  <a:cubicBezTo>
                    <a:pt x="26925" y="33529"/>
                    <a:pt x="17254" y="43200"/>
                    <a:pt x="5325" y="43200"/>
                  </a:cubicBezTo>
                  <a:cubicBezTo>
                    <a:pt x="5003" y="43200"/>
                    <a:pt x="4681" y="43192"/>
                    <a:pt x="4359" y="43178"/>
                  </a:cubicBezTo>
                  <a:lnTo>
                    <a:pt x="5325" y="21600"/>
                  </a:lnTo>
                  <a:lnTo>
                    <a:pt x="-1" y="66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" name="Freeform 1307"/>
            <p:cNvSpPr>
              <a:spLocks/>
            </p:cNvSpPr>
            <p:nvPr/>
          </p:nvSpPr>
          <p:spPr bwMode="auto">
            <a:xfrm rot="5400000">
              <a:off x="1051" y="337"/>
              <a:ext cx="1" cy="6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2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2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3" name="Line 1308"/>
            <p:cNvSpPr>
              <a:spLocks noChangeShapeType="1"/>
            </p:cNvSpPr>
            <p:nvPr/>
          </p:nvSpPr>
          <p:spPr bwMode="auto">
            <a:xfrm rot="5400000">
              <a:off x="1026" y="332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4" name="Freeform 1309"/>
            <p:cNvSpPr>
              <a:spLocks/>
            </p:cNvSpPr>
            <p:nvPr/>
          </p:nvSpPr>
          <p:spPr bwMode="auto">
            <a:xfrm rot="5400000">
              <a:off x="1015" y="316"/>
              <a:ext cx="25" cy="18"/>
            </a:xfrm>
            <a:custGeom>
              <a:avLst/>
              <a:gdLst>
                <a:gd name="T0" fmla="*/ 0 w 25"/>
                <a:gd name="T1" fmla="*/ 18 h 18"/>
                <a:gd name="T2" fmla="*/ 0 w 25"/>
                <a:gd name="T3" fmla="*/ 1 h 18"/>
                <a:gd name="T4" fmla="*/ 1 w 25"/>
                <a:gd name="T5" fmla="*/ 0 h 18"/>
                <a:gd name="T6" fmla="*/ 24 w 25"/>
                <a:gd name="T7" fmla="*/ 0 h 18"/>
                <a:gd name="T8" fmla="*/ 25 w 25"/>
                <a:gd name="T9" fmla="*/ 1 h 18"/>
                <a:gd name="T10" fmla="*/ 25 w 2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8">
                  <a:moveTo>
                    <a:pt x="0" y="1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1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5" name="Freeform 1310"/>
            <p:cNvSpPr>
              <a:spLocks/>
            </p:cNvSpPr>
            <p:nvPr/>
          </p:nvSpPr>
          <p:spPr bwMode="auto">
            <a:xfrm rot="5400000">
              <a:off x="1062" y="197"/>
              <a:ext cx="6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2 w 6"/>
                <a:gd name="T5" fmla="*/ 2 h 2"/>
                <a:gd name="T6" fmla="*/ 6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" name="Arc 1311"/>
            <p:cNvSpPr>
              <a:spLocks/>
            </p:cNvSpPr>
            <p:nvPr/>
          </p:nvSpPr>
          <p:spPr bwMode="auto">
            <a:xfrm rot="5400000" flipH="1" flipV="1">
              <a:off x="1052" y="200"/>
              <a:ext cx="26" cy="27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2353" y="2867"/>
                  </a:moveTo>
                  <a:cubicBezTo>
                    <a:pt x="39062" y="6718"/>
                    <a:pt x="43200" y="13864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32353" y="2867"/>
                  </a:moveTo>
                  <a:cubicBezTo>
                    <a:pt x="39062" y="6718"/>
                    <a:pt x="43200" y="13864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32353" y="286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" name="Freeform 1312"/>
            <p:cNvSpPr>
              <a:spLocks/>
            </p:cNvSpPr>
            <p:nvPr/>
          </p:nvSpPr>
          <p:spPr bwMode="auto">
            <a:xfrm rot="5400000">
              <a:off x="1033" y="190"/>
              <a:ext cx="1" cy="38"/>
            </a:xfrm>
            <a:custGeom>
              <a:avLst/>
              <a:gdLst>
                <a:gd name="T0" fmla="*/ 0 w 1"/>
                <a:gd name="T1" fmla="*/ 0 h 38"/>
                <a:gd name="T2" fmla="*/ 0 w 1"/>
                <a:gd name="T3" fmla="*/ 2 h 38"/>
                <a:gd name="T4" fmla="*/ 0 w 1"/>
                <a:gd name="T5" fmla="*/ 7 h 38"/>
                <a:gd name="T6" fmla="*/ 1 w 1"/>
                <a:gd name="T7" fmla="*/ 9 h 38"/>
                <a:gd name="T8" fmla="*/ 1 w 1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8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3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8" name="Line 1313"/>
            <p:cNvSpPr>
              <a:spLocks noChangeShapeType="1"/>
            </p:cNvSpPr>
            <p:nvPr/>
          </p:nvSpPr>
          <p:spPr bwMode="auto">
            <a:xfrm rot="5400000">
              <a:off x="1037" y="19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9" name="Freeform 1314"/>
            <p:cNvSpPr>
              <a:spLocks/>
            </p:cNvSpPr>
            <p:nvPr/>
          </p:nvSpPr>
          <p:spPr bwMode="auto">
            <a:xfrm rot="5400000">
              <a:off x="1023" y="206"/>
              <a:ext cx="21" cy="35"/>
            </a:xfrm>
            <a:custGeom>
              <a:avLst/>
              <a:gdLst>
                <a:gd name="T0" fmla="*/ 1 w 21"/>
                <a:gd name="T1" fmla="*/ 0 h 35"/>
                <a:gd name="T2" fmla="*/ 0 w 21"/>
                <a:gd name="T3" fmla="*/ 2 h 35"/>
                <a:gd name="T4" fmla="*/ 0 w 21"/>
                <a:gd name="T5" fmla="*/ 10 h 35"/>
                <a:gd name="T6" fmla="*/ 1 w 21"/>
                <a:gd name="T7" fmla="*/ 11 h 35"/>
                <a:gd name="T8" fmla="*/ 2 w 21"/>
                <a:gd name="T9" fmla="*/ 12 h 35"/>
                <a:gd name="T10" fmla="*/ 3 w 21"/>
                <a:gd name="T11" fmla="*/ 11 h 35"/>
                <a:gd name="T12" fmla="*/ 5 w 21"/>
                <a:gd name="T13" fmla="*/ 10 h 35"/>
                <a:gd name="T14" fmla="*/ 11 w 21"/>
                <a:gd name="T15" fmla="*/ 10 h 35"/>
                <a:gd name="T16" fmla="*/ 14 w 21"/>
                <a:gd name="T17" fmla="*/ 11 h 35"/>
                <a:gd name="T18" fmla="*/ 17 w 21"/>
                <a:gd name="T19" fmla="*/ 13 h 35"/>
                <a:gd name="T20" fmla="*/ 19 w 21"/>
                <a:gd name="T21" fmla="*/ 15 h 35"/>
                <a:gd name="T22" fmla="*/ 20 w 21"/>
                <a:gd name="T23" fmla="*/ 17 h 35"/>
                <a:gd name="T24" fmla="*/ 21 w 21"/>
                <a:gd name="T25" fmla="*/ 20 h 35"/>
                <a:gd name="T26" fmla="*/ 21 w 21"/>
                <a:gd name="T27" fmla="*/ 23 h 35"/>
                <a:gd name="T28" fmla="*/ 21 w 21"/>
                <a:gd name="T29" fmla="*/ 26 h 35"/>
                <a:gd name="T30" fmla="*/ 21 w 21"/>
                <a:gd name="T31" fmla="*/ 28 h 35"/>
                <a:gd name="T32" fmla="*/ 20 w 21"/>
                <a:gd name="T33" fmla="*/ 31 h 35"/>
                <a:gd name="T34" fmla="*/ 17 w 21"/>
                <a:gd name="T35" fmla="*/ 35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35">
                  <a:moveTo>
                    <a:pt x="1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7" y="13"/>
                  </a:lnTo>
                  <a:lnTo>
                    <a:pt x="19" y="15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20" y="31"/>
                  </a:lnTo>
                  <a:lnTo>
                    <a:pt x="17" y="3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0" name="Line 1315"/>
            <p:cNvSpPr>
              <a:spLocks noChangeShapeType="1"/>
            </p:cNvSpPr>
            <p:nvPr/>
          </p:nvSpPr>
          <p:spPr bwMode="auto">
            <a:xfrm rot="5400000">
              <a:off x="1091" y="241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1" name="Line 1316"/>
            <p:cNvSpPr>
              <a:spLocks noChangeShapeType="1"/>
            </p:cNvSpPr>
            <p:nvPr/>
          </p:nvSpPr>
          <p:spPr bwMode="auto">
            <a:xfrm rot="5400000">
              <a:off x="1080" y="241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2" name="Line 1317"/>
            <p:cNvSpPr>
              <a:spLocks noChangeShapeType="1"/>
            </p:cNvSpPr>
            <p:nvPr/>
          </p:nvSpPr>
          <p:spPr bwMode="auto">
            <a:xfrm rot="5400000">
              <a:off x="1069" y="241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3" name="Line 1318"/>
            <p:cNvSpPr>
              <a:spLocks noChangeShapeType="1"/>
            </p:cNvSpPr>
            <p:nvPr/>
          </p:nvSpPr>
          <p:spPr bwMode="auto">
            <a:xfrm rot="5400000">
              <a:off x="1060" y="242"/>
              <a:ext cx="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" name="Line 1319"/>
            <p:cNvSpPr>
              <a:spLocks noChangeShapeType="1"/>
            </p:cNvSpPr>
            <p:nvPr/>
          </p:nvSpPr>
          <p:spPr bwMode="auto">
            <a:xfrm rot="5400000">
              <a:off x="1048" y="243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5" name="Line 1320"/>
            <p:cNvSpPr>
              <a:spLocks noChangeShapeType="1"/>
            </p:cNvSpPr>
            <p:nvPr/>
          </p:nvSpPr>
          <p:spPr bwMode="auto">
            <a:xfrm rot="5400000">
              <a:off x="1036" y="242"/>
              <a:ext cx="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" name="Arc 1321"/>
            <p:cNvSpPr>
              <a:spLocks/>
            </p:cNvSpPr>
            <p:nvPr/>
          </p:nvSpPr>
          <p:spPr bwMode="auto">
            <a:xfrm rot="5400000">
              <a:off x="1098" y="254"/>
              <a:ext cx="3" cy="1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" name="Arc 1322"/>
            <p:cNvSpPr>
              <a:spLocks/>
            </p:cNvSpPr>
            <p:nvPr/>
          </p:nvSpPr>
          <p:spPr bwMode="auto">
            <a:xfrm rot="5400000">
              <a:off x="1087" y="254"/>
              <a:ext cx="3" cy="1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8" name="Arc 1323"/>
            <p:cNvSpPr>
              <a:spLocks/>
            </p:cNvSpPr>
            <p:nvPr/>
          </p:nvSpPr>
          <p:spPr bwMode="auto">
            <a:xfrm rot="5400000">
              <a:off x="1077" y="255"/>
              <a:ext cx="3" cy="1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9" name="Arc 1324"/>
            <p:cNvSpPr>
              <a:spLocks/>
            </p:cNvSpPr>
            <p:nvPr/>
          </p:nvSpPr>
          <p:spPr bwMode="auto">
            <a:xfrm rot="5400000">
              <a:off x="1066" y="254"/>
              <a:ext cx="3" cy="1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0" name="Arc 1325"/>
            <p:cNvSpPr>
              <a:spLocks/>
            </p:cNvSpPr>
            <p:nvPr/>
          </p:nvSpPr>
          <p:spPr bwMode="auto">
            <a:xfrm rot="5400000">
              <a:off x="1054" y="254"/>
              <a:ext cx="3" cy="1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1" name="Freeform 1326"/>
            <p:cNvSpPr>
              <a:spLocks/>
            </p:cNvSpPr>
            <p:nvPr/>
          </p:nvSpPr>
          <p:spPr bwMode="auto">
            <a:xfrm rot="5400000">
              <a:off x="1107" y="257"/>
              <a:ext cx="3" cy="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2 h 6"/>
                <a:gd name="T4" fmla="*/ 2 w 3"/>
                <a:gd name="T5" fmla="*/ 4 h 6"/>
                <a:gd name="T6" fmla="*/ 0 w 3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2" name="Arc 1327"/>
            <p:cNvSpPr>
              <a:spLocks/>
            </p:cNvSpPr>
            <p:nvPr/>
          </p:nvSpPr>
          <p:spPr bwMode="auto">
            <a:xfrm rot="5400000" flipH="1">
              <a:off x="1098" y="218"/>
              <a:ext cx="3" cy="1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3" name="Arc 1328"/>
            <p:cNvSpPr>
              <a:spLocks/>
            </p:cNvSpPr>
            <p:nvPr/>
          </p:nvSpPr>
          <p:spPr bwMode="auto">
            <a:xfrm rot="5400000" flipH="1">
              <a:off x="1088" y="218"/>
              <a:ext cx="3" cy="10"/>
            </a:xfrm>
            <a:custGeom>
              <a:avLst/>
              <a:gdLst>
                <a:gd name="T0" fmla="*/ 0 w 21600"/>
                <a:gd name="T1" fmla="*/ 0 h 40820"/>
                <a:gd name="T2" fmla="*/ 0 w 21600"/>
                <a:gd name="T3" fmla="*/ 0 h 40820"/>
                <a:gd name="T4" fmla="*/ 0 w 21600"/>
                <a:gd name="T5" fmla="*/ 0 h 408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82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01"/>
                    <a:pt x="17066" y="37122"/>
                    <a:pt x="9856" y="40819"/>
                  </a:cubicBezTo>
                </a:path>
                <a:path w="21600" h="4082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01"/>
                    <a:pt x="17066" y="37122"/>
                    <a:pt x="9856" y="4081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" name="Freeform 1329"/>
            <p:cNvSpPr>
              <a:spLocks/>
            </p:cNvSpPr>
            <p:nvPr/>
          </p:nvSpPr>
          <p:spPr bwMode="auto">
            <a:xfrm rot="5400000">
              <a:off x="1106" y="219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2 w 3"/>
                <a:gd name="T7" fmla="*/ 6 h 7"/>
                <a:gd name="T8" fmla="*/ 3 w 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5" name="Freeform 1330"/>
            <p:cNvSpPr>
              <a:spLocks/>
            </p:cNvSpPr>
            <p:nvPr/>
          </p:nvSpPr>
          <p:spPr bwMode="auto">
            <a:xfrm rot="5400000">
              <a:off x="1079" y="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2 w 2"/>
                <a:gd name="T3" fmla="*/ 2 h 9"/>
                <a:gd name="T4" fmla="*/ 1 w 2"/>
                <a:gd name="T5" fmla="*/ 3 h 9"/>
                <a:gd name="T6" fmla="*/ 0 w 2"/>
                <a:gd name="T7" fmla="*/ 5 h 9"/>
                <a:gd name="T8" fmla="*/ 0 w 2"/>
                <a:gd name="T9" fmla="*/ 6 h 9"/>
                <a:gd name="T10" fmla="*/ 1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" name="Freeform 1331"/>
            <p:cNvSpPr>
              <a:spLocks/>
            </p:cNvSpPr>
            <p:nvPr/>
          </p:nvSpPr>
          <p:spPr bwMode="auto">
            <a:xfrm rot="5400000">
              <a:off x="1048" y="216"/>
              <a:ext cx="3" cy="15"/>
            </a:xfrm>
            <a:custGeom>
              <a:avLst/>
              <a:gdLst>
                <a:gd name="T0" fmla="*/ 3 w 3"/>
                <a:gd name="T1" fmla="*/ 0 h 15"/>
                <a:gd name="T2" fmla="*/ 1 w 3"/>
                <a:gd name="T3" fmla="*/ 3 h 15"/>
                <a:gd name="T4" fmla="*/ 0 w 3"/>
                <a:gd name="T5" fmla="*/ 5 h 15"/>
                <a:gd name="T6" fmla="*/ 1 w 3"/>
                <a:gd name="T7" fmla="*/ 7 h 15"/>
                <a:gd name="T8" fmla="*/ 2 w 3"/>
                <a:gd name="T9" fmla="*/ 8 h 15"/>
                <a:gd name="T10" fmla="*/ 2 w 3"/>
                <a:gd name="T11" fmla="*/ 9 h 15"/>
                <a:gd name="T12" fmla="*/ 1 w 3"/>
                <a:gd name="T13" fmla="*/ 10 h 15"/>
                <a:gd name="T14" fmla="*/ 0 w 3"/>
                <a:gd name="T15" fmla="*/ 11 h 15"/>
                <a:gd name="T16" fmla="*/ 0 w 3"/>
                <a:gd name="T17" fmla="*/ 13 h 15"/>
                <a:gd name="T18" fmla="*/ 0 w 3"/>
                <a:gd name="T19" fmla="*/ 1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15">
                  <a:moveTo>
                    <a:pt x="3" y="0"/>
                  </a:move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" name="Freeform 1332"/>
            <p:cNvSpPr>
              <a:spLocks/>
            </p:cNvSpPr>
            <p:nvPr/>
          </p:nvSpPr>
          <p:spPr bwMode="auto">
            <a:xfrm rot="5400000">
              <a:off x="1042" y="254"/>
              <a:ext cx="4" cy="12"/>
            </a:xfrm>
            <a:custGeom>
              <a:avLst/>
              <a:gdLst>
                <a:gd name="T0" fmla="*/ 0 w 4"/>
                <a:gd name="T1" fmla="*/ 0 h 12"/>
                <a:gd name="T2" fmla="*/ 1 w 4"/>
                <a:gd name="T3" fmla="*/ 1 h 12"/>
                <a:gd name="T4" fmla="*/ 2 w 4"/>
                <a:gd name="T5" fmla="*/ 3 h 12"/>
                <a:gd name="T6" fmla="*/ 3 w 4"/>
                <a:gd name="T7" fmla="*/ 5 h 12"/>
                <a:gd name="T8" fmla="*/ 3 w 4"/>
                <a:gd name="T9" fmla="*/ 10 h 12"/>
                <a:gd name="T10" fmla="*/ 4 w 4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10"/>
                  </a:lnTo>
                  <a:lnTo>
                    <a:pt x="4" y="1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8" name="Line 1333"/>
            <p:cNvSpPr>
              <a:spLocks noChangeShapeType="1"/>
            </p:cNvSpPr>
            <p:nvPr/>
          </p:nvSpPr>
          <p:spPr bwMode="auto">
            <a:xfrm rot="5400000">
              <a:off x="1091" y="195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9" name="Freeform 1334"/>
            <p:cNvSpPr>
              <a:spLocks/>
            </p:cNvSpPr>
            <p:nvPr/>
          </p:nvSpPr>
          <p:spPr bwMode="auto">
            <a:xfrm rot="5400000">
              <a:off x="1080" y="185"/>
              <a:ext cx="19" cy="2"/>
            </a:xfrm>
            <a:custGeom>
              <a:avLst/>
              <a:gdLst>
                <a:gd name="T0" fmla="*/ 0 w 19"/>
                <a:gd name="T1" fmla="*/ 2 h 2"/>
                <a:gd name="T2" fmla="*/ 16 w 19"/>
                <a:gd name="T3" fmla="*/ 2 h 2"/>
                <a:gd name="T4" fmla="*/ 18 w 19"/>
                <a:gd name="T5" fmla="*/ 2 h 2"/>
                <a:gd name="T6" fmla="*/ 19 w 19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0" name="AutoShape 1335"/>
            <p:cNvSpPr>
              <a:spLocks noChangeArrowheads="1"/>
            </p:cNvSpPr>
            <p:nvPr/>
          </p:nvSpPr>
          <p:spPr bwMode="auto">
            <a:xfrm rot="5400000">
              <a:off x="1099" y="191"/>
              <a:ext cx="31" cy="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1" name="AutoShape 1336"/>
            <p:cNvSpPr>
              <a:spLocks noChangeArrowheads="1"/>
            </p:cNvSpPr>
            <p:nvPr/>
          </p:nvSpPr>
          <p:spPr bwMode="auto">
            <a:xfrm rot="5400000">
              <a:off x="1189" y="189"/>
              <a:ext cx="30" cy="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2" name="AutoShape 1337"/>
            <p:cNvSpPr>
              <a:spLocks noChangeArrowheads="1"/>
            </p:cNvSpPr>
            <p:nvPr/>
          </p:nvSpPr>
          <p:spPr bwMode="auto">
            <a:xfrm rot="5400000">
              <a:off x="1169" y="190"/>
              <a:ext cx="30" cy="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3" name="AutoShape 1338"/>
            <p:cNvSpPr>
              <a:spLocks noChangeArrowheads="1"/>
            </p:cNvSpPr>
            <p:nvPr/>
          </p:nvSpPr>
          <p:spPr bwMode="auto">
            <a:xfrm rot="5400000">
              <a:off x="1158" y="187"/>
              <a:ext cx="29" cy="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4" name="AutoShape 1339"/>
            <p:cNvSpPr>
              <a:spLocks noChangeArrowheads="1"/>
            </p:cNvSpPr>
            <p:nvPr/>
          </p:nvSpPr>
          <p:spPr bwMode="auto">
            <a:xfrm rot="5400000">
              <a:off x="1125" y="190"/>
              <a:ext cx="29" cy="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5" name="AutoShape 1340"/>
            <p:cNvSpPr>
              <a:spLocks noChangeArrowheads="1"/>
            </p:cNvSpPr>
            <p:nvPr/>
          </p:nvSpPr>
          <p:spPr bwMode="auto">
            <a:xfrm rot="5400000">
              <a:off x="1147" y="189"/>
              <a:ext cx="30" cy="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6" name="Line 1341"/>
            <p:cNvSpPr>
              <a:spLocks noChangeShapeType="1"/>
            </p:cNvSpPr>
            <p:nvPr/>
          </p:nvSpPr>
          <p:spPr bwMode="auto">
            <a:xfrm rot="5400000">
              <a:off x="1172" y="175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" name="Line 1342"/>
            <p:cNvSpPr>
              <a:spLocks noChangeShapeType="1"/>
            </p:cNvSpPr>
            <p:nvPr/>
          </p:nvSpPr>
          <p:spPr bwMode="auto">
            <a:xfrm rot="5400000">
              <a:off x="1151" y="175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8" name="Freeform 1343"/>
            <p:cNvSpPr>
              <a:spLocks/>
            </p:cNvSpPr>
            <p:nvPr/>
          </p:nvSpPr>
          <p:spPr bwMode="auto">
            <a:xfrm rot="5400000">
              <a:off x="1134" y="189"/>
              <a:ext cx="34" cy="6"/>
            </a:xfrm>
            <a:custGeom>
              <a:avLst/>
              <a:gdLst>
                <a:gd name="T0" fmla="*/ 1 w 34"/>
                <a:gd name="T1" fmla="*/ 0 h 6"/>
                <a:gd name="T2" fmla="*/ 0 w 34"/>
                <a:gd name="T3" fmla="*/ 3 h 6"/>
                <a:gd name="T4" fmla="*/ 0 w 34"/>
                <a:gd name="T5" fmla="*/ 5 h 6"/>
                <a:gd name="T6" fmla="*/ 2 w 34"/>
                <a:gd name="T7" fmla="*/ 6 h 6"/>
                <a:gd name="T8" fmla="*/ 4 w 34"/>
                <a:gd name="T9" fmla="*/ 6 h 6"/>
                <a:gd name="T10" fmla="*/ 32 w 34"/>
                <a:gd name="T11" fmla="*/ 6 h 6"/>
                <a:gd name="T12" fmla="*/ 34 w 34"/>
                <a:gd name="T13" fmla="*/ 5 h 6"/>
                <a:gd name="T14" fmla="*/ 34 w 34"/>
                <a:gd name="T15" fmla="*/ 3 h 6"/>
                <a:gd name="T16" fmla="*/ 33 w 34"/>
                <a:gd name="T17" fmla="*/ 2 h 6"/>
                <a:gd name="T18" fmla="*/ 31 w 34"/>
                <a:gd name="T19" fmla="*/ 1 h 6"/>
                <a:gd name="T20" fmla="*/ 29 w 34"/>
                <a:gd name="T21" fmla="*/ 0 h 6"/>
                <a:gd name="T22" fmla="*/ 26 w 34"/>
                <a:gd name="T23" fmla="*/ 0 h 6"/>
                <a:gd name="T24" fmla="*/ 3 w 34"/>
                <a:gd name="T25" fmla="*/ 0 h 6"/>
                <a:gd name="T26" fmla="*/ 1 w 34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6">
                  <a:moveTo>
                    <a:pt x="1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9" name="Line 1344"/>
            <p:cNvSpPr>
              <a:spLocks noChangeShapeType="1"/>
            </p:cNvSpPr>
            <p:nvPr/>
          </p:nvSpPr>
          <p:spPr bwMode="auto">
            <a:xfrm rot="5400000">
              <a:off x="1159" y="218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0" name="Line 1345"/>
            <p:cNvSpPr>
              <a:spLocks noChangeShapeType="1"/>
            </p:cNvSpPr>
            <p:nvPr/>
          </p:nvSpPr>
          <p:spPr bwMode="auto">
            <a:xfrm rot="5400000">
              <a:off x="1147" y="218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1" name="Line 1346"/>
            <p:cNvSpPr>
              <a:spLocks noChangeShapeType="1"/>
            </p:cNvSpPr>
            <p:nvPr/>
          </p:nvSpPr>
          <p:spPr bwMode="auto">
            <a:xfrm rot="5400000">
              <a:off x="1123" y="255"/>
              <a:ext cx="0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2" name="Line 1347"/>
            <p:cNvSpPr>
              <a:spLocks noChangeShapeType="1"/>
            </p:cNvSpPr>
            <p:nvPr/>
          </p:nvSpPr>
          <p:spPr bwMode="auto">
            <a:xfrm rot="5400000">
              <a:off x="1115" y="229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" name="Freeform 1348"/>
            <p:cNvSpPr>
              <a:spLocks/>
            </p:cNvSpPr>
            <p:nvPr/>
          </p:nvSpPr>
          <p:spPr bwMode="auto">
            <a:xfrm rot="5400000">
              <a:off x="1126" y="284"/>
              <a:ext cx="11" cy="17"/>
            </a:xfrm>
            <a:custGeom>
              <a:avLst/>
              <a:gdLst>
                <a:gd name="T0" fmla="*/ 11 w 11"/>
                <a:gd name="T1" fmla="*/ 12 h 17"/>
                <a:gd name="T2" fmla="*/ 11 w 11"/>
                <a:gd name="T3" fmla="*/ 9 h 17"/>
                <a:gd name="T4" fmla="*/ 10 w 11"/>
                <a:gd name="T5" fmla="*/ 6 h 17"/>
                <a:gd name="T6" fmla="*/ 8 w 11"/>
                <a:gd name="T7" fmla="*/ 4 h 17"/>
                <a:gd name="T8" fmla="*/ 7 w 11"/>
                <a:gd name="T9" fmla="*/ 2 h 17"/>
                <a:gd name="T10" fmla="*/ 5 w 11"/>
                <a:gd name="T11" fmla="*/ 0 h 17"/>
                <a:gd name="T12" fmla="*/ 0 w 11"/>
                <a:gd name="T13" fmla="*/ 3 h 17"/>
                <a:gd name="T14" fmla="*/ 0 w 11"/>
                <a:gd name="T15" fmla="*/ 5 h 17"/>
                <a:gd name="T16" fmla="*/ 2 w 11"/>
                <a:gd name="T17" fmla="*/ 6 h 17"/>
                <a:gd name="T18" fmla="*/ 4 w 11"/>
                <a:gd name="T19" fmla="*/ 8 h 17"/>
                <a:gd name="T20" fmla="*/ 5 w 11"/>
                <a:gd name="T21" fmla="*/ 11 h 17"/>
                <a:gd name="T22" fmla="*/ 5 w 11"/>
                <a:gd name="T23" fmla="*/ 1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7">
                  <a:moveTo>
                    <a:pt x="11" y="12"/>
                  </a:moveTo>
                  <a:lnTo>
                    <a:pt x="11" y="9"/>
                  </a:lnTo>
                  <a:lnTo>
                    <a:pt x="10" y="6"/>
                  </a:lnTo>
                  <a:lnTo>
                    <a:pt x="8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4" name="Arc 1349"/>
            <p:cNvSpPr>
              <a:spLocks/>
            </p:cNvSpPr>
            <p:nvPr/>
          </p:nvSpPr>
          <p:spPr bwMode="auto">
            <a:xfrm rot="5400000">
              <a:off x="1146" y="254"/>
              <a:ext cx="3" cy="1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5" name="Arc 1350"/>
            <p:cNvSpPr>
              <a:spLocks/>
            </p:cNvSpPr>
            <p:nvPr/>
          </p:nvSpPr>
          <p:spPr bwMode="auto">
            <a:xfrm rot="5400000" flipH="1">
              <a:off x="1158" y="266"/>
              <a:ext cx="16" cy="16"/>
            </a:xfrm>
            <a:custGeom>
              <a:avLst/>
              <a:gdLst>
                <a:gd name="T0" fmla="*/ 0 w 24862"/>
                <a:gd name="T1" fmla="*/ 0 h 31446"/>
                <a:gd name="T2" fmla="*/ 0 w 24862"/>
                <a:gd name="T3" fmla="*/ 0 h 31446"/>
                <a:gd name="T4" fmla="*/ 0 w 24862"/>
                <a:gd name="T5" fmla="*/ 0 h 314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862" h="31446" fill="none" extrusionOk="0">
                  <a:moveTo>
                    <a:pt x="22487" y="-1"/>
                  </a:moveTo>
                  <a:cubicBezTo>
                    <a:pt x="24048" y="3047"/>
                    <a:pt x="24862" y="6422"/>
                    <a:pt x="24862" y="9846"/>
                  </a:cubicBezTo>
                  <a:cubicBezTo>
                    <a:pt x="24862" y="21775"/>
                    <a:pt x="15191" y="31446"/>
                    <a:pt x="3262" y="31446"/>
                  </a:cubicBezTo>
                  <a:cubicBezTo>
                    <a:pt x="2169" y="31446"/>
                    <a:pt x="1079" y="31363"/>
                    <a:pt x="-1" y="31198"/>
                  </a:cubicBezTo>
                </a:path>
                <a:path w="24862" h="31446" stroke="0" extrusionOk="0">
                  <a:moveTo>
                    <a:pt x="22487" y="-1"/>
                  </a:moveTo>
                  <a:cubicBezTo>
                    <a:pt x="24048" y="3047"/>
                    <a:pt x="24862" y="6422"/>
                    <a:pt x="24862" y="9846"/>
                  </a:cubicBezTo>
                  <a:cubicBezTo>
                    <a:pt x="24862" y="21775"/>
                    <a:pt x="15191" y="31446"/>
                    <a:pt x="3262" y="31446"/>
                  </a:cubicBezTo>
                  <a:cubicBezTo>
                    <a:pt x="2169" y="31446"/>
                    <a:pt x="1079" y="31363"/>
                    <a:pt x="-1" y="31198"/>
                  </a:cubicBezTo>
                  <a:lnTo>
                    <a:pt x="3262" y="9846"/>
                  </a:lnTo>
                  <a:lnTo>
                    <a:pt x="22487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" name="Freeform 1351"/>
            <p:cNvSpPr>
              <a:spLocks/>
            </p:cNvSpPr>
            <p:nvPr/>
          </p:nvSpPr>
          <p:spPr bwMode="auto">
            <a:xfrm rot="5400000">
              <a:off x="1151" y="260"/>
              <a:ext cx="25" cy="24"/>
            </a:xfrm>
            <a:custGeom>
              <a:avLst/>
              <a:gdLst>
                <a:gd name="T0" fmla="*/ 8 w 25"/>
                <a:gd name="T1" fmla="*/ 2 h 24"/>
                <a:gd name="T2" fmla="*/ 7 w 25"/>
                <a:gd name="T3" fmla="*/ 0 h 24"/>
                <a:gd name="T4" fmla="*/ 5 w 25"/>
                <a:gd name="T5" fmla="*/ 0 h 24"/>
                <a:gd name="T6" fmla="*/ 3 w 25"/>
                <a:gd name="T7" fmla="*/ 0 h 24"/>
                <a:gd name="T8" fmla="*/ 1 w 25"/>
                <a:gd name="T9" fmla="*/ 1 h 24"/>
                <a:gd name="T10" fmla="*/ 0 w 25"/>
                <a:gd name="T11" fmla="*/ 3 h 24"/>
                <a:gd name="T12" fmla="*/ 0 w 25"/>
                <a:gd name="T13" fmla="*/ 6 h 24"/>
                <a:gd name="T14" fmla="*/ 0 w 25"/>
                <a:gd name="T15" fmla="*/ 9 h 24"/>
                <a:gd name="T16" fmla="*/ 1 w 25"/>
                <a:gd name="T17" fmla="*/ 12 h 24"/>
                <a:gd name="T18" fmla="*/ 3 w 25"/>
                <a:gd name="T19" fmla="*/ 15 h 24"/>
                <a:gd name="T20" fmla="*/ 5 w 25"/>
                <a:gd name="T21" fmla="*/ 18 h 24"/>
                <a:gd name="T22" fmla="*/ 8 w 25"/>
                <a:gd name="T23" fmla="*/ 21 h 24"/>
                <a:gd name="T24" fmla="*/ 12 w 25"/>
                <a:gd name="T25" fmla="*/ 23 h 24"/>
                <a:gd name="T26" fmla="*/ 15 w 25"/>
                <a:gd name="T27" fmla="*/ 24 h 24"/>
                <a:gd name="T28" fmla="*/ 25 w 25"/>
                <a:gd name="T29" fmla="*/ 24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24">
                  <a:moveTo>
                    <a:pt x="8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5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5" y="24"/>
                  </a:lnTo>
                  <a:lnTo>
                    <a:pt x="25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" name="Freeform 1352"/>
            <p:cNvSpPr>
              <a:spLocks/>
            </p:cNvSpPr>
            <p:nvPr/>
          </p:nvSpPr>
          <p:spPr bwMode="auto">
            <a:xfrm rot="5400000">
              <a:off x="1127" y="239"/>
              <a:ext cx="54" cy="43"/>
            </a:xfrm>
            <a:custGeom>
              <a:avLst/>
              <a:gdLst>
                <a:gd name="T0" fmla="*/ 21 w 54"/>
                <a:gd name="T1" fmla="*/ 1 h 43"/>
                <a:gd name="T2" fmla="*/ 21 w 54"/>
                <a:gd name="T3" fmla="*/ 6 h 43"/>
                <a:gd name="T4" fmla="*/ 21 w 54"/>
                <a:gd name="T5" fmla="*/ 9 h 43"/>
                <a:gd name="T6" fmla="*/ 22 w 54"/>
                <a:gd name="T7" fmla="*/ 13 h 43"/>
                <a:gd name="T8" fmla="*/ 23 w 54"/>
                <a:gd name="T9" fmla="*/ 15 h 43"/>
                <a:gd name="T10" fmla="*/ 25 w 54"/>
                <a:gd name="T11" fmla="*/ 18 h 43"/>
                <a:gd name="T12" fmla="*/ 27 w 54"/>
                <a:gd name="T13" fmla="*/ 21 h 43"/>
                <a:gd name="T14" fmla="*/ 30 w 54"/>
                <a:gd name="T15" fmla="*/ 24 h 43"/>
                <a:gd name="T16" fmla="*/ 34 w 54"/>
                <a:gd name="T17" fmla="*/ 26 h 43"/>
                <a:gd name="T18" fmla="*/ 38 w 54"/>
                <a:gd name="T19" fmla="*/ 28 h 43"/>
                <a:gd name="T20" fmla="*/ 48 w 54"/>
                <a:gd name="T21" fmla="*/ 28 h 43"/>
                <a:gd name="T22" fmla="*/ 49 w 54"/>
                <a:gd name="T23" fmla="*/ 29 h 43"/>
                <a:gd name="T24" fmla="*/ 53 w 54"/>
                <a:gd name="T25" fmla="*/ 29 h 43"/>
                <a:gd name="T26" fmla="*/ 54 w 54"/>
                <a:gd name="T27" fmla="*/ 30 h 43"/>
                <a:gd name="T28" fmla="*/ 54 w 54"/>
                <a:gd name="T29" fmla="*/ 31 h 43"/>
                <a:gd name="T30" fmla="*/ 53 w 54"/>
                <a:gd name="T31" fmla="*/ 33 h 43"/>
                <a:gd name="T32" fmla="*/ 51 w 54"/>
                <a:gd name="T33" fmla="*/ 34 h 43"/>
                <a:gd name="T34" fmla="*/ 49 w 54"/>
                <a:gd name="T35" fmla="*/ 36 h 43"/>
                <a:gd name="T36" fmla="*/ 47 w 54"/>
                <a:gd name="T37" fmla="*/ 37 h 43"/>
                <a:gd name="T38" fmla="*/ 45 w 54"/>
                <a:gd name="T39" fmla="*/ 38 h 43"/>
                <a:gd name="T40" fmla="*/ 43 w 54"/>
                <a:gd name="T41" fmla="*/ 38 h 43"/>
                <a:gd name="T42" fmla="*/ 41 w 54"/>
                <a:gd name="T43" fmla="*/ 39 h 43"/>
                <a:gd name="T44" fmla="*/ 39 w 54"/>
                <a:gd name="T45" fmla="*/ 40 h 43"/>
                <a:gd name="T46" fmla="*/ 37 w 54"/>
                <a:gd name="T47" fmla="*/ 43 h 43"/>
                <a:gd name="T48" fmla="*/ 2 w 54"/>
                <a:gd name="T49" fmla="*/ 43 h 43"/>
                <a:gd name="T50" fmla="*/ 0 w 54"/>
                <a:gd name="T51" fmla="*/ 42 h 43"/>
                <a:gd name="T52" fmla="*/ 0 w 54"/>
                <a:gd name="T53" fmla="*/ 31 h 43"/>
                <a:gd name="T54" fmla="*/ 1 w 54"/>
                <a:gd name="T55" fmla="*/ 29 h 43"/>
                <a:gd name="T56" fmla="*/ 3 w 54"/>
                <a:gd name="T57" fmla="*/ 28 h 43"/>
                <a:gd name="T58" fmla="*/ 5 w 54"/>
                <a:gd name="T59" fmla="*/ 25 h 43"/>
                <a:gd name="T60" fmla="*/ 8 w 54"/>
                <a:gd name="T61" fmla="*/ 22 h 43"/>
                <a:gd name="T62" fmla="*/ 11 w 54"/>
                <a:gd name="T63" fmla="*/ 18 h 43"/>
                <a:gd name="T64" fmla="*/ 13 w 54"/>
                <a:gd name="T65" fmla="*/ 13 h 43"/>
                <a:gd name="T66" fmla="*/ 14 w 54"/>
                <a:gd name="T67" fmla="*/ 9 h 43"/>
                <a:gd name="T68" fmla="*/ 15 w 54"/>
                <a:gd name="T69" fmla="*/ 5 h 43"/>
                <a:gd name="T70" fmla="*/ 15 w 54"/>
                <a:gd name="T71" fmla="*/ 2 h 43"/>
                <a:gd name="T72" fmla="*/ 16 w 54"/>
                <a:gd name="T73" fmla="*/ 0 h 43"/>
                <a:gd name="T74" fmla="*/ 20 w 54"/>
                <a:gd name="T75" fmla="*/ 0 h 43"/>
                <a:gd name="T76" fmla="*/ 21 w 54"/>
                <a:gd name="T77" fmla="*/ 1 h 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4" h="43">
                  <a:moveTo>
                    <a:pt x="21" y="1"/>
                  </a:moveTo>
                  <a:lnTo>
                    <a:pt x="21" y="6"/>
                  </a:lnTo>
                  <a:lnTo>
                    <a:pt x="21" y="9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3"/>
                  </a:lnTo>
                  <a:lnTo>
                    <a:pt x="51" y="34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1" y="39"/>
                  </a:lnTo>
                  <a:lnTo>
                    <a:pt x="39" y="40"/>
                  </a:lnTo>
                  <a:lnTo>
                    <a:pt x="37" y="43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14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1" y="1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8" name="Line 1353"/>
            <p:cNvSpPr>
              <a:spLocks noChangeShapeType="1"/>
            </p:cNvSpPr>
            <p:nvPr/>
          </p:nvSpPr>
          <p:spPr bwMode="auto">
            <a:xfrm rot="5400000">
              <a:off x="1171" y="253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9" name="Freeform 1354"/>
            <p:cNvSpPr>
              <a:spLocks/>
            </p:cNvSpPr>
            <p:nvPr/>
          </p:nvSpPr>
          <p:spPr bwMode="auto">
            <a:xfrm rot="5400000">
              <a:off x="1146" y="249"/>
              <a:ext cx="17" cy="3"/>
            </a:xfrm>
            <a:custGeom>
              <a:avLst/>
              <a:gdLst>
                <a:gd name="T0" fmla="*/ 0 w 17"/>
                <a:gd name="T1" fmla="*/ 3 h 3"/>
                <a:gd name="T2" fmla="*/ 16 w 17"/>
                <a:gd name="T3" fmla="*/ 3 h 3"/>
                <a:gd name="T4" fmla="*/ 17 w 17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lnTo>
                    <a:pt x="16" y="3"/>
                  </a:lnTo>
                  <a:lnTo>
                    <a:pt x="1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0" name="Freeform 1355"/>
            <p:cNvSpPr>
              <a:spLocks/>
            </p:cNvSpPr>
            <p:nvPr/>
          </p:nvSpPr>
          <p:spPr bwMode="auto">
            <a:xfrm rot="5400000">
              <a:off x="1124" y="242"/>
              <a:ext cx="26" cy="9"/>
            </a:xfrm>
            <a:custGeom>
              <a:avLst/>
              <a:gdLst>
                <a:gd name="T0" fmla="*/ 0 w 26"/>
                <a:gd name="T1" fmla="*/ 0 h 9"/>
                <a:gd name="T2" fmla="*/ 24 w 26"/>
                <a:gd name="T3" fmla="*/ 0 h 9"/>
                <a:gd name="T4" fmla="*/ 25 w 26"/>
                <a:gd name="T5" fmla="*/ 1 h 9"/>
                <a:gd name="T6" fmla="*/ 26 w 26"/>
                <a:gd name="T7" fmla="*/ 3 h 9"/>
                <a:gd name="T8" fmla="*/ 26 w 26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4" y="0"/>
                  </a:lnTo>
                  <a:lnTo>
                    <a:pt x="25" y="1"/>
                  </a:lnTo>
                  <a:lnTo>
                    <a:pt x="26" y="3"/>
                  </a:lnTo>
                  <a:lnTo>
                    <a:pt x="26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1" name="Line 1356"/>
            <p:cNvSpPr>
              <a:spLocks noChangeShapeType="1"/>
            </p:cNvSpPr>
            <p:nvPr/>
          </p:nvSpPr>
          <p:spPr bwMode="auto">
            <a:xfrm rot="5400000">
              <a:off x="1127" y="228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2" name="Freeform 1357"/>
            <p:cNvSpPr>
              <a:spLocks/>
            </p:cNvSpPr>
            <p:nvPr/>
          </p:nvSpPr>
          <p:spPr bwMode="auto">
            <a:xfrm rot="5400000">
              <a:off x="1106" y="236"/>
              <a:ext cx="47" cy="25"/>
            </a:xfrm>
            <a:custGeom>
              <a:avLst/>
              <a:gdLst>
                <a:gd name="T0" fmla="*/ 4 w 47"/>
                <a:gd name="T1" fmla="*/ 0 h 25"/>
                <a:gd name="T2" fmla="*/ 5 w 47"/>
                <a:gd name="T3" fmla="*/ 2 h 25"/>
                <a:gd name="T4" fmla="*/ 5 w 47"/>
                <a:gd name="T5" fmla="*/ 10 h 25"/>
                <a:gd name="T6" fmla="*/ 6 w 47"/>
                <a:gd name="T7" fmla="*/ 12 h 25"/>
                <a:gd name="T8" fmla="*/ 8 w 47"/>
                <a:gd name="T9" fmla="*/ 14 h 25"/>
                <a:gd name="T10" fmla="*/ 10 w 47"/>
                <a:gd name="T11" fmla="*/ 15 h 25"/>
                <a:gd name="T12" fmla="*/ 42 w 47"/>
                <a:gd name="T13" fmla="*/ 15 h 25"/>
                <a:gd name="T14" fmla="*/ 44 w 47"/>
                <a:gd name="T15" fmla="*/ 15 h 25"/>
                <a:gd name="T16" fmla="*/ 44 w 47"/>
                <a:gd name="T17" fmla="*/ 17 h 25"/>
                <a:gd name="T18" fmla="*/ 44 w 47"/>
                <a:gd name="T19" fmla="*/ 19 h 25"/>
                <a:gd name="T20" fmla="*/ 45 w 47"/>
                <a:gd name="T21" fmla="*/ 21 h 25"/>
                <a:gd name="T22" fmla="*/ 46 w 47"/>
                <a:gd name="T23" fmla="*/ 22 h 25"/>
                <a:gd name="T24" fmla="*/ 47 w 47"/>
                <a:gd name="T25" fmla="*/ 23 h 25"/>
                <a:gd name="T26" fmla="*/ 46 w 47"/>
                <a:gd name="T27" fmla="*/ 25 h 25"/>
                <a:gd name="T28" fmla="*/ 0 w 47"/>
                <a:gd name="T29" fmla="*/ 25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25">
                  <a:moveTo>
                    <a:pt x="4" y="0"/>
                  </a:moveTo>
                  <a:lnTo>
                    <a:pt x="5" y="2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6" y="25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Freeform 1358"/>
            <p:cNvSpPr>
              <a:spLocks/>
            </p:cNvSpPr>
            <p:nvPr/>
          </p:nvSpPr>
          <p:spPr bwMode="auto">
            <a:xfrm rot="5400000">
              <a:off x="1122" y="209"/>
              <a:ext cx="9" cy="31"/>
            </a:xfrm>
            <a:custGeom>
              <a:avLst/>
              <a:gdLst>
                <a:gd name="T0" fmla="*/ 9 w 9"/>
                <a:gd name="T1" fmla="*/ 0 h 31"/>
                <a:gd name="T2" fmla="*/ 1 w 9"/>
                <a:gd name="T3" fmla="*/ 4 h 31"/>
                <a:gd name="T4" fmla="*/ 0 w 9"/>
                <a:gd name="T5" fmla="*/ 5 h 31"/>
                <a:gd name="T6" fmla="*/ 0 w 9"/>
                <a:gd name="T7" fmla="*/ 7 h 31"/>
                <a:gd name="T8" fmla="*/ 1 w 9"/>
                <a:gd name="T9" fmla="*/ 8 h 31"/>
                <a:gd name="T10" fmla="*/ 2 w 9"/>
                <a:gd name="T11" fmla="*/ 10 h 31"/>
                <a:gd name="T12" fmla="*/ 3 w 9"/>
                <a:gd name="T13" fmla="*/ 11 h 31"/>
                <a:gd name="T14" fmla="*/ 4 w 9"/>
                <a:gd name="T15" fmla="*/ 13 h 31"/>
                <a:gd name="T16" fmla="*/ 4 w 9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4" y="3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4" name="Arc 1359"/>
            <p:cNvSpPr>
              <a:spLocks/>
            </p:cNvSpPr>
            <p:nvPr/>
          </p:nvSpPr>
          <p:spPr bwMode="auto">
            <a:xfrm rot="5400000" flipH="1">
              <a:off x="1189" y="153"/>
              <a:ext cx="9" cy="22"/>
            </a:xfrm>
            <a:custGeom>
              <a:avLst/>
              <a:gdLst>
                <a:gd name="T0" fmla="*/ 0 w 21600"/>
                <a:gd name="T1" fmla="*/ 0 h 42686"/>
                <a:gd name="T2" fmla="*/ 0 w 21600"/>
                <a:gd name="T3" fmla="*/ 0 h 42686"/>
                <a:gd name="T4" fmla="*/ 0 w 21600"/>
                <a:gd name="T5" fmla="*/ 0 h 426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68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23"/>
                    <a:pt x="14568" y="40489"/>
                    <a:pt x="4685" y="42685"/>
                  </a:cubicBezTo>
                </a:path>
                <a:path w="21600" h="4268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23"/>
                    <a:pt x="14568" y="40489"/>
                    <a:pt x="4685" y="42685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5" name="Arc 1360"/>
            <p:cNvSpPr>
              <a:spLocks/>
            </p:cNvSpPr>
            <p:nvPr/>
          </p:nvSpPr>
          <p:spPr bwMode="auto">
            <a:xfrm rot="5400000" flipH="1">
              <a:off x="1121" y="152"/>
              <a:ext cx="9" cy="23"/>
            </a:xfrm>
            <a:custGeom>
              <a:avLst/>
              <a:gdLst>
                <a:gd name="T0" fmla="*/ 0 w 24506"/>
                <a:gd name="T1" fmla="*/ 0 h 43200"/>
                <a:gd name="T2" fmla="*/ 0 w 24506"/>
                <a:gd name="T3" fmla="*/ 0 h 43200"/>
                <a:gd name="T4" fmla="*/ 0 w 24506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06" h="43200" fill="none" extrusionOk="0">
                  <a:moveTo>
                    <a:pt x="2924" y="0"/>
                  </a:moveTo>
                  <a:cubicBezTo>
                    <a:pt x="14846" y="10"/>
                    <a:pt x="24506" y="9678"/>
                    <a:pt x="24506" y="21600"/>
                  </a:cubicBezTo>
                  <a:cubicBezTo>
                    <a:pt x="24506" y="33529"/>
                    <a:pt x="14835" y="43200"/>
                    <a:pt x="2906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6" h="43200" stroke="0" extrusionOk="0">
                  <a:moveTo>
                    <a:pt x="2924" y="0"/>
                  </a:moveTo>
                  <a:cubicBezTo>
                    <a:pt x="14846" y="10"/>
                    <a:pt x="24506" y="9678"/>
                    <a:pt x="24506" y="21600"/>
                  </a:cubicBezTo>
                  <a:cubicBezTo>
                    <a:pt x="24506" y="33529"/>
                    <a:pt x="14835" y="43200"/>
                    <a:pt x="2906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6" y="21600"/>
                  </a:lnTo>
                  <a:lnTo>
                    <a:pt x="29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6" name="Line 1361"/>
            <p:cNvSpPr>
              <a:spLocks noChangeShapeType="1"/>
            </p:cNvSpPr>
            <p:nvPr/>
          </p:nvSpPr>
          <p:spPr bwMode="auto">
            <a:xfrm rot="5400000">
              <a:off x="1183" y="254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" name="Arc 1362"/>
            <p:cNvSpPr>
              <a:spLocks/>
            </p:cNvSpPr>
            <p:nvPr/>
          </p:nvSpPr>
          <p:spPr bwMode="auto">
            <a:xfrm rot="5400000" flipH="1">
              <a:off x="1215" y="256"/>
              <a:ext cx="5" cy="16"/>
            </a:xfrm>
            <a:custGeom>
              <a:avLst/>
              <a:gdLst>
                <a:gd name="T0" fmla="*/ 0 w 27534"/>
                <a:gd name="T1" fmla="*/ 0 h 43200"/>
                <a:gd name="T2" fmla="*/ 0 w 27534"/>
                <a:gd name="T3" fmla="*/ 0 h 43200"/>
                <a:gd name="T4" fmla="*/ 0 w 2753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34" h="43200" fill="none" extrusionOk="0">
                  <a:moveTo>
                    <a:pt x="5933" y="0"/>
                  </a:moveTo>
                  <a:cubicBezTo>
                    <a:pt x="17863" y="0"/>
                    <a:pt x="27534" y="9670"/>
                    <a:pt x="27534" y="21600"/>
                  </a:cubicBezTo>
                  <a:cubicBezTo>
                    <a:pt x="27534" y="33529"/>
                    <a:pt x="17863" y="43200"/>
                    <a:pt x="5934" y="43200"/>
                  </a:cubicBezTo>
                  <a:cubicBezTo>
                    <a:pt x="3927" y="43200"/>
                    <a:pt x="1929" y="42920"/>
                    <a:pt x="0" y="42368"/>
                  </a:cubicBezTo>
                </a:path>
                <a:path w="27534" h="43200" stroke="0" extrusionOk="0">
                  <a:moveTo>
                    <a:pt x="5933" y="0"/>
                  </a:moveTo>
                  <a:cubicBezTo>
                    <a:pt x="17863" y="0"/>
                    <a:pt x="27534" y="9670"/>
                    <a:pt x="27534" y="21600"/>
                  </a:cubicBezTo>
                  <a:cubicBezTo>
                    <a:pt x="27534" y="33529"/>
                    <a:pt x="17863" y="43200"/>
                    <a:pt x="5934" y="43200"/>
                  </a:cubicBezTo>
                  <a:cubicBezTo>
                    <a:pt x="3927" y="43200"/>
                    <a:pt x="1929" y="42920"/>
                    <a:pt x="0" y="42368"/>
                  </a:cubicBezTo>
                  <a:lnTo>
                    <a:pt x="5934" y="21600"/>
                  </a:lnTo>
                  <a:lnTo>
                    <a:pt x="593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" name="Arc 1363"/>
            <p:cNvSpPr>
              <a:spLocks/>
            </p:cNvSpPr>
            <p:nvPr/>
          </p:nvSpPr>
          <p:spPr bwMode="auto">
            <a:xfrm rot="5400000" flipH="1">
              <a:off x="1199" y="258"/>
              <a:ext cx="5" cy="16"/>
            </a:xfrm>
            <a:custGeom>
              <a:avLst/>
              <a:gdLst>
                <a:gd name="T0" fmla="*/ 0 w 21600"/>
                <a:gd name="T1" fmla="*/ 0 h 40790"/>
                <a:gd name="T2" fmla="*/ 0 w 21600"/>
                <a:gd name="T3" fmla="*/ 0 h 40790"/>
                <a:gd name="T4" fmla="*/ 0 w 21600"/>
                <a:gd name="T5" fmla="*/ 0 h 407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90" fill="none" extrusionOk="0">
                  <a:moveTo>
                    <a:pt x="8490" y="-1"/>
                  </a:moveTo>
                  <a:cubicBezTo>
                    <a:pt x="16442" y="3398"/>
                    <a:pt x="21600" y="11213"/>
                    <a:pt x="21600" y="19861"/>
                  </a:cubicBezTo>
                  <a:cubicBezTo>
                    <a:pt x="21600" y="29732"/>
                    <a:pt x="14907" y="38348"/>
                    <a:pt x="5341" y="40789"/>
                  </a:cubicBezTo>
                </a:path>
                <a:path w="21600" h="40790" stroke="0" extrusionOk="0">
                  <a:moveTo>
                    <a:pt x="8490" y="-1"/>
                  </a:moveTo>
                  <a:cubicBezTo>
                    <a:pt x="16442" y="3398"/>
                    <a:pt x="21600" y="11213"/>
                    <a:pt x="21600" y="19861"/>
                  </a:cubicBezTo>
                  <a:cubicBezTo>
                    <a:pt x="21600" y="29732"/>
                    <a:pt x="14907" y="38348"/>
                    <a:pt x="5341" y="40789"/>
                  </a:cubicBezTo>
                  <a:lnTo>
                    <a:pt x="0" y="19861"/>
                  </a:lnTo>
                  <a:lnTo>
                    <a:pt x="849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" name="Freeform 1364"/>
            <p:cNvSpPr>
              <a:spLocks/>
            </p:cNvSpPr>
            <p:nvPr/>
          </p:nvSpPr>
          <p:spPr bwMode="auto">
            <a:xfrm rot="5400000">
              <a:off x="1221" y="251"/>
              <a:ext cx="3" cy="17"/>
            </a:xfrm>
            <a:custGeom>
              <a:avLst/>
              <a:gdLst>
                <a:gd name="T0" fmla="*/ 0 w 3"/>
                <a:gd name="T1" fmla="*/ 0 h 17"/>
                <a:gd name="T2" fmla="*/ 0 w 3"/>
                <a:gd name="T3" fmla="*/ 14 h 17"/>
                <a:gd name="T4" fmla="*/ 0 w 3"/>
                <a:gd name="T5" fmla="*/ 16 h 17"/>
                <a:gd name="T6" fmla="*/ 3 w 3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3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" name="Freeform 1365"/>
            <p:cNvSpPr>
              <a:spLocks/>
            </p:cNvSpPr>
            <p:nvPr/>
          </p:nvSpPr>
          <p:spPr bwMode="auto">
            <a:xfrm rot="5400000">
              <a:off x="1203" y="242"/>
              <a:ext cx="19" cy="25"/>
            </a:xfrm>
            <a:custGeom>
              <a:avLst/>
              <a:gdLst>
                <a:gd name="T0" fmla="*/ 19 w 19"/>
                <a:gd name="T1" fmla="*/ 0 h 25"/>
                <a:gd name="T2" fmla="*/ 4 w 19"/>
                <a:gd name="T3" fmla="*/ 0 h 25"/>
                <a:gd name="T4" fmla="*/ 3 w 19"/>
                <a:gd name="T5" fmla="*/ 1 h 25"/>
                <a:gd name="T6" fmla="*/ 3 w 19"/>
                <a:gd name="T7" fmla="*/ 21 h 25"/>
                <a:gd name="T8" fmla="*/ 2 w 19"/>
                <a:gd name="T9" fmla="*/ 22 h 25"/>
                <a:gd name="T10" fmla="*/ 0 w 19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" name="Line 1366"/>
            <p:cNvSpPr>
              <a:spLocks noChangeShapeType="1"/>
            </p:cNvSpPr>
            <p:nvPr/>
          </p:nvSpPr>
          <p:spPr bwMode="auto">
            <a:xfrm rot="5400000">
              <a:off x="1211" y="254"/>
              <a:ext cx="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2" name="Line 1367"/>
            <p:cNvSpPr>
              <a:spLocks noChangeShapeType="1"/>
            </p:cNvSpPr>
            <p:nvPr/>
          </p:nvSpPr>
          <p:spPr bwMode="auto">
            <a:xfrm rot="5400000">
              <a:off x="1211" y="239"/>
              <a:ext cx="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3" name="Freeform 1368"/>
            <p:cNvSpPr>
              <a:spLocks/>
            </p:cNvSpPr>
            <p:nvPr/>
          </p:nvSpPr>
          <p:spPr bwMode="auto">
            <a:xfrm rot="5400000">
              <a:off x="1208" y="229"/>
              <a:ext cx="11" cy="19"/>
            </a:xfrm>
            <a:custGeom>
              <a:avLst/>
              <a:gdLst>
                <a:gd name="T0" fmla="*/ 11 w 11"/>
                <a:gd name="T1" fmla="*/ 1 h 19"/>
                <a:gd name="T2" fmla="*/ 11 w 11"/>
                <a:gd name="T3" fmla="*/ 18 h 19"/>
                <a:gd name="T4" fmla="*/ 10 w 11"/>
                <a:gd name="T5" fmla="*/ 19 h 19"/>
                <a:gd name="T6" fmla="*/ 6 w 11"/>
                <a:gd name="T7" fmla="*/ 19 h 19"/>
                <a:gd name="T8" fmla="*/ 4 w 11"/>
                <a:gd name="T9" fmla="*/ 18 h 19"/>
                <a:gd name="T10" fmla="*/ 4 w 11"/>
                <a:gd name="T11" fmla="*/ 16 h 19"/>
                <a:gd name="T12" fmla="*/ 4 w 11"/>
                <a:gd name="T13" fmla="*/ 13 h 19"/>
                <a:gd name="T14" fmla="*/ 3 w 11"/>
                <a:gd name="T15" fmla="*/ 11 h 19"/>
                <a:gd name="T16" fmla="*/ 1 w 11"/>
                <a:gd name="T17" fmla="*/ 8 h 19"/>
                <a:gd name="T18" fmla="*/ 1 w 11"/>
                <a:gd name="T19" fmla="*/ 4 h 19"/>
                <a:gd name="T20" fmla="*/ 0 w 11"/>
                <a:gd name="T21" fmla="*/ 3 h 19"/>
                <a:gd name="T22" fmla="*/ 0 w 11"/>
                <a:gd name="T23" fmla="*/ 1 h 19"/>
                <a:gd name="T24" fmla="*/ 2 w 11"/>
                <a:gd name="T25" fmla="*/ 0 h 19"/>
                <a:gd name="T26" fmla="*/ 9 w 11"/>
                <a:gd name="T27" fmla="*/ 0 h 19"/>
                <a:gd name="T28" fmla="*/ 11 w 11"/>
                <a:gd name="T29" fmla="*/ 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19">
                  <a:moveTo>
                    <a:pt x="11" y="1"/>
                  </a:moveTo>
                  <a:lnTo>
                    <a:pt x="11" y="18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4" name="Freeform 1369"/>
            <p:cNvSpPr>
              <a:spLocks/>
            </p:cNvSpPr>
            <p:nvPr/>
          </p:nvSpPr>
          <p:spPr bwMode="auto">
            <a:xfrm rot="5400000">
              <a:off x="1207" y="240"/>
              <a:ext cx="6" cy="1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4 w 6"/>
                <a:gd name="T5" fmla="*/ 0 h 1"/>
                <a:gd name="T6" fmla="*/ 6 w 6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5" name="Freeform 1370"/>
            <p:cNvSpPr>
              <a:spLocks/>
            </p:cNvSpPr>
            <p:nvPr/>
          </p:nvSpPr>
          <p:spPr bwMode="auto">
            <a:xfrm rot="5400000">
              <a:off x="1183" y="239"/>
              <a:ext cx="32" cy="26"/>
            </a:xfrm>
            <a:custGeom>
              <a:avLst/>
              <a:gdLst>
                <a:gd name="T0" fmla="*/ 31 w 32"/>
                <a:gd name="T1" fmla="*/ 18 h 26"/>
                <a:gd name="T2" fmla="*/ 32 w 32"/>
                <a:gd name="T3" fmla="*/ 20 h 26"/>
                <a:gd name="T4" fmla="*/ 31 w 32"/>
                <a:gd name="T5" fmla="*/ 22 h 26"/>
                <a:gd name="T6" fmla="*/ 9 w 32"/>
                <a:gd name="T7" fmla="*/ 22 h 26"/>
                <a:gd name="T8" fmla="*/ 7 w 32"/>
                <a:gd name="T9" fmla="*/ 23 h 26"/>
                <a:gd name="T10" fmla="*/ 4 w 32"/>
                <a:gd name="T11" fmla="*/ 25 h 26"/>
                <a:gd name="T12" fmla="*/ 2 w 32"/>
                <a:gd name="T13" fmla="*/ 26 h 26"/>
                <a:gd name="T14" fmla="*/ 0 w 32"/>
                <a:gd name="T15" fmla="*/ 25 h 26"/>
                <a:gd name="T16" fmla="*/ 0 w 32"/>
                <a:gd name="T17" fmla="*/ 23 h 26"/>
                <a:gd name="T18" fmla="*/ 0 w 32"/>
                <a:gd name="T19" fmla="*/ 12 h 26"/>
                <a:gd name="T20" fmla="*/ 1 w 32"/>
                <a:gd name="T21" fmla="*/ 11 h 26"/>
                <a:gd name="T22" fmla="*/ 22 w 32"/>
                <a:gd name="T23" fmla="*/ 11 h 26"/>
                <a:gd name="T24" fmla="*/ 23 w 32"/>
                <a:gd name="T25" fmla="*/ 10 h 26"/>
                <a:gd name="T26" fmla="*/ 25 w 32"/>
                <a:gd name="T27" fmla="*/ 9 h 26"/>
                <a:gd name="T28" fmla="*/ 26 w 32"/>
                <a:gd name="T29" fmla="*/ 8 h 26"/>
                <a:gd name="T30" fmla="*/ 26 w 32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" h="26">
                  <a:moveTo>
                    <a:pt x="31" y="18"/>
                  </a:moveTo>
                  <a:lnTo>
                    <a:pt x="32" y="20"/>
                  </a:lnTo>
                  <a:lnTo>
                    <a:pt x="31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6" y="8"/>
                  </a:lnTo>
                  <a:lnTo>
                    <a:pt x="26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6" name="Line 1371"/>
            <p:cNvSpPr>
              <a:spLocks noChangeShapeType="1"/>
            </p:cNvSpPr>
            <p:nvPr/>
          </p:nvSpPr>
          <p:spPr bwMode="auto">
            <a:xfrm rot="5400000">
              <a:off x="1186" y="239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" name="Freeform 1372"/>
            <p:cNvSpPr>
              <a:spLocks/>
            </p:cNvSpPr>
            <p:nvPr/>
          </p:nvSpPr>
          <p:spPr bwMode="auto">
            <a:xfrm rot="5400000">
              <a:off x="1228" y="261"/>
              <a:ext cx="1" cy="7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5 h 7"/>
                <a:gd name="T4" fmla="*/ 1 w 1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5"/>
                  </a:lnTo>
                  <a:lnTo>
                    <a:pt x="1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" name="Line 1373"/>
            <p:cNvSpPr>
              <a:spLocks noChangeShapeType="1"/>
            </p:cNvSpPr>
            <p:nvPr/>
          </p:nvSpPr>
          <p:spPr bwMode="auto">
            <a:xfrm rot="5400000">
              <a:off x="1150" y="232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9" name="Line 1374"/>
            <p:cNvSpPr>
              <a:spLocks noChangeShapeType="1"/>
            </p:cNvSpPr>
            <p:nvPr/>
          </p:nvSpPr>
          <p:spPr bwMode="auto">
            <a:xfrm rot="5400000">
              <a:off x="1171" y="240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0" name="Line 1375"/>
            <p:cNvSpPr>
              <a:spLocks noChangeShapeType="1"/>
            </p:cNvSpPr>
            <p:nvPr/>
          </p:nvSpPr>
          <p:spPr bwMode="auto">
            <a:xfrm rot="5400000" flipV="1">
              <a:off x="1171" y="230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1" name="Line 1376"/>
            <p:cNvSpPr>
              <a:spLocks noChangeShapeType="1"/>
            </p:cNvSpPr>
            <p:nvPr/>
          </p:nvSpPr>
          <p:spPr bwMode="auto">
            <a:xfrm rot="5400000">
              <a:off x="1186" y="230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2" name="Freeform 1377"/>
            <p:cNvSpPr>
              <a:spLocks/>
            </p:cNvSpPr>
            <p:nvPr/>
          </p:nvSpPr>
          <p:spPr bwMode="auto">
            <a:xfrm rot="5400000">
              <a:off x="1198" y="228"/>
              <a:ext cx="5" cy="3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1 h 3"/>
                <a:gd name="T4" fmla="*/ 1 w 7"/>
                <a:gd name="T5" fmla="*/ 3 h 3"/>
                <a:gd name="T6" fmla="*/ 2 w 7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7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3" name="Freeform 1378"/>
            <p:cNvSpPr>
              <a:spLocks/>
            </p:cNvSpPr>
            <p:nvPr/>
          </p:nvSpPr>
          <p:spPr bwMode="auto">
            <a:xfrm rot="5400000">
              <a:off x="1120" y="223"/>
              <a:ext cx="75" cy="43"/>
            </a:xfrm>
            <a:custGeom>
              <a:avLst/>
              <a:gdLst>
                <a:gd name="T0" fmla="*/ 75 w 75"/>
                <a:gd name="T1" fmla="*/ 0 h 43"/>
                <a:gd name="T2" fmla="*/ 41 w 75"/>
                <a:gd name="T3" fmla="*/ 0 h 43"/>
                <a:gd name="T4" fmla="*/ 39 w 75"/>
                <a:gd name="T5" fmla="*/ 1 h 43"/>
                <a:gd name="T6" fmla="*/ 37 w 75"/>
                <a:gd name="T7" fmla="*/ 3 h 43"/>
                <a:gd name="T8" fmla="*/ 37 w 75"/>
                <a:gd name="T9" fmla="*/ 6 h 43"/>
                <a:gd name="T10" fmla="*/ 37 w 75"/>
                <a:gd name="T11" fmla="*/ 9 h 43"/>
                <a:gd name="T12" fmla="*/ 37 w 75"/>
                <a:gd name="T13" fmla="*/ 12 h 43"/>
                <a:gd name="T14" fmla="*/ 36 w 75"/>
                <a:gd name="T15" fmla="*/ 15 h 43"/>
                <a:gd name="T16" fmla="*/ 34 w 75"/>
                <a:gd name="T17" fmla="*/ 18 h 43"/>
                <a:gd name="T18" fmla="*/ 32 w 75"/>
                <a:gd name="T19" fmla="*/ 22 h 43"/>
                <a:gd name="T20" fmla="*/ 31 w 75"/>
                <a:gd name="T21" fmla="*/ 24 h 43"/>
                <a:gd name="T22" fmla="*/ 29 w 75"/>
                <a:gd name="T23" fmla="*/ 26 h 43"/>
                <a:gd name="T24" fmla="*/ 27 w 75"/>
                <a:gd name="T25" fmla="*/ 28 h 43"/>
                <a:gd name="T26" fmla="*/ 24 w 75"/>
                <a:gd name="T27" fmla="*/ 30 h 43"/>
                <a:gd name="T28" fmla="*/ 21 w 75"/>
                <a:gd name="T29" fmla="*/ 32 h 43"/>
                <a:gd name="T30" fmla="*/ 18 w 75"/>
                <a:gd name="T31" fmla="*/ 34 h 43"/>
                <a:gd name="T32" fmla="*/ 15 w 75"/>
                <a:gd name="T33" fmla="*/ 36 h 43"/>
                <a:gd name="T34" fmla="*/ 12 w 75"/>
                <a:gd name="T35" fmla="*/ 38 h 43"/>
                <a:gd name="T36" fmla="*/ 2 w 75"/>
                <a:gd name="T37" fmla="*/ 43 h 43"/>
                <a:gd name="T38" fmla="*/ 0 w 75"/>
                <a:gd name="T39" fmla="*/ 43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43">
                  <a:moveTo>
                    <a:pt x="75" y="0"/>
                  </a:moveTo>
                  <a:lnTo>
                    <a:pt x="41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9"/>
                  </a:lnTo>
                  <a:lnTo>
                    <a:pt x="37" y="12"/>
                  </a:lnTo>
                  <a:lnTo>
                    <a:pt x="36" y="15"/>
                  </a:lnTo>
                  <a:lnTo>
                    <a:pt x="34" y="18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8" y="34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2" y="43"/>
                  </a:lnTo>
                  <a:lnTo>
                    <a:pt x="0" y="4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4" name="Freeform 1379"/>
            <p:cNvSpPr>
              <a:spLocks/>
            </p:cNvSpPr>
            <p:nvPr/>
          </p:nvSpPr>
          <p:spPr bwMode="auto">
            <a:xfrm rot="5400000">
              <a:off x="1137" y="214"/>
              <a:ext cx="65" cy="53"/>
            </a:xfrm>
            <a:custGeom>
              <a:avLst/>
              <a:gdLst>
                <a:gd name="T0" fmla="*/ 65 w 65"/>
                <a:gd name="T1" fmla="*/ 0 h 53"/>
                <a:gd name="T2" fmla="*/ 65 w 65"/>
                <a:gd name="T3" fmla="*/ 2 h 53"/>
                <a:gd name="T4" fmla="*/ 65 w 65"/>
                <a:gd name="T5" fmla="*/ 4 h 53"/>
                <a:gd name="T6" fmla="*/ 64 w 65"/>
                <a:gd name="T7" fmla="*/ 6 h 53"/>
                <a:gd name="T8" fmla="*/ 63 w 65"/>
                <a:gd name="T9" fmla="*/ 8 h 53"/>
                <a:gd name="T10" fmla="*/ 62 w 65"/>
                <a:gd name="T11" fmla="*/ 10 h 53"/>
                <a:gd name="T12" fmla="*/ 60 w 65"/>
                <a:gd name="T13" fmla="*/ 11 h 53"/>
                <a:gd name="T14" fmla="*/ 38 w 65"/>
                <a:gd name="T15" fmla="*/ 11 h 53"/>
                <a:gd name="T16" fmla="*/ 36 w 65"/>
                <a:gd name="T17" fmla="*/ 12 h 53"/>
                <a:gd name="T18" fmla="*/ 34 w 65"/>
                <a:gd name="T19" fmla="*/ 13 h 53"/>
                <a:gd name="T20" fmla="*/ 32 w 65"/>
                <a:gd name="T21" fmla="*/ 15 h 53"/>
                <a:gd name="T22" fmla="*/ 30 w 65"/>
                <a:gd name="T23" fmla="*/ 17 h 53"/>
                <a:gd name="T24" fmla="*/ 29 w 65"/>
                <a:gd name="T25" fmla="*/ 20 h 53"/>
                <a:gd name="T26" fmla="*/ 29 w 65"/>
                <a:gd name="T27" fmla="*/ 23 h 53"/>
                <a:gd name="T28" fmla="*/ 29 w 65"/>
                <a:gd name="T29" fmla="*/ 26 h 53"/>
                <a:gd name="T30" fmla="*/ 29 w 65"/>
                <a:gd name="T31" fmla="*/ 29 h 53"/>
                <a:gd name="T32" fmla="*/ 27 w 65"/>
                <a:gd name="T33" fmla="*/ 33 h 53"/>
                <a:gd name="T34" fmla="*/ 26 w 65"/>
                <a:gd name="T35" fmla="*/ 35 h 53"/>
                <a:gd name="T36" fmla="*/ 24 w 65"/>
                <a:gd name="T37" fmla="*/ 38 h 53"/>
                <a:gd name="T38" fmla="*/ 21 w 65"/>
                <a:gd name="T39" fmla="*/ 41 h 53"/>
                <a:gd name="T40" fmla="*/ 16 w 65"/>
                <a:gd name="T41" fmla="*/ 45 h 53"/>
                <a:gd name="T42" fmla="*/ 0 w 65"/>
                <a:gd name="T43" fmla="*/ 53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5" h="53">
                  <a:moveTo>
                    <a:pt x="65" y="0"/>
                  </a:moveTo>
                  <a:lnTo>
                    <a:pt x="65" y="2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3" y="8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2" y="15"/>
                  </a:lnTo>
                  <a:lnTo>
                    <a:pt x="30" y="17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6"/>
                  </a:lnTo>
                  <a:lnTo>
                    <a:pt x="29" y="29"/>
                  </a:lnTo>
                  <a:lnTo>
                    <a:pt x="27" y="33"/>
                  </a:lnTo>
                  <a:lnTo>
                    <a:pt x="26" y="35"/>
                  </a:lnTo>
                  <a:lnTo>
                    <a:pt x="24" y="38"/>
                  </a:lnTo>
                  <a:lnTo>
                    <a:pt x="21" y="41"/>
                  </a:lnTo>
                  <a:lnTo>
                    <a:pt x="16" y="45"/>
                  </a:lnTo>
                  <a:lnTo>
                    <a:pt x="0" y="5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5" name="Freeform 1380"/>
            <p:cNvSpPr>
              <a:spLocks/>
            </p:cNvSpPr>
            <p:nvPr/>
          </p:nvSpPr>
          <p:spPr bwMode="auto">
            <a:xfrm rot="5400000">
              <a:off x="1201" y="186"/>
              <a:ext cx="21" cy="8"/>
            </a:xfrm>
            <a:custGeom>
              <a:avLst/>
              <a:gdLst>
                <a:gd name="T0" fmla="*/ 0 w 21"/>
                <a:gd name="T1" fmla="*/ 8 h 8"/>
                <a:gd name="T2" fmla="*/ 4 w 21"/>
                <a:gd name="T3" fmla="*/ 7 h 8"/>
                <a:gd name="T4" fmla="*/ 7 w 21"/>
                <a:gd name="T5" fmla="*/ 6 h 8"/>
                <a:gd name="T6" fmla="*/ 10 w 21"/>
                <a:gd name="T7" fmla="*/ 4 h 8"/>
                <a:gd name="T8" fmla="*/ 12 w 21"/>
                <a:gd name="T9" fmla="*/ 2 h 8"/>
                <a:gd name="T10" fmla="*/ 13 w 21"/>
                <a:gd name="T11" fmla="*/ 0 h 8"/>
                <a:gd name="T12" fmla="*/ 15 w 21"/>
                <a:gd name="T13" fmla="*/ 0 h 8"/>
                <a:gd name="T14" fmla="*/ 16 w 21"/>
                <a:gd name="T15" fmla="*/ 3 h 8"/>
                <a:gd name="T16" fmla="*/ 17 w 21"/>
                <a:gd name="T17" fmla="*/ 5 h 8"/>
                <a:gd name="T18" fmla="*/ 18 w 21"/>
                <a:gd name="T19" fmla="*/ 6 h 8"/>
                <a:gd name="T20" fmla="*/ 21 w 21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lnTo>
                    <a:pt x="4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21" y="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6" name="Line 1381"/>
            <p:cNvSpPr>
              <a:spLocks noChangeShapeType="1"/>
            </p:cNvSpPr>
            <p:nvPr/>
          </p:nvSpPr>
          <p:spPr bwMode="auto">
            <a:xfrm rot="5400000">
              <a:off x="1209" y="193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" name="Freeform 1382"/>
            <p:cNvSpPr>
              <a:spLocks/>
            </p:cNvSpPr>
            <p:nvPr/>
          </p:nvSpPr>
          <p:spPr bwMode="auto">
            <a:xfrm rot="5400000">
              <a:off x="1174" y="188"/>
              <a:ext cx="26" cy="64"/>
            </a:xfrm>
            <a:custGeom>
              <a:avLst/>
              <a:gdLst>
                <a:gd name="T0" fmla="*/ 0 w 26"/>
                <a:gd name="T1" fmla="*/ 61 h 64"/>
                <a:gd name="T2" fmla="*/ 1 w 26"/>
                <a:gd name="T3" fmla="*/ 63 h 64"/>
                <a:gd name="T4" fmla="*/ 3 w 26"/>
                <a:gd name="T5" fmla="*/ 64 h 64"/>
                <a:gd name="T6" fmla="*/ 12 w 26"/>
                <a:gd name="T7" fmla="*/ 64 h 64"/>
                <a:gd name="T8" fmla="*/ 14 w 26"/>
                <a:gd name="T9" fmla="*/ 63 h 64"/>
                <a:gd name="T10" fmla="*/ 15 w 26"/>
                <a:gd name="T11" fmla="*/ 62 h 64"/>
                <a:gd name="T12" fmla="*/ 19 w 26"/>
                <a:gd name="T13" fmla="*/ 60 h 64"/>
                <a:gd name="T14" fmla="*/ 22 w 26"/>
                <a:gd name="T15" fmla="*/ 57 h 64"/>
                <a:gd name="T16" fmla="*/ 23 w 26"/>
                <a:gd name="T17" fmla="*/ 55 h 64"/>
                <a:gd name="T18" fmla="*/ 25 w 26"/>
                <a:gd name="T19" fmla="*/ 52 h 64"/>
                <a:gd name="T20" fmla="*/ 26 w 26"/>
                <a:gd name="T21" fmla="*/ 48 h 64"/>
                <a:gd name="T22" fmla="*/ 26 w 26"/>
                <a:gd name="T23" fmla="*/ 9 h 64"/>
                <a:gd name="T24" fmla="*/ 25 w 26"/>
                <a:gd name="T25" fmla="*/ 7 h 64"/>
                <a:gd name="T26" fmla="*/ 23 w 26"/>
                <a:gd name="T27" fmla="*/ 5 h 64"/>
                <a:gd name="T28" fmla="*/ 23 w 26"/>
                <a:gd name="T29" fmla="*/ 2 h 64"/>
                <a:gd name="T30" fmla="*/ 22 w 26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64">
                  <a:moveTo>
                    <a:pt x="0" y="61"/>
                  </a:moveTo>
                  <a:lnTo>
                    <a:pt x="1" y="63"/>
                  </a:lnTo>
                  <a:lnTo>
                    <a:pt x="3" y="64"/>
                  </a:lnTo>
                  <a:lnTo>
                    <a:pt x="12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9" y="60"/>
                  </a:lnTo>
                  <a:lnTo>
                    <a:pt x="22" y="57"/>
                  </a:lnTo>
                  <a:lnTo>
                    <a:pt x="23" y="55"/>
                  </a:lnTo>
                  <a:lnTo>
                    <a:pt x="25" y="52"/>
                  </a:lnTo>
                  <a:lnTo>
                    <a:pt x="26" y="48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2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" name="Arc 1383"/>
            <p:cNvSpPr>
              <a:spLocks/>
            </p:cNvSpPr>
            <p:nvPr/>
          </p:nvSpPr>
          <p:spPr bwMode="auto">
            <a:xfrm rot="5400000" flipV="1">
              <a:off x="1159" y="210"/>
              <a:ext cx="19" cy="15"/>
            </a:xfrm>
            <a:custGeom>
              <a:avLst/>
              <a:gdLst>
                <a:gd name="T0" fmla="*/ 0 w 34961"/>
                <a:gd name="T1" fmla="*/ 0 h 22472"/>
                <a:gd name="T2" fmla="*/ 0 w 34961"/>
                <a:gd name="T3" fmla="*/ 0 h 22472"/>
                <a:gd name="T4" fmla="*/ 0 w 34961"/>
                <a:gd name="T5" fmla="*/ 0 h 22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961" h="22472" fill="none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25290" y="0"/>
                    <a:pt x="34961" y="9670"/>
                    <a:pt x="34961" y="21600"/>
                  </a:cubicBezTo>
                  <a:cubicBezTo>
                    <a:pt x="34961" y="21890"/>
                    <a:pt x="34955" y="22181"/>
                    <a:pt x="34943" y="22472"/>
                  </a:cubicBezTo>
                </a:path>
                <a:path w="34961" h="22472" stroke="0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25290" y="0"/>
                    <a:pt x="34961" y="9670"/>
                    <a:pt x="34961" y="21600"/>
                  </a:cubicBezTo>
                  <a:cubicBezTo>
                    <a:pt x="34961" y="21890"/>
                    <a:pt x="34955" y="22181"/>
                    <a:pt x="34943" y="22472"/>
                  </a:cubicBezTo>
                  <a:lnTo>
                    <a:pt x="13361" y="21600"/>
                  </a:lnTo>
                  <a:lnTo>
                    <a:pt x="0" y="46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9" name="Freeform 1384"/>
            <p:cNvSpPr>
              <a:spLocks/>
            </p:cNvSpPr>
            <p:nvPr/>
          </p:nvSpPr>
          <p:spPr bwMode="auto">
            <a:xfrm rot="5400000">
              <a:off x="1195" y="208"/>
              <a:ext cx="2" cy="39"/>
            </a:xfrm>
            <a:custGeom>
              <a:avLst/>
              <a:gdLst>
                <a:gd name="T0" fmla="*/ 2 w 2"/>
                <a:gd name="T1" fmla="*/ 0 h 39"/>
                <a:gd name="T2" fmla="*/ 0 w 2"/>
                <a:gd name="T3" fmla="*/ 4 h 39"/>
                <a:gd name="T4" fmla="*/ 0 w 2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9">
                  <a:moveTo>
                    <a:pt x="2" y="0"/>
                  </a:moveTo>
                  <a:lnTo>
                    <a:pt x="0" y="4"/>
                  </a:lnTo>
                  <a:lnTo>
                    <a:pt x="0" y="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0" name="Freeform 1385"/>
            <p:cNvSpPr>
              <a:spLocks/>
            </p:cNvSpPr>
            <p:nvPr/>
          </p:nvSpPr>
          <p:spPr bwMode="auto">
            <a:xfrm rot="5400000">
              <a:off x="1172" y="198"/>
              <a:ext cx="48" cy="10"/>
            </a:xfrm>
            <a:custGeom>
              <a:avLst/>
              <a:gdLst>
                <a:gd name="T0" fmla="*/ 0 w 48"/>
                <a:gd name="T1" fmla="*/ 0 h 10"/>
                <a:gd name="T2" fmla="*/ 2 w 48"/>
                <a:gd name="T3" fmla="*/ 3 h 10"/>
                <a:gd name="T4" fmla="*/ 3 w 48"/>
                <a:gd name="T5" fmla="*/ 6 h 10"/>
                <a:gd name="T6" fmla="*/ 3 w 48"/>
                <a:gd name="T7" fmla="*/ 8 h 10"/>
                <a:gd name="T8" fmla="*/ 3 w 48"/>
                <a:gd name="T9" fmla="*/ 9 h 10"/>
                <a:gd name="T10" fmla="*/ 4 w 48"/>
                <a:gd name="T11" fmla="*/ 10 h 10"/>
                <a:gd name="T12" fmla="*/ 27 w 48"/>
                <a:gd name="T13" fmla="*/ 10 h 10"/>
                <a:gd name="T14" fmla="*/ 30 w 48"/>
                <a:gd name="T15" fmla="*/ 9 h 10"/>
                <a:gd name="T16" fmla="*/ 33 w 48"/>
                <a:gd name="T17" fmla="*/ 7 h 10"/>
                <a:gd name="T18" fmla="*/ 36 w 48"/>
                <a:gd name="T19" fmla="*/ 6 h 10"/>
                <a:gd name="T20" fmla="*/ 41 w 48"/>
                <a:gd name="T21" fmla="*/ 6 h 10"/>
                <a:gd name="T22" fmla="*/ 45 w 48"/>
                <a:gd name="T23" fmla="*/ 7 h 10"/>
                <a:gd name="T24" fmla="*/ 48 w 48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27" y="10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6" y="6"/>
                  </a:lnTo>
                  <a:lnTo>
                    <a:pt x="41" y="6"/>
                  </a:lnTo>
                  <a:lnTo>
                    <a:pt x="45" y="7"/>
                  </a:lnTo>
                  <a:lnTo>
                    <a:pt x="48" y="10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1" name="Freeform 1386"/>
            <p:cNvSpPr>
              <a:spLocks/>
            </p:cNvSpPr>
            <p:nvPr/>
          </p:nvSpPr>
          <p:spPr bwMode="auto">
            <a:xfrm rot="5400000">
              <a:off x="1177" y="211"/>
              <a:ext cx="15" cy="9"/>
            </a:xfrm>
            <a:custGeom>
              <a:avLst/>
              <a:gdLst>
                <a:gd name="T0" fmla="*/ 0 w 15"/>
                <a:gd name="T1" fmla="*/ 3 h 9"/>
                <a:gd name="T2" fmla="*/ 4 w 15"/>
                <a:gd name="T3" fmla="*/ 1 h 9"/>
                <a:gd name="T4" fmla="*/ 8 w 15"/>
                <a:gd name="T5" fmla="*/ 0 h 9"/>
                <a:gd name="T6" fmla="*/ 11 w 15"/>
                <a:gd name="T7" fmla="*/ 0 h 9"/>
                <a:gd name="T8" fmla="*/ 13 w 15"/>
                <a:gd name="T9" fmla="*/ 1 h 9"/>
                <a:gd name="T10" fmla="*/ 15 w 15"/>
                <a:gd name="T11" fmla="*/ 2 h 9"/>
                <a:gd name="T12" fmla="*/ 15 w 15"/>
                <a:gd name="T13" fmla="*/ 5 h 9"/>
                <a:gd name="T14" fmla="*/ 14 w 15"/>
                <a:gd name="T15" fmla="*/ 6 h 9"/>
                <a:gd name="T16" fmla="*/ 12 w 15"/>
                <a:gd name="T17" fmla="*/ 7 h 9"/>
                <a:gd name="T18" fmla="*/ 10 w 15"/>
                <a:gd name="T19" fmla="*/ 6 h 9"/>
                <a:gd name="T20" fmla="*/ 7 w 15"/>
                <a:gd name="T21" fmla="*/ 6 h 9"/>
                <a:gd name="T22" fmla="*/ 3 w 15"/>
                <a:gd name="T23" fmla="*/ 7 h 9"/>
                <a:gd name="T24" fmla="*/ 0 w 15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2" name="Freeform 1387"/>
            <p:cNvSpPr>
              <a:spLocks/>
            </p:cNvSpPr>
            <p:nvPr/>
          </p:nvSpPr>
          <p:spPr bwMode="auto">
            <a:xfrm rot="5400000">
              <a:off x="1197" y="206"/>
              <a:ext cx="14" cy="18"/>
            </a:xfrm>
            <a:custGeom>
              <a:avLst/>
              <a:gdLst>
                <a:gd name="T0" fmla="*/ 0 w 14"/>
                <a:gd name="T1" fmla="*/ 5 h 18"/>
                <a:gd name="T2" fmla="*/ 2 w 14"/>
                <a:gd name="T3" fmla="*/ 4 h 18"/>
                <a:gd name="T4" fmla="*/ 4 w 14"/>
                <a:gd name="T5" fmla="*/ 2 h 18"/>
                <a:gd name="T6" fmla="*/ 5 w 14"/>
                <a:gd name="T7" fmla="*/ 0 h 18"/>
                <a:gd name="T8" fmla="*/ 7 w 14"/>
                <a:gd name="T9" fmla="*/ 0 h 18"/>
                <a:gd name="T10" fmla="*/ 8 w 14"/>
                <a:gd name="T11" fmla="*/ 2 h 18"/>
                <a:gd name="T12" fmla="*/ 10 w 14"/>
                <a:gd name="T13" fmla="*/ 4 h 18"/>
                <a:gd name="T14" fmla="*/ 12 w 14"/>
                <a:gd name="T15" fmla="*/ 5 h 18"/>
                <a:gd name="T16" fmla="*/ 14 w 14"/>
                <a:gd name="T17" fmla="*/ 6 h 18"/>
                <a:gd name="T18" fmla="*/ 14 w 14"/>
                <a:gd name="T19" fmla="*/ 17 h 18"/>
                <a:gd name="T20" fmla="*/ 12 w 14"/>
                <a:gd name="T21" fmla="*/ 1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18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17"/>
                  </a:lnTo>
                  <a:lnTo>
                    <a:pt x="12" y="1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3" name="Freeform 1388"/>
            <p:cNvSpPr>
              <a:spLocks/>
            </p:cNvSpPr>
            <p:nvPr/>
          </p:nvSpPr>
          <p:spPr bwMode="auto">
            <a:xfrm rot="5400000">
              <a:off x="1196" y="212"/>
              <a:ext cx="8" cy="11"/>
            </a:xfrm>
            <a:custGeom>
              <a:avLst/>
              <a:gdLst>
                <a:gd name="T0" fmla="*/ 8 w 8"/>
                <a:gd name="T1" fmla="*/ 0 h 11"/>
                <a:gd name="T2" fmla="*/ 1 w 8"/>
                <a:gd name="T3" fmla="*/ 0 h 11"/>
                <a:gd name="T4" fmla="*/ 0 w 8"/>
                <a:gd name="T5" fmla="*/ 1 h 11"/>
                <a:gd name="T6" fmla="*/ 0 w 8"/>
                <a:gd name="T7" fmla="*/ 9 h 11"/>
                <a:gd name="T8" fmla="*/ 1 w 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1" y="1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4" name="Freeform 1389"/>
            <p:cNvSpPr>
              <a:spLocks/>
            </p:cNvSpPr>
            <p:nvPr/>
          </p:nvSpPr>
          <p:spPr bwMode="auto">
            <a:xfrm rot="5400000">
              <a:off x="1208" y="221"/>
              <a:ext cx="6" cy="5"/>
            </a:xfrm>
            <a:custGeom>
              <a:avLst/>
              <a:gdLst>
                <a:gd name="T0" fmla="*/ 0 w 6"/>
                <a:gd name="T1" fmla="*/ 0 h 5"/>
                <a:gd name="T2" fmla="*/ 4 w 6"/>
                <a:gd name="T3" fmla="*/ 2 h 5"/>
                <a:gd name="T4" fmla="*/ 6 w 6"/>
                <a:gd name="T5" fmla="*/ 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4" y="2"/>
                  </a:lnTo>
                  <a:lnTo>
                    <a:pt x="6" y="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5" name="Line 1390"/>
            <p:cNvSpPr>
              <a:spLocks noChangeShapeType="1"/>
            </p:cNvSpPr>
            <p:nvPr/>
          </p:nvSpPr>
          <p:spPr bwMode="auto">
            <a:xfrm rot="5400000">
              <a:off x="1203" y="225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6" name="Freeform 1391"/>
            <p:cNvSpPr>
              <a:spLocks/>
            </p:cNvSpPr>
            <p:nvPr/>
          </p:nvSpPr>
          <p:spPr bwMode="auto">
            <a:xfrm rot="5400000">
              <a:off x="1195" y="204"/>
              <a:ext cx="2" cy="9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2 h 9"/>
                <a:gd name="T4" fmla="*/ 2 w 2"/>
                <a:gd name="T5" fmla="*/ 6 h 9"/>
                <a:gd name="T6" fmla="*/ 1 w 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1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" name="Freeform 1392"/>
            <p:cNvSpPr>
              <a:spLocks/>
            </p:cNvSpPr>
            <p:nvPr/>
          </p:nvSpPr>
          <p:spPr bwMode="auto">
            <a:xfrm rot="5400000">
              <a:off x="1303" y="224"/>
              <a:ext cx="13" cy="1"/>
            </a:xfrm>
            <a:custGeom>
              <a:avLst/>
              <a:gdLst>
                <a:gd name="T0" fmla="*/ 0 w 13"/>
                <a:gd name="T1" fmla="*/ 1 h 1"/>
                <a:gd name="T2" fmla="*/ 11 w 13"/>
                <a:gd name="T3" fmla="*/ 1 h 1"/>
                <a:gd name="T4" fmla="*/ 13 w 1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11" y="1"/>
                  </a:lnTo>
                  <a:lnTo>
                    <a:pt x="1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" name="Freeform 1393"/>
            <p:cNvSpPr>
              <a:spLocks/>
            </p:cNvSpPr>
            <p:nvPr/>
          </p:nvSpPr>
          <p:spPr bwMode="auto">
            <a:xfrm rot="5400000">
              <a:off x="1113" y="189"/>
              <a:ext cx="23" cy="14"/>
            </a:xfrm>
            <a:custGeom>
              <a:avLst/>
              <a:gdLst>
                <a:gd name="T0" fmla="*/ 0 w 23"/>
                <a:gd name="T1" fmla="*/ 14 h 14"/>
                <a:gd name="T2" fmla="*/ 1 w 23"/>
                <a:gd name="T3" fmla="*/ 12 h 14"/>
                <a:gd name="T4" fmla="*/ 1 w 23"/>
                <a:gd name="T5" fmla="*/ 2 h 14"/>
                <a:gd name="T6" fmla="*/ 2 w 23"/>
                <a:gd name="T7" fmla="*/ 1 h 14"/>
                <a:gd name="T8" fmla="*/ 4 w 23"/>
                <a:gd name="T9" fmla="*/ 0 h 14"/>
                <a:gd name="T10" fmla="*/ 21 w 23"/>
                <a:gd name="T11" fmla="*/ 0 h 14"/>
                <a:gd name="T12" fmla="*/ 22 w 23"/>
                <a:gd name="T13" fmla="*/ 1 h 14"/>
                <a:gd name="T14" fmla="*/ 20 w 23"/>
                <a:gd name="T15" fmla="*/ 4 h 14"/>
                <a:gd name="T16" fmla="*/ 20 w 23"/>
                <a:gd name="T17" fmla="*/ 8 h 14"/>
                <a:gd name="T18" fmla="*/ 21 w 23"/>
                <a:gd name="T19" fmla="*/ 11 h 14"/>
                <a:gd name="T20" fmla="*/ 23 w 23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14">
                  <a:moveTo>
                    <a:pt x="0" y="14"/>
                  </a:moveTo>
                  <a:lnTo>
                    <a:pt x="1" y="12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1" y="11"/>
                  </a:lnTo>
                  <a:lnTo>
                    <a:pt x="23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9" name="Oval 1394"/>
            <p:cNvSpPr>
              <a:spLocks noChangeArrowheads="1"/>
            </p:cNvSpPr>
            <p:nvPr/>
          </p:nvSpPr>
          <p:spPr bwMode="auto">
            <a:xfrm rot="5400000">
              <a:off x="1120" y="209"/>
              <a:ext cx="12" cy="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40" name="Line 1395"/>
            <p:cNvSpPr>
              <a:spLocks noChangeShapeType="1"/>
            </p:cNvSpPr>
            <p:nvPr/>
          </p:nvSpPr>
          <p:spPr bwMode="auto">
            <a:xfrm rot="5400000">
              <a:off x="1077" y="479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1" name="Arc 1396"/>
            <p:cNvSpPr>
              <a:spLocks/>
            </p:cNvSpPr>
            <p:nvPr/>
          </p:nvSpPr>
          <p:spPr bwMode="auto">
            <a:xfrm rot="5400000" flipH="1" flipV="1">
              <a:off x="1050" y="479"/>
              <a:ext cx="22" cy="11"/>
            </a:xfrm>
            <a:custGeom>
              <a:avLst/>
              <a:gdLst>
                <a:gd name="T0" fmla="*/ 0 w 42323"/>
                <a:gd name="T1" fmla="*/ 0 h 21600"/>
                <a:gd name="T2" fmla="*/ 0 w 42323"/>
                <a:gd name="T3" fmla="*/ 0 h 21600"/>
                <a:gd name="T4" fmla="*/ 0 w 423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323" h="21600" fill="none" extrusionOk="0">
                  <a:moveTo>
                    <a:pt x="42323" y="3568"/>
                  </a:moveTo>
                  <a:cubicBezTo>
                    <a:pt x="40580" y="13975"/>
                    <a:pt x="31572" y="21599"/>
                    <a:pt x="21020" y="21600"/>
                  </a:cubicBezTo>
                  <a:cubicBezTo>
                    <a:pt x="11005" y="21600"/>
                    <a:pt x="2303" y="14716"/>
                    <a:pt x="-1" y="4970"/>
                  </a:cubicBezTo>
                </a:path>
                <a:path w="42323" h="21600" stroke="0" extrusionOk="0">
                  <a:moveTo>
                    <a:pt x="42323" y="3568"/>
                  </a:moveTo>
                  <a:cubicBezTo>
                    <a:pt x="40580" y="13975"/>
                    <a:pt x="31572" y="21599"/>
                    <a:pt x="21020" y="21600"/>
                  </a:cubicBezTo>
                  <a:cubicBezTo>
                    <a:pt x="11005" y="21600"/>
                    <a:pt x="2303" y="14716"/>
                    <a:pt x="-1" y="4970"/>
                  </a:cubicBezTo>
                  <a:lnTo>
                    <a:pt x="21020" y="0"/>
                  </a:lnTo>
                  <a:lnTo>
                    <a:pt x="42323" y="35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2" name="Freeform 1397"/>
            <p:cNvSpPr>
              <a:spLocks/>
            </p:cNvSpPr>
            <p:nvPr/>
          </p:nvSpPr>
          <p:spPr bwMode="auto">
            <a:xfrm rot="5400000">
              <a:off x="1040" y="457"/>
              <a:ext cx="26" cy="7"/>
            </a:xfrm>
            <a:custGeom>
              <a:avLst/>
              <a:gdLst>
                <a:gd name="T0" fmla="*/ 0 w 26"/>
                <a:gd name="T1" fmla="*/ 5 h 7"/>
                <a:gd name="T2" fmla="*/ 1 w 26"/>
                <a:gd name="T3" fmla="*/ 7 h 7"/>
                <a:gd name="T4" fmla="*/ 23 w 26"/>
                <a:gd name="T5" fmla="*/ 7 h 7"/>
                <a:gd name="T6" fmla="*/ 25 w 26"/>
                <a:gd name="T7" fmla="*/ 6 h 7"/>
                <a:gd name="T8" fmla="*/ 26 w 26"/>
                <a:gd name="T9" fmla="*/ 5 h 7"/>
                <a:gd name="T10" fmla="*/ 26 w 2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">
                  <a:moveTo>
                    <a:pt x="0" y="5"/>
                  </a:moveTo>
                  <a:lnTo>
                    <a:pt x="1" y="7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6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53" name="Group 1400"/>
          <p:cNvGrpSpPr>
            <a:grpSpLocks/>
          </p:cNvGrpSpPr>
          <p:nvPr/>
        </p:nvGrpSpPr>
        <p:grpSpPr bwMode="auto">
          <a:xfrm>
            <a:off x="1504950" y="4876800"/>
            <a:ext cx="5353050" cy="1381125"/>
            <a:chOff x="948" y="3072"/>
            <a:chExt cx="3372" cy="870"/>
          </a:xfrm>
        </p:grpSpPr>
        <p:sp>
          <p:nvSpPr>
            <p:cNvPr id="354" name="Rectangle 610"/>
            <p:cNvSpPr>
              <a:spLocks noChangeArrowheads="1"/>
            </p:cNvSpPr>
            <p:nvPr/>
          </p:nvSpPr>
          <p:spPr bwMode="auto">
            <a:xfrm flipH="1">
              <a:off x="3948" y="3342"/>
              <a:ext cx="42" cy="258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5" name="Rectangle 611"/>
            <p:cNvSpPr>
              <a:spLocks noChangeArrowheads="1"/>
            </p:cNvSpPr>
            <p:nvPr/>
          </p:nvSpPr>
          <p:spPr bwMode="auto">
            <a:xfrm flipH="1">
              <a:off x="3672" y="3366"/>
              <a:ext cx="78" cy="22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6" name="Rectangle 612" descr="25%"/>
            <p:cNvSpPr>
              <a:spLocks noChangeArrowheads="1"/>
            </p:cNvSpPr>
            <p:nvPr/>
          </p:nvSpPr>
          <p:spPr bwMode="auto">
            <a:xfrm flipH="1">
              <a:off x="3534" y="3366"/>
              <a:ext cx="78" cy="222"/>
            </a:xfrm>
            <a:prstGeom prst="rect">
              <a:avLst/>
            </a:prstGeom>
            <a:pattFill prst="pct25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7" name="Rectangle 613" descr="25%"/>
            <p:cNvSpPr>
              <a:spLocks noChangeArrowheads="1"/>
            </p:cNvSpPr>
            <p:nvPr/>
          </p:nvSpPr>
          <p:spPr bwMode="auto">
            <a:xfrm flipH="1">
              <a:off x="3072" y="3366"/>
              <a:ext cx="402" cy="204"/>
            </a:xfrm>
            <a:prstGeom prst="rect">
              <a:avLst/>
            </a:prstGeom>
            <a:pattFill prst="pct25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8" name="Rectangle 614"/>
            <p:cNvSpPr>
              <a:spLocks noChangeArrowheads="1"/>
            </p:cNvSpPr>
            <p:nvPr/>
          </p:nvSpPr>
          <p:spPr bwMode="auto">
            <a:xfrm flipH="1">
              <a:off x="4062" y="3312"/>
              <a:ext cx="180" cy="31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9" name="Rectangle 615"/>
            <p:cNvSpPr>
              <a:spLocks noChangeArrowheads="1"/>
            </p:cNvSpPr>
            <p:nvPr/>
          </p:nvSpPr>
          <p:spPr bwMode="auto">
            <a:xfrm flipH="1">
              <a:off x="3798" y="3354"/>
              <a:ext cx="66" cy="23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0" name="Freeform 616"/>
            <p:cNvSpPr>
              <a:spLocks/>
            </p:cNvSpPr>
            <p:nvPr/>
          </p:nvSpPr>
          <p:spPr bwMode="auto">
            <a:xfrm flipH="1">
              <a:off x="948" y="3072"/>
              <a:ext cx="3318" cy="732"/>
            </a:xfrm>
            <a:custGeom>
              <a:avLst/>
              <a:gdLst>
                <a:gd name="T0" fmla="*/ 991654 w 488"/>
                <a:gd name="T1" fmla="*/ 100728 h 89"/>
                <a:gd name="T2" fmla="*/ 980979 w 488"/>
                <a:gd name="T3" fmla="*/ 82321 h 89"/>
                <a:gd name="T4" fmla="*/ 948941 w 488"/>
                <a:gd name="T5" fmla="*/ 77863 h 89"/>
                <a:gd name="T6" fmla="*/ 933820 w 488"/>
                <a:gd name="T7" fmla="*/ 91253 h 89"/>
                <a:gd name="T8" fmla="*/ 923145 w 488"/>
                <a:gd name="T9" fmla="*/ 82321 h 89"/>
                <a:gd name="T10" fmla="*/ 901789 w 488"/>
                <a:gd name="T11" fmla="*/ 77863 h 89"/>
                <a:gd name="T12" fmla="*/ 888891 w 488"/>
                <a:gd name="T13" fmla="*/ 91253 h 89"/>
                <a:gd name="T14" fmla="*/ 880426 w 488"/>
                <a:gd name="T15" fmla="*/ 82321 h 89"/>
                <a:gd name="T16" fmla="*/ 861245 w 488"/>
                <a:gd name="T17" fmla="*/ 77863 h 89"/>
                <a:gd name="T18" fmla="*/ 850564 w 488"/>
                <a:gd name="T19" fmla="*/ 86787 h 89"/>
                <a:gd name="T20" fmla="*/ 842058 w 488"/>
                <a:gd name="T21" fmla="*/ 82321 h 89"/>
                <a:gd name="T22" fmla="*/ 822871 w 488"/>
                <a:gd name="T23" fmla="*/ 77863 h 89"/>
                <a:gd name="T24" fmla="*/ 814093 w 488"/>
                <a:gd name="T25" fmla="*/ 86787 h 89"/>
                <a:gd name="T26" fmla="*/ 805587 w 488"/>
                <a:gd name="T27" fmla="*/ 82321 h 89"/>
                <a:gd name="T28" fmla="*/ 786448 w 488"/>
                <a:gd name="T29" fmla="*/ 77863 h 89"/>
                <a:gd name="T30" fmla="*/ 775718 w 488"/>
                <a:gd name="T31" fmla="*/ 86787 h 89"/>
                <a:gd name="T32" fmla="*/ 767260 w 488"/>
                <a:gd name="T33" fmla="*/ 82321 h 89"/>
                <a:gd name="T34" fmla="*/ 748073 w 488"/>
                <a:gd name="T35" fmla="*/ 77863 h 89"/>
                <a:gd name="T36" fmla="*/ 739567 w 488"/>
                <a:gd name="T37" fmla="*/ 86787 h 89"/>
                <a:gd name="T38" fmla="*/ 728893 w 488"/>
                <a:gd name="T39" fmla="*/ 82321 h 89"/>
                <a:gd name="T40" fmla="*/ 718211 w 488"/>
                <a:gd name="T41" fmla="*/ 73463 h 89"/>
                <a:gd name="T42" fmla="*/ 303305 w 488"/>
                <a:gd name="T43" fmla="*/ 0 h 89"/>
                <a:gd name="T44" fmla="*/ 299239 w 488"/>
                <a:gd name="T45" fmla="*/ 119061 h 89"/>
                <a:gd name="T46" fmla="*/ 269377 w 488"/>
                <a:gd name="T47" fmla="*/ 123519 h 89"/>
                <a:gd name="T48" fmla="*/ 262768 w 488"/>
                <a:gd name="T49" fmla="*/ 105120 h 89"/>
                <a:gd name="T50" fmla="*/ 245797 w 488"/>
                <a:gd name="T51" fmla="*/ 86787 h 89"/>
                <a:gd name="T52" fmla="*/ 226617 w 488"/>
                <a:gd name="T53" fmla="*/ 91253 h 89"/>
                <a:gd name="T54" fmla="*/ 218152 w 488"/>
                <a:gd name="T55" fmla="*/ 100728 h 89"/>
                <a:gd name="T56" fmla="*/ 207429 w 488"/>
                <a:gd name="T57" fmla="*/ 86787 h 89"/>
                <a:gd name="T58" fmla="*/ 177289 w 488"/>
                <a:gd name="T59" fmla="*/ 91253 h 89"/>
                <a:gd name="T60" fmla="*/ 168783 w 488"/>
                <a:gd name="T61" fmla="*/ 96262 h 89"/>
                <a:gd name="T62" fmla="*/ 162494 w 488"/>
                <a:gd name="T63" fmla="*/ 86787 h 89"/>
                <a:gd name="T64" fmla="*/ 143306 w 488"/>
                <a:gd name="T65" fmla="*/ 91253 h 89"/>
                <a:gd name="T66" fmla="*/ 134529 w 488"/>
                <a:gd name="T67" fmla="*/ 91253 h 89"/>
                <a:gd name="T68" fmla="*/ 119734 w 488"/>
                <a:gd name="T69" fmla="*/ 77863 h 89"/>
                <a:gd name="T70" fmla="*/ 100594 w 488"/>
                <a:gd name="T71" fmla="*/ 91253 h 89"/>
                <a:gd name="T72" fmla="*/ 89912 w 488"/>
                <a:gd name="T73" fmla="*/ 82321 h 89"/>
                <a:gd name="T74" fmla="*/ 66340 w 488"/>
                <a:gd name="T75" fmla="*/ 73463 h 89"/>
                <a:gd name="T76" fmla="*/ 55610 w 488"/>
                <a:gd name="T77" fmla="*/ 86787 h 89"/>
                <a:gd name="T78" fmla="*/ 47152 w 488"/>
                <a:gd name="T79" fmla="*/ 105120 h 89"/>
                <a:gd name="T80" fmla="*/ 4392 w 488"/>
                <a:gd name="T81" fmla="*/ 114595 h 89"/>
                <a:gd name="T82" fmla="*/ 0 w 488"/>
                <a:gd name="T83" fmla="*/ 407231 h 89"/>
                <a:gd name="T84" fmla="*/ 1036637 w 488"/>
                <a:gd name="T85" fmla="*/ 114595 h 89"/>
                <a:gd name="T86" fmla="*/ 1030028 w 488"/>
                <a:gd name="T87" fmla="*/ 100728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8" h="89">
                  <a:moveTo>
                    <a:pt x="474" y="22"/>
                  </a:moveTo>
                  <a:lnTo>
                    <a:pt x="464" y="22"/>
                  </a:lnTo>
                  <a:lnTo>
                    <a:pt x="462" y="21"/>
                  </a:lnTo>
                  <a:lnTo>
                    <a:pt x="459" y="18"/>
                  </a:lnTo>
                  <a:lnTo>
                    <a:pt x="455" y="17"/>
                  </a:lnTo>
                  <a:lnTo>
                    <a:pt x="444" y="17"/>
                  </a:lnTo>
                  <a:lnTo>
                    <a:pt x="440" y="18"/>
                  </a:lnTo>
                  <a:lnTo>
                    <a:pt x="437" y="20"/>
                  </a:lnTo>
                  <a:lnTo>
                    <a:pt x="435" y="20"/>
                  </a:lnTo>
                  <a:lnTo>
                    <a:pt x="432" y="18"/>
                  </a:lnTo>
                  <a:lnTo>
                    <a:pt x="428" y="17"/>
                  </a:lnTo>
                  <a:lnTo>
                    <a:pt x="422" y="17"/>
                  </a:lnTo>
                  <a:lnTo>
                    <a:pt x="419" y="18"/>
                  </a:lnTo>
                  <a:lnTo>
                    <a:pt x="416" y="20"/>
                  </a:lnTo>
                  <a:lnTo>
                    <a:pt x="414" y="20"/>
                  </a:lnTo>
                  <a:lnTo>
                    <a:pt x="412" y="18"/>
                  </a:lnTo>
                  <a:lnTo>
                    <a:pt x="409" y="17"/>
                  </a:lnTo>
                  <a:lnTo>
                    <a:pt x="403" y="17"/>
                  </a:lnTo>
                  <a:lnTo>
                    <a:pt x="400" y="18"/>
                  </a:lnTo>
                  <a:lnTo>
                    <a:pt x="398" y="19"/>
                  </a:lnTo>
                  <a:lnTo>
                    <a:pt x="396" y="19"/>
                  </a:lnTo>
                  <a:lnTo>
                    <a:pt x="394" y="18"/>
                  </a:lnTo>
                  <a:lnTo>
                    <a:pt x="391" y="17"/>
                  </a:lnTo>
                  <a:lnTo>
                    <a:pt x="385" y="17"/>
                  </a:lnTo>
                  <a:lnTo>
                    <a:pt x="383" y="18"/>
                  </a:lnTo>
                  <a:lnTo>
                    <a:pt x="381" y="19"/>
                  </a:lnTo>
                  <a:lnTo>
                    <a:pt x="379" y="19"/>
                  </a:lnTo>
                  <a:lnTo>
                    <a:pt x="377" y="18"/>
                  </a:lnTo>
                  <a:lnTo>
                    <a:pt x="375" y="17"/>
                  </a:lnTo>
                  <a:lnTo>
                    <a:pt x="368" y="17"/>
                  </a:lnTo>
                  <a:lnTo>
                    <a:pt x="365" y="18"/>
                  </a:lnTo>
                  <a:lnTo>
                    <a:pt x="363" y="19"/>
                  </a:lnTo>
                  <a:lnTo>
                    <a:pt x="361" y="19"/>
                  </a:lnTo>
                  <a:lnTo>
                    <a:pt x="359" y="18"/>
                  </a:lnTo>
                  <a:lnTo>
                    <a:pt x="355" y="17"/>
                  </a:lnTo>
                  <a:lnTo>
                    <a:pt x="350" y="17"/>
                  </a:lnTo>
                  <a:lnTo>
                    <a:pt x="347" y="18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41" y="18"/>
                  </a:lnTo>
                  <a:lnTo>
                    <a:pt x="337" y="17"/>
                  </a:lnTo>
                  <a:lnTo>
                    <a:pt x="336" y="16"/>
                  </a:lnTo>
                  <a:lnTo>
                    <a:pt x="335" y="0"/>
                  </a:lnTo>
                  <a:lnTo>
                    <a:pt x="142" y="0"/>
                  </a:lnTo>
                  <a:lnTo>
                    <a:pt x="141" y="24"/>
                  </a:lnTo>
                  <a:lnTo>
                    <a:pt x="140" y="26"/>
                  </a:lnTo>
                  <a:lnTo>
                    <a:pt x="138" y="27"/>
                  </a:lnTo>
                  <a:lnTo>
                    <a:pt x="126" y="27"/>
                  </a:lnTo>
                  <a:lnTo>
                    <a:pt x="124" y="26"/>
                  </a:lnTo>
                  <a:lnTo>
                    <a:pt x="123" y="23"/>
                  </a:lnTo>
                  <a:lnTo>
                    <a:pt x="120" y="20"/>
                  </a:lnTo>
                  <a:lnTo>
                    <a:pt x="115" y="19"/>
                  </a:lnTo>
                  <a:lnTo>
                    <a:pt x="109" y="19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102" y="22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87" y="19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8" y="20"/>
                  </a:lnTo>
                  <a:lnTo>
                    <a:pt x="76" y="19"/>
                  </a:lnTo>
                  <a:lnTo>
                    <a:pt x="69" y="19"/>
                  </a:lnTo>
                  <a:lnTo>
                    <a:pt x="67" y="20"/>
                  </a:lnTo>
                  <a:lnTo>
                    <a:pt x="65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1" y="16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5" y="23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89"/>
                  </a:lnTo>
                  <a:lnTo>
                    <a:pt x="488" y="89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82" y="22"/>
                  </a:lnTo>
                  <a:lnTo>
                    <a:pt x="474" y="2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1" name="Freeform 617"/>
            <p:cNvSpPr>
              <a:spLocks/>
            </p:cNvSpPr>
            <p:nvPr/>
          </p:nvSpPr>
          <p:spPr bwMode="auto">
            <a:xfrm flipH="1">
              <a:off x="966" y="3276"/>
              <a:ext cx="1836" cy="528"/>
            </a:xfrm>
            <a:custGeom>
              <a:avLst/>
              <a:gdLst>
                <a:gd name="T0" fmla="*/ 572914 w 270"/>
                <a:gd name="T1" fmla="*/ 23009 h 64"/>
                <a:gd name="T2" fmla="*/ 515345 w 270"/>
                <a:gd name="T3" fmla="*/ 4496 h 64"/>
                <a:gd name="T4" fmla="*/ 487370 w 270"/>
                <a:gd name="T5" fmla="*/ 0 h 64"/>
                <a:gd name="T6" fmla="*/ 485472 w 270"/>
                <a:gd name="T7" fmla="*/ 32604 h 64"/>
                <a:gd name="T8" fmla="*/ 457497 w 270"/>
                <a:gd name="T9" fmla="*/ 4496 h 64"/>
                <a:gd name="T10" fmla="*/ 440531 w 270"/>
                <a:gd name="T11" fmla="*/ 0 h 64"/>
                <a:gd name="T12" fmla="*/ 438308 w 270"/>
                <a:gd name="T13" fmla="*/ 32604 h 64"/>
                <a:gd name="T14" fmla="*/ 416949 w 270"/>
                <a:gd name="T15" fmla="*/ 4496 h 64"/>
                <a:gd name="T16" fmla="*/ 399976 w 270"/>
                <a:gd name="T17" fmla="*/ 0 h 64"/>
                <a:gd name="T18" fmla="*/ 397759 w 270"/>
                <a:gd name="T19" fmla="*/ 32604 h 64"/>
                <a:gd name="T20" fmla="*/ 378570 w 270"/>
                <a:gd name="T21" fmla="*/ 4496 h 64"/>
                <a:gd name="T22" fmla="*/ 363494 w 270"/>
                <a:gd name="T23" fmla="*/ 0 h 64"/>
                <a:gd name="T24" fmla="*/ 361270 w 270"/>
                <a:gd name="T25" fmla="*/ 32604 h 64"/>
                <a:gd name="T26" fmla="*/ 342081 w 270"/>
                <a:gd name="T27" fmla="*/ 4496 h 64"/>
                <a:gd name="T28" fmla="*/ 325115 w 270"/>
                <a:gd name="T29" fmla="*/ 0 h 64"/>
                <a:gd name="T30" fmla="*/ 322939 w 270"/>
                <a:gd name="T31" fmla="*/ 32604 h 64"/>
                <a:gd name="T32" fmla="*/ 303749 w 270"/>
                <a:gd name="T33" fmla="*/ 4496 h 64"/>
                <a:gd name="T34" fmla="*/ 288633 w 270"/>
                <a:gd name="T35" fmla="*/ 0 h 64"/>
                <a:gd name="T36" fmla="*/ 286457 w 270"/>
                <a:gd name="T37" fmla="*/ 32604 h 64"/>
                <a:gd name="T38" fmla="*/ 267267 w 270"/>
                <a:gd name="T39" fmla="*/ 4496 h 64"/>
                <a:gd name="T40" fmla="*/ 250294 w 270"/>
                <a:gd name="T41" fmla="*/ 0 h 64"/>
                <a:gd name="T42" fmla="*/ 248078 w 270"/>
                <a:gd name="T43" fmla="*/ 32604 h 64"/>
                <a:gd name="T44" fmla="*/ 228888 w 270"/>
                <a:gd name="T45" fmla="*/ 4496 h 64"/>
                <a:gd name="T46" fmla="*/ 207522 w 270"/>
                <a:gd name="T47" fmla="*/ 0 h 64"/>
                <a:gd name="T48" fmla="*/ 205306 w 270"/>
                <a:gd name="T49" fmla="*/ 32604 h 64"/>
                <a:gd name="T50" fmla="*/ 186164 w 270"/>
                <a:gd name="T51" fmla="*/ 4496 h 64"/>
                <a:gd name="T52" fmla="*/ 168871 w 270"/>
                <a:gd name="T53" fmla="*/ 0 h 64"/>
                <a:gd name="T54" fmla="*/ 166648 w 270"/>
                <a:gd name="T55" fmla="*/ 32604 h 64"/>
                <a:gd name="T56" fmla="*/ 143392 w 270"/>
                <a:gd name="T57" fmla="*/ 4496 h 64"/>
                <a:gd name="T58" fmla="*/ 126099 w 270"/>
                <a:gd name="T59" fmla="*/ 0 h 64"/>
                <a:gd name="T60" fmla="*/ 123876 w 270"/>
                <a:gd name="T61" fmla="*/ 32604 h 64"/>
                <a:gd name="T62" fmla="*/ 100620 w 270"/>
                <a:gd name="T63" fmla="*/ 4496 h 64"/>
                <a:gd name="T64" fmla="*/ 64138 w 270"/>
                <a:gd name="T65" fmla="*/ 0 h 64"/>
                <a:gd name="T66" fmla="*/ 61962 w 270"/>
                <a:gd name="T67" fmla="*/ 51117 h 64"/>
                <a:gd name="T68" fmla="*/ 29872 w 270"/>
                <a:gd name="T69" fmla="*/ 23009 h 64"/>
                <a:gd name="T70" fmla="*/ 4393 w 270"/>
                <a:gd name="T71" fmla="*/ 18513 h 64"/>
                <a:gd name="T72" fmla="*/ 0 w 270"/>
                <a:gd name="T73" fmla="*/ 296480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0" h="64">
                  <a:moveTo>
                    <a:pt x="270" y="3"/>
                  </a:moveTo>
                  <a:lnTo>
                    <a:pt x="268" y="5"/>
                  </a:lnTo>
                  <a:lnTo>
                    <a:pt x="241" y="5"/>
                  </a:lnTo>
                  <a:lnTo>
                    <a:pt x="241" y="1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27" y="1"/>
                  </a:lnTo>
                  <a:lnTo>
                    <a:pt x="227" y="7"/>
                  </a:lnTo>
                  <a:lnTo>
                    <a:pt x="214" y="7"/>
                  </a:lnTo>
                  <a:lnTo>
                    <a:pt x="214" y="1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195" y="7"/>
                  </a:lnTo>
                  <a:lnTo>
                    <a:pt x="195" y="1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86" y="1"/>
                  </a:lnTo>
                  <a:lnTo>
                    <a:pt x="186" y="7"/>
                  </a:lnTo>
                  <a:lnTo>
                    <a:pt x="177" y="7"/>
                  </a:lnTo>
                  <a:lnTo>
                    <a:pt x="177" y="1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9" y="1"/>
                  </a:lnTo>
                  <a:lnTo>
                    <a:pt x="169" y="7"/>
                  </a:lnTo>
                  <a:lnTo>
                    <a:pt x="160" y="7"/>
                  </a:lnTo>
                  <a:lnTo>
                    <a:pt x="160" y="1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51" y="7"/>
                  </a:lnTo>
                  <a:lnTo>
                    <a:pt x="142" y="7"/>
                  </a:lnTo>
                  <a:lnTo>
                    <a:pt x="142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4" y="7"/>
                  </a:lnTo>
                  <a:lnTo>
                    <a:pt x="125" y="7"/>
                  </a:lnTo>
                  <a:lnTo>
                    <a:pt x="125" y="1"/>
                  </a:lnTo>
                  <a:lnTo>
                    <a:pt x="124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6" y="7"/>
                  </a:lnTo>
                  <a:lnTo>
                    <a:pt x="107" y="7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6" y="7"/>
                  </a:lnTo>
                  <a:lnTo>
                    <a:pt x="87" y="7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67" y="1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58" y="7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11"/>
                  </a:lnTo>
                  <a:lnTo>
                    <a:pt x="14" y="11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2" name="Freeform 618"/>
            <p:cNvSpPr>
              <a:spLocks/>
            </p:cNvSpPr>
            <p:nvPr/>
          </p:nvSpPr>
          <p:spPr bwMode="auto">
            <a:xfrm flipH="1">
              <a:off x="954" y="3618"/>
              <a:ext cx="84" cy="186"/>
            </a:xfrm>
            <a:custGeom>
              <a:avLst/>
              <a:gdLst>
                <a:gd name="T0" fmla="*/ 28812 w 12"/>
                <a:gd name="T1" fmla="*/ 8435 h 23"/>
                <a:gd name="T2" fmla="*/ 19208 w 12"/>
                <a:gd name="T3" fmla="*/ 0 h 23"/>
                <a:gd name="T4" fmla="*/ 0 w 12"/>
                <a:gd name="T5" fmla="*/ 0 h 23"/>
                <a:gd name="T6" fmla="*/ 2401 w 12"/>
                <a:gd name="T7" fmla="*/ 98362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3">
                  <a:moveTo>
                    <a:pt x="12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" y="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3" name="Line 619"/>
            <p:cNvSpPr>
              <a:spLocks noChangeShapeType="1"/>
            </p:cNvSpPr>
            <p:nvPr/>
          </p:nvSpPr>
          <p:spPr bwMode="auto">
            <a:xfrm flipH="1">
              <a:off x="984" y="3324"/>
              <a:ext cx="0" cy="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4" name="Freeform 620"/>
            <p:cNvSpPr>
              <a:spLocks/>
            </p:cNvSpPr>
            <p:nvPr/>
          </p:nvSpPr>
          <p:spPr bwMode="auto">
            <a:xfrm flipH="1">
              <a:off x="1098" y="3618"/>
              <a:ext cx="60" cy="186"/>
            </a:xfrm>
            <a:custGeom>
              <a:avLst/>
              <a:gdLst>
                <a:gd name="T0" fmla="*/ 2087 w 9"/>
                <a:gd name="T1" fmla="*/ 98362 h 23"/>
                <a:gd name="T2" fmla="*/ 0 w 9"/>
                <a:gd name="T3" fmla="*/ 0 h 23"/>
                <a:gd name="T4" fmla="*/ 17780 w 9"/>
                <a:gd name="T5" fmla="*/ 0 h 23"/>
                <a:gd name="T6" fmla="*/ 15687 w 9"/>
                <a:gd name="T7" fmla="*/ 98362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8" y="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5" name="Freeform 621"/>
            <p:cNvSpPr>
              <a:spLocks/>
            </p:cNvSpPr>
            <p:nvPr/>
          </p:nvSpPr>
          <p:spPr bwMode="auto">
            <a:xfrm flipH="1">
              <a:off x="1260" y="3612"/>
              <a:ext cx="84" cy="192"/>
            </a:xfrm>
            <a:custGeom>
              <a:avLst/>
              <a:gdLst>
                <a:gd name="T0" fmla="*/ 26411 w 12"/>
                <a:gd name="T1" fmla="*/ 98304 h 24"/>
                <a:gd name="T2" fmla="*/ 28812 w 12"/>
                <a:gd name="T3" fmla="*/ 0 h 24"/>
                <a:gd name="T4" fmla="*/ 0 w 12"/>
                <a:gd name="T5" fmla="*/ 0 h 24"/>
                <a:gd name="T6" fmla="*/ 0 w 12"/>
                <a:gd name="T7" fmla="*/ 24576 h 24"/>
                <a:gd name="T8" fmla="*/ 7203 w 12"/>
                <a:gd name="T9" fmla="*/ 32768 h 24"/>
                <a:gd name="T10" fmla="*/ 9604 w 12"/>
                <a:gd name="T11" fmla="*/ 40960 h 24"/>
                <a:gd name="T12" fmla="*/ 12005 w 12"/>
                <a:gd name="T13" fmla="*/ 9420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4">
                  <a:moveTo>
                    <a:pt x="11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6" name="Freeform 622"/>
            <p:cNvSpPr>
              <a:spLocks/>
            </p:cNvSpPr>
            <p:nvPr/>
          </p:nvSpPr>
          <p:spPr bwMode="auto">
            <a:xfrm flipH="1">
              <a:off x="1410" y="3612"/>
              <a:ext cx="60" cy="186"/>
            </a:xfrm>
            <a:custGeom>
              <a:avLst/>
              <a:gdLst>
                <a:gd name="T0" fmla="*/ 2087 w 9"/>
                <a:gd name="T1" fmla="*/ 98362 h 23"/>
                <a:gd name="T2" fmla="*/ 0 w 9"/>
                <a:gd name="T3" fmla="*/ 0 h 23"/>
                <a:gd name="T4" fmla="*/ 17780 w 9"/>
                <a:gd name="T5" fmla="*/ 0 h 23"/>
                <a:gd name="T6" fmla="*/ 17780 w 9"/>
                <a:gd name="T7" fmla="*/ 25894 h 23"/>
                <a:gd name="T8" fmla="*/ 15687 w 9"/>
                <a:gd name="T9" fmla="*/ 30148 h 23"/>
                <a:gd name="T10" fmla="*/ 13913 w 9"/>
                <a:gd name="T11" fmla="*/ 9836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7" name="Freeform 623"/>
            <p:cNvSpPr>
              <a:spLocks/>
            </p:cNvSpPr>
            <p:nvPr/>
          </p:nvSpPr>
          <p:spPr bwMode="auto">
            <a:xfrm flipH="1">
              <a:off x="1542" y="3612"/>
              <a:ext cx="54" cy="192"/>
            </a:xfrm>
            <a:custGeom>
              <a:avLst/>
              <a:gdLst>
                <a:gd name="T0" fmla="*/ 2140 w 8"/>
                <a:gd name="T1" fmla="*/ 983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983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" name="Freeform 624"/>
            <p:cNvSpPr>
              <a:spLocks/>
            </p:cNvSpPr>
            <p:nvPr/>
          </p:nvSpPr>
          <p:spPr bwMode="auto">
            <a:xfrm flipH="1">
              <a:off x="1662" y="3612"/>
              <a:ext cx="54" cy="192"/>
            </a:xfrm>
            <a:custGeom>
              <a:avLst/>
              <a:gdLst>
                <a:gd name="T0" fmla="*/ 2140 w 8"/>
                <a:gd name="T1" fmla="*/ 983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983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" name="Freeform 625"/>
            <p:cNvSpPr>
              <a:spLocks/>
            </p:cNvSpPr>
            <p:nvPr/>
          </p:nvSpPr>
          <p:spPr bwMode="auto">
            <a:xfrm flipH="1">
              <a:off x="1776" y="3612"/>
              <a:ext cx="54" cy="192"/>
            </a:xfrm>
            <a:custGeom>
              <a:avLst/>
              <a:gdLst>
                <a:gd name="T0" fmla="*/ 2140 w 8"/>
                <a:gd name="T1" fmla="*/ 983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983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" name="Freeform 626"/>
            <p:cNvSpPr>
              <a:spLocks/>
            </p:cNvSpPr>
            <p:nvPr/>
          </p:nvSpPr>
          <p:spPr bwMode="auto">
            <a:xfrm flipH="1">
              <a:off x="1902" y="3612"/>
              <a:ext cx="54" cy="192"/>
            </a:xfrm>
            <a:custGeom>
              <a:avLst/>
              <a:gdLst>
                <a:gd name="T0" fmla="*/ 2140 w 8"/>
                <a:gd name="T1" fmla="*/ 983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983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" name="Freeform 627"/>
            <p:cNvSpPr>
              <a:spLocks/>
            </p:cNvSpPr>
            <p:nvPr/>
          </p:nvSpPr>
          <p:spPr bwMode="auto">
            <a:xfrm flipH="1">
              <a:off x="2016" y="3612"/>
              <a:ext cx="54" cy="192"/>
            </a:xfrm>
            <a:custGeom>
              <a:avLst/>
              <a:gdLst>
                <a:gd name="T0" fmla="*/ 2140 w 8"/>
                <a:gd name="T1" fmla="*/ 983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983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2" name="Freeform 628"/>
            <p:cNvSpPr>
              <a:spLocks/>
            </p:cNvSpPr>
            <p:nvPr/>
          </p:nvSpPr>
          <p:spPr bwMode="auto">
            <a:xfrm flipH="1">
              <a:off x="2154" y="3612"/>
              <a:ext cx="54" cy="192"/>
            </a:xfrm>
            <a:custGeom>
              <a:avLst/>
              <a:gdLst>
                <a:gd name="T0" fmla="*/ 2140 w 8"/>
                <a:gd name="T1" fmla="*/ 98304 h 24"/>
                <a:gd name="T2" fmla="*/ 0 w 8"/>
                <a:gd name="T3" fmla="*/ 0 h 24"/>
                <a:gd name="T4" fmla="*/ 16632 w 8"/>
                <a:gd name="T5" fmla="*/ 0 h 24"/>
                <a:gd name="T6" fmla="*/ 14445 w 8"/>
                <a:gd name="T7" fmla="*/ 983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1" y="2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3" name="Freeform 629"/>
            <p:cNvSpPr>
              <a:spLocks/>
            </p:cNvSpPr>
            <p:nvPr/>
          </p:nvSpPr>
          <p:spPr bwMode="auto">
            <a:xfrm flipH="1">
              <a:off x="2274" y="3612"/>
              <a:ext cx="78" cy="192"/>
            </a:xfrm>
            <a:custGeom>
              <a:avLst/>
              <a:gdLst>
                <a:gd name="T0" fmla="*/ 25293 w 11"/>
                <a:gd name="T1" fmla="*/ 98304 h 24"/>
                <a:gd name="T2" fmla="*/ 27803 w 11"/>
                <a:gd name="T3" fmla="*/ 0 h 24"/>
                <a:gd name="T4" fmla="*/ 0 w 11"/>
                <a:gd name="T5" fmla="*/ 0 h 24"/>
                <a:gd name="T6" fmla="*/ 2517 w 11"/>
                <a:gd name="T7" fmla="*/ 28672 h 24"/>
                <a:gd name="T8" fmla="*/ 4978 w 11"/>
                <a:gd name="T9" fmla="*/ 32768 h 24"/>
                <a:gd name="T10" fmla="*/ 7495 w 11"/>
                <a:gd name="T11" fmla="*/ 40960 h 24"/>
                <a:gd name="T12" fmla="*/ 10005 w 11"/>
                <a:gd name="T13" fmla="*/ 9830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4" name="Freeform 630"/>
            <p:cNvSpPr>
              <a:spLocks/>
            </p:cNvSpPr>
            <p:nvPr/>
          </p:nvSpPr>
          <p:spPr bwMode="auto">
            <a:xfrm flipH="1">
              <a:off x="2412" y="3612"/>
              <a:ext cx="72" cy="186"/>
            </a:xfrm>
            <a:custGeom>
              <a:avLst/>
              <a:gdLst>
                <a:gd name="T0" fmla="*/ 18209 w 11"/>
                <a:gd name="T1" fmla="*/ 86614 h 24"/>
                <a:gd name="T2" fmla="*/ 20180 w 11"/>
                <a:gd name="T3" fmla="*/ 0 h 24"/>
                <a:gd name="T4" fmla="*/ 0 w 11"/>
                <a:gd name="T5" fmla="*/ 0 h 24"/>
                <a:gd name="T6" fmla="*/ 1970 w 11"/>
                <a:gd name="T7" fmla="*/ 25164 h 24"/>
                <a:gd name="T8" fmla="*/ 3639 w 11"/>
                <a:gd name="T9" fmla="*/ 28892 h 24"/>
                <a:gd name="T10" fmla="*/ 5609 w 11"/>
                <a:gd name="T11" fmla="*/ 36340 h 24"/>
                <a:gd name="T12" fmla="*/ 7285 w 11"/>
                <a:gd name="T13" fmla="*/ 8661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4">
                  <a:moveTo>
                    <a:pt x="10" y="2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5" name="Freeform 631"/>
            <p:cNvSpPr>
              <a:spLocks/>
            </p:cNvSpPr>
            <p:nvPr/>
          </p:nvSpPr>
          <p:spPr bwMode="auto">
            <a:xfrm flipH="1">
              <a:off x="2616" y="3588"/>
              <a:ext cx="96" cy="216"/>
            </a:xfrm>
            <a:custGeom>
              <a:avLst/>
              <a:gdLst>
                <a:gd name="T0" fmla="*/ 2256 w 14"/>
                <a:gd name="T1" fmla="*/ 110592 h 27"/>
                <a:gd name="T2" fmla="*/ 0 w 14"/>
                <a:gd name="T3" fmla="*/ 0 h 27"/>
                <a:gd name="T4" fmla="*/ 30939 w 14"/>
                <a:gd name="T5" fmla="*/ 0 h 27"/>
                <a:gd name="T6" fmla="*/ 30939 w 14"/>
                <a:gd name="T7" fmla="*/ 24576 h 27"/>
                <a:gd name="T8" fmla="*/ 28683 w 14"/>
                <a:gd name="T9" fmla="*/ 28672 h 27"/>
                <a:gd name="T10" fmla="*/ 19982 w 14"/>
                <a:gd name="T11" fmla="*/ 28672 h 27"/>
                <a:gd name="T12" fmla="*/ 17726 w 14"/>
                <a:gd name="T13" fmla="*/ 36864 h 27"/>
                <a:gd name="T14" fmla="*/ 15470 w 14"/>
                <a:gd name="T15" fmla="*/ 106496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7">
                  <a:moveTo>
                    <a:pt x="1" y="2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9"/>
                  </a:lnTo>
                  <a:lnTo>
                    <a:pt x="7" y="2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6" name="Freeform 632"/>
            <p:cNvSpPr>
              <a:spLocks/>
            </p:cNvSpPr>
            <p:nvPr/>
          </p:nvSpPr>
          <p:spPr bwMode="auto">
            <a:xfrm flipH="1">
              <a:off x="2850" y="3474"/>
              <a:ext cx="78" cy="330"/>
            </a:xfrm>
            <a:custGeom>
              <a:avLst/>
              <a:gdLst>
                <a:gd name="T0" fmla="*/ 0 w 11"/>
                <a:gd name="T1" fmla="*/ 172067 h 41"/>
                <a:gd name="T2" fmla="*/ 2517 w 11"/>
                <a:gd name="T3" fmla="*/ 12500 h 41"/>
                <a:gd name="T4" fmla="*/ 4978 w 11"/>
                <a:gd name="T5" fmla="*/ 4145 h 41"/>
                <a:gd name="T6" fmla="*/ 10005 w 11"/>
                <a:gd name="T7" fmla="*/ 0 h 41"/>
                <a:gd name="T8" fmla="*/ 17848 w 11"/>
                <a:gd name="T9" fmla="*/ 0 h 41"/>
                <a:gd name="T10" fmla="*/ 22826 w 11"/>
                <a:gd name="T11" fmla="*/ 4145 h 41"/>
                <a:gd name="T12" fmla="*/ 25293 w 11"/>
                <a:gd name="T13" fmla="*/ 12500 h 41"/>
                <a:gd name="T14" fmla="*/ 27803 w 11"/>
                <a:gd name="T15" fmla="*/ 172067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7" name="Freeform 633"/>
            <p:cNvSpPr>
              <a:spLocks/>
            </p:cNvSpPr>
            <p:nvPr/>
          </p:nvSpPr>
          <p:spPr bwMode="auto">
            <a:xfrm flipH="1">
              <a:off x="3120" y="3654"/>
              <a:ext cx="306" cy="150"/>
            </a:xfrm>
            <a:custGeom>
              <a:avLst/>
              <a:gdLst>
                <a:gd name="T0" fmla="*/ 0 w 45"/>
                <a:gd name="T1" fmla="*/ 73792 h 19"/>
                <a:gd name="T2" fmla="*/ 2217 w 45"/>
                <a:gd name="T3" fmla="*/ 11779 h 19"/>
                <a:gd name="T4" fmla="*/ 4393 w 45"/>
                <a:gd name="T5" fmla="*/ 3924 h 19"/>
                <a:gd name="T6" fmla="*/ 8507 w 45"/>
                <a:gd name="T7" fmla="*/ 0 h 19"/>
                <a:gd name="T8" fmla="*/ 87720 w 45"/>
                <a:gd name="T9" fmla="*/ 0 h 19"/>
                <a:gd name="T10" fmla="*/ 91834 w 45"/>
                <a:gd name="T11" fmla="*/ 3924 h 19"/>
                <a:gd name="T12" fmla="*/ 94003 w 45"/>
                <a:gd name="T13" fmla="*/ 11779 h 19"/>
                <a:gd name="T14" fmla="*/ 96227 w 45"/>
                <a:gd name="T15" fmla="*/ 7379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9">
                  <a:moveTo>
                    <a:pt x="0" y="19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5" y="1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8" name="Freeform 634"/>
            <p:cNvSpPr>
              <a:spLocks/>
            </p:cNvSpPr>
            <p:nvPr/>
          </p:nvSpPr>
          <p:spPr bwMode="auto">
            <a:xfrm flipH="1">
              <a:off x="2058" y="3072"/>
              <a:ext cx="114" cy="144"/>
            </a:xfrm>
            <a:custGeom>
              <a:avLst/>
              <a:gdLst>
                <a:gd name="T0" fmla="*/ 0 w 17"/>
                <a:gd name="T1" fmla="*/ 0 h 17"/>
                <a:gd name="T2" fmla="*/ 2112 w 17"/>
                <a:gd name="T3" fmla="*/ 77201 h 17"/>
                <a:gd name="T4" fmla="*/ 3910 w 17"/>
                <a:gd name="T5" fmla="*/ 82656 h 17"/>
                <a:gd name="T6" fmla="*/ 8141 w 17"/>
                <a:gd name="T7" fmla="*/ 87535 h 17"/>
                <a:gd name="T8" fmla="*/ 26220 w 17"/>
                <a:gd name="T9" fmla="*/ 87535 h 17"/>
                <a:gd name="T10" fmla="*/ 30445 w 17"/>
                <a:gd name="T11" fmla="*/ 82656 h 17"/>
                <a:gd name="T12" fmla="*/ 32289 w 17"/>
                <a:gd name="T13" fmla="*/ 72322 h 17"/>
                <a:gd name="T14" fmla="*/ 34354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" name="Freeform 635"/>
            <p:cNvSpPr>
              <a:spLocks/>
            </p:cNvSpPr>
            <p:nvPr/>
          </p:nvSpPr>
          <p:spPr bwMode="auto">
            <a:xfrm flipH="1">
              <a:off x="2214" y="3072"/>
              <a:ext cx="210" cy="168"/>
            </a:xfrm>
            <a:custGeom>
              <a:avLst/>
              <a:gdLst>
                <a:gd name="T0" fmla="*/ 65303 w 31"/>
                <a:gd name="T1" fmla="*/ 0 h 20"/>
                <a:gd name="T2" fmla="*/ 63102 w 31"/>
                <a:gd name="T3" fmla="*/ 69922 h 20"/>
                <a:gd name="T4" fmla="*/ 60941 w 31"/>
                <a:gd name="T5" fmla="*/ 79447 h 20"/>
                <a:gd name="T6" fmla="*/ 56903 w 31"/>
                <a:gd name="T7" fmla="*/ 84739 h 20"/>
                <a:gd name="T8" fmla="*/ 48503 w 31"/>
                <a:gd name="T9" fmla="*/ 84739 h 20"/>
                <a:gd name="T10" fmla="*/ 44147 w 31"/>
                <a:gd name="T11" fmla="*/ 89468 h 20"/>
                <a:gd name="T12" fmla="*/ 40110 w 31"/>
                <a:gd name="T13" fmla="*/ 94836 h 20"/>
                <a:gd name="T14" fmla="*/ 37902 w 31"/>
                <a:gd name="T15" fmla="*/ 99557 h 20"/>
                <a:gd name="T16" fmla="*/ 31710 w 31"/>
                <a:gd name="T17" fmla="*/ 99557 h 20"/>
                <a:gd name="T18" fmla="*/ 29556 w 31"/>
                <a:gd name="T19" fmla="*/ 94836 h 20"/>
                <a:gd name="T20" fmla="*/ 25193 w 31"/>
                <a:gd name="T21" fmla="*/ 89468 h 20"/>
                <a:gd name="T22" fmla="*/ 18954 w 31"/>
                <a:gd name="T23" fmla="*/ 84739 h 20"/>
                <a:gd name="T24" fmla="*/ 8400 w 31"/>
                <a:gd name="T25" fmla="*/ 84739 h 20"/>
                <a:gd name="T26" fmla="*/ 4363 w 31"/>
                <a:gd name="T27" fmla="*/ 79447 h 20"/>
                <a:gd name="T28" fmla="*/ 2154 w 31"/>
                <a:gd name="T29" fmla="*/ 69922 h 20"/>
                <a:gd name="T30" fmla="*/ 0 w 3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0" y="14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0" name="Freeform 636"/>
            <p:cNvSpPr>
              <a:spLocks/>
            </p:cNvSpPr>
            <p:nvPr/>
          </p:nvSpPr>
          <p:spPr bwMode="auto">
            <a:xfrm flipH="1">
              <a:off x="2508" y="3072"/>
              <a:ext cx="282" cy="198"/>
            </a:xfrm>
            <a:custGeom>
              <a:avLst/>
              <a:gdLst>
                <a:gd name="T0" fmla="*/ 85339 w 42"/>
                <a:gd name="T1" fmla="*/ 0 h 24"/>
                <a:gd name="T2" fmla="*/ 83224 w 42"/>
                <a:gd name="T3" fmla="*/ 65134 h 24"/>
                <a:gd name="T4" fmla="*/ 81417 w 42"/>
                <a:gd name="T5" fmla="*/ 74118 h 24"/>
                <a:gd name="T6" fmla="*/ 77181 w 42"/>
                <a:gd name="T7" fmla="*/ 78614 h 24"/>
                <a:gd name="T8" fmla="*/ 56890 w 42"/>
                <a:gd name="T9" fmla="*/ 78614 h 24"/>
                <a:gd name="T10" fmla="*/ 48732 w 42"/>
                <a:gd name="T11" fmla="*/ 88143 h 24"/>
                <a:gd name="T12" fmla="*/ 42689 w 42"/>
                <a:gd name="T13" fmla="*/ 102234 h 24"/>
                <a:gd name="T14" fmla="*/ 38728 w 42"/>
                <a:gd name="T15" fmla="*/ 111218 h 24"/>
                <a:gd name="T16" fmla="*/ 34485 w 42"/>
                <a:gd name="T17" fmla="*/ 111218 h 24"/>
                <a:gd name="T18" fmla="*/ 28448 w 42"/>
                <a:gd name="T19" fmla="*/ 102234 h 24"/>
                <a:gd name="T20" fmla="*/ 22406 w 42"/>
                <a:gd name="T21" fmla="*/ 97127 h 24"/>
                <a:gd name="T22" fmla="*/ 8158 w 42"/>
                <a:gd name="T23" fmla="*/ 97127 h 24"/>
                <a:gd name="T24" fmla="*/ 3921 w 42"/>
                <a:gd name="T25" fmla="*/ 92631 h 24"/>
                <a:gd name="T26" fmla="*/ 2122 w 42"/>
                <a:gd name="T27" fmla="*/ 83647 h 24"/>
                <a:gd name="T28" fmla="*/ 0 w 42"/>
                <a:gd name="T29" fmla="*/ 0 h 24"/>
                <a:gd name="T30" fmla="*/ 85339 w 42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lnTo>
                    <a:pt x="41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28" y="17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1" name="Freeform 637"/>
            <p:cNvSpPr>
              <a:spLocks/>
            </p:cNvSpPr>
            <p:nvPr/>
          </p:nvSpPr>
          <p:spPr bwMode="auto">
            <a:xfrm flipH="1">
              <a:off x="2832" y="3072"/>
              <a:ext cx="120" cy="336"/>
            </a:xfrm>
            <a:custGeom>
              <a:avLst/>
              <a:gdLst>
                <a:gd name="T0" fmla="*/ 35553 w 18"/>
                <a:gd name="T1" fmla="*/ 0 h 40"/>
                <a:gd name="T2" fmla="*/ 33467 w 18"/>
                <a:gd name="T3" fmla="*/ 124471 h 40"/>
                <a:gd name="T4" fmla="*/ 31687 w 18"/>
                <a:gd name="T5" fmla="*/ 134560 h 40"/>
                <a:gd name="T6" fmla="*/ 29647 w 18"/>
                <a:gd name="T7" fmla="*/ 144648 h 40"/>
                <a:gd name="T8" fmla="*/ 29647 w 18"/>
                <a:gd name="T9" fmla="*/ 184304 h 40"/>
                <a:gd name="T10" fmla="*/ 27553 w 18"/>
                <a:gd name="T11" fmla="*/ 194393 h 40"/>
                <a:gd name="T12" fmla="*/ 23687 w 18"/>
                <a:gd name="T13" fmla="*/ 199122 h 40"/>
                <a:gd name="T14" fmla="*/ 13913 w 18"/>
                <a:gd name="T15" fmla="*/ 199122 h 40"/>
                <a:gd name="T16" fmla="*/ 9780 w 18"/>
                <a:gd name="T17" fmla="*/ 194393 h 40"/>
                <a:gd name="T18" fmla="*/ 8000 w 18"/>
                <a:gd name="T19" fmla="*/ 184304 h 40"/>
                <a:gd name="T20" fmla="*/ 8000 w 18"/>
                <a:gd name="T21" fmla="*/ 144648 h 40"/>
                <a:gd name="T22" fmla="*/ 5913 w 18"/>
                <a:gd name="T23" fmla="*/ 129192 h 40"/>
                <a:gd name="T24" fmla="*/ 2087 w 18"/>
                <a:gd name="T25" fmla="*/ 114374 h 40"/>
                <a:gd name="T26" fmla="*/ 0 w 18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7" y="25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37"/>
                  </a:lnTo>
                  <a:lnTo>
                    <a:pt x="14" y="39"/>
                  </a:lnTo>
                  <a:lnTo>
                    <a:pt x="12" y="40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2" name="Freeform 638"/>
            <p:cNvSpPr>
              <a:spLocks/>
            </p:cNvSpPr>
            <p:nvPr/>
          </p:nvSpPr>
          <p:spPr bwMode="auto">
            <a:xfrm flipH="1">
              <a:off x="2994" y="3072"/>
              <a:ext cx="222" cy="228"/>
            </a:xfrm>
            <a:custGeom>
              <a:avLst/>
              <a:gdLst>
                <a:gd name="T0" fmla="*/ 74120 w 32"/>
                <a:gd name="T1" fmla="*/ 4847 h 27"/>
                <a:gd name="T2" fmla="*/ 71810 w 32"/>
                <a:gd name="T3" fmla="*/ 86708 h 27"/>
                <a:gd name="T4" fmla="*/ 69451 w 32"/>
                <a:gd name="T5" fmla="*/ 96334 h 27"/>
                <a:gd name="T6" fmla="*/ 64782 w 32"/>
                <a:gd name="T7" fmla="*/ 101756 h 27"/>
                <a:gd name="T8" fmla="*/ 53426 w 32"/>
                <a:gd name="T9" fmla="*/ 101756 h 27"/>
                <a:gd name="T10" fmla="*/ 44088 w 32"/>
                <a:gd name="T11" fmla="*/ 106603 h 27"/>
                <a:gd name="T12" fmla="*/ 37060 w 32"/>
                <a:gd name="T13" fmla="*/ 122225 h 27"/>
                <a:gd name="T14" fmla="*/ 32391 w 32"/>
                <a:gd name="T15" fmla="*/ 132493 h 27"/>
                <a:gd name="T16" fmla="*/ 27722 w 32"/>
                <a:gd name="T17" fmla="*/ 137273 h 27"/>
                <a:gd name="T18" fmla="*/ 9338 w 32"/>
                <a:gd name="T19" fmla="*/ 137273 h 27"/>
                <a:gd name="T20" fmla="*/ 4669 w 32"/>
                <a:gd name="T21" fmla="*/ 132493 h 27"/>
                <a:gd name="T22" fmla="*/ 2359 w 32"/>
                <a:gd name="T23" fmla="*/ 122225 h 27"/>
                <a:gd name="T24" fmla="*/ 0 w 32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27">
                  <a:moveTo>
                    <a:pt x="32" y="1"/>
                  </a:moveTo>
                  <a:lnTo>
                    <a:pt x="31" y="17"/>
                  </a:lnTo>
                  <a:lnTo>
                    <a:pt x="30" y="19"/>
                  </a:lnTo>
                  <a:lnTo>
                    <a:pt x="28" y="20"/>
                  </a:lnTo>
                  <a:lnTo>
                    <a:pt x="23" y="20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3" name="Line 639"/>
            <p:cNvSpPr>
              <a:spLocks noChangeShapeType="1"/>
            </p:cNvSpPr>
            <p:nvPr/>
          </p:nvSpPr>
          <p:spPr bwMode="auto">
            <a:xfrm flipH="1">
              <a:off x="3066" y="3246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4" name="Line 640"/>
            <p:cNvSpPr>
              <a:spLocks noChangeShapeType="1"/>
            </p:cNvSpPr>
            <p:nvPr/>
          </p:nvSpPr>
          <p:spPr bwMode="auto">
            <a:xfrm flipH="1">
              <a:off x="3006" y="323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5" name="Freeform 641"/>
            <p:cNvSpPr>
              <a:spLocks/>
            </p:cNvSpPr>
            <p:nvPr/>
          </p:nvSpPr>
          <p:spPr bwMode="auto">
            <a:xfrm flipH="1">
              <a:off x="4092" y="3234"/>
              <a:ext cx="168" cy="66"/>
            </a:xfrm>
            <a:custGeom>
              <a:avLst/>
              <a:gdLst>
                <a:gd name="T0" fmla="*/ 50985 w 25"/>
                <a:gd name="T1" fmla="*/ 0 h 8"/>
                <a:gd name="T2" fmla="*/ 8172 w 25"/>
                <a:gd name="T3" fmla="*/ 0 h 8"/>
                <a:gd name="T4" fmla="*/ 3931 w 25"/>
                <a:gd name="T5" fmla="*/ 4496 h 8"/>
                <a:gd name="T6" fmla="*/ 2124 w 25"/>
                <a:gd name="T7" fmla="*/ 14025 h 8"/>
                <a:gd name="T8" fmla="*/ 0 w 25"/>
                <a:gd name="T9" fmla="*/ 370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6" name="Line 642"/>
            <p:cNvSpPr>
              <a:spLocks noChangeShapeType="1"/>
            </p:cNvSpPr>
            <p:nvPr/>
          </p:nvSpPr>
          <p:spPr bwMode="auto">
            <a:xfrm>
              <a:off x="4188" y="3624"/>
              <a:ext cx="6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7" name="Line 643"/>
            <p:cNvSpPr>
              <a:spLocks noChangeShapeType="1"/>
            </p:cNvSpPr>
            <p:nvPr/>
          </p:nvSpPr>
          <p:spPr bwMode="auto">
            <a:xfrm flipH="1">
              <a:off x="4116" y="3624"/>
              <a:ext cx="6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8" name="Line 644"/>
            <p:cNvSpPr>
              <a:spLocks noChangeShapeType="1"/>
            </p:cNvSpPr>
            <p:nvPr/>
          </p:nvSpPr>
          <p:spPr bwMode="auto">
            <a:xfrm flipH="1">
              <a:off x="3078" y="3576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" name="Line 645"/>
            <p:cNvSpPr>
              <a:spLocks noChangeShapeType="1"/>
            </p:cNvSpPr>
            <p:nvPr/>
          </p:nvSpPr>
          <p:spPr bwMode="auto">
            <a:xfrm flipH="1">
              <a:off x="3540" y="3576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0" name="Line 646"/>
            <p:cNvSpPr>
              <a:spLocks noChangeShapeType="1"/>
            </p:cNvSpPr>
            <p:nvPr/>
          </p:nvSpPr>
          <p:spPr bwMode="auto">
            <a:xfrm flipH="1">
              <a:off x="3072" y="3366"/>
              <a:ext cx="40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1" name="Line 647"/>
            <p:cNvSpPr>
              <a:spLocks noChangeShapeType="1"/>
            </p:cNvSpPr>
            <p:nvPr/>
          </p:nvSpPr>
          <p:spPr bwMode="auto">
            <a:xfrm flipH="1">
              <a:off x="3678" y="3576"/>
              <a:ext cx="6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2" name="Line 648"/>
            <p:cNvSpPr>
              <a:spLocks noChangeShapeType="1"/>
            </p:cNvSpPr>
            <p:nvPr/>
          </p:nvSpPr>
          <p:spPr bwMode="auto">
            <a:xfrm flipH="1">
              <a:off x="3810" y="3594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3" name="Line 649"/>
            <p:cNvSpPr>
              <a:spLocks noChangeShapeType="1"/>
            </p:cNvSpPr>
            <p:nvPr/>
          </p:nvSpPr>
          <p:spPr bwMode="auto">
            <a:xfrm flipH="1">
              <a:off x="3804" y="3354"/>
              <a:ext cx="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4" name="Line 650"/>
            <p:cNvSpPr>
              <a:spLocks noChangeShapeType="1"/>
            </p:cNvSpPr>
            <p:nvPr/>
          </p:nvSpPr>
          <p:spPr bwMode="auto">
            <a:xfrm flipH="1">
              <a:off x="3948" y="3612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5" name="Line 651"/>
            <p:cNvSpPr>
              <a:spLocks noChangeShapeType="1"/>
            </p:cNvSpPr>
            <p:nvPr/>
          </p:nvSpPr>
          <p:spPr bwMode="auto">
            <a:xfrm flipH="1">
              <a:off x="3942" y="3336"/>
              <a:ext cx="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6" name="Line 652"/>
            <p:cNvSpPr>
              <a:spLocks noChangeShapeType="1"/>
            </p:cNvSpPr>
            <p:nvPr/>
          </p:nvSpPr>
          <p:spPr bwMode="auto">
            <a:xfrm flipH="1">
              <a:off x="4242" y="3324"/>
              <a:ext cx="0" cy="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7" name="Line 653"/>
            <p:cNvSpPr>
              <a:spLocks noChangeShapeType="1"/>
            </p:cNvSpPr>
            <p:nvPr/>
          </p:nvSpPr>
          <p:spPr bwMode="auto">
            <a:xfrm flipH="1">
              <a:off x="4068" y="3624"/>
              <a:ext cx="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8" name="Freeform 654"/>
            <p:cNvSpPr>
              <a:spLocks/>
            </p:cNvSpPr>
            <p:nvPr/>
          </p:nvSpPr>
          <p:spPr bwMode="auto">
            <a:xfrm flipH="1">
              <a:off x="2976" y="3306"/>
              <a:ext cx="102" cy="498"/>
            </a:xfrm>
            <a:custGeom>
              <a:avLst/>
              <a:gdLst>
                <a:gd name="T0" fmla="*/ 0 w 15"/>
                <a:gd name="T1" fmla="*/ 271002 h 61"/>
                <a:gd name="T2" fmla="*/ 2217 w 15"/>
                <a:gd name="T3" fmla="*/ 13062 h 61"/>
                <a:gd name="T4" fmla="*/ 4393 w 15"/>
                <a:gd name="T5" fmla="*/ 4335 h 61"/>
                <a:gd name="T6" fmla="*/ 8507 w 15"/>
                <a:gd name="T7" fmla="*/ 0 h 61"/>
                <a:gd name="T8" fmla="*/ 23582 w 15"/>
                <a:gd name="T9" fmla="*/ 0 h 61"/>
                <a:gd name="T10" fmla="*/ 27649 w 15"/>
                <a:gd name="T11" fmla="*/ 4335 h 61"/>
                <a:gd name="T12" fmla="*/ 29872 w 15"/>
                <a:gd name="T13" fmla="*/ 13062 h 61"/>
                <a:gd name="T14" fmla="*/ 32089 w 15"/>
                <a:gd name="T15" fmla="*/ 271002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61">
                  <a:moveTo>
                    <a:pt x="0" y="6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6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" name="Freeform 655"/>
            <p:cNvSpPr>
              <a:spLocks/>
            </p:cNvSpPr>
            <p:nvPr/>
          </p:nvSpPr>
          <p:spPr bwMode="auto">
            <a:xfrm flipH="1">
              <a:off x="3462" y="3300"/>
              <a:ext cx="96" cy="504"/>
            </a:xfrm>
            <a:custGeom>
              <a:avLst/>
              <a:gdLst>
                <a:gd name="T0" fmla="*/ 0 w 14"/>
                <a:gd name="T1" fmla="*/ 270737 h 62"/>
                <a:gd name="T2" fmla="*/ 2256 w 14"/>
                <a:gd name="T3" fmla="*/ 200885 h 62"/>
                <a:gd name="T4" fmla="*/ 4512 w 14"/>
                <a:gd name="T5" fmla="*/ 192292 h 62"/>
                <a:gd name="T6" fmla="*/ 6768 w 14"/>
                <a:gd name="T7" fmla="*/ 183180 h 62"/>
                <a:gd name="T8" fmla="*/ 8702 w 14"/>
                <a:gd name="T9" fmla="*/ 12885 h 62"/>
                <a:gd name="T10" fmla="*/ 10958 w 14"/>
                <a:gd name="T11" fmla="*/ 4292 h 62"/>
                <a:gd name="T12" fmla="*/ 15470 w 14"/>
                <a:gd name="T13" fmla="*/ 0 h 62"/>
                <a:gd name="T14" fmla="*/ 22238 w 14"/>
                <a:gd name="T15" fmla="*/ 0 h 62"/>
                <a:gd name="T16" fmla="*/ 26427 w 14"/>
                <a:gd name="T17" fmla="*/ 4292 h 62"/>
                <a:gd name="T18" fmla="*/ 28683 w 14"/>
                <a:gd name="T19" fmla="*/ 12885 h 62"/>
                <a:gd name="T20" fmla="*/ 30939 w 14"/>
                <a:gd name="T21" fmla="*/ 270737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62">
                  <a:moveTo>
                    <a:pt x="0" y="62"/>
                  </a:moveTo>
                  <a:lnTo>
                    <a:pt x="1" y="46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6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0" name="Freeform 656"/>
            <p:cNvSpPr>
              <a:spLocks/>
            </p:cNvSpPr>
            <p:nvPr/>
          </p:nvSpPr>
          <p:spPr bwMode="auto">
            <a:xfrm flipH="1">
              <a:off x="3600" y="3300"/>
              <a:ext cx="78" cy="504"/>
            </a:xfrm>
            <a:custGeom>
              <a:avLst/>
              <a:gdLst>
                <a:gd name="T0" fmla="*/ 0 w 11"/>
                <a:gd name="T1" fmla="*/ 936272 h 41"/>
                <a:gd name="T2" fmla="*/ 2517 w 11"/>
                <a:gd name="T3" fmla="*/ 68753 h 41"/>
                <a:gd name="T4" fmla="*/ 4978 w 11"/>
                <a:gd name="T5" fmla="*/ 22360 h 41"/>
                <a:gd name="T6" fmla="*/ 10005 w 11"/>
                <a:gd name="T7" fmla="*/ 0 h 41"/>
                <a:gd name="T8" fmla="*/ 17848 w 11"/>
                <a:gd name="T9" fmla="*/ 0 h 41"/>
                <a:gd name="T10" fmla="*/ 22826 w 11"/>
                <a:gd name="T11" fmla="*/ 22360 h 41"/>
                <a:gd name="T12" fmla="*/ 25293 w 11"/>
                <a:gd name="T13" fmla="*/ 68753 h 41"/>
                <a:gd name="T14" fmla="*/ 27803 w 11"/>
                <a:gd name="T15" fmla="*/ 93627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1" name="Freeform 657"/>
            <p:cNvSpPr>
              <a:spLocks/>
            </p:cNvSpPr>
            <p:nvPr/>
          </p:nvSpPr>
          <p:spPr bwMode="auto">
            <a:xfrm flipH="1">
              <a:off x="3738" y="3300"/>
              <a:ext cx="72" cy="504"/>
            </a:xfrm>
            <a:custGeom>
              <a:avLst/>
              <a:gdLst>
                <a:gd name="T0" fmla="*/ 0 w 11"/>
                <a:gd name="T1" fmla="*/ 936272 h 41"/>
                <a:gd name="T2" fmla="*/ 1970 w 11"/>
                <a:gd name="T3" fmla="*/ 68753 h 41"/>
                <a:gd name="T4" fmla="*/ 3639 w 11"/>
                <a:gd name="T5" fmla="*/ 22360 h 41"/>
                <a:gd name="T6" fmla="*/ 7285 w 11"/>
                <a:gd name="T7" fmla="*/ 0 h 41"/>
                <a:gd name="T8" fmla="*/ 12895 w 11"/>
                <a:gd name="T9" fmla="*/ 0 h 41"/>
                <a:gd name="T10" fmla="*/ 16540 w 11"/>
                <a:gd name="T11" fmla="*/ 22360 h 41"/>
                <a:gd name="T12" fmla="*/ 18209 w 11"/>
                <a:gd name="T13" fmla="*/ 68753 h 41"/>
                <a:gd name="T14" fmla="*/ 20180 w 11"/>
                <a:gd name="T15" fmla="*/ 93627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1">
                  <a:moveTo>
                    <a:pt x="0" y="4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2" name="Freeform 658"/>
            <p:cNvSpPr>
              <a:spLocks/>
            </p:cNvSpPr>
            <p:nvPr/>
          </p:nvSpPr>
          <p:spPr bwMode="auto">
            <a:xfrm flipH="1">
              <a:off x="3858" y="3294"/>
              <a:ext cx="90" cy="510"/>
            </a:xfrm>
            <a:custGeom>
              <a:avLst/>
              <a:gdLst>
                <a:gd name="T0" fmla="*/ 0 w 13"/>
                <a:gd name="T1" fmla="*/ 270583 h 63"/>
                <a:gd name="T2" fmla="*/ 2298 w 13"/>
                <a:gd name="T3" fmla="*/ 12710 h 63"/>
                <a:gd name="T4" fmla="*/ 4652 w 13"/>
                <a:gd name="T5" fmla="*/ 4258 h 63"/>
                <a:gd name="T6" fmla="*/ 9298 w 13"/>
                <a:gd name="T7" fmla="*/ 0 h 63"/>
                <a:gd name="T8" fmla="*/ 20562 w 13"/>
                <a:gd name="T9" fmla="*/ 0 h 63"/>
                <a:gd name="T10" fmla="*/ 25214 w 13"/>
                <a:gd name="T11" fmla="*/ 4258 h 63"/>
                <a:gd name="T12" fmla="*/ 27561 w 13"/>
                <a:gd name="T13" fmla="*/ 12710 h 63"/>
                <a:gd name="T14" fmla="*/ 29859 w 13"/>
                <a:gd name="T15" fmla="*/ 270583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3" name="Freeform 659"/>
            <p:cNvSpPr>
              <a:spLocks/>
            </p:cNvSpPr>
            <p:nvPr/>
          </p:nvSpPr>
          <p:spPr bwMode="auto">
            <a:xfrm flipH="1">
              <a:off x="4188" y="3624"/>
              <a:ext cx="72" cy="18"/>
            </a:xfrm>
            <a:custGeom>
              <a:avLst/>
              <a:gdLst>
                <a:gd name="T0" fmla="*/ 0 w 11"/>
                <a:gd name="T1" fmla="*/ 13122 h 2"/>
                <a:gd name="T2" fmla="*/ 5609 w 11"/>
                <a:gd name="T3" fmla="*/ 0 h 2"/>
                <a:gd name="T4" fmla="*/ 20180 w 1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3" y="0"/>
                  </a:lnTo>
                  <a:lnTo>
                    <a:pt x="11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4" name="Rectangle 660" descr="右上がり対角線"/>
            <p:cNvSpPr>
              <a:spLocks noChangeArrowheads="1"/>
            </p:cNvSpPr>
            <p:nvPr/>
          </p:nvSpPr>
          <p:spPr bwMode="auto">
            <a:xfrm rot="10800000" flipH="1">
              <a:off x="948" y="3816"/>
              <a:ext cx="72" cy="6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05" name="Rectangle 661" descr="右上がり対角線"/>
            <p:cNvSpPr>
              <a:spLocks noChangeArrowheads="1"/>
            </p:cNvSpPr>
            <p:nvPr/>
          </p:nvSpPr>
          <p:spPr bwMode="auto">
            <a:xfrm rot="10800000" flipH="1">
              <a:off x="4170" y="3816"/>
              <a:ext cx="90" cy="4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406" name="Group 662"/>
            <p:cNvGrpSpPr>
              <a:grpSpLocks/>
            </p:cNvGrpSpPr>
            <p:nvPr/>
          </p:nvGrpSpPr>
          <p:grpSpPr bwMode="auto">
            <a:xfrm flipH="1">
              <a:off x="4116" y="3864"/>
              <a:ext cx="60" cy="78"/>
              <a:chOff x="234" y="466"/>
              <a:chExt cx="13" cy="13"/>
            </a:xfrm>
          </p:grpSpPr>
          <p:sp>
            <p:nvSpPr>
              <p:cNvPr id="412" name="Oval 663"/>
              <p:cNvSpPr>
                <a:spLocks noChangeArrowheads="1"/>
              </p:cNvSpPr>
              <p:nvPr/>
            </p:nvSpPr>
            <p:spPr bwMode="auto">
              <a:xfrm>
                <a:off x="234" y="46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13" name="Line 664"/>
              <p:cNvSpPr>
                <a:spLocks noChangeShapeType="1"/>
              </p:cNvSpPr>
              <p:nvPr/>
            </p:nvSpPr>
            <p:spPr bwMode="auto">
              <a:xfrm>
                <a:off x="241" y="466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4" name="Line 665"/>
              <p:cNvSpPr>
                <a:spLocks noChangeShapeType="1"/>
              </p:cNvSpPr>
              <p:nvPr/>
            </p:nvSpPr>
            <p:spPr bwMode="auto">
              <a:xfrm>
                <a:off x="234" y="473"/>
                <a:ext cx="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5" name="Arc 666"/>
              <p:cNvSpPr>
                <a:spLocks/>
              </p:cNvSpPr>
              <p:nvPr/>
            </p:nvSpPr>
            <p:spPr bwMode="auto">
              <a:xfrm flipV="1">
                <a:off x="241" y="473"/>
                <a:ext cx="6" cy="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" name="Arc 667"/>
              <p:cNvSpPr>
                <a:spLocks/>
              </p:cNvSpPr>
              <p:nvPr/>
            </p:nvSpPr>
            <p:spPr bwMode="auto">
              <a:xfrm flipH="1">
                <a:off x="234" y="466"/>
                <a:ext cx="7" cy="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07" name="Freeform 668"/>
            <p:cNvSpPr>
              <a:spLocks/>
            </p:cNvSpPr>
            <p:nvPr/>
          </p:nvSpPr>
          <p:spPr bwMode="auto">
            <a:xfrm flipH="1">
              <a:off x="4062" y="3306"/>
              <a:ext cx="198" cy="18"/>
            </a:xfrm>
            <a:custGeom>
              <a:avLst/>
              <a:gdLst>
                <a:gd name="T0" fmla="*/ 0 w 29"/>
                <a:gd name="T1" fmla="*/ 0 h 2"/>
                <a:gd name="T2" fmla="*/ 6384 w 29"/>
                <a:gd name="T3" fmla="*/ 13122 h 2"/>
                <a:gd name="T4" fmla="*/ 63025 w 29"/>
                <a:gd name="T5" fmla="*/ 1312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">
                  <a:moveTo>
                    <a:pt x="0" y="0"/>
                  </a:moveTo>
                  <a:lnTo>
                    <a:pt x="3" y="2"/>
                  </a:lnTo>
                  <a:lnTo>
                    <a:pt x="29" y="2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8" name="Freeform 669"/>
            <p:cNvSpPr>
              <a:spLocks/>
            </p:cNvSpPr>
            <p:nvPr/>
          </p:nvSpPr>
          <p:spPr bwMode="auto">
            <a:xfrm flipH="1">
              <a:off x="3996" y="3276"/>
              <a:ext cx="72" cy="522"/>
            </a:xfrm>
            <a:custGeom>
              <a:avLst/>
              <a:gdLst>
                <a:gd name="T0" fmla="*/ 0 w 11"/>
                <a:gd name="T1" fmla="*/ 296927 h 63"/>
                <a:gd name="T2" fmla="*/ 1970 w 11"/>
                <a:gd name="T3" fmla="*/ 14210 h 63"/>
                <a:gd name="T4" fmla="*/ 3639 w 11"/>
                <a:gd name="T5" fmla="*/ 4532 h 63"/>
                <a:gd name="T6" fmla="*/ 7285 w 11"/>
                <a:gd name="T7" fmla="*/ 0 h 63"/>
                <a:gd name="T8" fmla="*/ 12895 w 11"/>
                <a:gd name="T9" fmla="*/ 0 h 63"/>
                <a:gd name="T10" fmla="*/ 16540 w 11"/>
                <a:gd name="T11" fmla="*/ 4532 h 63"/>
                <a:gd name="T12" fmla="*/ 18209 w 11"/>
                <a:gd name="T13" fmla="*/ 14210 h 63"/>
                <a:gd name="T14" fmla="*/ 20180 w 11"/>
                <a:gd name="T15" fmla="*/ 29692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1" y="6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" name="Line 670"/>
            <p:cNvSpPr>
              <a:spLocks noChangeShapeType="1"/>
            </p:cNvSpPr>
            <p:nvPr/>
          </p:nvSpPr>
          <p:spPr bwMode="auto">
            <a:xfrm>
              <a:off x="2982" y="3474"/>
              <a:ext cx="13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" name="Line 671"/>
            <p:cNvSpPr>
              <a:spLocks noChangeShapeType="1"/>
            </p:cNvSpPr>
            <p:nvPr/>
          </p:nvSpPr>
          <p:spPr bwMode="auto">
            <a:xfrm flipH="1">
              <a:off x="3666" y="3366"/>
              <a:ext cx="7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" name="Line 672"/>
            <p:cNvSpPr>
              <a:spLocks noChangeShapeType="1"/>
            </p:cNvSpPr>
            <p:nvPr/>
          </p:nvSpPr>
          <p:spPr bwMode="auto">
            <a:xfrm flipH="1">
              <a:off x="3540" y="3366"/>
              <a:ext cx="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7" name="Group 678"/>
          <p:cNvGrpSpPr>
            <a:grpSpLocks/>
          </p:cNvGrpSpPr>
          <p:nvPr/>
        </p:nvGrpSpPr>
        <p:grpSpPr bwMode="auto">
          <a:xfrm flipH="1">
            <a:off x="1219200" y="5029200"/>
            <a:ext cx="5181600" cy="1600200"/>
            <a:chOff x="1440" y="3216"/>
            <a:chExt cx="3264" cy="1008"/>
          </a:xfrm>
        </p:grpSpPr>
        <p:grpSp>
          <p:nvGrpSpPr>
            <p:cNvPr id="418" name="Group 676"/>
            <p:cNvGrpSpPr>
              <a:grpSpLocks/>
            </p:cNvGrpSpPr>
            <p:nvPr/>
          </p:nvGrpSpPr>
          <p:grpSpPr bwMode="auto">
            <a:xfrm>
              <a:off x="1440" y="3216"/>
              <a:ext cx="828" cy="774"/>
              <a:chOff x="1440" y="3216"/>
              <a:chExt cx="828" cy="774"/>
            </a:xfrm>
          </p:grpSpPr>
          <p:sp>
            <p:nvSpPr>
              <p:cNvPr id="420" name="Oval 673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576" cy="564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21" name="AutoShape 674"/>
              <p:cNvSpPr>
                <a:spLocks noChangeArrowheads="1"/>
              </p:cNvSpPr>
              <p:nvPr/>
            </p:nvSpPr>
            <p:spPr bwMode="auto">
              <a:xfrm rot="2495212">
                <a:off x="1776" y="3840"/>
                <a:ext cx="492" cy="150"/>
              </a:xfrm>
              <a:prstGeom prst="leftArrow">
                <a:avLst>
                  <a:gd name="adj1" fmla="val 29769"/>
                  <a:gd name="adj2" fmla="val 78553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419" name="Text Box 677"/>
            <p:cNvSpPr txBox="1">
              <a:spLocks noChangeArrowheads="1"/>
            </p:cNvSpPr>
            <p:nvPr/>
          </p:nvSpPr>
          <p:spPr bwMode="auto">
            <a:xfrm>
              <a:off x="2016" y="3936"/>
              <a:ext cx="2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25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b="1" i="1">
                  <a:solidFill>
                    <a:srgbClr val="FE2508"/>
                  </a:solidFill>
                  <a:latin typeface="Arial" charset="0"/>
                </a:rPr>
                <a:t>この回路の径が大きくなる</a:t>
              </a:r>
            </a:p>
          </p:txBody>
        </p:sp>
      </p:grpSp>
      <p:grpSp>
        <p:nvGrpSpPr>
          <p:cNvPr id="422" name="Group 1403"/>
          <p:cNvGrpSpPr>
            <a:grpSpLocks/>
          </p:cNvGrpSpPr>
          <p:nvPr/>
        </p:nvGrpSpPr>
        <p:grpSpPr bwMode="auto">
          <a:xfrm>
            <a:off x="2132013" y="1558925"/>
            <a:ext cx="4640262" cy="2973388"/>
            <a:chOff x="1343" y="982"/>
            <a:chExt cx="2923" cy="1873"/>
          </a:xfrm>
        </p:grpSpPr>
        <p:grpSp>
          <p:nvGrpSpPr>
            <p:cNvPr id="423" name="Group 1401"/>
            <p:cNvGrpSpPr>
              <a:grpSpLocks/>
            </p:cNvGrpSpPr>
            <p:nvPr/>
          </p:nvGrpSpPr>
          <p:grpSpPr bwMode="auto">
            <a:xfrm>
              <a:off x="3888" y="1014"/>
              <a:ext cx="378" cy="1818"/>
              <a:chOff x="3888" y="1014"/>
              <a:chExt cx="378" cy="1818"/>
            </a:xfrm>
          </p:grpSpPr>
          <p:sp>
            <p:nvSpPr>
              <p:cNvPr id="473" name="Oval 167"/>
              <p:cNvSpPr>
                <a:spLocks noChangeArrowheads="1"/>
              </p:cNvSpPr>
              <p:nvPr/>
            </p:nvSpPr>
            <p:spPr bwMode="auto">
              <a:xfrm rot="-5400000" flipH="1" flipV="1">
                <a:off x="4066" y="1562"/>
                <a:ext cx="108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74" name="Oval 165"/>
              <p:cNvSpPr>
                <a:spLocks noChangeArrowheads="1"/>
              </p:cNvSpPr>
              <p:nvPr/>
            </p:nvSpPr>
            <p:spPr bwMode="auto">
              <a:xfrm rot="-5400000" flipH="1" flipV="1">
                <a:off x="4069" y="2129"/>
                <a:ext cx="102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75" name="Oval 166"/>
              <p:cNvSpPr>
                <a:spLocks noChangeArrowheads="1"/>
              </p:cNvSpPr>
              <p:nvPr/>
            </p:nvSpPr>
            <p:spPr bwMode="auto">
              <a:xfrm rot="-5400000" flipH="1" flipV="1">
                <a:off x="4066" y="1820"/>
                <a:ext cx="108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76" name="Freeform 168"/>
              <p:cNvSpPr>
                <a:spLocks/>
              </p:cNvSpPr>
              <p:nvPr/>
            </p:nvSpPr>
            <p:spPr bwMode="auto">
              <a:xfrm rot="-5400000" flipH="1" flipV="1">
                <a:off x="3168" y="1734"/>
                <a:ext cx="1818" cy="378"/>
              </a:xfrm>
              <a:custGeom>
                <a:avLst/>
                <a:gdLst>
                  <a:gd name="T0" fmla="*/ 198023 w 379"/>
                  <a:gd name="T1" fmla="*/ 0 h 68"/>
                  <a:gd name="T2" fmla="*/ 32786 w 379"/>
                  <a:gd name="T3" fmla="*/ 0 h 68"/>
                  <a:gd name="T4" fmla="*/ 32331 w 379"/>
                  <a:gd name="T5" fmla="*/ 1017 h 68"/>
                  <a:gd name="T6" fmla="*/ 32331 w 379"/>
                  <a:gd name="T7" fmla="*/ 4820 h 68"/>
                  <a:gd name="T8" fmla="*/ 31774 w 379"/>
                  <a:gd name="T9" fmla="*/ 5653 h 68"/>
                  <a:gd name="T10" fmla="*/ 1103 w 379"/>
                  <a:gd name="T11" fmla="*/ 5653 h 68"/>
                  <a:gd name="T12" fmla="*/ 0 w 379"/>
                  <a:gd name="T13" fmla="*/ 6704 h 68"/>
                  <a:gd name="T14" fmla="*/ 1103 w 379"/>
                  <a:gd name="T15" fmla="*/ 61153 h 68"/>
                  <a:gd name="T16" fmla="*/ 26483 w 379"/>
                  <a:gd name="T17" fmla="*/ 64922 h 68"/>
                  <a:gd name="T18" fmla="*/ 26483 w 379"/>
                  <a:gd name="T19" fmla="*/ 59268 h 68"/>
                  <a:gd name="T20" fmla="*/ 29131 w 379"/>
                  <a:gd name="T21" fmla="*/ 53426 h 68"/>
                  <a:gd name="T22" fmla="*/ 199102 w 379"/>
                  <a:gd name="T23" fmla="*/ 53426 h 68"/>
                  <a:gd name="T24" fmla="*/ 200114 w 379"/>
                  <a:gd name="T25" fmla="*/ 52564 h 68"/>
                  <a:gd name="T26" fmla="*/ 200666 w 379"/>
                  <a:gd name="T27" fmla="*/ 6704 h 68"/>
                  <a:gd name="T28" fmla="*/ 200114 w 379"/>
                  <a:gd name="T29" fmla="*/ 4820 h 68"/>
                  <a:gd name="T30" fmla="*/ 199102 w 379"/>
                  <a:gd name="T31" fmla="*/ 4820 h 68"/>
                  <a:gd name="T32" fmla="*/ 199102 w 379"/>
                  <a:gd name="T33" fmla="*/ 1017 h 68"/>
                  <a:gd name="T34" fmla="*/ 198023 w 379"/>
                  <a:gd name="T35" fmla="*/ 0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9" h="68">
                    <a:moveTo>
                      <a:pt x="374" y="0"/>
                    </a:moveTo>
                    <a:lnTo>
                      <a:pt x="62" y="0"/>
                    </a:lnTo>
                    <a:lnTo>
                      <a:pt x="61" y="1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64"/>
                    </a:lnTo>
                    <a:lnTo>
                      <a:pt x="50" y="68"/>
                    </a:lnTo>
                    <a:lnTo>
                      <a:pt x="50" y="62"/>
                    </a:lnTo>
                    <a:lnTo>
                      <a:pt x="55" y="56"/>
                    </a:lnTo>
                    <a:lnTo>
                      <a:pt x="376" y="56"/>
                    </a:lnTo>
                    <a:lnTo>
                      <a:pt x="378" y="55"/>
                    </a:lnTo>
                    <a:lnTo>
                      <a:pt x="379" y="7"/>
                    </a:lnTo>
                    <a:lnTo>
                      <a:pt x="378" y="5"/>
                    </a:lnTo>
                    <a:lnTo>
                      <a:pt x="376" y="5"/>
                    </a:lnTo>
                    <a:lnTo>
                      <a:pt x="376" y="1"/>
                    </a:lnTo>
                    <a:lnTo>
                      <a:pt x="374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7" name="Freeform 169"/>
              <p:cNvSpPr>
                <a:spLocks/>
              </p:cNvSpPr>
              <p:nvPr/>
            </p:nvSpPr>
            <p:spPr bwMode="auto">
              <a:xfrm rot="-5400000" flipH="1" flipV="1">
                <a:off x="4229" y="2782"/>
                <a:ext cx="42" cy="3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7378 h 5"/>
                  <a:gd name="T4" fmla="*/ 6090 w 8"/>
                  <a:gd name="T5" fmla="*/ 7378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0" y="5"/>
                    </a:lnTo>
                    <a:lnTo>
                      <a:pt x="8" y="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8" name="Line 170"/>
              <p:cNvSpPr>
                <a:spLocks noChangeShapeType="1"/>
              </p:cNvSpPr>
              <p:nvPr/>
            </p:nvSpPr>
            <p:spPr bwMode="auto">
              <a:xfrm rot="-5400000" flipH="1" flipV="1">
                <a:off x="4165" y="2737"/>
                <a:ext cx="0" cy="1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9" name="Freeform 171"/>
              <p:cNvSpPr>
                <a:spLocks/>
              </p:cNvSpPr>
              <p:nvPr/>
            </p:nvSpPr>
            <p:spPr bwMode="auto">
              <a:xfrm rot="-5400000" flipH="1" flipV="1">
                <a:off x="3996" y="2731"/>
                <a:ext cx="60" cy="139"/>
              </a:xfrm>
              <a:custGeom>
                <a:avLst/>
                <a:gdLst>
                  <a:gd name="T0" fmla="*/ 7500 w 12"/>
                  <a:gd name="T1" fmla="*/ 0 h 25"/>
                  <a:gd name="T2" fmla="*/ 1250 w 12"/>
                  <a:gd name="T3" fmla="*/ 0 h 25"/>
                  <a:gd name="T4" fmla="*/ 0 w 12"/>
                  <a:gd name="T5" fmla="*/ 1017 h 25"/>
                  <a:gd name="T6" fmla="*/ 0 w 12"/>
                  <a:gd name="T7" fmla="*/ 2389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0" name="Freeform 172"/>
              <p:cNvSpPr>
                <a:spLocks/>
              </p:cNvSpPr>
              <p:nvPr/>
            </p:nvSpPr>
            <p:spPr bwMode="auto">
              <a:xfrm rot="-5400000" flipH="1" flipV="1">
                <a:off x="4070" y="2462"/>
                <a:ext cx="138" cy="252"/>
              </a:xfrm>
              <a:custGeom>
                <a:avLst/>
                <a:gdLst>
                  <a:gd name="T0" fmla="*/ 14875 w 29"/>
                  <a:gd name="T1" fmla="*/ 0 h 45"/>
                  <a:gd name="T2" fmla="*/ 13790 w 29"/>
                  <a:gd name="T3" fmla="*/ 43215 h 45"/>
                  <a:gd name="T4" fmla="*/ 12815 w 29"/>
                  <a:gd name="T5" fmla="*/ 44251 h 45"/>
                  <a:gd name="T6" fmla="*/ 1085 w 29"/>
                  <a:gd name="T7" fmla="*/ 44251 h 45"/>
                  <a:gd name="T8" fmla="*/ 542 w 29"/>
                  <a:gd name="T9" fmla="*/ 43215 h 45"/>
                  <a:gd name="T10" fmla="*/ 0 w 29"/>
                  <a:gd name="T11" fmla="*/ 30542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9" y="0"/>
                    </a:moveTo>
                    <a:lnTo>
                      <a:pt x="27" y="44"/>
                    </a:lnTo>
                    <a:lnTo>
                      <a:pt x="25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" name="Freeform 173"/>
              <p:cNvSpPr>
                <a:spLocks/>
              </p:cNvSpPr>
              <p:nvPr/>
            </p:nvSpPr>
            <p:spPr bwMode="auto">
              <a:xfrm rot="-5400000" flipH="1" flipV="1">
                <a:off x="4123" y="2383"/>
                <a:ext cx="108" cy="176"/>
              </a:xfrm>
              <a:custGeom>
                <a:avLst/>
                <a:gdLst>
                  <a:gd name="T0" fmla="*/ 10251 w 23"/>
                  <a:gd name="T1" fmla="*/ 0 h 32"/>
                  <a:gd name="T2" fmla="*/ 11180 w 23"/>
                  <a:gd name="T3" fmla="*/ 29282 h 32"/>
                  <a:gd name="T4" fmla="*/ 10673 w 23"/>
                  <a:gd name="T5" fmla="*/ 28468 h 32"/>
                  <a:gd name="T6" fmla="*/ 0 w 23"/>
                  <a:gd name="T7" fmla="*/ 28468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2">
                    <a:moveTo>
                      <a:pt x="21" y="0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2" name="Freeform 174"/>
              <p:cNvSpPr>
                <a:spLocks/>
              </p:cNvSpPr>
              <p:nvPr/>
            </p:nvSpPr>
            <p:spPr bwMode="auto">
              <a:xfrm rot="-5400000" flipH="1" flipV="1">
                <a:off x="4067" y="2219"/>
                <a:ext cx="144" cy="252"/>
              </a:xfrm>
              <a:custGeom>
                <a:avLst/>
                <a:gdLst>
                  <a:gd name="T0" fmla="*/ 17628 w 29"/>
                  <a:gd name="T1" fmla="*/ 0 h 45"/>
                  <a:gd name="T2" fmla="*/ 17012 w 29"/>
                  <a:gd name="T3" fmla="*/ 43215 h 45"/>
                  <a:gd name="T4" fmla="*/ 16396 w 29"/>
                  <a:gd name="T5" fmla="*/ 44251 h 45"/>
                  <a:gd name="T6" fmla="*/ 1231 w 29"/>
                  <a:gd name="T7" fmla="*/ 44251 h 45"/>
                  <a:gd name="T8" fmla="*/ 616 w 29"/>
                  <a:gd name="T9" fmla="*/ 43215 h 45"/>
                  <a:gd name="T10" fmla="*/ 0 w 29"/>
                  <a:gd name="T11" fmla="*/ 30542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9" y="0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3" name="Line 175"/>
              <p:cNvSpPr>
                <a:spLocks noChangeShapeType="1"/>
              </p:cNvSpPr>
              <p:nvPr/>
            </p:nvSpPr>
            <p:spPr bwMode="auto">
              <a:xfrm rot="-5400000" flipH="1" flipV="1">
                <a:off x="3984" y="2465"/>
                <a:ext cx="1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4" name="Line 176"/>
              <p:cNvSpPr>
                <a:spLocks noChangeShapeType="1"/>
              </p:cNvSpPr>
              <p:nvPr/>
            </p:nvSpPr>
            <p:spPr bwMode="auto">
              <a:xfrm rot="-5400000" flipH="1" flipV="1">
                <a:off x="3985" y="2341"/>
                <a:ext cx="0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5" name="Line 177"/>
              <p:cNvSpPr>
                <a:spLocks noChangeShapeType="1"/>
              </p:cNvSpPr>
              <p:nvPr/>
            </p:nvSpPr>
            <p:spPr bwMode="auto">
              <a:xfrm rot="-5400000" flipH="1" flipV="1">
                <a:off x="3998" y="243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6" name="Line 178"/>
              <p:cNvSpPr>
                <a:spLocks noChangeShapeType="1"/>
              </p:cNvSpPr>
              <p:nvPr/>
            </p:nvSpPr>
            <p:spPr bwMode="auto">
              <a:xfrm rot="-5400000" flipH="1" flipV="1">
                <a:off x="3985" y="2539"/>
                <a:ext cx="0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7" name="Line 179"/>
              <p:cNvSpPr>
                <a:spLocks noChangeShapeType="1"/>
              </p:cNvSpPr>
              <p:nvPr/>
            </p:nvSpPr>
            <p:spPr bwMode="auto">
              <a:xfrm rot="16200000" flipV="1">
                <a:off x="3985" y="2610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8" name="Arc 180"/>
              <p:cNvSpPr>
                <a:spLocks/>
              </p:cNvSpPr>
              <p:nvPr/>
            </p:nvSpPr>
            <p:spPr bwMode="auto">
              <a:xfrm rot="16200000" flipH="1">
                <a:off x="3967" y="2139"/>
                <a:ext cx="180" cy="88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9" name="Freeform 181"/>
              <p:cNvSpPr>
                <a:spLocks/>
              </p:cNvSpPr>
              <p:nvPr/>
            </p:nvSpPr>
            <p:spPr bwMode="auto">
              <a:xfrm rot="-5400000" flipH="1" flipV="1">
                <a:off x="4119" y="2169"/>
                <a:ext cx="72" cy="220"/>
              </a:xfrm>
              <a:custGeom>
                <a:avLst/>
                <a:gdLst>
                  <a:gd name="T0" fmla="*/ 6864 w 15"/>
                  <a:gd name="T1" fmla="*/ 0 h 40"/>
                  <a:gd name="T2" fmla="*/ 7973 w 15"/>
                  <a:gd name="T3" fmla="*/ 29282 h 40"/>
                  <a:gd name="T4" fmla="*/ 7421 w 15"/>
                  <a:gd name="T5" fmla="*/ 27467 h 40"/>
                  <a:gd name="T6" fmla="*/ 2098 w 15"/>
                  <a:gd name="T7" fmla="*/ 27467 h 40"/>
                  <a:gd name="T8" fmla="*/ 1104 w 15"/>
                  <a:gd name="T9" fmla="*/ 29282 h 40"/>
                  <a:gd name="T10" fmla="*/ 0 w 15"/>
                  <a:gd name="T11" fmla="*/ 32126 h 40"/>
                  <a:gd name="T12" fmla="*/ 0 w 15"/>
                  <a:gd name="T13" fmla="*/ 36603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13" y="0"/>
                    </a:moveTo>
                    <a:lnTo>
                      <a:pt x="15" y="32"/>
                    </a:lnTo>
                    <a:lnTo>
                      <a:pt x="14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0" y="4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0" name="Line 182"/>
              <p:cNvSpPr>
                <a:spLocks noChangeShapeType="1"/>
              </p:cNvSpPr>
              <p:nvPr/>
            </p:nvSpPr>
            <p:spPr bwMode="auto">
              <a:xfrm rot="16200000" flipH="1">
                <a:off x="3981" y="2180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1" name="Freeform 183"/>
              <p:cNvSpPr>
                <a:spLocks/>
              </p:cNvSpPr>
              <p:nvPr/>
            </p:nvSpPr>
            <p:spPr bwMode="auto">
              <a:xfrm rot="-5400000" flipH="1" flipV="1">
                <a:off x="4113" y="2001"/>
                <a:ext cx="54" cy="189"/>
              </a:xfrm>
              <a:custGeom>
                <a:avLst/>
                <a:gdLst>
                  <a:gd name="T0" fmla="*/ 604 w 11"/>
                  <a:gd name="T1" fmla="*/ 0 h 34"/>
                  <a:gd name="T2" fmla="*/ 0 w 11"/>
                  <a:gd name="T3" fmla="*/ 22836 h 34"/>
                  <a:gd name="T4" fmla="*/ 0 w 11"/>
                  <a:gd name="T5" fmla="*/ 24904 h 34"/>
                  <a:gd name="T6" fmla="*/ 604 w 11"/>
                  <a:gd name="T7" fmla="*/ 22836 h 34"/>
                  <a:gd name="T8" fmla="*/ 4025 w 11"/>
                  <a:gd name="T9" fmla="*/ 22836 h 34"/>
                  <a:gd name="T10" fmla="*/ 5204 w 11"/>
                  <a:gd name="T11" fmla="*/ 24904 h 34"/>
                  <a:gd name="T12" fmla="*/ 6387 w 11"/>
                  <a:gd name="T13" fmla="*/ 27655 h 34"/>
                  <a:gd name="T14" fmla="*/ 6387 w 11"/>
                  <a:gd name="T15" fmla="*/ 32475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4">
                    <a:moveTo>
                      <a:pt x="1" y="0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11" y="29"/>
                    </a:lnTo>
                    <a:lnTo>
                      <a:pt x="11" y="3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2" name="Line 184"/>
              <p:cNvSpPr>
                <a:spLocks noChangeShapeType="1"/>
              </p:cNvSpPr>
              <p:nvPr/>
            </p:nvSpPr>
            <p:spPr bwMode="auto">
              <a:xfrm rot="16200000" flipV="1">
                <a:off x="4048" y="2046"/>
                <a:ext cx="12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3" name="Freeform 185"/>
              <p:cNvSpPr>
                <a:spLocks/>
              </p:cNvSpPr>
              <p:nvPr/>
            </p:nvSpPr>
            <p:spPr bwMode="auto">
              <a:xfrm rot="-5400000" flipH="1" flipV="1">
                <a:off x="4225" y="2077"/>
                <a:ext cx="42" cy="38"/>
              </a:xfrm>
              <a:custGeom>
                <a:avLst/>
                <a:gdLst>
                  <a:gd name="T0" fmla="*/ 4270 w 9"/>
                  <a:gd name="T1" fmla="*/ 0 h 7"/>
                  <a:gd name="T2" fmla="*/ 4270 w 9"/>
                  <a:gd name="T3" fmla="*/ 4332 h 7"/>
                  <a:gd name="T4" fmla="*/ 3766 w 9"/>
                  <a:gd name="T5" fmla="*/ 6069 h 7"/>
                  <a:gd name="T6" fmla="*/ 499 w 9"/>
                  <a:gd name="T7" fmla="*/ 6069 h 7"/>
                  <a:gd name="T8" fmla="*/ 0 w 9"/>
                  <a:gd name="T9" fmla="*/ 4332 h 7"/>
                  <a:gd name="T10" fmla="*/ 0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9" y="5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4" name="Freeform 186"/>
              <p:cNvSpPr>
                <a:spLocks/>
              </p:cNvSpPr>
              <p:nvPr/>
            </p:nvSpPr>
            <p:spPr bwMode="auto">
              <a:xfrm rot="-5400000" flipH="1" flipV="1">
                <a:off x="3966" y="2215"/>
                <a:ext cx="24" cy="44"/>
              </a:xfrm>
              <a:custGeom>
                <a:avLst/>
                <a:gdLst>
                  <a:gd name="T0" fmla="*/ 0 w 6"/>
                  <a:gd name="T1" fmla="*/ 10943 h 7"/>
                  <a:gd name="T2" fmla="*/ 0 w 6"/>
                  <a:gd name="T3" fmla="*/ 1502 h 7"/>
                  <a:gd name="T4" fmla="*/ 256 w 6"/>
                  <a:gd name="T5" fmla="*/ 0 h 7"/>
                  <a:gd name="T6" fmla="*/ 1280 w 6"/>
                  <a:gd name="T7" fmla="*/ 0 h 7"/>
                  <a:gd name="T8" fmla="*/ 1536 w 6"/>
                  <a:gd name="T9" fmla="*/ 1502 h 7"/>
                  <a:gd name="T10" fmla="*/ 1536 w 6"/>
                  <a:gd name="T11" fmla="*/ 1094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5" name="Freeform 187"/>
              <p:cNvSpPr>
                <a:spLocks/>
              </p:cNvSpPr>
              <p:nvPr/>
            </p:nvSpPr>
            <p:spPr bwMode="auto">
              <a:xfrm rot="-5400000" flipH="1" flipV="1">
                <a:off x="3966" y="1981"/>
                <a:ext cx="24" cy="44"/>
              </a:xfrm>
              <a:custGeom>
                <a:avLst/>
                <a:gdLst>
                  <a:gd name="T0" fmla="*/ 0 w 6"/>
                  <a:gd name="T1" fmla="*/ 10943 h 7"/>
                  <a:gd name="T2" fmla="*/ 0 w 6"/>
                  <a:gd name="T3" fmla="*/ 1502 h 7"/>
                  <a:gd name="T4" fmla="*/ 256 w 6"/>
                  <a:gd name="T5" fmla="*/ 0 h 7"/>
                  <a:gd name="T6" fmla="*/ 1280 w 6"/>
                  <a:gd name="T7" fmla="*/ 0 h 7"/>
                  <a:gd name="T8" fmla="*/ 1536 w 6"/>
                  <a:gd name="T9" fmla="*/ 1502 h 7"/>
                  <a:gd name="T10" fmla="*/ 1536 w 6"/>
                  <a:gd name="T11" fmla="*/ 1094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6" name="Freeform 188"/>
              <p:cNvSpPr>
                <a:spLocks/>
              </p:cNvSpPr>
              <p:nvPr/>
            </p:nvSpPr>
            <p:spPr bwMode="auto">
              <a:xfrm rot="-5400000" flipH="1" flipV="1">
                <a:off x="3963" y="1678"/>
                <a:ext cx="30" cy="44"/>
              </a:xfrm>
              <a:custGeom>
                <a:avLst/>
                <a:gdLst>
                  <a:gd name="T0" fmla="*/ 0 w 6"/>
                  <a:gd name="T1" fmla="*/ 10943 h 7"/>
                  <a:gd name="T2" fmla="*/ 0 w 6"/>
                  <a:gd name="T3" fmla="*/ 1502 h 7"/>
                  <a:gd name="T4" fmla="*/ 625 w 6"/>
                  <a:gd name="T5" fmla="*/ 0 h 7"/>
                  <a:gd name="T6" fmla="*/ 3125 w 6"/>
                  <a:gd name="T7" fmla="*/ 0 h 7"/>
                  <a:gd name="T8" fmla="*/ 3750 w 6"/>
                  <a:gd name="T9" fmla="*/ 1502 h 7"/>
                  <a:gd name="T10" fmla="*/ 3750 w 6"/>
                  <a:gd name="T11" fmla="*/ 1094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7" name="Freeform 189"/>
              <p:cNvSpPr>
                <a:spLocks/>
              </p:cNvSpPr>
              <p:nvPr/>
            </p:nvSpPr>
            <p:spPr bwMode="auto">
              <a:xfrm rot="-5400000" flipH="1" flipV="1">
                <a:off x="4062" y="1781"/>
                <a:ext cx="174" cy="221"/>
              </a:xfrm>
              <a:custGeom>
                <a:avLst/>
                <a:gdLst>
                  <a:gd name="T0" fmla="*/ 18526 w 36"/>
                  <a:gd name="T1" fmla="*/ 0 h 40"/>
                  <a:gd name="T2" fmla="*/ 19648 w 36"/>
                  <a:gd name="T3" fmla="*/ 28846 h 40"/>
                  <a:gd name="T4" fmla="*/ 19087 w 36"/>
                  <a:gd name="T5" fmla="*/ 26984 h 40"/>
                  <a:gd name="T6" fmla="*/ 16936 w 36"/>
                  <a:gd name="T7" fmla="*/ 26984 h 40"/>
                  <a:gd name="T8" fmla="*/ 16375 w 36"/>
                  <a:gd name="T9" fmla="*/ 29852 h 40"/>
                  <a:gd name="T10" fmla="*/ 14790 w 36"/>
                  <a:gd name="T11" fmla="*/ 33548 h 40"/>
                  <a:gd name="T12" fmla="*/ 11963 w 36"/>
                  <a:gd name="T13" fmla="*/ 35410 h 40"/>
                  <a:gd name="T14" fmla="*/ 8690 w 36"/>
                  <a:gd name="T15" fmla="*/ 37272 h 40"/>
                  <a:gd name="T16" fmla="*/ 5418 w 36"/>
                  <a:gd name="T17" fmla="*/ 36266 h 40"/>
                  <a:gd name="T18" fmla="*/ 3272 w 36"/>
                  <a:gd name="T19" fmla="*/ 34404 h 40"/>
                  <a:gd name="T20" fmla="*/ 1706 w 36"/>
                  <a:gd name="T21" fmla="*/ 32542 h 40"/>
                  <a:gd name="T22" fmla="*/ 561 w 36"/>
                  <a:gd name="T23" fmla="*/ 30708 h 40"/>
                  <a:gd name="T24" fmla="*/ 0 w 36"/>
                  <a:gd name="T25" fmla="*/ 32542 h 40"/>
                  <a:gd name="T26" fmla="*/ 1121 w 36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40">
                    <a:moveTo>
                      <a:pt x="34" y="0"/>
                    </a:moveTo>
                    <a:lnTo>
                      <a:pt x="36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30" y="32"/>
                    </a:lnTo>
                    <a:lnTo>
                      <a:pt x="27" y="36"/>
                    </a:lnTo>
                    <a:lnTo>
                      <a:pt x="22" y="38"/>
                    </a:lnTo>
                    <a:lnTo>
                      <a:pt x="16" y="40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2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8" name="Line 190"/>
              <p:cNvSpPr>
                <a:spLocks noChangeShapeType="1"/>
              </p:cNvSpPr>
              <p:nvPr/>
            </p:nvSpPr>
            <p:spPr bwMode="auto">
              <a:xfrm rot="-5400000" flipH="1" flipV="1">
                <a:off x="3985" y="2094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9" name="Freeform 191"/>
              <p:cNvSpPr>
                <a:spLocks/>
              </p:cNvSpPr>
              <p:nvPr/>
            </p:nvSpPr>
            <p:spPr bwMode="auto">
              <a:xfrm rot="-5400000" flipH="1" flipV="1">
                <a:off x="3952" y="2016"/>
                <a:ext cx="192" cy="69"/>
              </a:xfrm>
              <a:custGeom>
                <a:avLst/>
                <a:gdLst>
                  <a:gd name="T0" fmla="*/ 21245 w 40"/>
                  <a:gd name="T1" fmla="*/ 11972 h 12"/>
                  <a:gd name="T2" fmla="*/ 20136 w 40"/>
                  <a:gd name="T3" fmla="*/ 13127 h 12"/>
                  <a:gd name="T4" fmla="*/ 1104 w 40"/>
                  <a:gd name="T5" fmla="*/ 13127 h 12"/>
                  <a:gd name="T6" fmla="*/ 552 w 40"/>
                  <a:gd name="T7" fmla="*/ 11972 h 12"/>
                  <a:gd name="T8" fmla="*/ 552 w 40"/>
                  <a:gd name="T9" fmla="*/ 1156 h 12"/>
                  <a:gd name="T10" fmla="*/ 0 w 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11"/>
                    </a:moveTo>
                    <a:lnTo>
                      <a:pt x="38" y="12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0" name="Freeform 192"/>
              <p:cNvSpPr>
                <a:spLocks/>
              </p:cNvSpPr>
              <p:nvPr/>
            </p:nvSpPr>
            <p:spPr bwMode="auto">
              <a:xfrm rot="-5400000" flipH="1" flipV="1">
                <a:off x="3966" y="1870"/>
                <a:ext cx="138" cy="44"/>
              </a:xfrm>
              <a:custGeom>
                <a:avLst/>
                <a:gdLst>
                  <a:gd name="T0" fmla="*/ 16516 w 28"/>
                  <a:gd name="T1" fmla="*/ 0 h 7"/>
                  <a:gd name="T2" fmla="*/ 14722 w 28"/>
                  <a:gd name="T3" fmla="*/ 4702 h 7"/>
                  <a:gd name="T4" fmla="*/ 12459 w 28"/>
                  <a:gd name="T5" fmla="*/ 7706 h 7"/>
                  <a:gd name="T6" fmla="*/ 9448 w 28"/>
                  <a:gd name="T7" fmla="*/ 10943 h 7"/>
                  <a:gd name="T8" fmla="*/ 4662 w 28"/>
                  <a:gd name="T9" fmla="*/ 10943 h 7"/>
                  <a:gd name="T10" fmla="*/ 2405 w 28"/>
                  <a:gd name="T11" fmla="*/ 9441 h 7"/>
                  <a:gd name="T12" fmla="*/ 0 w 28"/>
                  <a:gd name="T13" fmla="*/ 620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lnTo>
                      <a:pt x="25" y="3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0" y="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1" name="Freeform 193"/>
              <p:cNvSpPr>
                <a:spLocks/>
              </p:cNvSpPr>
              <p:nvPr/>
            </p:nvSpPr>
            <p:spPr bwMode="auto">
              <a:xfrm rot="-5400000" flipH="1" flipV="1">
                <a:off x="3979" y="1719"/>
                <a:ext cx="144" cy="76"/>
              </a:xfrm>
              <a:custGeom>
                <a:avLst/>
                <a:gdLst>
                  <a:gd name="T0" fmla="*/ 15922 w 30"/>
                  <a:gd name="T1" fmla="*/ 7004 h 13"/>
                  <a:gd name="T2" fmla="*/ 15370 w 30"/>
                  <a:gd name="T3" fmla="*/ 9401 h 13"/>
                  <a:gd name="T4" fmla="*/ 15370 w 30"/>
                  <a:gd name="T5" fmla="*/ 13978 h 13"/>
                  <a:gd name="T6" fmla="*/ 14813 w 30"/>
                  <a:gd name="T7" fmla="*/ 15177 h 13"/>
                  <a:gd name="T8" fmla="*/ 1546 w 30"/>
                  <a:gd name="T9" fmla="*/ 15177 h 13"/>
                  <a:gd name="T10" fmla="*/ 1104 w 30"/>
                  <a:gd name="T11" fmla="*/ 3590 h 13"/>
                  <a:gd name="T12" fmla="*/ 0 w 3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6"/>
                    </a:moveTo>
                    <a:lnTo>
                      <a:pt x="29" y="8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3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2" name="Freeform 194"/>
              <p:cNvSpPr>
                <a:spLocks/>
              </p:cNvSpPr>
              <p:nvPr/>
            </p:nvSpPr>
            <p:spPr bwMode="auto">
              <a:xfrm rot="-5400000" flipH="1" flipV="1">
                <a:off x="4023" y="1478"/>
                <a:ext cx="246" cy="239"/>
              </a:xfrm>
              <a:custGeom>
                <a:avLst/>
                <a:gdLst>
                  <a:gd name="T0" fmla="*/ 26476 w 51"/>
                  <a:gd name="T1" fmla="*/ 0 h 44"/>
                  <a:gd name="T2" fmla="*/ 27620 w 51"/>
                  <a:gd name="T3" fmla="*/ 27882 h 44"/>
                  <a:gd name="T4" fmla="*/ 27036 w 51"/>
                  <a:gd name="T5" fmla="*/ 26111 h 44"/>
                  <a:gd name="T6" fmla="*/ 24918 w 51"/>
                  <a:gd name="T7" fmla="*/ 26111 h 44"/>
                  <a:gd name="T8" fmla="*/ 23799 w 51"/>
                  <a:gd name="T9" fmla="*/ 26936 h 44"/>
                  <a:gd name="T10" fmla="*/ 22777 w 51"/>
                  <a:gd name="T11" fmla="*/ 29652 h 44"/>
                  <a:gd name="T12" fmla="*/ 22777 w 51"/>
                  <a:gd name="T13" fmla="*/ 36529 h 44"/>
                  <a:gd name="T14" fmla="*/ 22217 w 51"/>
                  <a:gd name="T15" fmla="*/ 38300 h 44"/>
                  <a:gd name="T16" fmla="*/ 10332 w 51"/>
                  <a:gd name="T17" fmla="*/ 38300 h 44"/>
                  <a:gd name="T18" fmla="*/ 9213 w 51"/>
                  <a:gd name="T19" fmla="*/ 36529 h 44"/>
                  <a:gd name="T20" fmla="*/ 9213 w 51"/>
                  <a:gd name="T21" fmla="*/ 30451 h 44"/>
                  <a:gd name="T22" fmla="*/ 8075 w 51"/>
                  <a:gd name="T23" fmla="*/ 27882 h 44"/>
                  <a:gd name="T24" fmla="*/ 7071 w 51"/>
                  <a:gd name="T25" fmla="*/ 26111 h 44"/>
                  <a:gd name="T26" fmla="*/ 560 w 51"/>
                  <a:gd name="T27" fmla="*/ 26111 h 44"/>
                  <a:gd name="T28" fmla="*/ 0 w 51"/>
                  <a:gd name="T29" fmla="*/ 26936 h 44"/>
                  <a:gd name="T30" fmla="*/ 560 w 51"/>
                  <a:gd name="T31" fmla="*/ 798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" h="44">
                    <a:moveTo>
                      <a:pt x="49" y="0"/>
                    </a:moveTo>
                    <a:lnTo>
                      <a:pt x="51" y="32"/>
                    </a:lnTo>
                    <a:lnTo>
                      <a:pt x="50" y="30"/>
                    </a:lnTo>
                    <a:lnTo>
                      <a:pt x="46" y="30"/>
                    </a:lnTo>
                    <a:lnTo>
                      <a:pt x="44" y="31"/>
                    </a:lnTo>
                    <a:lnTo>
                      <a:pt x="42" y="34"/>
                    </a:lnTo>
                    <a:lnTo>
                      <a:pt x="42" y="42"/>
                    </a:lnTo>
                    <a:lnTo>
                      <a:pt x="41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7" y="35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3" name="Arc 195"/>
              <p:cNvSpPr>
                <a:spLocks/>
              </p:cNvSpPr>
              <p:nvPr/>
            </p:nvSpPr>
            <p:spPr bwMode="auto">
              <a:xfrm rot="16200000" flipH="1">
                <a:off x="3999" y="1603"/>
                <a:ext cx="54" cy="25"/>
              </a:xfrm>
              <a:custGeom>
                <a:avLst/>
                <a:gdLst>
                  <a:gd name="T0" fmla="*/ 0 w 33269"/>
                  <a:gd name="T1" fmla="*/ 0 h 21600"/>
                  <a:gd name="T2" fmla="*/ 0 w 33269"/>
                  <a:gd name="T3" fmla="*/ 0 h 21600"/>
                  <a:gd name="T4" fmla="*/ 0 w 3326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269" h="21600" fill="none" extrusionOk="0">
                    <a:moveTo>
                      <a:pt x="0" y="7697"/>
                    </a:moveTo>
                    <a:cubicBezTo>
                      <a:pt x="4104" y="2817"/>
                      <a:pt x="10154" y="-1"/>
                      <a:pt x="16531" y="0"/>
                    </a:cubicBezTo>
                    <a:cubicBezTo>
                      <a:pt x="23020" y="0"/>
                      <a:pt x="29166" y="2918"/>
                      <a:pt x="33268" y="7947"/>
                    </a:cubicBezTo>
                  </a:path>
                  <a:path w="33269" h="21600" stroke="0" extrusionOk="0">
                    <a:moveTo>
                      <a:pt x="0" y="7697"/>
                    </a:moveTo>
                    <a:cubicBezTo>
                      <a:pt x="4104" y="2817"/>
                      <a:pt x="10154" y="-1"/>
                      <a:pt x="16531" y="0"/>
                    </a:cubicBezTo>
                    <a:cubicBezTo>
                      <a:pt x="23020" y="0"/>
                      <a:pt x="29166" y="2918"/>
                      <a:pt x="33268" y="7947"/>
                    </a:cubicBezTo>
                    <a:lnTo>
                      <a:pt x="16531" y="21600"/>
                    </a:lnTo>
                    <a:lnTo>
                      <a:pt x="0" y="7697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4" name="Freeform 196"/>
              <p:cNvSpPr>
                <a:spLocks/>
              </p:cNvSpPr>
              <p:nvPr/>
            </p:nvSpPr>
            <p:spPr bwMode="auto">
              <a:xfrm rot="-5400000" flipH="1" flipV="1">
                <a:off x="4023" y="1669"/>
                <a:ext cx="24" cy="44"/>
              </a:xfrm>
              <a:custGeom>
                <a:avLst/>
                <a:gdLst>
                  <a:gd name="T0" fmla="*/ 3888 w 4"/>
                  <a:gd name="T1" fmla="*/ 0 h 7"/>
                  <a:gd name="T2" fmla="*/ 0 w 4"/>
                  <a:gd name="T3" fmla="*/ 1502 h 7"/>
                  <a:gd name="T4" fmla="*/ 1296 w 4"/>
                  <a:gd name="T5" fmla="*/ 9441 h 7"/>
                  <a:gd name="T6" fmla="*/ 2592 w 4"/>
                  <a:gd name="T7" fmla="*/ 10943 h 7"/>
                  <a:gd name="T8" fmla="*/ 5184 w 4"/>
                  <a:gd name="T9" fmla="*/ 109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lnTo>
                      <a:pt x="0" y="1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5" name="Freeform 197"/>
              <p:cNvSpPr>
                <a:spLocks/>
              </p:cNvSpPr>
              <p:nvPr/>
            </p:nvSpPr>
            <p:spPr bwMode="auto">
              <a:xfrm rot="-5400000" flipH="1" flipV="1">
                <a:off x="4015" y="1523"/>
                <a:ext cx="60" cy="0"/>
              </a:xfrm>
              <a:custGeom>
                <a:avLst/>
                <a:gdLst>
                  <a:gd name="T0" fmla="*/ 0 w 13"/>
                  <a:gd name="T1" fmla="*/ 0 h 1"/>
                  <a:gd name="T2" fmla="*/ 5008 w 13"/>
                  <a:gd name="T3" fmla="*/ 0 h 1"/>
                  <a:gd name="T4" fmla="*/ 5898 w 1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6" name="Line 198"/>
              <p:cNvSpPr>
                <a:spLocks noChangeShapeType="1"/>
              </p:cNvSpPr>
              <p:nvPr/>
            </p:nvSpPr>
            <p:spPr bwMode="auto">
              <a:xfrm rot="-5400000" flipH="1" flipV="1">
                <a:off x="4146" y="1337"/>
                <a:ext cx="0" cy="2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7" name="Line 199"/>
              <p:cNvSpPr>
                <a:spLocks noChangeShapeType="1"/>
              </p:cNvSpPr>
              <p:nvPr/>
            </p:nvSpPr>
            <p:spPr bwMode="auto">
              <a:xfrm rot="-5400000" flipH="1" flipV="1">
                <a:off x="4142" y="1299"/>
                <a:ext cx="0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8" name="Freeform 200"/>
              <p:cNvSpPr>
                <a:spLocks/>
              </p:cNvSpPr>
              <p:nvPr/>
            </p:nvSpPr>
            <p:spPr bwMode="auto">
              <a:xfrm rot="-5400000" flipH="1" flipV="1">
                <a:off x="3987" y="1246"/>
                <a:ext cx="78" cy="139"/>
              </a:xfrm>
              <a:custGeom>
                <a:avLst/>
                <a:gdLst>
                  <a:gd name="T0" fmla="*/ 7538 w 17"/>
                  <a:gd name="T1" fmla="*/ 0 h 25"/>
                  <a:gd name="T2" fmla="*/ 0 w 17"/>
                  <a:gd name="T3" fmla="*/ 23897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5">
                    <a:moveTo>
                      <a:pt x="17" y="0"/>
                    </a:moveTo>
                    <a:lnTo>
                      <a:pt x="0" y="2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9" name="Freeform 201"/>
              <p:cNvSpPr>
                <a:spLocks/>
              </p:cNvSpPr>
              <p:nvPr/>
            </p:nvSpPr>
            <p:spPr bwMode="auto">
              <a:xfrm rot="-5400000" flipH="1" flipV="1">
                <a:off x="3988" y="1380"/>
                <a:ext cx="138" cy="88"/>
              </a:xfrm>
              <a:custGeom>
                <a:avLst/>
                <a:gdLst>
                  <a:gd name="T0" fmla="*/ 16516 w 28"/>
                  <a:gd name="T1" fmla="*/ 0 h 15"/>
                  <a:gd name="T2" fmla="*/ 16516 w 28"/>
                  <a:gd name="T3" fmla="*/ 9498 h 15"/>
                  <a:gd name="T4" fmla="*/ 15934 w 28"/>
                  <a:gd name="T5" fmla="*/ 10707 h 15"/>
                  <a:gd name="T6" fmla="*/ 15934 w 28"/>
                  <a:gd name="T7" fmla="*/ 16556 h 15"/>
                  <a:gd name="T8" fmla="*/ 15328 w 28"/>
                  <a:gd name="T9" fmla="*/ 17758 h 15"/>
                  <a:gd name="T10" fmla="*/ 1193 w 28"/>
                  <a:gd name="T11" fmla="*/ 17758 h 15"/>
                  <a:gd name="T12" fmla="*/ 0 w 28"/>
                  <a:gd name="T13" fmla="*/ 16556 h 15"/>
                  <a:gd name="T14" fmla="*/ 0 w 28"/>
                  <a:gd name="T15" fmla="*/ 1203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lnTo>
                      <a:pt x="28" y="8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0" name="Line 202"/>
              <p:cNvSpPr>
                <a:spLocks noChangeShapeType="1"/>
              </p:cNvSpPr>
              <p:nvPr/>
            </p:nvSpPr>
            <p:spPr bwMode="auto">
              <a:xfrm rot="-5400000" flipH="1" flipV="1">
                <a:off x="4054" y="1345"/>
                <a:ext cx="0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1" name="Freeform 203"/>
              <p:cNvSpPr>
                <a:spLocks/>
              </p:cNvSpPr>
              <p:nvPr/>
            </p:nvSpPr>
            <p:spPr bwMode="auto">
              <a:xfrm rot="-5400000" flipH="1" flipV="1">
                <a:off x="4017" y="1168"/>
                <a:ext cx="252" cy="145"/>
              </a:xfrm>
              <a:custGeom>
                <a:avLst/>
                <a:gdLst>
                  <a:gd name="T0" fmla="*/ 27550 w 52"/>
                  <a:gd name="T1" fmla="*/ 0 h 26"/>
                  <a:gd name="T2" fmla="*/ 28675 w 52"/>
                  <a:gd name="T3" fmla="*/ 21337 h 26"/>
                  <a:gd name="T4" fmla="*/ 28113 w 52"/>
                  <a:gd name="T5" fmla="*/ 20311 h 26"/>
                  <a:gd name="T6" fmla="*/ 2161 w 52"/>
                  <a:gd name="T7" fmla="*/ 20311 h 26"/>
                  <a:gd name="T8" fmla="*/ 562 w 52"/>
                  <a:gd name="T9" fmla="*/ 22207 h 26"/>
                  <a:gd name="T10" fmla="*/ 0 w 52"/>
                  <a:gd name="T11" fmla="*/ 2516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26">
                    <a:moveTo>
                      <a:pt x="50" y="0"/>
                    </a:moveTo>
                    <a:lnTo>
                      <a:pt x="52" y="22"/>
                    </a:lnTo>
                    <a:lnTo>
                      <a:pt x="51" y="21"/>
                    </a:lnTo>
                    <a:lnTo>
                      <a:pt x="4" y="21"/>
                    </a:lnTo>
                    <a:lnTo>
                      <a:pt x="1" y="23"/>
                    </a:lnTo>
                    <a:lnTo>
                      <a:pt x="0" y="2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" name="Line 204"/>
              <p:cNvSpPr>
                <a:spLocks noChangeShapeType="1"/>
              </p:cNvSpPr>
              <p:nvPr/>
            </p:nvSpPr>
            <p:spPr bwMode="auto">
              <a:xfrm rot="16200000" flipV="1">
                <a:off x="3970" y="1141"/>
                <a:ext cx="6" cy="1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3" name="Freeform 205"/>
              <p:cNvSpPr>
                <a:spLocks/>
              </p:cNvSpPr>
              <p:nvPr/>
            </p:nvSpPr>
            <p:spPr bwMode="auto">
              <a:xfrm rot="-5400000" flipH="1" flipV="1">
                <a:off x="3998" y="1186"/>
                <a:ext cx="36" cy="170"/>
              </a:xfrm>
              <a:custGeom>
                <a:avLst/>
                <a:gdLst>
                  <a:gd name="T0" fmla="*/ 4891 w 7"/>
                  <a:gd name="T1" fmla="*/ 0 h 31"/>
                  <a:gd name="T2" fmla="*/ 2854 w 7"/>
                  <a:gd name="T3" fmla="*/ 1804 h 31"/>
                  <a:gd name="T4" fmla="*/ 2037 w 7"/>
                  <a:gd name="T5" fmla="*/ 15338 h 31"/>
                  <a:gd name="T6" fmla="*/ 689 w 7"/>
                  <a:gd name="T7" fmla="*/ 18135 h 31"/>
                  <a:gd name="T8" fmla="*/ 0 w 7"/>
                  <a:gd name="T9" fmla="*/ 28028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7" y="0"/>
                    </a:moveTo>
                    <a:lnTo>
                      <a:pt x="4" y="2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4" name="Freeform 206"/>
              <p:cNvSpPr>
                <a:spLocks/>
              </p:cNvSpPr>
              <p:nvPr/>
            </p:nvSpPr>
            <p:spPr bwMode="auto">
              <a:xfrm rot="-5400000" flipH="1" flipV="1">
                <a:off x="4084" y="1090"/>
                <a:ext cx="168" cy="133"/>
              </a:xfrm>
              <a:custGeom>
                <a:avLst/>
                <a:gdLst>
                  <a:gd name="T0" fmla="*/ 0 w 36"/>
                  <a:gd name="T1" fmla="*/ 0 h 24"/>
                  <a:gd name="T2" fmla="*/ 0 w 36"/>
                  <a:gd name="T3" fmla="*/ 9365 h 24"/>
                  <a:gd name="T4" fmla="*/ 915 w 36"/>
                  <a:gd name="T5" fmla="*/ 10380 h 24"/>
                  <a:gd name="T6" fmla="*/ 6207 w 36"/>
                  <a:gd name="T7" fmla="*/ 11394 h 24"/>
                  <a:gd name="T8" fmla="*/ 8535 w 36"/>
                  <a:gd name="T9" fmla="*/ 12253 h 24"/>
                  <a:gd name="T10" fmla="*/ 17075 w 36"/>
                  <a:gd name="T11" fmla="*/ 2263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0" y="0"/>
                    </a:moveTo>
                    <a:lnTo>
                      <a:pt x="0" y="10"/>
                    </a:lnTo>
                    <a:lnTo>
                      <a:pt x="2" y="11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36" y="2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5" name="Freeform 207"/>
              <p:cNvSpPr>
                <a:spLocks/>
              </p:cNvSpPr>
              <p:nvPr/>
            </p:nvSpPr>
            <p:spPr bwMode="auto">
              <a:xfrm rot="-5400000" flipH="1" flipV="1">
                <a:off x="4214" y="1327"/>
                <a:ext cx="72" cy="31"/>
              </a:xfrm>
              <a:custGeom>
                <a:avLst/>
                <a:gdLst>
                  <a:gd name="T0" fmla="*/ 6561 w 16"/>
                  <a:gd name="T1" fmla="*/ 0 h 6"/>
                  <a:gd name="T2" fmla="*/ 5751 w 16"/>
                  <a:gd name="T3" fmla="*/ 3575 h 6"/>
                  <a:gd name="T4" fmla="*/ 5387 w 16"/>
                  <a:gd name="T5" fmla="*/ 4273 h 6"/>
                  <a:gd name="T6" fmla="*/ 0 w 16"/>
                  <a:gd name="T7" fmla="*/ 427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lnTo>
                      <a:pt x="14" y="5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24" name="Group 694"/>
            <p:cNvGrpSpPr>
              <a:grpSpLocks/>
            </p:cNvGrpSpPr>
            <p:nvPr/>
          </p:nvGrpSpPr>
          <p:grpSpPr bwMode="auto">
            <a:xfrm>
              <a:off x="1343" y="982"/>
              <a:ext cx="384" cy="1873"/>
              <a:chOff x="1343" y="982"/>
              <a:chExt cx="384" cy="1873"/>
            </a:xfrm>
          </p:grpSpPr>
          <p:sp>
            <p:nvSpPr>
              <p:cNvPr id="425" name="Oval 544"/>
              <p:cNvSpPr>
                <a:spLocks noChangeArrowheads="1"/>
              </p:cNvSpPr>
              <p:nvPr/>
            </p:nvSpPr>
            <p:spPr bwMode="auto">
              <a:xfrm rot="-5400000" flipH="1" flipV="1">
                <a:off x="1463" y="1293"/>
                <a:ext cx="102" cy="1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26" name="Freeform 545"/>
              <p:cNvSpPr>
                <a:spLocks/>
              </p:cNvSpPr>
              <p:nvPr/>
            </p:nvSpPr>
            <p:spPr bwMode="auto">
              <a:xfrm rot="-5400000" flipH="1" flipV="1">
                <a:off x="1376" y="986"/>
                <a:ext cx="355" cy="347"/>
              </a:xfrm>
              <a:custGeom>
                <a:avLst/>
                <a:gdLst>
                  <a:gd name="T0" fmla="*/ 58687 w 57"/>
                  <a:gd name="T1" fmla="*/ 22718 h 49"/>
                  <a:gd name="T2" fmla="*/ 58687 w 57"/>
                  <a:gd name="T3" fmla="*/ 0 h 49"/>
                  <a:gd name="T4" fmla="*/ 2909 w 57"/>
                  <a:gd name="T5" fmla="*/ 7471 h 49"/>
                  <a:gd name="T6" fmla="*/ 0 w 57"/>
                  <a:gd name="T7" fmla="*/ 118249 h 49"/>
                  <a:gd name="T8" fmla="*/ 2909 w 57"/>
                  <a:gd name="T9" fmla="*/ 123220 h 49"/>
                  <a:gd name="T10" fmla="*/ 85761 w 57"/>
                  <a:gd name="T11" fmla="*/ 12322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49">
                    <a:moveTo>
                      <a:pt x="39" y="9"/>
                    </a:moveTo>
                    <a:lnTo>
                      <a:pt x="39" y="0"/>
                    </a:lnTo>
                    <a:lnTo>
                      <a:pt x="2" y="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57" y="49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7" name="Freeform 546"/>
              <p:cNvSpPr>
                <a:spLocks/>
              </p:cNvSpPr>
              <p:nvPr/>
            </p:nvSpPr>
            <p:spPr bwMode="auto">
              <a:xfrm rot="-5400000" flipH="1" flipV="1">
                <a:off x="1370" y="1055"/>
                <a:ext cx="86" cy="56"/>
              </a:xfrm>
              <a:custGeom>
                <a:avLst/>
                <a:gdLst>
                  <a:gd name="T0" fmla="*/ 19921 w 14"/>
                  <a:gd name="T1" fmla="*/ 0 h 8"/>
                  <a:gd name="T2" fmla="*/ 1394 w 14"/>
                  <a:gd name="T3" fmla="*/ 0 h 8"/>
                  <a:gd name="T4" fmla="*/ 0 w 14"/>
                  <a:gd name="T5" fmla="*/ 2401 h 8"/>
                  <a:gd name="T6" fmla="*/ 0 w 14"/>
                  <a:gd name="T7" fmla="*/ 1920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8" name="Freeform 547"/>
              <p:cNvSpPr>
                <a:spLocks/>
              </p:cNvSpPr>
              <p:nvPr/>
            </p:nvSpPr>
            <p:spPr bwMode="auto">
              <a:xfrm rot="-5400000" flipH="1" flipV="1">
                <a:off x="664" y="1862"/>
                <a:ext cx="1672" cy="314"/>
              </a:xfrm>
              <a:custGeom>
                <a:avLst/>
                <a:gdLst>
                  <a:gd name="T0" fmla="*/ 0 w 270"/>
                  <a:gd name="T1" fmla="*/ 33819 h 44"/>
                  <a:gd name="T2" fmla="*/ 0 w 270"/>
                  <a:gd name="T3" fmla="*/ 0 h 44"/>
                  <a:gd name="T4" fmla="*/ 397057 w 270"/>
                  <a:gd name="T5" fmla="*/ 0 h 44"/>
                  <a:gd name="T6" fmla="*/ 397057 w 270"/>
                  <a:gd name="T7" fmla="*/ 103584 h 44"/>
                  <a:gd name="T8" fmla="*/ 394220 w 270"/>
                  <a:gd name="T9" fmla="*/ 106489 h 44"/>
                  <a:gd name="T10" fmla="*/ 394220 w 270"/>
                  <a:gd name="T11" fmla="*/ 114132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44">
                    <a:moveTo>
                      <a:pt x="0" y="13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40"/>
                    </a:lnTo>
                    <a:lnTo>
                      <a:pt x="268" y="41"/>
                    </a:lnTo>
                    <a:lnTo>
                      <a:pt x="268" y="4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9" name="Freeform 548"/>
              <p:cNvSpPr>
                <a:spLocks/>
              </p:cNvSpPr>
              <p:nvPr/>
            </p:nvSpPr>
            <p:spPr bwMode="auto">
              <a:xfrm rot="-5400000" flipH="1" flipV="1">
                <a:off x="626" y="2055"/>
                <a:ext cx="1505" cy="70"/>
              </a:xfrm>
              <a:custGeom>
                <a:avLst/>
                <a:gdLst>
                  <a:gd name="T0" fmla="*/ 0 w 243"/>
                  <a:gd name="T1" fmla="*/ 0 h 10"/>
                  <a:gd name="T2" fmla="*/ 0 w 243"/>
                  <a:gd name="T3" fmla="*/ 24010 h 10"/>
                  <a:gd name="T4" fmla="*/ 357540 w 243"/>
                  <a:gd name="T5" fmla="*/ 240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3" h="10">
                    <a:moveTo>
                      <a:pt x="0" y="0"/>
                    </a:moveTo>
                    <a:lnTo>
                      <a:pt x="0" y="10"/>
                    </a:lnTo>
                    <a:lnTo>
                      <a:pt x="243" y="1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" name="Freeform 549"/>
              <p:cNvSpPr>
                <a:spLocks/>
              </p:cNvSpPr>
              <p:nvPr/>
            </p:nvSpPr>
            <p:spPr bwMode="auto">
              <a:xfrm rot="-5400000" flipH="1" flipV="1">
                <a:off x="1360" y="1182"/>
                <a:ext cx="293" cy="188"/>
              </a:xfrm>
              <a:custGeom>
                <a:avLst/>
                <a:gdLst>
                  <a:gd name="T0" fmla="*/ 71006 w 47"/>
                  <a:gd name="T1" fmla="*/ 0 h 26"/>
                  <a:gd name="T2" fmla="*/ 71006 w 47"/>
                  <a:gd name="T3" fmla="*/ 68439 h 26"/>
                  <a:gd name="T4" fmla="*/ 69528 w 47"/>
                  <a:gd name="T5" fmla="*/ 71057 h 26"/>
                  <a:gd name="T6" fmla="*/ 49904 w 47"/>
                  <a:gd name="T7" fmla="*/ 71057 h 26"/>
                  <a:gd name="T8" fmla="*/ 46755 w 47"/>
                  <a:gd name="T9" fmla="*/ 65771 h 26"/>
                  <a:gd name="T10" fmla="*/ 1440 w 47"/>
                  <a:gd name="T11" fmla="*/ 62741 h 26"/>
                  <a:gd name="T12" fmla="*/ 0 w 47"/>
                  <a:gd name="T13" fmla="*/ 6012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47" y="0"/>
                    </a:moveTo>
                    <a:lnTo>
                      <a:pt x="47" y="25"/>
                    </a:lnTo>
                    <a:lnTo>
                      <a:pt x="46" y="26"/>
                    </a:lnTo>
                    <a:lnTo>
                      <a:pt x="33" y="26"/>
                    </a:lnTo>
                    <a:lnTo>
                      <a:pt x="31" y="24"/>
                    </a:lnTo>
                    <a:lnTo>
                      <a:pt x="1" y="23"/>
                    </a:lnTo>
                    <a:lnTo>
                      <a:pt x="0" y="2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1" name="Freeform 550"/>
              <p:cNvSpPr>
                <a:spLocks/>
              </p:cNvSpPr>
              <p:nvPr/>
            </p:nvSpPr>
            <p:spPr bwMode="auto">
              <a:xfrm rot="-5400000" flipH="1" flipV="1">
                <a:off x="1484" y="1244"/>
                <a:ext cx="98" cy="23"/>
              </a:xfrm>
              <a:custGeom>
                <a:avLst/>
                <a:gdLst>
                  <a:gd name="T0" fmla="*/ 0 w 16"/>
                  <a:gd name="T1" fmla="*/ 10342 h 3"/>
                  <a:gd name="T2" fmla="*/ 1390 w 16"/>
                  <a:gd name="T3" fmla="*/ 3588 h 3"/>
                  <a:gd name="T4" fmla="*/ 22509 w 16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0" y="3"/>
                    </a:moveTo>
                    <a:lnTo>
                      <a:pt x="1" y="1"/>
                    </a:lnTo>
                    <a:lnTo>
                      <a:pt x="16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2" name="Freeform 551"/>
              <p:cNvSpPr>
                <a:spLocks/>
              </p:cNvSpPr>
              <p:nvPr/>
            </p:nvSpPr>
            <p:spPr bwMode="auto">
              <a:xfrm rot="-5400000" flipH="1" flipV="1">
                <a:off x="1421" y="1255"/>
                <a:ext cx="102" cy="14"/>
              </a:xfrm>
              <a:custGeom>
                <a:avLst/>
                <a:gdLst>
                  <a:gd name="T0" fmla="*/ 26418 w 16"/>
                  <a:gd name="T1" fmla="*/ 2401 h 2"/>
                  <a:gd name="T2" fmla="*/ 3372 w 16"/>
                  <a:gd name="T3" fmla="*/ 4802 h 2"/>
                  <a:gd name="T4" fmla="*/ 0 w 16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3" name="Freeform 552"/>
              <p:cNvSpPr>
                <a:spLocks/>
              </p:cNvSpPr>
              <p:nvPr/>
            </p:nvSpPr>
            <p:spPr bwMode="auto">
              <a:xfrm rot="-5400000" flipH="1" flipV="1">
                <a:off x="1430" y="1231"/>
                <a:ext cx="285" cy="57"/>
              </a:xfrm>
              <a:custGeom>
                <a:avLst/>
                <a:gdLst>
                  <a:gd name="T0" fmla="*/ 0 w 46"/>
                  <a:gd name="T1" fmla="*/ 20613 h 8"/>
                  <a:gd name="T2" fmla="*/ 1419 w 46"/>
                  <a:gd name="T3" fmla="*/ 18076 h 8"/>
                  <a:gd name="T4" fmla="*/ 47099 w 46"/>
                  <a:gd name="T5" fmla="*/ 2537 h 8"/>
                  <a:gd name="T6" fmla="*/ 47099 w 46"/>
                  <a:gd name="T7" fmla="*/ 0 h 8"/>
                  <a:gd name="T8" fmla="*/ 61839 w 46"/>
                  <a:gd name="T9" fmla="*/ 2537 h 8"/>
                  <a:gd name="T10" fmla="*/ 67793 w 46"/>
                  <a:gd name="T11" fmla="*/ 761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8">
                    <a:moveTo>
                      <a:pt x="0" y="8"/>
                    </a:moveTo>
                    <a:lnTo>
                      <a:pt x="1" y="7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42" y="1"/>
                    </a:lnTo>
                    <a:lnTo>
                      <a:pt x="46" y="3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4" name="Freeform 553"/>
              <p:cNvSpPr>
                <a:spLocks/>
              </p:cNvSpPr>
              <p:nvPr/>
            </p:nvSpPr>
            <p:spPr bwMode="auto">
              <a:xfrm rot="-5400000" flipH="1" flipV="1">
                <a:off x="1482" y="1077"/>
                <a:ext cx="12" cy="94"/>
              </a:xfrm>
              <a:custGeom>
                <a:avLst/>
                <a:gdLst>
                  <a:gd name="T0" fmla="*/ 0 w 2"/>
                  <a:gd name="T1" fmla="*/ 0 h 13"/>
                  <a:gd name="T2" fmla="*/ 2592 w 2"/>
                  <a:gd name="T3" fmla="*/ 3555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lnTo>
                      <a:pt x="2" y="13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5" name="Line 554"/>
              <p:cNvSpPr>
                <a:spLocks noChangeShapeType="1"/>
              </p:cNvSpPr>
              <p:nvPr/>
            </p:nvSpPr>
            <p:spPr bwMode="auto">
              <a:xfrm rot="-5400000" flipH="1" flipV="1">
                <a:off x="1666" y="1215"/>
                <a:ext cx="24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6" name="Freeform 555"/>
              <p:cNvSpPr>
                <a:spLocks/>
              </p:cNvSpPr>
              <p:nvPr/>
            </p:nvSpPr>
            <p:spPr bwMode="auto">
              <a:xfrm rot="-5400000" flipH="1" flipV="1">
                <a:off x="1599" y="1202"/>
                <a:ext cx="36" cy="80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25018 h 11"/>
                  <a:gd name="T4" fmla="*/ 1296 w 6"/>
                  <a:gd name="T5" fmla="*/ 28087 h 11"/>
                  <a:gd name="T6" fmla="*/ 7776 w 6"/>
                  <a:gd name="T7" fmla="*/ 30785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0" y="9"/>
                    </a:lnTo>
                    <a:lnTo>
                      <a:pt x="1" y="10"/>
                    </a:lnTo>
                    <a:lnTo>
                      <a:pt x="6" y="1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7" name="Freeform 556"/>
              <p:cNvSpPr>
                <a:spLocks/>
              </p:cNvSpPr>
              <p:nvPr/>
            </p:nvSpPr>
            <p:spPr bwMode="auto">
              <a:xfrm rot="-5400000" flipH="1" flipV="1">
                <a:off x="1564" y="1254"/>
                <a:ext cx="8" cy="19"/>
              </a:xfrm>
              <a:custGeom>
                <a:avLst/>
                <a:gdLst>
                  <a:gd name="T0" fmla="*/ 0 w 1"/>
                  <a:gd name="T1" fmla="*/ 0 h 3"/>
                  <a:gd name="T2" fmla="*/ 4096 w 1"/>
                  <a:gd name="T3" fmla="*/ 1526 h 3"/>
                  <a:gd name="T4" fmla="*/ 4096 w 1"/>
                  <a:gd name="T5" fmla="*/ 481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8" name="Freeform 557"/>
              <p:cNvSpPr>
                <a:spLocks/>
              </p:cNvSpPr>
              <p:nvPr/>
            </p:nvSpPr>
            <p:spPr bwMode="auto">
              <a:xfrm rot="-5400000" flipH="1" flipV="1">
                <a:off x="1493" y="1243"/>
                <a:ext cx="17" cy="66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8661 h 9"/>
                  <a:gd name="T4" fmla="*/ 1094 w 3"/>
                  <a:gd name="T5" fmla="*/ 17373 h 9"/>
                  <a:gd name="T6" fmla="*/ 3083 w 3"/>
                  <a:gd name="T7" fmla="*/ 2602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9" name="Freeform 558"/>
              <p:cNvSpPr>
                <a:spLocks/>
              </p:cNvSpPr>
              <p:nvPr/>
            </p:nvSpPr>
            <p:spPr bwMode="auto">
              <a:xfrm rot="-5400000" flipH="1" flipV="1">
                <a:off x="1442" y="1292"/>
                <a:ext cx="12" cy="14"/>
              </a:xfrm>
              <a:custGeom>
                <a:avLst/>
                <a:gdLst>
                  <a:gd name="T0" fmla="*/ 0 w 2"/>
                  <a:gd name="T1" fmla="*/ 0 h 2"/>
                  <a:gd name="T2" fmla="*/ 2592 w 2"/>
                  <a:gd name="T3" fmla="*/ 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" name="Freeform 559"/>
              <p:cNvSpPr>
                <a:spLocks/>
              </p:cNvSpPr>
              <p:nvPr/>
            </p:nvSpPr>
            <p:spPr bwMode="auto">
              <a:xfrm rot="-5400000" flipH="1" flipV="1">
                <a:off x="1319" y="1570"/>
                <a:ext cx="306" cy="258"/>
              </a:xfrm>
              <a:custGeom>
                <a:avLst/>
                <a:gdLst>
                  <a:gd name="T0" fmla="*/ 0 w 49"/>
                  <a:gd name="T1" fmla="*/ 2566 h 36"/>
                  <a:gd name="T2" fmla="*/ 1443 w 49"/>
                  <a:gd name="T3" fmla="*/ 0 h 36"/>
                  <a:gd name="T4" fmla="*/ 13651 w 49"/>
                  <a:gd name="T5" fmla="*/ 0 h 36"/>
                  <a:gd name="T6" fmla="*/ 21176 w 49"/>
                  <a:gd name="T7" fmla="*/ 5139 h 36"/>
                  <a:gd name="T8" fmla="*/ 25816 w 49"/>
                  <a:gd name="T9" fmla="*/ 13251 h 36"/>
                  <a:gd name="T10" fmla="*/ 28976 w 49"/>
                  <a:gd name="T11" fmla="*/ 15817 h 36"/>
                  <a:gd name="T12" fmla="*/ 30456 w 49"/>
                  <a:gd name="T13" fmla="*/ 13251 h 36"/>
                  <a:gd name="T14" fmla="*/ 30456 w 49"/>
                  <a:gd name="T15" fmla="*/ 2566 h 36"/>
                  <a:gd name="T16" fmla="*/ 31899 w 49"/>
                  <a:gd name="T17" fmla="*/ 0 h 36"/>
                  <a:gd name="T18" fmla="*/ 73047 w 49"/>
                  <a:gd name="T19" fmla="*/ 0 h 36"/>
                  <a:gd name="T20" fmla="*/ 74527 w 49"/>
                  <a:gd name="T21" fmla="*/ 2566 h 36"/>
                  <a:gd name="T22" fmla="*/ 74527 w 49"/>
                  <a:gd name="T23" fmla="*/ 31641 h 36"/>
                  <a:gd name="T24" fmla="*/ 57715 w 49"/>
                  <a:gd name="T25" fmla="*/ 31641 h 36"/>
                  <a:gd name="T26" fmla="*/ 56273 w 49"/>
                  <a:gd name="T27" fmla="*/ 29068 h 36"/>
                  <a:gd name="T28" fmla="*/ 57715 w 49"/>
                  <a:gd name="T29" fmla="*/ 9496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9" h="36">
                    <a:moveTo>
                      <a:pt x="0" y="1"/>
                    </a:moveTo>
                    <a:lnTo>
                      <a:pt x="1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49" y="12"/>
                    </a:lnTo>
                    <a:lnTo>
                      <a:pt x="38" y="12"/>
                    </a:lnTo>
                    <a:lnTo>
                      <a:pt x="37" y="11"/>
                    </a:lnTo>
                    <a:lnTo>
                      <a:pt x="38" y="3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1" name="Line 560"/>
              <p:cNvSpPr>
                <a:spLocks noChangeShapeType="1"/>
              </p:cNvSpPr>
              <p:nvPr/>
            </p:nvSpPr>
            <p:spPr bwMode="auto">
              <a:xfrm rot="-5400000" flipH="1" flipV="1">
                <a:off x="1553" y="1754"/>
                <a:ext cx="8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2" name="Line 561"/>
              <p:cNvSpPr>
                <a:spLocks noChangeShapeType="1"/>
              </p:cNvSpPr>
              <p:nvPr/>
            </p:nvSpPr>
            <p:spPr bwMode="auto">
              <a:xfrm rot="-5400000" flipH="1" flipV="1">
                <a:off x="1397" y="147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3" name="Freeform 562"/>
              <p:cNvSpPr>
                <a:spLocks/>
              </p:cNvSpPr>
              <p:nvPr/>
            </p:nvSpPr>
            <p:spPr bwMode="auto">
              <a:xfrm rot="-5400000" flipH="1" flipV="1">
                <a:off x="1378" y="1485"/>
                <a:ext cx="163" cy="234"/>
              </a:xfrm>
              <a:custGeom>
                <a:avLst/>
                <a:gdLst>
                  <a:gd name="T0" fmla="*/ 1492 w 26"/>
                  <a:gd name="T1" fmla="*/ 22826 h 33"/>
                  <a:gd name="T2" fmla="*/ 0 w 26"/>
                  <a:gd name="T3" fmla="*/ 2517 h 33"/>
                  <a:gd name="T4" fmla="*/ 1492 w 26"/>
                  <a:gd name="T5" fmla="*/ 4978 h 33"/>
                  <a:gd name="T6" fmla="*/ 6169 w 26"/>
                  <a:gd name="T7" fmla="*/ 2517 h 33"/>
                  <a:gd name="T8" fmla="*/ 12300 w 26"/>
                  <a:gd name="T9" fmla="*/ 0 h 33"/>
                  <a:gd name="T10" fmla="*/ 18475 w 26"/>
                  <a:gd name="T11" fmla="*/ 0 h 33"/>
                  <a:gd name="T12" fmla="*/ 26375 w 26"/>
                  <a:gd name="T13" fmla="*/ 4978 h 33"/>
                  <a:gd name="T14" fmla="*/ 30813 w 26"/>
                  <a:gd name="T15" fmla="*/ 12473 h 33"/>
                  <a:gd name="T16" fmla="*/ 33998 w 26"/>
                  <a:gd name="T17" fmla="*/ 20315 h 33"/>
                  <a:gd name="T18" fmla="*/ 33998 w 26"/>
                  <a:gd name="T19" fmla="*/ 22826 h 33"/>
                  <a:gd name="T20" fmla="*/ 38675 w 26"/>
                  <a:gd name="T21" fmla="*/ 22826 h 33"/>
                  <a:gd name="T22" fmla="*/ 40167 w 26"/>
                  <a:gd name="T23" fmla="*/ 17848 h 33"/>
                  <a:gd name="T24" fmla="*/ 38675 w 26"/>
                  <a:gd name="T25" fmla="*/ 83417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" y="9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7"/>
                    </a:lnTo>
                    <a:lnTo>
                      <a:pt x="25" y="33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4" name="Freeform 563"/>
              <p:cNvSpPr>
                <a:spLocks/>
              </p:cNvSpPr>
              <p:nvPr/>
            </p:nvSpPr>
            <p:spPr bwMode="auto">
              <a:xfrm rot="-5400000" flipH="1" flipV="1">
                <a:off x="1474" y="1415"/>
                <a:ext cx="216" cy="38"/>
              </a:xfrm>
              <a:custGeom>
                <a:avLst/>
                <a:gdLst>
                  <a:gd name="T0" fmla="*/ 0 w 35"/>
                  <a:gd name="T1" fmla="*/ 0 h 5"/>
                  <a:gd name="T2" fmla="*/ 49359 w 35"/>
                  <a:gd name="T3" fmla="*/ 0 h 5"/>
                  <a:gd name="T4" fmla="*/ 50772 w 35"/>
                  <a:gd name="T5" fmla="*/ 3526 h 5"/>
                  <a:gd name="T6" fmla="*/ 50772 w 35"/>
                  <a:gd name="T7" fmla="*/ 10108 h 5"/>
                  <a:gd name="T8" fmla="*/ 49359 w 35"/>
                  <a:gd name="T9" fmla="*/ 1669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5">
                    <a:moveTo>
                      <a:pt x="0" y="0"/>
                    </a:moveTo>
                    <a:lnTo>
                      <a:pt x="34" y="0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4" y="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5" name="Freeform 564"/>
              <p:cNvSpPr>
                <a:spLocks/>
              </p:cNvSpPr>
              <p:nvPr/>
            </p:nvSpPr>
            <p:spPr bwMode="auto">
              <a:xfrm rot="-5400000" flipH="1" flipV="1">
                <a:off x="1539" y="1648"/>
                <a:ext cx="20" cy="28"/>
              </a:xfrm>
              <a:custGeom>
                <a:avLst/>
                <a:gdLst>
                  <a:gd name="T0" fmla="*/ 5913 w 3"/>
                  <a:gd name="T1" fmla="*/ 0 h 4"/>
                  <a:gd name="T2" fmla="*/ 3867 w 3"/>
                  <a:gd name="T3" fmla="*/ 7203 h 4"/>
                  <a:gd name="T4" fmla="*/ 0 w 3"/>
                  <a:gd name="T5" fmla="*/ 960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6" name="Freeform 565"/>
              <p:cNvSpPr>
                <a:spLocks/>
              </p:cNvSpPr>
              <p:nvPr/>
            </p:nvSpPr>
            <p:spPr bwMode="auto">
              <a:xfrm rot="-5400000" flipH="1" flipV="1">
                <a:off x="1341" y="1792"/>
                <a:ext cx="49" cy="28"/>
              </a:xfrm>
              <a:custGeom>
                <a:avLst/>
                <a:gdLst>
                  <a:gd name="T0" fmla="*/ 0 w 8"/>
                  <a:gd name="T1" fmla="*/ 0 h 4"/>
                  <a:gd name="T2" fmla="*/ 9867 w 8"/>
                  <a:gd name="T3" fmla="*/ 0 h 4"/>
                  <a:gd name="T4" fmla="*/ 11258 w 8"/>
                  <a:gd name="T5" fmla="*/ 2401 h 4"/>
                  <a:gd name="T6" fmla="*/ 11258 w 8"/>
                  <a:gd name="T7" fmla="*/ 960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8" y="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7" name="Oval 566"/>
              <p:cNvSpPr>
                <a:spLocks noChangeArrowheads="1"/>
              </p:cNvSpPr>
              <p:nvPr/>
            </p:nvSpPr>
            <p:spPr bwMode="auto">
              <a:xfrm rot="-5400000" flipH="1" flipV="1">
                <a:off x="1433" y="1935"/>
                <a:ext cx="101" cy="1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48" name="Oval 567"/>
              <p:cNvSpPr>
                <a:spLocks noChangeArrowheads="1"/>
              </p:cNvSpPr>
              <p:nvPr/>
            </p:nvSpPr>
            <p:spPr bwMode="auto">
              <a:xfrm rot="-5400000" flipH="1" flipV="1">
                <a:off x="1412" y="2332"/>
                <a:ext cx="139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49" name="Oval 568"/>
              <p:cNvSpPr>
                <a:spLocks noChangeArrowheads="1"/>
              </p:cNvSpPr>
              <p:nvPr/>
            </p:nvSpPr>
            <p:spPr bwMode="auto">
              <a:xfrm rot="-5400000" flipH="1" flipV="1">
                <a:off x="1427" y="2614"/>
                <a:ext cx="115" cy="1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450" name="Line 569"/>
              <p:cNvSpPr>
                <a:spLocks noChangeShapeType="1"/>
              </p:cNvSpPr>
              <p:nvPr/>
            </p:nvSpPr>
            <p:spPr bwMode="auto">
              <a:xfrm rot="-5400000" flipH="1" flipV="1">
                <a:off x="1630" y="2101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1" name="Line 570"/>
              <p:cNvSpPr>
                <a:spLocks noChangeShapeType="1"/>
              </p:cNvSpPr>
              <p:nvPr/>
            </p:nvSpPr>
            <p:spPr bwMode="auto">
              <a:xfrm rot="16200000" flipV="1">
                <a:off x="1626" y="2191"/>
                <a:ext cx="8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2" name="Freeform 571"/>
              <p:cNvSpPr>
                <a:spLocks/>
              </p:cNvSpPr>
              <p:nvPr/>
            </p:nvSpPr>
            <p:spPr bwMode="auto">
              <a:xfrm rot="-5400000" flipH="1" flipV="1">
                <a:off x="1335" y="1868"/>
                <a:ext cx="273" cy="239"/>
              </a:xfrm>
              <a:custGeom>
                <a:avLst/>
                <a:gdLst>
                  <a:gd name="T0" fmla="*/ 0 w 44"/>
                  <a:gd name="T1" fmla="*/ 26733 h 34"/>
                  <a:gd name="T2" fmla="*/ 14823 w 44"/>
                  <a:gd name="T3" fmla="*/ 26733 h 34"/>
                  <a:gd name="T4" fmla="*/ 17671 w 44"/>
                  <a:gd name="T5" fmla="*/ 24308 h 34"/>
                  <a:gd name="T6" fmla="*/ 19364 w 44"/>
                  <a:gd name="T7" fmla="*/ 19471 h 34"/>
                  <a:gd name="T8" fmla="*/ 19364 w 44"/>
                  <a:gd name="T9" fmla="*/ 2418 h 34"/>
                  <a:gd name="T10" fmla="*/ 20785 w 44"/>
                  <a:gd name="T11" fmla="*/ 0 h 34"/>
                  <a:gd name="T12" fmla="*/ 47545 w 44"/>
                  <a:gd name="T13" fmla="*/ 0 h 34"/>
                  <a:gd name="T14" fmla="*/ 48966 w 44"/>
                  <a:gd name="T15" fmla="*/ 2418 h 34"/>
                  <a:gd name="T16" fmla="*/ 48966 w 44"/>
                  <a:gd name="T17" fmla="*/ 19471 h 34"/>
                  <a:gd name="T18" fmla="*/ 50393 w 44"/>
                  <a:gd name="T19" fmla="*/ 24308 h 34"/>
                  <a:gd name="T20" fmla="*/ 53278 w 44"/>
                  <a:gd name="T21" fmla="*/ 26733 h 34"/>
                  <a:gd name="T22" fmla="*/ 63789 w 44"/>
                  <a:gd name="T23" fmla="*/ 26733 h 34"/>
                  <a:gd name="T24" fmla="*/ 65216 w 44"/>
                  <a:gd name="T25" fmla="*/ 21890 h 34"/>
                  <a:gd name="T26" fmla="*/ 63789 w 44"/>
                  <a:gd name="T27" fmla="*/ 83010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4" h="34">
                    <a:moveTo>
                      <a:pt x="0" y="11"/>
                    </a:moveTo>
                    <a:lnTo>
                      <a:pt x="10" y="11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43" y="11"/>
                    </a:lnTo>
                    <a:lnTo>
                      <a:pt x="44" y="9"/>
                    </a:lnTo>
                    <a:lnTo>
                      <a:pt x="43" y="3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3" name="Freeform 572"/>
              <p:cNvSpPr>
                <a:spLocks/>
              </p:cNvSpPr>
              <p:nvPr/>
            </p:nvSpPr>
            <p:spPr bwMode="auto">
              <a:xfrm rot="-5400000" flipH="1" flipV="1">
                <a:off x="1526" y="1887"/>
                <a:ext cx="32" cy="60"/>
              </a:xfrm>
              <a:custGeom>
                <a:avLst/>
                <a:gdLst>
                  <a:gd name="T0" fmla="*/ 0 w 5"/>
                  <a:gd name="T1" fmla="*/ 25313 h 8"/>
                  <a:gd name="T2" fmla="*/ 1555 w 5"/>
                  <a:gd name="T3" fmla="*/ 16035 h 8"/>
                  <a:gd name="T4" fmla="*/ 4998 w 5"/>
                  <a:gd name="T5" fmla="*/ 6360 h 8"/>
                  <a:gd name="T6" fmla="*/ 8397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1" y="5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4" name="Arc 573"/>
              <p:cNvSpPr>
                <a:spLocks/>
              </p:cNvSpPr>
              <p:nvPr/>
            </p:nvSpPr>
            <p:spPr bwMode="auto">
              <a:xfrm rot="-5400000">
                <a:off x="1554" y="1979"/>
                <a:ext cx="69" cy="33"/>
              </a:xfrm>
              <a:custGeom>
                <a:avLst/>
                <a:gdLst>
                  <a:gd name="T0" fmla="*/ 0 w 33586"/>
                  <a:gd name="T1" fmla="*/ 0 h 21600"/>
                  <a:gd name="T2" fmla="*/ 0 w 33586"/>
                  <a:gd name="T3" fmla="*/ 0 h 21600"/>
                  <a:gd name="T4" fmla="*/ 0 w 3358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586" h="21600" fill="none" extrusionOk="0">
                    <a:moveTo>
                      <a:pt x="33586" y="13807"/>
                    </a:moveTo>
                    <a:cubicBezTo>
                      <a:pt x="29482" y="18744"/>
                      <a:pt x="23394" y="21599"/>
                      <a:pt x="16975" y="21600"/>
                    </a:cubicBezTo>
                    <a:cubicBezTo>
                      <a:pt x="10352" y="21600"/>
                      <a:pt x="4095" y="18561"/>
                      <a:pt x="0" y="13357"/>
                    </a:cubicBezTo>
                  </a:path>
                  <a:path w="33586" h="21600" stroke="0" extrusionOk="0">
                    <a:moveTo>
                      <a:pt x="33586" y="13807"/>
                    </a:moveTo>
                    <a:cubicBezTo>
                      <a:pt x="29482" y="18744"/>
                      <a:pt x="23394" y="21599"/>
                      <a:pt x="16975" y="21600"/>
                    </a:cubicBezTo>
                    <a:cubicBezTo>
                      <a:pt x="10352" y="21600"/>
                      <a:pt x="4095" y="18561"/>
                      <a:pt x="0" y="13357"/>
                    </a:cubicBezTo>
                    <a:lnTo>
                      <a:pt x="16975" y="0"/>
                    </a:lnTo>
                    <a:lnTo>
                      <a:pt x="33586" y="13807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5" name="Freeform 574"/>
              <p:cNvSpPr>
                <a:spLocks/>
              </p:cNvSpPr>
              <p:nvPr/>
            </p:nvSpPr>
            <p:spPr bwMode="auto">
              <a:xfrm rot="16200000" flipV="1">
                <a:off x="1534" y="2044"/>
                <a:ext cx="32" cy="56"/>
              </a:xfrm>
              <a:custGeom>
                <a:avLst/>
                <a:gdLst>
                  <a:gd name="T0" fmla="*/ 0 w 5"/>
                  <a:gd name="T1" fmla="*/ 19208 h 8"/>
                  <a:gd name="T2" fmla="*/ 1555 w 5"/>
                  <a:gd name="T3" fmla="*/ 12005 h 8"/>
                  <a:gd name="T4" fmla="*/ 4998 w 5"/>
                  <a:gd name="T5" fmla="*/ 4802 h 8"/>
                  <a:gd name="T6" fmla="*/ 8397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1" y="5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6" name="Line 575"/>
              <p:cNvSpPr>
                <a:spLocks noChangeShapeType="1"/>
              </p:cNvSpPr>
              <p:nvPr/>
            </p:nvSpPr>
            <p:spPr bwMode="auto">
              <a:xfrm rot="16200000" flipV="1">
                <a:off x="1558" y="2056"/>
                <a:ext cx="8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7" name="Freeform 576"/>
              <p:cNvSpPr>
                <a:spLocks/>
              </p:cNvSpPr>
              <p:nvPr/>
            </p:nvSpPr>
            <p:spPr bwMode="auto">
              <a:xfrm rot="-5400000" flipH="1" flipV="1">
                <a:off x="1375" y="2016"/>
                <a:ext cx="196" cy="258"/>
              </a:xfrm>
              <a:custGeom>
                <a:avLst/>
                <a:gdLst>
                  <a:gd name="T0" fmla="*/ 0 w 31"/>
                  <a:gd name="T1" fmla="*/ 2566 h 36"/>
                  <a:gd name="T2" fmla="*/ 1517 w 31"/>
                  <a:gd name="T3" fmla="*/ 0 h 36"/>
                  <a:gd name="T4" fmla="*/ 44732 w 31"/>
                  <a:gd name="T5" fmla="*/ 0 h 36"/>
                  <a:gd name="T6" fmla="*/ 46250 w 31"/>
                  <a:gd name="T7" fmla="*/ 2566 h 36"/>
                  <a:gd name="T8" fmla="*/ 49531 w 31"/>
                  <a:gd name="T9" fmla="*/ 9496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6">
                    <a:moveTo>
                      <a:pt x="0" y="1"/>
                    </a:moveTo>
                    <a:lnTo>
                      <a:pt x="1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3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8" name="Freeform 577"/>
              <p:cNvSpPr>
                <a:spLocks/>
              </p:cNvSpPr>
              <p:nvPr/>
            </p:nvSpPr>
            <p:spPr bwMode="auto">
              <a:xfrm rot="-5400000" flipH="1" flipV="1">
                <a:off x="1567" y="2180"/>
                <a:ext cx="37" cy="145"/>
              </a:xfrm>
              <a:custGeom>
                <a:avLst/>
                <a:gdLst>
                  <a:gd name="T0" fmla="*/ 8670 w 6"/>
                  <a:gd name="T1" fmla="*/ 0 h 20"/>
                  <a:gd name="T2" fmla="*/ 8670 w 6"/>
                  <a:gd name="T3" fmla="*/ 52613 h 20"/>
                  <a:gd name="T4" fmla="*/ 7264 w 6"/>
                  <a:gd name="T5" fmla="*/ 55245 h 20"/>
                  <a:gd name="T6" fmla="*/ 0 w 6"/>
                  <a:gd name="T7" fmla="*/ 55245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6" y="19"/>
                    </a:lnTo>
                    <a:lnTo>
                      <a:pt x="5" y="20"/>
                    </a:lnTo>
                    <a:lnTo>
                      <a:pt x="0" y="2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9" name="Freeform 578"/>
              <p:cNvSpPr>
                <a:spLocks/>
              </p:cNvSpPr>
              <p:nvPr/>
            </p:nvSpPr>
            <p:spPr bwMode="auto">
              <a:xfrm rot="-5400000" flipH="1" flipV="1">
                <a:off x="1343" y="2425"/>
                <a:ext cx="48" cy="28"/>
              </a:xfrm>
              <a:custGeom>
                <a:avLst/>
                <a:gdLst>
                  <a:gd name="T0" fmla="*/ 0 w 8"/>
                  <a:gd name="T1" fmla="*/ 9604 h 4"/>
                  <a:gd name="T2" fmla="*/ 0 w 8"/>
                  <a:gd name="T3" fmla="*/ 2401 h 4"/>
                  <a:gd name="T4" fmla="*/ 1296 w 8"/>
                  <a:gd name="T5" fmla="*/ 0 h 4"/>
                  <a:gd name="T6" fmla="*/ 9072 w 8"/>
                  <a:gd name="T7" fmla="*/ 0 h 4"/>
                  <a:gd name="T8" fmla="*/ 10368 w 8"/>
                  <a:gd name="T9" fmla="*/ 2401 h 4"/>
                  <a:gd name="T10" fmla="*/ 10368 w 8"/>
                  <a:gd name="T11" fmla="*/ 960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0" name="Freeform 579"/>
              <p:cNvSpPr>
                <a:spLocks/>
              </p:cNvSpPr>
              <p:nvPr/>
            </p:nvSpPr>
            <p:spPr bwMode="auto">
              <a:xfrm rot="-5400000" flipH="1" flipV="1">
                <a:off x="1623" y="1500"/>
                <a:ext cx="29" cy="38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24909 h 4"/>
                  <a:gd name="T4" fmla="*/ 1177 w 5"/>
                  <a:gd name="T5" fmla="*/ 32585 h 4"/>
                  <a:gd name="T6" fmla="*/ 4472 w 5"/>
                  <a:gd name="T7" fmla="*/ 32585 h 4"/>
                  <a:gd name="T8" fmla="*/ 5649 w 5"/>
                  <a:gd name="T9" fmla="*/ 24909 h 4"/>
                  <a:gd name="T10" fmla="*/ 5649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1" name="Freeform 580"/>
              <p:cNvSpPr>
                <a:spLocks/>
              </p:cNvSpPr>
              <p:nvPr/>
            </p:nvSpPr>
            <p:spPr bwMode="auto">
              <a:xfrm rot="-5400000" flipH="1" flipV="1">
                <a:off x="1624" y="2002"/>
                <a:ext cx="28" cy="38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24909 h 4"/>
                  <a:gd name="T4" fmla="*/ 1064 w 5"/>
                  <a:gd name="T5" fmla="*/ 32585 h 4"/>
                  <a:gd name="T6" fmla="*/ 3858 w 5"/>
                  <a:gd name="T7" fmla="*/ 32585 h 4"/>
                  <a:gd name="T8" fmla="*/ 4922 w 5"/>
                  <a:gd name="T9" fmla="*/ 24909 h 4"/>
                  <a:gd name="T10" fmla="*/ 4922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2" name="Arc 581"/>
              <p:cNvSpPr>
                <a:spLocks/>
              </p:cNvSpPr>
              <p:nvPr/>
            </p:nvSpPr>
            <p:spPr bwMode="auto">
              <a:xfrm rot="-5400000">
                <a:off x="1461" y="2365"/>
                <a:ext cx="163" cy="98"/>
              </a:xfrm>
              <a:custGeom>
                <a:avLst/>
                <a:gdLst>
                  <a:gd name="T0" fmla="*/ 0 w 39298"/>
                  <a:gd name="T1" fmla="*/ 0 h 21600"/>
                  <a:gd name="T2" fmla="*/ 0 w 39298"/>
                  <a:gd name="T3" fmla="*/ 0 h 21600"/>
                  <a:gd name="T4" fmla="*/ 0 w 392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298" h="21600" fill="none" extrusionOk="0">
                    <a:moveTo>
                      <a:pt x="39298" y="9252"/>
                    </a:moveTo>
                    <a:cubicBezTo>
                      <a:pt x="35723" y="16792"/>
                      <a:pt x="28125" y="21599"/>
                      <a:pt x="19780" y="21600"/>
                    </a:cubicBezTo>
                    <a:cubicBezTo>
                      <a:pt x="11206" y="21600"/>
                      <a:pt x="3443" y="16528"/>
                      <a:pt x="-1" y="8677"/>
                    </a:cubicBezTo>
                  </a:path>
                  <a:path w="39298" h="21600" stroke="0" extrusionOk="0">
                    <a:moveTo>
                      <a:pt x="39298" y="9252"/>
                    </a:moveTo>
                    <a:cubicBezTo>
                      <a:pt x="35723" y="16792"/>
                      <a:pt x="28125" y="21599"/>
                      <a:pt x="19780" y="21600"/>
                    </a:cubicBezTo>
                    <a:cubicBezTo>
                      <a:pt x="11206" y="21600"/>
                      <a:pt x="3443" y="16528"/>
                      <a:pt x="-1" y="8677"/>
                    </a:cubicBezTo>
                    <a:lnTo>
                      <a:pt x="19780" y="0"/>
                    </a:lnTo>
                    <a:lnTo>
                      <a:pt x="39298" y="925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3" name="Arc 582"/>
              <p:cNvSpPr>
                <a:spLocks/>
              </p:cNvSpPr>
              <p:nvPr/>
            </p:nvSpPr>
            <p:spPr bwMode="auto">
              <a:xfrm rot="-5400000">
                <a:off x="1447" y="2626"/>
                <a:ext cx="163" cy="98"/>
              </a:xfrm>
              <a:custGeom>
                <a:avLst/>
                <a:gdLst>
                  <a:gd name="T0" fmla="*/ 0 w 39298"/>
                  <a:gd name="T1" fmla="*/ 0 h 21600"/>
                  <a:gd name="T2" fmla="*/ 0 w 39298"/>
                  <a:gd name="T3" fmla="*/ 0 h 21600"/>
                  <a:gd name="T4" fmla="*/ 0 w 392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298" h="21600" fill="none" extrusionOk="0">
                    <a:moveTo>
                      <a:pt x="39298" y="9252"/>
                    </a:moveTo>
                    <a:cubicBezTo>
                      <a:pt x="35723" y="16792"/>
                      <a:pt x="28125" y="21599"/>
                      <a:pt x="19780" y="21600"/>
                    </a:cubicBezTo>
                    <a:cubicBezTo>
                      <a:pt x="11206" y="21600"/>
                      <a:pt x="3443" y="16528"/>
                      <a:pt x="-1" y="8677"/>
                    </a:cubicBezTo>
                  </a:path>
                  <a:path w="39298" h="21600" stroke="0" extrusionOk="0">
                    <a:moveTo>
                      <a:pt x="39298" y="9252"/>
                    </a:moveTo>
                    <a:cubicBezTo>
                      <a:pt x="35723" y="16792"/>
                      <a:pt x="28125" y="21599"/>
                      <a:pt x="19780" y="21600"/>
                    </a:cubicBezTo>
                    <a:cubicBezTo>
                      <a:pt x="11206" y="21600"/>
                      <a:pt x="3443" y="16528"/>
                      <a:pt x="-1" y="8677"/>
                    </a:cubicBezTo>
                    <a:lnTo>
                      <a:pt x="19780" y="0"/>
                    </a:lnTo>
                    <a:lnTo>
                      <a:pt x="39298" y="925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4" name="Freeform 583"/>
              <p:cNvSpPr>
                <a:spLocks/>
              </p:cNvSpPr>
              <p:nvPr/>
            </p:nvSpPr>
            <p:spPr bwMode="auto">
              <a:xfrm rot="-5400000" flipH="1" flipV="1">
                <a:off x="1437" y="2412"/>
                <a:ext cx="16" cy="183"/>
              </a:xfrm>
              <a:custGeom>
                <a:avLst/>
                <a:gdLst>
                  <a:gd name="T0" fmla="*/ 0 w 3"/>
                  <a:gd name="T1" fmla="*/ 0 h 26"/>
                  <a:gd name="T2" fmla="*/ 768 w 3"/>
                  <a:gd name="T3" fmla="*/ 7334 h 26"/>
                  <a:gd name="T4" fmla="*/ 1680 w 3"/>
                  <a:gd name="T5" fmla="*/ 17089 h 26"/>
                  <a:gd name="T6" fmla="*/ 2416 w 3"/>
                  <a:gd name="T7" fmla="*/ 6381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1" y="3"/>
                    </a:lnTo>
                    <a:lnTo>
                      <a:pt x="2" y="7"/>
                    </a:lnTo>
                    <a:lnTo>
                      <a:pt x="3" y="2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5" name="Freeform 584"/>
              <p:cNvSpPr>
                <a:spLocks/>
              </p:cNvSpPr>
              <p:nvPr/>
            </p:nvSpPr>
            <p:spPr bwMode="auto">
              <a:xfrm rot="16200000" flipV="1">
                <a:off x="1437" y="2233"/>
                <a:ext cx="16" cy="183"/>
              </a:xfrm>
              <a:custGeom>
                <a:avLst/>
                <a:gdLst>
                  <a:gd name="T0" fmla="*/ 0 w 3"/>
                  <a:gd name="T1" fmla="*/ 0 h 26"/>
                  <a:gd name="T2" fmla="*/ 768 w 3"/>
                  <a:gd name="T3" fmla="*/ 7334 h 26"/>
                  <a:gd name="T4" fmla="*/ 1680 w 3"/>
                  <a:gd name="T5" fmla="*/ 17089 h 26"/>
                  <a:gd name="T6" fmla="*/ 2416 w 3"/>
                  <a:gd name="T7" fmla="*/ 6381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1" y="3"/>
                    </a:lnTo>
                    <a:lnTo>
                      <a:pt x="2" y="7"/>
                    </a:lnTo>
                    <a:lnTo>
                      <a:pt x="3" y="2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6" name="Freeform 585"/>
              <p:cNvSpPr>
                <a:spLocks/>
              </p:cNvSpPr>
              <p:nvPr/>
            </p:nvSpPr>
            <p:spPr bwMode="auto">
              <a:xfrm rot="-5400000" flipH="1" flipV="1">
                <a:off x="1427" y="2674"/>
                <a:ext cx="12" cy="178"/>
              </a:xfrm>
              <a:custGeom>
                <a:avLst/>
                <a:gdLst>
                  <a:gd name="T0" fmla="*/ 0 w 2"/>
                  <a:gd name="T1" fmla="*/ 0 h 25"/>
                  <a:gd name="T2" fmla="*/ 1296 w 2"/>
                  <a:gd name="T3" fmla="*/ 10089 h 25"/>
                  <a:gd name="T4" fmla="*/ 2592 w 2"/>
                  <a:gd name="T5" fmla="*/ 6423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1" y="4"/>
                    </a:lnTo>
                    <a:lnTo>
                      <a:pt x="2" y="2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7" name="Freeform 586"/>
              <p:cNvSpPr>
                <a:spLocks/>
              </p:cNvSpPr>
              <p:nvPr/>
            </p:nvSpPr>
            <p:spPr bwMode="auto">
              <a:xfrm rot="16200000" flipV="1">
                <a:off x="1434" y="2501"/>
                <a:ext cx="12" cy="174"/>
              </a:xfrm>
              <a:custGeom>
                <a:avLst/>
                <a:gdLst>
                  <a:gd name="T0" fmla="*/ 0 w 2"/>
                  <a:gd name="T1" fmla="*/ 0 h 25"/>
                  <a:gd name="T2" fmla="*/ 1296 w 2"/>
                  <a:gd name="T3" fmla="*/ 9445 h 25"/>
                  <a:gd name="T4" fmla="*/ 2592 w 2"/>
                  <a:gd name="T5" fmla="*/ 58666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5">
                    <a:moveTo>
                      <a:pt x="0" y="0"/>
                    </a:moveTo>
                    <a:lnTo>
                      <a:pt x="1" y="4"/>
                    </a:lnTo>
                    <a:lnTo>
                      <a:pt x="2" y="25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8" name="Freeform 587"/>
              <p:cNvSpPr>
                <a:spLocks/>
              </p:cNvSpPr>
              <p:nvPr/>
            </p:nvSpPr>
            <p:spPr bwMode="auto">
              <a:xfrm rot="-5400000" flipH="1" flipV="1">
                <a:off x="1474" y="1155"/>
                <a:ext cx="89" cy="14"/>
              </a:xfrm>
              <a:custGeom>
                <a:avLst/>
                <a:gdLst>
                  <a:gd name="T0" fmla="*/ 0 w 14"/>
                  <a:gd name="T1" fmla="*/ 0 h 2"/>
                  <a:gd name="T2" fmla="*/ 4889 w 14"/>
                  <a:gd name="T3" fmla="*/ 4802 h 2"/>
                  <a:gd name="T4" fmla="*/ 22873 w 14"/>
                  <a:gd name="T5" fmla="*/ 240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3" y="2"/>
                    </a:lnTo>
                    <a:lnTo>
                      <a:pt x="14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9" name="Freeform 588"/>
              <p:cNvSpPr>
                <a:spLocks/>
              </p:cNvSpPr>
              <p:nvPr/>
            </p:nvSpPr>
            <p:spPr bwMode="auto">
              <a:xfrm rot="-5400000" flipH="1" flipV="1">
                <a:off x="1426" y="1158"/>
                <a:ext cx="81" cy="24"/>
              </a:xfrm>
              <a:custGeom>
                <a:avLst/>
                <a:gdLst>
                  <a:gd name="T0" fmla="*/ 0 w 13"/>
                  <a:gd name="T1" fmla="*/ 12288 h 3"/>
                  <a:gd name="T2" fmla="*/ 2910 w 13"/>
                  <a:gd name="T3" fmla="*/ 4096 h 3"/>
                  <a:gd name="T4" fmla="*/ 19608 w 1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2" y="1"/>
                    </a:lnTo>
                    <a:lnTo>
                      <a:pt x="13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0" name="Line 589"/>
              <p:cNvSpPr>
                <a:spLocks noChangeShapeType="1"/>
              </p:cNvSpPr>
              <p:nvPr/>
            </p:nvSpPr>
            <p:spPr bwMode="auto">
              <a:xfrm rot="-5400000" flipH="1" flipV="1">
                <a:off x="1498" y="1188"/>
                <a:ext cx="4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1" name="Line 590"/>
              <p:cNvSpPr>
                <a:spLocks noChangeShapeType="1"/>
              </p:cNvSpPr>
              <p:nvPr/>
            </p:nvSpPr>
            <p:spPr bwMode="auto">
              <a:xfrm rot="-5400000" flipH="1" flipV="1">
                <a:off x="1487" y="1120"/>
                <a:ext cx="8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2" name="Oval 591"/>
              <p:cNvSpPr>
                <a:spLocks noChangeArrowheads="1"/>
              </p:cNvSpPr>
              <p:nvPr/>
            </p:nvSpPr>
            <p:spPr bwMode="auto">
              <a:xfrm rot="-5400000" flipH="1" flipV="1">
                <a:off x="1426" y="1517"/>
                <a:ext cx="119" cy="1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</p:grpSp>
      <p:grpSp>
        <p:nvGrpSpPr>
          <p:cNvPr id="516" name="Group 696"/>
          <p:cNvGrpSpPr>
            <a:grpSpLocks/>
          </p:cNvGrpSpPr>
          <p:nvPr/>
        </p:nvGrpSpPr>
        <p:grpSpPr bwMode="auto">
          <a:xfrm>
            <a:off x="381000" y="1485900"/>
            <a:ext cx="8001000" cy="3289300"/>
            <a:chOff x="240" y="936"/>
            <a:chExt cx="5040" cy="2072"/>
          </a:xfrm>
        </p:grpSpPr>
        <p:sp>
          <p:nvSpPr>
            <p:cNvPr id="517" name="Line 592"/>
            <p:cNvSpPr>
              <a:spLocks noChangeShapeType="1"/>
            </p:cNvSpPr>
            <p:nvPr/>
          </p:nvSpPr>
          <p:spPr bwMode="auto">
            <a:xfrm flipH="1">
              <a:off x="4176" y="1296"/>
              <a:ext cx="384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18" name="Group 693"/>
            <p:cNvGrpSpPr>
              <a:grpSpLocks/>
            </p:cNvGrpSpPr>
            <p:nvPr/>
          </p:nvGrpSpPr>
          <p:grpSpPr bwMode="auto">
            <a:xfrm>
              <a:off x="240" y="936"/>
              <a:ext cx="5040" cy="2072"/>
              <a:chOff x="240" y="936"/>
              <a:chExt cx="5040" cy="2072"/>
            </a:xfrm>
          </p:grpSpPr>
          <p:sp>
            <p:nvSpPr>
              <p:cNvPr id="526" name="Text Box 593"/>
              <p:cNvSpPr txBox="1">
                <a:spLocks noChangeArrowheads="1"/>
              </p:cNvSpPr>
              <p:nvPr/>
            </p:nvSpPr>
            <p:spPr bwMode="auto">
              <a:xfrm>
                <a:off x="4560" y="1032"/>
                <a:ext cx="720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ja-JP" altLang="en-US" b="1" i="1">
                    <a:latin typeface="Arial" charset="0"/>
                  </a:rPr>
                  <a:t>＃６穴</a:t>
                </a:r>
              </a:p>
            </p:txBody>
          </p:sp>
          <p:grpSp>
            <p:nvGrpSpPr>
              <p:cNvPr id="527" name="Group 691"/>
              <p:cNvGrpSpPr>
                <a:grpSpLocks/>
              </p:cNvGrpSpPr>
              <p:nvPr/>
            </p:nvGrpSpPr>
            <p:grpSpPr bwMode="auto">
              <a:xfrm>
                <a:off x="240" y="936"/>
                <a:ext cx="5040" cy="2072"/>
                <a:chOff x="240" y="936"/>
                <a:chExt cx="5040" cy="2072"/>
              </a:xfrm>
            </p:grpSpPr>
            <p:sp>
              <p:nvSpPr>
                <p:cNvPr id="528" name="Text Box 594"/>
                <p:cNvSpPr txBox="1">
                  <a:spLocks noChangeArrowheads="1"/>
                </p:cNvSpPr>
                <p:nvPr/>
              </p:nvSpPr>
              <p:spPr bwMode="auto">
                <a:xfrm>
                  <a:off x="4560" y="1704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＃７穴</a:t>
                  </a:r>
                </a:p>
              </p:txBody>
            </p:sp>
            <p:sp>
              <p:nvSpPr>
                <p:cNvPr id="529" name="Text Box 595"/>
                <p:cNvSpPr txBox="1">
                  <a:spLocks noChangeArrowheads="1"/>
                </p:cNvSpPr>
                <p:nvPr/>
              </p:nvSpPr>
              <p:spPr bwMode="auto">
                <a:xfrm>
                  <a:off x="4560" y="2280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50195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＃８穴</a:t>
                  </a:r>
                </a:p>
              </p:txBody>
            </p:sp>
            <p:sp>
              <p:nvSpPr>
                <p:cNvPr id="530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240" y="936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＃１穴</a:t>
                  </a:r>
                </a:p>
              </p:txBody>
            </p:sp>
            <p:sp>
              <p:nvSpPr>
                <p:cNvPr id="531" name="Text Box 597"/>
                <p:cNvSpPr txBox="1">
                  <a:spLocks noChangeArrowheads="1"/>
                </p:cNvSpPr>
                <p:nvPr/>
              </p:nvSpPr>
              <p:spPr bwMode="auto">
                <a:xfrm>
                  <a:off x="240" y="1368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＃２穴</a:t>
                  </a:r>
                </a:p>
              </p:txBody>
            </p:sp>
            <p:sp>
              <p:nvSpPr>
                <p:cNvPr id="532" name="Text Box 598"/>
                <p:cNvSpPr txBox="1">
                  <a:spLocks noChangeArrowheads="1"/>
                </p:cNvSpPr>
                <p:nvPr/>
              </p:nvSpPr>
              <p:spPr bwMode="auto">
                <a:xfrm>
                  <a:off x="240" y="1800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＃３穴</a:t>
                  </a:r>
                </a:p>
              </p:txBody>
            </p:sp>
            <p:sp>
              <p:nvSpPr>
                <p:cNvPr id="533" name="Text Box 599"/>
                <p:cNvSpPr txBox="1">
                  <a:spLocks noChangeArrowheads="1"/>
                </p:cNvSpPr>
                <p:nvPr/>
              </p:nvSpPr>
              <p:spPr bwMode="auto">
                <a:xfrm>
                  <a:off x="240" y="2232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＃４穴</a:t>
                  </a:r>
                </a:p>
              </p:txBody>
            </p:sp>
            <p:sp>
              <p:nvSpPr>
                <p:cNvPr id="534" name="Text Box 600"/>
                <p:cNvSpPr txBox="1">
                  <a:spLocks noChangeArrowheads="1"/>
                </p:cNvSpPr>
                <p:nvPr/>
              </p:nvSpPr>
              <p:spPr bwMode="auto">
                <a:xfrm>
                  <a:off x="240" y="2712"/>
                  <a:ext cx="720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ja-JP" altLang="en-US" b="1" i="1">
                      <a:latin typeface="Arial" charset="0"/>
                    </a:rPr>
                    <a:t>＃５穴</a:t>
                  </a:r>
                </a:p>
              </p:txBody>
            </p:sp>
          </p:grpSp>
        </p:grpSp>
        <p:sp>
          <p:nvSpPr>
            <p:cNvPr id="519" name="Line 601"/>
            <p:cNvSpPr>
              <a:spLocks noChangeShapeType="1"/>
            </p:cNvSpPr>
            <p:nvPr/>
          </p:nvSpPr>
          <p:spPr bwMode="auto">
            <a:xfrm>
              <a:off x="960" y="1128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" name="Line 602"/>
            <p:cNvSpPr>
              <a:spLocks noChangeShapeType="1"/>
            </p:cNvSpPr>
            <p:nvPr/>
          </p:nvSpPr>
          <p:spPr bwMode="auto">
            <a:xfrm>
              <a:off x="960" y="1512"/>
              <a:ext cx="48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" name="Line 603"/>
            <p:cNvSpPr>
              <a:spLocks noChangeShapeType="1"/>
            </p:cNvSpPr>
            <p:nvPr/>
          </p:nvSpPr>
          <p:spPr bwMode="auto">
            <a:xfrm>
              <a:off x="960" y="1944"/>
              <a:ext cx="43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" name="Line 604"/>
            <p:cNvSpPr>
              <a:spLocks noChangeShapeType="1"/>
            </p:cNvSpPr>
            <p:nvPr/>
          </p:nvSpPr>
          <p:spPr bwMode="auto">
            <a:xfrm>
              <a:off x="960" y="2376"/>
              <a:ext cx="48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" name="Line 605"/>
            <p:cNvSpPr>
              <a:spLocks noChangeShapeType="1"/>
            </p:cNvSpPr>
            <p:nvPr/>
          </p:nvSpPr>
          <p:spPr bwMode="auto">
            <a:xfrm flipV="1">
              <a:off x="960" y="2712"/>
              <a:ext cx="43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" name="Line 606"/>
            <p:cNvSpPr>
              <a:spLocks noChangeShapeType="1"/>
            </p:cNvSpPr>
            <p:nvPr/>
          </p:nvSpPr>
          <p:spPr bwMode="auto">
            <a:xfrm flipH="1">
              <a:off x="4176" y="184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" name="Line 607"/>
            <p:cNvSpPr>
              <a:spLocks noChangeShapeType="1"/>
            </p:cNvSpPr>
            <p:nvPr/>
          </p:nvSpPr>
          <p:spPr bwMode="auto">
            <a:xfrm flipH="1" flipV="1">
              <a:off x="4176" y="2184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35" name="Oval 681"/>
          <p:cNvSpPr>
            <a:spLocks noChangeArrowheads="1"/>
          </p:cNvSpPr>
          <p:nvPr/>
        </p:nvSpPr>
        <p:spPr bwMode="auto">
          <a:xfrm>
            <a:off x="6858000" y="1143000"/>
            <a:ext cx="2133600" cy="12382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 b="1">
                <a:solidFill>
                  <a:srgbClr val="FE2508"/>
                </a:solidFill>
                <a:latin typeface="Arial" charset="0"/>
              </a:rPr>
              <a:t>＃６穴</a:t>
            </a:r>
          </a:p>
        </p:txBody>
      </p:sp>
      <p:sp>
        <p:nvSpPr>
          <p:cNvPr id="536" name="Line 698"/>
          <p:cNvSpPr>
            <a:spLocks noChangeShapeType="1"/>
          </p:cNvSpPr>
          <p:nvPr/>
        </p:nvSpPr>
        <p:spPr bwMode="auto">
          <a:xfrm rot="10800000" flipV="1">
            <a:off x="4876800" y="2590800"/>
            <a:ext cx="122872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7" name="Line 699"/>
          <p:cNvSpPr>
            <a:spLocks noChangeShapeType="1"/>
          </p:cNvSpPr>
          <p:nvPr/>
        </p:nvSpPr>
        <p:spPr bwMode="auto">
          <a:xfrm rot="10800000" flipV="1">
            <a:off x="6924675" y="5486400"/>
            <a:ext cx="122872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8" name="Oval 608"/>
          <p:cNvSpPr>
            <a:spLocks noChangeArrowheads="1"/>
          </p:cNvSpPr>
          <p:nvPr/>
        </p:nvSpPr>
        <p:spPr bwMode="auto">
          <a:xfrm>
            <a:off x="6429375" y="245268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539" name="Picture 1058" descr="handdo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1683">
            <a:off x="2601218" y="2058089"/>
            <a:ext cx="570363" cy="8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" name="テキスト ボックス 539"/>
          <p:cNvSpPr txBox="1"/>
          <p:nvPr/>
        </p:nvSpPr>
        <p:spPr>
          <a:xfrm>
            <a:off x="3297840" y="100472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[</a:t>
            </a:r>
            <a:r>
              <a:rPr kumimoji="1" lang="ja-JP" altLang="en-US" sz="2000" dirty="0"/>
              <a:t>正面図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  <p:sp>
        <p:nvSpPr>
          <p:cNvPr id="541" name="テキスト ボックス 540"/>
          <p:cNvSpPr txBox="1"/>
          <p:nvPr/>
        </p:nvSpPr>
        <p:spPr>
          <a:xfrm>
            <a:off x="1507059" y="102032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『</a:t>
            </a:r>
            <a:r>
              <a:rPr lang="ja-JP" altLang="en-US" sz="2000" dirty="0"/>
              <a:t>側面図</a:t>
            </a:r>
            <a:r>
              <a:rPr lang="en-US" altLang="ja-JP" sz="2000" dirty="0"/>
              <a:t>』</a:t>
            </a:r>
            <a:endParaRPr kumimoji="1" lang="ja-JP" altLang="en-US" sz="2000" dirty="0"/>
          </a:p>
        </p:txBody>
      </p:sp>
      <p:sp>
        <p:nvSpPr>
          <p:cNvPr id="542" name="テキスト ボックス 541"/>
          <p:cNvSpPr txBox="1"/>
          <p:nvPr/>
        </p:nvSpPr>
        <p:spPr>
          <a:xfrm>
            <a:off x="5534220" y="102489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『</a:t>
            </a:r>
            <a:r>
              <a:rPr lang="ja-JP" altLang="en-US" sz="2000" dirty="0"/>
              <a:t>側面図</a:t>
            </a:r>
            <a:r>
              <a:rPr lang="en-US" altLang="ja-JP" sz="2000" dirty="0"/>
              <a:t>』</a:t>
            </a:r>
            <a:endParaRPr kumimoji="1" lang="ja-JP" altLang="en-US" sz="2000" dirty="0"/>
          </a:p>
        </p:txBody>
      </p:sp>
      <p:sp>
        <p:nvSpPr>
          <p:cNvPr id="543" name="テキスト ボックス 542"/>
          <p:cNvSpPr txBox="1"/>
          <p:nvPr/>
        </p:nvSpPr>
        <p:spPr>
          <a:xfrm>
            <a:off x="3207227" y="453742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</a:t>
            </a:r>
            <a:r>
              <a:rPr lang="ja-JP" altLang="en-US" sz="2000" dirty="0"/>
              <a:t>イメージ図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803776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0434 0.2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animBg="1" autoUpdateAnimBg="0"/>
      <p:bldP spid="536" grpId="0" animBg="1"/>
      <p:bldP spid="537" grpId="0" animBg="1"/>
      <p:bldP spid="538" grpId="0" animBg="1"/>
    </p:bldLst>
  </p:timing>
</p:sld>
</file>

<file path=ppt/theme/theme1.xml><?xml version="1.0" encoding="utf-8"?>
<a:theme xmlns:a="http://schemas.openxmlformats.org/drawingml/2006/main" name="PACIFIC">
  <a:themeElements>
    <a:clrScheme name="PACIFIC 6">
      <a:dk1>
        <a:srgbClr val="000000"/>
      </a:dk1>
      <a:lt1>
        <a:srgbClr val="FFFFCC"/>
      </a:lt1>
      <a:dk2>
        <a:srgbClr val="333300"/>
      </a:dk2>
      <a:lt2>
        <a:srgbClr val="BAB870"/>
      </a:lt2>
      <a:accent1>
        <a:srgbClr val="7AA94F"/>
      </a:accent1>
      <a:accent2>
        <a:srgbClr val="FFFF99"/>
      </a:accent2>
      <a:accent3>
        <a:srgbClr val="FFFFE2"/>
      </a:accent3>
      <a:accent4>
        <a:srgbClr val="000000"/>
      </a:accent4>
      <a:accent5>
        <a:srgbClr val="BED1B2"/>
      </a:accent5>
      <a:accent6>
        <a:srgbClr val="E7E78A"/>
      </a:accent6>
      <a:hlink>
        <a:srgbClr val="4D4D4D"/>
      </a:hlink>
      <a:folHlink>
        <a:srgbClr val="887F00"/>
      </a:folHlink>
    </a:clrScheme>
    <a:fontScheme name="PACIFIC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PACIFIC 1">
        <a:dk1>
          <a:srgbClr val="006359"/>
        </a:dk1>
        <a:lt1>
          <a:srgbClr val="FFFFFF"/>
        </a:lt1>
        <a:dk2>
          <a:srgbClr val="00B7A5"/>
        </a:dk2>
        <a:lt2>
          <a:srgbClr val="F6F98B"/>
        </a:lt2>
        <a:accent1>
          <a:srgbClr val="E2A57C"/>
        </a:accent1>
        <a:accent2>
          <a:srgbClr val="7C89CC"/>
        </a:accent2>
        <a:accent3>
          <a:srgbClr val="AAD8CF"/>
        </a:accent3>
        <a:accent4>
          <a:srgbClr val="DADADA"/>
        </a:accent4>
        <a:accent5>
          <a:srgbClr val="EECFBF"/>
        </a:accent5>
        <a:accent6>
          <a:srgbClr val="707CB9"/>
        </a:accent6>
        <a:hlink>
          <a:srgbClr val="C65495"/>
        </a:hlink>
        <a:folHlink>
          <a:srgbClr val="78C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IFIC 2">
        <a:dk1>
          <a:srgbClr val="000000"/>
        </a:dk1>
        <a:lt1>
          <a:srgbClr val="FFFFFF"/>
        </a:lt1>
        <a:dk2>
          <a:srgbClr val="800000"/>
        </a:dk2>
        <a:lt2>
          <a:srgbClr val="F5E9D7"/>
        </a:lt2>
        <a:accent1>
          <a:srgbClr val="FF9966"/>
        </a:accent1>
        <a:accent2>
          <a:srgbClr val="FF3399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E72D8A"/>
        </a:accent6>
        <a:hlink>
          <a:srgbClr val="FF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3">
        <a:dk1>
          <a:srgbClr val="000000"/>
        </a:dk1>
        <a:lt1>
          <a:srgbClr val="EAEAEA"/>
        </a:lt1>
        <a:dk2>
          <a:srgbClr val="000000"/>
        </a:dk2>
        <a:lt2>
          <a:srgbClr val="F8F8F8"/>
        </a:lt2>
        <a:accent1>
          <a:srgbClr val="C0C0C0"/>
        </a:accent1>
        <a:accent2>
          <a:srgbClr val="808080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4">
        <a:dk1>
          <a:srgbClr val="642842"/>
        </a:dk1>
        <a:lt1>
          <a:srgbClr val="FFFFFF"/>
        </a:lt1>
        <a:dk2>
          <a:srgbClr val="AF4572"/>
        </a:dk2>
        <a:lt2>
          <a:srgbClr val="FCE79D"/>
        </a:lt2>
        <a:accent1>
          <a:srgbClr val="F49100"/>
        </a:accent1>
        <a:accent2>
          <a:srgbClr val="89AD65"/>
        </a:accent2>
        <a:accent3>
          <a:srgbClr val="D4B0BC"/>
        </a:accent3>
        <a:accent4>
          <a:srgbClr val="DADADA"/>
        </a:accent4>
        <a:accent5>
          <a:srgbClr val="F8C7AA"/>
        </a:accent5>
        <a:accent6>
          <a:srgbClr val="7C9C5B"/>
        </a:accent6>
        <a:hlink>
          <a:srgbClr val="CCECFF"/>
        </a:hlink>
        <a:folHlink>
          <a:srgbClr val="91A2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IFIC 5">
        <a:dk1>
          <a:srgbClr val="321900"/>
        </a:dk1>
        <a:lt1>
          <a:srgbClr val="E8AB82"/>
        </a:lt1>
        <a:dk2>
          <a:srgbClr val="FFEAD5"/>
        </a:dk2>
        <a:lt2>
          <a:srgbClr val="C18A65"/>
        </a:lt2>
        <a:accent1>
          <a:srgbClr val="E5CE79"/>
        </a:accent1>
        <a:accent2>
          <a:srgbClr val="B6BF5F"/>
        </a:accent2>
        <a:accent3>
          <a:srgbClr val="F2D2C1"/>
        </a:accent3>
        <a:accent4>
          <a:srgbClr val="291400"/>
        </a:accent4>
        <a:accent5>
          <a:srgbClr val="F0E3BE"/>
        </a:accent5>
        <a:accent6>
          <a:srgbClr val="A5AD55"/>
        </a:accent6>
        <a:hlink>
          <a:srgbClr val="F0E2E0"/>
        </a:hlink>
        <a:folHlink>
          <a:srgbClr val="A54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6">
        <a:dk1>
          <a:srgbClr val="000000"/>
        </a:dk1>
        <a:lt1>
          <a:srgbClr val="FFFFCC"/>
        </a:lt1>
        <a:dk2>
          <a:srgbClr val="333300"/>
        </a:dk2>
        <a:lt2>
          <a:srgbClr val="BAB870"/>
        </a:lt2>
        <a:accent1>
          <a:srgbClr val="7AA94F"/>
        </a:accent1>
        <a:accent2>
          <a:srgbClr val="FFFF99"/>
        </a:accent2>
        <a:accent3>
          <a:srgbClr val="FFFFE2"/>
        </a:accent3>
        <a:accent4>
          <a:srgbClr val="000000"/>
        </a:accent4>
        <a:accent5>
          <a:srgbClr val="BED1B2"/>
        </a:accent5>
        <a:accent6>
          <a:srgbClr val="E7E78A"/>
        </a:accent6>
        <a:hlink>
          <a:srgbClr val="4D4D4D"/>
        </a:hlink>
        <a:folHlink>
          <a:srgbClr val="887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7">
        <a:dk1>
          <a:srgbClr val="000000"/>
        </a:dk1>
        <a:lt1>
          <a:srgbClr val="9ACE76"/>
        </a:lt1>
        <a:dk2>
          <a:srgbClr val="006600"/>
        </a:dk2>
        <a:lt2>
          <a:srgbClr val="68A83C"/>
        </a:lt2>
        <a:accent1>
          <a:srgbClr val="E5B479"/>
        </a:accent1>
        <a:accent2>
          <a:srgbClr val="C2AC5C"/>
        </a:accent2>
        <a:accent3>
          <a:srgbClr val="CAE3BD"/>
        </a:accent3>
        <a:accent4>
          <a:srgbClr val="000000"/>
        </a:accent4>
        <a:accent5>
          <a:srgbClr val="F0D6BE"/>
        </a:accent5>
        <a:accent6>
          <a:srgbClr val="B09B53"/>
        </a:accent6>
        <a:hlink>
          <a:srgbClr val="A25A4E"/>
        </a:hlink>
        <a:folHlink>
          <a:srgbClr val="CD85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8">
        <a:dk1>
          <a:srgbClr val="2A547E"/>
        </a:dk1>
        <a:lt1>
          <a:srgbClr val="FFFFFF"/>
        </a:lt1>
        <a:dk2>
          <a:srgbClr val="4E89C4"/>
        </a:dk2>
        <a:lt2>
          <a:srgbClr val="CCECFF"/>
        </a:lt2>
        <a:accent1>
          <a:srgbClr val="31B5C3"/>
        </a:accent1>
        <a:accent2>
          <a:srgbClr val="89AD65"/>
        </a:accent2>
        <a:accent3>
          <a:srgbClr val="B2C4DE"/>
        </a:accent3>
        <a:accent4>
          <a:srgbClr val="DADADA"/>
        </a:accent4>
        <a:accent5>
          <a:srgbClr val="ADD7DE"/>
        </a:accent5>
        <a:accent6>
          <a:srgbClr val="7C9C5B"/>
        </a:accent6>
        <a:hlink>
          <a:srgbClr val="D1C79D"/>
        </a:hlink>
        <a:folHlink>
          <a:srgbClr val="C0D5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IFIC 9">
        <a:dk1>
          <a:srgbClr val="000000"/>
        </a:dk1>
        <a:lt1>
          <a:srgbClr val="CCECFF"/>
        </a:lt1>
        <a:dk2>
          <a:srgbClr val="0033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E2F4FF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0">
        <a:dk1>
          <a:srgbClr val="000000"/>
        </a:dk1>
        <a:lt1>
          <a:srgbClr val="DDDDDD"/>
        </a:lt1>
        <a:dk2>
          <a:srgbClr val="333300"/>
        </a:dk2>
        <a:lt2>
          <a:srgbClr val="BAB870"/>
        </a:lt2>
        <a:accent1>
          <a:srgbClr val="7AA94F"/>
        </a:accent1>
        <a:accent2>
          <a:srgbClr val="FFFF99"/>
        </a:accent2>
        <a:accent3>
          <a:srgbClr val="EBEBEB"/>
        </a:accent3>
        <a:accent4>
          <a:srgbClr val="000000"/>
        </a:accent4>
        <a:accent5>
          <a:srgbClr val="BED1B2"/>
        </a:accent5>
        <a:accent6>
          <a:srgbClr val="E7E78A"/>
        </a:accent6>
        <a:hlink>
          <a:srgbClr val="4D4D4D"/>
        </a:hlink>
        <a:folHlink>
          <a:srgbClr val="887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1">
        <a:dk1>
          <a:srgbClr val="000000"/>
        </a:dk1>
        <a:lt1>
          <a:srgbClr val="FFFFFF"/>
        </a:lt1>
        <a:dk2>
          <a:srgbClr val="333300"/>
        </a:dk2>
        <a:lt2>
          <a:srgbClr val="AAA852"/>
        </a:lt2>
        <a:accent1>
          <a:srgbClr val="7AA94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ED1B2"/>
        </a:accent5>
        <a:accent6>
          <a:srgbClr val="E78A00"/>
        </a:accent6>
        <a:hlink>
          <a:srgbClr val="4D4D4D"/>
        </a:hlink>
        <a:folHlink>
          <a:srgbClr val="FFEE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Designs\PACIFIC.POT</Template>
  <TotalTime>23198</TotalTime>
  <Words>3690</Words>
  <Application>Microsoft Office PowerPoint</Application>
  <PresentationFormat>画面に合わせる (4:3)</PresentationFormat>
  <Paragraphs>681</Paragraphs>
  <Slides>36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52" baseType="lpstr">
      <vt:lpstr>HGPｺﾞｼｯｸM</vt:lpstr>
      <vt:lpstr>HGP創英角ｺﾞｼｯｸUB</vt:lpstr>
      <vt:lpstr>HGP創英角ﾎﾟｯﾌﾟ体</vt:lpstr>
      <vt:lpstr>HGSｺﾞｼｯｸE</vt:lpstr>
      <vt:lpstr>HGS創英角ｺﾞｼｯｸUB</vt:lpstr>
      <vt:lpstr>HGS創英角ﾎﾟｯﾌﾟ体</vt:lpstr>
      <vt:lpstr>HG丸ｺﾞｼｯｸM-PRO</vt:lpstr>
      <vt:lpstr>HG正楷書体-PRO</vt:lpstr>
      <vt:lpstr>HG創英角ｺﾞｼｯｸUB</vt:lpstr>
      <vt:lpstr>HG創英角ﾎﾟｯﾌﾟ体</vt:lpstr>
      <vt:lpstr>Meiryo UI</vt:lpstr>
      <vt:lpstr>ＭＳ Ｐゴシック</vt:lpstr>
      <vt:lpstr>Arial</vt:lpstr>
      <vt:lpstr>Times New Roman</vt:lpstr>
      <vt:lpstr>Wingdings</vt:lpstr>
      <vt:lpstr>PACIFIC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上位方針を受けた工長業務計画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MMC京都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CV/H 稼働率向上への取組み</dc:title>
  <dc:creator>八木事業所 北井 共用</dc:creator>
  <cp:lastModifiedBy>浩三 難波</cp:lastModifiedBy>
  <cp:revision>359</cp:revision>
  <cp:lastPrinted>2020-02-03T04:24:19Z</cp:lastPrinted>
  <dcterms:created xsi:type="dcterms:W3CDTF">2005-04-02T23:12:04Z</dcterms:created>
  <dcterms:modified xsi:type="dcterms:W3CDTF">2025-03-05T02:17:15Z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00080080250000000000010250900207f7000400038000</vt:lpwstr>
  </property>
</Properties>
</file>