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24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6" r:id="rId2"/>
    <p:sldId id="297" r:id="rId3"/>
    <p:sldId id="308" r:id="rId4"/>
    <p:sldId id="309" r:id="rId5"/>
    <p:sldId id="310" r:id="rId6"/>
    <p:sldId id="256" r:id="rId7"/>
    <p:sldId id="257" r:id="rId8"/>
    <p:sldId id="258" r:id="rId9"/>
    <p:sldId id="259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2" r:id="rId21"/>
    <p:sldId id="273" r:id="rId22"/>
    <p:sldId id="276" r:id="rId23"/>
    <p:sldId id="277" r:id="rId24"/>
    <p:sldId id="295" r:id="rId25"/>
    <p:sldId id="302" r:id="rId26"/>
    <p:sldId id="303" r:id="rId27"/>
    <p:sldId id="304" r:id="rId28"/>
    <p:sldId id="312" r:id="rId29"/>
    <p:sldId id="313" r:id="rId30"/>
    <p:sldId id="314" r:id="rId31"/>
    <p:sldId id="305" r:id="rId32"/>
    <p:sldId id="306" r:id="rId33"/>
    <p:sldId id="307" r:id="rId34"/>
    <p:sldId id="298" r:id="rId35"/>
    <p:sldId id="315" r:id="rId36"/>
  </p:sldIdLst>
  <p:sldSz cx="9144000" cy="6858000" type="screen4x3"/>
  <p:notesSz cx="6794500" cy="9931400"/>
  <p:defaultTextStyle>
    <a:defPPr>
      <a:defRPr lang="ja-JP"/>
    </a:defPPr>
    <a:lvl1pPr algn="ctr" rtl="0" fontAlgn="base">
      <a:spcBef>
        <a:spcPct val="50000"/>
      </a:spcBef>
      <a:spcAft>
        <a:spcPct val="0"/>
      </a:spcAft>
      <a:defRPr kumimoji="1" sz="2800" kern="1200">
        <a:solidFill>
          <a:srgbClr val="006666"/>
        </a:solidFill>
        <a:latin typeface="Times New Roman" pitchFamily="18" charset="0"/>
        <a:ea typeface="HGP創英角ﾎﾟｯﾌﾟ体" pitchFamily="50" charset="-128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kumimoji="1" sz="2800" kern="1200">
        <a:solidFill>
          <a:srgbClr val="006666"/>
        </a:solidFill>
        <a:latin typeface="Times New Roman" pitchFamily="18" charset="0"/>
        <a:ea typeface="HGP創英角ﾎﾟｯﾌﾟ体" pitchFamily="50" charset="-128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kumimoji="1" sz="2800" kern="1200">
        <a:solidFill>
          <a:srgbClr val="006666"/>
        </a:solidFill>
        <a:latin typeface="Times New Roman" pitchFamily="18" charset="0"/>
        <a:ea typeface="HGP創英角ﾎﾟｯﾌﾟ体" pitchFamily="50" charset="-128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kumimoji="1" sz="2800" kern="1200">
        <a:solidFill>
          <a:srgbClr val="006666"/>
        </a:solidFill>
        <a:latin typeface="Times New Roman" pitchFamily="18" charset="0"/>
        <a:ea typeface="HGP創英角ﾎﾟｯﾌﾟ体" pitchFamily="50" charset="-128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kumimoji="1" sz="2800" kern="1200">
        <a:solidFill>
          <a:srgbClr val="006666"/>
        </a:solidFill>
        <a:latin typeface="Times New Roman" pitchFamily="18" charset="0"/>
        <a:ea typeface="HGP創英角ﾎﾟｯﾌﾟ体" pitchFamily="50" charset="-128"/>
        <a:cs typeface="+mn-cs"/>
      </a:defRPr>
    </a:lvl5pPr>
    <a:lvl6pPr marL="2286000" algn="l" defTabSz="914400" rtl="0" eaLnBrk="1" latinLnBrk="0" hangingPunct="1">
      <a:defRPr kumimoji="1" sz="2800" kern="1200">
        <a:solidFill>
          <a:srgbClr val="006666"/>
        </a:solidFill>
        <a:latin typeface="Times New Roman" pitchFamily="18" charset="0"/>
        <a:ea typeface="HGP創英角ﾎﾟｯﾌﾟ体" pitchFamily="50" charset="-128"/>
        <a:cs typeface="+mn-cs"/>
      </a:defRPr>
    </a:lvl6pPr>
    <a:lvl7pPr marL="2743200" algn="l" defTabSz="914400" rtl="0" eaLnBrk="1" latinLnBrk="0" hangingPunct="1">
      <a:defRPr kumimoji="1" sz="2800" kern="1200">
        <a:solidFill>
          <a:srgbClr val="006666"/>
        </a:solidFill>
        <a:latin typeface="Times New Roman" pitchFamily="18" charset="0"/>
        <a:ea typeface="HGP創英角ﾎﾟｯﾌﾟ体" pitchFamily="50" charset="-128"/>
        <a:cs typeface="+mn-cs"/>
      </a:defRPr>
    </a:lvl7pPr>
    <a:lvl8pPr marL="3200400" algn="l" defTabSz="914400" rtl="0" eaLnBrk="1" latinLnBrk="0" hangingPunct="1">
      <a:defRPr kumimoji="1" sz="2800" kern="1200">
        <a:solidFill>
          <a:srgbClr val="006666"/>
        </a:solidFill>
        <a:latin typeface="Times New Roman" pitchFamily="18" charset="0"/>
        <a:ea typeface="HGP創英角ﾎﾟｯﾌﾟ体" pitchFamily="50" charset="-128"/>
        <a:cs typeface="+mn-cs"/>
      </a:defRPr>
    </a:lvl8pPr>
    <a:lvl9pPr marL="3657600" algn="l" defTabSz="914400" rtl="0" eaLnBrk="1" latinLnBrk="0" hangingPunct="1">
      <a:defRPr kumimoji="1" sz="2800" kern="1200">
        <a:solidFill>
          <a:srgbClr val="006666"/>
        </a:solidFill>
        <a:latin typeface="Times New Roman" pitchFamily="18" charset="0"/>
        <a:ea typeface="HGP創英角ﾎﾟｯﾌﾟ体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CC0000"/>
    <a:srgbClr val="002142"/>
    <a:srgbClr val="DDFFFF"/>
    <a:srgbClr val="F3FFFF"/>
    <a:srgbClr val="660033"/>
    <a:srgbClr val="33330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47" autoAdjust="0"/>
    <p:restoredTop sz="88389" autoAdjust="0"/>
  </p:normalViewPr>
  <p:slideViewPr>
    <p:cSldViewPr>
      <p:cViewPr>
        <p:scale>
          <a:sx n="71" d="100"/>
          <a:sy n="71" d="100"/>
        </p:scale>
        <p:origin x="-1386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ustomXml" Target="../customXml/item3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B84D7-095E-4444-8C12-AC458BDA271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53968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F4269-D25B-49CF-841E-27ED0EACBD3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524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1B453-6150-4A68-B8A2-C65000E14EF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85890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BAC6-72FF-46D9-ADF2-6A77F239C96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8731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E75D92-CD7F-447A-A0C5-C11EF4FD210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2129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71826-1013-4620-A423-92981ADA92E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4613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10A96A-E81A-483B-AE08-042EB485907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7584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F9F79A-6ABB-49BD-B8DB-FE76E42DB83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30412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6D2BD-5C23-47E1-9C11-74470AE7F16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62064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3A14C-0CA9-496F-8CDE-5CB20F53CB2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858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8AFEC-EAD7-479B-AA4E-D7215F8ECF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0621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solidFill>
                  <a:schemeClr val="tx1"/>
                </a:solidFill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solidFill>
                  <a:schemeClr val="tx1"/>
                </a:solidFill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1"/>
                </a:solidFill>
                <a:ea typeface="+mn-ea"/>
              </a:defRPr>
            </a:lvl1pPr>
          </a:lstStyle>
          <a:p>
            <a:fld id="{C39DA3E9-D6C5-45D5-BEE7-45119FDC619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7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wmf"/><Relationship Id="rId4" Type="http://schemas.openxmlformats.org/officeDocument/2006/relationships/image" Target="../media/image19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3.wmf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11" Type="http://schemas.openxmlformats.org/officeDocument/2006/relationships/image" Target="../media/image16.wmf"/><Relationship Id="rId5" Type="http://schemas.openxmlformats.org/officeDocument/2006/relationships/image" Target="../media/image1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1763713" y="2349500"/>
            <a:ext cx="5440362" cy="1368425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0"/>
              </a:spcBef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>
              <a:spcBef>
                <a:spcPct val="0"/>
              </a:spcBef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>
              <a:spcBef>
                <a:spcPct val="0"/>
              </a:spcBef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>
              <a:spcBef>
                <a:spcPct val="0"/>
              </a:spcBef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>
              <a:spcBef>
                <a:spcPct val="0"/>
              </a:spcBef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fontAlgn="t">
              <a:lnSpc>
                <a:spcPct val="120000"/>
              </a:lnSpc>
            </a:pPr>
            <a:r>
              <a:rPr lang="ja-JP" altLang="en-US" sz="7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「層別」</a:t>
            </a:r>
            <a:endParaRPr lang="ja-JP" altLang="en-US" sz="480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2044700" y="4987925"/>
            <a:ext cx="51768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b="1">
                <a:solidFill>
                  <a:schemeClr val="tx1"/>
                </a:solidFill>
                <a:ea typeface="ＭＳ Ｐゴシック" pitchFamily="50" charset="-128"/>
              </a:rPr>
              <a:t>ＱＣサークル東海支部静岡地区　</a:t>
            </a:r>
            <a:endParaRPr lang="ja-JP" altLang="en-US"/>
          </a:p>
        </p:txBody>
      </p:sp>
      <p:grpSp>
        <p:nvGrpSpPr>
          <p:cNvPr id="67589" name="Group 5"/>
          <p:cNvGrpSpPr>
            <a:grpSpLocks/>
          </p:cNvGrpSpPr>
          <p:nvPr/>
        </p:nvGrpSpPr>
        <p:grpSpPr bwMode="auto">
          <a:xfrm>
            <a:off x="6253163" y="531813"/>
            <a:ext cx="2443162" cy="473075"/>
            <a:chOff x="3803" y="199"/>
            <a:chExt cx="1539" cy="298"/>
          </a:xfrm>
        </p:grpSpPr>
        <p:sp>
          <p:nvSpPr>
            <p:cNvPr id="67590" name="AutoShape 6"/>
            <p:cNvSpPr>
              <a:spLocks noChangeArrowheads="1"/>
            </p:cNvSpPr>
            <p:nvPr/>
          </p:nvSpPr>
          <p:spPr bwMode="auto">
            <a:xfrm>
              <a:off x="3803" y="199"/>
              <a:ext cx="1539" cy="298"/>
            </a:xfrm>
            <a:prstGeom prst="hexagon">
              <a:avLst>
                <a:gd name="adj" fmla="val 129111"/>
                <a:gd name="vf" fmla="val 115470"/>
              </a:avLst>
            </a:prstGeom>
            <a:solidFill>
              <a:schemeClr val="accent1"/>
            </a:solidFill>
            <a:ln w="57150" cmpd="thinThick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591" name="Text Box 7"/>
            <p:cNvSpPr txBox="1">
              <a:spLocks noChangeArrowheads="1"/>
            </p:cNvSpPr>
            <p:nvPr/>
          </p:nvSpPr>
          <p:spPr bwMode="auto">
            <a:xfrm>
              <a:off x="3973" y="232"/>
              <a:ext cx="109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600" b="1">
                  <a:solidFill>
                    <a:schemeClr val="tx1"/>
                  </a:solidFill>
                  <a:ea typeface="ＭＳ Ｐゴシック" pitchFamily="50" charset="-128"/>
                </a:rPr>
                <a:t>　標準版　　　　</a:t>
              </a:r>
              <a:endParaRPr lang="ja-JP" altLang="en-US"/>
            </a:p>
          </p:txBody>
        </p:sp>
      </p:grpSp>
      <p:pic>
        <p:nvPicPr>
          <p:cNvPr id="6759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477838"/>
            <a:ext cx="110966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40" name="Group 48"/>
          <p:cNvGrpSpPr>
            <a:grpSpLocks/>
          </p:cNvGrpSpPr>
          <p:nvPr/>
        </p:nvGrpSpPr>
        <p:grpSpPr bwMode="auto">
          <a:xfrm>
            <a:off x="533400" y="609600"/>
            <a:ext cx="8077200" cy="5638800"/>
            <a:chOff x="336" y="384"/>
            <a:chExt cx="5088" cy="3552"/>
          </a:xfrm>
        </p:grpSpPr>
        <p:grpSp>
          <p:nvGrpSpPr>
            <p:cNvPr id="8194" name="Group 2"/>
            <p:cNvGrpSpPr>
              <a:grpSpLocks/>
            </p:cNvGrpSpPr>
            <p:nvPr/>
          </p:nvGrpSpPr>
          <p:grpSpPr bwMode="auto">
            <a:xfrm>
              <a:off x="3936" y="2928"/>
              <a:ext cx="1440" cy="1008"/>
              <a:chOff x="3936" y="2928"/>
              <a:chExt cx="1440" cy="1008"/>
            </a:xfrm>
          </p:grpSpPr>
          <p:sp>
            <p:nvSpPr>
              <p:cNvPr id="8195" name="AutoShape 3"/>
              <p:cNvSpPr>
                <a:spLocks noChangeArrowheads="1"/>
              </p:cNvSpPr>
              <p:nvPr/>
            </p:nvSpPr>
            <p:spPr bwMode="auto">
              <a:xfrm>
                <a:off x="4416" y="3600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8196" name="AutoShape 4"/>
              <p:cNvSpPr>
                <a:spLocks noChangeArrowheads="1"/>
              </p:cNvSpPr>
              <p:nvPr/>
            </p:nvSpPr>
            <p:spPr bwMode="auto">
              <a:xfrm>
                <a:off x="3936" y="3360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8197" name="AutoShape 5"/>
              <p:cNvSpPr>
                <a:spLocks noChangeArrowheads="1"/>
              </p:cNvSpPr>
              <p:nvPr/>
            </p:nvSpPr>
            <p:spPr bwMode="auto">
              <a:xfrm>
                <a:off x="4848" y="3120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8198" name="AutoShape 6"/>
              <p:cNvSpPr>
                <a:spLocks noChangeArrowheads="1"/>
              </p:cNvSpPr>
              <p:nvPr/>
            </p:nvSpPr>
            <p:spPr bwMode="auto">
              <a:xfrm>
                <a:off x="4128" y="292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199" name="Group 7"/>
            <p:cNvGrpSpPr>
              <a:grpSpLocks/>
            </p:cNvGrpSpPr>
            <p:nvPr/>
          </p:nvGrpSpPr>
          <p:grpSpPr bwMode="auto">
            <a:xfrm>
              <a:off x="3888" y="384"/>
              <a:ext cx="1536" cy="1440"/>
              <a:chOff x="3888" y="384"/>
              <a:chExt cx="1536" cy="1440"/>
            </a:xfrm>
          </p:grpSpPr>
          <p:sp>
            <p:nvSpPr>
              <p:cNvPr id="8200" name="Oval 8"/>
              <p:cNvSpPr>
                <a:spLocks noChangeArrowheads="1"/>
              </p:cNvSpPr>
              <p:nvPr/>
            </p:nvSpPr>
            <p:spPr bwMode="auto">
              <a:xfrm>
                <a:off x="3888" y="912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01" name="Oval 9"/>
              <p:cNvSpPr>
                <a:spLocks noChangeArrowheads="1"/>
              </p:cNvSpPr>
              <p:nvPr/>
            </p:nvSpPr>
            <p:spPr bwMode="auto">
              <a:xfrm>
                <a:off x="3984" y="432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02" name="Oval 10"/>
              <p:cNvSpPr>
                <a:spLocks noChangeArrowheads="1"/>
              </p:cNvSpPr>
              <p:nvPr/>
            </p:nvSpPr>
            <p:spPr bwMode="auto">
              <a:xfrm>
                <a:off x="4320" y="124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03" name="Oval 11"/>
              <p:cNvSpPr>
                <a:spLocks noChangeArrowheads="1"/>
              </p:cNvSpPr>
              <p:nvPr/>
            </p:nvSpPr>
            <p:spPr bwMode="auto">
              <a:xfrm>
                <a:off x="4944" y="1392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04" name="Oval 12"/>
              <p:cNvSpPr>
                <a:spLocks noChangeArrowheads="1"/>
              </p:cNvSpPr>
              <p:nvPr/>
            </p:nvSpPr>
            <p:spPr bwMode="auto">
              <a:xfrm>
                <a:off x="4608" y="38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05" name="Oval 13"/>
              <p:cNvSpPr>
                <a:spLocks noChangeArrowheads="1"/>
              </p:cNvSpPr>
              <p:nvPr/>
            </p:nvSpPr>
            <p:spPr bwMode="auto">
              <a:xfrm>
                <a:off x="5040" y="76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206" name="Group 14"/>
            <p:cNvGrpSpPr>
              <a:grpSpLocks/>
            </p:cNvGrpSpPr>
            <p:nvPr/>
          </p:nvGrpSpPr>
          <p:grpSpPr bwMode="auto">
            <a:xfrm>
              <a:off x="336" y="768"/>
              <a:ext cx="2592" cy="2880"/>
              <a:chOff x="144" y="144"/>
              <a:chExt cx="2592" cy="2880"/>
            </a:xfrm>
          </p:grpSpPr>
          <p:sp>
            <p:nvSpPr>
              <p:cNvPr id="8207" name="Rectangle 15"/>
              <p:cNvSpPr>
                <a:spLocks noChangeArrowheads="1"/>
              </p:cNvSpPr>
              <p:nvPr/>
            </p:nvSpPr>
            <p:spPr bwMode="auto">
              <a:xfrm>
                <a:off x="1008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08" name="Rectangle 16"/>
              <p:cNvSpPr>
                <a:spLocks noChangeArrowheads="1"/>
              </p:cNvSpPr>
              <p:nvPr/>
            </p:nvSpPr>
            <p:spPr bwMode="auto">
              <a:xfrm>
                <a:off x="2400" y="7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09" name="Rectangle 17"/>
              <p:cNvSpPr>
                <a:spLocks noChangeArrowheads="1"/>
              </p:cNvSpPr>
              <p:nvPr/>
            </p:nvSpPr>
            <p:spPr bwMode="auto">
              <a:xfrm>
                <a:off x="1920" y="20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10" name="Rectangle 18"/>
              <p:cNvSpPr>
                <a:spLocks noChangeArrowheads="1"/>
              </p:cNvSpPr>
              <p:nvPr/>
            </p:nvSpPr>
            <p:spPr bwMode="auto">
              <a:xfrm>
                <a:off x="1872" y="105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11" name="Rectangle 19"/>
              <p:cNvSpPr>
                <a:spLocks noChangeArrowheads="1"/>
              </p:cNvSpPr>
              <p:nvPr/>
            </p:nvSpPr>
            <p:spPr bwMode="auto">
              <a:xfrm>
                <a:off x="624" y="7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12" name="Rectangle 20"/>
              <p:cNvSpPr>
                <a:spLocks noChangeArrowheads="1"/>
              </p:cNvSpPr>
              <p:nvPr/>
            </p:nvSpPr>
            <p:spPr bwMode="auto">
              <a:xfrm>
                <a:off x="192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13" name="Rectangle 21"/>
              <p:cNvSpPr>
                <a:spLocks noChangeArrowheads="1"/>
              </p:cNvSpPr>
              <p:nvPr/>
            </p:nvSpPr>
            <p:spPr bwMode="auto">
              <a:xfrm>
                <a:off x="240" y="24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14" name="Rectangle 22"/>
              <p:cNvSpPr>
                <a:spLocks noChangeArrowheads="1"/>
              </p:cNvSpPr>
              <p:nvPr/>
            </p:nvSpPr>
            <p:spPr bwMode="auto">
              <a:xfrm>
                <a:off x="1440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15" name="Rectangle 23"/>
              <p:cNvSpPr>
                <a:spLocks noChangeArrowheads="1"/>
              </p:cNvSpPr>
              <p:nvPr/>
            </p:nvSpPr>
            <p:spPr bwMode="auto">
              <a:xfrm>
                <a:off x="576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16" name="Rectangle 24"/>
              <p:cNvSpPr>
                <a:spLocks noChangeArrowheads="1"/>
              </p:cNvSpPr>
              <p:nvPr/>
            </p:nvSpPr>
            <p:spPr bwMode="auto">
              <a:xfrm>
                <a:off x="1488" y="187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17" name="Rectangle 25"/>
              <p:cNvSpPr>
                <a:spLocks noChangeArrowheads="1"/>
              </p:cNvSpPr>
              <p:nvPr/>
            </p:nvSpPr>
            <p:spPr bwMode="auto">
              <a:xfrm>
                <a:off x="1056" y="182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18" name="Rectangle 26"/>
              <p:cNvSpPr>
                <a:spLocks noChangeArrowheads="1"/>
              </p:cNvSpPr>
              <p:nvPr/>
            </p:nvSpPr>
            <p:spPr bwMode="auto">
              <a:xfrm>
                <a:off x="2016" y="148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19" name="Rectangle 27"/>
              <p:cNvSpPr>
                <a:spLocks noChangeArrowheads="1"/>
              </p:cNvSpPr>
              <p:nvPr/>
            </p:nvSpPr>
            <p:spPr bwMode="auto">
              <a:xfrm>
                <a:off x="1536" y="240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20" name="Rectangle 28"/>
              <p:cNvSpPr>
                <a:spLocks noChangeArrowheads="1"/>
              </p:cNvSpPr>
              <p:nvPr/>
            </p:nvSpPr>
            <p:spPr bwMode="auto">
              <a:xfrm>
                <a:off x="1488" y="7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21" name="Rectangle 29"/>
              <p:cNvSpPr>
                <a:spLocks noChangeArrowheads="1"/>
              </p:cNvSpPr>
              <p:nvPr/>
            </p:nvSpPr>
            <p:spPr bwMode="auto">
              <a:xfrm>
                <a:off x="192" y="7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22" name="Rectangle 30"/>
              <p:cNvSpPr>
                <a:spLocks noChangeArrowheads="1"/>
              </p:cNvSpPr>
              <p:nvPr/>
            </p:nvSpPr>
            <p:spPr bwMode="auto">
              <a:xfrm>
                <a:off x="864" y="24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23" name="Rectangle 31"/>
              <p:cNvSpPr>
                <a:spLocks noChangeArrowheads="1"/>
              </p:cNvSpPr>
              <p:nvPr/>
            </p:nvSpPr>
            <p:spPr bwMode="auto">
              <a:xfrm>
                <a:off x="1920" y="19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24" name="Rectangle 32"/>
              <p:cNvSpPr>
                <a:spLocks noChangeArrowheads="1"/>
              </p:cNvSpPr>
              <p:nvPr/>
            </p:nvSpPr>
            <p:spPr bwMode="auto">
              <a:xfrm>
                <a:off x="2400" y="120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25" name="Rectangle 33"/>
              <p:cNvSpPr>
                <a:spLocks noChangeArrowheads="1"/>
              </p:cNvSpPr>
              <p:nvPr/>
            </p:nvSpPr>
            <p:spPr bwMode="auto">
              <a:xfrm>
                <a:off x="1920" y="720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26" name="Rectangle 34"/>
              <p:cNvSpPr>
                <a:spLocks noChangeArrowheads="1"/>
              </p:cNvSpPr>
              <p:nvPr/>
            </p:nvSpPr>
            <p:spPr bwMode="auto">
              <a:xfrm>
                <a:off x="1104" y="86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27" name="Rectangle 35"/>
              <p:cNvSpPr>
                <a:spLocks noChangeArrowheads="1"/>
              </p:cNvSpPr>
              <p:nvPr/>
            </p:nvSpPr>
            <p:spPr bwMode="auto">
              <a:xfrm>
                <a:off x="1488" y="2400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28" name="Rectangle 36"/>
              <p:cNvSpPr>
                <a:spLocks noChangeArrowheads="1"/>
              </p:cNvSpPr>
              <p:nvPr/>
            </p:nvSpPr>
            <p:spPr bwMode="auto">
              <a:xfrm>
                <a:off x="192" y="1776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29" name="Rectangle 37"/>
              <p:cNvSpPr>
                <a:spLocks noChangeArrowheads="1"/>
              </p:cNvSpPr>
              <p:nvPr/>
            </p:nvSpPr>
            <p:spPr bwMode="auto">
              <a:xfrm>
                <a:off x="2496" y="240"/>
                <a:ext cx="192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30" name="Rectangle 38"/>
              <p:cNvSpPr>
                <a:spLocks noChangeArrowheads="1"/>
              </p:cNvSpPr>
              <p:nvPr/>
            </p:nvSpPr>
            <p:spPr bwMode="auto">
              <a:xfrm>
                <a:off x="768" y="182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31" name="Rectangle 39"/>
              <p:cNvSpPr>
                <a:spLocks noChangeArrowheads="1"/>
              </p:cNvSpPr>
              <p:nvPr/>
            </p:nvSpPr>
            <p:spPr bwMode="auto">
              <a:xfrm>
                <a:off x="1824" y="25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32" name="Rectangle 40"/>
              <p:cNvSpPr>
                <a:spLocks noChangeArrowheads="1"/>
              </p:cNvSpPr>
              <p:nvPr/>
            </p:nvSpPr>
            <p:spPr bwMode="auto">
              <a:xfrm>
                <a:off x="144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33" name="Rectangle 41"/>
              <p:cNvSpPr>
                <a:spLocks noChangeArrowheads="1"/>
              </p:cNvSpPr>
              <p:nvPr/>
            </p:nvSpPr>
            <p:spPr bwMode="auto">
              <a:xfrm>
                <a:off x="912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8236" name="Oval 44"/>
          <p:cNvSpPr>
            <a:spLocks noChangeArrowheads="1"/>
          </p:cNvSpPr>
          <p:nvPr/>
        </p:nvSpPr>
        <p:spPr bwMode="auto">
          <a:xfrm>
            <a:off x="1066800" y="1901825"/>
            <a:ext cx="2454275" cy="2513013"/>
          </a:xfrm>
          <a:prstGeom prst="ellipse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altLang="ja-JP"/>
          </a:p>
          <a:p>
            <a:r>
              <a:rPr lang="ja-JP" altLang="en-US"/>
              <a:t>２７個</a:t>
            </a:r>
          </a:p>
          <a:p>
            <a:endParaRPr lang="en-US" altLang="ja-JP"/>
          </a:p>
        </p:txBody>
      </p:sp>
      <p:sp>
        <p:nvSpPr>
          <p:cNvPr id="8237" name="Oval 45"/>
          <p:cNvSpPr>
            <a:spLocks noChangeArrowheads="1"/>
          </p:cNvSpPr>
          <p:nvPr/>
        </p:nvSpPr>
        <p:spPr bwMode="auto">
          <a:xfrm>
            <a:off x="6553200" y="841375"/>
            <a:ext cx="1612900" cy="1604963"/>
          </a:xfrm>
          <a:prstGeom prst="ellipse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/>
              <a:t>６個</a:t>
            </a:r>
          </a:p>
          <a:p>
            <a:endParaRPr lang="en-US" altLang="ja-JP"/>
          </a:p>
        </p:txBody>
      </p:sp>
      <p:sp>
        <p:nvSpPr>
          <p:cNvPr id="8238" name="Oval 46"/>
          <p:cNvSpPr>
            <a:spLocks noChangeArrowheads="1"/>
          </p:cNvSpPr>
          <p:nvPr/>
        </p:nvSpPr>
        <p:spPr bwMode="auto">
          <a:xfrm>
            <a:off x="6629400" y="4800600"/>
            <a:ext cx="1612900" cy="1604963"/>
          </a:xfrm>
          <a:prstGeom prst="ellipse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/>
              <a:t>４個</a:t>
            </a:r>
          </a:p>
          <a:p>
            <a:endParaRPr lang="en-US" altLang="ja-JP"/>
          </a:p>
        </p:txBody>
      </p:sp>
      <p:sp>
        <p:nvSpPr>
          <p:cNvPr id="8239" name="Text Box 47"/>
          <p:cNvSpPr txBox="1">
            <a:spLocks noChangeArrowheads="1"/>
          </p:cNvSpPr>
          <p:nvPr/>
        </p:nvSpPr>
        <p:spPr bwMode="auto">
          <a:xfrm>
            <a:off x="611188" y="6156325"/>
            <a:ext cx="7561262" cy="711200"/>
          </a:xfrm>
          <a:prstGeom prst="rect">
            <a:avLst/>
          </a:prstGeom>
          <a:solidFill>
            <a:srgbClr val="FFFF9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4000">
                <a:solidFill>
                  <a:schemeClr val="accent2"/>
                </a:solidFill>
              </a:rPr>
              <a:t>黒色</a:t>
            </a:r>
            <a:r>
              <a:rPr lang="ja-JP" altLang="en-US" sz="4000">
                <a:solidFill>
                  <a:srgbClr val="336600"/>
                </a:solidFill>
              </a:rPr>
              <a:t>の</a:t>
            </a:r>
            <a:r>
              <a:rPr lang="ja-JP" altLang="en-US" sz="4000">
                <a:solidFill>
                  <a:schemeClr val="accent2"/>
                </a:solidFill>
              </a:rPr>
              <a:t>四角が多い</a:t>
            </a:r>
            <a:r>
              <a:rPr lang="ja-JP" altLang="en-US" sz="4000"/>
              <a:t>ことがわかった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36" grpId="0" animBg="1" autoUpdateAnimBg="0"/>
      <p:bldP spid="8237" grpId="0" animBg="1" autoUpdateAnimBg="0"/>
      <p:bldP spid="8238" grpId="0" animBg="1" autoUpdateAnimBg="0"/>
      <p:bldP spid="8239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66" name="Group 50"/>
          <p:cNvGrpSpPr>
            <a:grpSpLocks/>
          </p:cNvGrpSpPr>
          <p:nvPr/>
        </p:nvGrpSpPr>
        <p:grpSpPr bwMode="auto">
          <a:xfrm>
            <a:off x="381000" y="1447800"/>
            <a:ext cx="6858000" cy="4191000"/>
            <a:chOff x="240" y="912"/>
            <a:chExt cx="4320" cy="2640"/>
          </a:xfrm>
        </p:grpSpPr>
        <p:grpSp>
          <p:nvGrpSpPr>
            <p:cNvPr id="9259" name="Group 43"/>
            <p:cNvGrpSpPr>
              <a:grpSpLocks/>
            </p:cNvGrpSpPr>
            <p:nvPr/>
          </p:nvGrpSpPr>
          <p:grpSpPr bwMode="auto">
            <a:xfrm>
              <a:off x="240" y="2064"/>
              <a:ext cx="4320" cy="864"/>
              <a:chOff x="192" y="1248"/>
              <a:chExt cx="4320" cy="864"/>
            </a:xfrm>
          </p:grpSpPr>
          <p:sp>
            <p:nvSpPr>
              <p:cNvPr id="9231" name="Rectangle 15"/>
              <p:cNvSpPr>
                <a:spLocks noChangeArrowheads="1"/>
              </p:cNvSpPr>
              <p:nvPr/>
            </p:nvSpPr>
            <p:spPr bwMode="auto">
              <a:xfrm>
                <a:off x="1008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32" name="Rectangle 16"/>
              <p:cNvSpPr>
                <a:spLocks noChangeArrowheads="1"/>
              </p:cNvSpPr>
              <p:nvPr/>
            </p:nvSpPr>
            <p:spPr bwMode="auto">
              <a:xfrm>
                <a:off x="3744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33" name="Rectangle 17"/>
              <p:cNvSpPr>
                <a:spLocks noChangeArrowheads="1"/>
              </p:cNvSpPr>
              <p:nvPr/>
            </p:nvSpPr>
            <p:spPr bwMode="auto">
              <a:xfrm>
                <a:off x="576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34" name="Rectangle 18"/>
              <p:cNvSpPr>
                <a:spLocks noChangeArrowheads="1"/>
              </p:cNvSpPr>
              <p:nvPr/>
            </p:nvSpPr>
            <p:spPr bwMode="auto">
              <a:xfrm>
                <a:off x="1920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35" name="Rectangle 19"/>
              <p:cNvSpPr>
                <a:spLocks noChangeArrowheads="1"/>
              </p:cNvSpPr>
              <p:nvPr/>
            </p:nvSpPr>
            <p:spPr bwMode="auto">
              <a:xfrm>
                <a:off x="1008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36" name="Rectangle 20"/>
              <p:cNvSpPr>
                <a:spLocks noChangeArrowheads="1"/>
              </p:cNvSpPr>
              <p:nvPr/>
            </p:nvSpPr>
            <p:spPr bwMode="auto">
              <a:xfrm>
                <a:off x="192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37" name="Rectangle 21"/>
              <p:cNvSpPr>
                <a:spLocks noChangeArrowheads="1"/>
              </p:cNvSpPr>
              <p:nvPr/>
            </p:nvSpPr>
            <p:spPr bwMode="auto">
              <a:xfrm>
                <a:off x="2832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38" name="Rectangle 22"/>
              <p:cNvSpPr>
                <a:spLocks noChangeArrowheads="1"/>
              </p:cNvSpPr>
              <p:nvPr/>
            </p:nvSpPr>
            <p:spPr bwMode="auto">
              <a:xfrm>
                <a:off x="1440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39" name="Rectangle 23"/>
              <p:cNvSpPr>
                <a:spLocks noChangeArrowheads="1"/>
              </p:cNvSpPr>
              <p:nvPr/>
            </p:nvSpPr>
            <p:spPr bwMode="auto">
              <a:xfrm>
                <a:off x="576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0" name="Rectangle 24"/>
              <p:cNvSpPr>
                <a:spLocks noChangeArrowheads="1"/>
              </p:cNvSpPr>
              <p:nvPr/>
            </p:nvSpPr>
            <p:spPr bwMode="auto">
              <a:xfrm>
                <a:off x="192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1" name="Rectangle 25"/>
              <p:cNvSpPr>
                <a:spLocks noChangeArrowheads="1"/>
              </p:cNvSpPr>
              <p:nvPr/>
            </p:nvSpPr>
            <p:spPr bwMode="auto">
              <a:xfrm>
                <a:off x="4176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2" name="Rectangle 26"/>
              <p:cNvSpPr>
                <a:spLocks noChangeArrowheads="1"/>
              </p:cNvSpPr>
              <p:nvPr/>
            </p:nvSpPr>
            <p:spPr bwMode="auto">
              <a:xfrm>
                <a:off x="2832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4" name="Rectangle 28"/>
              <p:cNvSpPr>
                <a:spLocks noChangeArrowheads="1"/>
              </p:cNvSpPr>
              <p:nvPr/>
            </p:nvSpPr>
            <p:spPr bwMode="auto">
              <a:xfrm>
                <a:off x="2400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5" name="Rectangle 29"/>
              <p:cNvSpPr>
                <a:spLocks noChangeArrowheads="1"/>
              </p:cNvSpPr>
              <p:nvPr/>
            </p:nvSpPr>
            <p:spPr bwMode="auto">
              <a:xfrm>
                <a:off x="1488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6" name="Rectangle 30"/>
              <p:cNvSpPr>
                <a:spLocks noChangeArrowheads="1"/>
              </p:cNvSpPr>
              <p:nvPr/>
            </p:nvSpPr>
            <p:spPr bwMode="auto">
              <a:xfrm>
                <a:off x="2400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7" name="Rectangle 31"/>
              <p:cNvSpPr>
                <a:spLocks noChangeArrowheads="1"/>
              </p:cNvSpPr>
              <p:nvPr/>
            </p:nvSpPr>
            <p:spPr bwMode="auto">
              <a:xfrm>
                <a:off x="1920" y="1728"/>
                <a:ext cx="384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8" name="Rectangle 32"/>
              <p:cNvSpPr>
                <a:spLocks noChangeArrowheads="1"/>
              </p:cNvSpPr>
              <p:nvPr/>
            </p:nvSpPr>
            <p:spPr bwMode="auto">
              <a:xfrm>
                <a:off x="3264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60" name="Group 44"/>
            <p:cNvGrpSpPr>
              <a:grpSpLocks/>
            </p:cNvGrpSpPr>
            <p:nvPr/>
          </p:nvGrpSpPr>
          <p:grpSpPr bwMode="auto">
            <a:xfrm>
              <a:off x="336" y="3312"/>
              <a:ext cx="2112" cy="240"/>
              <a:chOff x="240" y="2784"/>
              <a:chExt cx="2112" cy="240"/>
            </a:xfrm>
          </p:grpSpPr>
          <p:sp>
            <p:nvSpPr>
              <p:cNvPr id="9243" name="Rectangle 27"/>
              <p:cNvSpPr>
                <a:spLocks noChangeArrowheads="1"/>
              </p:cNvSpPr>
              <p:nvPr/>
            </p:nvSpPr>
            <p:spPr bwMode="auto">
              <a:xfrm>
                <a:off x="1056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9" name="Rectangle 33"/>
              <p:cNvSpPr>
                <a:spLocks noChangeArrowheads="1"/>
              </p:cNvSpPr>
              <p:nvPr/>
            </p:nvSpPr>
            <p:spPr bwMode="auto">
              <a:xfrm>
                <a:off x="2112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50" name="Rectangle 34"/>
              <p:cNvSpPr>
                <a:spLocks noChangeArrowheads="1"/>
              </p:cNvSpPr>
              <p:nvPr/>
            </p:nvSpPr>
            <p:spPr bwMode="auto">
              <a:xfrm>
                <a:off x="240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51" name="Rectangle 35"/>
              <p:cNvSpPr>
                <a:spLocks noChangeArrowheads="1"/>
              </p:cNvSpPr>
              <p:nvPr/>
            </p:nvSpPr>
            <p:spPr bwMode="auto">
              <a:xfrm>
                <a:off x="672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53" name="Rectangle 37"/>
              <p:cNvSpPr>
                <a:spLocks noChangeArrowheads="1"/>
              </p:cNvSpPr>
              <p:nvPr/>
            </p:nvSpPr>
            <p:spPr bwMode="auto">
              <a:xfrm>
                <a:off x="1440" y="2784"/>
                <a:ext cx="192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54" name="Rectangle 38"/>
              <p:cNvSpPr>
                <a:spLocks noChangeArrowheads="1"/>
              </p:cNvSpPr>
              <p:nvPr/>
            </p:nvSpPr>
            <p:spPr bwMode="auto">
              <a:xfrm>
                <a:off x="1728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58" name="Group 42"/>
            <p:cNvGrpSpPr>
              <a:grpSpLocks/>
            </p:cNvGrpSpPr>
            <p:nvPr/>
          </p:nvGrpSpPr>
          <p:grpSpPr bwMode="auto">
            <a:xfrm>
              <a:off x="288" y="912"/>
              <a:ext cx="2784" cy="480"/>
              <a:chOff x="144" y="144"/>
              <a:chExt cx="2784" cy="480"/>
            </a:xfrm>
          </p:grpSpPr>
          <p:sp>
            <p:nvSpPr>
              <p:cNvPr id="9252" name="Rectangle 36"/>
              <p:cNvSpPr>
                <a:spLocks noChangeArrowheads="1"/>
              </p:cNvSpPr>
              <p:nvPr/>
            </p:nvSpPr>
            <p:spPr bwMode="auto">
              <a:xfrm>
                <a:off x="1632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55" name="Rectangle 39"/>
              <p:cNvSpPr>
                <a:spLocks noChangeArrowheads="1"/>
              </p:cNvSpPr>
              <p:nvPr/>
            </p:nvSpPr>
            <p:spPr bwMode="auto">
              <a:xfrm>
                <a:off x="2400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56" name="Rectangle 40"/>
              <p:cNvSpPr>
                <a:spLocks noChangeArrowheads="1"/>
              </p:cNvSpPr>
              <p:nvPr/>
            </p:nvSpPr>
            <p:spPr bwMode="auto">
              <a:xfrm>
                <a:off x="144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57" name="Rectangle 41"/>
              <p:cNvSpPr>
                <a:spLocks noChangeArrowheads="1"/>
              </p:cNvSpPr>
              <p:nvPr/>
            </p:nvSpPr>
            <p:spPr bwMode="auto">
              <a:xfrm>
                <a:off x="912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9261" name="Text Box 45"/>
          <p:cNvSpPr txBox="1">
            <a:spLocks noChangeArrowheads="1"/>
          </p:cNvSpPr>
          <p:nvPr/>
        </p:nvSpPr>
        <p:spPr bwMode="auto">
          <a:xfrm>
            <a:off x="0" y="0"/>
            <a:ext cx="9144000" cy="6254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3500"/>
              <a:t>黒色の四角形の仲間を、</a:t>
            </a:r>
            <a:r>
              <a:rPr lang="ja-JP" altLang="en-US" sz="3500">
                <a:solidFill>
                  <a:srgbClr val="FF0000"/>
                </a:solidFill>
              </a:rPr>
              <a:t>大きさ</a:t>
            </a:r>
            <a:r>
              <a:rPr lang="ja-JP" altLang="en-US" sz="3500"/>
              <a:t>で分けてみよう</a:t>
            </a:r>
          </a:p>
        </p:txBody>
      </p:sp>
      <p:sp>
        <p:nvSpPr>
          <p:cNvPr id="9262" name="Oval 46"/>
          <p:cNvSpPr>
            <a:spLocks noChangeArrowheads="1"/>
          </p:cNvSpPr>
          <p:nvPr/>
        </p:nvSpPr>
        <p:spPr bwMode="auto">
          <a:xfrm>
            <a:off x="5105400" y="914400"/>
            <a:ext cx="1612900" cy="1604963"/>
          </a:xfrm>
          <a:prstGeom prst="ellipse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/>
              <a:t>４個</a:t>
            </a:r>
          </a:p>
          <a:p>
            <a:endParaRPr lang="en-US" altLang="ja-JP"/>
          </a:p>
        </p:txBody>
      </p:sp>
      <p:sp>
        <p:nvSpPr>
          <p:cNvPr id="9263" name="Oval 47"/>
          <p:cNvSpPr>
            <a:spLocks noChangeArrowheads="1"/>
          </p:cNvSpPr>
          <p:nvPr/>
        </p:nvSpPr>
        <p:spPr bwMode="auto">
          <a:xfrm>
            <a:off x="5638800" y="2722563"/>
            <a:ext cx="2454275" cy="2247900"/>
          </a:xfrm>
          <a:prstGeom prst="ellipse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 sz="4000"/>
              <a:t>１７個</a:t>
            </a:r>
          </a:p>
          <a:p>
            <a:endParaRPr lang="en-US" altLang="ja-JP" sz="4000"/>
          </a:p>
        </p:txBody>
      </p:sp>
      <p:sp>
        <p:nvSpPr>
          <p:cNvPr id="9264" name="Oval 48"/>
          <p:cNvSpPr>
            <a:spLocks noChangeArrowheads="1"/>
          </p:cNvSpPr>
          <p:nvPr/>
        </p:nvSpPr>
        <p:spPr bwMode="auto">
          <a:xfrm>
            <a:off x="3733800" y="4800600"/>
            <a:ext cx="1612900" cy="1604963"/>
          </a:xfrm>
          <a:prstGeom prst="ellipse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/>
              <a:t>６個</a:t>
            </a:r>
          </a:p>
          <a:p>
            <a:endParaRPr lang="en-US" altLang="ja-JP"/>
          </a:p>
        </p:txBody>
      </p:sp>
      <p:sp>
        <p:nvSpPr>
          <p:cNvPr id="9265" name="Text Box 49"/>
          <p:cNvSpPr txBox="1">
            <a:spLocks noChangeArrowheads="1"/>
          </p:cNvSpPr>
          <p:nvPr/>
        </p:nvSpPr>
        <p:spPr bwMode="auto">
          <a:xfrm>
            <a:off x="0" y="6156325"/>
            <a:ext cx="9144000" cy="681038"/>
          </a:xfrm>
          <a:prstGeom prst="rect">
            <a:avLst/>
          </a:prstGeom>
          <a:solidFill>
            <a:srgbClr val="00330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3800">
                <a:solidFill>
                  <a:schemeClr val="bg1"/>
                </a:solidFill>
              </a:rPr>
              <a:t>黒色の中サイズの四角が多いことがわかった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2" grpId="0" animBg="1" autoUpdateAnimBg="0"/>
      <p:bldP spid="9263" grpId="0" animBg="1" autoUpdateAnimBg="0"/>
      <p:bldP spid="9264" grpId="0" animBg="1" autoUpdateAnimBg="0"/>
      <p:bldP spid="9265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8839200" cy="6858000"/>
            <a:chOff x="0" y="0"/>
            <a:chExt cx="5568" cy="4320"/>
          </a:xfrm>
        </p:grpSpPr>
        <p:sp>
          <p:nvSpPr>
            <p:cNvPr id="10243" name="Oval 3"/>
            <p:cNvSpPr>
              <a:spLocks noChangeArrowheads="1"/>
            </p:cNvSpPr>
            <p:nvPr/>
          </p:nvSpPr>
          <p:spPr bwMode="auto">
            <a:xfrm>
              <a:off x="0" y="3744"/>
              <a:ext cx="624" cy="576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244" name="Group 4"/>
            <p:cNvGrpSpPr>
              <a:grpSpLocks/>
            </p:cNvGrpSpPr>
            <p:nvPr/>
          </p:nvGrpSpPr>
          <p:grpSpPr bwMode="auto">
            <a:xfrm>
              <a:off x="96" y="0"/>
              <a:ext cx="5472" cy="4080"/>
              <a:chOff x="96" y="96"/>
              <a:chExt cx="5472" cy="4080"/>
            </a:xfrm>
          </p:grpSpPr>
          <p:sp>
            <p:nvSpPr>
              <p:cNvPr id="10245" name="Oval 5"/>
              <p:cNvSpPr>
                <a:spLocks noChangeArrowheads="1"/>
              </p:cNvSpPr>
              <p:nvPr/>
            </p:nvSpPr>
            <p:spPr bwMode="auto">
              <a:xfrm>
                <a:off x="3024" y="11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6" name="Rectangle 6"/>
              <p:cNvSpPr>
                <a:spLocks noChangeArrowheads="1"/>
              </p:cNvSpPr>
              <p:nvPr/>
            </p:nvSpPr>
            <p:spPr bwMode="auto">
              <a:xfrm>
                <a:off x="3072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7" name="AutoShape 7"/>
              <p:cNvSpPr>
                <a:spLocks noChangeArrowheads="1"/>
              </p:cNvSpPr>
              <p:nvPr/>
            </p:nvSpPr>
            <p:spPr bwMode="auto">
              <a:xfrm>
                <a:off x="1440" y="129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0248" name="AutoShape 8"/>
              <p:cNvSpPr>
                <a:spLocks noChangeArrowheads="1"/>
              </p:cNvSpPr>
              <p:nvPr/>
            </p:nvSpPr>
            <p:spPr bwMode="auto">
              <a:xfrm>
                <a:off x="1680" y="244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0249" name="AutoShape 9"/>
              <p:cNvSpPr>
                <a:spLocks noChangeArrowheads="1"/>
              </p:cNvSpPr>
              <p:nvPr/>
            </p:nvSpPr>
            <p:spPr bwMode="auto">
              <a:xfrm>
                <a:off x="672" y="220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0250" name="AutoShape 10"/>
              <p:cNvSpPr>
                <a:spLocks noChangeArrowheads="1"/>
              </p:cNvSpPr>
              <p:nvPr/>
            </p:nvSpPr>
            <p:spPr bwMode="auto">
              <a:xfrm>
                <a:off x="2640" y="268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0251" name="Oval 11"/>
              <p:cNvSpPr>
                <a:spLocks noChangeArrowheads="1"/>
              </p:cNvSpPr>
              <p:nvPr/>
            </p:nvSpPr>
            <p:spPr bwMode="auto">
              <a:xfrm>
                <a:off x="2304" y="172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2" name="Oval 12"/>
              <p:cNvSpPr>
                <a:spLocks noChangeArrowheads="1"/>
              </p:cNvSpPr>
              <p:nvPr/>
            </p:nvSpPr>
            <p:spPr bwMode="auto">
              <a:xfrm>
                <a:off x="3744" y="134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3" name="Oval 13"/>
              <p:cNvSpPr>
                <a:spLocks noChangeArrowheads="1"/>
              </p:cNvSpPr>
              <p:nvPr/>
            </p:nvSpPr>
            <p:spPr bwMode="auto">
              <a:xfrm>
                <a:off x="3696" y="35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4" name="Oval 14"/>
              <p:cNvSpPr>
                <a:spLocks noChangeArrowheads="1"/>
              </p:cNvSpPr>
              <p:nvPr/>
            </p:nvSpPr>
            <p:spPr bwMode="auto">
              <a:xfrm>
                <a:off x="1248" y="292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5" name="Rectangle 15"/>
              <p:cNvSpPr>
                <a:spLocks noChangeArrowheads="1"/>
              </p:cNvSpPr>
              <p:nvPr/>
            </p:nvSpPr>
            <p:spPr bwMode="auto">
              <a:xfrm>
                <a:off x="2160" y="48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6" name="Rectangle 16"/>
              <p:cNvSpPr>
                <a:spLocks noChangeArrowheads="1"/>
              </p:cNvSpPr>
              <p:nvPr/>
            </p:nvSpPr>
            <p:spPr bwMode="auto">
              <a:xfrm>
                <a:off x="4416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7" name="Rectangle 17"/>
              <p:cNvSpPr>
                <a:spLocks noChangeArrowheads="1"/>
              </p:cNvSpPr>
              <p:nvPr/>
            </p:nvSpPr>
            <p:spPr bwMode="auto">
              <a:xfrm>
                <a:off x="4176" y="67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8" name="Rectangle 18"/>
              <p:cNvSpPr>
                <a:spLocks noChangeArrowheads="1"/>
              </p:cNvSpPr>
              <p:nvPr/>
            </p:nvSpPr>
            <p:spPr bwMode="auto">
              <a:xfrm>
                <a:off x="864" y="5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9" name="Rectangle 19"/>
              <p:cNvSpPr>
                <a:spLocks noChangeArrowheads="1"/>
              </p:cNvSpPr>
              <p:nvPr/>
            </p:nvSpPr>
            <p:spPr bwMode="auto">
              <a:xfrm>
                <a:off x="2064" y="326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0" name="Rectangle 20"/>
              <p:cNvSpPr>
                <a:spLocks noChangeArrowheads="1"/>
              </p:cNvSpPr>
              <p:nvPr/>
            </p:nvSpPr>
            <p:spPr bwMode="auto">
              <a:xfrm>
                <a:off x="4656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1" name="Rectangle 21"/>
              <p:cNvSpPr>
                <a:spLocks noChangeArrowheads="1"/>
              </p:cNvSpPr>
              <p:nvPr/>
            </p:nvSpPr>
            <p:spPr bwMode="auto">
              <a:xfrm>
                <a:off x="96" y="31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2" name="Rectangle 22"/>
              <p:cNvSpPr>
                <a:spLocks noChangeArrowheads="1"/>
              </p:cNvSpPr>
              <p:nvPr/>
            </p:nvSpPr>
            <p:spPr bwMode="auto">
              <a:xfrm>
                <a:off x="1200" y="20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3" name="Rectangle 23"/>
              <p:cNvSpPr>
                <a:spLocks noChangeArrowheads="1"/>
              </p:cNvSpPr>
              <p:nvPr/>
            </p:nvSpPr>
            <p:spPr bwMode="auto">
              <a:xfrm>
                <a:off x="3744" y="264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4" name="Rectangle 24"/>
              <p:cNvSpPr>
                <a:spLocks noChangeArrowheads="1"/>
              </p:cNvSpPr>
              <p:nvPr/>
            </p:nvSpPr>
            <p:spPr bwMode="auto">
              <a:xfrm>
                <a:off x="3264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5" name="Rectangle 25"/>
              <p:cNvSpPr>
                <a:spLocks noChangeArrowheads="1"/>
              </p:cNvSpPr>
              <p:nvPr/>
            </p:nvSpPr>
            <p:spPr bwMode="auto">
              <a:xfrm>
                <a:off x="5136" y="14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6" name="Rectangle 26"/>
              <p:cNvSpPr>
                <a:spLocks noChangeArrowheads="1"/>
              </p:cNvSpPr>
              <p:nvPr/>
            </p:nvSpPr>
            <p:spPr bwMode="auto">
              <a:xfrm>
                <a:off x="432" y="3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7" name="Rectangle 27"/>
              <p:cNvSpPr>
                <a:spLocks noChangeArrowheads="1"/>
              </p:cNvSpPr>
              <p:nvPr/>
            </p:nvSpPr>
            <p:spPr bwMode="auto">
              <a:xfrm>
                <a:off x="768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8" name="AutoShape 28"/>
              <p:cNvSpPr>
                <a:spLocks noChangeArrowheads="1"/>
              </p:cNvSpPr>
              <p:nvPr/>
            </p:nvSpPr>
            <p:spPr bwMode="auto">
              <a:xfrm>
                <a:off x="2064" y="105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0269" name="AutoShape 29"/>
              <p:cNvSpPr>
                <a:spLocks noChangeArrowheads="1"/>
              </p:cNvSpPr>
              <p:nvPr/>
            </p:nvSpPr>
            <p:spPr bwMode="auto">
              <a:xfrm>
                <a:off x="1344" y="350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0270" name="AutoShape 30"/>
              <p:cNvSpPr>
                <a:spLocks noChangeArrowheads="1"/>
              </p:cNvSpPr>
              <p:nvPr/>
            </p:nvSpPr>
            <p:spPr bwMode="auto">
              <a:xfrm>
                <a:off x="288" y="182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0271" name="AutoShape 31"/>
              <p:cNvSpPr>
                <a:spLocks noChangeArrowheads="1"/>
              </p:cNvSpPr>
              <p:nvPr/>
            </p:nvSpPr>
            <p:spPr bwMode="auto">
              <a:xfrm>
                <a:off x="3648" y="1920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0272" name="Oval 32"/>
              <p:cNvSpPr>
                <a:spLocks noChangeArrowheads="1"/>
              </p:cNvSpPr>
              <p:nvPr/>
            </p:nvSpPr>
            <p:spPr bwMode="auto">
              <a:xfrm>
                <a:off x="1968" y="3696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3" name="Oval 33"/>
              <p:cNvSpPr>
                <a:spLocks noChangeArrowheads="1"/>
              </p:cNvSpPr>
              <p:nvPr/>
            </p:nvSpPr>
            <p:spPr bwMode="auto">
              <a:xfrm>
                <a:off x="2640" y="3360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4" name="Oval 34"/>
              <p:cNvSpPr>
                <a:spLocks noChangeArrowheads="1"/>
              </p:cNvSpPr>
              <p:nvPr/>
            </p:nvSpPr>
            <p:spPr bwMode="auto">
              <a:xfrm>
                <a:off x="1584" y="182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5" name="Oval 35"/>
              <p:cNvSpPr>
                <a:spLocks noChangeArrowheads="1"/>
              </p:cNvSpPr>
              <p:nvPr/>
            </p:nvSpPr>
            <p:spPr bwMode="auto">
              <a:xfrm>
                <a:off x="4752" y="2736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6" name="Rectangle 36"/>
              <p:cNvSpPr>
                <a:spLocks noChangeArrowheads="1"/>
              </p:cNvSpPr>
              <p:nvPr/>
            </p:nvSpPr>
            <p:spPr bwMode="auto">
              <a:xfrm>
                <a:off x="1536" y="67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7" name="Oval 37"/>
              <p:cNvSpPr>
                <a:spLocks noChangeArrowheads="1"/>
              </p:cNvSpPr>
              <p:nvPr/>
            </p:nvSpPr>
            <p:spPr bwMode="auto">
              <a:xfrm>
                <a:off x="3024" y="38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8" name="Oval 38"/>
              <p:cNvSpPr>
                <a:spLocks noChangeArrowheads="1"/>
              </p:cNvSpPr>
              <p:nvPr/>
            </p:nvSpPr>
            <p:spPr bwMode="auto">
              <a:xfrm>
                <a:off x="3024" y="158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9" name="Rectangle 39"/>
              <p:cNvSpPr>
                <a:spLocks noChangeArrowheads="1"/>
              </p:cNvSpPr>
              <p:nvPr/>
            </p:nvSpPr>
            <p:spPr bwMode="auto">
              <a:xfrm>
                <a:off x="3168" y="3696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80" name="Rectangle 40"/>
              <p:cNvSpPr>
                <a:spLocks noChangeArrowheads="1"/>
              </p:cNvSpPr>
              <p:nvPr/>
            </p:nvSpPr>
            <p:spPr bwMode="auto">
              <a:xfrm>
                <a:off x="2640" y="72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81" name="Rectangle 41"/>
              <p:cNvSpPr>
                <a:spLocks noChangeArrowheads="1"/>
              </p:cNvSpPr>
              <p:nvPr/>
            </p:nvSpPr>
            <p:spPr bwMode="auto">
              <a:xfrm>
                <a:off x="192" y="91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82" name="Rectangle 42"/>
              <p:cNvSpPr>
                <a:spLocks noChangeArrowheads="1"/>
              </p:cNvSpPr>
              <p:nvPr/>
            </p:nvSpPr>
            <p:spPr bwMode="auto">
              <a:xfrm>
                <a:off x="624" y="288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83" name="Rectangle 43"/>
              <p:cNvSpPr>
                <a:spLocks noChangeArrowheads="1"/>
              </p:cNvSpPr>
              <p:nvPr/>
            </p:nvSpPr>
            <p:spPr bwMode="auto">
              <a:xfrm>
                <a:off x="4464" y="1296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84" name="Rectangle 44"/>
              <p:cNvSpPr>
                <a:spLocks noChangeArrowheads="1"/>
              </p:cNvSpPr>
              <p:nvPr/>
            </p:nvSpPr>
            <p:spPr bwMode="auto">
              <a:xfrm>
                <a:off x="2400" y="235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85" name="Rectangle 45"/>
              <p:cNvSpPr>
                <a:spLocks noChangeArrowheads="1"/>
              </p:cNvSpPr>
              <p:nvPr/>
            </p:nvSpPr>
            <p:spPr bwMode="auto">
              <a:xfrm>
                <a:off x="5184" y="316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86" name="Rectangle 46"/>
              <p:cNvSpPr>
                <a:spLocks noChangeArrowheads="1"/>
              </p:cNvSpPr>
              <p:nvPr/>
            </p:nvSpPr>
            <p:spPr bwMode="auto">
              <a:xfrm>
                <a:off x="4032" y="307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87" name="Rectangle 47"/>
              <p:cNvSpPr>
                <a:spLocks noChangeArrowheads="1"/>
              </p:cNvSpPr>
              <p:nvPr/>
            </p:nvSpPr>
            <p:spPr bwMode="auto">
              <a:xfrm>
                <a:off x="960" y="350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88" name="Rectangle 48"/>
              <p:cNvSpPr>
                <a:spLocks noChangeArrowheads="1"/>
              </p:cNvSpPr>
              <p:nvPr/>
            </p:nvSpPr>
            <p:spPr bwMode="auto">
              <a:xfrm>
                <a:off x="5088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89" name="Rectangle 49"/>
              <p:cNvSpPr>
                <a:spLocks noChangeArrowheads="1"/>
              </p:cNvSpPr>
              <p:nvPr/>
            </p:nvSpPr>
            <p:spPr bwMode="auto">
              <a:xfrm>
                <a:off x="3600" y="76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0" name="Rectangle 50"/>
              <p:cNvSpPr>
                <a:spLocks noChangeArrowheads="1"/>
              </p:cNvSpPr>
              <p:nvPr/>
            </p:nvSpPr>
            <p:spPr bwMode="auto">
              <a:xfrm>
                <a:off x="5088" y="225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1" name="Rectangle 51"/>
              <p:cNvSpPr>
                <a:spLocks noChangeArrowheads="1"/>
              </p:cNvSpPr>
              <p:nvPr/>
            </p:nvSpPr>
            <p:spPr bwMode="auto">
              <a:xfrm>
                <a:off x="576" y="960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2" name="Rectangle 52"/>
              <p:cNvSpPr>
                <a:spLocks noChangeArrowheads="1"/>
              </p:cNvSpPr>
              <p:nvPr/>
            </p:nvSpPr>
            <p:spPr bwMode="auto">
              <a:xfrm>
                <a:off x="1680" y="3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3" name="AutoShape 53"/>
              <p:cNvSpPr>
                <a:spLocks noChangeArrowheads="1"/>
              </p:cNvSpPr>
              <p:nvPr/>
            </p:nvSpPr>
            <p:spPr bwMode="auto">
              <a:xfrm>
                <a:off x="2496" y="1440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0294" name="AutoShape 54"/>
              <p:cNvSpPr>
                <a:spLocks noChangeArrowheads="1"/>
              </p:cNvSpPr>
              <p:nvPr/>
            </p:nvSpPr>
            <p:spPr bwMode="auto">
              <a:xfrm>
                <a:off x="4032" y="2304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0295" name="AutoShape 55"/>
              <p:cNvSpPr>
                <a:spLocks noChangeArrowheads="1"/>
              </p:cNvSpPr>
              <p:nvPr/>
            </p:nvSpPr>
            <p:spPr bwMode="auto">
              <a:xfrm>
                <a:off x="2688" y="2016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0296" name="Rectangle 56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7" name="Rectangle 57"/>
              <p:cNvSpPr>
                <a:spLocks noChangeArrowheads="1"/>
              </p:cNvSpPr>
              <p:nvPr/>
            </p:nvSpPr>
            <p:spPr bwMode="auto">
              <a:xfrm>
                <a:off x="4176" y="3600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8" name="Rectangle 58"/>
              <p:cNvSpPr>
                <a:spLocks noChangeArrowheads="1"/>
              </p:cNvSpPr>
              <p:nvPr/>
            </p:nvSpPr>
            <p:spPr bwMode="auto">
              <a:xfrm>
                <a:off x="4896" y="1824"/>
                <a:ext cx="192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99" name="Rectangle 59"/>
              <p:cNvSpPr>
                <a:spLocks noChangeArrowheads="1"/>
              </p:cNvSpPr>
              <p:nvPr/>
            </p:nvSpPr>
            <p:spPr bwMode="auto">
              <a:xfrm>
                <a:off x="3264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00" name="Oval 60"/>
              <p:cNvSpPr>
                <a:spLocks noChangeArrowheads="1"/>
              </p:cNvSpPr>
              <p:nvPr/>
            </p:nvSpPr>
            <p:spPr bwMode="auto">
              <a:xfrm>
                <a:off x="3504" y="96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01" name="Oval 61"/>
              <p:cNvSpPr>
                <a:spLocks noChangeArrowheads="1"/>
              </p:cNvSpPr>
              <p:nvPr/>
            </p:nvSpPr>
            <p:spPr bwMode="auto">
              <a:xfrm>
                <a:off x="4896" y="624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02" name="Rectangle 62"/>
              <p:cNvSpPr>
                <a:spLocks noChangeArrowheads="1"/>
              </p:cNvSpPr>
              <p:nvPr/>
            </p:nvSpPr>
            <p:spPr bwMode="auto">
              <a:xfrm>
                <a:off x="5040" y="3696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03" name="Rectangle 63"/>
              <p:cNvSpPr>
                <a:spLocks noChangeArrowheads="1"/>
              </p:cNvSpPr>
              <p:nvPr/>
            </p:nvSpPr>
            <p:spPr bwMode="auto">
              <a:xfrm>
                <a:off x="4416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304" name="Rectangle 64"/>
            <p:cNvSpPr>
              <a:spLocks noChangeArrowheads="1"/>
            </p:cNvSpPr>
            <p:nvPr/>
          </p:nvSpPr>
          <p:spPr bwMode="auto">
            <a:xfrm>
              <a:off x="0" y="2208"/>
              <a:ext cx="528" cy="48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305" name="Text Box 65"/>
          <p:cNvSpPr txBox="1">
            <a:spLocks noChangeArrowheads="1"/>
          </p:cNvSpPr>
          <p:nvPr/>
        </p:nvSpPr>
        <p:spPr bwMode="auto">
          <a:xfrm>
            <a:off x="1143000" y="2514600"/>
            <a:ext cx="7162800" cy="1766888"/>
          </a:xfrm>
          <a:prstGeom prst="rect">
            <a:avLst/>
          </a:prstGeom>
          <a:solidFill>
            <a:srgbClr val="336600"/>
          </a:solidFill>
          <a:ln>
            <a:noFill/>
          </a:ln>
          <a:effectLst>
            <a:prstShdw prst="shdw17" dist="17961" dir="2700000">
              <a:srgbClr val="3366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FFCC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4400">
                <a:solidFill>
                  <a:srgbClr val="CCFFCC"/>
                </a:solidFill>
              </a:rPr>
              <a:t>こんどは</a:t>
            </a:r>
          </a:p>
          <a:p>
            <a:r>
              <a:rPr lang="ja-JP" altLang="en-US" sz="4400">
                <a:solidFill>
                  <a:srgbClr val="FFFF00"/>
                </a:solidFill>
              </a:rPr>
              <a:t>大きさから</a:t>
            </a:r>
            <a:r>
              <a:rPr lang="ja-JP" altLang="en-US" sz="4400">
                <a:solidFill>
                  <a:srgbClr val="CCFF99"/>
                </a:solidFill>
              </a:rPr>
              <a:t>分けてみよう！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5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32" name="Group 68"/>
          <p:cNvGrpSpPr>
            <a:grpSpLocks/>
          </p:cNvGrpSpPr>
          <p:nvPr/>
        </p:nvGrpSpPr>
        <p:grpSpPr bwMode="auto">
          <a:xfrm>
            <a:off x="228600" y="1905000"/>
            <a:ext cx="6705600" cy="4724400"/>
            <a:chOff x="144" y="1200"/>
            <a:chExt cx="4224" cy="2976"/>
          </a:xfrm>
        </p:grpSpPr>
        <p:sp>
          <p:nvSpPr>
            <p:cNvPr id="11269" name="Oval 5"/>
            <p:cNvSpPr>
              <a:spLocks noChangeArrowheads="1"/>
            </p:cNvSpPr>
            <p:nvPr/>
          </p:nvSpPr>
          <p:spPr bwMode="auto">
            <a:xfrm>
              <a:off x="2880" y="2160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544" y="2784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71" name="AutoShape 7"/>
            <p:cNvSpPr>
              <a:spLocks noChangeArrowheads="1"/>
            </p:cNvSpPr>
            <p:nvPr/>
          </p:nvSpPr>
          <p:spPr bwMode="auto">
            <a:xfrm>
              <a:off x="480" y="2064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1272" name="AutoShape 8"/>
            <p:cNvSpPr>
              <a:spLocks noChangeArrowheads="1"/>
            </p:cNvSpPr>
            <p:nvPr/>
          </p:nvSpPr>
          <p:spPr bwMode="auto">
            <a:xfrm>
              <a:off x="1776" y="2496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1273" name="AutoShape 9"/>
            <p:cNvSpPr>
              <a:spLocks noChangeArrowheads="1"/>
            </p:cNvSpPr>
            <p:nvPr/>
          </p:nvSpPr>
          <p:spPr bwMode="auto">
            <a:xfrm>
              <a:off x="144" y="1728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1274" name="AutoShape 10"/>
            <p:cNvSpPr>
              <a:spLocks noChangeArrowheads="1"/>
            </p:cNvSpPr>
            <p:nvPr/>
          </p:nvSpPr>
          <p:spPr bwMode="auto">
            <a:xfrm>
              <a:off x="1872" y="2880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1275" name="Oval 11"/>
            <p:cNvSpPr>
              <a:spLocks noChangeArrowheads="1"/>
            </p:cNvSpPr>
            <p:nvPr/>
          </p:nvSpPr>
          <p:spPr bwMode="auto">
            <a:xfrm>
              <a:off x="1824" y="2016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76" name="Oval 12"/>
            <p:cNvSpPr>
              <a:spLocks noChangeArrowheads="1"/>
            </p:cNvSpPr>
            <p:nvPr/>
          </p:nvSpPr>
          <p:spPr bwMode="auto">
            <a:xfrm>
              <a:off x="3072" y="1728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77" name="Oval 13"/>
            <p:cNvSpPr>
              <a:spLocks noChangeArrowheads="1"/>
            </p:cNvSpPr>
            <p:nvPr/>
          </p:nvSpPr>
          <p:spPr bwMode="auto">
            <a:xfrm>
              <a:off x="3024" y="3648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78" name="Oval 14"/>
            <p:cNvSpPr>
              <a:spLocks noChangeArrowheads="1"/>
            </p:cNvSpPr>
            <p:nvPr/>
          </p:nvSpPr>
          <p:spPr bwMode="auto">
            <a:xfrm>
              <a:off x="1488" y="3360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79" name="Rectangle 15"/>
            <p:cNvSpPr>
              <a:spLocks noChangeArrowheads="1"/>
            </p:cNvSpPr>
            <p:nvPr/>
          </p:nvSpPr>
          <p:spPr bwMode="auto">
            <a:xfrm>
              <a:off x="144" y="1296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0" name="Rectangle 16"/>
            <p:cNvSpPr>
              <a:spLocks noChangeArrowheads="1"/>
            </p:cNvSpPr>
            <p:nvPr/>
          </p:nvSpPr>
          <p:spPr bwMode="auto">
            <a:xfrm>
              <a:off x="4032" y="2736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1" name="Rectangle 17"/>
            <p:cNvSpPr>
              <a:spLocks noChangeArrowheads="1"/>
            </p:cNvSpPr>
            <p:nvPr/>
          </p:nvSpPr>
          <p:spPr bwMode="auto">
            <a:xfrm>
              <a:off x="2160" y="120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2" name="Rectangle 18"/>
            <p:cNvSpPr>
              <a:spLocks noChangeArrowheads="1"/>
            </p:cNvSpPr>
            <p:nvPr/>
          </p:nvSpPr>
          <p:spPr bwMode="auto">
            <a:xfrm>
              <a:off x="1104" y="1296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3" name="Rectangle 19"/>
            <p:cNvSpPr>
              <a:spLocks noChangeArrowheads="1"/>
            </p:cNvSpPr>
            <p:nvPr/>
          </p:nvSpPr>
          <p:spPr bwMode="auto">
            <a:xfrm>
              <a:off x="912" y="2448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4" name="Rectangle 20"/>
            <p:cNvSpPr>
              <a:spLocks noChangeArrowheads="1"/>
            </p:cNvSpPr>
            <p:nvPr/>
          </p:nvSpPr>
          <p:spPr bwMode="auto">
            <a:xfrm>
              <a:off x="3552" y="3312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5" name="Rectangle 21"/>
            <p:cNvSpPr>
              <a:spLocks noChangeArrowheads="1"/>
            </p:cNvSpPr>
            <p:nvPr/>
          </p:nvSpPr>
          <p:spPr bwMode="auto">
            <a:xfrm>
              <a:off x="240" y="3408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6" name="Rectangle 22"/>
            <p:cNvSpPr>
              <a:spLocks noChangeArrowheads="1"/>
            </p:cNvSpPr>
            <p:nvPr/>
          </p:nvSpPr>
          <p:spPr bwMode="auto">
            <a:xfrm>
              <a:off x="1392" y="1776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7" name="Rectangle 23"/>
            <p:cNvSpPr>
              <a:spLocks noChangeArrowheads="1"/>
            </p:cNvSpPr>
            <p:nvPr/>
          </p:nvSpPr>
          <p:spPr bwMode="auto">
            <a:xfrm>
              <a:off x="3120" y="3168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8" name="Rectangle 24"/>
            <p:cNvSpPr>
              <a:spLocks noChangeArrowheads="1"/>
            </p:cNvSpPr>
            <p:nvPr/>
          </p:nvSpPr>
          <p:spPr bwMode="auto">
            <a:xfrm>
              <a:off x="2592" y="3264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9" name="Rectangle 25"/>
            <p:cNvSpPr>
              <a:spLocks noChangeArrowheads="1"/>
            </p:cNvSpPr>
            <p:nvPr/>
          </p:nvSpPr>
          <p:spPr bwMode="auto">
            <a:xfrm>
              <a:off x="1200" y="3792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91" name="Rectangle 27"/>
            <p:cNvSpPr>
              <a:spLocks noChangeArrowheads="1"/>
            </p:cNvSpPr>
            <p:nvPr/>
          </p:nvSpPr>
          <p:spPr bwMode="auto">
            <a:xfrm>
              <a:off x="1872" y="3792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92" name="AutoShape 28"/>
            <p:cNvSpPr>
              <a:spLocks noChangeArrowheads="1"/>
            </p:cNvSpPr>
            <p:nvPr/>
          </p:nvSpPr>
          <p:spPr bwMode="auto">
            <a:xfrm>
              <a:off x="1824" y="1584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1293" name="AutoShape 29"/>
            <p:cNvSpPr>
              <a:spLocks noChangeArrowheads="1"/>
            </p:cNvSpPr>
            <p:nvPr/>
          </p:nvSpPr>
          <p:spPr bwMode="auto">
            <a:xfrm>
              <a:off x="432" y="3696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1294" name="AutoShape 30"/>
            <p:cNvSpPr>
              <a:spLocks noChangeArrowheads="1"/>
            </p:cNvSpPr>
            <p:nvPr/>
          </p:nvSpPr>
          <p:spPr bwMode="auto">
            <a:xfrm>
              <a:off x="144" y="2400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1295" name="AutoShape 31"/>
            <p:cNvSpPr>
              <a:spLocks noChangeArrowheads="1"/>
            </p:cNvSpPr>
            <p:nvPr/>
          </p:nvSpPr>
          <p:spPr bwMode="auto">
            <a:xfrm>
              <a:off x="2400" y="1440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1296" name="Oval 32"/>
            <p:cNvSpPr>
              <a:spLocks noChangeArrowheads="1"/>
            </p:cNvSpPr>
            <p:nvPr/>
          </p:nvSpPr>
          <p:spPr bwMode="auto">
            <a:xfrm>
              <a:off x="1392" y="2832"/>
              <a:ext cx="384" cy="43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97" name="Oval 33"/>
            <p:cNvSpPr>
              <a:spLocks noChangeArrowheads="1"/>
            </p:cNvSpPr>
            <p:nvPr/>
          </p:nvSpPr>
          <p:spPr bwMode="auto">
            <a:xfrm>
              <a:off x="1968" y="3312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98" name="Oval 34"/>
            <p:cNvSpPr>
              <a:spLocks noChangeArrowheads="1"/>
            </p:cNvSpPr>
            <p:nvPr/>
          </p:nvSpPr>
          <p:spPr bwMode="auto">
            <a:xfrm>
              <a:off x="1248" y="2352"/>
              <a:ext cx="384" cy="43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99" name="Oval 35"/>
            <p:cNvSpPr>
              <a:spLocks noChangeArrowheads="1"/>
            </p:cNvSpPr>
            <p:nvPr/>
          </p:nvSpPr>
          <p:spPr bwMode="auto">
            <a:xfrm>
              <a:off x="3552" y="2592"/>
              <a:ext cx="384" cy="43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0" name="Rectangle 36"/>
            <p:cNvSpPr>
              <a:spLocks noChangeArrowheads="1"/>
            </p:cNvSpPr>
            <p:nvPr/>
          </p:nvSpPr>
          <p:spPr bwMode="auto">
            <a:xfrm>
              <a:off x="816" y="3408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1" name="Oval 37"/>
            <p:cNvSpPr>
              <a:spLocks noChangeArrowheads="1"/>
            </p:cNvSpPr>
            <p:nvPr/>
          </p:nvSpPr>
          <p:spPr bwMode="auto">
            <a:xfrm>
              <a:off x="3360" y="2160"/>
              <a:ext cx="384" cy="43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2" name="Oval 38"/>
            <p:cNvSpPr>
              <a:spLocks noChangeArrowheads="1"/>
            </p:cNvSpPr>
            <p:nvPr/>
          </p:nvSpPr>
          <p:spPr bwMode="auto">
            <a:xfrm>
              <a:off x="2544" y="1776"/>
              <a:ext cx="384" cy="43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3" name="Rectangle 39"/>
            <p:cNvSpPr>
              <a:spLocks noChangeArrowheads="1"/>
            </p:cNvSpPr>
            <p:nvPr/>
          </p:nvSpPr>
          <p:spPr bwMode="auto">
            <a:xfrm>
              <a:off x="2448" y="3792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4" name="Rectangle 40"/>
            <p:cNvSpPr>
              <a:spLocks noChangeArrowheads="1"/>
            </p:cNvSpPr>
            <p:nvPr/>
          </p:nvSpPr>
          <p:spPr bwMode="auto">
            <a:xfrm>
              <a:off x="3168" y="2640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5" name="Rectangle 41"/>
            <p:cNvSpPr>
              <a:spLocks noChangeArrowheads="1"/>
            </p:cNvSpPr>
            <p:nvPr/>
          </p:nvSpPr>
          <p:spPr bwMode="auto">
            <a:xfrm>
              <a:off x="576" y="1344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6" name="Rectangle 42"/>
            <p:cNvSpPr>
              <a:spLocks noChangeArrowheads="1"/>
            </p:cNvSpPr>
            <p:nvPr/>
          </p:nvSpPr>
          <p:spPr bwMode="auto">
            <a:xfrm>
              <a:off x="240" y="2928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7" name="Rectangle 43"/>
            <p:cNvSpPr>
              <a:spLocks noChangeArrowheads="1"/>
            </p:cNvSpPr>
            <p:nvPr/>
          </p:nvSpPr>
          <p:spPr bwMode="auto">
            <a:xfrm>
              <a:off x="1008" y="1920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8" name="Rectangle 44"/>
            <p:cNvSpPr>
              <a:spLocks noChangeArrowheads="1"/>
            </p:cNvSpPr>
            <p:nvPr/>
          </p:nvSpPr>
          <p:spPr bwMode="auto">
            <a:xfrm>
              <a:off x="2400" y="2256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09" name="Rectangle 45"/>
            <p:cNvSpPr>
              <a:spLocks noChangeArrowheads="1"/>
            </p:cNvSpPr>
            <p:nvPr/>
          </p:nvSpPr>
          <p:spPr bwMode="auto">
            <a:xfrm>
              <a:off x="1584" y="1200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10" name="Rectangle 46"/>
            <p:cNvSpPr>
              <a:spLocks noChangeArrowheads="1"/>
            </p:cNvSpPr>
            <p:nvPr/>
          </p:nvSpPr>
          <p:spPr bwMode="auto">
            <a:xfrm>
              <a:off x="3504" y="3744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11" name="Rectangle 47"/>
            <p:cNvSpPr>
              <a:spLocks noChangeArrowheads="1"/>
            </p:cNvSpPr>
            <p:nvPr/>
          </p:nvSpPr>
          <p:spPr bwMode="auto">
            <a:xfrm>
              <a:off x="816" y="2928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12" name="Rectangle 48"/>
            <p:cNvSpPr>
              <a:spLocks noChangeArrowheads="1"/>
            </p:cNvSpPr>
            <p:nvPr/>
          </p:nvSpPr>
          <p:spPr bwMode="auto">
            <a:xfrm>
              <a:off x="2832" y="120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13" name="Rectangle 49"/>
            <p:cNvSpPr>
              <a:spLocks noChangeArrowheads="1"/>
            </p:cNvSpPr>
            <p:nvPr/>
          </p:nvSpPr>
          <p:spPr bwMode="auto">
            <a:xfrm>
              <a:off x="3936" y="3744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14" name="Rectangle 50"/>
            <p:cNvSpPr>
              <a:spLocks noChangeArrowheads="1"/>
            </p:cNvSpPr>
            <p:nvPr/>
          </p:nvSpPr>
          <p:spPr bwMode="auto">
            <a:xfrm>
              <a:off x="3936" y="3312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330" name="Group 66"/>
          <p:cNvGrpSpPr>
            <a:grpSpLocks/>
          </p:cNvGrpSpPr>
          <p:nvPr/>
        </p:nvGrpSpPr>
        <p:grpSpPr bwMode="auto">
          <a:xfrm>
            <a:off x="381000" y="304800"/>
            <a:ext cx="2971800" cy="914400"/>
            <a:chOff x="240" y="192"/>
            <a:chExt cx="1872" cy="576"/>
          </a:xfrm>
        </p:grpSpPr>
        <p:sp>
          <p:nvSpPr>
            <p:cNvPr id="11290" name="Rectangle 26"/>
            <p:cNvSpPr>
              <a:spLocks noChangeArrowheads="1"/>
            </p:cNvSpPr>
            <p:nvPr/>
          </p:nvSpPr>
          <p:spPr bwMode="auto">
            <a:xfrm>
              <a:off x="240" y="240"/>
              <a:ext cx="240" cy="24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15" name="Rectangle 51"/>
            <p:cNvSpPr>
              <a:spLocks noChangeArrowheads="1"/>
            </p:cNvSpPr>
            <p:nvPr/>
          </p:nvSpPr>
          <p:spPr bwMode="auto">
            <a:xfrm>
              <a:off x="624" y="240"/>
              <a:ext cx="240" cy="24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16" name="Rectangle 52"/>
            <p:cNvSpPr>
              <a:spLocks noChangeArrowheads="1"/>
            </p:cNvSpPr>
            <p:nvPr/>
          </p:nvSpPr>
          <p:spPr bwMode="auto">
            <a:xfrm>
              <a:off x="528" y="528"/>
              <a:ext cx="240" cy="24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17" name="AutoShape 53"/>
            <p:cNvSpPr>
              <a:spLocks noChangeArrowheads="1"/>
            </p:cNvSpPr>
            <p:nvPr/>
          </p:nvSpPr>
          <p:spPr bwMode="auto">
            <a:xfrm>
              <a:off x="816" y="480"/>
              <a:ext cx="336" cy="24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1318" name="AutoShape 54"/>
            <p:cNvSpPr>
              <a:spLocks noChangeArrowheads="1"/>
            </p:cNvSpPr>
            <p:nvPr/>
          </p:nvSpPr>
          <p:spPr bwMode="auto">
            <a:xfrm>
              <a:off x="1776" y="192"/>
              <a:ext cx="336" cy="24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1319" name="AutoShape 55"/>
            <p:cNvSpPr>
              <a:spLocks noChangeArrowheads="1"/>
            </p:cNvSpPr>
            <p:nvPr/>
          </p:nvSpPr>
          <p:spPr bwMode="auto">
            <a:xfrm>
              <a:off x="1632" y="480"/>
              <a:ext cx="336" cy="24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1320" name="Rectangle 56"/>
            <p:cNvSpPr>
              <a:spLocks noChangeArrowheads="1"/>
            </p:cNvSpPr>
            <p:nvPr/>
          </p:nvSpPr>
          <p:spPr bwMode="auto">
            <a:xfrm>
              <a:off x="1296" y="480"/>
              <a:ext cx="240" cy="24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22" name="Rectangle 58"/>
            <p:cNvSpPr>
              <a:spLocks noChangeArrowheads="1"/>
            </p:cNvSpPr>
            <p:nvPr/>
          </p:nvSpPr>
          <p:spPr bwMode="auto">
            <a:xfrm>
              <a:off x="1104" y="192"/>
              <a:ext cx="240" cy="24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23" name="Rectangle 59"/>
            <p:cNvSpPr>
              <a:spLocks noChangeArrowheads="1"/>
            </p:cNvSpPr>
            <p:nvPr/>
          </p:nvSpPr>
          <p:spPr bwMode="auto">
            <a:xfrm>
              <a:off x="1392" y="192"/>
              <a:ext cx="240" cy="24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338" name="Group 74"/>
          <p:cNvGrpSpPr>
            <a:grpSpLocks/>
          </p:cNvGrpSpPr>
          <p:nvPr/>
        </p:nvGrpSpPr>
        <p:grpSpPr bwMode="auto">
          <a:xfrm>
            <a:off x="5562600" y="228600"/>
            <a:ext cx="3200400" cy="2743200"/>
            <a:chOff x="3504" y="144"/>
            <a:chExt cx="2016" cy="1728"/>
          </a:xfrm>
        </p:grpSpPr>
        <p:sp>
          <p:nvSpPr>
            <p:cNvPr id="11267" name="Oval 3"/>
            <p:cNvSpPr>
              <a:spLocks noChangeArrowheads="1"/>
            </p:cNvSpPr>
            <p:nvPr/>
          </p:nvSpPr>
          <p:spPr bwMode="auto">
            <a:xfrm>
              <a:off x="4032" y="768"/>
              <a:ext cx="624" cy="576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21" name="Rectangle 57"/>
            <p:cNvSpPr>
              <a:spLocks noChangeArrowheads="1"/>
            </p:cNvSpPr>
            <p:nvPr/>
          </p:nvSpPr>
          <p:spPr bwMode="auto">
            <a:xfrm>
              <a:off x="4944" y="1056"/>
              <a:ext cx="528" cy="48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24" name="Oval 60"/>
            <p:cNvSpPr>
              <a:spLocks noChangeArrowheads="1"/>
            </p:cNvSpPr>
            <p:nvPr/>
          </p:nvSpPr>
          <p:spPr bwMode="auto">
            <a:xfrm>
              <a:off x="3504" y="144"/>
              <a:ext cx="624" cy="576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25" name="Oval 61"/>
            <p:cNvSpPr>
              <a:spLocks noChangeArrowheads="1"/>
            </p:cNvSpPr>
            <p:nvPr/>
          </p:nvSpPr>
          <p:spPr bwMode="auto">
            <a:xfrm>
              <a:off x="4896" y="336"/>
              <a:ext cx="624" cy="576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27" name="Rectangle 63"/>
            <p:cNvSpPr>
              <a:spLocks noChangeArrowheads="1"/>
            </p:cNvSpPr>
            <p:nvPr/>
          </p:nvSpPr>
          <p:spPr bwMode="auto">
            <a:xfrm>
              <a:off x="4272" y="240"/>
              <a:ext cx="528" cy="48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28" name="Rectangle 64"/>
            <p:cNvSpPr>
              <a:spLocks noChangeArrowheads="1"/>
            </p:cNvSpPr>
            <p:nvPr/>
          </p:nvSpPr>
          <p:spPr bwMode="auto">
            <a:xfrm>
              <a:off x="4320" y="1392"/>
              <a:ext cx="528" cy="48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33" name="Oval 69"/>
            <p:cNvSpPr>
              <a:spLocks noChangeArrowheads="1"/>
            </p:cNvSpPr>
            <p:nvPr/>
          </p:nvSpPr>
          <p:spPr bwMode="auto">
            <a:xfrm>
              <a:off x="4320" y="480"/>
              <a:ext cx="1016" cy="1011"/>
            </a:xfrm>
            <a:prstGeom prst="ellipse">
              <a:avLst/>
            </a:prstGeom>
            <a:solidFill>
              <a:srgbClr val="FF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ja-JP" altLang="en-US"/>
                <a:t>６個</a:t>
              </a:r>
            </a:p>
            <a:p>
              <a:endParaRPr lang="en-US" altLang="ja-JP"/>
            </a:p>
          </p:txBody>
        </p:sp>
      </p:grpSp>
      <p:sp>
        <p:nvSpPr>
          <p:cNvPr id="11334" name="Oval 70"/>
          <p:cNvSpPr>
            <a:spLocks noChangeArrowheads="1"/>
          </p:cNvSpPr>
          <p:nvPr/>
        </p:nvSpPr>
        <p:spPr bwMode="auto">
          <a:xfrm>
            <a:off x="1066800" y="228600"/>
            <a:ext cx="1612900" cy="1604963"/>
          </a:xfrm>
          <a:prstGeom prst="ellipse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/>
              <a:t>９個</a:t>
            </a:r>
          </a:p>
          <a:p>
            <a:endParaRPr lang="en-US" altLang="ja-JP"/>
          </a:p>
        </p:txBody>
      </p:sp>
      <p:sp>
        <p:nvSpPr>
          <p:cNvPr id="11335" name="Oval 71"/>
          <p:cNvSpPr>
            <a:spLocks noChangeArrowheads="1"/>
          </p:cNvSpPr>
          <p:nvPr/>
        </p:nvSpPr>
        <p:spPr bwMode="auto">
          <a:xfrm>
            <a:off x="1295400" y="3124200"/>
            <a:ext cx="2454275" cy="2247900"/>
          </a:xfrm>
          <a:prstGeom prst="ellipse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 sz="4000"/>
              <a:t>４６個</a:t>
            </a:r>
          </a:p>
          <a:p>
            <a:endParaRPr lang="en-US" altLang="ja-JP" sz="4000"/>
          </a:p>
        </p:txBody>
      </p:sp>
      <p:sp>
        <p:nvSpPr>
          <p:cNvPr id="11336" name="Text Box 72"/>
          <p:cNvSpPr txBox="1">
            <a:spLocks noChangeArrowheads="1"/>
          </p:cNvSpPr>
          <p:nvPr/>
        </p:nvSpPr>
        <p:spPr bwMode="auto">
          <a:xfrm>
            <a:off x="990600" y="6146800"/>
            <a:ext cx="7543800" cy="711200"/>
          </a:xfrm>
          <a:prstGeom prst="rect">
            <a:avLst/>
          </a:prstGeom>
          <a:solidFill>
            <a:srgbClr val="FFFF99"/>
          </a:solidFill>
          <a:ln w="9525">
            <a:solidFill>
              <a:srgbClr val="33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4000">
                <a:solidFill>
                  <a:srgbClr val="336600"/>
                </a:solidFill>
              </a:rPr>
              <a:t>　</a:t>
            </a:r>
            <a:r>
              <a:rPr lang="ja-JP" altLang="en-US" sz="4000">
                <a:solidFill>
                  <a:srgbClr val="660066"/>
                </a:solidFill>
              </a:rPr>
              <a:t>中サイズ</a:t>
            </a:r>
            <a:r>
              <a:rPr lang="ja-JP" altLang="en-US" sz="4000">
                <a:solidFill>
                  <a:srgbClr val="336600"/>
                </a:solidFill>
              </a:rPr>
              <a:t>が多い</a:t>
            </a:r>
            <a:r>
              <a:rPr lang="ja-JP" altLang="en-US" sz="4000"/>
              <a:t>ことがわかった　　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34" grpId="0" animBg="1" autoUpdateAnimBg="0"/>
      <p:bldP spid="11335" grpId="0" animBg="1" autoUpdateAnimBg="0"/>
      <p:bldP spid="11336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68" name="Group 80"/>
          <p:cNvGrpSpPr>
            <a:grpSpLocks/>
          </p:cNvGrpSpPr>
          <p:nvPr/>
        </p:nvGrpSpPr>
        <p:grpSpPr bwMode="auto">
          <a:xfrm>
            <a:off x="533400" y="5257800"/>
            <a:ext cx="5943600" cy="685800"/>
            <a:chOff x="336" y="3312"/>
            <a:chExt cx="3744" cy="432"/>
          </a:xfrm>
        </p:grpSpPr>
        <p:sp>
          <p:nvSpPr>
            <p:cNvPr id="12293" name="AutoShape 5"/>
            <p:cNvSpPr>
              <a:spLocks noChangeArrowheads="1"/>
            </p:cNvSpPr>
            <p:nvPr/>
          </p:nvSpPr>
          <p:spPr bwMode="auto">
            <a:xfrm>
              <a:off x="2304" y="3312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2294" name="AutoShape 6"/>
            <p:cNvSpPr>
              <a:spLocks noChangeArrowheads="1"/>
            </p:cNvSpPr>
            <p:nvPr/>
          </p:nvSpPr>
          <p:spPr bwMode="auto">
            <a:xfrm>
              <a:off x="2928" y="3312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2295" name="AutoShape 7"/>
            <p:cNvSpPr>
              <a:spLocks noChangeArrowheads="1"/>
            </p:cNvSpPr>
            <p:nvPr/>
          </p:nvSpPr>
          <p:spPr bwMode="auto">
            <a:xfrm>
              <a:off x="3552" y="3312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2296" name="AutoShape 8"/>
            <p:cNvSpPr>
              <a:spLocks noChangeArrowheads="1"/>
            </p:cNvSpPr>
            <p:nvPr/>
          </p:nvSpPr>
          <p:spPr bwMode="auto">
            <a:xfrm>
              <a:off x="1584" y="3360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2314" name="AutoShape 26"/>
            <p:cNvSpPr>
              <a:spLocks noChangeArrowheads="1"/>
            </p:cNvSpPr>
            <p:nvPr/>
          </p:nvSpPr>
          <p:spPr bwMode="auto">
            <a:xfrm>
              <a:off x="1008" y="3408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2315" name="AutoShape 27"/>
            <p:cNvSpPr>
              <a:spLocks noChangeArrowheads="1"/>
            </p:cNvSpPr>
            <p:nvPr/>
          </p:nvSpPr>
          <p:spPr bwMode="auto">
            <a:xfrm>
              <a:off x="336" y="3360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12360" name="Group 72"/>
          <p:cNvGrpSpPr>
            <a:grpSpLocks/>
          </p:cNvGrpSpPr>
          <p:nvPr/>
        </p:nvGrpSpPr>
        <p:grpSpPr bwMode="auto">
          <a:xfrm>
            <a:off x="228600" y="3733800"/>
            <a:ext cx="7924800" cy="914400"/>
            <a:chOff x="240" y="2736"/>
            <a:chExt cx="4992" cy="576"/>
          </a:xfrm>
        </p:grpSpPr>
        <p:sp>
          <p:nvSpPr>
            <p:cNvPr id="12291" name="Oval 3"/>
            <p:cNvSpPr>
              <a:spLocks noChangeArrowheads="1"/>
            </p:cNvSpPr>
            <p:nvPr/>
          </p:nvSpPr>
          <p:spPr bwMode="auto">
            <a:xfrm>
              <a:off x="4848" y="2736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97" name="Oval 9"/>
            <p:cNvSpPr>
              <a:spLocks noChangeArrowheads="1"/>
            </p:cNvSpPr>
            <p:nvPr/>
          </p:nvSpPr>
          <p:spPr bwMode="auto">
            <a:xfrm>
              <a:off x="3456" y="2784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98" name="Oval 10"/>
            <p:cNvSpPr>
              <a:spLocks noChangeArrowheads="1"/>
            </p:cNvSpPr>
            <p:nvPr/>
          </p:nvSpPr>
          <p:spPr bwMode="auto">
            <a:xfrm>
              <a:off x="2976" y="2832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99" name="Oval 11"/>
            <p:cNvSpPr>
              <a:spLocks noChangeArrowheads="1"/>
            </p:cNvSpPr>
            <p:nvPr/>
          </p:nvSpPr>
          <p:spPr bwMode="auto">
            <a:xfrm>
              <a:off x="3936" y="2832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00" name="Oval 12"/>
            <p:cNvSpPr>
              <a:spLocks noChangeArrowheads="1"/>
            </p:cNvSpPr>
            <p:nvPr/>
          </p:nvSpPr>
          <p:spPr bwMode="auto">
            <a:xfrm>
              <a:off x="1152" y="2880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17" name="Oval 29"/>
            <p:cNvSpPr>
              <a:spLocks noChangeArrowheads="1"/>
            </p:cNvSpPr>
            <p:nvPr/>
          </p:nvSpPr>
          <p:spPr bwMode="auto">
            <a:xfrm>
              <a:off x="240" y="2880"/>
              <a:ext cx="384" cy="43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18" name="Oval 30"/>
            <p:cNvSpPr>
              <a:spLocks noChangeArrowheads="1"/>
            </p:cNvSpPr>
            <p:nvPr/>
          </p:nvSpPr>
          <p:spPr bwMode="auto">
            <a:xfrm>
              <a:off x="1632" y="2880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19" name="Oval 31"/>
            <p:cNvSpPr>
              <a:spLocks noChangeArrowheads="1"/>
            </p:cNvSpPr>
            <p:nvPr/>
          </p:nvSpPr>
          <p:spPr bwMode="auto">
            <a:xfrm>
              <a:off x="720" y="2880"/>
              <a:ext cx="384" cy="43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20" name="Oval 32"/>
            <p:cNvSpPr>
              <a:spLocks noChangeArrowheads="1"/>
            </p:cNvSpPr>
            <p:nvPr/>
          </p:nvSpPr>
          <p:spPr bwMode="auto">
            <a:xfrm>
              <a:off x="2544" y="2832"/>
              <a:ext cx="384" cy="43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22" name="Oval 34"/>
            <p:cNvSpPr>
              <a:spLocks noChangeArrowheads="1"/>
            </p:cNvSpPr>
            <p:nvPr/>
          </p:nvSpPr>
          <p:spPr bwMode="auto">
            <a:xfrm>
              <a:off x="4368" y="2784"/>
              <a:ext cx="384" cy="43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23" name="Oval 35"/>
            <p:cNvSpPr>
              <a:spLocks noChangeArrowheads="1"/>
            </p:cNvSpPr>
            <p:nvPr/>
          </p:nvSpPr>
          <p:spPr bwMode="auto">
            <a:xfrm>
              <a:off x="2064" y="2832"/>
              <a:ext cx="384" cy="43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359" name="Group 71"/>
          <p:cNvGrpSpPr>
            <a:grpSpLocks/>
          </p:cNvGrpSpPr>
          <p:nvPr/>
        </p:nvGrpSpPr>
        <p:grpSpPr bwMode="auto">
          <a:xfrm>
            <a:off x="304800" y="1143000"/>
            <a:ext cx="7543800" cy="2286000"/>
            <a:chOff x="288" y="1152"/>
            <a:chExt cx="4752" cy="1440"/>
          </a:xfrm>
        </p:grpSpPr>
        <p:sp>
          <p:nvSpPr>
            <p:cNvPr id="12292" name="Rectangle 4"/>
            <p:cNvSpPr>
              <a:spLocks noChangeArrowheads="1"/>
            </p:cNvSpPr>
            <p:nvPr/>
          </p:nvSpPr>
          <p:spPr bwMode="auto">
            <a:xfrm>
              <a:off x="4320" y="120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01" name="Rectangle 13"/>
            <p:cNvSpPr>
              <a:spLocks noChangeArrowheads="1"/>
            </p:cNvSpPr>
            <p:nvPr/>
          </p:nvSpPr>
          <p:spPr bwMode="auto">
            <a:xfrm>
              <a:off x="384" y="1248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3024" y="120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03" name="Rectangle 15"/>
            <p:cNvSpPr>
              <a:spLocks noChangeArrowheads="1"/>
            </p:cNvSpPr>
            <p:nvPr/>
          </p:nvSpPr>
          <p:spPr bwMode="auto">
            <a:xfrm>
              <a:off x="1536" y="120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04" name="Rectangle 16"/>
            <p:cNvSpPr>
              <a:spLocks noChangeArrowheads="1"/>
            </p:cNvSpPr>
            <p:nvPr/>
          </p:nvSpPr>
          <p:spPr bwMode="auto">
            <a:xfrm>
              <a:off x="768" y="168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05" name="Rectangle 17"/>
            <p:cNvSpPr>
              <a:spLocks noChangeArrowheads="1"/>
            </p:cNvSpPr>
            <p:nvPr/>
          </p:nvSpPr>
          <p:spPr bwMode="auto">
            <a:xfrm>
              <a:off x="1152" y="1728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06" name="Rectangle 18"/>
            <p:cNvSpPr>
              <a:spLocks noChangeArrowheads="1"/>
            </p:cNvSpPr>
            <p:nvPr/>
          </p:nvSpPr>
          <p:spPr bwMode="auto">
            <a:xfrm>
              <a:off x="4704" y="1248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07" name="Rectangle 19"/>
            <p:cNvSpPr>
              <a:spLocks noChangeArrowheads="1"/>
            </p:cNvSpPr>
            <p:nvPr/>
          </p:nvSpPr>
          <p:spPr bwMode="auto">
            <a:xfrm>
              <a:off x="2544" y="168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08" name="Rectangle 20"/>
            <p:cNvSpPr>
              <a:spLocks noChangeArrowheads="1"/>
            </p:cNvSpPr>
            <p:nvPr/>
          </p:nvSpPr>
          <p:spPr bwMode="auto">
            <a:xfrm>
              <a:off x="336" y="1728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09" name="Rectangle 21"/>
            <p:cNvSpPr>
              <a:spLocks noChangeArrowheads="1"/>
            </p:cNvSpPr>
            <p:nvPr/>
          </p:nvSpPr>
          <p:spPr bwMode="auto">
            <a:xfrm>
              <a:off x="2976" y="168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10" name="Rectangle 22"/>
            <p:cNvSpPr>
              <a:spLocks noChangeArrowheads="1"/>
            </p:cNvSpPr>
            <p:nvPr/>
          </p:nvSpPr>
          <p:spPr bwMode="auto">
            <a:xfrm>
              <a:off x="3408" y="168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11" name="Rectangle 23"/>
            <p:cNvSpPr>
              <a:spLocks noChangeArrowheads="1"/>
            </p:cNvSpPr>
            <p:nvPr/>
          </p:nvSpPr>
          <p:spPr bwMode="auto">
            <a:xfrm>
              <a:off x="3888" y="168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12" name="Rectangle 24"/>
            <p:cNvSpPr>
              <a:spLocks noChangeArrowheads="1"/>
            </p:cNvSpPr>
            <p:nvPr/>
          </p:nvSpPr>
          <p:spPr bwMode="auto">
            <a:xfrm>
              <a:off x="720" y="2112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21" name="Rectangle 33"/>
            <p:cNvSpPr>
              <a:spLocks noChangeArrowheads="1"/>
            </p:cNvSpPr>
            <p:nvPr/>
          </p:nvSpPr>
          <p:spPr bwMode="auto">
            <a:xfrm>
              <a:off x="288" y="2208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24" name="Rectangle 36"/>
            <p:cNvSpPr>
              <a:spLocks noChangeArrowheads="1"/>
            </p:cNvSpPr>
            <p:nvPr/>
          </p:nvSpPr>
          <p:spPr bwMode="auto">
            <a:xfrm>
              <a:off x="1680" y="2112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25" name="Rectangle 37"/>
            <p:cNvSpPr>
              <a:spLocks noChangeArrowheads="1"/>
            </p:cNvSpPr>
            <p:nvPr/>
          </p:nvSpPr>
          <p:spPr bwMode="auto">
            <a:xfrm>
              <a:off x="3888" y="1200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26" name="Rectangle 38"/>
            <p:cNvSpPr>
              <a:spLocks noChangeArrowheads="1"/>
            </p:cNvSpPr>
            <p:nvPr/>
          </p:nvSpPr>
          <p:spPr bwMode="auto">
            <a:xfrm>
              <a:off x="768" y="1200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27" name="Rectangle 39"/>
            <p:cNvSpPr>
              <a:spLocks noChangeArrowheads="1"/>
            </p:cNvSpPr>
            <p:nvPr/>
          </p:nvSpPr>
          <p:spPr bwMode="auto">
            <a:xfrm>
              <a:off x="1584" y="1680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28" name="Rectangle 40"/>
            <p:cNvSpPr>
              <a:spLocks noChangeArrowheads="1"/>
            </p:cNvSpPr>
            <p:nvPr/>
          </p:nvSpPr>
          <p:spPr bwMode="auto">
            <a:xfrm>
              <a:off x="2592" y="1152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29" name="Rectangle 41"/>
            <p:cNvSpPr>
              <a:spLocks noChangeArrowheads="1"/>
            </p:cNvSpPr>
            <p:nvPr/>
          </p:nvSpPr>
          <p:spPr bwMode="auto">
            <a:xfrm>
              <a:off x="3456" y="1200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30" name="Rectangle 42"/>
            <p:cNvSpPr>
              <a:spLocks noChangeArrowheads="1"/>
            </p:cNvSpPr>
            <p:nvPr/>
          </p:nvSpPr>
          <p:spPr bwMode="auto">
            <a:xfrm>
              <a:off x="1152" y="1200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31" name="Rectangle 43"/>
            <p:cNvSpPr>
              <a:spLocks noChangeArrowheads="1"/>
            </p:cNvSpPr>
            <p:nvPr/>
          </p:nvSpPr>
          <p:spPr bwMode="auto">
            <a:xfrm>
              <a:off x="1200" y="2208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32" name="Rectangle 44"/>
            <p:cNvSpPr>
              <a:spLocks noChangeArrowheads="1"/>
            </p:cNvSpPr>
            <p:nvPr/>
          </p:nvSpPr>
          <p:spPr bwMode="auto">
            <a:xfrm>
              <a:off x="2064" y="1632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33" name="Rectangle 45"/>
            <p:cNvSpPr>
              <a:spLocks noChangeArrowheads="1"/>
            </p:cNvSpPr>
            <p:nvPr/>
          </p:nvSpPr>
          <p:spPr bwMode="auto">
            <a:xfrm>
              <a:off x="2064" y="1152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34" name="Rectangle 46"/>
            <p:cNvSpPr>
              <a:spLocks noChangeArrowheads="1"/>
            </p:cNvSpPr>
            <p:nvPr/>
          </p:nvSpPr>
          <p:spPr bwMode="auto">
            <a:xfrm>
              <a:off x="4704" y="1728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35" name="Rectangle 47"/>
            <p:cNvSpPr>
              <a:spLocks noChangeArrowheads="1"/>
            </p:cNvSpPr>
            <p:nvPr/>
          </p:nvSpPr>
          <p:spPr bwMode="auto">
            <a:xfrm>
              <a:off x="4320" y="1632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2358" name="Text Box 70"/>
          <p:cNvSpPr txBox="1">
            <a:spLocks noChangeArrowheads="1"/>
          </p:cNvSpPr>
          <p:nvPr/>
        </p:nvSpPr>
        <p:spPr bwMode="auto">
          <a:xfrm>
            <a:off x="381000" y="0"/>
            <a:ext cx="7162800" cy="762000"/>
          </a:xfrm>
          <a:prstGeom prst="rect">
            <a:avLst/>
          </a:prstGeom>
          <a:solidFill>
            <a:srgbClr val="FFCCCC"/>
          </a:solidFill>
          <a:ln>
            <a:noFill/>
          </a:ln>
          <a:effectLst>
            <a:prstShdw prst="shdw17" dist="17961" dir="2700000">
              <a:srgbClr val="FFCCCC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FFCC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4400">
                <a:solidFill>
                  <a:srgbClr val="9900CC"/>
                </a:solidFill>
              </a:rPr>
              <a:t>形</a:t>
            </a:r>
            <a:r>
              <a:rPr lang="ja-JP" altLang="en-US" sz="4400">
                <a:solidFill>
                  <a:srgbClr val="993366"/>
                </a:solidFill>
              </a:rPr>
              <a:t>で分けてみよう！</a:t>
            </a:r>
          </a:p>
        </p:txBody>
      </p:sp>
      <p:sp>
        <p:nvSpPr>
          <p:cNvPr id="12362" name="Oval 74"/>
          <p:cNvSpPr>
            <a:spLocks noChangeArrowheads="1"/>
          </p:cNvSpPr>
          <p:nvPr/>
        </p:nvSpPr>
        <p:spPr bwMode="auto">
          <a:xfrm>
            <a:off x="1981200" y="990600"/>
            <a:ext cx="2454275" cy="2247900"/>
          </a:xfrm>
          <a:prstGeom prst="ellipse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 sz="4000"/>
              <a:t>２６個</a:t>
            </a:r>
          </a:p>
          <a:p>
            <a:endParaRPr lang="en-US" altLang="ja-JP" sz="4000"/>
          </a:p>
        </p:txBody>
      </p:sp>
      <p:sp>
        <p:nvSpPr>
          <p:cNvPr id="12363" name="Oval 75"/>
          <p:cNvSpPr>
            <a:spLocks noChangeArrowheads="1"/>
          </p:cNvSpPr>
          <p:nvPr/>
        </p:nvSpPr>
        <p:spPr bwMode="auto">
          <a:xfrm>
            <a:off x="4343400" y="3352800"/>
            <a:ext cx="1612900" cy="1604963"/>
          </a:xfrm>
          <a:prstGeom prst="ellipse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/>
              <a:t>１１個</a:t>
            </a:r>
          </a:p>
          <a:p>
            <a:endParaRPr lang="en-US" altLang="ja-JP"/>
          </a:p>
        </p:txBody>
      </p:sp>
      <p:sp>
        <p:nvSpPr>
          <p:cNvPr id="12364" name="Oval 76"/>
          <p:cNvSpPr>
            <a:spLocks noChangeArrowheads="1"/>
          </p:cNvSpPr>
          <p:nvPr/>
        </p:nvSpPr>
        <p:spPr bwMode="auto">
          <a:xfrm>
            <a:off x="6588125" y="4572000"/>
            <a:ext cx="1612900" cy="1604963"/>
          </a:xfrm>
          <a:prstGeom prst="ellipse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/>
              <a:t>６個</a:t>
            </a:r>
          </a:p>
          <a:p>
            <a:endParaRPr lang="en-US" altLang="ja-JP"/>
          </a:p>
        </p:txBody>
      </p:sp>
      <p:sp>
        <p:nvSpPr>
          <p:cNvPr id="12365" name="Text Box 77"/>
          <p:cNvSpPr txBox="1">
            <a:spLocks noChangeArrowheads="1"/>
          </p:cNvSpPr>
          <p:nvPr/>
        </p:nvSpPr>
        <p:spPr bwMode="auto">
          <a:xfrm>
            <a:off x="381000" y="6146800"/>
            <a:ext cx="8382000" cy="711200"/>
          </a:xfrm>
          <a:prstGeom prst="rect">
            <a:avLst/>
          </a:prstGeom>
          <a:solidFill>
            <a:srgbClr val="FFFF9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4000">
                <a:solidFill>
                  <a:srgbClr val="660066"/>
                </a:solidFill>
              </a:rPr>
              <a:t>中サイズ</a:t>
            </a:r>
            <a:r>
              <a:rPr lang="ja-JP" altLang="en-US" sz="4000">
                <a:solidFill>
                  <a:srgbClr val="006699"/>
                </a:solidFill>
              </a:rPr>
              <a:t>の</a:t>
            </a:r>
            <a:r>
              <a:rPr lang="ja-JP" altLang="en-US" sz="4000">
                <a:solidFill>
                  <a:srgbClr val="336600"/>
                </a:solidFill>
              </a:rPr>
              <a:t>四角が多い</a:t>
            </a:r>
            <a:r>
              <a:rPr lang="ja-JP" altLang="en-US" sz="4000"/>
              <a:t>ことがわかった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62" grpId="0" animBg="1" autoUpdateAnimBg="0"/>
      <p:bldP spid="12363" grpId="0" animBg="1" autoUpdateAnimBg="0"/>
      <p:bldP spid="12364" grpId="0" animBg="1" autoUpdateAnimBg="0"/>
      <p:bldP spid="12365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72" name="Group 60"/>
          <p:cNvGrpSpPr>
            <a:grpSpLocks/>
          </p:cNvGrpSpPr>
          <p:nvPr/>
        </p:nvGrpSpPr>
        <p:grpSpPr bwMode="auto">
          <a:xfrm>
            <a:off x="304800" y="1447800"/>
            <a:ext cx="6019800" cy="3581400"/>
            <a:chOff x="192" y="912"/>
            <a:chExt cx="3792" cy="2256"/>
          </a:xfrm>
        </p:grpSpPr>
        <p:grpSp>
          <p:nvGrpSpPr>
            <p:cNvPr id="13368" name="Group 56"/>
            <p:cNvGrpSpPr>
              <a:grpSpLocks/>
            </p:cNvGrpSpPr>
            <p:nvPr/>
          </p:nvGrpSpPr>
          <p:grpSpPr bwMode="auto">
            <a:xfrm>
              <a:off x="192" y="2688"/>
              <a:ext cx="3792" cy="480"/>
              <a:chOff x="336" y="3168"/>
              <a:chExt cx="3792" cy="480"/>
            </a:xfrm>
          </p:grpSpPr>
          <p:sp>
            <p:nvSpPr>
              <p:cNvPr id="13349" name="Rectangle 37"/>
              <p:cNvSpPr>
                <a:spLocks noChangeArrowheads="1"/>
              </p:cNvSpPr>
              <p:nvPr/>
            </p:nvSpPr>
            <p:spPr bwMode="auto">
              <a:xfrm>
                <a:off x="336" y="3216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50" name="Rectangle 38"/>
              <p:cNvSpPr>
                <a:spLocks noChangeArrowheads="1"/>
              </p:cNvSpPr>
              <p:nvPr/>
            </p:nvSpPr>
            <p:spPr bwMode="auto">
              <a:xfrm>
                <a:off x="1344" y="316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51" name="Rectangle 39"/>
              <p:cNvSpPr>
                <a:spLocks noChangeArrowheads="1"/>
              </p:cNvSpPr>
              <p:nvPr/>
            </p:nvSpPr>
            <p:spPr bwMode="auto">
              <a:xfrm>
                <a:off x="3792" y="3264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52" name="Rectangle 40"/>
              <p:cNvSpPr>
                <a:spLocks noChangeArrowheads="1"/>
              </p:cNvSpPr>
              <p:nvPr/>
            </p:nvSpPr>
            <p:spPr bwMode="auto">
              <a:xfrm>
                <a:off x="2592" y="3264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53" name="Rectangle 41"/>
              <p:cNvSpPr>
                <a:spLocks noChangeArrowheads="1"/>
              </p:cNvSpPr>
              <p:nvPr/>
            </p:nvSpPr>
            <p:spPr bwMode="auto">
              <a:xfrm>
                <a:off x="1728" y="3216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54" name="Rectangle 42"/>
              <p:cNvSpPr>
                <a:spLocks noChangeArrowheads="1"/>
              </p:cNvSpPr>
              <p:nvPr/>
            </p:nvSpPr>
            <p:spPr bwMode="auto">
              <a:xfrm>
                <a:off x="2976" y="3264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55" name="Rectangle 43"/>
              <p:cNvSpPr>
                <a:spLocks noChangeArrowheads="1"/>
              </p:cNvSpPr>
              <p:nvPr/>
            </p:nvSpPr>
            <p:spPr bwMode="auto">
              <a:xfrm>
                <a:off x="3408" y="3264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56" name="Rectangle 44"/>
              <p:cNvSpPr>
                <a:spLocks noChangeArrowheads="1"/>
              </p:cNvSpPr>
              <p:nvPr/>
            </p:nvSpPr>
            <p:spPr bwMode="auto">
              <a:xfrm>
                <a:off x="2160" y="3264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57" name="Rectangle 45"/>
              <p:cNvSpPr>
                <a:spLocks noChangeArrowheads="1"/>
              </p:cNvSpPr>
              <p:nvPr/>
            </p:nvSpPr>
            <p:spPr bwMode="auto">
              <a:xfrm>
                <a:off x="864" y="316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367" name="Group 55"/>
            <p:cNvGrpSpPr>
              <a:grpSpLocks/>
            </p:cNvGrpSpPr>
            <p:nvPr/>
          </p:nvGrpSpPr>
          <p:grpSpPr bwMode="auto">
            <a:xfrm>
              <a:off x="192" y="912"/>
              <a:ext cx="3552" cy="912"/>
              <a:chOff x="336" y="1248"/>
              <a:chExt cx="3552" cy="912"/>
            </a:xfrm>
          </p:grpSpPr>
          <p:sp>
            <p:nvSpPr>
              <p:cNvPr id="13336" name="Rectangle 24"/>
              <p:cNvSpPr>
                <a:spLocks noChangeArrowheads="1"/>
              </p:cNvSpPr>
              <p:nvPr/>
            </p:nvSpPr>
            <p:spPr bwMode="auto">
              <a:xfrm>
                <a:off x="2784" y="177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37" name="Rectangle 25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38" name="Rectangle 26"/>
              <p:cNvSpPr>
                <a:spLocks noChangeArrowheads="1"/>
              </p:cNvSpPr>
              <p:nvPr/>
            </p:nvSpPr>
            <p:spPr bwMode="auto">
              <a:xfrm>
                <a:off x="1968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39" name="Rectangle 27"/>
              <p:cNvSpPr>
                <a:spLocks noChangeArrowheads="1"/>
              </p:cNvSpPr>
              <p:nvPr/>
            </p:nvSpPr>
            <p:spPr bwMode="auto">
              <a:xfrm>
                <a:off x="1152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40" name="Rectangle 28"/>
              <p:cNvSpPr>
                <a:spLocks noChangeArrowheads="1"/>
              </p:cNvSpPr>
              <p:nvPr/>
            </p:nvSpPr>
            <p:spPr bwMode="auto">
              <a:xfrm>
                <a:off x="768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41" name="Rectangle 29"/>
              <p:cNvSpPr>
                <a:spLocks noChangeArrowheads="1"/>
              </p:cNvSpPr>
              <p:nvPr/>
            </p:nvSpPr>
            <p:spPr bwMode="auto">
              <a:xfrm>
                <a:off x="1152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42" name="Rectangle 30"/>
              <p:cNvSpPr>
                <a:spLocks noChangeArrowheads="1"/>
              </p:cNvSpPr>
              <p:nvPr/>
            </p:nvSpPr>
            <p:spPr bwMode="auto">
              <a:xfrm>
                <a:off x="3168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43" name="Rectangle 31"/>
              <p:cNvSpPr>
                <a:spLocks noChangeArrowheads="1"/>
              </p:cNvSpPr>
              <p:nvPr/>
            </p:nvSpPr>
            <p:spPr bwMode="auto">
              <a:xfrm>
                <a:off x="1920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44" name="Rectangle 32"/>
              <p:cNvSpPr>
                <a:spLocks noChangeArrowheads="1"/>
              </p:cNvSpPr>
              <p:nvPr/>
            </p:nvSpPr>
            <p:spPr bwMode="auto">
              <a:xfrm>
                <a:off x="336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45" name="Rectangle 33"/>
              <p:cNvSpPr>
                <a:spLocks noChangeArrowheads="1"/>
              </p:cNvSpPr>
              <p:nvPr/>
            </p:nvSpPr>
            <p:spPr bwMode="auto">
              <a:xfrm>
                <a:off x="2352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46" name="Rectangle 34"/>
              <p:cNvSpPr>
                <a:spLocks noChangeArrowheads="1"/>
              </p:cNvSpPr>
              <p:nvPr/>
            </p:nvSpPr>
            <p:spPr bwMode="auto">
              <a:xfrm>
                <a:off x="2352" y="168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47" name="Rectangle 35"/>
              <p:cNvSpPr>
                <a:spLocks noChangeArrowheads="1"/>
              </p:cNvSpPr>
              <p:nvPr/>
            </p:nvSpPr>
            <p:spPr bwMode="auto">
              <a:xfrm>
                <a:off x="2736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48" name="Rectangle 36"/>
              <p:cNvSpPr>
                <a:spLocks noChangeArrowheads="1"/>
              </p:cNvSpPr>
              <p:nvPr/>
            </p:nvSpPr>
            <p:spPr bwMode="auto">
              <a:xfrm>
                <a:off x="768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58" name="Rectangle 46"/>
              <p:cNvSpPr>
                <a:spLocks noChangeArrowheads="1"/>
              </p:cNvSpPr>
              <p:nvPr/>
            </p:nvSpPr>
            <p:spPr bwMode="auto">
              <a:xfrm>
                <a:off x="1536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59" name="Rectangle 47"/>
              <p:cNvSpPr>
                <a:spLocks noChangeArrowheads="1"/>
              </p:cNvSpPr>
              <p:nvPr/>
            </p:nvSpPr>
            <p:spPr bwMode="auto">
              <a:xfrm>
                <a:off x="1536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60" name="Rectangle 48"/>
              <p:cNvSpPr>
                <a:spLocks noChangeArrowheads="1"/>
              </p:cNvSpPr>
              <p:nvPr/>
            </p:nvSpPr>
            <p:spPr bwMode="auto">
              <a:xfrm>
                <a:off x="3552" y="134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61" name="Rectangle 49"/>
              <p:cNvSpPr>
                <a:spLocks noChangeArrowheads="1"/>
              </p:cNvSpPr>
              <p:nvPr/>
            </p:nvSpPr>
            <p:spPr bwMode="auto">
              <a:xfrm>
                <a:off x="3120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3362" name="Text Box 50"/>
          <p:cNvSpPr txBox="1">
            <a:spLocks noChangeArrowheads="1"/>
          </p:cNvSpPr>
          <p:nvPr/>
        </p:nvSpPr>
        <p:spPr bwMode="auto">
          <a:xfrm>
            <a:off x="304800" y="304800"/>
            <a:ext cx="7162800" cy="762000"/>
          </a:xfrm>
          <a:prstGeom prst="rect">
            <a:avLst/>
          </a:prstGeom>
          <a:solidFill>
            <a:srgbClr val="FFCCCC"/>
          </a:solidFill>
          <a:ln>
            <a:noFill/>
          </a:ln>
          <a:effectLst>
            <a:prstShdw prst="shdw17" dist="17961" dir="2700000">
              <a:srgbClr val="FFCCCC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FFCC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4400">
                <a:solidFill>
                  <a:srgbClr val="9900CC"/>
                </a:solidFill>
              </a:rPr>
              <a:t>色</a:t>
            </a:r>
            <a:r>
              <a:rPr lang="ja-JP" altLang="en-US" sz="4400">
                <a:solidFill>
                  <a:srgbClr val="993366"/>
                </a:solidFill>
              </a:rPr>
              <a:t>で分けてみよう！</a:t>
            </a:r>
          </a:p>
        </p:txBody>
      </p:sp>
      <p:sp>
        <p:nvSpPr>
          <p:cNvPr id="13369" name="Oval 57"/>
          <p:cNvSpPr>
            <a:spLocks noChangeArrowheads="1"/>
          </p:cNvSpPr>
          <p:nvPr/>
        </p:nvSpPr>
        <p:spPr bwMode="auto">
          <a:xfrm>
            <a:off x="2514600" y="1219200"/>
            <a:ext cx="2454275" cy="2247900"/>
          </a:xfrm>
          <a:prstGeom prst="ellipse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 sz="4000"/>
              <a:t>１７個</a:t>
            </a:r>
          </a:p>
          <a:p>
            <a:endParaRPr lang="en-US" altLang="ja-JP" sz="4000"/>
          </a:p>
        </p:txBody>
      </p:sp>
      <p:sp>
        <p:nvSpPr>
          <p:cNvPr id="13370" name="Oval 58"/>
          <p:cNvSpPr>
            <a:spLocks noChangeArrowheads="1"/>
          </p:cNvSpPr>
          <p:nvPr/>
        </p:nvSpPr>
        <p:spPr bwMode="auto">
          <a:xfrm>
            <a:off x="2590800" y="4191000"/>
            <a:ext cx="2057400" cy="955675"/>
          </a:xfrm>
          <a:prstGeom prst="ellipse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 sz="4000"/>
              <a:t>９個</a:t>
            </a:r>
          </a:p>
        </p:txBody>
      </p:sp>
      <p:sp>
        <p:nvSpPr>
          <p:cNvPr id="13371" name="Text Box 59"/>
          <p:cNvSpPr txBox="1">
            <a:spLocks noChangeArrowheads="1"/>
          </p:cNvSpPr>
          <p:nvPr/>
        </p:nvSpPr>
        <p:spPr bwMode="auto">
          <a:xfrm>
            <a:off x="0" y="5943600"/>
            <a:ext cx="8915400" cy="665163"/>
          </a:xfrm>
          <a:prstGeom prst="rect">
            <a:avLst/>
          </a:prstGeom>
          <a:solidFill>
            <a:srgbClr val="00330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3700">
                <a:solidFill>
                  <a:schemeClr val="bg1"/>
                </a:solidFill>
              </a:rPr>
              <a:t>中サイズの黒色の四角が多いことがわかった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69" grpId="0" animBg="1" autoUpdateAnimBg="0"/>
      <p:bldP spid="13370" grpId="0" animBg="1" autoUpdateAnimBg="0"/>
      <p:bldP spid="13371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0" y="0"/>
            <a:ext cx="8839200" cy="6858000"/>
            <a:chOff x="0" y="0"/>
            <a:chExt cx="5568" cy="4320"/>
          </a:xfrm>
        </p:grpSpPr>
        <p:sp>
          <p:nvSpPr>
            <p:cNvPr id="14339" name="Oval 3"/>
            <p:cNvSpPr>
              <a:spLocks noChangeArrowheads="1"/>
            </p:cNvSpPr>
            <p:nvPr/>
          </p:nvSpPr>
          <p:spPr bwMode="auto">
            <a:xfrm>
              <a:off x="0" y="3744"/>
              <a:ext cx="624" cy="576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340" name="Group 4"/>
            <p:cNvGrpSpPr>
              <a:grpSpLocks/>
            </p:cNvGrpSpPr>
            <p:nvPr/>
          </p:nvGrpSpPr>
          <p:grpSpPr bwMode="auto">
            <a:xfrm>
              <a:off x="96" y="0"/>
              <a:ext cx="5472" cy="4080"/>
              <a:chOff x="96" y="96"/>
              <a:chExt cx="5472" cy="4080"/>
            </a:xfrm>
          </p:grpSpPr>
          <p:sp>
            <p:nvSpPr>
              <p:cNvPr id="14341" name="Oval 5"/>
              <p:cNvSpPr>
                <a:spLocks noChangeArrowheads="1"/>
              </p:cNvSpPr>
              <p:nvPr/>
            </p:nvSpPr>
            <p:spPr bwMode="auto">
              <a:xfrm>
                <a:off x="3024" y="11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42" name="Rectangle 6"/>
              <p:cNvSpPr>
                <a:spLocks noChangeArrowheads="1"/>
              </p:cNvSpPr>
              <p:nvPr/>
            </p:nvSpPr>
            <p:spPr bwMode="auto">
              <a:xfrm>
                <a:off x="3072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43" name="AutoShape 7"/>
              <p:cNvSpPr>
                <a:spLocks noChangeArrowheads="1"/>
              </p:cNvSpPr>
              <p:nvPr/>
            </p:nvSpPr>
            <p:spPr bwMode="auto">
              <a:xfrm>
                <a:off x="1440" y="129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344" name="AutoShape 8"/>
              <p:cNvSpPr>
                <a:spLocks noChangeArrowheads="1"/>
              </p:cNvSpPr>
              <p:nvPr/>
            </p:nvSpPr>
            <p:spPr bwMode="auto">
              <a:xfrm>
                <a:off x="1680" y="244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345" name="AutoShape 9"/>
              <p:cNvSpPr>
                <a:spLocks noChangeArrowheads="1"/>
              </p:cNvSpPr>
              <p:nvPr/>
            </p:nvSpPr>
            <p:spPr bwMode="auto">
              <a:xfrm>
                <a:off x="672" y="220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346" name="AutoShape 10"/>
              <p:cNvSpPr>
                <a:spLocks noChangeArrowheads="1"/>
              </p:cNvSpPr>
              <p:nvPr/>
            </p:nvSpPr>
            <p:spPr bwMode="auto">
              <a:xfrm>
                <a:off x="2640" y="268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347" name="Oval 11"/>
              <p:cNvSpPr>
                <a:spLocks noChangeArrowheads="1"/>
              </p:cNvSpPr>
              <p:nvPr/>
            </p:nvSpPr>
            <p:spPr bwMode="auto">
              <a:xfrm>
                <a:off x="2304" y="172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48" name="Oval 12"/>
              <p:cNvSpPr>
                <a:spLocks noChangeArrowheads="1"/>
              </p:cNvSpPr>
              <p:nvPr/>
            </p:nvSpPr>
            <p:spPr bwMode="auto">
              <a:xfrm>
                <a:off x="3744" y="134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49" name="Oval 13"/>
              <p:cNvSpPr>
                <a:spLocks noChangeArrowheads="1"/>
              </p:cNvSpPr>
              <p:nvPr/>
            </p:nvSpPr>
            <p:spPr bwMode="auto">
              <a:xfrm>
                <a:off x="3696" y="35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50" name="Oval 14"/>
              <p:cNvSpPr>
                <a:spLocks noChangeArrowheads="1"/>
              </p:cNvSpPr>
              <p:nvPr/>
            </p:nvSpPr>
            <p:spPr bwMode="auto">
              <a:xfrm>
                <a:off x="1248" y="292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51" name="Rectangle 15"/>
              <p:cNvSpPr>
                <a:spLocks noChangeArrowheads="1"/>
              </p:cNvSpPr>
              <p:nvPr/>
            </p:nvSpPr>
            <p:spPr bwMode="auto">
              <a:xfrm>
                <a:off x="2160" y="48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52" name="Rectangle 16"/>
              <p:cNvSpPr>
                <a:spLocks noChangeArrowheads="1"/>
              </p:cNvSpPr>
              <p:nvPr/>
            </p:nvSpPr>
            <p:spPr bwMode="auto">
              <a:xfrm>
                <a:off x="4416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53" name="Rectangle 17"/>
              <p:cNvSpPr>
                <a:spLocks noChangeArrowheads="1"/>
              </p:cNvSpPr>
              <p:nvPr/>
            </p:nvSpPr>
            <p:spPr bwMode="auto">
              <a:xfrm>
                <a:off x="4176" y="67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54" name="Rectangle 18"/>
              <p:cNvSpPr>
                <a:spLocks noChangeArrowheads="1"/>
              </p:cNvSpPr>
              <p:nvPr/>
            </p:nvSpPr>
            <p:spPr bwMode="auto">
              <a:xfrm>
                <a:off x="864" y="5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55" name="Rectangle 19"/>
              <p:cNvSpPr>
                <a:spLocks noChangeArrowheads="1"/>
              </p:cNvSpPr>
              <p:nvPr/>
            </p:nvSpPr>
            <p:spPr bwMode="auto">
              <a:xfrm>
                <a:off x="2064" y="326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56" name="Rectangle 20"/>
              <p:cNvSpPr>
                <a:spLocks noChangeArrowheads="1"/>
              </p:cNvSpPr>
              <p:nvPr/>
            </p:nvSpPr>
            <p:spPr bwMode="auto">
              <a:xfrm>
                <a:off x="4656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57" name="Rectangle 21"/>
              <p:cNvSpPr>
                <a:spLocks noChangeArrowheads="1"/>
              </p:cNvSpPr>
              <p:nvPr/>
            </p:nvSpPr>
            <p:spPr bwMode="auto">
              <a:xfrm>
                <a:off x="96" y="31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58" name="Rectangle 22"/>
              <p:cNvSpPr>
                <a:spLocks noChangeArrowheads="1"/>
              </p:cNvSpPr>
              <p:nvPr/>
            </p:nvSpPr>
            <p:spPr bwMode="auto">
              <a:xfrm>
                <a:off x="1200" y="20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59" name="Rectangle 23"/>
              <p:cNvSpPr>
                <a:spLocks noChangeArrowheads="1"/>
              </p:cNvSpPr>
              <p:nvPr/>
            </p:nvSpPr>
            <p:spPr bwMode="auto">
              <a:xfrm>
                <a:off x="3744" y="264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60" name="Rectangle 24"/>
              <p:cNvSpPr>
                <a:spLocks noChangeArrowheads="1"/>
              </p:cNvSpPr>
              <p:nvPr/>
            </p:nvSpPr>
            <p:spPr bwMode="auto">
              <a:xfrm>
                <a:off x="3264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61" name="Rectangle 25"/>
              <p:cNvSpPr>
                <a:spLocks noChangeArrowheads="1"/>
              </p:cNvSpPr>
              <p:nvPr/>
            </p:nvSpPr>
            <p:spPr bwMode="auto">
              <a:xfrm>
                <a:off x="5136" y="14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62" name="Rectangle 26"/>
              <p:cNvSpPr>
                <a:spLocks noChangeArrowheads="1"/>
              </p:cNvSpPr>
              <p:nvPr/>
            </p:nvSpPr>
            <p:spPr bwMode="auto">
              <a:xfrm>
                <a:off x="432" y="3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63" name="Rectangle 27"/>
              <p:cNvSpPr>
                <a:spLocks noChangeArrowheads="1"/>
              </p:cNvSpPr>
              <p:nvPr/>
            </p:nvSpPr>
            <p:spPr bwMode="auto">
              <a:xfrm>
                <a:off x="768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64" name="AutoShape 28"/>
              <p:cNvSpPr>
                <a:spLocks noChangeArrowheads="1"/>
              </p:cNvSpPr>
              <p:nvPr/>
            </p:nvSpPr>
            <p:spPr bwMode="auto">
              <a:xfrm>
                <a:off x="2064" y="105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365" name="AutoShape 29"/>
              <p:cNvSpPr>
                <a:spLocks noChangeArrowheads="1"/>
              </p:cNvSpPr>
              <p:nvPr/>
            </p:nvSpPr>
            <p:spPr bwMode="auto">
              <a:xfrm>
                <a:off x="1344" y="350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366" name="AutoShape 30"/>
              <p:cNvSpPr>
                <a:spLocks noChangeArrowheads="1"/>
              </p:cNvSpPr>
              <p:nvPr/>
            </p:nvSpPr>
            <p:spPr bwMode="auto">
              <a:xfrm>
                <a:off x="288" y="182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367" name="AutoShape 31"/>
              <p:cNvSpPr>
                <a:spLocks noChangeArrowheads="1"/>
              </p:cNvSpPr>
              <p:nvPr/>
            </p:nvSpPr>
            <p:spPr bwMode="auto">
              <a:xfrm>
                <a:off x="3648" y="1920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368" name="Oval 32"/>
              <p:cNvSpPr>
                <a:spLocks noChangeArrowheads="1"/>
              </p:cNvSpPr>
              <p:nvPr/>
            </p:nvSpPr>
            <p:spPr bwMode="auto">
              <a:xfrm>
                <a:off x="1968" y="3696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69" name="Oval 33"/>
              <p:cNvSpPr>
                <a:spLocks noChangeArrowheads="1"/>
              </p:cNvSpPr>
              <p:nvPr/>
            </p:nvSpPr>
            <p:spPr bwMode="auto">
              <a:xfrm>
                <a:off x="2640" y="3360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70" name="Oval 34"/>
              <p:cNvSpPr>
                <a:spLocks noChangeArrowheads="1"/>
              </p:cNvSpPr>
              <p:nvPr/>
            </p:nvSpPr>
            <p:spPr bwMode="auto">
              <a:xfrm>
                <a:off x="1584" y="182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71" name="Oval 35"/>
              <p:cNvSpPr>
                <a:spLocks noChangeArrowheads="1"/>
              </p:cNvSpPr>
              <p:nvPr/>
            </p:nvSpPr>
            <p:spPr bwMode="auto">
              <a:xfrm>
                <a:off x="4752" y="2736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72" name="Rectangle 36"/>
              <p:cNvSpPr>
                <a:spLocks noChangeArrowheads="1"/>
              </p:cNvSpPr>
              <p:nvPr/>
            </p:nvSpPr>
            <p:spPr bwMode="auto">
              <a:xfrm>
                <a:off x="1536" y="67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73" name="Oval 37"/>
              <p:cNvSpPr>
                <a:spLocks noChangeArrowheads="1"/>
              </p:cNvSpPr>
              <p:nvPr/>
            </p:nvSpPr>
            <p:spPr bwMode="auto">
              <a:xfrm>
                <a:off x="3024" y="38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74" name="Oval 38"/>
              <p:cNvSpPr>
                <a:spLocks noChangeArrowheads="1"/>
              </p:cNvSpPr>
              <p:nvPr/>
            </p:nvSpPr>
            <p:spPr bwMode="auto">
              <a:xfrm>
                <a:off x="3024" y="158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75" name="Rectangle 39"/>
              <p:cNvSpPr>
                <a:spLocks noChangeArrowheads="1"/>
              </p:cNvSpPr>
              <p:nvPr/>
            </p:nvSpPr>
            <p:spPr bwMode="auto">
              <a:xfrm>
                <a:off x="3168" y="3696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76" name="Rectangle 40"/>
              <p:cNvSpPr>
                <a:spLocks noChangeArrowheads="1"/>
              </p:cNvSpPr>
              <p:nvPr/>
            </p:nvSpPr>
            <p:spPr bwMode="auto">
              <a:xfrm>
                <a:off x="2640" y="72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77" name="Rectangle 41"/>
              <p:cNvSpPr>
                <a:spLocks noChangeArrowheads="1"/>
              </p:cNvSpPr>
              <p:nvPr/>
            </p:nvSpPr>
            <p:spPr bwMode="auto">
              <a:xfrm>
                <a:off x="192" y="91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78" name="Rectangle 42"/>
              <p:cNvSpPr>
                <a:spLocks noChangeArrowheads="1"/>
              </p:cNvSpPr>
              <p:nvPr/>
            </p:nvSpPr>
            <p:spPr bwMode="auto">
              <a:xfrm>
                <a:off x="624" y="288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79" name="Rectangle 43"/>
              <p:cNvSpPr>
                <a:spLocks noChangeArrowheads="1"/>
              </p:cNvSpPr>
              <p:nvPr/>
            </p:nvSpPr>
            <p:spPr bwMode="auto">
              <a:xfrm>
                <a:off x="4464" y="1296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80" name="Rectangle 44"/>
              <p:cNvSpPr>
                <a:spLocks noChangeArrowheads="1"/>
              </p:cNvSpPr>
              <p:nvPr/>
            </p:nvSpPr>
            <p:spPr bwMode="auto">
              <a:xfrm>
                <a:off x="2400" y="235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81" name="Rectangle 45"/>
              <p:cNvSpPr>
                <a:spLocks noChangeArrowheads="1"/>
              </p:cNvSpPr>
              <p:nvPr/>
            </p:nvSpPr>
            <p:spPr bwMode="auto">
              <a:xfrm>
                <a:off x="5184" y="316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82" name="Rectangle 46"/>
              <p:cNvSpPr>
                <a:spLocks noChangeArrowheads="1"/>
              </p:cNvSpPr>
              <p:nvPr/>
            </p:nvSpPr>
            <p:spPr bwMode="auto">
              <a:xfrm>
                <a:off x="4032" y="307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83" name="Rectangle 47"/>
              <p:cNvSpPr>
                <a:spLocks noChangeArrowheads="1"/>
              </p:cNvSpPr>
              <p:nvPr/>
            </p:nvSpPr>
            <p:spPr bwMode="auto">
              <a:xfrm>
                <a:off x="960" y="350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84" name="Rectangle 48"/>
              <p:cNvSpPr>
                <a:spLocks noChangeArrowheads="1"/>
              </p:cNvSpPr>
              <p:nvPr/>
            </p:nvSpPr>
            <p:spPr bwMode="auto">
              <a:xfrm>
                <a:off x="5088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85" name="Rectangle 49"/>
              <p:cNvSpPr>
                <a:spLocks noChangeArrowheads="1"/>
              </p:cNvSpPr>
              <p:nvPr/>
            </p:nvSpPr>
            <p:spPr bwMode="auto">
              <a:xfrm>
                <a:off x="3600" y="76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86" name="Rectangle 50"/>
              <p:cNvSpPr>
                <a:spLocks noChangeArrowheads="1"/>
              </p:cNvSpPr>
              <p:nvPr/>
            </p:nvSpPr>
            <p:spPr bwMode="auto">
              <a:xfrm>
                <a:off x="5088" y="225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87" name="Rectangle 51"/>
              <p:cNvSpPr>
                <a:spLocks noChangeArrowheads="1"/>
              </p:cNvSpPr>
              <p:nvPr/>
            </p:nvSpPr>
            <p:spPr bwMode="auto">
              <a:xfrm>
                <a:off x="576" y="960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88" name="Rectangle 52"/>
              <p:cNvSpPr>
                <a:spLocks noChangeArrowheads="1"/>
              </p:cNvSpPr>
              <p:nvPr/>
            </p:nvSpPr>
            <p:spPr bwMode="auto">
              <a:xfrm>
                <a:off x="1680" y="3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89" name="AutoShape 53"/>
              <p:cNvSpPr>
                <a:spLocks noChangeArrowheads="1"/>
              </p:cNvSpPr>
              <p:nvPr/>
            </p:nvSpPr>
            <p:spPr bwMode="auto">
              <a:xfrm>
                <a:off x="2496" y="1440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390" name="AutoShape 54"/>
              <p:cNvSpPr>
                <a:spLocks noChangeArrowheads="1"/>
              </p:cNvSpPr>
              <p:nvPr/>
            </p:nvSpPr>
            <p:spPr bwMode="auto">
              <a:xfrm>
                <a:off x="4032" y="2304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391" name="AutoShape 55"/>
              <p:cNvSpPr>
                <a:spLocks noChangeArrowheads="1"/>
              </p:cNvSpPr>
              <p:nvPr/>
            </p:nvSpPr>
            <p:spPr bwMode="auto">
              <a:xfrm>
                <a:off x="2688" y="2016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4392" name="Rectangle 56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93" name="Rectangle 57"/>
              <p:cNvSpPr>
                <a:spLocks noChangeArrowheads="1"/>
              </p:cNvSpPr>
              <p:nvPr/>
            </p:nvSpPr>
            <p:spPr bwMode="auto">
              <a:xfrm>
                <a:off x="4176" y="3600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94" name="Rectangle 58"/>
              <p:cNvSpPr>
                <a:spLocks noChangeArrowheads="1"/>
              </p:cNvSpPr>
              <p:nvPr/>
            </p:nvSpPr>
            <p:spPr bwMode="auto">
              <a:xfrm>
                <a:off x="4896" y="1824"/>
                <a:ext cx="192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95" name="Rectangle 59"/>
              <p:cNvSpPr>
                <a:spLocks noChangeArrowheads="1"/>
              </p:cNvSpPr>
              <p:nvPr/>
            </p:nvSpPr>
            <p:spPr bwMode="auto">
              <a:xfrm>
                <a:off x="3264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96" name="Oval 60"/>
              <p:cNvSpPr>
                <a:spLocks noChangeArrowheads="1"/>
              </p:cNvSpPr>
              <p:nvPr/>
            </p:nvSpPr>
            <p:spPr bwMode="auto">
              <a:xfrm>
                <a:off x="3504" y="96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97" name="Oval 61"/>
              <p:cNvSpPr>
                <a:spLocks noChangeArrowheads="1"/>
              </p:cNvSpPr>
              <p:nvPr/>
            </p:nvSpPr>
            <p:spPr bwMode="auto">
              <a:xfrm>
                <a:off x="4896" y="624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98" name="Rectangle 62"/>
              <p:cNvSpPr>
                <a:spLocks noChangeArrowheads="1"/>
              </p:cNvSpPr>
              <p:nvPr/>
            </p:nvSpPr>
            <p:spPr bwMode="auto">
              <a:xfrm>
                <a:off x="5040" y="3696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99" name="Rectangle 63"/>
              <p:cNvSpPr>
                <a:spLocks noChangeArrowheads="1"/>
              </p:cNvSpPr>
              <p:nvPr/>
            </p:nvSpPr>
            <p:spPr bwMode="auto">
              <a:xfrm>
                <a:off x="4416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00" name="Rectangle 64"/>
            <p:cNvSpPr>
              <a:spLocks noChangeArrowheads="1"/>
            </p:cNvSpPr>
            <p:nvPr/>
          </p:nvSpPr>
          <p:spPr bwMode="auto">
            <a:xfrm>
              <a:off x="0" y="2208"/>
              <a:ext cx="528" cy="48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4401" name="Text Box 65"/>
          <p:cNvSpPr txBox="1">
            <a:spLocks noChangeArrowheads="1"/>
          </p:cNvSpPr>
          <p:nvPr/>
        </p:nvSpPr>
        <p:spPr bwMode="auto">
          <a:xfrm>
            <a:off x="1219200" y="2590800"/>
            <a:ext cx="7162800" cy="1766888"/>
          </a:xfrm>
          <a:prstGeom prst="rect">
            <a:avLst/>
          </a:prstGeom>
          <a:solidFill>
            <a:srgbClr val="336600"/>
          </a:solidFill>
          <a:ln>
            <a:noFill/>
          </a:ln>
          <a:effectLst>
            <a:prstShdw prst="shdw17" dist="17961" dir="2700000">
              <a:srgbClr val="3366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FFCC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4400">
                <a:solidFill>
                  <a:srgbClr val="CCFFCC"/>
                </a:solidFill>
              </a:rPr>
              <a:t>こんどは</a:t>
            </a:r>
          </a:p>
          <a:p>
            <a:r>
              <a:rPr lang="ja-JP" altLang="en-US" sz="4400">
                <a:solidFill>
                  <a:srgbClr val="FFFF00"/>
                </a:solidFill>
              </a:rPr>
              <a:t>形から</a:t>
            </a:r>
            <a:r>
              <a:rPr lang="ja-JP" altLang="en-US" sz="4400">
                <a:solidFill>
                  <a:srgbClr val="CCFF99"/>
                </a:solidFill>
              </a:rPr>
              <a:t>分けてみよう！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01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34" name="Group 74"/>
          <p:cNvGrpSpPr>
            <a:grpSpLocks/>
          </p:cNvGrpSpPr>
          <p:nvPr/>
        </p:nvGrpSpPr>
        <p:grpSpPr bwMode="auto">
          <a:xfrm>
            <a:off x="0" y="0"/>
            <a:ext cx="8915400" cy="6553200"/>
            <a:chOff x="0" y="0"/>
            <a:chExt cx="5616" cy="4128"/>
          </a:xfrm>
        </p:grpSpPr>
        <p:grpSp>
          <p:nvGrpSpPr>
            <p:cNvPr id="15428" name="Group 68"/>
            <p:cNvGrpSpPr>
              <a:grpSpLocks/>
            </p:cNvGrpSpPr>
            <p:nvPr/>
          </p:nvGrpSpPr>
          <p:grpSpPr bwMode="auto">
            <a:xfrm>
              <a:off x="4176" y="2064"/>
              <a:ext cx="1440" cy="2016"/>
              <a:chOff x="4176" y="2064"/>
              <a:chExt cx="1440" cy="2016"/>
            </a:xfrm>
          </p:grpSpPr>
          <p:sp>
            <p:nvSpPr>
              <p:cNvPr id="15367" name="AutoShape 7"/>
              <p:cNvSpPr>
                <a:spLocks noChangeArrowheads="1"/>
              </p:cNvSpPr>
              <p:nvPr/>
            </p:nvSpPr>
            <p:spPr bwMode="auto">
              <a:xfrm>
                <a:off x="5040" y="206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5368" name="AutoShape 8"/>
              <p:cNvSpPr>
                <a:spLocks noChangeArrowheads="1"/>
              </p:cNvSpPr>
              <p:nvPr/>
            </p:nvSpPr>
            <p:spPr bwMode="auto">
              <a:xfrm>
                <a:off x="4656" y="2880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5369" name="AutoShape 9"/>
              <p:cNvSpPr>
                <a:spLocks noChangeArrowheads="1"/>
              </p:cNvSpPr>
              <p:nvPr/>
            </p:nvSpPr>
            <p:spPr bwMode="auto">
              <a:xfrm>
                <a:off x="4176" y="273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5370" name="AutoShape 10"/>
              <p:cNvSpPr>
                <a:spLocks noChangeArrowheads="1"/>
              </p:cNvSpPr>
              <p:nvPr/>
            </p:nvSpPr>
            <p:spPr bwMode="auto">
              <a:xfrm>
                <a:off x="4560" y="249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5388" name="AutoShape 28"/>
              <p:cNvSpPr>
                <a:spLocks noChangeArrowheads="1"/>
              </p:cNvSpPr>
              <p:nvPr/>
            </p:nvSpPr>
            <p:spPr bwMode="auto">
              <a:xfrm>
                <a:off x="4848" y="374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5389" name="AutoShape 29"/>
              <p:cNvSpPr>
                <a:spLocks noChangeArrowheads="1"/>
              </p:cNvSpPr>
              <p:nvPr/>
            </p:nvSpPr>
            <p:spPr bwMode="auto">
              <a:xfrm>
                <a:off x="4704" y="321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5390" name="AutoShape 30"/>
              <p:cNvSpPr>
                <a:spLocks noChangeArrowheads="1"/>
              </p:cNvSpPr>
              <p:nvPr/>
            </p:nvSpPr>
            <p:spPr bwMode="auto">
              <a:xfrm>
                <a:off x="4176" y="326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5391" name="AutoShape 31"/>
              <p:cNvSpPr>
                <a:spLocks noChangeArrowheads="1"/>
              </p:cNvSpPr>
              <p:nvPr/>
            </p:nvSpPr>
            <p:spPr bwMode="auto">
              <a:xfrm>
                <a:off x="4272" y="369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5413" name="AutoShape 53"/>
              <p:cNvSpPr>
                <a:spLocks noChangeArrowheads="1"/>
              </p:cNvSpPr>
              <p:nvPr/>
            </p:nvSpPr>
            <p:spPr bwMode="auto">
              <a:xfrm>
                <a:off x="5280" y="2976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5414" name="AutoShape 54"/>
              <p:cNvSpPr>
                <a:spLocks noChangeArrowheads="1"/>
              </p:cNvSpPr>
              <p:nvPr/>
            </p:nvSpPr>
            <p:spPr bwMode="auto">
              <a:xfrm>
                <a:off x="5280" y="2544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5415" name="AutoShape 55"/>
              <p:cNvSpPr>
                <a:spLocks noChangeArrowheads="1"/>
              </p:cNvSpPr>
              <p:nvPr/>
            </p:nvSpPr>
            <p:spPr bwMode="auto">
              <a:xfrm>
                <a:off x="5232" y="3456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427" name="Group 67"/>
            <p:cNvGrpSpPr>
              <a:grpSpLocks/>
            </p:cNvGrpSpPr>
            <p:nvPr/>
          </p:nvGrpSpPr>
          <p:grpSpPr bwMode="auto">
            <a:xfrm>
              <a:off x="288" y="2784"/>
              <a:ext cx="3552" cy="1344"/>
              <a:chOff x="288" y="2784"/>
              <a:chExt cx="3552" cy="1344"/>
            </a:xfrm>
          </p:grpSpPr>
          <p:sp>
            <p:nvSpPr>
              <p:cNvPr id="15363" name="Oval 3"/>
              <p:cNvSpPr>
                <a:spLocks noChangeArrowheads="1"/>
              </p:cNvSpPr>
              <p:nvPr/>
            </p:nvSpPr>
            <p:spPr bwMode="auto">
              <a:xfrm>
                <a:off x="288" y="3504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65" name="Oval 5"/>
              <p:cNvSpPr>
                <a:spLocks noChangeArrowheads="1"/>
              </p:cNvSpPr>
              <p:nvPr/>
            </p:nvSpPr>
            <p:spPr bwMode="auto">
              <a:xfrm>
                <a:off x="1488" y="326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71" name="Oval 11"/>
              <p:cNvSpPr>
                <a:spLocks noChangeArrowheads="1"/>
              </p:cNvSpPr>
              <p:nvPr/>
            </p:nvSpPr>
            <p:spPr bwMode="auto">
              <a:xfrm>
                <a:off x="1776" y="2880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72" name="Oval 12"/>
              <p:cNvSpPr>
                <a:spLocks noChangeArrowheads="1"/>
              </p:cNvSpPr>
              <p:nvPr/>
            </p:nvSpPr>
            <p:spPr bwMode="auto">
              <a:xfrm>
                <a:off x="2976" y="2880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73" name="Oval 13"/>
              <p:cNvSpPr>
                <a:spLocks noChangeArrowheads="1"/>
              </p:cNvSpPr>
              <p:nvPr/>
            </p:nvSpPr>
            <p:spPr bwMode="auto">
              <a:xfrm>
                <a:off x="2304" y="364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74" name="Oval 14"/>
              <p:cNvSpPr>
                <a:spLocks noChangeArrowheads="1"/>
              </p:cNvSpPr>
              <p:nvPr/>
            </p:nvSpPr>
            <p:spPr bwMode="auto">
              <a:xfrm>
                <a:off x="1056" y="292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92" name="Oval 32"/>
              <p:cNvSpPr>
                <a:spLocks noChangeArrowheads="1"/>
              </p:cNvSpPr>
              <p:nvPr/>
            </p:nvSpPr>
            <p:spPr bwMode="auto">
              <a:xfrm>
                <a:off x="1728" y="3696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93" name="Oval 33"/>
              <p:cNvSpPr>
                <a:spLocks noChangeArrowheads="1"/>
              </p:cNvSpPr>
              <p:nvPr/>
            </p:nvSpPr>
            <p:spPr bwMode="auto">
              <a:xfrm>
                <a:off x="2112" y="326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94" name="Oval 34"/>
              <p:cNvSpPr>
                <a:spLocks noChangeArrowheads="1"/>
              </p:cNvSpPr>
              <p:nvPr/>
            </p:nvSpPr>
            <p:spPr bwMode="auto">
              <a:xfrm>
                <a:off x="1008" y="3552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95" name="Oval 35"/>
              <p:cNvSpPr>
                <a:spLocks noChangeArrowheads="1"/>
              </p:cNvSpPr>
              <p:nvPr/>
            </p:nvSpPr>
            <p:spPr bwMode="auto">
              <a:xfrm>
                <a:off x="2784" y="3600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97" name="Oval 37"/>
              <p:cNvSpPr>
                <a:spLocks noChangeArrowheads="1"/>
              </p:cNvSpPr>
              <p:nvPr/>
            </p:nvSpPr>
            <p:spPr bwMode="auto">
              <a:xfrm>
                <a:off x="2400" y="278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98" name="Oval 38"/>
              <p:cNvSpPr>
                <a:spLocks noChangeArrowheads="1"/>
              </p:cNvSpPr>
              <p:nvPr/>
            </p:nvSpPr>
            <p:spPr bwMode="auto">
              <a:xfrm>
                <a:off x="2592" y="3168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20" name="Oval 60"/>
              <p:cNvSpPr>
                <a:spLocks noChangeArrowheads="1"/>
              </p:cNvSpPr>
              <p:nvPr/>
            </p:nvSpPr>
            <p:spPr bwMode="auto">
              <a:xfrm>
                <a:off x="288" y="2832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21" name="Oval 61"/>
              <p:cNvSpPr>
                <a:spLocks noChangeArrowheads="1"/>
              </p:cNvSpPr>
              <p:nvPr/>
            </p:nvSpPr>
            <p:spPr bwMode="auto">
              <a:xfrm>
                <a:off x="3216" y="3264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426" name="Group 66"/>
            <p:cNvGrpSpPr>
              <a:grpSpLocks/>
            </p:cNvGrpSpPr>
            <p:nvPr/>
          </p:nvGrpSpPr>
          <p:grpSpPr bwMode="auto">
            <a:xfrm>
              <a:off x="0" y="0"/>
              <a:ext cx="4512" cy="2400"/>
              <a:chOff x="144" y="144"/>
              <a:chExt cx="4512" cy="2400"/>
            </a:xfrm>
          </p:grpSpPr>
          <p:sp>
            <p:nvSpPr>
              <p:cNvPr id="15366" name="Rectangle 6"/>
              <p:cNvSpPr>
                <a:spLocks noChangeArrowheads="1"/>
              </p:cNvSpPr>
              <p:nvPr/>
            </p:nvSpPr>
            <p:spPr bwMode="auto">
              <a:xfrm>
                <a:off x="1440" y="19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75" name="Rectangle 15"/>
              <p:cNvSpPr>
                <a:spLocks noChangeArrowheads="1"/>
              </p:cNvSpPr>
              <p:nvPr/>
            </p:nvSpPr>
            <p:spPr bwMode="auto">
              <a:xfrm>
                <a:off x="1440" y="19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76" name="Rectangle 16"/>
              <p:cNvSpPr>
                <a:spLocks noChangeArrowheads="1"/>
              </p:cNvSpPr>
              <p:nvPr/>
            </p:nvSpPr>
            <p:spPr bwMode="auto">
              <a:xfrm>
                <a:off x="2736" y="19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77" name="Rectangle 17"/>
              <p:cNvSpPr>
                <a:spLocks noChangeArrowheads="1"/>
              </p:cNvSpPr>
              <p:nvPr/>
            </p:nvSpPr>
            <p:spPr bwMode="auto">
              <a:xfrm>
                <a:off x="2928" y="8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78" name="Rectangle 18"/>
              <p:cNvSpPr>
                <a:spLocks noChangeArrowheads="1"/>
              </p:cNvSpPr>
              <p:nvPr/>
            </p:nvSpPr>
            <p:spPr bwMode="auto">
              <a:xfrm>
                <a:off x="576" y="14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79" name="Rectangle 19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80" name="Rectangle 20"/>
              <p:cNvSpPr>
                <a:spLocks noChangeArrowheads="1"/>
              </p:cNvSpPr>
              <p:nvPr/>
            </p:nvSpPr>
            <p:spPr bwMode="auto">
              <a:xfrm>
                <a:off x="3840" y="91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81" name="Rectangle 21"/>
              <p:cNvSpPr>
                <a:spLocks noChangeArrowheads="1"/>
              </p:cNvSpPr>
              <p:nvPr/>
            </p:nvSpPr>
            <p:spPr bwMode="auto">
              <a:xfrm>
                <a:off x="192" y="144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82" name="Rectangle 22"/>
              <p:cNvSpPr>
                <a:spLocks noChangeArrowheads="1"/>
              </p:cNvSpPr>
              <p:nvPr/>
            </p:nvSpPr>
            <p:spPr bwMode="auto">
              <a:xfrm>
                <a:off x="816" y="148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83" name="Rectangle 23"/>
              <p:cNvSpPr>
                <a:spLocks noChangeArrowheads="1"/>
              </p:cNvSpPr>
              <p:nvPr/>
            </p:nvSpPr>
            <p:spPr bwMode="auto">
              <a:xfrm>
                <a:off x="1920" y="8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84" name="Rectangle 24"/>
              <p:cNvSpPr>
                <a:spLocks noChangeArrowheads="1"/>
              </p:cNvSpPr>
              <p:nvPr/>
            </p:nvSpPr>
            <p:spPr bwMode="auto">
              <a:xfrm>
                <a:off x="1776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85" name="Rectangle 25"/>
              <p:cNvSpPr>
                <a:spLocks noChangeArrowheads="1"/>
              </p:cNvSpPr>
              <p:nvPr/>
            </p:nvSpPr>
            <p:spPr bwMode="auto">
              <a:xfrm>
                <a:off x="3552" y="28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86" name="Rectangle 26"/>
              <p:cNvSpPr>
                <a:spLocks noChangeArrowheads="1"/>
              </p:cNvSpPr>
              <p:nvPr/>
            </p:nvSpPr>
            <p:spPr bwMode="auto">
              <a:xfrm>
                <a:off x="144" y="14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87" name="Rectangle 27"/>
              <p:cNvSpPr>
                <a:spLocks noChangeArrowheads="1"/>
              </p:cNvSpPr>
              <p:nvPr/>
            </p:nvSpPr>
            <p:spPr bwMode="auto">
              <a:xfrm>
                <a:off x="144" y="10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96" name="Rectangle 36"/>
              <p:cNvSpPr>
                <a:spLocks noChangeArrowheads="1"/>
              </p:cNvSpPr>
              <p:nvPr/>
            </p:nvSpPr>
            <p:spPr bwMode="auto">
              <a:xfrm>
                <a:off x="768" y="864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99" name="Rectangle 39"/>
              <p:cNvSpPr>
                <a:spLocks noChangeArrowheads="1"/>
              </p:cNvSpPr>
              <p:nvPr/>
            </p:nvSpPr>
            <p:spPr bwMode="auto">
              <a:xfrm>
                <a:off x="1920" y="172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00" name="Rectangle 40"/>
              <p:cNvSpPr>
                <a:spLocks noChangeArrowheads="1"/>
              </p:cNvSpPr>
              <p:nvPr/>
            </p:nvSpPr>
            <p:spPr bwMode="auto">
              <a:xfrm>
                <a:off x="2400" y="336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01" name="Rectangle 41"/>
              <p:cNvSpPr>
                <a:spLocks noChangeArrowheads="1"/>
              </p:cNvSpPr>
              <p:nvPr/>
            </p:nvSpPr>
            <p:spPr bwMode="auto">
              <a:xfrm>
                <a:off x="192" y="52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02" name="Rectangle 42"/>
              <p:cNvSpPr>
                <a:spLocks noChangeArrowheads="1"/>
              </p:cNvSpPr>
              <p:nvPr/>
            </p:nvSpPr>
            <p:spPr bwMode="auto">
              <a:xfrm>
                <a:off x="1344" y="91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03" name="Rectangle 43"/>
              <p:cNvSpPr>
                <a:spLocks noChangeArrowheads="1"/>
              </p:cNvSpPr>
              <p:nvPr/>
            </p:nvSpPr>
            <p:spPr bwMode="auto">
              <a:xfrm>
                <a:off x="3024" y="24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04" name="Rectangle 44"/>
              <p:cNvSpPr>
                <a:spLocks noChangeArrowheads="1"/>
              </p:cNvSpPr>
              <p:nvPr/>
            </p:nvSpPr>
            <p:spPr bwMode="auto">
              <a:xfrm>
                <a:off x="1920" y="28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05" name="Rectangle 45"/>
              <p:cNvSpPr>
                <a:spLocks noChangeArrowheads="1"/>
              </p:cNvSpPr>
              <p:nvPr/>
            </p:nvSpPr>
            <p:spPr bwMode="auto">
              <a:xfrm>
                <a:off x="4320" y="91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06" name="Rectangle 46"/>
              <p:cNvSpPr>
                <a:spLocks noChangeArrowheads="1"/>
              </p:cNvSpPr>
              <p:nvPr/>
            </p:nvSpPr>
            <p:spPr bwMode="auto">
              <a:xfrm>
                <a:off x="2304" y="124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07" name="Rectangle 47"/>
              <p:cNvSpPr>
                <a:spLocks noChangeArrowheads="1"/>
              </p:cNvSpPr>
              <p:nvPr/>
            </p:nvSpPr>
            <p:spPr bwMode="auto">
              <a:xfrm>
                <a:off x="1296" y="144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08" name="Rectangle 48"/>
              <p:cNvSpPr>
                <a:spLocks noChangeArrowheads="1"/>
              </p:cNvSpPr>
              <p:nvPr/>
            </p:nvSpPr>
            <p:spPr bwMode="auto">
              <a:xfrm>
                <a:off x="3408" y="8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09" name="Rectangle 49"/>
              <p:cNvSpPr>
                <a:spLocks noChangeArrowheads="1"/>
              </p:cNvSpPr>
              <p:nvPr/>
            </p:nvSpPr>
            <p:spPr bwMode="auto">
              <a:xfrm>
                <a:off x="2448" y="8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10" name="Rectangle 50"/>
              <p:cNvSpPr>
                <a:spLocks noChangeArrowheads="1"/>
              </p:cNvSpPr>
              <p:nvPr/>
            </p:nvSpPr>
            <p:spPr bwMode="auto">
              <a:xfrm>
                <a:off x="3216" y="139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11" name="Rectangle 51"/>
              <p:cNvSpPr>
                <a:spLocks noChangeArrowheads="1"/>
              </p:cNvSpPr>
              <p:nvPr/>
            </p:nvSpPr>
            <p:spPr bwMode="auto">
              <a:xfrm>
                <a:off x="672" y="576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12" name="Rectangle 52"/>
              <p:cNvSpPr>
                <a:spLocks noChangeArrowheads="1"/>
              </p:cNvSpPr>
              <p:nvPr/>
            </p:nvSpPr>
            <p:spPr bwMode="auto">
              <a:xfrm>
                <a:off x="1104" y="528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16" name="Rectangle 56"/>
              <p:cNvSpPr>
                <a:spLocks noChangeArrowheads="1"/>
              </p:cNvSpPr>
              <p:nvPr/>
            </p:nvSpPr>
            <p:spPr bwMode="auto">
              <a:xfrm>
                <a:off x="2400" y="1776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17" name="Rectangle 57"/>
              <p:cNvSpPr>
                <a:spLocks noChangeArrowheads="1"/>
              </p:cNvSpPr>
              <p:nvPr/>
            </p:nvSpPr>
            <p:spPr bwMode="auto">
              <a:xfrm>
                <a:off x="3168" y="1920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18" name="Rectangle 58"/>
              <p:cNvSpPr>
                <a:spLocks noChangeArrowheads="1"/>
              </p:cNvSpPr>
              <p:nvPr/>
            </p:nvSpPr>
            <p:spPr bwMode="auto">
              <a:xfrm>
                <a:off x="2832" y="1392"/>
                <a:ext cx="192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19" name="Rectangle 59"/>
              <p:cNvSpPr>
                <a:spLocks noChangeArrowheads="1"/>
              </p:cNvSpPr>
              <p:nvPr/>
            </p:nvSpPr>
            <p:spPr bwMode="auto">
              <a:xfrm>
                <a:off x="1536" y="62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22" name="Rectangle 62"/>
              <p:cNvSpPr>
                <a:spLocks noChangeArrowheads="1"/>
              </p:cNvSpPr>
              <p:nvPr/>
            </p:nvSpPr>
            <p:spPr bwMode="auto">
              <a:xfrm>
                <a:off x="3840" y="1488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23" name="Rectangle 63"/>
              <p:cNvSpPr>
                <a:spLocks noChangeArrowheads="1"/>
              </p:cNvSpPr>
              <p:nvPr/>
            </p:nvSpPr>
            <p:spPr bwMode="auto">
              <a:xfrm>
                <a:off x="3984" y="336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24" name="Rectangle 64"/>
              <p:cNvSpPr>
                <a:spLocks noChangeArrowheads="1"/>
              </p:cNvSpPr>
              <p:nvPr/>
            </p:nvSpPr>
            <p:spPr bwMode="auto">
              <a:xfrm>
                <a:off x="288" y="206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5429" name="Oval 69"/>
          <p:cNvSpPr>
            <a:spLocks noChangeArrowheads="1"/>
          </p:cNvSpPr>
          <p:nvPr/>
        </p:nvSpPr>
        <p:spPr bwMode="auto">
          <a:xfrm>
            <a:off x="2286000" y="528638"/>
            <a:ext cx="2454275" cy="22574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33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 sz="4000">
                <a:solidFill>
                  <a:srgbClr val="CC6600"/>
                </a:solidFill>
              </a:rPr>
              <a:t>３６個</a:t>
            </a:r>
          </a:p>
          <a:p>
            <a:endParaRPr lang="en-US" altLang="ja-JP" sz="4000"/>
          </a:p>
        </p:txBody>
      </p:sp>
      <p:sp>
        <p:nvSpPr>
          <p:cNvPr id="15431" name="Oval 71"/>
          <p:cNvSpPr>
            <a:spLocks noChangeArrowheads="1"/>
          </p:cNvSpPr>
          <p:nvPr/>
        </p:nvSpPr>
        <p:spPr bwMode="auto">
          <a:xfrm>
            <a:off x="1524000" y="4343400"/>
            <a:ext cx="2454275" cy="9652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33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 sz="4000">
                <a:solidFill>
                  <a:srgbClr val="CC6600"/>
                </a:solidFill>
              </a:rPr>
              <a:t>１４個</a:t>
            </a:r>
            <a:endParaRPr lang="ja-JP" altLang="en-US" sz="4000"/>
          </a:p>
        </p:txBody>
      </p:sp>
      <p:sp>
        <p:nvSpPr>
          <p:cNvPr id="15432" name="Oval 72"/>
          <p:cNvSpPr>
            <a:spLocks noChangeArrowheads="1"/>
          </p:cNvSpPr>
          <p:nvPr/>
        </p:nvSpPr>
        <p:spPr bwMode="auto">
          <a:xfrm>
            <a:off x="6477000" y="3962400"/>
            <a:ext cx="2454275" cy="9652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33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 sz="4000">
                <a:solidFill>
                  <a:srgbClr val="CC6600"/>
                </a:solidFill>
              </a:rPr>
              <a:t>１３個</a:t>
            </a:r>
            <a:endParaRPr lang="ja-JP" altLang="en-US" sz="4000"/>
          </a:p>
        </p:txBody>
      </p:sp>
      <p:sp>
        <p:nvSpPr>
          <p:cNvPr id="15433" name="Text Box 73"/>
          <p:cNvSpPr txBox="1">
            <a:spLocks noChangeArrowheads="1"/>
          </p:cNvSpPr>
          <p:nvPr/>
        </p:nvSpPr>
        <p:spPr bwMode="auto">
          <a:xfrm>
            <a:off x="762000" y="5537200"/>
            <a:ext cx="7543800" cy="1320800"/>
          </a:xfrm>
          <a:prstGeom prst="rect">
            <a:avLst/>
          </a:prstGeom>
          <a:solidFill>
            <a:srgbClr val="FFFFCC"/>
          </a:solidFill>
          <a:ln w="9525">
            <a:solidFill>
              <a:srgbClr val="336600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ja-JP" altLang="en-US" sz="4000">
                <a:solidFill>
                  <a:srgbClr val="336600"/>
                </a:solidFill>
              </a:rPr>
              <a:t>　</a:t>
            </a:r>
            <a:r>
              <a:rPr lang="ja-JP" altLang="en-US" sz="4000">
                <a:solidFill>
                  <a:srgbClr val="9900CC"/>
                </a:solidFill>
              </a:rPr>
              <a:t>四角が多い</a:t>
            </a:r>
            <a:r>
              <a:rPr lang="ja-JP" altLang="en-US" sz="4000"/>
              <a:t>ことがわかった　　　　　（全体の５７％）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29" grpId="0" animBg="1" autoUpdateAnimBg="0"/>
      <p:bldP spid="15431" grpId="0" animBg="1" autoUpdateAnimBg="0"/>
      <p:bldP spid="15432" grpId="0" animBg="1" autoUpdateAnimBg="0"/>
      <p:bldP spid="15433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61" name="Group 77"/>
          <p:cNvGrpSpPr>
            <a:grpSpLocks/>
          </p:cNvGrpSpPr>
          <p:nvPr/>
        </p:nvGrpSpPr>
        <p:grpSpPr bwMode="auto">
          <a:xfrm>
            <a:off x="533400" y="1752600"/>
            <a:ext cx="5943600" cy="4876800"/>
            <a:chOff x="336" y="1104"/>
            <a:chExt cx="3744" cy="3072"/>
          </a:xfrm>
        </p:grpSpPr>
        <p:grpSp>
          <p:nvGrpSpPr>
            <p:cNvPr id="16456" name="Group 72"/>
            <p:cNvGrpSpPr>
              <a:grpSpLocks/>
            </p:cNvGrpSpPr>
            <p:nvPr/>
          </p:nvGrpSpPr>
          <p:grpSpPr bwMode="auto">
            <a:xfrm>
              <a:off x="336" y="1920"/>
              <a:ext cx="3744" cy="1344"/>
              <a:chOff x="336" y="1872"/>
              <a:chExt cx="3744" cy="1344"/>
            </a:xfrm>
          </p:grpSpPr>
          <p:sp>
            <p:nvSpPr>
              <p:cNvPr id="16414" name="Rectangle 30"/>
              <p:cNvSpPr>
                <a:spLocks noChangeArrowheads="1"/>
              </p:cNvSpPr>
              <p:nvPr/>
            </p:nvSpPr>
            <p:spPr bwMode="auto">
              <a:xfrm>
                <a:off x="2496" y="187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15" name="Rectangle 31"/>
              <p:cNvSpPr>
                <a:spLocks noChangeArrowheads="1"/>
              </p:cNvSpPr>
              <p:nvPr/>
            </p:nvSpPr>
            <p:spPr bwMode="auto">
              <a:xfrm>
                <a:off x="1680" y="19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16" name="Rectangle 32"/>
              <p:cNvSpPr>
                <a:spLocks noChangeArrowheads="1"/>
              </p:cNvSpPr>
              <p:nvPr/>
            </p:nvSpPr>
            <p:spPr bwMode="auto">
              <a:xfrm>
                <a:off x="2928" y="283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17" name="Rectangle 33"/>
              <p:cNvSpPr>
                <a:spLocks noChangeArrowheads="1"/>
              </p:cNvSpPr>
              <p:nvPr/>
            </p:nvSpPr>
            <p:spPr bwMode="auto">
              <a:xfrm>
                <a:off x="2928" y="187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18" name="Rectangle 34"/>
              <p:cNvSpPr>
                <a:spLocks noChangeArrowheads="1"/>
              </p:cNvSpPr>
              <p:nvPr/>
            </p:nvSpPr>
            <p:spPr bwMode="auto">
              <a:xfrm>
                <a:off x="768" y="19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19" name="Rectangle 35"/>
              <p:cNvSpPr>
                <a:spLocks noChangeArrowheads="1"/>
              </p:cNvSpPr>
              <p:nvPr/>
            </p:nvSpPr>
            <p:spPr bwMode="auto">
              <a:xfrm>
                <a:off x="1248" y="19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20" name="Rectangle 36"/>
              <p:cNvSpPr>
                <a:spLocks noChangeArrowheads="1"/>
              </p:cNvSpPr>
              <p:nvPr/>
            </p:nvSpPr>
            <p:spPr bwMode="auto">
              <a:xfrm>
                <a:off x="3312" y="283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21" name="Rectangle 37"/>
              <p:cNvSpPr>
                <a:spLocks noChangeArrowheads="1"/>
              </p:cNvSpPr>
              <p:nvPr/>
            </p:nvSpPr>
            <p:spPr bwMode="auto">
              <a:xfrm>
                <a:off x="336" y="283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22" name="Rectangle 38"/>
              <p:cNvSpPr>
                <a:spLocks noChangeArrowheads="1"/>
              </p:cNvSpPr>
              <p:nvPr/>
            </p:nvSpPr>
            <p:spPr bwMode="auto">
              <a:xfrm>
                <a:off x="816" y="283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23" name="Rectangle 39"/>
              <p:cNvSpPr>
                <a:spLocks noChangeArrowheads="1"/>
              </p:cNvSpPr>
              <p:nvPr/>
            </p:nvSpPr>
            <p:spPr bwMode="auto">
              <a:xfrm>
                <a:off x="2064" y="19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24" name="Rectangle 40"/>
              <p:cNvSpPr>
                <a:spLocks noChangeArrowheads="1"/>
              </p:cNvSpPr>
              <p:nvPr/>
            </p:nvSpPr>
            <p:spPr bwMode="auto">
              <a:xfrm>
                <a:off x="1680" y="283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25" name="Rectangle 41"/>
              <p:cNvSpPr>
                <a:spLocks noChangeArrowheads="1"/>
              </p:cNvSpPr>
              <p:nvPr/>
            </p:nvSpPr>
            <p:spPr bwMode="auto">
              <a:xfrm>
                <a:off x="3312" y="187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27" name="Rectangle 43"/>
              <p:cNvSpPr>
                <a:spLocks noChangeArrowheads="1"/>
              </p:cNvSpPr>
              <p:nvPr/>
            </p:nvSpPr>
            <p:spPr bwMode="auto">
              <a:xfrm>
                <a:off x="336" y="235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28" name="Rectangle 44"/>
              <p:cNvSpPr>
                <a:spLocks noChangeArrowheads="1"/>
              </p:cNvSpPr>
              <p:nvPr/>
            </p:nvSpPr>
            <p:spPr bwMode="auto">
              <a:xfrm>
                <a:off x="768" y="235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29" name="Rectangle 45"/>
              <p:cNvSpPr>
                <a:spLocks noChangeArrowheads="1"/>
              </p:cNvSpPr>
              <p:nvPr/>
            </p:nvSpPr>
            <p:spPr bwMode="auto">
              <a:xfrm>
                <a:off x="3696" y="235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30" name="Rectangle 46"/>
              <p:cNvSpPr>
                <a:spLocks noChangeArrowheads="1"/>
              </p:cNvSpPr>
              <p:nvPr/>
            </p:nvSpPr>
            <p:spPr bwMode="auto">
              <a:xfrm>
                <a:off x="2064" y="235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31" name="Rectangle 47"/>
              <p:cNvSpPr>
                <a:spLocks noChangeArrowheads="1"/>
              </p:cNvSpPr>
              <p:nvPr/>
            </p:nvSpPr>
            <p:spPr bwMode="auto">
              <a:xfrm>
                <a:off x="336" y="187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32" name="Rectangle 48"/>
              <p:cNvSpPr>
                <a:spLocks noChangeArrowheads="1"/>
              </p:cNvSpPr>
              <p:nvPr/>
            </p:nvSpPr>
            <p:spPr bwMode="auto">
              <a:xfrm>
                <a:off x="1248" y="240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33" name="Rectangle 49"/>
              <p:cNvSpPr>
                <a:spLocks noChangeArrowheads="1"/>
              </p:cNvSpPr>
              <p:nvPr/>
            </p:nvSpPr>
            <p:spPr bwMode="auto">
              <a:xfrm>
                <a:off x="2496" y="283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34" name="Rectangle 50"/>
              <p:cNvSpPr>
                <a:spLocks noChangeArrowheads="1"/>
              </p:cNvSpPr>
              <p:nvPr/>
            </p:nvSpPr>
            <p:spPr bwMode="auto">
              <a:xfrm>
                <a:off x="1632" y="235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35" name="Rectangle 51"/>
              <p:cNvSpPr>
                <a:spLocks noChangeArrowheads="1"/>
              </p:cNvSpPr>
              <p:nvPr/>
            </p:nvSpPr>
            <p:spPr bwMode="auto">
              <a:xfrm>
                <a:off x="3744" y="187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36" name="Rectangle 52"/>
              <p:cNvSpPr>
                <a:spLocks noChangeArrowheads="1"/>
              </p:cNvSpPr>
              <p:nvPr/>
            </p:nvSpPr>
            <p:spPr bwMode="auto">
              <a:xfrm>
                <a:off x="2064" y="283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37" name="Rectangle 53"/>
              <p:cNvSpPr>
                <a:spLocks noChangeArrowheads="1"/>
              </p:cNvSpPr>
              <p:nvPr/>
            </p:nvSpPr>
            <p:spPr bwMode="auto">
              <a:xfrm>
                <a:off x="1248" y="283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38" name="Rectangle 54"/>
              <p:cNvSpPr>
                <a:spLocks noChangeArrowheads="1"/>
              </p:cNvSpPr>
              <p:nvPr/>
            </p:nvSpPr>
            <p:spPr bwMode="auto">
              <a:xfrm>
                <a:off x="2928" y="235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39" name="Rectangle 55"/>
              <p:cNvSpPr>
                <a:spLocks noChangeArrowheads="1"/>
              </p:cNvSpPr>
              <p:nvPr/>
            </p:nvSpPr>
            <p:spPr bwMode="auto">
              <a:xfrm>
                <a:off x="2496" y="235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40" name="Rectangle 56"/>
              <p:cNvSpPr>
                <a:spLocks noChangeArrowheads="1"/>
              </p:cNvSpPr>
              <p:nvPr/>
            </p:nvSpPr>
            <p:spPr bwMode="auto">
              <a:xfrm>
                <a:off x="3312" y="235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455" name="Group 71"/>
            <p:cNvGrpSpPr>
              <a:grpSpLocks/>
            </p:cNvGrpSpPr>
            <p:nvPr/>
          </p:nvGrpSpPr>
          <p:grpSpPr bwMode="auto">
            <a:xfrm>
              <a:off x="384" y="1104"/>
              <a:ext cx="2208" cy="336"/>
              <a:chOff x="384" y="1104"/>
              <a:chExt cx="2208" cy="336"/>
            </a:xfrm>
          </p:grpSpPr>
          <p:sp>
            <p:nvSpPr>
              <p:cNvPr id="16426" name="Rectangle 42"/>
              <p:cNvSpPr>
                <a:spLocks noChangeArrowheads="1"/>
              </p:cNvSpPr>
              <p:nvPr/>
            </p:nvSpPr>
            <p:spPr bwMode="auto">
              <a:xfrm>
                <a:off x="384" y="110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41" name="Rectangle 57"/>
              <p:cNvSpPr>
                <a:spLocks noChangeArrowheads="1"/>
              </p:cNvSpPr>
              <p:nvPr/>
            </p:nvSpPr>
            <p:spPr bwMode="auto">
              <a:xfrm>
                <a:off x="816" y="110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42" name="Rectangle 58"/>
              <p:cNvSpPr>
                <a:spLocks noChangeArrowheads="1"/>
              </p:cNvSpPr>
              <p:nvPr/>
            </p:nvSpPr>
            <p:spPr bwMode="auto">
              <a:xfrm>
                <a:off x="1200" y="1152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43" name="Rectangle 59"/>
              <p:cNvSpPr>
                <a:spLocks noChangeArrowheads="1"/>
              </p:cNvSpPr>
              <p:nvPr/>
            </p:nvSpPr>
            <p:spPr bwMode="auto">
              <a:xfrm>
                <a:off x="2352" y="110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45" name="Rectangle 61"/>
              <p:cNvSpPr>
                <a:spLocks noChangeArrowheads="1"/>
              </p:cNvSpPr>
              <p:nvPr/>
            </p:nvSpPr>
            <p:spPr bwMode="auto">
              <a:xfrm>
                <a:off x="2016" y="1152"/>
                <a:ext cx="192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46" name="Rectangle 62"/>
              <p:cNvSpPr>
                <a:spLocks noChangeArrowheads="1"/>
              </p:cNvSpPr>
              <p:nvPr/>
            </p:nvSpPr>
            <p:spPr bwMode="auto">
              <a:xfrm>
                <a:off x="1632" y="1200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457" name="Group 73"/>
            <p:cNvGrpSpPr>
              <a:grpSpLocks/>
            </p:cNvGrpSpPr>
            <p:nvPr/>
          </p:nvGrpSpPr>
          <p:grpSpPr bwMode="auto">
            <a:xfrm>
              <a:off x="384" y="3648"/>
              <a:ext cx="2640" cy="528"/>
              <a:chOff x="384" y="3648"/>
              <a:chExt cx="2640" cy="528"/>
            </a:xfrm>
          </p:grpSpPr>
          <p:sp>
            <p:nvSpPr>
              <p:cNvPr id="16444" name="Rectangle 60"/>
              <p:cNvSpPr>
                <a:spLocks noChangeArrowheads="1"/>
              </p:cNvSpPr>
              <p:nvPr/>
            </p:nvSpPr>
            <p:spPr bwMode="auto">
              <a:xfrm>
                <a:off x="1104" y="3648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47" name="Rectangle 63"/>
              <p:cNvSpPr>
                <a:spLocks noChangeArrowheads="1"/>
              </p:cNvSpPr>
              <p:nvPr/>
            </p:nvSpPr>
            <p:spPr bwMode="auto">
              <a:xfrm>
                <a:off x="1776" y="3696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48" name="Rectangle 64"/>
              <p:cNvSpPr>
                <a:spLocks noChangeArrowheads="1"/>
              </p:cNvSpPr>
              <p:nvPr/>
            </p:nvSpPr>
            <p:spPr bwMode="auto">
              <a:xfrm>
                <a:off x="2496" y="3648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49" name="Rectangle 65"/>
              <p:cNvSpPr>
                <a:spLocks noChangeArrowheads="1"/>
              </p:cNvSpPr>
              <p:nvPr/>
            </p:nvSpPr>
            <p:spPr bwMode="auto">
              <a:xfrm>
                <a:off x="384" y="3648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6450" name="Oval 66"/>
          <p:cNvSpPr>
            <a:spLocks noChangeArrowheads="1"/>
          </p:cNvSpPr>
          <p:nvPr/>
        </p:nvSpPr>
        <p:spPr bwMode="auto">
          <a:xfrm>
            <a:off x="5715000" y="2819400"/>
            <a:ext cx="2454275" cy="22574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33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 sz="4000">
                <a:solidFill>
                  <a:srgbClr val="CC6600"/>
                </a:solidFill>
              </a:rPr>
              <a:t>２０個</a:t>
            </a:r>
          </a:p>
          <a:p>
            <a:endParaRPr lang="en-US" altLang="ja-JP" sz="4000"/>
          </a:p>
        </p:txBody>
      </p:sp>
      <p:sp>
        <p:nvSpPr>
          <p:cNvPr id="16454" name="Text Box 70"/>
          <p:cNvSpPr txBox="1">
            <a:spLocks noChangeArrowheads="1"/>
          </p:cNvSpPr>
          <p:nvPr/>
        </p:nvSpPr>
        <p:spPr bwMode="auto">
          <a:xfrm>
            <a:off x="304800" y="304800"/>
            <a:ext cx="7162800" cy="762000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prstShdw prst="shdw17" dist="17961" dir="2700000">
              <a:srgbClr val="FFFF99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FFCC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4400">
                <a:solidFill>
                  <a:srgbClr val="9900CC"/>
                </a:solidFill>
              </a:rPr>
              <a:t>大きさ</a:t>
            </a:r>
            <a:r>
              <a:rPr lang="ja-JP" altLang="en-US" sz="4400">
                <a:solidFill>
                  <a:srgbClr val="993366"/>
                </a:solidFill>
              </a:rPr>
              <a:t>で分けてみよう！</a:t>
            </a:r>
          </a:p>
        </p:txBody>
      </p:sp>
      <p:sp>
        <p:nvSpPr>
          <p:cNvPr id="16458" name="Oval 74"/>
          <p:cNvSpPr>
            <a:spLocks noChangeArrowheads="1"/>
          </p:cNvSpPr>
          <p:nvPr/>
        </p:nvSpPr>
        <p:spPr bwMode="auto">
          <a:xfrm>
            <a:off x="4267200" y="1371600"/>
            <a:ext cx="2454275" cy="9652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33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 sz="4000">
                <a:solidFill>
                  <a:srgbClr val="CC6600"/>
                </a:solidFill>
              </a:rPr>
              <a:t>６個</a:t>
            </a:r>
            <a:endParaRPr lang="ja-JP" altLang="en-US" sz="4000"/>
          </a:p>
        </p:txBody>
      </p:sp>
      <p:sp>
        <p:nvSpPr>
          <p:cNvPr id="16459" name="Oval 75"/>
          <p:cNvSpPr>
            <a:spLocks noChangeArrowheads="1"/>
          </p:cNvSpPr>
          <p:nvPr/>
        </p:nvSpPr>
        <p:spPr bwMode="auto">
          <a:xfrm>
            <a:off x="3657600" y="5410200"/>
            <a:ext cx="2454275" cy="9652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33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 sz="4000">
                <a:solidFill>
                  <a:srgbClr val="CC6600"/>
                </a:solidFill>
              </a:rPr>
              <a:t>４個</a:t>
            </a:r>
            <a:endParaRPr lang="ja-JP" altLang="en-US" sz="4000"/>
          </a:p>
        </p:txBody>
      </p:sp>
      <p:sp>
        <p:nvSpPr>
          <p:cNvPr id="16460" name="Text Box 76"/>
          <p:cNvSpPr txBox="1">
            <a:spLocks noChangeArrowheads="1"/>
          </p:cNvSpPr>
          <p:nvPr/>
        </p:nvSpPr>
        <p:spPr bwMode="auto">
          <a:xfrm>
            <a:off x="228600" y="4191000"/>
            <a:ext cx="8534400" cy="1320800"/>
          </a:xfrm>
          <a:prstGeom prst="rect">
            <a:avLst/>
          </a:prstGeom>
          <a:solidFill>
            <a:srgbClr val="FFFFCC"/>
          </a:solidFill>
          <a:ln w="9525">
            <a:solidFill>
              <a:srgbClr val="336600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ja-JP" altLang="en-US" sz="4000">
                <a:solidFill>
                  <a:srgbClr val="336600"/>
                </a:solidFill>
              </a:rPr>
              <a:t>　</a:t>
            </a:r>
            <a:r>
              <a:rPr lang="ja-JP" altLang="en-US" sz="4000">
                <a:solidFill>
                  <a:srgbClr val="9900CC"/>
                </a:solidFill>
              </a:rPr>
              <a:t>四角</a:t>
            </a:r>
            <a:r>
              <a:rPr lang="ja-JP" altLang="en-US" sz="4000">
                <a:solidFill>
                  <a:srgbClr val="009999"/>
                </a:solidFill>
              </a:rPr>
              <a:t>の</a:t>
            </a:r>
            <a:r>
              <a:rPr lang="ja-JP" altLang="en-US" sz="4000">
                <a:solidFill>
                  <a:srgbClr val="9900CC"/>
                </a:solidFill>
              </a:rPr>
              <a:t>中サイズが多い</a:t>
            </a:r>
            <a:r>
              <a:rPr lang="ja-JP" altLang="en-US" sz="4000"/>
              <a:t>ことがわかった　（６７％）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50" grpId="0" animBg="1" autoUpdateAnimBg="0"/>
      <p:bldP spid="16458" grpId="0" animBg="1" autoUpdateAnimBg="0"/>
      <p:bldP spid="16459" grpId="0" animBg="1" autoUpdateAnimBg="0"/>
      <p:bldP spid="16460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54" name="Group 46"/>
          <p:cNvGrpSpPr>
            <a:grpSpLocks/>
          </p:cNvGrpSpPr>
          <p:nvPr/>
        </p:nvGrpSpPr>
        <p:grpSpPr bwMode="auto">
          <a:xfrm>
            <a:off x="457200" y="1752600"/>
            <a:ext cx="6096000" cy="762000"/>
            <a:chOff x="288" y="1104"/>
            <a:chExt cx="3840" cy="480"/>
          </a:xfrm>
        </p:grpSpPr>
        <p:sp>
          <p:nvSpPr>
            <p:cNvPr id="17424" name="Rectangle 16"/>
            <p:cNvSpPr>
              <a:spLocks noChangeArrowheads="1"/>
            </p:cNvSpPr>
            <p:nvPr/>
          </p:nvSpPr>
          <p:spPr bwMode="auto">
            <a:xfrm>
              <a:off x="720" y="1152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5" name="Rectangle 17"/>
            <p:cNvSpPr>
              <a:spLocks noChangeArrowheads="1"/>
            </p:cNvSpPr>
            <p:nvPr/>
          </p:nvSpPr>
          <p:spPr bwMode="auto">
            <a:xfrm>
              <a:off x="3792" y="1200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6" name="Rectangle 18"/>
            <p:cNvSpPr>
              <a:spLocks noChangeArrowheads="1"/>
            </p:cNvSpPr>
            <p:nvPr/>
          </p:nvSpPr>
          <p:spPr bwMode="auto">
            <a:xfrm>
              <a:off x="2064" y="1152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7" name="Rectangle 19"/>
            <p:cNvSpPr>
              <a:spLocks noChangeArrowheads="1"/>
            </p:cNvSpPr>
            <p:nvPr/>
          </p:nvSpPr>
          <p:spPr bwMode="auto">
            <a:xfrm>
              <a:off x="288" y="1104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8" name="Rectangle 20"/>
            <p:cNvSpPr>
              <a:spLocks noChangeArrowheads="1"/>
            </p:cNvSpPr>
            <p:nvPr/>
          </p:nvSpPr>
          <p:spPr bwMode="auto">
            <a:xfrm>
              <a:off x="1200" y="1152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9" name="Rectangle 21"/>
            <p:cNvSpPr>
              <a:spLocks noChangeArrowheads="1"/>
            </p:cNvSpPr>
            <p:nvPr/>
          </p:nvSpPr>
          <p:spPr bwMode="auto">
            <a:xfrm>
              <a:off x="2928" y="1152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30" name="Rectangle 22"/>
            <p:cNvSpPr>
              <a:spLocks noChangeArrowheads="1"/>
            </p:cNvSpPr>
            <p:nvPr/>
          </p:nvSpPr>
          <p:spPr bwMode="auto">
            <a:xfrm>
              <a:off x="1632" y="1152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31" name="Rectangle 23"/>
            <p:cNvSpPr>
              <a:spLocks noChangeArrowheads="1"/>
            </p:cNvSpPr>
            <p:nvPr/>
          </p:nvSpPr>
          <p:spPr bwMode="auto">
            <a:xfrm>
              <a:off x="3312" y="1152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32" name="Rectangle 24"/>
            <p:cNvSpPr>
              <a:spLocks noChangeArrowheads="1"/>
            </p:cNvSpPr>
            <p:nvPr/>
          </p:nvSpPr>
          <p:spPr bwMode="auto">
            <a:xfrm>
              <a:off x="2496" y="1152"/>
              <a:ext cx="336" cy="38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455" name="Group 47"/>
          <p:cNvGrpSpPr>
            <a:grpSpLocks/>
          </p:cNvGrpSpPr>
          <p:nvPr/>
        </p:nvGrpSpPr>
        <p:grpSpPr bwMode="auto">
          <a:xfrm>
            <a:off x="457200" y="3276600"/>
            <a:ext cx="5943600" cy="1447800"/>
            <a:chOff x="336" y="2352"/>
            <a:chExt cx="3744" cy="912"/>
          </a:xfrm>
        </p:grpSpPr>
        <p:sp>
          <p:nvSpPr>
            <p:cNvPr id="17411" name="Rectangle 3"/>
            <p:cNvSpPr>
              <a:spLocks noChangeArrowheads="1"/>
            </p:cNvSpPr>
            <p:nvPr/>
          </p:nvSpPr>
          <p:spPr bwMode="auto">
            <a:xfrm>
              <a:off x="2064" y="2832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2" name="Rectangle 4"/>
            <p:cNvSpPr>
              <a:spLocks noChangeArrowheads="1"/>
            </p:cNvSpPr>
            <p:nvPr/>
          </p:nvSpPr>
          <p:spPr bwMode="auto">
            <a:xfrm>
              <a:off x="1680" y="240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3" name="Rectangle 5"/>
            <p:cNvSpPr>
              <a:spLocks noChangeArrowheads="1"/>
            </p:cNvSpPr>
            <p:nvPr/>
          </p:nvSpPr>
          <p:spPr bwMode="auto">
            <a:xfrm>
              <a:off x="2928" y="288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4" name="Rectangle 6"/>
            <p:cNvSpPr>
              <a:spLocks noChangeArrowheads="1"/>
            </p:cNvSpPr>
            <p:nvPr/>
          </p:nvSpPr>
          <p:spPr bwMode="auto">
            <a:xfrm>
              <a:off x="2544" y="288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5" name="Rectangle 7"/>
            <p:cNvSpPr>
              <a:spLocks noChangeArrowheads="1"/>
            </p:cNvSpPr>
            <p:nvPr/>
          </p:nvSpPr>
          <p:spPr bwMode="auto">
            <a:xfrm>
              <a:off x="864" y="240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6" name="Rectangle 8"/>
            <p:cNvSpPr>
              <a:spLocks noChangeArrowheads="1"/>
            </p:cNvSpPr>
            <p:nvPr/>
          </p:nvSpPr>
          <p:spPr bwMode="auto">
            <a:xfrm>
              <a:off x="1296" y="2352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7" name="Rectangle 9"/>
            <p:cNvSpPr>
              <a:spLocks noChangeArrowheads="1"/>
            </p:cNvSpPr>
            <p:nvPr/>
          </p:nvSpPr>
          <p:spPr bwMode="auto">
            <a:xfrm>
              <a:off x="3312" y="288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8" name="Rectangle 10"/>
            <p:cNvSpPr>
              <a:spLocks noChangeArrowheads="1"/>
            </p:cNvSpPr>
            <p:nvPr/>
          </p:nvSpPr>
          <p:spPr bwMode="auto">
            <a:xfrm>
              <a:off x="336" y="288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9" name="Rectangle 11"/>
            <p:cNvSpPr>
              <a:spLocks noChangeArrowheads="1"/>
            </p:cNvSpPr>
            <p:nvPr/>
          </p:nvSpPr>
          <p:spPr bwMode="auto">
            <a:xfrm>
              <a:off x="816" y="288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0" name="Rectangle 12"/>
            <p:cNvSpPr>
              <a:spLocks noChangeArrowheads="1"/>
            </p:cNvSpPr>
            <p:nvPr/>
          </p:nvSpPr>
          <p:spPr bwMode="auto">
            <a:xfrm>
              <a:off x="2112" y="240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1" name="Rectangle 13"/>
            <p:cNvSpPr>
              <a:spLocks noChangeArrowheads="1"/>
            </p:cNvSpPr>
            <p:nvPr/>
          </p:nvSpPr>
          <p:spPr bwMode="auto">
            <a:xfrm>
              <a:off x="1680" y="288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2" name="Rectangle 14"/>
            <p:cNvSpPr>
              <a:spLocks noChangeArrowheads="1"/>
            </p:cNvSpPr>
            <p:nvPr/>
          </p:nvSpPr>
          <p:spPr bwMode="auto">
            <a:xfrm>
              <a:off x="3744" y="240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3" name="Rectangle 15"/>
            <p:cNvSpPr>
              <a:spLocks noChangeArrowheads="1"/>
            </p:cNvSpPr>
            <p:nvPr/>
          </p:nvSpPr>
          <p:spPr bwMode="auto">
            <a:xfrm>
              <a:off x="336" y="240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33" name="Rectangle 25"/>
            <p:cNvSpPr>
              <a:spLocks noChangeArrowheads="1"/>
            </p:cNvSpPr>
            <p:nvPr/>
          </p:nvSpPr>
          <p:spPr bwMode="auto">
            <a:xfrm>
              <a:off x="1248" y="288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34" name="Rectangle 26"/>
            <p:cNvSpPr>
              <a:spLocks noChangeArrowheads="1"/>
            </p:cNvSpPr>
            <p:nvPr/>
          </p:nvSpPr>
          <p:spPr bwMode="auto">
            <a:xfrm>
              <a:off x="2928" y="240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35" name="Rectangle 27"/>
            <p:cNvSpPr>
              <a:spLocks noChangeArrowheads="1"/>
            </p:cNvSpPr>
            <p:nvPr/>
          </p:nvSpPr>
          <p:spPr bwMode="auto">
            <a:xfrm>
              <a:off x="2496" y="240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36" name="Rectangle 28"/>
            <p:cNvSpPr>
              <a:spLocks noChangeArrowheads="1"/>
            </p:cNvSpPr>
            <p:nvPr/>
          </p:nvSpPr>
          <p:spPr bwMode="auto">
            <a:xfrm>
              <a:off x="3312" y="240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7449" name="Oval 41"/>
          <p:cNvSpPr>
            <a:spLocks noChangeArrowheads="1"/>
          </p:cNvSpPr>
          <p:nvPr/>
        </p:nvSpPr>
        <p:spPr bwMode="auto">
          <a:xfrm>
            <a:off x="6096000" y="3048000"/>
            <a:ext cx="2454275" cy="22574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33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 sz="4000">
                <a:solidFill>
                  <a:srgbClr val="CC6600"/>
                </a:solidFill>
              </a:rPr>
              <a:t>１７個</a:t>
            </a:r>
          </a:p>
          <a:p>
            <a:endParaRPr lang="en-US" altLang="ja-JP" sz="4000"/>
          </a:p>
        </p:txBody>
      </p:sp>
      <p:sp>
        <p:nvSpPr>
          <p:cNvPr id="17450" name="Text Box 42"/>
          <p:cNvSpPr txBox="1">
            <a:spLocks noChangeArrowheads="1"/>
          </p:cNvSpPr>
          <p:nvPr/>
        </p:nvSpPr>
        <p:spPr bwMode="auto">
          <a:xfrm>
            <a:off x="304800" y="304800"/>
            <a:ext cx="7162800" cy="762000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prstShdw prst="shdw17" dist="17961" dir="2700000">
              <a:srgbClr val="FFFF99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FFCC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4400">
                <a:solidFill>
                  <a:srgbClr val="9900CC"/>
                </a:solidFill>
              </a:rPr>
              <a:t>色</a:t>
            </a:r>
            <a:r>
              <a:rPr lang="ja-JP" altLang="en-US" sz="4400">
                <a:solidFill>
                  <a:srgbClr val="993366"/>
                </a:solidFill>
              </a:rPr>
              <a:t>で分けてみよう！</a:t>
            </a:r>
          </a:p>
        </p:txBody>
      </p:sp>
      <p:sp>
        <p:nvSpPr>
          <p:cNvPr id="17451" name="Oval 43"/>
          <p:cNvSpPr>
            <a:spLocks noChangeArrowheads="1"/>
          </p:cNvSpPr>
          <p:nvPr/>
        </p:nvSpPr>
        <p:spPr bwMode="auto">
          <a:xfrm>
            <a:off x="5867400" y="1676400"/>
            <a:ext cx="2454275" cy="9652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33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ja-JP" altLang="en-US" sz="4000">
                <a:solidFill>
                  <a:srgbClr val="CC6600"/>
                </a:solidFill>
              </a:rPr>
              <a:t>９個</a:t>
            </a:r>
            <a:endParaRPr lang="ja-JP" altLang="en-US" sz="4000"/>
          </a:p>
        </p:txBody>
      </p:sp>
      <p:sp>
        <p:nvSpPr>
          <p:cNvPr id="17453" name="Text Box 45"/>
          <p:cNvSpPr txBox="1">
            <a:spLocks noChangeArrowheads="1"/>
          </p:cNvSpPr>
          <p:nvPr/>
        </p:nvSpPr>
        <p:spPr bwMode="auto">
          <a:xfrm>
            <a:off x="0" y="5943600"/>
            <a:ext cx="9144000" cy="681038"/>
          </a:xfrm>
          <a:prstGeom prst="rect">
            <a:avLst/>
          </a:prstGeom>
          <a:solidFill>
            <a:srgbClr val="00330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 sz="3800">
                <a:solidFill>
                  <a:schemeClr val="bg1"/>
                </a:solidFill>
              </a:rPr>
              <a:t>四角の中サイズの黒色が多いことがわかった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49" grpId="0" animBg="1" autoUpdateAnimBg="0"/>
      <p:bldP spid="17451" grpId="0" animBg="1" autoUpdateAnimBg="0"/>
      <p:bldP spid="17453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4800">
                <a:solidFill>
                  <a:srgbClr val="FF0000"/>
                </a:solidFill>
              </a:rPr>
              <a:t>層別って何？</a:t>
            </a:r>
            <a:endParaRPr lang="ja-JP" altLang="en-US" sz="4400">
              <a:solidFill>
                <a:srgbClr val="006699"/>
              </a:solidFill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250825" y="838200"/>
            <a:ext cx="8713788" cy="606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endParaRPr lang="en-US" altLang="ja-JP" sz="800">
              <a:solidFill>
                <a:srgbClr val="600027"/>
              </a:solidFill>
              <a:latin typeface="ＭＳ ゴシック" pitchFamily="49" charset="-128"/>
              <a:ea typeface="ＭＳ ゴシック" pitchFamily="49" charset="-128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ja-JP" altLang="en-US" sz="3400">
                <a:solidFill>
                  <a:srgbClr val="E00005"/>
                </a:solidFill>
                <a:latin typeface="HG創英角ﾎﾟｯﾌﾟ体" pitchFamily="49" charset="-128"/>
                <a:ea typeface="HG創英角ﾎﾟｯﾌﾟ体" pitchFamily="49" charset="-128"/>
              </a:rPr>
              <a:t>層別は</a:t>
            </a:r>
            <a:r>
              <a:rPr lang="ja-JP" altLang="en-US" sz="3400">
                <a:solidFill>
                  <a:srgbClr val="600027"/>
                </a:solidFill>
                <a:latin typeface="ＭＳ ゴシック" pitchFamily="49" charset="-128"/>
                <a:ea typeface="ＭＳ ゴシック" pitchFamily="49" charset="-128"/>
              </a:rPr>
              <a:t>、ＱＣサークル活動で問題解決を行うときの、一番基本となる</a:t>
            </a:r>
            <a:r>
              <a:rPr lang="en-US" altLang="ja-JP" sz="3400">
                <a:solidFill>
                  <a:srgbClr val="600027"/>
                </a:solidFill>
                <a:latin typeface="ＭＳ ゴシック" pitchFamily="49" charset="-128"/>
                <a:ea typeface="ＭＳ ゴシック" pitchFamily="49" charset="-128"/>
              </a:rPr>
              <a:t>｢</a:t>
            </a:r>
            <a:r>
              <a:rPr lang="ja-JP" altLang="en-US" sz="3400">
                <a:solidFill>
                  <a:srgbClr val="E00005"/>
                </a:solidFill>
                <a:latin typeface="HG創英角ﾎﾟｯﾌﾟ体" pitchFamily="49" charset="-128"/>
                <a:ea typeface="HG創英角ﾎﾟｯﾌﾟ体" pitchFamily="49" charset="-128"/>
              </a:rPr>
              <a:t>手法</a:t>
            </a:r>
            <a:r>
              <a:rPr lang="en-US" altLang="ja-JP" sz="3400">
                <a:solidFill>
                  <a:srgbClr val="600027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ja-JP" altLang="en-US" sz="3400">
                <a:solidFill>
                  <a:srgbClr val="600027"/>
                </a:solidFill>
                <a:latin typeface="ＭＳ ゴシック" pitchFamily="49" charset="-128"/>
                <a:ea typeface="ＭＳ ゴシック" pitchFamily="49" charset="-128"/>
              </a:rPr>
              <a:t>ＱＣ七つ道具</a:t>
            </a:r>
            <a:r>
              <a:rPr lang="en-US" altLang="ja-JP" sz="3400">
                <a:solidFill>
                  <a:srgbClr val="600027"/>
                </a:solidFill>
                <a:latin typeface="ＭＳ ゴシック" pitchFamily="49" charset="-128"/>
                <a:ea typeface="ＭＳ ゴシック" pitchFamily="49" charset="-128"/>
              </a:rPr>
              <a:t>)｣</a:t>
            </a:r>
            <a:r>
              <a:rPr lang="ja-JP" altLang="en-US" sz="3400">
                <a:solidFill>
                  <a:srgbClr val="600027"/>
                </a:solidFill>
                <a:latin typeface="ＭＳ ゴシック" pitchFamily="49" charset="-128"/>
                <a:ea typeface="ＭＳ ゴシック" pitchFamily="49" charset="-128"/>
              </a:rPr>
              <a:t>の一つであり</a:t>
            </a:r>
            <a:r>
              <a:rPr lang="en-US" altLang="ja-JP" sz="3400">
                <a:solidFill>
                  <a:srgbClr val="600027"/>
                </a:solidFill>
                <a:latin typeface="ＭＳ ゴシック" pitchFamily="49" charset="-128"/>
                <a:ea typeface="ＭＳ ゴシック" pitchFamily="49" charset="-128"/>
              </a:rPr>
              <a:t>｢</a:t>
            </a:r>
            <a:r>
              <a:rPr lang="ja-JP" altLang="en-US" sz="3400">
                <a:solidFill>
                  <a:srgbClr val="E00005"/>
                </a:solidFill>
                <a:latin typeface="HG創英角ﾎﾟｯﾌﾟ体" pitchFamily="49" charset="-128"/>
                <a:ea typeface="HG創英角ﾎﾟｯﾌﾟ体" pitchFamily="49" charset="-128"/>
              </a:rPr>
              <a:t>考え方</a:t>
            </a:r>
            <a:r>
              <a:rPr lang="ja-JP" altLang="en-US" sz="3400">
                <a:solidFill>
                  <a:srgbClr val="600027"/>
                </a:solidFill>
                <a:latin typeface="ＭＳ ゴシック" pitchFamily="49" charset="-128"/>
                <a:ea typeface="ＭＳ ゴシック" pitchFamily="49" charset="-128"/>
              </a:rPr>
              <a:t>（ＱＣ的ものの考え方</a:t>
            </a:r>
            <a:r>
              <a:rPr lang="en-US" altLang="ja-JP" sz="3400">
                <a:solidFill>
                  <a:srgbClr val="600027"/>
                </a:solidFill>
                <a:latin typeface="ＭＳ ゴシック" pitchFamily="49" charset="-128"/>
                <a:ea typeface="ＭＳ ゴシック" pitchFamily="49" charset="-128"/>
              </a:rPr>
              <a:t>)｣</a:t>
            </a:r>
            <a:r>
              <a:rPr lang="ja-JP" altLang="en-US" sz="3400">
                <a:solidFill>
                  <a:srgbClr val="600027"/>
                </a:solidFill>
                <a:latin typeface="ＭＳ ゴシック" pitchFamily="49" charset="-128"/>
                <a:ea typeface="ＭＳ ゴシック" pitchFamily="49" charset="-128"/>
              </a:rPr>
              <a:t>でもあります。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ja-JP" altLang="en-US" sz="3400">
                <a:solidFill>
                  <a:srgbClr val="600027"/>
                </a:solidFill>
                <a:latin typeface="ＭＳ ゴシック" pitchFamily="49" charset="-128"/>
                <a:ea typeface="ＭＳ ゴシック" pitchFamily="49" charset="-128"/>
              </a:rPr>
              <a:t>層別を身につけると、大変役に立ちますので一緒に勉強してみましょう。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endParaRPr lang="ja-JP" altLang="en-US" sz="1600">
              <a:solidFill>
                <a:srgbClr val="600027"/>
              </a:solidFill>
              <a:latin typeface="ＭＳ ゴシック" pitchFamily="49" charset="-128"/>
              <a:ea typeface="ＭＳ ゴシック" pitchFamily="49" charset="-128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endParaRPr lang="ja-JP" altLang="en-US" sz="1600">
              <a:solidFill>
                <a:srgbClr val="600027"/>
              </a:solidFill>
              <a:latin typeface="ＭＳ ゴシック" pitchFamily="49" charset="-128"/>
              <a:ea typeface="ＭＳ ゴシック" pitchFamily="49" charset="-128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endParaRPr lang="en-US" altLang="ja-JP" sz="2000">
              <a:solidFill>
                <a:srgbClr val="600027"/>
              </a:solidFill>
              <a:latin typeface="ＭＳ ゴシック" pitchFamily="49" charset="-128"/>
              <a:ea typeface="ＭＳ ゴシック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0" y="0"/>
            <a:ext cx="8839200" cy="6858000"/>
            <a:chOff x="0" y="0"/>
            <a:chExt cx="5568" cy="4320"/>
          </a:xfrm>
        </p:grpSpPr>
        <p:sp>
          <p:nvSpPr>
            <p:cNvPr id="19459" name="Oval 3"/>
            <p:cNvSpPr>
              <a:spLocks noChangeArrowheads="1"/>
            </p:cNvSpPr>
            <p:nvPr/>
          </p:nvSpPr>
          <p:spPr bwMode="auto">
            <a:xfrm>
              <a:off x="0" y="3744"/>
              <a:ext cx="624" cy="576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460" name="Group 4"/>
            <p:cNvGrpSpPr>
              <a:grpSpLocks/>
            </p:cNvGrpSpPr>
            <p:nvPr/>
          </p:nvGrpSpPr>
          <p:grpSpPr bwMode="auto">
            <a:xfrm>
              <a:off x="96" y="0"/>
              <a:ext cx="5472" cy="4080"/>
              <a:chOff x="96" y="96"/>
              <a:chExt cx="5472" cy="4080"/>
            </a:xfrm>
          </p:grpSpPr>
          <p:sp>
            <p:nvSpPr>
              <p:cNvPr id="19461" name="Oval 5"/>
              <p:cNvSpPr>
                <a:spLocks noChangeArrowheads="1"/>
              </p:cNvSpPr>
              <p:nvPr/>
            </p:nvSpPr>
            <p:spPr bwMode="auto">
              <a:xfrm>
                <a:off x="3024" y="11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2" name="Rectangle 6"/>
              <p:cNvSpPr>
                <a:spLocks noChangeArrowheads="1"/>
              </p:cNvSpPr>
              <p:nvPr/>
            </p:nvSpPr>
            <p:spPr bwMode="auto">
              <a:xfrm>
                <a:off x="3072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3" name="AutoShape 7"/>
              <p:cNvSpPr>
                <a:spLocks noChangeArrowheads="1"/>
              </p:cNvSpPr>
              <p:nvPr/>
            </p:nvSpPr>
            <p:spPr bwMode="auto">
              <a:xfrm>
                <a:off x="1440" y="129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9464" name="AutoShape 8"/>
              <p:cNvSpPr>
                <a:spLocks noChangeArrowheads="1"/>
              </p:cNvSpPr>
              <p:nvPr/>
            </p:nvSpPr>
            <p:spPr bwMode="auto">
              <a:xfrm>
                <a:off x="1680" y="244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9465" name="AutoShape 9"/>
              <p:cNvSpPr>
                <a:spLocks noChangeArrowheads="1"/>
              </p:cNvSpPr>
              <p:nvPr/>
            </p:nvSpPr>
            <p:spPr bwMode="auto">
              <a:xfrm>
                <a:off x="672" y="220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9466" name="AutoShape 10"/>
              <p:cNvSpPr>
                <a:spLocks noChangeArrowheads="1"/>
              </p:cNvSpPr>
              <p:nvPr/>
            </p:nvSpPr>
            <p:spPr bwMode="auto">
              <a:xfrm>
                <a:off x="2640" y="268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9467" name="Oval 11"/>
              <p:cNvSpPr>
                <a:spLocks noChangeArrowheads="1"/>
              </p:cNvSpPr>
              <p:nvPr/>
            </p:nvSpPr>
            <p:spPr bwMode="auto">
              <a:xfrm>
                <a:off x="2304" y="172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8" name="Oval 12"/>
              <p:cNvSpPr>
                <a:spLocks noChangeArrowheads="1"/>
              </p:cNvSpPr>
              <p:nvPr/>
            </p:nvSpPr>
            <p:spPr bwMode="auto">
              <a:xfrm>
                <a:off x="3744" y="134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9" name="Oval 13"/>
              <p:cNvSpPr>
                <a:spLocks noChangeArrowheads="1"/>
              </p:cNvSpPr>
              <p:nvPr/>
            </p:nvSpPr>
            <p:spPr bwMode="auto">
              <a:xfrm>
                <a:off x="3696" y="35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0" name="Oval 14"/>
              <p:cNvSpPr>
                <a:spLocks noChangeArrowheads="1"/>
              </p:cNvSpPr>
              <p:nvPr/>
            </p:nvSpPr>
            <p:spPr bwMode="auto">
              <a:xfrm>
                <a:off x="1248" y="292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1" name="Rectangle 15"/>
              <p:cNvSpPr>
                <a:spLocks noChangeArrowheads="1"/>
              </p:cNvSpPr>
              <p:nvPr/>
            </p:nvSpPr>
            <p:spPr bwMode="auto">
              <a:xfrm>
                <a:off x="2160" y="48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2" name="Rectangle 16"/>
              <p:cNvSpPr>
                <a:spLocks noChangeArrowheads="1"/>
              </p:cNvSpPr>
              <p:nvPr/>
            </p:nvSpPr>
            <p:spPr bwMode="auto">
              <a:xfrm>
                <a:off x="4416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3" name="Rectangle 17"/>
              <p:cNvSpPr>
                <a:spLocks noChangeArrowheads="1"/>
              </p:cNvSpPr>
              <p:nvPr/>
            </p:nvSpPr>
            <p:spPr bwMode="auto">
              <a:xfrm>
                <a:off x="4176" y="67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4" name="Rectangle 18"/>
              <p:cNvSpPr>
                <a:spLocks noChangeArrowheads="1"/>
              </p:cNvSpPr>
              <p:nvPr/>
            </p:nvSpPr>
            <p:spPr bwMode="auto">
              <a:xfrm>
                <a:off x="864" y="5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5" name="Rectangle 19"/>
              <p:cNvSpPr>
                <a:spLocks noChangeArrowheads="1"/>
              </p:cNvSpPr>
              <p:nvPr/>
            </p:nvSpPr>
            <p:spPr bwMode="auto">
              <a:xfrm>
                <a:off x="2064" y="326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6" name="Rectangle 20"/>
              <p:cNvSpPr>
                <a:spLocks noChangeArrowheads="1"/>
              </p:cNvSpPr>
              <p:nvPr/>
            </p:nvSpPr>
            <p:spPr bwMode="auto">
              <a:xfrm>
                <a:off x="4656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7" name="Rectangle 21"/>
              <p:cNvSpPr>
                <a:spLocks noChangeArrowheads="1"/>
              </p:cNvSpPr>
              <p:nvPr/>
            </p:nvSpPr>
            <p:spPr bwMode="auto">
              <a:xfrm>
                <a:off x="96" y="31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8" name="Rectangle 22"/>
              <p:cNvSpPr>
                <a:spLocks noChangeArrowheads="1"/>
              </p:cNvSpPr>
              <p:nvPr/>
            </p:nvSpPr>
            <p:spPr bwMode="auto">
              <a:xfrm>
                <a:off x="1200" y="20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9" name="Rectangle 23"/>
              <p:cNvSpPr>
                <a:spLocks noChangeArrowheads="1"/>
              </p:cNvSpPr>
              <p:nvPr/>
            </p:nvSpPr>
            <p:spPr bwMode="auto">
              <a:xfrm>
                <a:off x="3744" y="264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0" name="Rectangle 24"/>
              <p:cNvSpPr>
                <a:spLocks noChangeArrowheads="1"/>
              </p:cNvSpPr>
              <p:nvPr/>
            </p:nvSpPr>
            <p:spPr bwMode="auto">
              <a:xfrm>
                <a:off x="3264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1" name="Rectangle 25"/>
              <p:cNvSpPr>
                <a:spLocks noChangeArrowheads="1"/>
              </p:cNvSpPr>
              <p:nvPr/>
            </p:nvSpPr>
            <p:spPr bwMode="auto">
              <a:xfrm>
                <a:off x="5136" y="14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2" name="Rectangle 26"/>
              <p:cNvSpPr>
                <a:spLocks noChangeArrowheads="1"/>
              </p:cNvSpPr>
              <p:nvPr/>
            </p:nvSpPr>
            <p:spPr bwMode="auto">
              <a:xfrm>
                <a:off x="432" y="3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3" name="Rectangle 27"/>
              <p:cNvSpPr>
                <a:spLocks noChangeArrowheads="1"/>
              </p:cNvSpPr>
              <p:nvPr/>
            </p:nvSpPr>
            <p:spPr bwMode="auto">
              <a:xfrm>
                <a:off x="768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4" name="AutoShape 28"/>
              <p:cNvSpPr>
                <a:spLocks noChangeArrowheads="1"/>
              </p:cNvSpPr>
              <p:nvPr/>
            </p:nvSpPr>
            <p:spPr bwMode="auto">
              <a:xfrm>
                <a:off x="2064" y="105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9485" name="AutoShape 29"/>
              <p:cNvSpPr>
                <a:spLocks noChangeArrowheads="1"/>
              </p:cNvSpPr>
              <p:nvPr/>
            </p:nvSpPr>
            <p:spPr bwMode="auto">
              <a:xfrm>
                <a:off x="1344" y="350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9486" name="AutoShape 30"/>
              <p:cNvSpPr>
                <a:spLocks noChangeArrowheads="1"/>
              </p:cNvSpPr>
              <p:nvPr/>
            </p:nvSpPr>
            <p:spPr bwMode="auto">
              <a:xfrm>
                <a:off x="288" y="182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9487" name="AutoShape 31"/>
              <p:cNvSpPr>
                <a:spLocks noChangeArrowheads="1"/>
              </p:cNvSpPr>
              <p:nvPr/>
            </p:nvSpPr>
            <p:spPr bwMode="auto">
              <a:xfrm>
                <a:off x="3648" y="1920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9488" name="Oval 32"/>
              <p:cNvSpPr>
                <a:spLocks noChangeArrowheads="1"/>
              </p:cNvSpPr>
              <p:nvPr/>
            </p:nvSpPr>
            <p:spPr bwMode="auto">
              <a:xfrm>
                <a:off x="1968" y="3696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9" name="Oval 33"/>
              <p:cNvSpPr>
                <a:spLocks noChangeArrowheads="1"/>
              </p:cNvSpPr>
              <p:nvPr/>
            </p:nvSpPr>
            <p:spPr bwMode="auto">
              <a:xfrm>
                <a:off x="2640" y="3360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0" name="Oval 34"/>
              <p:cNvSpPr>
                <a:spLocks noChangeArrowheads="1"/>
              </p:cNvSpPr>
              <p:nvPr/>
            </p:nvSpPr>
            <p:spPr bwMode="auto">
              <a:xfrm>
                <a:off x="1584" y="182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1" name="Oval 35"/>
              <p:cNvSpPr>
                <a:spLocks noChangeArrowheads="1"/>
              </p:cNvSpPr>
              <p:nvPr/>
            </p:nvSpPr>
            <p:spPr bwMode="auto">
              <a:xfrm>
                <a:off x="4752" y="2736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2" name="Rectangle 36"/>
              <p:cNvSpPr>
                <a:spLocks noChangeArrowheads="1"/>
              </p:cNvSpPr>
              <p:nvPr/>
            </p:nvSpPr>
            <p:spPr bwMode="auto">
              <a:xfrm>
                <a:off x="1536" y="67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3" name="Oval 37"/>
              <p:cNvSpPr>
                <a:spLocks noChangeArrowheads="1"/>
              </p:cNvSpPr>
              <p:nvPr/>
            </p:nvSpPr>
            <p:spPr bwMode="auto">
              <a:xfrm>
                <a:off x="3024" y="38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4" name="Oval 38"/>
              <p:cNvSpPr>
                <a:spLocks noChangeArrowheads="1"/>
              </p:cNvSpPr>
              <p:nvPr/>
            </p:nvSpPr>
            <p:spPr bwMode="auto">
              <a:xfrm>
                <a:off x="3024" y="158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5" name="Rectangle 39"/>
              <p:cNvSpPr>
                <a:spLocks noChangeArrowheads="1"/>
              </p:cNvSpPr>
              <p:nvPr/>
            </p:nvSpPr>
            <p:spPr bwMode="auto">
              <a:xfrm>
                <a:off x="3168" y="3696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6" name="Rectangle 40"/>
              <p:cNvSpPr>
                <a:spLocks noChangeArrowheads="1"/>
              </p:cNvSpPr>
              <p:nvPr/>
            </p:nvSpPr>
            <p:spPr bwMode="auto">
              <a:xfrm>
                <a:off x="2640" y="72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7" name="Rectangle 41"/>
              <p:cNvSpPr>
                <a:spLocks noChangeArrowheads="1"/>
              </p:cNvSpPr>
              <p:nvPr/>
            </p:nvSpPr>
            <p:spPr bwMode="auto">
              <a:xfrm>
                <a:off x="192" y="91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8" name="Rectangle 42"/>
              <p:cNvSpPr>
                <a:spLocks noChangeArrowheads="1"/>
              </p:cNvSpPr>
              <p:nvPr/>
            </p:nvSpPr>
            <p:spPr bwMode="auto">
              <a:xfrm>
                <a:off x="624" y="288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9" name="Rectangle 43"/>
              <p:cNvSpPr>
                <a:spLocks noChangeArrowheads="1"/>
              </p:cNvSpPr>
              <p:nvPr/>
            </p:nvSpPr>
            <p:spPr bwMode="auto">
              <a:xfrm>
                <a:off x="4464" y="1296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0" name="Rectangle 44"/>
              <p:cNvSpPr>
                <a:spLocks noChangeArrowheads="1"/>
              </p:cNvSpPr>
              <p:nvPr/>
            </p:nvSpPr>
            <p:spPr bwMode="auto">
              <a:xfrm>
                <a:off x="2400" y="235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1" name="Rectangle 45"/>
              <p:cNvSpPr>
                <a:spLocks noChangeArrowheads="1"/>
              </p:cNvSpPr>
              <p:nvPr/>
            </p:nvSpPr>
            <p:spPr bwMode="auto">
              <a:xfrm>
                <a:off x="5184" y="316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2" name="Rectangle 46"/>
              <p:cNvSpPr>
                <a:spLocks noChangeArrowheads="1"/>
              </p:cNvSpPr>
              <p:nvPr/>
            </p:nvSpPr>
            <p:spPr bwMode="auto">
              <a:xfrm>
                <a:off x="4032" y="307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3" name="Rectangle 47"/>
              <p:cNvSpPr>
                <a:spLocks noChangeArrowheads="1"/>
              </p:cNvSpPr>
              <p:nvPr/>
            </p:nvSpPr>
            <p:spPr bwMode="auto">
              <a:xfrm>
                <a:off x="960" y="350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4" name="Rectangle 48"/>
              <p:cNvSpPr>
                <a:spLocks noChangeArrowheads="1"/>
              </p:cNvSpPr>
              <p:nvPr/>
            </p:nvSpPr>
            <p:spPr bwMode="auto">
              <a:xfrm>
                <a:off x="5088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5" name="Rectangle 49"/>
              <p:cNvSpPr>
                <a:spLocks noChangeArrowheads="1"/>
              </p:cNvSpPr>
              <p:nvPr/>
            </p:nvSpPr>
            <p:spPr bwMode="auto">
              <a:xfrm>
                <a:off x="3600" y="76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6" name="Rectangle 50"/>
              <p:cNvSpPr>
                <a:spLocks noChangeArrowheads="1"/>
              </p:cNvSpPr>
              <p:nvPr/>
            </p:nvSpPr>
            <p:spPr bwMode="auto">
              <a:xfrm>
                <a:off x="5088" y="225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7" name="Rectangle 51"/>
              <p:cNvSpPr>
                <a:spLocks noChangeArrowheads="1"/>
              </p:cNvSpPr>
              <p:nvPr/>
            </p:nvSpPr>
            <p:spPr bwMode="auto">
              <a:xfrm>
                <a:off x="576" y="960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8" name="Rectangle 52"/>
              <p:cNvSpPr>
                <a:spLocks noChangeArrowheads="1"/>
              </p:cNvSpPr>
              <p:nvPr/>
            </p:nvSpPr>
            <p:spPr bwMode="auto">
              <a:xfrm>
                <a:off x="1680" y="3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9" name="AutoShape 53"/>
              <p:cNvSpPr>
                <a:spLocks noChangeArrowheads="1"/>
              </p:cNvSpPr>
              <p:nvPr/>
            </p:nvSpPr>
            <p:spPr bwMode="auto">
              <a:xfrm>
                <a:off x="2496" y="1440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9510" name="AutoShape 54"/>
              <p:cNvSpPr>
                <a:spLocks noChangeArrowheads="1"/>
              </p:cNvSpPr>
              <p:nvPr/>
            </p:nvSpPr>
            <p:spPr bwMode="auto">
              <a:xfrm>
                <a:off x="4032" y="2304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9511" name="AutoShape 55"/>
              <p:cNvSpPr>
                <a:spLocks noChangeArrowheads="1"/>
              </p:cNvSpPr>
              <p:nvPr/>
            </p:nvSpPr>
            <p:spPr bwMode="auto">
              <a:xfrm>
                <a:off x="2688" y="2016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19512" name="Rectangle 56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3" name="Rectangle 57"/>
              <p:cNvSpPr>
                <a:spLocks noChangeArrowheads="1"/>
              </p:cNvSpPr>
              <p:nvPr/>
            </p:nvSpPr>
            <p:spPr bwMode="auto">
              <a:xfrm>
                <a:off x="4176" y="3600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4" name="Rectangle 58"/>
              <p:cNvSpPr>
                <a:spLocks noChangeArrowheads="1"/>
              </p:cNvSpPr>
              <p:nvPr/>
            </p:nvSpPr>
            <p:spPr bwMode="auto">
              <a:xfrm>
                <a:off x="4896" y="1824"/>
                <a:ext cx="192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5" name="Rectangle 59"/>
              <p:cNvSpPr>
                <a:spLocks noChangeArrowheads="1"/>
              </p:cNvSpPr>
              <p:nvPr/>
            </p:nvSpPr>
            <p:spPr bwMode="auto">
              <a:xfrm>
                <a:off x="3264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6" name="Oval 60"/>
              <p:cNvSpPr>
                <a:spLocks noChangeArrowheads="1"/>
              </p:cNvSpPr>
              <p:nvPr/>
            </p:nvSpPr>
            <p:spPr bwMode="auto">
              <a:xfrm>
                <a:off x="3504" y="96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7" name="Oval 61"/>
              <p:cNvSpPr>
                <a:spLocks noChangeArrowheads="1"/>
              </p:cNvSpPr>
              <p:nvPr/>
            </p:nvSpPr>
            <p:spPr bwMode="auto">
              <a:xfrm>
                <a:off x="4896" y="624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8" name="Rectangle 62"/>
              <p:cNvSpPr>
                <a:spLocks noChangeArrowheads="1"/>
              </p:cNvSpPr>
              <p:nvPr/>
            </p:nvSpPr>
            <p:spPr bwMode="auto">
              <a:xfrm>
                <a:off x="5040" y="3696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9" name="Rectangle 63"/>
              <p:cNvSpPr>
                <a:spLocks noChangeArrowheads="1"/>
              </p:cNvSpPr>
              <p:nvPr/>
            </p:nvSpPr>
            <p:spPr bwMode="auto">
              <a:xfrm>
                <a:off x="4416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520" name="Rectangle 64"/>
            <p:cNvSpPr>
              <a:spLocks noChangeArrowheads="1"/>
            </p:cNvSpPr>
            <p:nvPr/>
          </p:nvSpPr>
          <p:spPr bwMode="auto">
            <a:xfrm>
              <a:off x="0" y="2208"/>
              <a:ext cx="528" cy="48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9525" name="Text Box 69"/>
          <p:cNvSpPr txBox="1">
            <a:spLocks noChangeArrowheads="1"/>
          </p:cNvSpPr>
          <p:nvPr/>
        </p:nvSpPr>
        <p:spPr bwMode="auto">
          <a:xfrm>
            <a:off x="1219200" y="1828800"/>
            <a:ext cx="7162800" cy="2771775"/>
          </a:xfrm>
          <a:prstGeom prst="rect">
            <a:avLst/>
          </a:prstGeom>
          <a:solidFill>
            <a:srgbClr val="336600"/>
          </a:solidFill>
          <a:ln>
            <a:noFill/>
          </a:ln>
          <a:effectLst>
            <a:prstShdw prst="shdw17" dist="17961" dir="2700000">
              <a:srgbClr val="3366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FFCC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4400">
                <a:solidFill>
                  <a:srgbClr val="FFFF00"/>
                </a:solidFill>
              </a:rPr>
              <a:t>今度は、見やすくするために</a:t>
            </a:r>
          </a:p>
          <a:p>
            <a:r>
              <a:rPr lang="ja-JP" altLang="en-US" sz="4400">
                <a:solidFill>
                  <a:srgbClr val="FFFF00"/>
                </a:solidFill>
              </a:rPr>
              <a:t>グラフを使いながら</a:t>
            </a:r>
          </a:p>
          <a:p>
            <a:r>
              <a:rPr lang="ja-JP" altLang="en-US" sz="4400">
                <a:solidFill>
                  <a:srgbClr val="FFFF00"/>
                </a:solidFill>
              </a:rPr>
              <a:t>色から</a:t>
            </a:r>
            <a:r>
              <a:rPr lang="ja-JP" altLang="en-US" sz="4400">
                <a:solidFill>
                  <a:srgbClr val="CCFF99"/>
                </a:solidFill>
              </a:rPr>
              <a:t>分けてみよう！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25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54" name="Group 74"/>
          <p:cNvGrpSpPr>
            <a:grpSpLocks/>
          </p:cNvGrpSpPr>
          <p:nvPr/>
        </p:nvGrpSpPr>
        <p:grpSpPr bwMode="auto">
          <a:xfrm>
            <a:off x="152400" y="152400"/>
            <a:ext cx="8763000" cy="6477000"/>
            <a:chOff x="96" y="96"/>
            <a:chExt cx="5520" cy="4080"/>
          </a:xfrm>
        </p:grpSpPr>
        <p:grpSp>
          <p:nvGrpSpPr>
            <p:cNvPr id="20482" name="Group 2"/>
            <p:cNvGrpSpPr>
              <a:grpSpLocks/>
            </p:cNvGrpSpPr>
            <p:nvPr/>
          </p:nvGrpSpPr>
          <p:grpSpPr bwMode="auto">
            <a:xfrm>
              <a:off x="96" y="144"/>
              <a:ext cx="1920" cy="4032"/>
              <a:chOff x="96" y="144"/>
              <a:chExt cx="1920" cy="4032"/>
            </a:xfrm>
          </p:grpSpPr>
          <p:sp>
            <p:nvSpPr>
              <p:cNvPr id="20483" name="AutoShape 3"/>
              <p:cNvSpPr>
                <a:spLocks noChangeArrowheads="1"/>
              </p:cNvSpPr>
              <p:nvPr/>
            </p:nvSpPr>
            <p:spPr bwMode="auto">
              <a:xfrm>
                <a:off x="192" y="129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0484" name="AutoShape 4"/>
              <p:cNvSpPr>
                <a:spLocks noChangeArrowheads="1"/>
              </p:cNvSpPr>
              <p:nvPr/>
            </p:nvSpPr>
            <p:spPr bwMode="auto">
              <a:xfrm>
                <a:off x="960" y="3792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0485" name="AutoShape 5"/>
              <p:cNvSpPr>
                <a:spLocks noChangeArrowheads="1"/>
              </p:cNvSpPr>
              <p:nvPr/>
            </p:nvSpPr>
            <p:spPr bwMode="auto">
              <a:xfrm>
                <a:off x="192" y="172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0486" name="AutoShape 6"/>
              <p:cNvSpPr>
                <a:spLocks noChangeArrowheads="1"/>
              </p:cNvSpPr>
              <p:nvPr/>
            </p:nvSpPr>
            <p:spPr bwMode="auto">
              <a:xfrm>
                <a:off x="768" y="2400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0487" name="Oval 7"/>
              <p:cNvSpPr>
                <a:spLocks noChangeArrowheads="1"/>
              </p:cNvSpPr>
              <p:nvPr/>
            </p:nvSpPr>
            <p:spPr bwMode="auto">
              <a:xfrm>
                <a:off x="144" y="3072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8" name="Oval 8"/>
              <p:cNvSpPr>
                <a:spLocks noChangeArrowheads="1"/>
              </p:cNvSpPr>
              <p:nvPr/>
            </p:nvSpPr>
            <p:spPr bwMode="auto">
              <a:xfrm>
                <a:off x="768" y="1968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9" name="Oval 9"/>
              <p:cNvSpPr>
                <a:spLocks noChangeArrowheads="1"/>
              </p:cNvSpPr>
              <p:nvPr/>
            </p:nvSpPr>
            <p:spPr bwMode="auto">
              <a:xfrm>
                <a:off x="1440" y="3072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0" name="Rectangle 10"/>
              <p:cNvSpPr>
                <a:spLocks noChangeArrowheads="1"/>
              </p:cNvSpPr>
              <p:nvPr/>
            </p:nvSpPr>
            <p:spPr bwMode="auto">
              <a:xfrm>
                <a:off x="720" y="19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1" name="Oval 11"/>
              <p:cNvSpPr>
                <a:spLocks noChangeArrowheads="1"/>
              </p:cNvSpPr>
              <p:nvPr/>
            </p:nvSpPr>
            <p:spPr bwMode="auto">
              <a:xfrm>
                <a:off x="144" y="672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2" name="Oval 12"/>
              <p:cNvSpPr>
                <a:spLocks noChangeArrowheads="1"/>
              </p:cNvSpPr>
              <p:nvPr/>
            </p:nvSpPr>
            <p:spPr bwMode="auto">
              <a:xfrm>
                <a:off x="192" y="2208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3" name="Rectangle 13"/>
              <p:cNvSpPr>
                <a:spLocks noChangeArrowheads="1"/>
              </p:cNvSpPr>
              <p:nvPr/>
            </p:nvSpPr>
            <p:spPr bwMode="auto">
              <a:xfrm>
                <a:off x="720" y="340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4" name="Rectangle 14"/>
              <p:cNvSpPr>
                <a:spLocks noChangeArrowheads="1"/>
              </p:cNvSpPr>
              <p:nvPr/>
            </p:nvSpPr>
            <p:spPr bwMode="auto">
              <a:xfrm>
                <a:off x="576" y="72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5" name="Rectangle 15"/>
              <p:cNvSpPr>
                <a:spLocks noChangeArrowheads="1"/>
              </p:cNvSpPr>
              <p:nvPr/>
            </p:nvSpPr>
            <p:spPr bwMode="auto">
              <a:xfrm>
                <a:off x="192" y="19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6" name="Rectangle 16"/>
              <p:cNvSpPr>
                <a:spLocks noChangeArrowheads="1"/>
              </p:cNvSpPr>
              <p:nvPr/>
            </p:nvSpPr>
            <p:spPr bwMode="auto">
              <a:xfrm>
                <a:off x="624" y="288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7" name="Rectangle 17"/>
              <p:cNvSpPr>
                <a:spLocks noChangeArrowheads="1"/>
              </p:cNvSpPr>
              <p:nvPr/>
            </p:nvSpPr>
            <p:spPr bwMode="auto">
              <a:xfrm>
                <a:off x="1680" y="100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8" name="Rectangle 18"/>
              <p:cNvSpPr>
                <a:spLocks noChangeArrowheads="1"/>
              </p:cNvSpPr>
              <p:nvPr/>
            </p:nvSpPr>
            <p:spPr bwMode="auto">
              <a:xfrm>
                <a:off x="1392" y="192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9" name="Rectangle 19"/>
              <p:cNvSpPr>
                <a:spLocks noChangeArrowheads="1"/>
              </p:cNvSpPr>
              <p:nvPr/>
            </p:nvSpPr>
            <p:spPr bwMode="auto">
              <a:xfrm>
                <a:off x="1488" y="364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0" name="Rectangle 20"/>
              <p:cNvSpPr>
                <a:spLocks noChangeArrowheads="1"/>
              </p:cNvSpPr>
              <p:nvPr/>
            </p:nvSpPr>
            <p:spPr bwMode="auto">
              <a:xfrm>
                <a:off x="1488" y="259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1" name="AutoShape 21"/>
              <p:cNvSpPr>
                <a:spLocks noChangeArrowheads="1"/>
              </p:cNvSpPr>
              <p:nvPr/>
            </p:nvSpPr>
            <p:spPr bwMode="auto">
              <a:xfrm>
                <a:off x="912" y="1536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0502" name="AutoShape 22"/>
              <p:cNvSpPr>
                <a:spLocks noChangeArrowheads="1"/>
              </p:cNvSpPr>
              <p:nvPr/>
            </p:nvSpPr>
            <p:spPr bwMode="auto">
              <a:xfrm>
                <a:off x="96" y="2736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0503" name="AutoShape 23"/>
              <p:cNvSpPr>
                <a:spLocks noChangeArrowheads="1"/>
              </p:cNvSpPr>
              <p:nvPr/>
            </p:nvSpPr>
            <p:spPr bwMode="auto">
              <a:xfrm>
                <a:off x="1248" y="1440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0504" name="Oval 24"/>
              <p:cNvSpPr>
                <a:spLocks noChangeArrowheads="1"/>
              </p:cNvSpPr>
              <p:nvPr/>
            </p:nvSpPr>
            <p:spPr bwMode="auto">
              <a:xfrm>
                <a:off x="960" y="864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5" name="Oval 25"/>
              <p:cNvSpPr>
                <a:spLocks noChangeArrowheads="1"/>
              </p:cNvSpPr>
              <p:nvPr/>
            </p:nvSpPr>
            <p:spPr bwMode="auto">
              <a:xfrm>
                <a:off x="144" y="3600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6" name="Oval 26"/>
              <p:cNvSpPr>
                <a:spLocks noChangeArrowheads="1"/>
              </p:cNvSpPr>
              <p:nvPr/>
            </p:nvSpPr>
            <p:spPr bwMode="auto">
              <a:xfrm>
                <a:off x="1248" y="144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07" name="Group 27"/>
            <p:cNvGrpSpPr>
              <a:grpSpLocks/>
            </p:cNvGrpSpPr>
            <p:nvPr/>
          </p:nvGrpSpPr>
          <p:grpSpPr bwMode="auto">
            <a:xfrm>
              <a:off x="2448" y="96"/>
              <a:ext cx="3168" cy="4080"/>
              <a:chOff x="2448" y="96"/>
              <a:chExt cx="3168" cy="4080"/>
            </a:xfrm>
          </p:grpSpPr>
          <p:sp>
            <p:nvSpPr>
              <p:cNvPr id="20508" name="Oval 28"/>
              <p:cNvSpPr>
                <a:spLocks noChangeArrowheads="1"/>
              </p:cNvSpPr>
              <p:nvPr/>
            </p:nvSpPr>
            <p:spPr bwMode="auto">
              <a:xfrm>
                <a:off x="3024" y="11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09" name="Rectangle 29"/>
              <p:cNvSpPr>
                <a:spLocks noChangeArrowheads="1"/>
              </p:cNvSpPr>
              <p:nvPr/>
            </p:nvSpPr>
            <p:spPr bwMode="auto">
              <a:xfrm>
                <a:off x="3072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0" name="AutoShape 30"/>
              <p:cNvSpPr>
                <a:spLocks noChangeArrowheads="1"/>
              </p:cNvSpPr>
              <p:nvPr/>
            </p:nvSpPr>
            <p:spPr bwMode="auto">
              <a:xfrm>
                <a:off x="4608" y="86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0511" name="AutoShape 31"/>
              <p:cNvSpPr>
                <a:spLocks noChangeArrowheads="1"/>
              </p:cNvSpPr>
              <p:nvPr/>
            </p:nvSpPr>
            <p:spPr bwMode="auto">
              <a:xfrm>
                <a:off x="2544" y="2352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0512" name="AutoShape 32"/>
              <p:cNvSpPr>
                <a:spLocks noChangeArrowheads="1"/>
              </p:cNvSpPr>
              <p:nvPr/>
            </p:nvSpPr>
            <p:spPr bwMode="auto">
              <a:xfrm>
                <a:off x="5088" y="182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0513" name="AutoShape 33"/>
              <p:cNvSpPr>
                <a:spLocks noChangeArrowheads="1"/>
              </p:cNvSpPr>
              <p:nvPr/>
            </p:nvSpPr>
            <p:spPr bwMode="auto">
              <a:xfrm>
                <a:off x="2640" y="268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0514" name="Oval 34"/>
              <p:cNvSpPr>
                <a:spLocks noChangeArrowheads="1"/>
              </p:cNvSpPr>
              <p:nvPr/>
            </p:nvSpPr>
            <p:spPr bwMode="auto">
              <a:xfrm>
                <a:off x="2448" y="576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5" name="Oval 35"/>
              <p:cNvSpPr>
                <a:spLocks noChangeArrowheads="1"/>
              </p:cNvSpPr>
              <p:nvPr/>
            </p:nvSpPr>
            <p:spPr bwMode="auto">
              <a:xfrm>
                <a:off x="3840" y="1152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6" name="Oval 36"/>
              <p:cNvSpPr>
                <a:spLocks noChangeArrowheads="1"/>
              </p:cNvSpPr>
              <p:nvPr/>
            </p:nvSpPr>
            <p:spPr bwMode="auto">
              <a:xfrm>
                <a:off x="3696" y="35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7" name="Oval 37"/>
              <p:cNvSpPr>
                <a:spLocks noChangeArrowheads="1"/>
              </p:cNvSpPr>
              <p:nvPr/>
            </p:nvSpPr>
            <p:spPr bwMode="auto">
              <a:xfrm>
                <a:off x="2688" y="1776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8" name="Rectangle 38"/>
              <p:cNvSpPr>
                <a:spLocks noChangeArrowheads="1"/>
              </p:cNvSpPr>
              <p:nvPr/>
            </p:nvSpPr>
            <p:spPr bwMode="auto">
              <a:xfrm>
                <a:off x="5232" y="76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9" name="Rectangle 39"/>
              <p:cNvSpPr>
                <a:spLocks noChangeArrowheads="1"/>
              </p:cNvSpPr>
              <p:nvPr/>
            </p:nvSpPr>
            <p:spPr bwMode="auto">
              <a:xfrm>
                <a:off x="4416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0" name="Rectangle 40"/>
              <p:cNvSpPr>
                <a:spLocks noChangeArrowheads="1"/>
              </p:cNvSpPr>
              <p:nvPr/>
            </p:nvSpPr>
            <p:spPr bwMode="auto">
              <a:xfrm>
                <a:off x="4176" y="67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1" name="Rectangle 41"/>
              <p:cNvSpPr>
                <a:spLocks noChangeArrowheads="1"/>
              </p:cNvSpPr>
              <p:nvPr/>
            </p:nvSpPr>
            <p:spPr bwMode="auto">
              <a:xfrm>
                <a:off x="3072" y="48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2" name="Rectangle 42"/>
              <p:cNvSpPr>
                <a:spLocks noChangeArrowheads="1"/>
              </p:cNvSpPr>
              <p:nvPr/>
            </p:nvSpPr>
            <p:spPr bwMode="auto">
              <a:xfrm>
                <a:off x="2544" y="110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3" name="Rectangle 43"/>
              <p:cNvSpPr>
                <a:spLocks noChangeArrowheads="1"/>
              </p:cNvSpPr>
              <p:nvPr/>
            </p:nvSpPr>
            <p:spPr bwMode="auto">
              <a:xfrm>
                <a:off x="4656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4" name="Rectangle 44"/>
              <p:cNvSpPr>
                <a:spLocks noChangeArrowheads="1"/>
              </p:cNvSpPr>
              <p:nvPr/>
            </p:nvSpPr>
            <p:spPr bwMode="auto">
              <a:xfrm>
                <a:off x="3696" y="216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5" name="Rectangle 45"/>
              <p:cNvSpPr>
                <a:spLocks noChangeArrowheads="1"/>
              </p:cNvSpPr>
              <p:nvPr/>
            </p:nvSpPr>
            <p:spPr bwMode="auto">
              <a:xfrm>
                <a:off x="3600" y="168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6" name="Rectangle 46"/>
              <p:cNvSpPr>
                <a:spLocks noChangeArrowheads="1"/>
              </p:cNvSpPr>
              <p:nvPr/>
            </p:nvSpPr>
            <p:spPr bwMode="auto">
              <a:xfrm>
                <a:off x="3744" y="264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7" name="Rectangle 47"/>
              <p:cNvSpPr>
                <a:spLocks noChangeArrowheads="1"/>
              </p:cNvSpPr>
              <p:nvPr/>
            </p:nvSpPr>
            <p:spPr bwMode="auto">
              <a:xfrm>
                <a:off x="3264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8" name="Rectangle 48"/>
              <p:cNvSpPr>
                <a:spLocks noChangeArrowheads="1"/>
              </p:cNvSpPr>
              <p:nvPr/>
            </p:nvSpPr>
            <p:spPr bwMode="auto">
              <a:xfrm>
                <a:off x="5136" y="14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9" name="Rectangle 49"/>
              <p:cNvSpPr>
                <a:spLocks noChangeArrowheads="1"/>
              </p:cNvSpPr>
              <p:nvPr/>
            </p:nvSpPr>
            <p:spPr bwMode="auto">
              <a:xfrm>
                <a:off x="2448" y="96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0" name="Rectangle 50"/>
              <p:cNvSpPr>
                <a:spLocks noChangeArrowheads="1"/>
              </p:cNvSpPr>
              <p:nvPr/>
            </p:nvSpPr>
            <p:spPr bwMode="auto">
              <a:xfrm>
                <a:off x="3600" y="24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1" name="Oval 51"/>
              <p:cNvSpPr>
                <a:spLocks noChangeArrowheads="1"/>
              </p:cNvSpPr>
              <p:nvPr/>
            </p:nvSpPr>
            <p:spPr bwMode="auto">
              <a:xfrm>
                <a:off x="2640" y="3216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2" name="Rectangle 52"/>
              <p:cNvSpPr>
                <a:spLocks noChangeArrowheads="1"/>
              </p:cNvSpPr>
              <p:nvPr/>
            </p:nvSpPr>
            <p:spPr bwMode="auto">
              <a:xfrm>
                <a:off x="2592" y="379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3" name="Rectangle 53"/>
              <p:cNvSpPr>
                <a:spLocks noChangeArrowheads="1"/>
              </p:cNvSpPr>
              <p:nvPr/>
            </p:nvSpPr>
            <p:spPr bwMode="auto">
              <a:xfrm>
                <a:off x="5088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4" name="Rectangle 54"/>
              <p:cNvSpPr>
                <a:spLocks noChangeArrowheads="1"/>
              </p:cNvSpPr>
              <p:nvPr/>
            </p:nvSpPr>
            <p:spPr bwMode="auto">
              <a:xfrm>
                <a:off x="3600" y="76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5" name="Rectangle 55"/>
              <p:cNvSpPr>
                <a:spLocks noChangeArrowheads="1"/>
              </p:cNvSpPr>
              <p:nvPr/>
            </p:nvSpPr>
            <p:spPr bwMode="auto">
              <a:xfrm>
                <a:off x="5088" y="225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6" name="Rectangle 56"/>
              <p:cNvSpPr>
                <a:spLocks noChangeArrowheads="1"/>
              </p:cNvSpPr>
              <p:nvPr/>
            </p:nvSpPr>
            <p:spPr bwMode="auto">
              <a:xfrm>
                <a:off x="4080" y="14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7" name="Rectangle 57"/>
              <p:cNvSpPr>
                <a:spLocks noChangeArrowheads="1"/>
              </p:cNvSpPr>
              <p:nvPr/>
            </p:nvSpPr>
            <p:spPr bwMode="auto">
              <a:xfrm>
                <a:off x="3024" y="14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8" name="Rectangle 58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9" name="Rectangle 59"/>
              <p:cNvSpPr>
                <a:spLocks noChangeArrowheads="1"/>
              </p:cNvSpPr>
              <p:nvPr/>
            </p:nvSpPr>
            <p:spPr bwMode="auto">
              <a:xfrm>
                <a:off x="4176" y="3600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0" name="Rectangle 60"/>
              <p:cNvSpPr>
                <a:spLocks noChangeArrowheads="1"/>
              </p:cNvSpPr>
              <p:nvPr/>
            </p:nvSpPr>
            <p:spPr bwMode="auto">
              <a:xfrm>
                <a:off x="4896" y="1824"/>
                <a:ext cx="192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1" name="Rectangle 61"/>
              <p:cNvSpPr>
                <a:spLocks noChangeArrowheads="1"/>
              </p:cNvSpPr>
              <p:nvPr/>
            </p:nvSpPr>
            <p:spPr bwMode="auto">
              <a:xfrm>
                <a:off x="3264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2" name="Rectangle 62"/>
              <p:cNvSpPr>
                <a:spLocks noChangeArrowheads="1"/>
              </p:cNvSpPr>
              <p:nvPr/>
            </p:nvSpPr>
            <p:spPr bwMode="auto">
              <a:xfrm>
                <a:off x="5040" y="3696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3" name="Rectangle 63"/>
              <p:cNvSpPr>
                <a:spLocks noChangeArrowheads="1"/>
              </p:cNvSpPr>
              <p:nvPr/>
            </p:nvSpPr>
            <p:spPr bwMode="auto">
              <a:xfrm>
                <a:off x="4416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4" name="Rectangle 64"/>
              <p:cNvSpPr>
                <a:spLocks noChangeArrowheads="1"/>
              </p:cNvSpPr>
              <p:nvPr/>
            </p:nvSpPr>
            <p:spPr bwMode="auto">
              <a:xfrm>
                <a:off x="4320" y="1392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559" name="Group 79"/>
          <p:cNvGrpSpPr>
            <a:grpSpLocks/>
          </p:cNvGrpSpPr>
          <p:nvPr/>
        </p:nvGrpSpPr>
        <p:grpSpPr bwMode="auto">
          <a:xfrm>
            <a:off x="762000" y="1219200"/>
            <a:ext cx="7648575" cy="4519613"/>
            <a:chOff x="480" y="768"/>
            <a:chExt cx="4818" cy="2847"/>
          </a:xfrm>
        </p:grpSpPr>
        <p:grpSp>
          <p:nvGrpSpPr>
            <p:cNvPr id="20555" name="Group 75"/>
            <p:cNvGrpSpPr>
              <a:grpSpLocks/>
            </p:cNvGrpSpPr>
            <p:nvPr/>
          </p:nvGrpSpPr>
          <p:grpSpPr bwMode="auto">
            <a:xfrm>
              <a:off x="480" y="768"/>
              <a:ext cx="4818" cy="2847"/>
              <a:chOff x="480" y="768"/>
              <a:chExt cx="4818" cy="2847"/>
            </a:xfrm>
          </p:grpSpPr>
          <p:graphicFrame>
            <p:nvGraphicFramePr>
              <p:cNvPr id="20548" name="Object 68"/>
              <p:cNvGraphicFramePr>
                <a:graphicFrameLocks noChangeAspect="1"/>
              </p:cNvGraphicFramePr>
              <p:nvPr/>
            </p:nvGraphicFramePr>
            <p:xfrm>
              <a:off x="480" y="768"/>
              <a:ext cx="4818" cy="284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62" name="Chart" r:id="rId3" imgW="2943744" imgH="1705198" progId="Excel.Chart.8">
                      <p:embed/>
                    </p:oleObj>
                  </mc:Choice>
                  <mc:Fallback>
                    <p:oleObj name="Chart" r:id="rId3" imgW="2943744" imgH="1705198" progId="Excel.Chart.8">
                      <p:embed/>
                      <p:pic>
                        <p:nvPicPr>
                          <p:cNvPr id="0" name="Object 6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0" y="768"/>
                            <a:ext cx="4818" cy="284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>
                            <a:outerShdw dist="107763" dir="13500000" algn="ctr" rotWithShape="0">
                              <a:schemeClr val="bg2"/>
                            </a:outerShdw>
                          </a:effectLst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552" name="Text Box 72"/>
              <p:cNvSpPr txBox="1">
                <a:spLocks noChangeArrowheads="1"/>
              </p:cNvSpPr>
              <p:nvPr/>
            </p:nvSpPr>
            <p:spPr bwMode="auto">
              <a:xfrm>
                <a:off x="2016" y="1920"/>
                <a:ext cx="528" cy="5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ja-JP" altLang="en-US">
                    <a:solidFill>
                      <a:srgbClr val="CC0000"/>
                    </a:solidFill>
                  </a:rPr>
                  <a:t>２４個</a:t>
                </a:r>
              </a:p>
            </p:txBody>
          </p:sp>
          <p:sp>
            <p:nvSpPr>
              <p:cNvPr id="20553" name="Text Box 73"/>
              <p:cNvSpPr txBox="1">
                <a:spLocks noChangeArrowheads="1"/>
              </p:cNvSpPr>
              <p:nvPr/>
            </p:nvSpPr>
            <p:spPr bwMode="auto">
              <a:xfrm>
                <a:off x="2784" y="1872"/>
                <a:ext cx="528" cy="5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ja-JP" altLang="en-US">
                    <a:solidFill>
                      <a:srgbClr val="006699"/>
                    </a:solidFill>
                  </a:rPr>
                  <a:t>３７個</a:t>
                </a:r>
              </a:p>
            </p:txBody>
          </p:sp>
        </p:grpSp>
        <p:sp>
          <p:nvSpPr>
            <p:cNvPr id="20558" name="Rectangle 78"/>
            <p:cNvSpPr>
              <a:spLocks noChangeArrowheads="1"/>
            </p:cNvSpPr>
            <p:nvPr/>
          </p:nvSpPr>
          <p:spPr bwMode="auto">
            <a:xfrm>
              <a:off x="2544" y="912"/>
              <a:ext cx="288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3600" b="1">
                  <a:solidFill>
                    <a:schemeClr val="tx1"/>
                  </a:solidFill>
                  <a:ea typeface="ＭＳ ゴシック" pitchFamily="49" charset="-128"/>
                </a:rPr>
                <a:t>黒</a:t>
              </a:r>
            </a:p>
          </p:txBody>
        </p:sp>
      </p:grpSp>
      <p:sp>
        <p:nvSpPr>
          <p:cNvPr id="20560" name="AutoShape 80"/>
          <p:cNvSpPr>
            <a:spLocks noChangeArrowheads="1"/>
          </p:cNvSpPr>
          <p:nvPr/>
        </p:nvSpPr>
        <p:spPr bwMode="auto">
          <a:xfrm>
            <a:off x="5435600" y="2286000"/>
            <a:ext cx="3708400" cy="1143000"/>
          </a:xfrm>
          <a:prstGeom prst="wedgeRectCallout">
            <a:avLst>
              <a:gd name="adj1" fmla="val -52611"/>
              <a:gd name="adj2" fmla="val 107222"/>
            </a:avLst>
          </a:prstGeom>
          <a:solidFill>
            <a:srgbClr val="FFFF99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anchor="ctr"/>
          <a:lstStyle/>
          <a:p>
            <a:pPr algn="l"/>
            <a:r>
              <a:rPr lang="ja-JP" altLang="en-US" sz="3600" b="1"/>
              <a:t>次に、この黒色を　　</a:t>
            </a:r>
            <a:r>
              <a:rPr lang="ja-JP" altLang="en-US" sz="3600" b="1">
                <a:solidFill>
                  <a:srgbClr val="CC0000"/>
                </a:solidFill>
              </a:rPr>
              <a:t>形</a:t>
            </a:r>
            <a:r>
              <a:rPr lang="ja-JP" altLang="en-US" sz="3600" b="1"/>
              <a:t>で分けてみよう</a:t>
            </a:r>
          </a:p>
        </p:txBody>
      </p:sp>
      <p:sp>
        <p:nvSpPr>
          <p:cNvPr id="20561" name="Text Box 81"/>
          <p:cNvSpPr txBox="1">
            <a:spLocks noChangeArrowheads="1"/>
          </p:cNvSpPr>
          <p:nvPr/>
        </p:nvSpPr>
        <p:spPr bwMode="auto">
          <a:xfrm>
            <a:off x="457200" y="5562600"/>
            <a:ext cx="8001000" cy="650875"/>
          </a:xfrm>
          <a:prstGeom prst="rect">
            <a:avLst/>
          </a:prstGeom>
          <a:solidFill>
            <a:srgbClr val="99FFCC"/>
          </a:solidFill>
          <a:ln w="9525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3600">
                <a:solidFill>
                  <a:schemeClr val="accent2"/>
                </a:solidFill>
              </a:rPr>
              <a:t>黒色が多い</a:t>
            </a:r>
            <a:r>
              <a:rPr lang="ja-JP" altLang="en-US" sz="3600"/>
              <a:t>ことがわかった（６１％）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/>
                                        <p:tgtEl>
                                          <p:spTgt spid="20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0" grpId="0" animBg="1" autoUpdateAnimBg="0"/>
      <p:bldP spid="20561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43" name="Group 91"/>
          <p:cNvGrpSpPr>
            <a:grpSpLocks/>
          </p:cNvGrpSpPr>
          <p:nvPr/>
        </p:nvGrpSpPr>
        <p:grpSpPr bwMode="auto">
          <a:xfrm>
            <a:off x="0" y="0"/>
            <a:ext cx="8839200" cy="5029200"/>
            <a:chOff x="0" y="0"/>
            <a:chExt cx="5568" cy="3168"/>
          </a:xfrm>
        </p:grpSpPr>
        <p:grpSp>
          <p:nvGrpSpPr>
            <p:cNvPr id="23554" name="Group 2"/>
            <p:cNvGrpSpPr>
              <a:grpSpLocks/>
            </p:cNvGrpSpPr>
            <p:nvPr/>
          </p:nvGrpSpPr>
          <p:grpSpPr bwMode="auto">
            <a:xfrm>
              <a:off x="144" y="2496"/>
              <a:ext cx="720" cy="672"/>
              <a:chOff x="3936" y="2928"/>
              <a:chExt cx="1440" cy="1008"/>
            </a:xfrm>
          </p:grpSpPr>
          <p:sp>
            <p:nvSpPr>
              <p:cNvPr id="23555" name="AutoShape 3"/>
              <p:cNvSpPr>
                <a:spLocks noChangeArrowheads="1"/>
              </p:cNvSpPr>
              <p:nvPr/>
            </p:nvSpPr>
            <p:spPr bwMode="auto">
              <a:xfrm>
                <a:off x="4416" y="3600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3556" name="AutoShape 4"/>
              <p:cNvSpPr>
                <a:spLocks noChangeArrowheads="1"/>
              </p:cNvSpPr>
              <p:nvPr/>
            </p:nvSpPr>
            <p:spPr bwMode="auto">
              <a:xfrm>
                <a:off x="3936" y="3360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3557" name="AutoShape 5"/>
              <p:cNvSpPr>
                <a:spLocks noChangeArrowheads="1"/>
              </p:cNvSpPr>
              <p:nvPr/>
            </p:nvSpPr>
            <p:spPr bwMode="auto">
              <a:xfrm>
                <a:off x="4848" y="3120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3558" name="AutoShape 6"/>
              <p:cNvSpPr>
                <a:spLocks noChangeArrowheads="1"/>
              </p:cNvSpPr>
              <p:nvPr/>
            </p:nvSpPr>
            <p:spPr bwMode="auto">
              <a:xfrm>
                <a:off x="4128" y="292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3559" name="Group 7"/>
            <p:cNvGrpSpPr>
              <a:grpSpLocks/>
            </p:cNvGrpSpPr>
            <p:nvPr/>
          </p:nvGrpSpPr>
          <p:grpSpPr bwMode="auto">
            <a:xfrm>
              <a:off x="4464" y="144"/>
              <a:ext cx="1104" cy="1104"/>
              <a:chOff x="3888" y="384"/>
              <a:chExt cx="1536" cy="1440"/>
            </a:xfrm>
          </p:grpSpPr>
          <p:sp>
            <p:nvSpPr>
              <p:cNvPr id="23560" name="Oval 8"/>
              <p:cNvSpPr>
                <a:spLocks noChangeArrowheads="1"/>
              </p:cNvSpPr>
              <p:nvPr/>
            </p:nvSpPr>
            <p:spPr bwMode="auto">
              <a:xfrm>
                <a:off x="3888" y="912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61" name="Oval 9"/>
              <p:cNvSpPr>
                <a:spLocks noChangeArrowheads="1"/>
              </p:cNvSpPr>
              <p:nvPr/>
            </p:nvSpPr>
            <p:spPr bwMode="auto">
              <a:xfrm>
                <a:off x="3984" y="432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62" name="Oval 10"/>
              <p:cNvSpPr>
                <a:spLocks noChangeArrowheads="1"/>
              </p:cNvSpPr>
              <p:nvPr/>
            </p:nvSpPr>
            <p:spPr bwMode="auto">
              <a:xfrm>
                <a:off x="4320" y="124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63" name="Oval 11"/>
              <p:cNvSpPr>
                <a:spLocks noChangeArrowheads="1"/>
              </p:cNvSpPr>
              <p:nvPr/>
            </p:nvSpPr>
            <p:spPr bwMode="auto">
              <a:xfrm>
                <a:off x="4944" y="1392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64" name="Oval 12"/>
              <p:cNvSpPr>
                <a:spLocks noChangeArrowheads="1"/>
              </p:cNvSpPr>
              <p:nvPr/>
            </p:nvSpPr>
            <p:spPr bwMode="auto">
              <a:xfrm>
                <a:off x="4608" y="38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65" name="Oval 13"/>
              <p:cNvSpPr>
                <a:spLocks noChangeArrowheads="1"/>
              </p:cNvSpPr>
              <p:nvPr/>
            </p:nvSpPr>
            <p:spPr bwMode="auto">
              <a:xfrm>
                <a:off x="5040" y="76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566" name="Group 14"/>
            <p:cNvGrpSpPr>
              <a:grpSpLocks/>
            </p:cNvGrpSpPr>
            <p:nvPr/>
          </p:nvGrpSpPr>
          <p:grpSpPr bwMode="auto">
            <a:xfrm>
              <a:off x="0" y="0"/>
              <a:ext cx="2016" cy="1968"/>
              <a:chOff x="144" y="144"/>
              <a:chExt cx="2592" cy="2880"/>
            </a:xfrm>
          </p:grpSpPr>
          <p:sp>
            <p:nvSpPr>
              <p:cNvPr id="23567" name="Rectangle 15"/>
              <p:cNvSpPr>
                <a:spLocks noChangeArrowheads="1"/>
              </p:cNvSpPr>
              <p:nvPr/>
            </p:nvSpPr>
            <p:spPr bwMode="auto">
              <a:xfrm>
                <a:off x="1008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68" name="Rectangle 16"/>
              <p:cNvSpPr>
                <a:spLocks noChangeArrowheads="1"/>
              </p:cNvSpPr>
              <p:nvPr/>
            </p:nvSpPr>
            <p:spPr bwMode="auto">
              <a:xfrm>
                <a:off x="2400" y="7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69" name="Rectangle 17"/>
              <p:cNvSpPr>
                <a:spLocks noChangeArrowheads="1"/>
              </p:cNvSpPr>
              <p:nvPr/>
            </p:nvSpPr>
            <p:spPr bwMode="auto">
              <a:xfrm>
                <a:off x="1920" y="20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70" name="Rectangle 18"/>
              <p:cNvSpPr>
                <a:spLocks noChangeArrowheads="1"/>
              </p:cNvSpPr>
              <p:nvPr/>
            </p:nvSpPr>
            <p:spPr bwMode="auto">
              <a:xfrm>
                <a:off x="1872" y="105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71" name="Rectangle 19"/>
              <p:cNvSpPr>
                <a:spLocks noChangeArrowheads="1"/>
              </p:cNvSpPr>
              <p:nvPr/>
            </p:nvSpPr>
            <p:spPr bwMode="auto">
              <a:xfrm>
                <a:off x="624" y="7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72" name="Rectangle 20"/>
              <p:cNvSpPr>
                <a:spLocks noChangeArrowheads="1"/>
              </p:cNvSpPr>
              <p:nvPr/>
            </p:nvSpPr>
            <p:spPr bwMode="auto">
              <a:xfrm>
                <a:off x="192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73" name="Rectangle 21"/>
              <p:cNvSpPr>
                <a:spLocks noChangeArrowheads="1"/>
              </p:cNvSpPr>
              <p:nvPr/>
            </p:nvSpPr>
            <p:spPr bwMode="auto">
              <a:xfrm>
                <a:off x="240" y="24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74" name="Rectangle 22"/>
              <p:cNvSpPr>
                <a:spLocks noChangeArrowheads="1"/>
              </p:cNvSpPr>
              <p:nvPr/>
            </p:nvSpPr>
            <p:spPr bwMode="auto">
              <a:xfrm>
                <a:off x="1440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75" name="Rectangle 23"/>
              <p:cNvSpPr>
                <a:spLocks noChangeArrowheads="1"/>
              </p:cNvSpPr>
              <p:nvPr/>
            </p:nvSpPr>
            <p:spPr bwMode="auto">
              <a:xfrm>
                <a:off x="576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76" name="Rectangle 24"/>
              <p:cNvSpPr>
                <a:spLocks noChangeArrowheads="1"/>
              </p:cNvSpPr>
              <p:nvPr/>
            </p:nvSpPr>
            <p:spPr bwMode="auto">
              <a:xfrm>
                <a:off x="1488" y="187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77" name="Rectangle 25"/>
              <p:cNvSpPr>
                <a:spLocks noChangeArrowheads="1"/>
              </p:cNvSpPr>
              <p:nvPr/>
            </p:nvSpPr>
            <p:spPr bwMode="auto">
              <a:xfrm>
                <a:off x="1056" y="182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78" name="Rectangle 26"/>
              <p:cNvSpPr>
                <a:spLocks noChangeArrowheads="1"/>
              </p:cNvSpPr>
              <p:nvPr/>
            </p:nvSpPr>
            <p:spPr bwMode="auto">
              <a:xfrm>
                <a:off x="2016" y="148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79" name="Rectangle 27"/>
              <p:cNvSpPr>
                <a:spLocks noChangeArrowheads="1"/>
              </p:cNvSpPr>
              <p:nvPr/>
            </p:nvSpPr>
            <p:spPr bwMode="auto">
              <a:xfrm>
                <a:off x="1536" y="240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80" name="Rectangle 28"/>
              <p:cNvSpPr>
                <a:spLocks noChangeArrowheads="1"/>
              </p:cNvSpPr>
              <p:nvPr/>
            </p:nvSpPr>
            <p:spPr bwMode="auto">
              <a:xfrm>
                <a:off x="1488" y="7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81" name="Rectangle 29"/>
              <p:cNvSpPr>
                <a:spLocks noChangeArrowheads="1"/>
              </p:cNvSpPr>
              <p:nvPr/>
            </p:nvSpPr>
            <p:spPr bwMode="auto">
              <a:xfrm>
                <a:off x="192" y="7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82" name="Rectangle 30"/>
              <p:cNvSpPr>
                <a:spLocks noChangeArrowheads="1"/>
              </p:cNvSpPr>
              <p:nvPr/>
            </p:nvSpPr>
            <p:spPr bwMode="auto">
              <a:xfrm>
                <a:off x="864" y="24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83" name="Rectangle 31"/>
              <p:cNvSpPr>
                <a:spLocks noChangeArrowheads="1"/>
              </p:cNvSpPr>
              <p:nvPr/>
            </p:nvSpPr>
            <p:spPr bwMode="auto">
              <a:xfrm>
                <a:off x="1920" y="19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84" name="Rectangle 32"/>
              <p:cNvSpPr>
                <a:spLocks noChangeArrowheads="1"/>
              </p:cNvSpPr>
              <p:nvPr/>
            </p:nvSpPr>
            <p:spPr bwMode="auto">
              <a:xfrm>
                <a:off x="2400" y="120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85" name="Rectangle 33"/>
              <p:cNvSpPr>
                <a:spLocks noChangeArrowheads="1"/>
              </p:cNvSpPr>
              <p:nvPr/>
            </p:nvSpPr>
            <p:spPr bwMode="auto">
              <a:xfrm>
                <a:off x="1920" y="720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86" name="Rectangle 34"/>
              <p:cNvSpPr>
                <a:spLocks noChangeArrowheads="1"/>
              </p:cNvSpPr>
              <p:nvPr/>
            </p:nvSpPr>
            <p:spPr bwMode="auto">
              <a:xfrm>
                <a:off x="1104" y="86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87" name="Rectangle 35"/>
              <p:cNvSpPr>
                <a:spLocks noChangeArrowheads="1"/>
              </p:cNvSpPr>
              <p:nvPr/>
            </p:nvSpPr>
            <p:spPr bwMode="auto">
              <a:xfrm>
                <a:off x="1488" y="2400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88" name="Rectangle 36"/>
              <p:cNvSpPr>
                <a:spLocks noChangeArrowheads="1"/>
              </p:cNvSpPr>
              <p:nvPr/>
            </p:nvSpPr>
            <p:spPr bwMode="auto">
              <a:xfrm>
                <a:off x="192" y="1776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89" name="Rectangle 37"/>
              <p:cNvSpPr>
                <a:spLocks noChangeArrowheads="1"/>
              </p:cNvSpPr>
              <p:nvPr/>
            </p:nvSpPr>
            <p:spPr bwMode="auto">
              <a:xfrm>
                <a:off x="2496" y="240"/>
                <a:ext cx="192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90" name="Rectangle 38"/>
              <p:cNvSpPr>
                <a:spLocks noChangeArrowheads="1"/>
              </p:cNvSpPr>
              <p:nvPr/>
            </p:nvSpPr>
            <p:spPr bwMode="auto">
              <a:xfrm>
                <a:off x="768" y="182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91" name="Rectangle 39"/>
              <p:cNvSpPr>
                <a:spLocks noChangeArrowheads="1"/>
              </p:cNvSpPr>
              <p:nvPr/>
            </p:nvSpPr>
            <p:spPr bwMode="auto">
              <a:xfrm>
                <a:off x="1824" y="25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92" name="Rectangle 40"/>
              <p:cNvSpPr>
                <a:spLocks noChangeArrowheads="1"/>
              </p:cNvSpPr>
              <p:nvPr/>
            </p:nvSpPr>
            <p:spPr bwMode="auto">
              <a:xfrm>
                <a:off x="144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93" name="Rectangle 41"/>
              <p:cNvSpPr>
                <a:spLocks noChangeArrowheads="1"/>
              </p:cNvSpPr>
              <p:nvPr/>
            </p:nvSpPr>
            <p:spPr bwMode="auto">
              <a:xfrm>
                <a:off x="912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3642" name="Group 90"/>
          <p:cNvGrpSpPr>
            <a:grpSpLocks/>
          </p:cNvGrpSpPr>
          <p:nvPr/>
        </p:nvGrpSpPr>
        <p:grpSpPr bwMode="auto">
          <a:xfrm>
            <a:off x="4005263" y="2181225"/>
            <a:ext cx="2649537" cy="2981325"/>
            <a:chOff x="2523" y="1374"/>
            <a:chExt cx="1669" cy="1878"/>
          </a:xfrm>
        </p:grpSpPr>
        <p:sp>
          <p:nvSpPr>
            <p:cNvPr id="23615" name="Line 63"/>
            <p:cNvSpPr>
              <a:spLocks noChangeShapeType="1"/>
            </p:cNvSpPr>
            <p:nvPr/>
          </p:nvSpPr>
          <p:spPr bwMode="auto">
            <a:xfrm flipV="1">
              <a:off x="2523" y="1920"/>
              <a:ext cx="597" cy="1332"/>
            </a:xfrm>
            <a:prstGeom prst="line">
              <a:avLst/>
            </a:prstGeom>
            <a:noFill/>
            <a:ln w="57150">
              <a:solidFill>
                <a:srgbClr val="0033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6" name="Line 64"/>
            <p:cNvSpPr>
              <a:spLocks noChangeShapeType="1"/>
            </p:cNvSpPr>
            <p:nvPr/>
          </p:nvSpPr>
          <p:spPr bwMode="auto">
            <a:xfrm flipV="1">
              <a:off x="3120" y="1598"/>
              <a:ext cx="502" cy="322"/>
            </a:xfrm>
            <a:prstGeom prst="line">
              <a:avLst/>
            </a:prstGeom>
            <a:noFill/>
            <a:ln w="57150">
              <a:solidFill>
                <a:srgbClr val="0033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7" name="Line 65"/>
            <p:cNvSpPr>
              <a:spLocks noChangeShapeType="1"/>
            </p:cNvSpPr>
            <p:nvPr/>
          </p:nvSpPr>
          <p:spPr bwMode="auto">
            <a:xfrm flipV="1">
              <a:off x="3622" y="1374"/>
              <a:ext cx="570" cy="224"/>
            </a:xfrm>
            <a:prstGeom prst="line">
              <a:avLst/>
            </a:prstGeom>
            <a:noFill/>
            <a:ln w="57150">
              <a:solidFill>
                <a:srgbClr val="0033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3603" name="Line 51"/>
          <p:cNvSpPr>
            <a:spLocks noChangeShapeType="1"/>
          </p:cNvSpPr>
          <p:nvPr/>
        </p:nvSpPr>
        <p:spPr bwMode="auto">
          <a:xfrm flipH="1" flipV="1">
            <a:off x="6719888" y="2181225"/>
            <a:ext cx="0" cy="2909888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04" name="Text Box 52"/>
          <p:cNvSpPr txBox="1">
            <a:spLocks noChangeArrowheads="1"/>
          </p:cNvSpPr>
          <p:nvPr/>
        </p:nvSpPr>
        <p:spPr bwMode="auto">
          <a:xfrm>
            <a:off x="7239000" y="3352800"/>
            <a:ext cx="711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3600" b="1">
                <a:solidFill>
                  <a:srgbClr val="003366"/>
                </a:solidFill>
                <a:ea typeface="ＭＳ Ｐゴシック" pitchFamily="50" charset="-128"/>
              </a:rPr>
              <a:t>割合</a:t>
            </a:r>
          </a:p>
        </p:txBody>
      </p:sp>
      <p:sp>
        <p:nvSpPr>
          <p:cNvPr id="23605" name="Text Box 53"/>
          <p:cNvSpPr txBox="1">
            <a:spLocks noChangeArrowheads="1"/>
          </p:cNvSpPr>
          <p:nvPr/>
        </p:nvSpPr>
        <p:spPr bwMode="auto">
          <a:xfrm>
            <a:off x="6443663" y="1484313"/>
            <a:ext cx="1403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3200" b="1">
                <a:solidFill>
                  <a:srgbClr val="003366"/>
                </a:solidFill>
                <a:ea typeface="ＭＳ Ｐゴシック" pitchFamily="50" charset="-128"/>
              </a:rPr>
              <a:t>（％）</a:t>
            </a:r>
          </a:p>
        </p:txBody>
      </p:sp>
      <p:sp>
        <p:nvSpPr>
          <p:cNvPr id="23610" name="Line 58"/>
          <p:cNvSpPr>
            <a:spLocks noChangeShapeType="1"/>
          </p:cNvSpPr>
          <p:nvPr/>
        </p:nvSpPr>
        <p:spPr bwMode="auto">
          <a:xfrm>
            <a:off x="6477000" y="3810000"/>
            <a:ext cx="258763" cy="0"/>
          </a:xfrm>
          <a:prstGeom prst="line">
            <a:avLst/>
          </a:prstGeom>
          <a:noFill/>
          <a:ln w="5715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11" name="Line 59"/>
          <p:cNvSpPr>
            <a:spLocks noChangeShapeType="1"/>
          </p:cNvSpPr>
          <p:nvPr/>
        </p:nvSpPr>
        <p:spPr bwMode="auto">
          <a:xfrm>
            <a:off x="6461125" y="2181225"/>
            <a:ext cx="258763" cy="0"/>
          </a:xfrm>
          <a:prstGeom prst="line">
            <a:avLst/>
          </a:prstGeom>
          <a:noFill/>
          <a:ln w="5715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622" name="Text Box 70"/>
          <p:cNvSpPr txBox="1">
            <a:spLocks noChangeArrowheads="1"/>
          </p:cNvSpPr>
          <p:nvPr/>
        </p:nvSpPr>
        <p:spPr bwMode="auto">
          <a:xfrm>
            <a:off x="6477000" y="3505200"/>
            <a:ext cx="10334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3200" b="1">
                <a:solidFill>
                  <a:srgbClr val="003366"/>
                </a:solidFill>
                <a:ea typeface="ＭＳ Ｐゴシック" pitchFamily="50" charset="-128"/>
              </a:rPr>
              <a:t>50</a:t>
            </a:r>
          </a:p>
        </p:txBody>
      </p:sp>
      <p:grpSp>
        <p:nvGrpSpPr>
          <p:cNvPr id="23641" name="Group 89"/>
          <p:cNvGrpSpPr>
            <a:grpSpLocks/>
          </p:cNvGrpSpPr>
          <p:nvPr/>
        </p:nvGrpSpPr>
        <p:grpSpPr bwMode="auto">
          <a:xfrm>
            <a:off x="4038600" y="3048000"/>
            <a:ext cx="2681288" cy="2114550"/>
            <a:chOff x="2544" y="1920"/>
            <a:chExt cx="1689" cy="1332"/>
          </a:xfrm>
        </p:grpSpPr>
        <p:sp>
          <p:nvSpPr>
            <p:cNvPr id="23612" name="Rectangle 60"/>
            <p:cNvSpPr>
              <a:spLocks noChangeArrowheads="1"/>
            </p:cNvSpPr>
            <p:nvPr/>
          </p:nvSpPr>
          <p:spPr bwMode="auto">
            <a:xfrm>
              <a:off x="3120" y="2928"/>
              <a:ext cx="543" cy="32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3" name="Rectangle 61"/>
            <p:cNvSpPr>
              <a:spLocks noChangeArrowheads="1"/>
            </p:cNvSpPr>
            <p:nvPr/>
          </p:nvSpPr>
          <p:spPr bwMode="auto">
            <a:xfrm>
              <a:off x="3663" y="3024"/>
              <a:ext cx="570" cy="228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24" name="Rectangle 72"/>
            <p:cNvSpPr>
              <a:spLocks noChangeArrowheads="1"/>
            </p:cNvSpPr>
            <p:nvPr/>
          </p:nvSpPr>
          <p:spPr bwMode="auto">
            <a:xfrm>
              <a:off x="2544" y="1920"/>
              <a:ext cx="570" cy="1332"/>
            </a:xfrm>
            <a:prstGeom prst="rect">
              <a:avLst/>
            </a:prstGeom>
            <a:solidFill>
              <a:srgbClr val="866646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35" name="Group 83"/>
          <p:cNvGrpSpPr>
            <a:grpSpLocks/>
          </p:cNvGrpSpPr>
          <p:nvPr/>
        </p:nvGrpSpPr>
        <p:grpSpPr bwMode="auto">
          <a:xfrm>
            <a:off x="4953000" y="2667000"/>
            <a:ext cx="2971800" cy="685800"/>
            <a:chOff x="3120" y="1680"/>
            <a:chExt cx="1872" cy="432"/>
          </a:xfrm>
        </p:grpSpPr>
        <p:sp>
          <p:nvSpPr>
            <p:cNvPr id="23629" name="Line 77"/>
            <p:cNvSpPr>
              <a:spLocks noChangeShapeType="1"/>
            </p:cNvSpPr>
            <p:nvPr/>
          </p:nvSpPr>
          <p:spPr bwMode="auto">
            <a:xfrm>
              <a:off x="3120" y="1920"/>
              <a:ext cx="1104" cy="0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23634" name="Oval 82"/>
            <p:cNvSpPr>
              <a:spLocks noChangeArrowheads="1"/>
            </p:cNvSpPr>
            <p:nvPr/>
          </p:nvSpPr>
          <p:spPr bwMode="auto">
            <a:xfrm>
              <a:off x="4224" y="1680"/>
              <a:ext cx="768" cy="432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b="1">
                  <a:solidFill>
                    <a:schemeClr val="bg1"/>
                  </a:solidFill>
                </a:rPr>
                <a:t>７５％</a:t>
              </a:r>
            </a:p>
          </p:txBody>
        </p:sp>
      </p:grpSp>
      <p:grpSp>
        <p:nvGrpSpPr>
          <p:cNvPr id="23637" name="Group 85"/>
          <p:cNvGrpSpPr>
            <a:grpSpLocks/>
          </p:cNvGrpSpPr>
          <p:nvPr/>
        </p:nvGrpSpPr>
        <p:grpSpPr bwMode="auto">
          <a:xfrm>
            <a:off x="2743200" y="2039938"/>
            <a:ext cx="1489075" cy="3489325"/>
            <a:chOff x="1728" y="1285"/>
            <a:chExt cx="938" cy="2198"/>
          </a:xfrm>
        </p:grpSpPr>
        <p:sp>
          <p:nvSpPr>
            <p:cNvPr id="23602" name="Text Box 50"/>
            <p:cNvSpPr txBox="1">
              <a:spLocks noChangeArrowheads="1"/>
            </p:cNvSpPr>
            <p:nvPr/>
          </p:nvSpPr>
          <p:spPr bwMode="auto">
            <a:xfrm>
              <a:off x="1728" y="2208"/>
              <a:ext cx="448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33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3600" b="1">
                  <a:solidFill>
                    <a:srgbClr val="003366"/>
                  </a:solidFill>
                  <a:ea typeface="ＭＳ Ｐゴシック" pitchFamily="50" charset="-128"/>
                </a:rPr>
                <a:t>個数</a:t>
              </a:r>
            </a:p>
          </p:txBody>
        </p:sp>
        <p:sp>
          <p:nvSpPr>
            <p:cNvPr id="23606" name="Line 54"/>
            <p:cNvSpPr>
              <a:spLocks noChangeShapeType="1"/>
            </p:cNvSpPr>
            <p:nvPr/>
          </p:nvSpPr>
          <p:spPr bwMode="auto">
            <a:xfrm>
              <a:off x="2544" y="2784"/>
              <a:ext cx="122" cy="0"/>
            </a:xfrm>
            <a:prstGeom prst="line">
              <a:avLst/>
            </a:prstGeom>
            <a:noFill/>
            <a:ln w="57150">
              <a:solidFill>
                <a:srgbClr val="0033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7" name="Line 55"/>
            <p:cNvSpPr>
              <a:spLocks noChangeShapeType="1"/>
            </p:cNvSpPr>
            <p:nvPr/>
          </p:nvSpPr>
          <p:spPr bwMode="auto">
            <a:xfrm>
              <a:off x="2544" y="1440"/>
              <a:ext cx="122" cy="0"/>
            </a:xfrm>
            <a:prstGeom prst="line">
              <a:avLst/>
            </a:prstGeom>
            <a:noFill/>
            <a:ln w="57150">
              <a:solidFill>
                <a:srgbClr val="0033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4" name="Text Box 62"/>
            <p:cNvSpPr txBox="1">
              <a:spLocks noChangeArrowheads="1"/>
            </p:cNvSpPr>
            <p:nvPr/>
          </p:nvSpPr>
          <p:spPr bwMode="auto">
            <a:xfrm>
              <a:off x="1994" y="3118"/>
              <a:ext cx="651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3200" b="1">
                  <a:solidFill>
                    <a:srgbClr val="003366"/>
                  </a:solidFill>
                  <a:ea typeface="ＭＳ Ｐゴシック" pitchFamily="50" charset="-128"/>
                </a:rPr>
                <a:t>０</a:t>
              </a:r>
            </a:p>
          </p:txBody>
        </p:sp>
        <p:sp>
          <p:nvSpPr>
            <p:cNvPr id="23618" name="Rectangle 66"/>
            <p:cNvSpPr>
              <a:spLocks noChangeArrowheads="1"/>
            </p:cNvSpPr>
            <p:nvPr/>
          </p:nvSpPr>
          <p:spPr bwMode="auto">
            <a:xfrm>
              <a:off x="2160" y="2112"/>
              <a:ext cx="37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ja-JP" sz="3200" b="1">
                  <a:solidFill>
                    <a:srgbClr val="003366"/>
                  </a:solidFill>
                  <a:ea typeface="ＭＳ Ｐゴシック" pitchFamily="50" charset="-128"/>
                </a:rPr>
                <a:t>20</a:t>
              </a:r>
            </a:p>
          </p:txBody>
        </p:sp>
        <p:sp>
          <p:nvSpPr>
            <p:cNvPr id="23619" name="Rectangle 67"/>
            <p:cNvSpPr>
              <a:spLocks noChangeArrowheads="1"/>
            </p:cNvSpPr>
            <p:nvPr/>
          </p:nvSpPr>
          <p:spPr bwMode="auto">
            <a:xfrm>
              <a:off x="2112" y="1680"/>
              <a:ext cx="43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ja-JP" sz="3200" b="1">
                  <a:solidFill>
                    <a:srgbClr val="003366"/>
                  </a:solidFill>
                  <a:ea typeface="ＭＳ Ｐゴシック" pitchFamily="50" charset="-128"/>
                </a:rPr>
                <a:t>30</a:t>
              </a:r>
            </a:p>
          </p:txBody>
        </p:sp>
        <p:sp>
          <p:nvSpPr>
            <p:cNvPr id="23620" name="Rectangle 68"/>
            <p:cNvSpPr>
              <a:spLocks noChangeArrowheads="1"/>
            </p:cNvSpPr>
            <p:nvPr/>
          </p:nvSpPr>
          <p:spPr bwMode="auto">
            <a:xfrm>
              <a:off x="2116" y="1285"/>
              <a:ext cx="43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ja-JP" sz="3200" b="1">
                  <a:solidFill>
                    <a:srgbClr val="003366"/>
                  </a:solidFill>
                  <a:ea typeface="ＭＳ Ｐゴシック" pitchFamily="50" charset="-128"/>
                </a:rPr>
                <a:t>40</a:t>
              </a:r>
            </a:p>
          </p:txBody>
        </p:sp>
        <p:sp>
          <p:nvSpPr>
            <p:cNvPr id="23630" name="Line 78"/>
            <p:cNvSpPr>
              <a:spLocks noChangeShapeType="1"/>
            </p:cNvSpPr>
            <p:nvPr/>
          </p:nvSpPr>
          <p:spPr bwMode="auto">
            <a:xfrm flipH="1" flipV="1">
              <a:off x="2544" y="1440"/>
              <a:ext cx="0" cy="1833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31" name="Line 79"/>
            <p:cNvSpPr>
              <a:spLocks noChangeShapeType="1"/>
            </p:cNvSpPr>
            <p:nvPr/>
          </p:nvSpPr>
          <p:spPr bwMode="auto">
            <a:xfrm>
              <a:off x="2544" y="1872"/>
              <a:ext cx="122" cy="0"/>
            </a:xfrm>
            <a:prstGeom prst="line">
              <a:avLst/>
            </a:prstGeom>
            <a:noFill/>
            <a:ln w="57150">
              <a:solidFill>
                <a:srgbClr val="0033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32" name="Line 80"/>
            <p:cNvSpPr>
              <a:spLocks noChangeShapeType="1"/>
            </p:cNvSpPr>
            <p:nvPr/>
          </p:nvSpPr>
          <p:spPr bwMode="auto">
            <a:xfrm>
              <a:off x="2544" y="2304"/>
              <a:ext cx="122" cy="0"/>
            </a:xfrm>
            <a:prstGeom prst="line">
              <a:avLst/>
            </a:prstGeom>
            <a:noFill/>
            <a:ln w="57150">
              <a:solidFill>
                <a:srgbClr val="0033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33" name="Rectangle 81"/>
            <p:cNvSpPr>
              <a:spLocks noChangeArrowheads="1"/>
            </p:cNvSpPr>
            <p:nvPr/>
          </p:nvSpPr>
          <p:spPr bwMode="auto">
            <a:xfrm>
              <a:off x="2160" y="2640"/>
              <a:ext cx="37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ja-JP" sz="3200" b="1">
                  <a:solidFill>
                    <a:srgbClr val="003366"/>
                  </a:solidFill>
                  <a:ea typeface="ＭＳ Ｐゴシック" pitchFamily="50" charset="-128"/>
                </a:rPr>
                <a:t>10</a:t>
              </a:r>
            </a:p>
          </p:txBody>
        </p:sp>
      </p:grpSp>
      <p:sp>
        <p:nvSpPr>
          <p:cNvPr id="23639" name="Text Box 87"/>
          <p:cNvSpPr txBox="1">
            <a:spLocks noChangeArrowheads="1"/>
          </p:cNvSpPr>
          <p:nvPr/>
        </p:nvSpPr>
        <p:spPr bwMode="auto">
          <a:xfrm>
            <a:off x="2733675" y="1905000"/>
            <a:ext cx="9017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>
                <a:solidFill>
                  <a:srgbClr val="003366"/>
                </a:solidFill>
              </a:rPr>
              <a:t>（個）</a:t>
            </a:r>
          </a:p>
        </p:txBody>
      </p:sp>
      <p:sp>
        <p:nvSpPr>
          <p:cNvPr id="23644" name="AutoShape 92"/>
          <p:cNvSpPr>
            <a:spLocks noChangeArrowheads="1"/>
          </p:cNvSpPr>
          <p:nvPr/>
        </p:nvSpPr>
        <p:spPr bwMode="auto">
          <a:xfrm>
            <a:off x="4284663" y="476250"/>
            <a:ext cx="4572000" cy="1143000"/>
          </a:xfrm>
          <a:prstGeom prst="wedgeRectCallout">
            <a:avLst>
              <a:gd name="adj1" fmla="val -49199"/>
              <a:gd name="adj2" fmla="val 200000"/>
            </a:avLst>
          </a:prstGeom>
          <a:solidFill>
            <a:srgbClr val="FFFF99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anchor="ctr"/>
          <a:lstStyle/>
          <a:p>
            <a:pPr algn="l"/>
            <a:r>
              <a:rPr lang="ja-JP" altLang="en-US" sz="3600"/>
              <a:t>さらに、この四角を 　       </a:t>
            </a:r>
            <a:r>
              <a:rPr lang="ja-JP" altLang="en-US" sz="3600">
                <a:solidFill>
                  <a:srgbClr val="CC0000"/>
                </a:solidFill>
              </a:rPr>
              <a:t>大きさ</a:t>
            </a:r>
            <a:r>
              <a:rPr lang="ja-JP" altLang="en-US" sz="3600"/>
              <a:t>で分けてみよう</a:t>
            </a:r>
          </a:p>
        </p:txBody>
      </p:sp>
      <p:grpSp>
        <p:nvGrpSpPr>
          <p:cNvPr id="23646" name="Group 94"/>
          <p:cNvGrpSpPr>
            <a:grpSpLocks/>
          </p:cNvGrpSpPr>
          <p:nvPr/>
        </p:nvGrpSpPr>
        <p:grpSpPr bwMode="auto">
          <a:xfrm>
            <a:off x="4005263" y="5162550"/>
            <a:ext cx="2928937" cy="1376363"/>
            <a:chOff x="2523" y="3252"/>
            <a:chExt cx="1845" cy="867"/>
          </a:xfrm>
        </p:grpSpPr>
        <p:grpSp>
          <p:nvGrpSpPr>
            <p:cNvPr id="23636" name="Group 84"/>
            <p:cNvGrpSpPr>
              <a:grpSpLocks/>
            </p:cNvGrpSpPr>
            <p:nvPr/>
          </p:nvGrpSpPr>
          <p:grpSpPr bwMode="auto">
            <a:xfrm>
              <a:off x="2523" y="3252"/>
              <a:ext cx="1710" cy="492"/>
              <a:chOff x="2523" y="3252"/>
              <a:chExt cx="1710" cy="492"/>
            </a:xfrm>
          </p:grpSpPr>
          <p:sp>
            <p:nvSpPr>
              <p:cNvPr id="23600" name="Line 48"/>
              <p:cNvSpPr>
                <a:spLocks noChangeShapeType="1"/>
              </p:cNvSpPr>
              <p:nvPr/>
            </p:nvSpPr>
            <p:spPr bwMode="auto">
              <a:xfrm>
                <a:off x="2523" y="3252"/>
                <a:ext cx="1710" cy="0"/>
              </a:xfrm>
              <a:prstGeom prst="line">
                <a:avLst/>
              </a:prstGeom>
              <a:noFill/>
              <a:ln w="76200">
                <a:solidFill>
                  <a:srgbClr val="00006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25" name="Rectangle 73"/>
              <p:cNvSpPr>
                <a:spLocks noChangeArrowheads="1"/>
              </p:cNvSpPr>
              <p:nvPr/>
            </p:nvSpPr>
            <p:spPr bwMode="auto">
              <a:xfrm>
                <a:off x="2564" y="3386"/>
                <a:ext cx="407" cy="358"/>
              </a:xfrm>
              <a:prstGeom prst="rect">
                <a:avLst/>
              </a:prstGeom>
              <a:solidFill>
                <a:srgbClr val="0033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26" name="Oval 74"/>
              <p:cNvSpPr>
                <a:spLocks noChangeArrowheads="1"/>
              </p:cNvSpPr>
              <p:nvPr/>
            </p:nvSpPr>
            <p:spPr bwMode="auto">
              <a:xfrm>
                <a:off x="3215" y="3386"/>
                <a:ext cx="407" cy="358"/>
              </a:xfrm>
              <a:prstGeom prst="ellipse">
                <a:avLst/>
              </a:prstGeom>
              <a:solidFill>
                <a:srgbClr val="0033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27" name="AutoShape 75"/>
              <p:cNvSpPr>
                <a:spLocks noChangeArrowheads="1"/>
              </p:cNvSpPr>
              <p:nvPr/>
            </p:nvSpPr>
            <p:spPr bwMode="auto">
              <a:xfrm>
                <a:off x="3867" y="3342"/>
                <a:ext cx="366" cy="357"/>
              </a:xfrm>
              <a:prstGeom prst="flowChartExtract">
                <a:avLst/>
              </a:prstGeom>
              <a:solidFill>
                <a:srgbClr val="0033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3645" name="Text Box 93"/>
            <p:cNvSpPr txBox="1">
              <a:spLocks noChangeArrowheads="1"/>
            </p:cNvSpPr>
            <p:nvPr/>
          </p:nvSpPr>
          <p:spPr bwMode="auto">
            <a:xfrm>
              <a:off x="2544" y="3792"/>
              <a:ext cx="182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b="1">
                  <a:solidFill>
                    <a:srgbClr val="003366"/>
                  </a:solidFill>
                </a:rPr>
                <a:t>項　目</a:t>
              </a:r>
            </a:p>
          </p:txBody>
        </p:sp>
      </p:grpSp>
      <p:sp>
        <p:nvSpPr>
          <p:cNvPr id="23647" name="Text Box 95"/>
          <p:cNvSpPr txBox="1">
            <a:spLocks noChangeArrowheads="1"/>
          </p:cNvSpPr>
          <p:nvPr/>
        </p:nvSpPr>
        <p:spPr bwMode="auto">
          <a:xfrm>
            <a:off x="0" y="5943600"/>
            <a:ext cx="9144000" cy="711200"/>
          </a:xfrm>
          <a:prstGeom prst="rect">
            <a:avLst/>
          </a:prstGeom>
          <a:solidFill>
            <a:srgbClr val="CCFFCC"/>
          </a:solidFill>
          <a:ln w="9525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4000">
                <a:solidFill>
                  <a:schemeClr val="accent2"/>
                </a:solidFill>
              </a:rPr>
              <a:t>黒色</a:t>
            </a:r>
            <a:r>
              <a:rPr lang="ja-JP" altLang="en-US" sz="4000">
                <a:solidFill>
                  <a:srgbClr val="336600"/>
                </a:solidFill>
              </a:rPr>
              <a:t>の</a:t>
            </a:r>
            <a:r>
              <a:rPr lang="ja-JP" altLang="en-US" sz="4000">
                <a:solidFill>
                  <a:schemeClr val="accent2"/>
                </a:solidFill>
              </a:rPr>
              <a:t>四角が多い</a:t>
            </a:r>
            <a:r>
              <a:rPr lang="ja-JP" altLang="en-US" sz="4000"/>
              <a:t>ことがわかった（７５％）</a:t>
            </a:r>
          </a:p>
        </p:txBody>
      </p:sp>
      <p:sp>
        <p:nvSpPr>
          <p:cNvPr id="23648" name="Text Box 96"/>
          <p:cNvSpPr txBox="1">
            <a:spLocks noChangeArrowheads="1"/>
          </p:cNvSpPr>
          <p:nvPr/>
        </p:nvSpPr>
        <p:spPr bwMode="auto">
          <a:xfrm>
            <a:off x="6591300" y="1827213"/>
            <a:ext cx="10334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3200" b="1">
                <a:solidFill>
                  <a:srgbClr val="003366"/>
                </a:solidFill>
                <a:ea typeface="ＭＳ Ｐゴシック" pitchFamily="50" charset="-128"/>
              </a:rPr>
              <a:t>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3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3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3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44" grpId="0" animBg="1" autoUpdateAnimBg="0"/>
      <p:bldP spid="23647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47" name="Group 71"/>
          <p:cNvGrpSpPr>
            <a:grpSpLocks/>
          </p:cNvGrpSpPr>
          <p:nvPr/>
        </p:nvGrpSpPr>
        <p:grpSpPr bwMode="auto">
          <a:xfrm>
            <a:off x="228600" y="762000"/>
            <a:ext cx="6629400" cy="3505200"/>
            <a:chOff x="144" y="480"/>
            <a:chExt cx="4320" cy="2256"/>
          </a:xfrm>
        </p:grpSpPr>
        <p:grpSp>
          <p:nvGrpSpPr>
            <p:cNvPr id="24578" name="Group 2"/>
            <p:cNvGrpSpPr>
              <a:grpSpLocks/>
            </p:cNvGrpSpPr>
            <p:nvPr/>
          </p:nvGrpSpPr>
          <p:grpSpPr bwMode="auto">
            <a:xfrm>
              <a:off x="144" y="480"/>
              <a:ext cx="4320" cy="864"/>
              <a:chOff x="192" y="1248"/>
              <a:chExt cx="4320" cy="864"/>
            </a:xfrm>
          </p:grpSpPr>
          <p:sp>
            <p:nvSpPr>
              <p:cNvPr id="24579" name="Rectangle 3"/>
              <p:cNvSpPr>
                <a:spLocks noChangeArrowheads="1"/>
              </p:cNvSpPr>
              <p:nvPr/>
            </p:nvSpPr>
            <p:spPr bwMode="auto">
              <a:xfrm>
                <a:off x="1008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80" name="Rectangle 4"/>
              <p:cNvSpPr>
                <a:spLocks noChangeArrowheads="1"/>
              </p:cNvSpPr>
              <p:nvPr/>
            </p:nvSpPr>
            <p:spPr bwMode="auto">
              <a:xfrm>
                <a:off x="3744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81" name="Rectangle 5"/>
              <p:cNvSpPr>
                <a:spLocks noChangeArrowheads="1"/>
              </p:cNvSpPr>
              <p:nvPr/>
            </p:nvSpPr>
            <p:spPr bwMode="auto">
              <a:xfrm>
                <a:off x="576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82" name="Rectangle 6"/>
              <p:cNvSpPr>
                <a:spLocks noChangeArrowheads="1"/>
              </p:cNvSpPr>
              <p:nvPr/>
            </p:nvSpPr>
            <p:spPr bwMode="auto">
              <a:xfrm>
                <a:off x="1920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83" name="Rectangle 7"/>
              <p:cNvSpPr>
                <a:spLocks noChangeArrowheads="1"/>
              </p:cNvSpPr>
              <p:nvPr/>
            </p:nvSpPr>
            <p:spPr bwMode="auto">
              <a:xfrm>
                <a:off x="1008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84" name="Rectangle 8"/>
              <p:cNvSpPr>
                <a:spLocks noChangeArrowheads="1"/>
              </p:cNvSpPr>
              <p:nvPr/>
            </p:nvSpPr>
            <p:spPr bwMode="auto">
              <a:xfrm>
                <a:off x="192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85" name="Rectangle 9"/>
              <p:cNvSpPr>
                <a:spLocks noChangeArrowheads="1"/>
              </p:cNvSpPr>
              <p:nvPr/>
            </p:nvSpPr>
            <p:spPr bwMode="auto">
              <a:xfrm>
                <a:off x="2832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86" name="Rectangle 10"/>
              <p:cNvSpPr>
                <a:spLocks noChangeArrowheads="1"/>
              </p:cNvSpPr>
              <p:nvPr/>
            </p:nvSpPr>
            <p:spPr bwMode="auto">
              <a:xfrm>
                <a:off x="1440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87" name="Rectangle 11"/>
              <p:cNvSpPr>
                <a:spLocks noChangeArrowheads="1"/>
              </p:cNvSpPr>
              <p:nvPr/>
            </p:nvSpPr>
            <p:spPr bwMode="auto">
              <a:xfrm>
                <a:off x="576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88" name="Rectangle 12"/>
              <p:cNvSpPr>
                <a:spLocks noChangeArrowheads="1"/>
              </p:cNvSpPr>
              <p:nvPr/>
            </p:nvSpPr>
            <p:spPr bwMode="auto">
              <a:xfrm>
                <a:off x="192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89" name="Rectangle 13"/>
              <p:cNvSpPr>
                <a:spLocks noChangeArrowheads="1"/>
              </p:cNvSpPr>
              <p:nvPr/>
            </p:nvSpPr>
            <p:spPr bwMode="auto">
              <a:xfrm>
                <a:off x="4176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90" name="Rectangle 14"/>
              <p:cNvSpPr>
                <a:spLocks noChangeArrowheads="1"/>
              </p:cNvSpPr>
              <p:nvPr/>
            </p:nvSpPr>
            <p:spPr bwMode="auto">
              <a:xfrm>
                <a:off x="2832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91" name="Rectangle 15"/>
              <p:cNvSpPr>
                <a:spLocks noChangeArrowheads="1"/>
              </p:cNvSpPr>
              <p:nvPr/>
            </p:nvSpPr>
            <p:spPr bwMode="auto">
              <a:xfrm>
                <a:off x="2400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92" name="Rectangle 16"/>
              <p:cNvSpPr>
                <a:spLocks noChangeArrowheads="1"/>
              </p:cNvSpPr>
              <p:nvPr/>
            </p:nvSpPr>
            <p:spPr bwMode="auto">
              <a:xfrm>
                <a:off x="1488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93" name="Rectangle 17"/>
              <p:cNvSpPr>
                <a:spLocks noChangeArrowheads="1"/>
              </p:cNvSpPr>
              <p:nvPr/>
            </p:nvSpPr>
            <p:spPr bwMode="auto">
              <a:xfrm>
                <a:off x="2400" y="17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94" name="Rectangle 18"/>
              <p:cNvSpPr>
                <a:spLocks noChangeArrowheads="1"/>
              </p:cNvSpPr>
              <p:nvPr/>
            </p:nvSpPr>
            <p:spPr bwMode="auto">
              <a:xfrm>
                <a:off x="1920" y="1728"/>
                <a:ext cx="384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95" name="Rectangle 19"/>
              <p:cNvSpPr>
                <a:spLocks noChangeArrowheads="1"/>
              </p:cNvSpPr>
              <p:nvPr/>
            </p:nvSpPr>
            <p:spPr bwMode="auto">
              <a:xfrm>
                <a:off x="3264" y="124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596" name="Group 20"/>
            <p:cNvGrpSpPr>
              <a:grpSpLocks/>
            </p:cNvGrpSpPr>
            <p:nvPr/>
          </p:nvGrpSpPr>
          <p:grpSpPr bwMode="auto">
            <a:xfrm>
              <a:off x="240" y="2496"/>
              <a:ext cx="2112" cy="240"/>
              <a:chOff x="240" y="2784"/>
              <a:chExt cx="2112" cy="240"/>
            </a:xfrm>
          </p:grpSpPr>
          <p:sp>
            <p:nvSpPr>
              <p:cNvPr id="24597" name="Rectangle 21"/>
              <p:cNvSpPr>
                <a:spLocks noChangeArrowheads="1"/>
              </p:cNvSpPr>
              <p:nvPr/>
            </p:nvSpPr>
            <p:spPr bwMode="auto">
              <a:xfrm>
                <a:off x="1056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98" name="Rectangle 22"/>
              <p:cNvSpPr>
                <a:spLocks noChangeArrowheads="1"/>
              </p:cNvSpPr>
              <p:nvPr/>
            </p:nvSpPr>
            <p:spPr bwMode="auto">
              <a:xfrm>
                <a:off x="2112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99" name="Rectangle 23"/>
              <p:cNvSpPr>
                <a:spLocks noChangeArrowheads="1"/>
              </p:cNvSpPr>
              <p:nvPr/>
            </p:nvSpPr>
            <p:spPr bwMode="auto">
              <a:xfrm>
                <a:off x="240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00" name="Rectangle 24"/>
              <p:cNvSpPr>
                <a:spLocks noChangeArrowheads="1"/>
              </p:cNvSpPr>
              <p:nvPr/>
            </p:nvSpPr>
            <p:spPr bwMode="auto">
              <a:xfrm>
                <a:off x="672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01" name="Rectangle 25"/>
              <p:cNvSpPr>
                <a:spLocks noChangeArrowheads="1"/>
              </p:cNvSpPr>
              <p:nvPr/>
            </p:nvSpPr>
            <p:spPr bwMode="auto">
              <a:xfrm>
                <a:off x="1440" y="2784"/>
                <a:ext cx="192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02" name="Rectangle 26"/>
              <p:cNvSpPr>
                <a:spLocks noChangeArrowheads="1"/>
              </p:cNvSpPr>
              <p:nvPr/>
            </p:nvSpPr>
            <p:spPr bwMode="auto">
              <a:xfrm>
                <a:off x="1728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603" name="Group 27"/>
            <p:cNvGrpSpPr>
              <a:grpSpLocks/>
            </p:cNvGrpSpPr>
            <p:nvPr/>
          </p:nvGrpSpPr>
          <p:grpSpPr bwMode="auto">
            <a:xfrm>
              <a:off x="192" y="1584"/>
              <a:ext cx="2736" cy="576"/>
              <a:chOff x="144" y="144"/>
              <a:chExt cx="2784" cy="480"/>
            </a:xfrm>
          </p:grpSpPr>
          <p:sp>
            <p:nvSpPr>
              <p:cNvPr id="24604" name="Rectangle 28"/>
              <p:cNvSpPr>
                <a:spLocks noChangeArrowheads="1"/>
              </p:cNvSpPr>
              <p:nvPr/>
            </p:nvSpPr>
            <p:spPr bwMode="auto">
              <a:xfrm>
                <a:off x="1632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05" name="Rectangle 29"/>
              <p:cNvSpPr>
                <a:spLocks noChangeArrowheads="1"/>
              </p:cNvSpPr>
              <p:nvPr/>
            </p:nvSpPr>
            <p:spPr bwMode="auto">
              <a:xfrm>
                <a:off x="2400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06" name="Rectangle 30"/>
              <p:cNvSpPr>
                <a:spLocks noChangeArrowheads="1"/>
              </p:cNvSpPr>
              <p:nvPr/>
            </p:nvSpPr>
            <p:spPr bwMode="auto">
              <a:xfrm>
                <a:off x="144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07" name="Rectangle 31"/>
              <p:cNvSpPr>
                <a:spLocks noChangeArrowheads="1"/>
              </p:cNvSpPr>
              <p:nvPr/>
            </p:nvSpPr>
            <p:spPr bwMode="auto">
              <a:xfrm>
                <a:off x="912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4608" name="Text Box 32"/>
          <p:cNvSpPr txBox="1">
            <a:spLocks noChangeArrowheads="1"/>
          </p:cNvSpPr>
          <p:nvPr/>
        </p:nvSpPr>
        <p:spPr bwMode="auto">
          <a:xfrm>
            <a:off x="0" y="0"/>
            <a:ext cx="8305800" cy="6413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3600"/>
              <a:t>四角形の仲間を、</a:t>
            </a:r>
            <a:r>
              <a:rPr lang="ja-JP" altLang="en-US" sz="3600">
                <a:solidFill>
                  <a:srgbClr val="FF0000"/>
                </a:solidFill>
              </a:rPr>
              <a:t>大きさ</a:t>
            </a:r>
            <a:r>
              <a:rPr lang="ja-JP" altLang="en-US" sz="3600"/>
              <a:t>で分けてみよう</a:t>
            </a:r>
          </a:p>
        </p:txBody>
      </p:sp>
      <p:grpSp>
        <p:nvGrpSpPr>
          <p:cNvPr id="24654" name="Group 78"/>
          <p:cNvGrpSpPr>
            <a:grpSpLocks/>
          </p:cNvGrpSpPr>
          <p:nvPr/>
        </p:nvGrpSpPr>
        <p:grpSpPr bwMode="auto">
          <a:xfrm>
            <a:off x="5680075" y="2519363"/>
            <a:ext cx="2254250" cy="2411412"/>
            <a:chOff x="3578" y="1587"/>
            <a:chExt cx="1420" cy="1519"/>
          </a:xfrm>
        </p:grpSpPr>
        <p:sp>
          <p:nvSpPr>
            <p:cNvPr id="24630" name="Line 54"/>
            <p:cNvSpPr>
              <a:spLocks noChangeShapeType="1"/>
            </p:cNvSpPr>
            <p:nvPr/>
          </p:nvSpPr>
          <p:spPr bwMode="auto">
            <a:xfrm flipV="1">
              <a:off x="3578" y="2160"/>
              <a:ext cx="502" cy="946"/>
            </a:xfrm>
            <a:prstGeom prst="line">
              <a:avLst/>
            </a:prstGeom>
            <a:noFill/>
            <a:ln w="57150">
              <a:solidFill>
                <a:srgbClr val="0033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31" name="Line 55"/>
            <p:cNvSpPr>
              <a:spLocks noChangeShapeType="1"/>
            </p:cNvSpPr>
            <p:nvPr/>
          </p:nvSpPr>
          <p:spPr bwMode="auto">
            <a:xfrm flipV="1">
              <a:off x="4032" y="1776"/>
              <a:ext cx="480" cy="432"/>
            </a:xfrm>
            <a:prstGeom prst="line">
              <a:avLst/>
            </a:prstGeom>
            <a:noFill/>
            <a:ln w="57150">
              <a:solidFill>
                <a:srgbClr val="0033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32" name="Line 56"/>
            <p:cNvSpPr>
              <a:spLocks noChangeShapeType="1"/>
            </p:cNvSpPr>
            <p:nvPr/>
          </p:nvSpPr>
          <p:spPr bwMode="auto">
            <a:xfrm flipV="1">
              <a:off x="4513" y="1587"/>
              <a:ext cx="485" cy="181"/>
            </a:xfrm>
            <a:prstGeom prst="line">
              <a:avLst/>
            </a:prstGeom>
            <a:noFill/>
            <a:ln w="57150">
              <a:solidFill>
                <a:srgbClr val="0033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653" name="Group 77"/>
          <p:cNvGrpSpPr>
            <a:grpSpLocks/>
          </p:cNvGrpSpPr>
          <p:nvPr/>
        </p:nvGrpSpPr>
        <p:grpSpPr bwMode="auto">
          <a:xfrm>
            <a:off x="5715000" y="3505200"/>
            <a:ext cx="2274888" cy="1425575"/>
            <a:chOff x="3600" y="2208"/>
            <a:chExt cx="1433" cy="898"/>
          </a:xfrm>
        </p:grpSpPr>
        <p:sp>
          <p:nvSpPr>
            <p:cNvPr id="24627" name="Rectangle 51"/>
            <p:cNvSpPr>
              <a:spLocks noChangeArrowheads="1"/>
            </p:cNvSpPr>
            <p:nvPr/>
          </p:nvSpPr>
          <p:spPr bwMode="auto">
            <a:xfrm>
              <a:off x="4063" y="2784"/>
              <a:ext cx="485" cy="322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28" name="Rectangle 52"/>
            <p:cNvSpPr>
              <a:spLocks noChangeArrowheads="1"/>
            </p:cNvSpPr>
            <p:nvPr/>
          </p:nvSpPr>
          <p:spPr bwMode="auto">
            <a:xfrm>
              <a:off x="4548" y="2880"/>
              <a:ext cx="485" cy="22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39" name="Rectangle 63"/>
            <p:cNvSpPr>
              <a:spLocks noChangeArrowheads="1"/>
            </p:cNvSpPr>
            <p:nvPr/>
          </p:nvSpPr>
          <p:spPr bwMode="auto">
            <a:xfrm>
              <a:off x="3600" y="2208"/>
              <a:ext cx="463" cy="881"/>
            </a:xfrm>
            <a:prstGeom prst="rect">
              <a:avLst/>
            </a:prstGeom>
            <a:solidFill>
              <a:srgbClr val="866646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650" name="Group 74"/>
          <p:cNvGrpSpPr>
            <a:grpSpLocks/>
          </p:cNvGrpSpPr>
          <p:nvPr/>
        </p:nvGrpSpPr>
        <p:grpSpPr bwMode="auto">
          <a:xfrm>
            <a:off x="5680075" y="4930775"/>
            <a:ext cx="2320925" cy="708025"/>
            <a:chOff x="3578" y="3106"/>
            <a:chExt cx="1462" cy="446"/>
          </a:xfrm>
        </p:grpSpPr>
        <p:sp>
          <p:nvSpPr>
            <p:cNvPr id="24615" name="Line 39"/>
            <p:cNvSpPr>
              <a:spLocks noChangeShapeType="1"/>
            </p:cNvSpPr>
            <p:nvPr/>
          </p:nvSpPr>
          <p:spPr bwMode="auto">
            <a:xfrm>
              <a:off x="3578" y="3106"/>
              <a:ext cx="1455" cy="1"/>
            </a:xfrm>
            <a:prstGeom prst="line">
              <a:avLst/>
            </a:prstGeom>
            <a:noFill/>
            <a:ln w="76200">
              <a:solidFill>
                <a:srgbClr val="00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40" name="Rectangle 64"/>
            <p:cNvSpPr>
              <a:spLocks noChangeArrowheads="1"/>
            </p:cNvSpPr>
            <p:nvPr/>
          </p:nvSpPr>
          <p:spPr bwMode="auto">
            <a:xfrm>
              <a:off x="3648" y="3216"/>
              <a:ext cx="311" cy="288"/>
            </a:xfrm>
            <a:prstGeom prst="rect">
              <a:avLst/>
            </a:prstGeom>
            <a:solidFill>
              <a:srgbClr val="0033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43" name="Rectangle 67"/>
            <p:cNvSpPr>
              <a:spLocks noChangeArrowheads="1"/>
            </p:cNvSpPr>
            <p:nvPr/>
          </p:nvSpPr>
          <p:spPr bwMode="auto">
            <a:xfrm>
              <a:off x="4560" y="3120"/>
              <a:ext cx="480" cy="432"/>
            </a:xfrm>
            <a:prstGeom prst="rect">
              <a:avLst/>
            </a:prstGeom>
            <a:solidFill>
              <a:srgbClr val="0033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44" name="Rectangle 68"/>
            <p:cNvSpPr>
              <a:spLocks noChangeArrowheads="1"/>
            </p:cNvSpPr>
            <p:nvPr/>
          </p:nvSpPr>
          <p:spPr bwMode="auto">
            <a:xfrm>
              <a:off x="4224" y="3264"/>
              <a:ext cx="167" cy="192"/>
            </a:xfrm>
            <a:prstGeom prst="rect">
              <a:avLst/>
            </a:prstGeom>
            <a:solidFill>
              <a:srgbClr val="0033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4646" name="Text Box 70"/>
          <p:cNvSpPr txBox="1">
            <a:spLocks noChangeArrowheads="1"/>
          </p:cNvSpPr>
          <p:nvPr/>
        </p:nvSpPr>
        <p:spPr bwMode="auto">
          <a:xfrm>
            <a:off x="0" y="5546725"/>
            <a:ext cx="9144000" cy="1260475"/>
          </a:xfrm>
          <a:prstGeom prst="rect">
            <a:avLst/>
          </a:prstGeom>
          <a:solidFill>
            <a:srgbClr val="006666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ja-JP" altLang="en-US" sz="3800">
                <a:solidFill>
                  <a:schemeClr val="bg1"/>
                </a:solidFill>
              </a:rPr>
              <a:t>黒色の中サイズの四角が多いことがわかった　（６３％）</a:t>
            </a:r>
          </a:p>
        </p:txBody>
      </p:sp>
      <p:sp>
        <p:nvSpPr>
          <p:cNvPr id="24614" name="Text Box 38"/>
          <p:cNvSpPr txBox="1">
            <a:spLocks noChangeArrowheads="1"/>
          </p:cNvSpPr>
          <p:nvPr/>
        </p:nvSpPr>
        <p:spPr bwMode="auto">
          <a:xfrm>
            <a:off x="4876800" y="1828800"/>
            <a:ext cx="1063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b="1">
                <a:solidFill>
                  <a:srgbClr val="003366"/>
                </a:solidFill>
                <a:ea typeface="ＭＳ Ｐゴシック" pitchFamily="50" charset="-128"/>
              </a:rPr>
              <a:t>（個）</a:t>
            </a:r>
          </a:p>
        </p:txBody>
      </p:sp>
      <p:sp>
        <p:nvSpPr>
          <p:cNvPr id="24617" name="Text Box 41"/>
          <p:cNvSpPr txBox="1">
            <a:spLocks noChangeArrowheads="1"/>
          </p:cNvSpPr>
          <p:nvPr/>
        </p:nvSpPr>
        <p:spPr bwMode="auto">
          <a:xfrm>
            <a:off x="4419600" y="3429000"/>
            <a:ext cx="60483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3600" b="1">
                <a:solidFill>
                  <a:srgbClr val="003366"/>
                </a:solidFill>
                <a:ea typeface="ＭＳ Ｐゴシック" pitchFamily="50" charset="-128"/>
              </a:rPr>
              <a:t>個数</a:t>
            </a:r>
          </a:p>
        </p:txBody>
      </p:sp>
      <p:sp>
        <p:nvSpPr>
          <p:cNvPr id="24621" name="Line 45"/>
          <p:cNvSpPr>
            <a:spLocks noChangeShapeType="1"/>
          </p:cNvSpPr>
          <p:nvPr/>
        </p:nvSpPr>
        <p:spPr bwMode="auto">
          <a:xfrm>
            <a:off x="5715000" y="4038600"/>
            <a:ext cx="165100" cy="1588"/>
          </a:xfrm>
          <a:prstGeom prst="line">
            <a:avLst/>
          </a:prstGeom>
          <a:noFill/>
          <a:ln w="5715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22" name="Line 46"/>
          <p:cNvSpPr>
            <a:spLocks noChangeShapeType="1"/>
          </p:cNvSpPr>
          <p:nvPr/>
        </p:nvSpPr>
        <p:spPr bwMode="auto">
          <a:xfrm>
            <a:off x="5715000" y="3276600"/>
            <a:ext cx="165100" cy="1588"/>
          </a:xfrm>
          <a:prstGeom prst="line">
            <a:avLst/>
          </a:prstGeom>
          <a:noFill/>
          <a:ln w="5715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23" name="Line 47"/>
          <p:cNvSpPr>
            <a:spLocks noChangeShapeType="1"/>
          </p:cNvSpPr>
          <p:nvPr/>
        </p:nvSpPr>
        <p:spPr bwMode="auto">
          <a:xfrm>
            <a:off x="5715000" y="2514600"/>
            <a:ext cx="165100" cy="1588"/>
          </a:xfrm>
          <a:prstGeom prst="line">
            <a:avLst/>
          </a:prstGeom>
          <a:noFill/>
          <a:ln w="5715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29" name="Text Box 53"/>
          <p:cNvSpPr txBox="1">
            <a:spLocks noChangeArrowheads="1"/>
          </p:cNvSpPr>
          <p:nvPr/>
        </p:nvSpPr>
        <p:spPr bwMode="auto">
          <a:xfrm>
            <a:off x="4965700" y="4759325"/>
            <a:ext cx="8778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3200" b="1">
                <a:solidFill>
                  <a:srgbClr val="003366"/>
                </a:solidFill>
                <a:ea typeface="ＭＳ Ｐゴシック" pitchFamily="50" charset="-128"/>
              </a:rPr>
              <a:t>０</a:t>
            </a:r>
          </a:p>
        </p:txBody>
      </p:sp>
      <p:sp>
        <p:nvSpPr>
          <p:cNvPr id="24633" name="Rectangle 57"/>
          <p:cNvSpPr>
            <a:spLocks noChangeArrowheads="1"/>
          </p:cNvSpPr>
          <p:nvPr/>
        </p:nvSpPr>
        <p:spPr bwMode="auto">
          <a:xfrm>
            <a:off x="5160963" y="3841750"/>
            <a:ext cx="590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ja-JP" sz="3200" b="1">
                <a:solidFill>
                  <a:srgbClr val="003366"/>
                </a:solidFill>
                <a:ea typeface="ＭＳ Ｐゴシック" pitchFamily="50" charset="-128"/>
              </a:rPr>
              <a:t>10</a:t>
            </a:r>
          </a:p>
        </p:txBody>
      </p:sp>
      <p:sp>
        <p:nvSpPr>
          <p:cNvPr id="24634" name="Rectangle 58"/>
          <p:cNvSpPr>
            <a:spLocks noChangeArrowheads="1"/>
          </p:cNvSpPr>
          <p:nvPr/>
        </p:nvSpPr>
        <p:spPr bwMode="auto">
          <a:xfrm>
            <a:off x="5105400" y="2895600"/>
            <a:ext cx="590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ja-JP" sz="3200" b="1">
                <a:solidFill>
                  <a:srgbClr val="003366"/>
                </a:solidFill>
                <a:ea typeface="ＭＳ Ｐゴシック" pitchFamily="50" charset="-128"/>
              </a:rPr>
              <a:t>20</a:t>
            </a:r>
          </a:p>
        </p:txBody>
      </p:sp>
      <p:sp>
        <p:nvSpPr>
          <p:cNvPr id="24635" name="Rectangle 59"/>
          <p:cNvSpPr>
            <a:spLocks noChangeArrowheads="1"/>
          </p:cNvSpPr>
          <p:nvPr/>
        </p:nvSpPr>
        <p:spPr bwMode="auto">
          <a:xfrm>
            <a:off x="5181600" y="2133600"/>
            <a:ext cx="590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ja-JP" sz="3200" b="1">
                <a:solidFill>
                  <a:srgbClr val="003366"/>
                </a:solidFill>
                <a:ea typeface="ＭＳ Ｐゴシック" pitchFamily="50" charset="-128"/>
              </a:rPr>
              <a:t>30</a:t>
            </a:r>
          </a:p>
        </p:txBody>
      </p:sp>
      <p:sp>
        <p:nvSpPr>
          <p:cNvPr id="24648" name="Line 72"/>
          <p:cNvSpPr>
            <a:spLocks noChangeShapeType="1"/>
          </p:cNvSpPr>
          <p:nvPr/>
        </p:nvSpPr>
        <p:spPr bwMode="auto">
          <a:xfrm flipH="1" flipV="1">
            <a:off x="5715000" y="2514600"/>
            <a:ext cx="1588" cy="2354263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19" name="Text Box 43"/>
          <p:cNvSpPr txBox="1">
            <a:spLocks noChangeArrowheads="1"/>
          </p:cNvSpPr>
          <p:nvPr/>
        </p:nvSpPr>
        <p:spPr bwMode="auto">
          <a:xfrm>
            <a:off x="8539163" y="2979738"/>
            <a:ext cx="604837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3600" b="1">
                <a:solidFill>
                  <a:srgbClr val="003366"/>
                </a:solidFill>
                <a:ea typeface="ＭＳ Ｐゴシック" pitchFamily="50" charset="-128"/>
              </a:rPr>
              <a:t>割</a:t>
            </a:r>
          </a:p>
          <a:p>
            <a:r>
              <a:rPr lang="ja-JP" altLang="en-US" sz="3600" b="1">
                <a:solidFill>
                  <a:srgbClr val="003366"/>
                </a:solidFill>
                <a:ea typeface="ＭＳ Ｐゴシック" pitchFamily="50" charset="-128"/>
              </a:rPr>
              <a:t>合</a:t>
            </a:r>
          </a:p>
        </p:txBody>
      </p:sp>
      <p:sp>
        <p:nvSpPr>
          <p:cNvPr id="24620" name="Text Box 44"/>
          <p:cNvSpPr txBox="1">
            <a:spLocks noChangeArrowheads="1"/>
          </p:cNvSpPr>
          <p:nvPr/>
        </p:nvSpPr>
        <p:spPr bwMode="auto">
          <a:xfrm>
            <a:off x="7878763" y="1887538"/>
            <a:ext cx="10144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3200" b="1">
                <a:solidFill>
                  <a:srgbClr val="003366"/>
                </a:solidFill>
                <a:ea typeface="ＭＳ Ｐゴシック" pitchFamily="50" charset="-128"/>
              </a:rPr>
              <a:t>（％）</a:t>
            </a:r>
          </a:p>
        </p:txBody>
      </p:sp>
      <p:sp>
        <p:nvSpPr>
          <p:cNvPr id="24625" name="Line 49"/>
          <p:cNvSpPr>
            <a:spLocks noChangeShapeType="1"/>
          </p:cNvSpPr>
          <p:nvPr/>
        </p:nvSpPr>
        <p:spPr bwMode="auto">
          <a:xfrm>
            <a:off x="7769225" y="3668713"/>
            <a:ext cx="220663" cy="1587"/>
          </a:xfrm>
          <a:prstGeom prst="line">
            <a:avLst/>
          </a:prstGeom>
          <a:noFill/>
          <a:ln w="5715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26" name="Line 50"/>
          <p:cNvSpPr>
            <a:spLocks noChangeShapeType="1"/>
          </p:cNvSpPr>
          <p:nvPr/>
        </p:nvSpPr>
        <p:spPr bwMode="auto">
          <a:xfrm>
            <a:off x="7769225" y="2519363"/>
            <a:ext cx="220663" cy="1587"/>
          </a:xfrm>
          <a:prstGeom prst="line">
            <a:avLst/>
          </a:prstGeom>
          <a:noFill/>
          <a:ln w="5715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37" name="Text Box 61"/>
          <p:cNvSpPr txBox="1">
            <a:spLocks noChangeArrowheads="1"/>
          </p:cNvSpPr>
          <p:nvPr/>
        </p:nvSpPr>
        <p:spPr bwMode="auto">
          <a:xfrm>
            <a:off x="7878763" y="3438525"/>
            <a:ext cx="8810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3200" b="1">
                <a:solidFill>
                  <a:srgbClr val="003366"/>
                </a:solidFill>
                <a:ea typeface="ＭＳ Ｐゴシック" pitchFamily="50" charset="-128"/>
              </a:rPr>
              <a:t>50</a:t>
            </a:r>
          </a:p>
        </p:txBody>
      </p:sp>
      <p:sp>
        <p:nvSpPr>
          <p:cNvPr id="24638" name="Text Box 62"/>
          <p:cNvSpPr txBox="1">
            <a:spLocks noChangeArrowheads="1"/>
          </p:cNvSpPr>
          <p:nvPr/>
        </p:nvSpPr>
        <p:spPr bwMode="auto">
          <a:xfrm>
            <a:off x="7878763" y="2232025"/>
            <a:ext cx="8810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3200" b="1">
                <a:solidFill>
                  <a:srgbClr val="003366"/>
                </a:solidFill>
                <a:ea typeface="ＭＳ Ｐゴシック" pitchFamily="50" charset="-128"/>
              </a:rPr>
              <a:t>100</a:t>
            </a:r>
          </a:p>
        </p:txBody>
      </p:sp>
      <p:sp>
        <p:nvSpPr>
          <p:cNvPr id="24649" name="Line 73"/>
          <p:cNvSpPr>
            <a:spLocks noChangeShapeType="1"/>
          </p:cNvSpPr>
          <p:nvPr/>
        </p:nvSpPr>
        <p:spPr bwMode="auto">
          <a:xfrm flipH="1" flipV="1">
            <a:off x="8001000" y="2514600"/>
            <a:ext cx="1588" cy="2354263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4655" name="Group 79"/>
          <p:cNvGrpSpPr>
            <a:grpSpLocks/>
          </p:cNvGrpSpPr>
          <p:nvPr/>
        </p:nvGrpSpPr>
        <p:grpSpPr bwMode="auto">
          <a:xfrm>
            <a:off x="6400800" y="3124200"/>
            <a:ext cx="2590800" cy="685800"/>
            <a:chOff x="3120" y="1680"/>
            <a:chExt cx="1872" cy="432"/>
          </a:xfrm>
        </p:grpSpPr>
        <p:sp>
          <p:nvSpPr>
            <p:cNvPr id="24656" name="Line 80"/>
            <p:cNvSpPr>
              <a:spLocks noChangeShapeType="1"/>
            </p:cNvSpPr>
            <p:nvPr/>
          </p:nvSpPr>
          <p:spPr bwMode="auto">
            <a:xfrm>
              <a:off x="3120" y="1920"/>
              <a:ext cx="1104" cy="0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24657" name="Oval 81"/>
            <p:cNvSpPr>
              <a:spLocks noChangeArrowheads="1"/>
            </p:cNvSpPr>
            <p:nvPr/>
          </p:nvSpPr>
          <p:spPr bwMode="auto">
            <a:xfrm>
              <a:off x="4224" y="1680"/>
              <a:ext cx="768" cy="432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b="1">
                  <a:solidFill>
                    <a:schemeClr val="bg1"/>
                  </a:solidFill>
                </a:rPr>
                <a:t>６３％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6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4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46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41" name="Text Box 33"/>
          <p:cNvSpPr txBox="1">
            <a:spLocks noChangeArrowheads="1"/>
          </p:cNvSpPr>
          <p:nvPr/>
        </p:nvSpPr>
        <p:spPr bwMode="auto">
          <a:xfrm>
            <a:off x="200025" y="304800"/>
            <a:ext cx="441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 sz="3600">
                <a:solidFill>
                  <a:srgbClr val="006699"/>
                </a:solidFill>
              </a:rPr>
              <a:t>・色から分ける</a:t>
            </a:r>
          </a:p>
        </p:txBody>
      </p:sp>
      <p:sp>
        <p:nvSpPr>
          <p:cNvPr id="43055" name="Text Box 47"/>
          <p:cNvSpPr txBox="1">
            <a:spLocks noChangeArrowheads="1"/>
          </p:cNvSpPr>
          <p:nvPr/>
        </p:nvSpPr>
        <p:spPr bwMode="auto">
          <a:xfrm>
            <a:off x="762000" y="3048000"/>
            <a:ext cx="7315200" cy="711200"/>
          </a:xfrm>
          <a:prstGeom prst="rect">
            <a:avLst/>
          </a:prstGeom>
          <a:solidFill>
            <a:srgbClr val="006666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ja-JP" altLang="en-US" sz="4000">
                <a:solidFill>
                  <a:schemeClr val="bg1"/>
                </a:solidFill>
              </a:rPr>
              <a:t>黒色の中サイズの四角が多い</a:t>
            </a:r>
          </a:p>
        </p:txBody>
      </p:sp>
      <p:sp>
        <p:nvSpPr>
          <p:cNvPr id="43078" name="Text Box 70"/>
          <p:cNvSpPr txBox="1">
            <a:spLocks noChangeArrowheads="1"/>
          </p:cNvSpPr>
          <p:nvPr/>
        </p:nvSpPr>
        <p:spPr bwMode="auto">
          <a:xfrm>
            <a:off x="200025" y="1219200"/>
            <a:ext cx="487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 sz="3600">
                <a:solidFill>
                  <a:srgbClr val="006699"/>
                </a:solidFill>
              </a:rPr>
              <a:t>・大きさから分ける</a:t>
            </a:r>
          </a:p>
        </p:txBody>
      </p:sp>
      <p:sp>
        <p:nvSpPr>
          <p:cNvPr id="43079" name="Text Box 71"/>
          <p:cNvSpPr txBox="1">
            <a:spLocks noChangeArrowheads="1"/>
          </p:cNvSpPr>
          <p:nvPr/>
        </p:nvSpPr>
        <p:spPr bwMode="auto">
          <a:xfrm>
            <a:off x="200025" y="2209800"/>
            <a:ext cx="441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 sz="3600">
                <a:solidFill>
                  <a:srgbClr val="006699"/>
                </a:solidFill>
              </a:rPr>
              <a:t>・形から分ける</a:t>
            </a:r>
          </a:p>
        </p:txBody>
      </p:sp>
      <p:sp>
        <p:nvSpPr>
          <p:cNvPr id="43080" name="AutoShape 72"/>
          <p:cNvSpPr>
            <a:spLocks noChangeArrowheads="1"/>
          </p:cNvSpPr>
          <p:nvPr/>
        </p:nvSpPr>
        <p:spPr bwMode="auto">
          <a:xfrm>
            <a:off x="5148263" y="0"/>
            <a:ext cx="3767137" cy="2971800"/>
          </a:xfrm>
          <a:prstGeom prst="horizontalScroll">
            <a:avLst>
              <a:gd name="adj" fmla="val 4097"/>
            </a:avLst>
          </a:prstGeom>
          <a:solidFill>
            <a:srgbClr val="FFFFCC"/>
          </a:solidFill>
          <a:ln w="9525">
            <a:solidFill>
              <a:srgbClr val="66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r>
              <a:rPr lang="ja-JP" altLang="en-US" sz="3200">
                <a:solidFill>
                  <a:srgbClr val="660066"/>
                </a:solidFill>
              </a:rPr>
              <a:t>いろいろな角度から</a:t>
            </a:r>
          </a:p>
          <a:p>
            <a:pPr algn="l"/>
            <a:r>
              <a:rPr lang="ja-JP" altLang="en-US" sz="3200">
                <a:solidFill>
                  <a:srgbClr val="660066"/>
                </a:solidFill>
              </a:rPr>
              <a:t>層別を繰り返す</a:t>
            </a:r>
          </a:p>
          <a:p>
            <a:pPr algn="l"/>
            <a:r>
              <a:rPr lang="ja-JP" altLang="en-US" sz="3200">
                <a:solidFill>
                  <a:srgbClr val="660066"/>
                </a:solidFill>
              </a:rPr>
              <a:t>ことで答えがでる</a:t>
            </a:r>
          </a:p>
        </p:txBody>
      </p:sp>
      <p:sp>
        <p:nvSpPr>
          <p:cNvPr id="43081" name="AutoShape 73"/>
          <p:cNvSpPr>
            <a:spLocks/>
          </p:cNvSpPr>
          <p:nvPr/>
        </p:nvSpPr>
        <p:spPr bwMode="auto">
          <a:xfrm>
            <a:off x="4211638" y="228600"/>
            <a:ext cx="762000" cy="2743200"/>
          </a:xfrm>
          <a:prstGeom prst="rightBrace">
            <a:avLst>
              <a:gd name="adj1" fmla="val 30000"/>
              <a:gd name="adj2" fmla="val 50000"/>
            </a:avLst>
          </a:prstGeom>
          <a:noFill/>
          <a:ln w="57150">
            <a:solidFill>
              <a:srgbClr val="66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083" name="Text Box 75"/>
          <p:cNvSpPr txBox="1">
            <a:spLocks noChangeArrowheads="1"/>
          </p:cNvSpPr>
          <p:nvPr/>
        </p:nvSpPr>
        <p:spPr bwMode="auto">
          <a:xfrm>
            <a:off x="684213" y="3887788"/>
            <a:ext cx="7848600" cy="248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 sz="3200" b="1"/>
              <a:t>　　グラフを使うと一目で</a:t>
            </a:r>
          </a:p>
          <a:p>
            <a:pPr algn="l">
              <a:lnSpc>
                <a:spcPct val="70000"/>
              </a:lnSpc>
            </a:pPr>
            <a:r>
              <a:rPr lang="ja-JP" altLang="en-US" sz="3200" b="1"/>
              <a:t>　　　　・何が</a:t>
            </a:r>
          </a:p>
          <a:p>
            <a:pPr algn="l">
              <a:lnSpc>
                <a:spcPct val="70000"/>
              </a:lnSpc>
            </a:pPr>
            <a:r>
              <a:rPr lang="ja-JP" altLang="en-US" sz="3200" b="1"/>
              <a:t>　　　　・どのくらい占めているのか？</a:t>
            </a:r>
          </a:p>
          <a:p>
            <a:pPr algn="l"/>
            <a:r>
              <a:rPr lang="ja-JP" altLang="en-US" sz="3200" b="1"/>
              <a:t>　　が、わかりやすい</a:t>
            </a:r>
            <a:r>
              <a:rPr lang="ja-JP" altLang="en-US" sz="3200" b="1">
                <a:ea typeface="ＭＳ ゴシック" pitchFamily="49" charset="-128"/>
              </a:rPr>
              <a:t>（対策を練りやすい）</a:t>
            </a:r>
          </a:p>
        </p:txBody>
      </p:sp>
      <p:sp>
        <p:nvSpPr>
          <p:cNvPr id="43084" name="Rectangle 76"/>
          <p:cNvSpPr>
            <a:spLocks noChangeArrowheads="1"/>
          </p:cNvSpPr>
          <p:nvPr/>
        </p:nvSpPr>
        <p:spPr bwMode="auto">
          <a:xfrm>
            <a:off x="1657350" y="4573588"/>
            <a:ext cx="6324600" cy="1143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3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41" grpId="0" autoUpdateAnimBg="0"/>
      <p:bldP spid="43055" grpId="0" animBg="1" autoUpdateAnimBg="0"/>
      <p:bldP spid="43078" grpId="0" autoUpdateAnimBg="0"/>
      <p:bldP spid="43079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/>
          <p:cNvSpPr>
            <a:spLocks noChangeArrowheads="1"/>
          </p:cNvSpPr>
          <p:nvPr/>
        </p:nvSpPr>
        <p:spPr bwMode="auto">
          <a:xfrm>
            <a:off x="533400" y="304800"/>
            <a:ext cx="8229600" cy="28956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56796" dir="1593903" algn="ctr" rotWithShape="0">
              <a:schemeClr val="tx1"/>
            </a:outerShdw>
          </a:effectLst>
        </p:spPr>
        <p:txBody>
          <a:bodyPr wrap="none" anchor="ctr"/>
          <a:lstStyle/>
          <a:p>
            <a:pPr algn="l">
              <a:spcBef>
                <a:spcPct val="30000"/>
              </a:spcBef>
            </a:pPr>
            <a:r>
              <a:rPr lang="ja-JP" altLang="en-US">
                <a:solidFill>
                  <a:schemeClr val="tx1"/>
                </a:solidFill>
                <a:ea typeface="HG創英角ﾎﾟｯﾌﾟ体" pitchFamily="49" charset="-128"/>
              </a:rPr>
              <a:t>　ある食品会社が新製品のラーメンを開発し、</a:t>
            </a:r>
          </a:p>
          <a:p>
            <a:pPr algn="l">
              <a:spcBef>
                <a:spcPct val="30000"/>
              </a:spcBef>
            </a:pPr>
            <a:r>
              <a:rPr lang="ja-JP" altLang="en-US">
                <a:solidFill>
                  <a:schemeClr val="tx1"/>
                </a:solidFill>
                <a:ea typeface="HG創英角ﾎﾟｯﾌﾟ体" pitchFamily="49" charset="-128"/>
              </a:rPr>
              <a:t>　試食調査を行い、層別を上手に使い発売に</a:t>
            </a:r>
          </a:p>
          <a:p>
            <a:pPr algn="l">
              <a:spcBef>
                <a:spcPct val="30000"/>
              </a:spcBef>
            </a:pPr>
            <a:r>
              <a:rPr lang="ja-JP" altLang="en-US">
                <a:solidFill>
                  <a:schemeClr val="tx1"/>
                </a:solidFill>
                <a:ea typeface="HG創英角ﾎﾟｯﾌﾟ体" pitchFamily="49" charset="-128"/>
              </a:rPr>
              <a:t>　いたった話をしよう。</a:t>
            </a:r>
          </a:p>
        </p:txBody>
      </p:sp>
      <p:grpSp>
        <p:nvGrpSpPr>
          <p:cNvPr id="50183" name="Group 7"/>
          <p:cNvGrpSpPr>
            <a:grpSpLocks/>
          </p:cNvGrpSpPr>
          <p:nvPr/>
        </p:nvGrpSpPr>
        <p:grpSpPr bwMode="auto">
          <a:xfrm>
            <a:off x="762000" y="3505200"/>
            <a:ext cx="8178800" cy="3352800"/>
            <a:chOff x="480" y="2208"/>
            <a:chExt cx="5152" cy="2112"/>
          </a:xfrm>
        </p:grpSpPr>
        <p:pic>
          <p:nvPicPr>
            <p:cNvPr id="50181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2386"/>
              <a:ext cx="2944" cy="19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0182" name="AutoShape 6"/>
            <p:cNvSpPr>
              <a:spLocks noChangeArrowheads="1"/>
            </p:cNvSpPr>
            <p:nvPr/>
          </p:nvSpPr>
          <p:spPr bwMode="auto">
            <a:xfrm>
              <a:off x="480" y="2208"/>
              <a:ext cx="1776" cy="1200"/>
            </a:xfrm>
            <a:prstGeom prst="wedgeEllipseCallout">
              <a:avLst>
                <a:gd name="adj1" fmla="val 75167"/>
                <a:gd name="adj2" fmla="val 2291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>
                <a:spcBef>
                  <a:spcPct val="0"/>
                </a:spcBef>
              </a:pPr>
              <a:r>
                <a:rPr lang="ja-JP" altLang="en-US" sz="3200">
                  <a:solidFill>
                    <a:schemeClr val="tx1"/>
                  </a:solidFill>
                  <a:ea typeface="HG創英角ﾎﾟｯﾌﾟ体" pitchFamily="49" charset="-128"/>
                </a:rPr>
                <a:t>ラーメン</a:t>
              </a:r>
            </a:p>
            <a:p>
              <a:pPr algn="l">
                <a:spcBef>
                  <a:spcPct val="0"/>
                </a:spcBef>
              </a:pPr>
              <a:r>
                <a:rPr lang="ja-JP" altLang="en-US" sz="3200">
                  <a:solidFill>
                    <a:schemeClr val="tx1"/>
                  </a:solidFill>
                  <a:ea typeface="HG創英角ﾎﾟｯﾌﾟ体" pitchFamily="49" charset="-128"/>
                </a:rPr>
                <a:t>売るぞー！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2"/>
          <p:cNvSpPr>
            <a:spLocks noChangeArrowheads="1"/>
          </p:cNvSpPr>
          <p:nvPr/>
        </p:nvSpPr>
        <p:spPr bwMode="auto">
          <a:xfrm>
            <a:off x="0" y="304800"/>
            <a:ext cx="8991600" cy="6553200"/>
          </a:xfrm>
          <a:prstGeom prst="wedgeRoundRectCallout">
            <a:avLst>
              <a:gd name="adj1" fmla="val -48569"/>
              <a:gd name="adj2" fmla="val -53755"/>
              <a:gd name="adj3" fmla="val 16667"/>
            </a:avLst>
          </a:prstGeom>
          <a:solidFill>
            <a:srgbClr val="EBFFE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spcBef>
                <a:spcPct val="0"/>
              </a:spcBef>
            </a:pPr>
            <a:endParaRPr lang="ja-JP" altLang="ja-JP">
              <a:solidFill>
                <a:srgbClr val="006260"/>
              </a:solidFill>
              <a:ea typeface="ＭＳ Ｐゴシック" pitchFamily="50" charset="-128"/>
            </a:endParaRP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79248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10000"/>
              </a:spcBef>
            </a:pPr>
            <a:r>
              <a:rPr lang="ja-JP" altLang="en-US">
                <a:solidFill>
                  <a:schemeClr val="tx1"/>
                </a:solidFill>
                <a:ea typeface="ＭＳ Ｐゴシック" pitchFamily="50" charset="-128"/>
              </a:rPr>
              <a:t>ある食品会社が、新製品のラーメンを開発したので５００名の人を対象に試食調査を行ったところ・・・・。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676400" y="1447800"/>
            <a:ext cx="624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ja-JP" altLang="en-US" sz="3200">
                <a:solidFill>
                  <a:schemeClr val="tx1"/>
                </a:solidFill>
                <a:ea typeface="HG創英角ﾎﾟｯﾌﾟ体" pitchFamily="49" charset="-128"/>
              </a:rPr>
              <a:t>データにまとめると</a:t>
            </a:r>
          </a:p>
        </p:txBody>
      </p:sp>
      <p:grpSp>
        <p:nvGrpSpPr>
          <p:cNvPr id="51363" name="Group 163"/>
          <p:cNvGrpSpPr>
            <a:grpSpLocks/>
          </p:cNvGrpSpPr>
          <p:nvPr/>
        </p:nvGrpSpPr>
        <p:grpSpPr bwMode="auto">
          <a:xfrm>
            <a:off x="381000" y="1905000"/>
            <a:ext cx="8534400" cy="4648200"/>
            <a:chOff x="240" y="1200"/>
            <a:chExt cx="5376" cy="2928"/>
          </a:xfrm>
        </p:grpSpPr>
        <p:grpSp>
          <p:nvGrpSpPr>
            <p:cNvPr id="51259" name="Group 59"/>
            <p:cNvGrpSpPr>
              <a:grpSpLocks/>
            </p:cNvGrpSpPr>
            <p:nvPr/>
          </p:nvGrpSpPr>
          <p:grpSpPr bwMode="auto">
            <a:xfrm>
              <a:off x="3024" y="1296"/>
              <a:ext cx="2592" cy="2832"/>
              <a:chOff x="3072" y="864"/>
              <a:chExt cx="2592" cy="3456"/>
            </a:xfrm>
          </p:grpSpPr>
          <p:grpSp>
            <p:nvGrpSpPr>
              <p:cNvPr id="51260" name="Group 60"/>
              <p:cNvGrpSpPr>
                <a:grpSpLocks/>
              </p:cNvGrpSpPr>
              <p:nvPr/>
            </p:nvGrpSpPr>
            <p:grpSpPr bwMode="auto">
              <a:xfrm>
                <a:off x="3072" y="864"/>
                <a:ext cx="2448" cy="576"/>
                <a:chOff x="1920" y="1056"/>
                <a:chExt cx="3717" cy="1515"/>
              </a:xfrm>
            </p:grpSpPr>
            <p:pic>
              <p:nvPicPr>
                <p:cNvPr id="51261" name="Picture 61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20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62" name="Picture 6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96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63" name="Picture 6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72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64" name="Picture 64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4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65" name="Picture 6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6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51266" name="Group 66"/>
              <p:cNvGrpSpPr>
                <a:grpSpLocks/>
              </p:cNvGrpSpPr>
              <p:nvPr/>
            </p:nvGrpSpPr>
            <p:grpSpPr bwMode="auto">
              <a:xfrm>
                <a:off x="3120" y="1291"/>
                <a:ext cx="2304" cy="554"/>
                <a:chOff x="1392" y="192"/>
                <a:chExt cx="4212" cy="2280"/>
              </a:xfrm>
            </p:grpSpPr>
            <p:pic>
              <p:nvPicPr>
                <p:cNvPr id="51267" name="Picture 67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92" y="240"/>
                  <a:ext cx="1332" cy="22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68" name="Picture 68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12" y="240"/>
                  <a:ext cx="1332" cy="22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69" name="Picture 69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832" y="240"/>
                  <a:ext cx="1332" cy="22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70" name="Picture 70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04" y="192"/>
                  <a:ext cx="1428" cy="22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71" name="Picture 7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272" y="240"/>
                  <a:ext cx="1332" cy="22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51272" name="Group 72"/>
              <p:cNvGrpSpPr>
                <a:grpSpLocks/>
              </p:cNvGrpSpPr>
              <p:nvPr/>
            </p:nvGrpSpPr>
            <p:grpSpPr bwMode="auto">
              <a:xfrm>
                <a:off x="3120" y="1627"/>
                <a:ext cx="2304" cy="554"/>
                <a:chOff x="1392" y="192"/>
                <a:chExt cx="4212" cy="2280"/>
              </a:xfrm>
            </p:grpSpPr>
            <p:pic>
              <p:nvPicPr>
                <p:cNvPr id="51273" name="Picture 7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92" y="240"/>
                  <a:ext cx="1332" cy="22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74" name="Picture 74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12" y="240"/>
                  <a:ext cx="1332" cy="22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75" name="Picture 75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832" y="240"/>
                  <a:ext cx="1332" cy="22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76" name="Picture 76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04" y="192"/>
                  <a:ext cx="1428" cy="22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77" name="Picture 77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272" y="240"/>
                  <a:ext cx="1332" cy="22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51278" name="Group 78"/>
              <p:cNvGrpSpPr>
                <a:grpSpLocks/>
              </p:cNvGrpSpPr>
              <p:nvPr/>
            </p:nvGrpSpPr>
            <p:grpSpPr bwMode="auto">
              <a:xfrm>
                <a:off x="3120" y="1968"/>
                <a:ext cx="2448" cy="576"/>
                <a:chOff x="1920" y="1056"/>
                <a:chExt cx="3717" cy="1515"/>
              </a:xfrm>
            </p:grpSpPr>
            <p:pic>
              <p:nvPicPr>
                <p:cNvPr id="51279" name="Picture 79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20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80" name="Picture 80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96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81" name="Picture 81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72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82" name="Picture 8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4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83" name="Picture 8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6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51284" name="Group 84"/>
              <p:cNvGrpSpPr>
                <a:grpSpLocks/>
              </p:cNvGrpSpPr>
              <p:nvPr/>
            </p:nvGrpSpPr>
            <p:grpSpPr bwMode="auto">
              <a:xfrm>
                <a:off x="3120" y="2448"/>
                <a:ext cx="2448" cy="576"/>
                <a:chOff x="1920" y="1056"/>
                <a:chExt cx="3717" cy="1515"/>
              </a:xfrm>
            </p:grpSpPr>
            <p:pic>
              <p:nvPicPr>
                <p:cNvPr id="51285" name="Picture 8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20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86" name="Picture 86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96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87" name="Picture 87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72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88" name="Picture 88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4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89" name="Picture 89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6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51290" name="Group 90"/>
              <p:cNvGrpSpPr>
                <a:grpSpLocks/>
              </p:cNvGrpSpPr>
              <p:nvPr/>
            </p:nvGrpSpPr>
            <p:grpSpPr bwMode="auto">
              <a:xfrm>
                <a:off x="3216" y="2832"/>
                <a:ext cx="2448" cy="576"/>
                <a:chOff x="1920" y="1056"/>
                <a:chExt cx="3717" cy="1515"/>
              </a:xfrm>
            </p:grpSpPr>
            <p:pic>
              <p:nvPicPr>
                <p:cNvPr id="51291" name="Picture 91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20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92" name="Picture 9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96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93" name="Picture 9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72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94" name="Picture 94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4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95" name="Picture 9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6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51296" name="Group 96"/>
              <p:cNvGrpSpPr>
                <a:grpSpLocks/>
              </p:cNvGrpSpPr>
              <p:nvPr/>
            </p:nvGrpSpPr>
            <p:grpSpPr bwMode="auto">
              <a:xfrm>
                <a:off x="3216" y="3264"/>
                <a:ext cx="2448" cy="576"/>
                <a:chOff x="1920" y="1056"/>
                <a:chExt cx="3717" cy="1515"/>
              </a:xfrm>
            </p:grpSpPr>
            <p:pic>
              <p:nvPicPr>
                <p:cNvPr id="51297" name="Picture 97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20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98" name="Picture 98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96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299" name="Picture 99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72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00" name="Picture 100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4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01" name="Picture 101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6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51302" name="Group 102"/>
              <p:cNvGrpSpPr>
                <a:grpSpLocks/>
              </p:cNvGrpSpPr>
              <p:nvPr/>
            </p:nvGrpSpPr>
            <p:grpSpPr bwMode="auto">
              <a:xfrm>
                <a:off x="3120" y="3744"/>
                <a:ext cx="2448" cy="576"/>
                <a:chOff x="1920" y="1056"/>
                <a:chExt cx="3717" cy="1515"/>
              </a:xfrm>
            </p:grpSpPr>
            <p:pic>
              <p:nvPicPr>
                <p:cNvPr id="51303" name="Picture 10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20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04" name="Picture 104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96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05" name="Picture 10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72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06" name="Picture 106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4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07" name="Picture 107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6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51312" name="Group 112"/>
            <p:cNvGrpSpPr>
              <a:grpSpLocks/>
            </p:cNvGrpSpPr>
            <p:nvPr/>
          </p:nvGrpSpPr>
          <p:grpSpPr bwMode="auto">
            <a:xfrm>
              <a:off x="240" y="1200"/>
              <a:ext cx="2592" cy="2880"/>
              <a:chOff x="0" y="432"/>
              <a:chExt cx="2547" cy="3526"/>
            </a:xfrm>
          </p:grpSpPr>
          <p:grpSp>
            <p:nvGrpSpPr>
              <p:cNvPr id="51313" name="Group 113"/>
              <p:cNvGrpSpPr>
                <a:grpSpLocks/>
              </p:cNvGrpSpPr>
              <p:nvPr/>
            </p:nvGrpSpPr>
            <p:grpSpPr bwMode="auto">
              <a:xfrm>
                <a:off x="144" y="432"/>
                <a:ext cx="2373" cy="694"/>
                <a:chOff x="432" y="2640"/>
                <a:chExt cx="3051" cy="961"/>
              </a:xfrm>
            </p:grpSpPr>
            <p:pic>
              <p:nvPicPr>
                <p:cNvPr id="51314" name="Picture 114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2" y="2640"/>
                  <a:ext cx="1008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15" name="Picture 115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16" name="Picture 116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9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17" name="Picture 117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7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18" name="Picture 11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8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51319" name="Group 119"/>
              <p:cNvGrpSpPr>
                <a:grpSpLocks/>
              </p:cNvGrpSpPr>
              <p:nvPr/>
            </p:nvGrpSpPr>
            <p:grpSpPr bwMode="auto">
              <a:xfrm>
                <a:off x="0" y="816"/>
                <a:ext cx="2373" cy="693"/>
                <a:chOff x="432" y="2640"/>
                <a:chExt cx="3051" cy="961"/>
              </a:xfrm>
            </p:grpSpPr>
            <p:pic>
              <p:nvPicPr>
                <p:cNvPr id="51320" name="Picture 120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2" y="2640"/>
                  <a:ext cx="1008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21" name="Picture 121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22" name="Picture 122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9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23" name="Picture 123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7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24" name="Picture 124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8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51325" name="Group 125"/>
              <p:cNvGrpSpPr>
                <a:grpSpLocks/>
              </p:cNvGrpSpPr>
              <p:nvPr/>
            </p:nvGrpSpPr>
            <p:grpSpPr bwMode="auto">
              <a:xfrm>
                <a:off x="0" y="1152"/>
                <a:ext cx="2547" cy="676"/>
                <a:chOff x="336" y="2016"/>
                <a:chExt cx="4367" cy="1740"/>
              </a:xfrm>
            </p:grpSpPr>
            <p:pic>
              <p:nvPicPr>
                <p:cNvPr id="51326" name="Picture 126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6" y="2112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27" name="Picture 127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08" y="2064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28" name="Picture 128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28" y="2064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29" name="Picture 129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8" y="2112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30" name="Picture 130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4" y="2016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51331" name="Group 131"/>
              <p:cNvGrpSpPr>
                <a:grpSpLocks/>
              </p:cNvGrpSpPr>
              <p:nvPr/>
            </p:nvGrpSpPr>
            <p:grpSpPr bwMode="auto">
              <a:xfrm>
                <a:off x="0" y="1584"/>
                <a:ext cx="2373" cy="693"/>
                <a:chOff x="432" y="2640"/>
                <a:chExt cx="3051" cy="961"/>
              </a:xfrm>
            </p:grpSpPr>
            <p:pic>
              <p:nvPicPr>
                <p:cNvPr id="51332" name="Picture 132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2" y="2640"/>
                  <a:ext cx="1008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33" name="Picture 133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34" name="Picture 134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9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35" name="Picture 135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7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36" name="Picture 136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8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51337" name="Group 137"/>
              <p:cNvGrpSpPr>
                <a:grpSpLocks/>
              </p:cNvGrpSpPr>
              <p:nvPr/>
            </p:nvGrpSpPr>
            <p:grpSpPr bwMode="auto">
              <a:xfrm>
                <a:off x="0" y="1968"/>
                <a:ext cx="2547" cy="676"/>
                <a:chOff x="336" y="2016"/>
                <a:chExt cx="4367" cy="1740"/>
              </a:xfrm>
            </p:grpSpPr>
            <p:pic>
              <p:nvPicPr>
                <p:cNvPr id="51338" name="Picture 138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6" y="2112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39" name="Picture 139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08" y="2064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40" name="Picture 140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28" y="2064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41" name="Picture 141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8" y="2112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42" name="Picture 142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4" y="2016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51343" name="Group 143"/>
              <p:cNvGrpSpPr>
                <a:grpSpLocks/>
              </p:cNvGrpSpPr>
              <p:nvPr/>
            </p:nvGrpSpPr>
            <p:grpSpPr bwMode="auto">
              <a:xfrm>
                <a:off x="0" y="2400"/>
                <a:ext cx="2374" cy="694"/>
                <a:chOff x="432" y="2640"/>
                <a:chExt cx="3051" cy="961"/>
              </a:xfrm>
            </p:grpSpPr>
            <p:pic>
              <p:nvPicPr>
                <p:cNvPr id="51344" name="Picture 144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2" y="2640"/>
                  <a:ext cx="1008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45" name="Picture 145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46" name="Picture 146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9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47" name="Picture 147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7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48" name="Picture 14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8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51349" name="Group 149"/>
              <p:cNvGrpSpPr>
                <a:grpSpLocks/>
              </p:cNvGrpSpPr>
              <p:nvPr/>
            </p:nvGrpSpPr>
            <p:grpSpPr bwMode="auto">
              <a:xfrm>
                <a:off x="0" y="2832"/>
                <a:ext cx="2373" cy="694"/>
                <a:chOff x="432" y="2640"/>
                <a:chExt cx="3051" cy="961"/>
              </a:xfrm>
            </p:grpSpPr>
            <p:pic>
              <p:nvPicPr>
                <p:cNvPr id="51350" name="Picture 150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2" y="2640"/>
                  <a:ext cx="1008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51" name="Picture 151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52" name="Picture 152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9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53" name="Picture 153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7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54" name="Picture 154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8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51355" name="Group 155"/>
              <p:cNvGrpSpPr>
                <a:grpSpLocks/>
              </p:cNvGrpSpPr>
              <p:nvPr/>
            </p:nvGrpSpPr>
            <p:grpSpPr bwMode="auto">
              <a:xfrm>
                <a:off x="96" y="3264"/>
                <a:ext cx="2373" cy="694"/>
                <a:chOff x="432" y="2640"/>
                <a:chExt cx="3051" cy="961"/>
              </a:xfrm>
            </p:grpSpPr>
            <p:pic>
              <p:nvPicPr>
                <p:cNvPr id="51356" name="Picture 156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2" y="2640"/>
                  <a:ext cx="1008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57" name="Picture 157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58" name="Picture 15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9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59" name="Picture 159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7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1360" name="Picture 160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8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sp>
        <p:nvSpPr>
          <p:cNvPr id="51361" name="AutoShape 161"/>
          <p:cNvSpPr>
            <a:spLocks noChangeArrowheads="1"/>
          </p:cNvSpPr>
          <p:nvPr/>
        </p:nvSpPr>
        <p:spPr bwMode="auto">
          <a:xfrm>
            <a:off x="1042988" y="2286000"/>
            <a:ext cx="3095625" cy="2514600"/>
          </a:xfrm>
          <a:prstGeom prst="cloudCallout">
            <a:avLst>
              <a:gd name="adj1" fmla="val -52704"/>
              <a:gd name="adj2" fmla="val -50250"/>
            </a:avLst>
          </a:prstGeom>
          <a:solidFill>
            <a:srgbClr val="EBFFEB"/>
          </a:solidFill>
          <a:ln w="28575">
            <a:solidFill>
              <a:srgbClr val="CC0066"/>
            </a:solidFill>
            <a:round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anchor="ctr"/>
          <a:lstStyle/>
          <a:p>
            <a:r>
              <a:rPr lang="ja-JP" altLang="en-US" sz="3200" b="1"/>
              <a:t>回答　　　おいしい！</a:t>
            </a:r>
          </a:p>
          <a:p>
            <a:pPr>
              <a:spcBef>
                <a:spcPct val="0"/>
              </a:spcBef>
            </a:pPr>
            <a:r>
              <a:rPr lang="ja-JP" altLang="en-US" sz="3200" b="1"/>
              <a:t>５０％</a:t>
            </a:r>
          </a:p>
        </p:txBody>
      </p:sp>
      <p:sp>
        <p:nvSpPr>
          <p:cNvPr id="51362" name="AutoShape 162"/>
          <p:cNvSpPr>
            <a:spLocks noChangeArrowheads="1"/>
          </p:cNvSpPr>
          <p:nvPr/>
        </p:nvSpPr>
        <p:spPr bwMode="auto">
          <a:xfrm>
            <a:off x="5535613" y="2286000"/>
            <a:ext cx="2465387" cy="2514600"/>
          </a:xfrm>
          <a:prstGeom prst="cloudCallout">
            <a:avLst>
              <a:gd name="adj1" fmla="val 55144"/>
              <a:gd name="adj2" fmla="val -69333"/>
            </a:avLst>
          </a:prstGeom>
          <a:solidFill>
            <a:srgbClr val="FFFFCC"/>
          </a:solidFill>
          <a:ln w="38100">
            <a:solidFill>
              <a:srgbClr val="CC0066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/>
          <a:p>
            <a:r>
              <a:rPr lang="ja-JP" altLang="en-US" sz="3200" b="1">
                <a:solidFill>
                  <a:srgbClr val="E00005"/>
                </a:solidFill>
              </a:rPr>
              <a:t>　回答　おいしくない　　５０％</a:t>
            </a:r>
          </a:p>
        </p:txBody>
      </p:sp>
      <p:sp>
        <p:nvSpPr>
          <p:cNvPr id="51365" name="AutoShape 165"/>
          <p:cNvSpPr>
            <a:spLocks noChangeArrowheads="1"/>
          </p:cNvSpPr>
          <p:nvPr/>
        </p:nvSpPr>
        <p:spPr bwMode="auto">
          <a:xfrm>
            <a:off x="914400" y="5791200"/>
            <a:ext cx="6781800" cy="1066800"/>
          </a:xfrm>
          <a:prstGeom prst="horizontalScroll">
            <a:avLst>
              <a:gd name="adj" fmla="val 12500"/>
            </a:avLst>
          </a:prstGeom>
          <a:solidFill>
            <a:srgbClr val="CC0066"/>
          </a:solidFill>
          <a:ln w="28575">
            <a:solidFill>
              <a:srgbClr val="FFFF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>
                <a:solidFill>
                  <a:srgbClr val="FFFFCC"/>
                </a:solidFill>
              </a:rPr>
              <a:t>・・・と、回答の割合は半分半分だった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/>
                                        <p:tgtEl>
                                          <p:spTgt spid="51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1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 autoUpdateAnimBg="0"/>
      <p:bldP spid="51365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/>
          <p:cNvSpPr>
            <a:spLocks noChangeArrowheads="1"/>
          </p:cNvSpPr>
          <p:nvPr/>
        </p:nvSpPr>
        <p:spPr bwMode="auto">
          <a:xfrm>
            <a:off x="228600" y="381000"/>
            <a:ext cx="8763000" cy="6324600"/>
          </a:xfrm>
          <a:prstGeom prst="wedgeRoundRectCallout">
            <a:avLst>
              <a:gd name="adj1" fmla="val -51847"/>
              <a:gd name="adj2" fmla="val -55398"/>
              <a:gd name="adj3" fmla="val 16667"/>
            </a:avLst>
          </a:prstGeom>
          <a:solidFill>
            <a:srgbClr val="EBFFE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ja-JP" altLang="ja-JP" sz="2400">
              <a:solidFill>
                <a:schemeClr val="tx1"/>
              </a:solidFill>
              <a:ea typeface="ＭＳ Ｐゴシック" pitchFamily="50" charset="-128"/>
            </a:endParaRP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762000" y="457200"/>
            <a:ext cx="8077200" cy="141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10000"/>
              </a:spcBef>
            </a:pPr>
            <a:r>
              <a:rPr lang="ja-JP" altLang="en-US">
                <a:solidFill>
                  <a:schemeClr val="tx1"/>
                </a:solidFill>
                <a:ea typeface="ＭＳ Ｐゴシック" pitchFamily="50" charset="-128"/>
              </a:rPr>
              <a:t>　このデータをもとに経営会議で話し合い</a:t>
            </a:r>
          </a:p>
          <a:p>
            <a:pPr algn="l">
              <a:spcBef>
                <a:spcPct val="10000"/>
              </a:spcBef>
            </a:pPr>
            <a:r>
              <a:rPr lang="ja-JP" altLang="en-US">
                <a:solidFill>
                  <a:srgbClr val="0000FF"/>
                </a:solidFill>
                <a:ea typeface="HG創英角ﾎﾟｯﾌﾟ体" pitchFamily="49" charset="-128"/>
              </a:rPr>
              <a:t>「半々ならあまり見込みもなさそうなので、この新製品はあきらめよう」</a:t>
            </a:r>
            <a:r>
              <a:rPr lang="ja-JP" altLang="en-US">
                <a:solidFill>
                  <a:schemeClr val="tx1"/>
                </a:solidFill>
                <a:ea typeface="ＭＳ Ｐゴシック" pitchFamily="50" charset="-128"/>
              </a:rPr>
              <a:t>とみんなが言い出したんだ。</a:t>
            </a:r>
          </a:p>
        </p:txBody>
      </p:sp>
      <p:grpSp>
        <p:nvGrpSpPr>
          <p:cNvPr id="52233" name="Group 9"/>
          <p:cNvGrpSpPr>
            <a:grpSpLocks/>
          </p:cNvGrpSpPr>
          <p:nvPr/>
        </p:nvGrpSpPr>
        <p:grpSpPr bwMode="auto">
          <a:xfrm>
            <a:off x="3810000" y="1676400"/>
            <a:ext cx="5065713" cy="1758950"/>
            <a:chOff x="2208" y="1104"/>
            <a:chExt cx="3191" cy="1108"/>
          </a:xfrm>
        </p:grpSpPr>
        <p:pic>
          <p:nvPicPr>
            <p:cNvPr id="52231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2" y="1104"/>
              <a:ext cx="887" cy="1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2232" name="AutoShape 8"/>
            <p:cNvSpPr>
              <a:spLocks noChangeArrowheads="1"/>
            </p:cNvSpPr>
            <p:nvPr/>
          </p:nvSpPr>
          <p:spPr bwMode="auto">
            <a:xfrm>
              <a:off x="2208" y="1536"/>
              <a:ext cx="2256" cy="480"/>
            </a:xfrm>
            <a:prstGeom prst="wedgeRoundRectCallout">
              <a:avLst>
                <a:gd name="adj1" fmla="val 75884"/>
                <a:gd name="adj2" fmla="val -32292"/>
                <a:gd name="adj3" fmla="val 1666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r>
                <a:rPr lang="ja-JP" altLang="en-US" sz="2400">
                  <a:solidFill>
                    <a:schemeClr val="tx1"/>
                  </a:solidFill>
                  <a:ea typeface="HG創英角ﾎﾟｯﾌﾟ体" pitchFamily="49" charset="-128"/>
                </a:rPr>
                <a:t>折角、開発したのに・・</a:t>
              </a:r>
            </a:p>
          </p:txBody>
        </p:sp>
      </p:grpSp>
      <p:pic>
        <p:nvPicPr>
          <p:cNvPr id="522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12287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905000"/>
            <a:ext cx="1081088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2240" name="Group 16"/>
          <p:cNvGrpSpPr>
            <a:grpSpLocks/>
          </p:cNvGrpSpPr>
          <p:nvPr/>
        </p:nvGrpSpPr>
        <p:grpSpPr bwMode="auto">
          <a:xfrm>
            <a:off x="0" y="3352800"/>
            <a:ext cx="8839200" cy="3186113"/>
            <a:chOff x="0" y="2112"/>
            <a:chExt cx="5568" cy="2007"/>
          </a:xfrm>
        </p:grpSpPr>
        <p:sp>
          <p:nvSpPr>
            <p:cNvPr id="52229" name="Text Box 5"/>
            <p:cNvSpPr txBox="1">
              <a:spLocks noChangeArrowheads="1"/>
            </p:cNvSpPr>
            <p:nvPr/>
          </p:nvSpPr>
          <p:spPr bwMode="auto">
            <a:xfrm>
              <a:off x="2352" y="2112"/>
              <a:ext cx="182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10000"/>
                </a:spcBef>
              </a:pPr>
              <a:r>
                <a:rPr lang="ja-JP" altLang="en-US" sz="3200" b="1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ＭＳ Ｐゴシック" pitchFamily="50" charset="-128"/>
                </a:rPr>
                <a:t>すると社長が、</a:t>
              </a:r>
            </a:p>
          </p:txBody>
        </p:sp>
        <p:pic>
          <p:nvPicPr>
            <p:cNvPr id="52237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256"/>
              <a:ext cx="2273" cy="17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2238" name="AutoShape 14"/>
            <p:cNvSpPr>
              <a:spLocks noChangeArrowheads="1"/>
            </p:cNvSpPr>
            <p:nvPr/>
          </p:nvSpPr>
          <p:spPr bwMode="auto">
            <a:xfrm>
              <a:off x="1008" y="2448"/>
              <a:ext cx="4560" cy="1248"/>
            </a:xfrm>
            <a:prstGeom prst="wedgeRectCallout">
              <a:avLst>
                <a:gd name="adj1" fmla="val -60088"/>
                <a:gd name="adj2" fmla="val -17546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just">
                <a:spcBef>
                  <a:spcPct val="10000"/>
                </a:spcBef>
              </a:pPr>
              <a:r>
                <a:rPr lang="ja-JP" altLang="en-US">
                  <a:solidFill>
                    <a:schemeClr val="tx1"/>
                  </a:solidFill>
                  <a:ea typeface="ＭＳ Ｐゴシック" pitchFamily="50" charset="-128"/>
                </a:rPr>
                <a:t>このデータを</a:t>
              </a:r>
              <a:r>
                <a:rPr lang="en-US" altLang="ja-JP" b="1">
                  <a:solidFill>
                    <a:srgbClr val="FF3399"/>
                  </a:solidFill>
                  <a:ea typeface="ＭＳ Ｐゴシック" pitchFamily="50" charset="-128"/>
                </a:rPr>
                <a:t>『</a:t>
              </a:r>
              <a:r>
                <a:rPr lang="ja-JP" altLang="en-US" b="1">
                  <a:solidFill>
                    <a:srgbClr val="FF3399"/>
                  </a:solidFill>
                  <a:ea typeface="ＭＳ Ｐゴシック" pitchFamily="50" charset="-128"/>
                </a:rPr>
                <a:t>よくラーメンを買って食べる人</a:t>
              </a:r>
              <a:r>
                <a:rPr lang="en-US" altLang="ja-JP" b="1">
                  <a:solidFill>
                    <a:srgbClr val="FF3399"/>
                  </a:solidFill>
                  <a:ea typeface="ＭＳ Ｐゴシック" pitchFamily="50" charset="-128"/>
                </a:rPr>
                <a:t>』</a:t>
              </a:r>
              <a:r>
                <a:rPr lang="ja-JP" altLang="en-US">
                  <a:solidFill>
                    <a:schemeClr val="tx1"/>
                  </a:solidFill>
                  <a:ea typeface="ＭＳ Ｐゴシック" pitchFamily="50" charset="-128"/>
                </a:rPr>
                <a:t>の回答と</a:t>
              </a:r>
              <a:r>
                <a:rPr lang="en-US" altLang="ja-JP" b="1">
                  <a:solidFill>
                    <a:srgbClr val="FF3399"/>
                  </a:solidFill>
                  <a:ea typeface="ＭＳ Ｐゴシック" pitchFamily="50" charset="-128"/>
                </a:rPr>
                <a:t>『</a:t>
              </a:r>
              <a:r>
                <a:rPr lang="ja-JP" altLang="en-US" b="1">
                  <a:solidFill>
                    <a:srgbClr val="FF3399"/>
                  </a:solidFill>
                  <a:ea typeface="ＭＳ Ｐゴシック" pitchFamily="50" charset="-128"/>
                </a:rPr>
                <a:t>ラーメンを買わない人</a:t>
              </a:r>
              <a:r>
                <a:rPr lang="en-US" altLang="ja-JP" b="1">
                  <a:solidFill>
                    <a:srgbClr val="FF3399"/>
                  </a:solidFill>
                  <a:ea typeface="ＭＳ Ｐゴシック" pitchFamily="50" charset="-128"/>
                </a:rPr>
                <a:t>』</a:t>
              </a:r>
              <a:r>
                <a:rPr lang="ja-JP" altLang="en-US">
                  <a:solidFill>
                    <a:schemeClr val="tx1"/>
                  </a:solidFill>
                  <a:ea typeface="ＭＳ Ｐゴシック" pitchFamily="50" charset="-128"/>
                </a:rPr>
                <a:t>の回答の</a:t>
              </a:r>
              <a:r>
                <a:rPr lang="ja-JP" altLang="en-US">
                  <a:solidFill>
                    <a:schemeClr val="tx1"/>
                  </a:solidFill>
                  <a:ea typeface="HG創英角ﾎﾟｯﾌﾟ体" pitchFamily="49" charset="-128"/>
                </a:rPr>
                <a:t>２つの層に分け</a:t>
              </a:r>
              <a:r>
                <a:rPr lang="ja-JP" altLang="en-US">
                  <a:solidFill>
                    <a:schemeClr val="tx1"/>
                  </a:solidFill>
                  <a:ea typeface="ＭＳ Ｐゴシック" pitchFamily="50" charset="-128"/>
                </a:rPr>
                <a:t>、そのなかで</a:t>
              </a:r>
              <a:r>
                <a:rPr lang="ja-JP" altLang="en-US">
                  <a:solidFill>
                    <a:schemeClr val="tx1"/>
                  </a:solidFill>
                  <a:ea typeface="HG創英角ﾎﾟｯﾌﾟ体" pitchFamily="49" charset="-128"/>
                </a:rPr>
                <a:t>さらに「おいしい」「おいしくない」の割合を出してくれ</a:t>
              </a:r>
              <a:r>
                <a:rPr lang="ja-JP" altLang="en-US">
                  <a:solidFill>
                    <a:schemeClr val="tx1"/>
                  </a:solidFill>
                  <a:ea typeface="ＭＳ Ｐゴシック" pitchFamily="50" charset="-128"/>
                </a:rPr>
                <a:t>」</a:t>
              </a:r>
            </a:p>
          </p:txBody>
        </p:sp>
        <p:sp>
          <p:nvSpPr>
            <p:cNvPr id="52239" name="Text Box 15"/>
            <p:cNvSpPr txBox="1">
              <a:spLocks noChangeArrowheads="1"/>
            </p:cNvSpPr>
            <p:nvPr/>
          </p:nvSpPr>
          <p:spPr bwMode="auto">
            <a:xfrm>
              <a:off x="2352" y="3792"/>
              <a:ext cx="206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10000"/>
                </a:spcBef>
              </a:pPr>
              <a:r>
                <a:rPr lang="ja-JP" altLang="en-US">
                  <a:solidFill>
                    <a:schemeClr val="tx1"/>
                  </a:solidFill>
                  <a:ea typeface="ＭＳ Ｐゴシック" pitchFamily="50" charset="-128"/>
                </a:rPr>
                <a:t>と、言い出したんだ。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"/>
          <p:cNvSpPr>
            <a:spLocks noChangeArrowheads="1"/>
          </p:cNvSpPr>
          <p:nvPr/>
        </p:nvSpPr>
        <p:spPr bwMode="auto">
          <a:xfrm>
            <a:off x="0" y="228600"/>
            <a:ext cx="8991600" cy="6629400"/>
          </a:xfrm>
          <a:prstGeom prst="wedgeRoundRectCallout">
            <a:avLst>
              <a:gd name="adj1" fmla="val -48569"/>
              <a:gd name="adj2" fmla="val -52560"/>
              <a:gd name="adj3" fmla="val 16667"/>
            </a:avLst>
          </a:prstGeom>
          <a:solidFill>
            <a:srgbClr val="EBFFE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spcBef>
                <a:spcPct val="0"/>
              </a:spcBef>
            </a:pPr>
            <a:endParaRPr lang="ja-JP" altLang="ja-JP">
              <a:solidFill>
                <a:srgbClr val="006260"/>
              </a:solidFill>
              <a:ea typeface="ＭＳ Ｐゴシック" pitchFamily="50" charset="-128"/>
            </a:endParaRP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609600" y="152400"/>
            <a:ext cx="80772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10000"/>
              </a:spcBef>
            </a:pPr>
            <a:r>
              <a:rPr lang="ja-JP" altLang="en-US" b="1">
                <a:solidFill>
                  <a:schemeClr val="tx1"/>
                </a:solidFill>
                <a:ea typeface="ＭＳ ゴシック" pitchFamily="49" charset="-128"/>
              </a:rPr>
              <a:t>　このそれぞれのデータを、ラーメンを　　　　　</a:t>
            </a:r>
            <a:r>
              <a:rPr lang="en-US" altLang="ja-JP" b="1">
                <a:solidFill>
                  <a:srgbClr val="CC0066"/>
                </a:solidFill>
                <a:ea typeface="ＭＳ ゴシック" pitchFamily="49" charset="-128"/>
              </a:rPr>
              <a:t>｢</a:t>
            </a:r>
            <a:r>
              <a:rPr lang="ja-JP" altLang="en-US" b="1">
                <a:solidFill>
                  <a:srgbClr val="CC0066"/>
                </a:solidFill>
                <a:ea typeface="ＭＳ ゴシック" pitchFamily="49" charset="-128"/>
              </a:rPr>
              <a:t>買って食べている人</a:t>
            </a:r>
            <a:r>
              <a:rPr lang="en-US" altLang="ja-JP" b="1">
                <a:solidFill>
                  <a:srgbClr val="CC0066"/>
                </a:solidFill>
                <a:ea typeface="ＭＳ ゴシック" pitchFamily="49" charset="-128"/>
              </a:rPr>
              <a:t>｣</a:t>
            </a:r>
            <a:r>
              <a:rPr lang="ja-JP" altLang="en-US" b="1">
                <a:solidFill>
                  <a:schemeClr val="tx1"/>
                </a:solidFill>
                <a:ea typeface="ＭＳ ゴシック" pitchFamily="49" charset="-128"/>
              </a:rPr>
              <a:t>　と　　　　　　</a:t>
            </a:r>
          </a:p>
          <a:p>
            <a:pPr algn="l">
              <a:spcBef>
                <a:spcPct val="0"/>
              </a:spcBef>
            </a:pPr>
            <a:r>
              <a:rPr lang="en-US" altLang="ja-JP" b="1">
                <a:solidFill>
                  <a:srgbClr val="CC0066"/>
                </a:solidFill>
                <a:ea typeface="ＭＳ ゴシック" pitchFamily="49" charset="-128"/>
              </a:rPr>
              <a:t>｢</a:t>
            </a:r>
            <a:r>
              <a:rPr lang="ja-JP" altLang="en-US" b="1">
                <a:solidFill>
                  <a:srgbClr val="CC0066"/>
                </a:solidFill>
                <a:ea typeface="ＭＳ ゴシック" pitchFamily="49" charset="-128"/>
              </a:rPr>
              <a:t>買って食べていない人</a:t>
            </a:r>
            <a:r>
              <a:rPr lang="en-US" altLang="ja-JP" b="1">
                <a:solidFill>
                  <a:srgbClr val="CC0066"/>
                </a:solidFill>
                <a:ea typeface="ＭＳ ゴシック" pitchFamily="49" charset="-128"/>
              </a:rPr>
              <a:t>｣</a:t>
            </a:r>
            <a:r>
              <a:rPr lang="ja-JP" altLang="en-US" b="1">
                <a:solidFill>
                  <a:schemeClr val="tx1"/>
                </a:solidFill>
                <a:ea typeface="ＭＳ ゴシック" pitchFamily="49" charset="-128"/>
              </a:rPr>
              <a:t>に</a:t>
            </a:r>
            <a:r>
              <a:rPr lang="ja-JP" altLang="en-US" sz="3200" b="1">
                <a:solidFill>
                  <a:schemeClr val="tx1"/>
                </a:solidFill>
                <a:ea typeface="HG創英角ﾎﾟｯﾌﾟ体" pitchFamily="49" charset="-128"/>
              </a:rPr>
              <a:t>分けて</a:t>
            </a:r>
            <a:r>
              <a:rPr lang="ja-JP" altLang="en-US" b="1">
                <a:solidFill>
                  <a:schemeClr val="tx1"/>
                </a:solidFill>
                <a:ea typeface="ＭＳ ゴシック" pitchFamily="49" charset="-128"/>
              </a:rPr>
              <a:t>、再度</a:t>
            </a:r>
            <a:r>
              <a:rPr lang="ja-JP" altLang="en-US" sz="3200" b="1">
                <a:solidFill>
                  <a:schemeClr val="tx1"/>
                </a:solidFill>
                <a:ea typeface="HG創英角ﾎﾟｯﾌﾟ体" pitchFamily="49" charset="-128"/>
              </a:rPr>
              <a:t>　　</a:t>
            </a:r>
            <a:r>
              <a:rPr lang="en-US" altLang="ja-JP" sz="3200" b="1">
                <a:solidFill>
                  <a:srgbClr val="006260"/>
                </a:solidFill>
                <a:ea typeface="HG創英角ﾎﾟｯﾌﾟ体" pitchFamily="49" charset="-128"/>
              </a:rPr>
              <a:t>『</a:t>
            </a:r>
            <a:r>
              <a:rPr lang="ja-JP" altLang="en-US" sz="3200" b="1">
                <a:solidFill>
                  <a:srgbClr val="006260"/>
                </a:solidFill>
                <a:ea typeface="HG創英角ﾎﾟｯﾌﾟ体" pitchFamily="49" charset="-128"/>
              </a:rPr>
              <a:t>おいしい</a:t>
            </a:r>
            <a:r>
              <a:rPr lang="en-US" altLang="ja-JP" sz="3200" b="1">
                <a:solidFill>
                  <a:srgbClr val="006260"/>
                </a:solidFill>
                <a:ea typeface="HG創英角ﾎﾟｯﾌﾟ体" pitchFamily="49" charset="-128"/>
              </a:rPr>
              <a:t>』『</a:t>
            </a:r>
            <a:r>
              <a:rPr lang="ja-JP" altLang="en-US" sz="3200" b="1">
                <a:solidFill>
                  <a:srgbClr val="006260"/>
                </a:solidFill>
                <a:ea typeface="HG創英角ﾎﾟｯﾌﾟ体" pitchFamily="49" charset="-128"/>
              </a:rPr>
              <a:t>おいしくない</a:t>
            </a:r>
            <a:r>
              <a:rPr lang="en-US" altLang="ja-JP" sz="3200" b="1">
                <a:solidFill>
                  <a:srgbClr val="006260"/>
                </a:solidFill>
                <a:ea typeface="HG創英角ﾎﾟｯﾌﾟ体" pitchFamily="49" charset="-128"/>
              </a:rPr>
              <a:t>』</a:t>
            </a:r>
            <a:r>
              <a:rPr lang="ja-JP" altLang="en-US" sz="3200" b="1">
                <a:solidFill>
                  <a:schemeClr val="tx1"/>
                </a:solidFill>
                <a:ea typeface="HG創英角ﾎﾟｯﾌﾟ体" pitchFamily="49" charset="-128"/>
              </a:rPr>
              <a:t>に分けると</a:t>
            </a:r>
          </a:p>
        </p:txBody>
      </p:sp>
      <p:grpSp>
        <p:nvGrpSpPr>
          <p:cNvPr id="62658" name="Group 194"/>
          <p:cNvGrpSpPr>
            <a:grpSpLocks/>
          </p:cNvGrpSpPr>
          <p:nvPr/>
        </p:nvGrpSpPr>
        <p:grpSpPr bwMode="auto">
          <a:xfrm>
            <a:off x="381000" y="2438400"/>
            <a:ext cx="4049713" cy="4225925"/>
            <a:chOff x="240" y="1536"/>
            <a:chExt cx="2551" cy="2662"/>
          </a:xfrm>
        </p:grpSpPr>
        <p:grpSp>
          <p:nvGrpSpPr>
            <p:cNvPr id="62538" name="Group 74"/>
            <p:cNvGrpSpPr>
              <a:grpSpLocks/>
            </p:cNvGrpSpPr>
            <p:nvPr/>
          </p:nvGrpSpPr>
          <p:grpSpPr bwMode="auto">
            <a:xfrm>
              <a:off x="288" y="1536"/>
              <a:ext cx="2415" cy="566"/>
              <a:chOff x="432" y="2640"/>
              <a:chExt cx="3051" cy="961"/>
            </a:xfrm>
          </p:grpSpPr>
          <p:pic>
            <p:nvPicPr>
              <p:cNvPr id="62539" name="Picture 7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" y="2640"/>
                <a:ext cx="1008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40" name="Picture 7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41" name="Picture 77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42" name="Picture 7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43" name="Picture 79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8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62520" name="Group 56"/>
            <p:cNvGrpSpPr>
              <a:grpSpLocks/>
            </p:cNvGrpSpPr>
            <p:nvPr/>
          </p:nvGrpSpPr>
          <p:grpSpPr bwMode="auto">
            <a:xfrm>
              <a:off x="293" y="1872"/>
              <a:ext cx="2460" cy="567"/>
              <a:chOff x="432" y="2640"/>
              <a:chExt cx="3051" cy="961"/>
            </a:xfrm>
          </p:grpSpPr>
          <p:pic>
            <p:nvPicPr>
              <p:cNvPr id="62521" name="Picture 57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" y="2640"/>
                <a:ext cx="1008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22" name="Picture 5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23" name="Picture 59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24" name="Picture 6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25" name="Picture 6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8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62526" name="Group 62"/>
            <p:cNvGrpSpPr>
              <a:grpSpLocks/>
            </p:cNvGrpSpPr>
            <p:nvPr/>
          </p:nvGrpSpPr>
          <p:grpSpPr bwMode="auto">
            <a:xfrm>
              <a:off x="241" y="2160"/>
              <a:ext cx="2461" cy="566"/>
              <a:chOff x="432" y="2640"/>
              <a:chExt cx="3051" cy="961"/>
            </a:xfrm>
          </p:grpSpPr>
          <p:pic>
            <p:nvPicPr>
              <p:cNvPr id="62527" name="Picture 6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" y="2640"/>
                <a:ext cx="1008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28" name="Picture 6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29" name="Picture 6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30" name="Picture 6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31" name="Picture 67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8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62550" name="Group 86"/>
            <p:cNvGrpSpPr>
              <a:grpSpLocks/>
            </p:cNvGrpSpPr>
            <p:nvPr/>
          </p:nvGrpSpPr>
          <p:grpSpPr bwMode="auto">
            <a:xfrm>
              <a:off x="240" y="2496"/>
              <a:ext cx="2462" cy="567"/>
              <a:chOff x="432" y="2640"/>
              <a:chExt cx="3051" cy="961"/>
            </a:xfrm>
          </p:grpSpPr>
          <p:pic>
            <p:nvPicPr>
              <p:cNvPr id="62551" name="Picture 87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" y="2640"/>
                <a:ext cx="1008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52" name="Picture 8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53" name="Picture 89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54" name="Picture 9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55" name="Picture 9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8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62556" name="Group 92"/>
            <p:cNvGrpSpPr>
              <a:grpSpLocks/>
            </p:cNvGrpSpPr>
            <p:nvPr/>
          </p:nvGrpSpPr>
          <p:grpSpPr bwMode="auto">
            <a:xfrm>
              <a:off x="240" y="2832"/>
              <a:ext cx="2461" cy="567"/>
              <a:chOff x="432" y="2640"/>
              <a:chExt cx="3051" cy="961"/>
            </a:xfrm>
          </p:grpSpPr>
          <p:pic>
            <p:nvPicPr>
              <p:cNvPr id="62557" name="Picture 9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" y="2640"/>
                <a:ext cx="1008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58" name="Picture 9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59" name="Picture 9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60" name="Picture 9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61" name="Picture 97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8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62562" name="Group 98"/>
            <p:cNvGrpSpPr>
              <a:grpSpLocks/>
            </p:cNvGrpSpPr>
            <p:nvPr/>
          </p:nvGrpSpPr>
          <p:grpSpPr bwMode="auto">
            <a:xfrm>
              <a:off x="240" y="3168"/>
              <a:ext cx="2461" cy="567"/>
              <a:chOff x="432" y="2640"/>
              <a:chExt cx="3051" cy="961"/>
            </a:xfrm>
          </p:grpSpPr>
          <p:pic>
            <p:nvPicPr>
              <p:cNvPr id="62563" name="Picture 99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" y="2640"/>
                <a:ext cx="1008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64" name="Picture 10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65" name="Picture 10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66" name="Picture 10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67" name="Picture 10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8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62584" name="Group 120"/>
            <p:cNvGrpSpPr>
              <a:grpSpLocks/>
            </p:cNvGrpSpPr>
            <p:nvPr/>
          </p:nvGrpSpPr>
          <p:grpSpPr bwMode="auto">
            <a:xfrm>
              <a:off x="336" y="3504"/>
              <a:ext cx="2348" cy="454"/>
              <a:chOff x="1392" y="192"/>
              <a:chExt cx="4212" cy="2280"/>
            </a:xfrm>
          </p:grpSpPr>
          <p:pic>
            <p:nvPicPr>
              <p:cNvPr id="62585" name="Picture 12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2" y="240"/>
                <a:ext cx="1332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86" name="Picture 12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12" y="240"/>
                <a:ext cx="1332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87" name="Picture 12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2" y="240"/>
                <a:ext cx="1332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88" name="Picture 12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04" y="192"/>
                <a:ext cx="1428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89" name="Picture 12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72" y="240"/>
                <a:ext cx="1332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62590" name="Group 126"/>
            <p:cNvGrpSpPr>
              <a:grpSpLocks/>
            </p:cNvGrpSpPr>
            <p:nvPr/>
          </p:nvGrpSpPr>
          <p:grpSpPr bwMode="auto">
            <a:xfrm>
              <a:off x="432" y="3744"/>
              <a:ext cx="2348" cy="454"/>
              <a:chOff x="1392" y="192"/>
              <a:chExt cx="4212" cy="2280"/>
            </a:xfrm>
          </p:grpSpPr>
          <p:pic>
            <p:nvPicPr>
              <p:cNvPr id="62591" name="Picture 127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2" y="240"/>
                <a:ext cx="1332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92" name="Picture 12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12" y="240"/>
                <a:ext cx="1332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93" name="Picture 12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2" y="240"/>
                <a:ext cx="1332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94" name="Picture 130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04" y="192"/>
                <a:ext cx="1428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2595" name="Picture 13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72" y="240"/>
                <a:ext cx="1332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62633" name="Text Box 169"/>
            <p:cNvSpPr txBox="1">
              <a:spLocks noChangeArrowheads="1"/>
            </p:cNvSpPr>
            <p:nvPr/>
          </p:nvSpPr>
          <p:spPr bwMode="auto">
            <a:xfrm>
              <a:off x="720" y="2304"/>
              <a:ext cx="1614" cy="8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ja-JP" altLang="en-US">
                  <a:solidFill>
                    <a:srgbClr val="800080"/>
                  </a:solidFill>
                </a:rPr>
                <a:t>普段、ラーメンを買って食べている</a:t>
              </a:r>
            </a:p>
          </p:txBody>
        </p:sp>
        <p:sp>
          <p:nvSpPr>
            <p:cNvPr id="62642" name="AutoShape 178"/>
            <p:cNvSpPr>
              <a:spLocks noChangeArrowheads="1"/>
            </p:cNvSpPr>
            <p:nvPr/>
          </p:nvSpPr>
          <p:spPr bwMode="auto">
            <a:xfrm rot="8154714" flipV="1">
              <a:off x="1536" y="1536"/>
              <a:ext cx="1255" cy="590"/>
            </a:xfrm>
            <a:prstGeom prst="rightArrow">
              <a:avLst>
                <a:gd name="adj1" fmla="val 45620"/>
                <a:gd name="adj2" fmla="val 64040"/>
              </a:avLst>
            </a:prstGeom>
            <a:solidFill>
              <a:srgbClr val="333300"/>
            </a:solidFill>
            <a:ln w="57150">
              <a:solidFill>
                <a:srgbClr val="FF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>
                  <a:solidFill>
                    <a:srgbClr val="FFFFCC"/>
                  </a:solidFill>
                </a:rPr>
                <a:t>買っている</a:t>
              </a:r>
            </a:p>
          </p:txBody>
        </p:sp>
      </p:grpSp>
      <p:grpSp>
        <p:nvGrpSpPr>
          <p:cNvPr id="62648" name="Group 184"/>
          <p:cNvGrpSpPr>
            <a:grpSpLocks/>
          </p:cNvGrpSpPr>
          <p:nvPr/>
        </p:nvGrpSpPr>
        <p:grpSpPr bwMode="auto">
          <a:xfrm>
            <a:off x="4267200" y="2362200"/>
            <a:ext cx="4419600" cy="4330700"/>
            <a:chOff x="2688" y="1488"/>
            <a:chExt cx="2784" cy="2728"/>
          </a:xfrm>
        </p:grpSpPr>
        <p:grpSp>
          <p:nvGrpSpPr>
            <p:cNvPr id="62637" name="Group 173"/>
            <p:cNvGrpSpPr>
              <a:grpSpLocks/>
            </p:cNvGrpSpPr>
            <p:nvPr/>
          </p:nvGrpSpPr>
          <p:grpSpPr bwMode="auto">
            <a:xfrm>
              <a:off x="2880" y="1536"/>
              <a:ext cx="2592" cy="2680"/>
              <a:chOff x="2976" y="1104"/>
              <a:chExt cx="2592" cy="2680"/>
            </a:xfrm>
          </p:grpSpPr>
          <p:grpSp>
            <p:nvGrpSpPr>
              <p:cNvPr id="62608" name="Group 144"/>
              <p:cNvGrpSpPr>
                <a:grpSpLocks/>
              </p:cNvGrpSpPr>
              <p:nvPr/>
            </p:nvGrpSpPr>
            <p:grpSpPr bwMode="auto">
              <a:xfrm>
                <a:off x="3024" y="2352"/>
                <a:ext cx="2448" cy="472"/>
                <a:chOff x="1920" y="1056"/>
                <a:chExt cx="3717" cy="1515"/>
              </a:xfrm>
            </p:grpSpPr>
            <p:pic>
              <p:nvPicPr>
                <p:cNvPr id="62609" name="Picture 145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20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2610" name="Picture 146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96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2611" name="Picture 147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72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2612" name="Picture 14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4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2613" name="Picture 149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6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62636" name="Group 172"/>
              <p:cNvGrpSpPr>
                <a:grpSpLocks/>
              </p:cNvGrpSpPr>
              <p:nvPr/>
            </p:nvGrpSpPr>
            <p:grpSpPr bwMode="auto">
              <a:xfrm>
                <a:off x="2976" y="1104"/>
                <a:ext cx="2592" cy="2680"/>
                <a:chOff x="2976" y="1104"/>
                <a:chExt cx="2592" cy="2680"/>
              </a:xfrm>
            </p:grpSpPr>
            <p:grpSp>
              <p:nvGrpSpPr>
                <p:cNvPr id="62532" name="Group 68"/>
                <p:cNvGrpSpPr>
                  <a:grpSpLocks/>
                </p:cNvGrpSpPr>
                <p:nvPr/>
              </p:nvGrpSpPr>
              <p:grpSpPr bwMode="auto">
                <a:xfrm>
                  <a:off x="2976" y="1104"/>
                  <a:ext cx="2592" cy="552"/>
                  <a:chOff x="336" y="2016"/>
                  <a:chExt cx="4367" cy="1740"/>
                </a:xfrm>
              </p:grpSpPr>
              <p:pic>
                <p:nvPicPr>
                  <p:cNvPr id="62533" name="Picture 69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36" y="2112"/>
                    <a:ext cx="1439" cy="164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534" name="Picture 70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08" y="2064"/>
                    <a:ext cx="1439" cy="164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535" name="Picture 71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28" y="2064"/>
                    <a:ext cx="1439" cy="164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536" name="Picture 72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448" y="2112"/>
                    <a:ext cx="1439" cy="164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537" name="Picture 73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264" y="2016"/>
                    <a:ext cx="1439" cy="164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grpSp>
              <p:nvGrpSpPr>
                <p:cNvPr id="62544" name="Group 80"/>
                <p:cNvGrpSpPr>
                  <a:grpSpLocks/>
                </p:cNvGrpSpPr>
                <p:nvPr/>
              </p:nvGrpSpPr>
              <p:grpSpPr bwMode="auto">
                <a:xfrm>
                  <a:off x="2976" y="1440"/>
                  <a:ext cx="2592" cy="552"/>
                  <a:chOff x="336" y="2016"/>
                  <a:chExt cx="4367" cy="1740"/>
                </a:xfrm>
              </p:grpSpPr>
              <p:pic>
                <p:nvPicPr>
                  <p:cNvPr id="62545" name="Picture 81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36" y="2112"/>
                    <a:ext cx="1439" cy="164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546" name="Picture 82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08" y="2064"/>
                    <a:ext cx="1439" cy="164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547" name="Picture 83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28" y="2064"/>
                    <a:ext cx="1439" cy="164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548" name="Picture 84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448" y="2112"/>
                    <a:ext cx="1439" cy="164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549" name="Picture 85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264" y="2016"/>
                    <a:ext cx="1439" cy="164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grpSp>
              <p:nvGrpSpPr>
                <p:cNvPr id="62596" name="Group 132"/>
                <p:cNvGrpSpPr>
                  <a:grpSpLocks/>
                </p:cNvGrpSpPr>
                <p:nvPr/>
              </p:nvGrpSpPr>
              <p:grpSpPr bwMode="auto">
                <a:xfrm>
                  <a:off x="2976" y="1728"/>
                  <a:ext cx="2448" cy="472"/>
                  <a:chOff x="1920" y="1056"/>
                  <a:chExt cx="3717" cy="1515"/>
                </a:xfrm>
              </p:grpSpPr>
              <p:pic>
                <p:nvPicPr>
                  <p:cNvPr id="62597" name="Picture 133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920" y="1104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598" name="Picture 134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496" y="1104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599" name="Picture 135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072" y="1104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00" name="Picture 136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48" y="1056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01" name="Picture 137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68" y="1056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grpSp>
              <p:nvGrpSpPr>
                <p:cNvPr id="62602" name="Group 138"/>
                <p:cNvGrpSpPr>
                  <a:grpSpLocks/>
                </p:cNvGrpSpPr>
                <p:nvPr/>
              </p:nvGrpSpPr>
              <p:grpSpPr bwMode="auto">
                <a:xfrm>
                  <a:off x="2976" y="2064"/>
                  <a:ext cx="2448" cy="472"/>
                  <a:chOff x="1920" y="1056"/>
                  <a:chExt cx="3717" cy="1515"/>
                </a:xfrm>
              </p:grpSpPr>
              <p:pic>
                <p:nvPicPr>
                  <p:cNvPr id="62603" name="Picture 139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920" y="1104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04" name="Picture 140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496" y="1104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05" name="Picture 141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072" y="1104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06" name="Picture 142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48" y="1056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07" name="Picture 143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68" y="1056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grpSp>
              <p:nvGrpSpPr>
                <p:cNvPr id="62614" name="Group 150"/>
                <p:cNvGrpSpPr>
                  <a:grpSpLocks/>
                </p:cNvGrpSpPr>
                <p:nvPr/>
              </p:nvGrpSpPr>
              <p:grpSpPr bwMode="auto">
                <a:xfrm>
                  <a:off x="3120" y="2688"/>
                  <a:ext cx="2448" cy="472"/>
                  <a:chOff x="1920" y="1056"/>
                  <a:chExt cx="3717" cy="1515"/>
                </a:xfrm>
              </p:grpSpPr>
              <p:pic>
                <p:nvPicPr>
                  <p:cNvPr id="62615" name="Picture 151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920" y="1104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16" name="Picture 152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496" y="1104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17" name="Picture 153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072" y="1104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18" name="Picture 154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48" y="1056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19" name="Picture 155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68" y="1056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grpSp>
              <p:nvGrpSpPr>
                <p:cNvPr id="62620" name="Group 156"/>
                <p:cNvGrpSpPr>
                  <a:grpSpLocks/>
                </p:cNvGrpSpPr>
                <p:nvPr/>
              </p:nvGrpSpPr>
              <p:grpSpPr bwMode="auto">
                <a:xfrm>
                  <a:off x="3072" y="2976"/>
                  <a:ext cx="2448" cy="472"/>
                  <a:chOff x="1920" y="1056"/>
                  <a:chExt cx="3717" cy="1515"/>
                </a:xfrm>
              </p:grpSpPr>
              <p:pic>
                <p:nvPicPr>
                  <p:cNvPr id="62621" name="Picture 157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920" y="1104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22" name="Picture 158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496" y="1104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23" name="Picture 159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072" y="1104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24" name="Picture 160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48" y="1056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25" name="Picture 161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68" y="1056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grpSp>
              <p:nvGrpSpPr>
                <p:cNvPr id="62626" name="Group 162"/>
                <p:cNvGrpSpPr>
                  <a:grpSpLocks/>
                </p:cNvGrpSpPr>
                <p:nvPr/>
              </p:nvGrpSpPr>
              <p:grpSpPr bwMode="auto">
                <a:xfrm>
                  <a:off x="3024" y="3312"/>
                  <a:ext cx="2448" cy="472"/>
                  <a:chOff x="1920" y="1056"/>
                  <a:chExt cx="3717" cy="1515"/>
                </a:xfrm>
              </p:grpSpPr>
              <p:pic>
                <p:nvPicPr>
                  <p:cNvPr id="62627" name="Picture 163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920" y="1104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28" name="Picture 164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496" y="1104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29" name="Picture 165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072" y="1104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30" name="Picture 166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48" y="1056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2631" name="Picture 167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68" y="1056"/>
                    <a:ext cx="1269" cy="14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62634" name="Text Box 170"/>
                <p:cNvSpPr txBox="1">
                  <a:spLocks noChangeArrowheads="1"/>
                </p:cNvSpPr>
                <p:nvPr/>
              </p:nvSpPr>
              <p:spPr bwMode="auto">
                <a:xfrm>
                  <a:off x="3456" y="1824"/>
                  <a:ext cx="1584" cy="59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l"/>
                  <a:r>
                    <a:rPr lang="ja-JP" altLang="en-US"/>
                    <a:t>普段、ラーメンを買っていない</a:t>
                  </a:r>
                </a:p>
              </p:txBody>
            </p:sp>
          </p:grpSp>
        </p:grpSp>
        <p:sp>
          <p:nvSpPr>
            <p:cNvPr id="62643" name="AutoShape 179"/>
            <p:cNvSpPr>
              <a:spLocks noChangeArrowheads="1"/>
            </p:cNvSpPr>
            <p:nvPr/>
          </p:nvSpPr>
          <p:spPr bwMode="auto">
            <a:xfrm rot="2616546">
              <a:off x="2688" y="1488"/>
              <a:ext cx="1207" cy="732"/>
            </a:xfrm>
            <a:prstGeom prst="rightArrow">
              <a:avLst>
                <a:gd name="adj1" fmla="val 50000"/>
                <a:gd name="adj2" fmla="val 37887"/>
              </a:avLst>
            </a:prstGeom>
            <a:solidFill>
              <a:srgbClr val="FFDDDD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/>
                <a:t>買ってない</a:t>
              </a:r>
            </a:p>
          </p:txBody>
        </p:sp>
      </p:grpSp>
      <p:grpSp>
        <p:nvGrpSpPr>
          <p:cNvPr id="62655" name="Group 191"/>
          <p:cNvGrpSpPr>
            <a:grpSpLocks/>
          </p:cNvGrpSpPr>
          <p:nvPr/>
        </p:nvGrpSpPr>
        <p:grpSpPr bwMode="auto">
          <a:xfrm>
            <a:off x="192088" y="5395913"/>
            <a:ext cx="6691312" cy="979487"/>
            <a:chOff x="121" y="3399"/>
            <a:chExt cx="4215" cy="617"/>
          </a:xfrm>
        </p:grpSpPr>
        <p:sp>
          <p:nvSpPr>
            <p:cNvPr id="62649" name="AutoShape 185"/>
            <p:cNvSpPr>
              <a:spLocks noChangeArrowheads="1"/>
            </p:cNvSpPr>
            <p:nvPr/>
          </p:nvSpPr>
          <p:spPr bwMode="auto">
            <a:xfrm rot="8154714" flipV="1">
              <a:off x="121" y="3399"/>
              <a:ext cx="1440" cy="564"/>
            </a:xfrm>
            <a:prstGeom prst="rightArrow">
              <a:avLst>
                <a:gd name="adj1" fmla="val 61685"/>
                <a:gd name="adj2" fmla="val 63688"/>
              </a:avLst>
            </a:prstGeom>
            <a:solidFill>
              <a:srgbClr val="CC0066"/>
            </a:solidFill>
            <a:ln w="57150">
              <a:solidFill>
                <a:srgbClr val="FF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>
                  <a:solidFill>
                    <a:srgbClr val="FFFFCC"/>
                  </a:solidFill>
                </a:rPr>
                <a:t>おいしい</a:t>
              </a:r>
            </a:p>
          </p:txBody>
        </p:sp>
        <p:sp>
          <p:nvSpPr>
            <p:cNvPr id="62653" name="AutoShape 189"/>
            <p:cNvSpPr>
              <a:spLocks noChangeArrowheads="1"/>
            </p:cNvSpPr>
            <p:nvPr/>
          </p:nvSpPr>
          <p:spPr bwMode="auto">
            <a:xfrm rot="8154714" flipV="1">
              <a:off x="2896" y="3452"/>
              <a:ext cx="1440" cy="564"/>
            </a:xfrm>
            <a:prstGeom prst="rightArrow">
              <a:avLst>
                <a:gd name="adj1" fmla="val 61685"/>
                <a:gd name="adj2" fmla="val 63688"/>
              </a:avLst>
            </a:prstGeom>
            <a:solidFill>
              <a:srgbClr val="CC0066"/>
            </a:solidFill>
            <a:ln w="57150">
              <a:solidFill>
                <a:srgbClr val="FF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>
                  <a:solidFill>
                    <a:srgbClr val="FFFFCC"/>
                  </a:solidFill>
                </a:rPr>
                <a:t>おいしい</a:t>
              </a:r>
            </a:p>
          </p:txBody>
        </p:sp>
      </p:grpSp>
      <p:grpSp>
        <p:nvGrpSpPr>
          <p:cNvPr id="62659" name="Group 195"/>
          <p:cNvGrpSpPr>
            <a:grpSpLocks/>
          </p:cNvGrpSpPr>
          <p:nvPr/>
        </p:nvGrpSpPr>
        <p:grpSpPr bwMode="auto">
          <a:xfrm>
            <a:off x="2362200" y="5410200"/>
            <a:ext cx="6781800" cy="1109663"/>
            <a:chOff x="1488" y="3408"/>
            <a:chExt cx="4272" cy="699"/>
          </a:xfrm>
        </p:grpSpPr>
        <p:sp>
          <p:nvSpPr>
            <p:cNvPr id="62650" name="AutoShape 186"/>
            <p:cNvSpPr>
              <a:spLocks noChangeArrowheads="1"/>
            </p:cNvSpPr>
            <p:nvPr/>
          </p:nvSpPr>
          <p:spPr bwMode="auto">
            <a:xfrm rot="2616546">
              <a:off x="1488" y="3408"/>
              <a:ext cx="1555" cy="651"/>
            </a:xfrm>
            <a:prstGeom prst="rightArrow">
              <a:avLst>
                <a:gd name="adj1" fmla="val 50000"/>
                <a:gd name="adj2" fmla="val 54883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/>
                <a:t>おいしくない</a:t>
              </a:r>
            </a:p>
          </p:txBody>
        </p:sp>
        <p:sp>
          <p:nvSpPr>
            <p:cNvPr id="62654" name="AutoShape 190"/>
            <p:cNvSpPr>
              <a:spLocks noChangeArrowheads="1"/>
            </p:cNvSpPr>
            <p:nvPr/>
          </p:nvSpPr>
          <p:spPr bwMode="auto">
            <a:xfrm rot="2616546">
              <a:off x="4205" y="3456"/>
              <a:ext cx="1555" cy="651"/>
            </a:xfrm>
            <a:prstGeom prst="rightArrow">
              <a:avLst>
                <a:gd name="adj1" fmla="val 50000"/>
                <a:gd name="adj2" fmla="val 54883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/>
                <a:t>おいしくない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2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2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2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2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2"/>
          <p:cNvSpPr>
            <a:spLocks noChangeArrowheads="1"/>
          </p:cNvSpPr>
          <p:nvPr/>
        </p:nvSpPr>
        <p:spPr bwMode="auto">
          <a:xfrm>
            <a:off x="76200" y="304800"/>
            <a:ext cx="8991600" cy="6553200"/>
          </a:xfrm>
          <a:prstGeom prst="wedgeRoundRectCallout">
            <a:avLst>
              <a:gd name="adj1" fmla="val -48569"/>
              <a:gd name="adj2" fmla="val -53755"/>
              <a:gd name="adj3" fmla="val 16667"/>
            </a:avLst>
          </a:prstGeom>
          <a:solidFill>
            <a:srgbClr val="EBFFE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spcBef>
                <a:spcPct val="0"/>
              </a:spcBef>
            </a:pPr>
            <a:endParaRPr lang="ja-JP" altLang="ja-JP">
              <a:solidFill>
                <a:srgbClr val="006260"/>
              </a:solidFill>
              <a:ea typeface="ＭＳ Ｐゴシック" pitchFamily="50" charset="-128"/>
            </a:endParaRP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533400" y="457200"/>
            <a:ext cx="8610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10000"/>
              </a:spcBef>
            </a:pPr>
            <a:r>
              <a:rPr lang="ja-JP" alt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ゴシック" pitchFamily="49" charset="-128"/>
              </a:rPr>
              <a:t>　</a:t>
            </a:r>
            <a:r>
              <a:rPr lang="en-US" altLang="ja-JP" sz="320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｢</a:t>
            </a:r>
            <a:r>
              <a:rPr lang="ja-JP" altLang="en-US" sz="320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普段ラーメンを買って食べている人</a:t>
            </a:r>
            <a:r>
              <a:rPr lang="en-US" altLang="ja-JP" sz="320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｣</a:t>
            </a:r>
            <a:r>
              <a:rPr lang="ja-JP" altLang="en-US" sz="320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の　　回答は････？</a:t>
            </a:r>
            <a:endParaRPr lang="ja-JP" altLang="en-US" sz="3200" b="1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ea typeface="HG創英角ﾎﾟｯﾌﾟ体" pitchFamily="49" charset="-128"/>
            </a:endParaRPr>
          </a:p>
        </p:txBody>
      </p:sp>
      <p:grpSp>
        <p:nvGrpSpPr>
          <p:cNvPr id="63657" name="Group 169"/>
          <p:cNvGrpSpPr>
            <a:grpSpLocks/>
          </p:cNvGrpSpPr>
          <p:nvPr/>
        </p:nvGrpSpPr>
        <p:grpSpPr bwMode="auto">
          <a:xfrm>
            <a:off x="76200" y="1524000"/>
            <a:ext cx="4892675" cy="4406900"/>
            <a:chOff x="0" y="905"/>
            <a:chExt cx="3082" cy="2776"/>
          </a:xfrm>
        </p:grpSpPr>
        <p:grpSp>
          <p:nvGrpSpPr>
            <p:cNvPr id="63644" name="Group 156"/>
            <p:cNvGrpSpPr>
              <a:grpSpLocks/>
            </p:cNvGrpSpPr>
            <p:nvPr/>
          </p:nvGrpSpPr>
          <p:grpSpPr bwMode="auto">
            <a:xfrm>
              <a:off x="240" y="1344"/>
              <a:ext cx="2498" cy="579"/>
              <a:chOff x="432" y="2640"/>
              <a:chExt cx="3051" cy="961"/>
            </a:xfrm>
          </p:grpSpPr>
          <p:pic>
            <p:nvPicPr>
              <p:cNvPr id="63645" name="Picture 157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" y="2640"/>
                <a:ext cx="1008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3646" name="Picture 15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3647" name="Picture 159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3648" name="Picture 16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2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3649" name="Picture 16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8" y="2640"/>
                <a:ext cx="1035" cy="9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63656" name="Group 168"/>
            <p:cNvGrpSpPr>
              <a:grpSpLocks/>
            </p:cNvGrpSpPr>
            <p:nvPr/>
          </p:nvGrpSpPr>
          <p:grpSpPr bwMode="auto">
            <a:xfrm>
              <a:off x="0" y="1680"/>
              <a:ext cx="2645" cy="2001"/>
              <a:chOff x="3115" y="384"/>
              <a:chExt cx="2645" cy="2001"/>
            </a:xfrm>
          </p:grpSpPr>
          <p:grpSp>
            <p:nvGrpSpPr>
              <p:cNvPr id="63602" name="Group 114"/>
              <p:cNvGrpSpPr>
                <a:grpSpLocks/>
              </p:cNvGrpSpPr>
              <p:nvPr/>
            </p:nvGrpSpPr>
            <p:grpSpPr bwMode="auto">
              <a:xfrm>
                <a:off x="3264" y="384"/>
                <a:ext cx="2496" cy="579"/>
                <a:chOff x="432" y="2640"/>
                <a:chExt cx="3051" cy="961"/>
              </a:xfrm>
            </p:grpSpPr>
            <p:pic>
              <p:nvPicPr>
                <p:cNvPr id="63603" name="Picture 11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2" y="2640"/>
                  <a:ext cx="1008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04" name="Picture 116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05" name="Picture 117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9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06" name="Picture 118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7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07" name="Picture 119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8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63608" name="Group 120"/>
              <p:cNvGrpSpPr>
                <a:grpSpLocks/>
              </p:cNvGrpSpPr>
              <p:nvPr/>
            </p:nvGrpSpPr>
            <p:grpSpPr bwMode="auto">
              <a:xfrm>
                <a:off x="3164" y="678"/>
                <a:ext cx="2498" cy="578"/>
                <a:chOff x="432" y="2640"/>
                <a:chExt cx="3051" cy="961"/>
              </a:xfrm>
            </p:grpSpPr>
            <p:pic>
              <p:nvPicPr>
                <p:cNvPr id="63609" name="Picture 121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2" y="2640"/>
                  <a:ext cx="1008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10" name="Picture 12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11" name="Picture 12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9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12" name="Picture 124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7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13" name="Picture 12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8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63620" name="Group 132"/>
              <p:cNvGrpSpPr>
                <a:grpSpLocks/>
              </p:cNvGrpSpPr>
              <p:nvPr/>
            </p:nvGrpSpPr>
            <p:grpSpPr bwMode="auto">
              <a:xfrm>
                <a:off x="3164" y="1070"/>
                <a:ext cx="2498" cy="578"/>
                <a:chOff x="432" y="2640"/>
                <a:chExt cx="3051" cy="961"/>
              </a:xfrm>
            </p:grpSpPr>
            <p:pic>
              <p:nvPicPr>
                <p:cNvPr id="63621" name="Picture 13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2" y="2640"/>
                  <a:ext cx="1008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22" name="Picture 134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23" name="Picture 13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9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24" name="Picture 136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7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25" name="Picture 137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8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63632" name="Group 144"/>
              <p:cNvGrpSpPr>
                <a:grpSpLocks/>
              </p:cNvGrpSpPr>
              <p:nvPr/>
            </p:nvGrpSpPr>
            <p:grpSpPr bwMode="auto">
              <a:xfrm>
                <a:off x="3115" y="1414"/>
                <a:ext cx="2498" cy="579"/>
                <a:chOff x="432" y="2640"/>
                <a:chExt cx="3051" cy="961"/>
              </a:xfrm>
            </p:grpSpPr>
            <p:pic>
              <p:nvPicPr>
                <p:cNvPr id="63633" name="Picture 14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2" y="2640"/>
                  <a:ext cx="1008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34" name="Picture 146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35" name="Picture 147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9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36" name="Picture 148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7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37" name="Picture 149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8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63638" name="Group 150"/>
              <p:cNvGrpSpPr>
                <a:grpSpLocks/>
              </p:cNvGrpSpPr>
              <p:nvPr/>
            </p:nvGrpSpPr>
            <p:grpSpPr bwMode="auto">
              <a:xfrm>
                <a:off x="3164" y="1806"/>
                <a:ext cx="2498" cy="579"/>
                <a:chOff x="432" y="2640"/>
                <a:chExt cx="3051" cy="961"/>
              </a:xfrm>
            </p:grpSpPr>
            <p:pic>
              <p:nvPicPr>
                <p:cNvPr id="63639" name="Picture 151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2" y="2640"/>
                  <a:ext cx="1008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40" name="Picture 15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41" name="Picture 15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9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42" name="Picture 154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72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3643" name="Picture 15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8" y="2640"/>
                  <a:ext cx="1035" cy="9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63651" name="Text Box 163"/>
              <p:cNvSpPr txBox="1">
                <a:spLocks noChangeArrowheads="1"/>
              </p:cNvSpPr>
              <p:nvPr/>
            </p:nvSpPr>
            <p:spPr bwMode="auto">
              <a:xfrm>
                <a:off x="3710" y="825"/>
                <a:ext cx="1291" cy="1003"/>
              </a:xfrm>
              <a:prstGeom prst="rect">
                <a:avLst/>
              </a:prstGeom>
              <a:solidFill>
                <a:srgbClr val="FFFFDD"/>
              </a:solidFill>
              <a:ln w="38100">
                <a:solidFill>
                  <a:srgbClr val="FF996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ja-JP" altLang="en-US" sz="320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　回答　　おいしい　８０％</a:t>
                </a:r>
              </a:p>
            </p:txBody>
          </p:sp>
        </p:grpSp>
        <p:sp>
          <p:nvSpPr>
            <p:cNvPr id="63653" name="AutoShape 165"/>
            <p:cNvSpPr>
              <a:spLocks noChangeArrowheads="1"/>
            </p:cNvSpPr>
            <p:nvPr/>
          </p:nvSpPr>
          <p:spPr bwMode="auto">
            <a:xfrm rot="8154714" flipV="1">
              <a:off x="1543" y="905"/>
              <a:ext cx="1539" cy="785"/>
            </a:xfrm>
            <a:prstGeom prst="rightArrow">
              <a:avLst>
                <a:gd name="adj1" fmla="val 50000"/>
                <a:gd name="adj2" fmla="val 49013"/>
              </a:avLst>
            </a:prstGeom>
            <a:solidFill>
              <a:srgbClr val="CC0066"/>
            </a:solidFill>
            <a:ln w="57150">
              <a:solidFill>
                <a:srgbClr val="FF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3200">
                  <a:solidFill>
                    <a:srgbClr val="FFFFCC"/>
                  </a:solidFill>
                </a:rPr>
                <a:t>おいしい</a:t>
              </a:r>
            </a:p>
          </p:txBody>
        </p:sp>
      </p:grpSp>
      <p:grpSp>
        <p:nvGrpSpPr>
          <p:cNvPr id="63675" name="Group 187"/>
          <p:cNvGrpSpPr>
            <a:grpSpLocks/>
          </p:cNvGrpSpPr>
          <p:nvPr/>
        </p:nvGrpSpPr>
        <p:grpSpPr bwMode="auto">
          <a:xfrm>
            <a:off x="4572000" y="1600200"/>
            <a:ext cx="4244975" cy="3544888"/>
            <a:chOff x="2832" y="1008"/>
            <a:chExt cx="2674" cy="2233"/>
          </a:xfrm>
        </p:grpSpPr>
        <p:grpSp>
          <p:nvGrpSpPr>
            <p:cNvPr id="63659" name="Group 171"/>
            <p:cNvGrpSpPr>
              <a:grpSpLocks/>
            </p:cNvGrpSpPr>
            <p:nvPr/>
          </p:nvGrpSpPr>
          <p:grpSpPr bwMode="auto">
            <a:xfrm>
              <a:off x="3312" y="1872"/>
              <a:ext cx="2194" cy="600"/>
              <a:chOff x="1392" y="192"/>
              <a:chExt cx="4212" cy="2280"/>
            </a:xfrm>
          </p:grpSpPr>
          <p:pic>
            <p:nvPicPr>
              <p:cNvPr id="63660" name="Picture 17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2" y="240"/>
                <a:ext cx="1332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3661" name="Picture 17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12" y="240"/>
                <a:ext cx="1332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3662" name="Picture 17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2" y="240"/>
                <a:ext cx="1332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3663" name="Picture 17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04" y="192"/>
                <a:ext cx="1428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3664" name="Picture 17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72" y="240"/>
                <a:ext cx="1332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63665" name="Group 177"/>
            <p:cNvGrpSpPr>
              <a:grpSpLocks/>
            </p:cNvGrpSpPr>
            <p:nvPr/>
          </p:nvGrpSpPr>
          <p:grpSpPr bwMode="auto">
            <a:xfrm>
              <a:off x="3264" y="2400"/>
              <a:ext cx="2196" cy="557"/>
              <a:chOff x="1392" y="192"/>
              <a:chExt cx="4212" cy="2280"/>
            </a:xfrm>
          </p:grpSpPr>
          <p:pic>
            <p:nvPicPr>
              <p:cNvPr id="63666" name="Picture 17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2" y="240"/>
                <a:ext cx="1332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3667" name="Picture 17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12" y="240"/>
                <a:ext cx="1332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3668" name="Picture 180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2" y="240"/>
                <a:ext cx="1332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3669" name="Picture 18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04" y="192"/>
                <a:ext cx="1428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3670" name="Picture 18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72" y="240"/>
                <a:ext cx="1332" cy="2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63671" name="Text Box 183"/>
            <p:cNvSpPr txBox="1">
              <a:spLocks noChangeArrowheads="1"/>
            </p:cNvSpPr>
            <p:nvPr/>
          </p:nvSpPr>
          <p:spPr bwMode="auto">
            <a:xfrm>
              <a:off x="3678" y="2352"/>
              <a:ext cx="1362" cy="889"/>
            </a:xfrm>
            <a:prstGeom prst="rect">
              <a:avLst/>
            </a:prstGeom>
            <a:solidFill>
              <a:srgbClr val="FFFFDD"/>
            </a:solidFill>
            <a:ln w="38100">
              <a:solidFill>
                <a:srgbClr val="FF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>
                  <a:solidFill>
                    <a:srgbClr val="FF00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　</a:t>
              </a:r>
              <a:r>
                <a:rPr lang="ja-JP" altLang="en-US">
                  <a:solidFill>
                    <a:srgbClr val="00626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回答　　　おいしくない　２０％</a:t>
              </a:r>
            </a:p>
          </p:txBody>
        </p:sp>
        <p:sp>
          <p:nvSpPr>
            <p:cNvPr id="63674" name="AutoShape 186"/>
            <p:cNvSpPr>
              <a:spLocks noChangeArrowheads="1"/>
            </p:cNvSpPr>
            <p:nvPr/>
          </p:nvSpPr>
          <p:spPr bwMode="auto">
            <a:xfrm rot="2616546">
              <a:off x="2832" y="1008"/>
              <a:ext cx="1810" cy="776"/>
            </a:xfrm>
            <a:prstGeom prst="rightArrow">
              <a:avLst>
                <a:gd name="adj1" fmla="val 50000"/>
                <a:gd name="adj2" fmla="val 53593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/>
                <a:t>おいしくない</a:t>
              </a:r>
            </a:p>
          </p:txBody>
        </p:sp>
      </p:grpSp>
      <p:sp>
        <p:nvSpPr>
          <p:cNvPr id="63676" name="AutoShape 188"/>
          <p:cNvSpPr>
            <a:spLocks noChangeArrowheads="1"/>
          </p:cNvSpPr>
          <p:nvPr/>
        </p:nvSpPr>
        <p:spPr bwMode="auto">
          <a:xfrm>
            <a:off x="76200" y="5943600"/>
            <a:ext cx="8839200" cy="914400"/>
          </a:xfrm>
          <a:prstGeom prst="cloudCallout">
            <a:avLst>
              <a:gd name="adj1" fmla="val 4042"/>
              <a:gd name="adj2" fmla="val -100000"/>
            </a:avLst>
          </a:prstGeom>
          <a:solidFill>
            <a:srgbClr val="006260"/>
          </a:solidFill>
          <a:ln w="28575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ja-JP" altLang="en-US" sz="3200">
                <a:solidFill>
                  <a:srgbClr val="FFFFCC"/>
                </a:solidFill>
              </a:rPr>
              <a:t>えーっ、８割の人が</a:t>
            </a:r>
            <a:r>
              <a:rPr lang="en-US" altLang="ja-JP" sz="3200">
                <a:solidFill>
                  <a:srgbClr val="FFFFCC"/>
                </a:solidFill>
              </a:rPr>
              <a:t>『</a:t>
            </a:r>
            <a:r>
              <a:rPr lang="ja-JP" altLang="en-US" sz="3200">
                <a:solidFill>
                  <a:srgbClr val="FFFFCC"/>
                </a:solidFill>
              </a:rPr>
              <a:t>おいしい！</a:t>
            </a:r>
            <a:r>
              <a:rPr lang="en-US" altLang="ja-JP" sz="3200">
                <a:solidFill>
                  <a:srgbClr val="FFFFCC"/>
                </a:solidFill>
              </a:rPr>
              <a:t>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3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3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676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39" name="Group 19"/>
          <p:cNvGrpSpPr>
            <a:grpSpLocks/>
          </p:cNvGrpSpPr>
          <p:nvPr/>
        </p:nvGrpSpPr>
        <p:grpSpPr bwMode="auto">
          <a:xfrm>
            <a:off x="0" y="0"/>
            <a:ext cx="8610600" cy="2057400"/>
            <a:chOff x="0" y="0"/>
            <a:chExt cx="5472" cy="1578"/>
          </a:xfrm>
        </p:grpSpPr>
        <p:pic>
          <p:nvPicPr>
            <p:cNvPr id="56337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524" cy="15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6338" name="AutoShape 18"/>
            <p:cNvSpPr>
              <a:spLocks noChangeArrowheads="1"/>
            </p:cNvSpPr>
            <p:nvPr/>
          </p:nvSpPr>
          <p:spPr bwMode="auto">
            <a:xfrm>
              <a:off x="1200" y="288"/>
              <a:ext cx="4272" cy="480"/>
            </a:xfrm>
            <a:prstGeom prst="wedgeRoundRectCallout">
              <a:avLst>
                <a:gd name="adj1" fmla="val -61773"/>
                <a:gd name="adj2" fmla="val 98333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r>
                <a:rPr lang="ja-JP" altLang="en-US" sz="3000" b="1">
                  <a:solidFill>
                    <a:srgbClr val="660066"/>
                  </a:solidFill>
                  <a:ea typeface="ＭＳ Ｐゴシック" pitchFamily="50" charset="-128"/>
                </a:rPr>
                <a:t>その前に</a:t>
              </a:r>
              <a:r>
                <a:rPr lang="en-US" altLang="ja-JP" sz="3000" b="1">
                  <a:solidFill>
                    <a:srgbClr val="FF3399"/>
                  </a:solidFill>
                  <a:ea typeface="ＭＳ Ｐゴシック" pitchFamily="50" charset="-128"/>
                </a:rPr>
                <a:t>『</a:t>
              </a:r>
              <a:r>
                <a:rPr lang="ja-JP" altLang="en-US" sz="3000" b="1">
                  <a:solidFill>
                    <a:srgbClr val="FF3399"/>
                  </a:solidFill>
                  <a:ea typeface="ＭＳ Ｐゴシック" pitchFamily="50" charset="-128"/>
                </a:rPr>
                <a:t>ＱＣ七つ道具</a:t>
              </a:r>
              <a:r>
                <a:rPr lang="en-US" altLang="ja-JP" sz="3000" b="1">
                  <a:solidFill>
                    <a:srgbClr val="FF3399"/>
                  </a:solidFill>
                  <a:ea typeface="ＭＳ Ｐゴシック" pitchFamily="50" charset="-128"/>
                </a:rPr>
                <a:t>』</a:t>
              </a:r>
              <a:r>
                <a:rPr lang="ja-JP" altLang="en-US" sz="3000">
                  <a:solidFill>
                    <a:srgbClr val="660066"/>
                  </a:solidFill>
                  <a:ea typeface="ＭＳ Ｐゴシック" pitchFamily="50" charset="-128"/>
                </a:rPr>
                <a:t>って知ってる？</a:t>
              </a:r>
            </a:p>
          </p:txBody>
        </p:sp>
      </p:grpSp>
      <p:sp>
        <p:nvSpPr>
          <p:cNvPr id="56340" name="AutoShape 20"/>
          <p:cNvSpPr>
            <a:spLocks noChangeArrowheads="1"/>
          </p:cNvSpPr>
          <p:nvPr/>
        </p:nvSpPr>
        <p:spPr bwMode="auto">
          <a:xfrm>
            <a:off x="0" y="2205038"/>
            <a:ext cx="8964613" cy="3276600"/>
          </a:xfrm>
          <a:prstGeom prst="wedgeRoundRectCallout">
            <a:avLst>
              <a:gd name="adj1" fmla="val -40444"/>
              <a:gd name="adj2" fmla="val -69644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ja-JP" altLang="ja-JP" sz="2400">
              <a:solidFill>
                <a:schemeClr val="tx1"/>
              </a:solidFill>
              <a:ea typeface="ＭＳ Ｐゴシック" pitchFamily="50" charset="-128"/>
            </a:endParaRPr>
          </a:p>
        </p:txBody>
      </p:sp>
      <p:sp>
        <p:nvSpPr>
          <p:cNvPr id="56341" name="Text Box 21"/>
          <p:cNvSpPr txBox="1">
            <a:spLocks noChangeArrowheads="1"/>
          </p:cNvSpPr>
          <p:nvPr/>
        </p:nvSpPr>
        <p:spPr bwMode="auto">
          <a:xfrm>
            <a:off x="539750" y="2438400"/>
            <a:ext cx="33480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50" charset="-128"/>
              </a:rPr>
              <a:t>特性要因図</a:t>
            </a:r>
          </a:p>
        </p:txBody>
      </p:sp>
      <p:sp>
        <p:nvSpPr>
          <p:cNvPr id="56342" name="Text Box 22"/>
          <p:cNvSpPr txBox="1">
            <a:spLocks noChangeArrowheads="1"/>
          </p:cNvSpPr>
          <p:nvPr/>
        </p:nvSpPr>
        <p:spPr bwMode="auto">
          <a:xfrm>
            <a:off x="539750" y="2828925"/>
            <a:ext cx="33480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50" charset="-128"/>
              </a:rPr>
              <a:t>パレート図</a:t>
            </a:r>
          </a:p>
        </p:txBody>
      </p:sp>
      <p:sp>
        <p:nvSpPr>
          <p:cNvPr id="56343" name="Text Box 23"/>
          <p:cNvSpPr txBox="1">
            <a:spLocks noChangeArrowheads="1"/>
          </p:cNvSpPr>
          <p:nvPr/>
        </p:nvSpPr>
        <p:spPr bwMode="auto">
          <a:xfrm>
            <a:off x="539750" y="3214688"/>
            <a:ext cx="368458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50" charset="-128"/>
              </a:rPr>
              <a:t>チェックシート</a:t>
            </a:r>
          </a:p>
        </p:txBody>
      </p:sp>
      <p:sp>
        <p:nvSpPr>
          <p:cNvPr id="56344" name="Text Box 24"/>
          <p:cNvSpPr txBox="1">
            <a:spLocks noChangeArrowheads="1"/>
          </p:cNvSpPr>
          <p:nvPr/>
        </p:nvSpPr>
        <p:spPr bwMode="auto">
          <a:xfrm>
            <a:off x="539750" y="3608388"/>
            <a:ext cx="217328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50" charset="-128"/>
              </a:rPr>
              <a:t>層別</a:t>
            </a:r>
          </a:p>
        </p:txBody>
      </p:sp>
      <p:sp>
        <p:nvSpPr>
          <p:cNvPr id="56345" name="Text Box 25"/>
          <p:cNvSpPr txBox="1">
            <a:spLocks noChangeArrowheads="1"/>
          </p:cNvSpPr>
          <p:nvPr/>
        </p:nvSpPr>
        <p:spPr bwMode="auto">
          <a:xfrm>
            <a:off x="539750" y="3997325"/>
            <a:ext cx="2447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50" charset="-128"/>
              </a:rPr>
              <a:t>グラフ・管理図</a:t>
            </a:r>
          </a:p>
        </p:txBody>
      </p:sp>
      <p:sp>
        <p:nvSpPr>
          <p:cNvPr id="56346" name="Text Box 26"/>
          <p:cNvSpPr txBox="1">
            <a:spLocks noChangeArrowheads="1"/>
          </p:cNvSpPr>
          <p:nvPr/>
        </p:nvSpPr>
        <p:spPr bwMode="auto">
          <a:xfrm>
            <a:off x="539750" y="4389438"/>
            <a:ext cx="38465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50" charset="-128"/>
              </a:rPr>
              <a:t>ヒストグラム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/>
        </p:nvSpPr>
        <p:spPr bwMode="auto">
          <a:xfrm>
            <a:off x="539750" y="4781550"/>
            <a:ext cx="234315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50" charset="-128"/>
              </a:rPr>
              <a:t>散布図</a:t>
            </a:r>
          </a:p>
        </p:txBody>
      </p:sp>
      <p:sp>
        <p:nvSpPr>
          <p:cNvPr id="56348" name="AutoShape 28"/>
          <p:cNvSpPr>
            <a:spLocks/>
          </p:cNvSpPr>
          <p:nvPr/>
        </p:nvSpPr>
        <p:spPr bwMode="auto">
          <a:xfrm>
            <a:off x="2743200" y="2438400"/>
            <a:ext cx="457200" cy="3048000"/>
          </a:xfrm>
          <a:prstGeom prst="rightBrace">
            <a:avLst>
              <a:gd name="adj1" fmla="val 34321"/>
              <a:gd name="adj2" fmla="val 49509"/>
            </a:avLst>
          </a:prstGeom>
          <a:noFill/>
          <a:ln w="38100">
            <a:solidFill>
              <a:srgbClr val="CC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349" name="Text Box 29"/>
          <p:cNvSpPr txBox="1">
            <a:spLocks noChangeArrowheads="1"/>
          </p:cNvSpPr>
          <p:nvPr/>
        </p:nvSpPr>
        <p:spPr bwMode="auto">
          <a:xfrm>
            <a:off x="3124200" y="2438400"/>
            <a:ext cx="5911850" cy="286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 b="1">
                <a:solidFill>
                  <a:srgbClr val="660066"/>
                </a:solidFill>
                <a:ea typeface="ＭＳ Ｐゴシック" pitchFamily="50" charset="-128"/>
              </a:rPr>
              <a:t>いろいろなことがらを</a:t>
            </a:r>
            <a:r>
              <a:rPr lang="en-US" altLang="ja-JP" b="1">
                <a:solidFill>
                  <a:srgbClr val="660066"/>
                </a:solidFill>
                <a:ea typeface="ＭＳ Ｐゴシック" pitchFamily="50" charset="-128"/>
              </a:rPr>
              <a:t>｢</a:t>
            </a:r>
            <a:r>
              <a:rPr lang="ja-JP" altLang="en-US" b="1">
                <a:solidFill>
                  <a:srgbClr val="660066"/>
                </a:solidFill>
                <a:ea typeface="ＭＳ Ｐゴシック" pitchFamily="50" charset="-128"/>
              </a:rPr>
              <a:t>まとめたり</a:t>
            </a:r>
            <a:r>
              <a:rPr lang="en-US" altLang="ja-JP" b="1">
                <a:solidFill>
                  <a:srgbClr val="660066"/>
                </a:solidFill>
                <a:ea typeface="ＭＳ Ｐゴシック" pitchFamily="50" charset="-128"/>
              </a:rPr>
              <a:t>｣</a:t>
            </a:r>
            <a:r>
              <a:rPr lang="ja-JP" altLang="en-US" b="1">
                <a:solidFill>
                  <a:srgbClr val="660066"/>
                </a:solidFill>
                <a:ea typeface="ＭＳ Ｐゴシック" pitchFamily="50" charset="-128"/>
              </a:rPr>
              <a:t>、　　</a:t>
            </a:r>
            <a:r>
              <a:rPr lang="en-US" altLang="ja-JP" b="1">
                <a:solidFill>
                  <a:srgbClr val="660066"/>
                </a:solidFill>
                <a:ea typeface="ＭＳ Ｐゴシック" pitchFamily="50" charset="-128"/>
              </a:rPr>
              <a:t>｢</a:t>
            </a:r>
            <a:r>
              <a:rPr lang="ja-JP" altLang="en-US" b="1">
                <a:solidFill>
                  <a:srgbClr val="660066"/>
                </a:solidFill>
                <a:ea typeface="ＭＳ Ｐゴシック" pitchFamily="50" charset="-128"/>
              </a:rPr>
              <a:t>人に伝えたいとき</a:t>
            </a:r>
            <a:r>
              <a:rPr lang="en-US" altLang="ja-JP" b="1">
                <a:solidFill>
                  <a:srgbClr val="660066"/>
                </a:solidFill>
                <a:ea typeface="ＭＳ Ｐゴシック" pitchFamily="50" charset="-128"/>
              </a:rPr>
              <a:t>｣</a:t>
            </a:r>
            <a:r>
              <a:rPr lang="ja-JP" altLang="en-US" b="1">
                <a:solidFill>
                  <a:srgbClr val="660066"/>
                </a:solidFill>
                <a:ea typeface="ＭＳ Ｐゴシック" pitchFamily="50" charset="-128"/>
              </a:rPr>
              <a:t>に、数字や文字を並べただけではわかりにくいですね。</a:t>
            </a:r>
          </a:p>
          <a:p>
            <a:pPr algn="l"/>
            <a:r>
              <a:rPr lang="ja-JP" altLang="en-US" b="1">
                <a:solidFill>
                  <a:srgbClr val="660066"/>
                </a:solidFill>
                <a:ea typeface="ＭＳ Ｐゴシック" pitchFamily="50" charset="-128"/>
              </a:rPr>
              <a:t>それを</a:t>
            </a:r>
            <a:r>
              <a:rPr lang="ja-JP" altLang="en-US">
                <a:solidFill>
                  <a:srgbClr val="BE004D"/>
                </a:solidFill>
                <a:ea typeface="HG創英角ﾎﾟｯﾌﾟ体" pitchFamily="49" charset="-128"/>
              </a:rPr>
              <a:t>なるべく一目で見てわかりやすくする</a:t>
            </a:r>
            <a:r>
              <a:rPr lang="ja-JP" altLang="en-US" b="1">
                <a:solidFill>
                  <a:srgbClr val="660066"/>
                </a:solidFill>
                <a:ea typeface="ＭＳ Ｐゴシック" pitchFamily="50" charset="-128"/>
              </a:rPr>
              <a:t>代表的な七つの手法を</a:t>
            </a:r>
            <a:r>
              <a:rPr lang="ja-JP" altLang="en-US" b="1">
                <a:solidFill>
                  <a:srgbClr val="BE0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ＱＣ七つ道具</a:t>
            </a:r>
            <a:r>
              <a:rPr lang="ja-JP" altLang="en-US" b="1">
                <a:solidFill>
                  <a:srgbClr val="660066"/>
                </a:solidFill>
                <a:ea typeface="ＭＳ ゴシック" pitchFamily="49" charset="-128"/>
              </a:rPr>
              <a:t>と呼ぶんだ。</a:t>
            </a:r>
          </a:p>
        </p:txBody>
      </p:sp>
      <p:grpSp>
        <p:nvGrpSpPr>
          <p:cNvPr id="56534" name="Group 214"/>
          <p:cNvGrpSpPr>
            <a:grpSpLocks/>
          </p:cNvGrpSpPr>
          <p:nvPr/>
        </p:nvGrpSpPr>
        <p:grpSpPr bwMode="auto">
          <a:xfrm>
            <a:off x="3452813" y="836613"/>
            <a:ext cx="5691187" cy="1828800"/>
            <a:chOff x="2175" y="527"/>
            <a:chExt cx="3585" cy="1152"/>
          </a:xfrm>
        </p:grpSpPr>
        <p:pic>
          <p:nvPicPr>
            <p:cNvPr id="56355" name="Picture 3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4" y="527"/>
              <a:ext cx="986" cy="1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6357" name="AutoShape 37"/>
            <p:cNvSpPr>
              <a:spLocks noChangeArrowheads="1"/>
            </p:cNvSpPr>
            <p:nvPr/>
          </p:nvSpPr>
          <p:spPr bwMode="auto">
            <a:xfrm>
              <a:off x="2175" y="720"/>
              <a:ext cx="2673" cy="468"/>
            </a:xfrm>
            <a:prstGeom prst="wedgeRoundRectCallout">
              <a:avLst>
                <a:gd name="adj1" fmla="val 66102"/>
                <a:gd name="adj2" fmla="val 34454"/>
                <a:gd name="adj3" fmla="val 1666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ja-JP" altLang="en-US">
                  <a:solidFill>
                    <a:srgbClr val="660066"/>
                  </a:solidFill>
                  <a:ea typeface="ＭＳ ゴシック" pitchFamily="49" charset="-128"/>
                </a:rPr>
                <a:t>何かをつくる道具かなぁ</a:t>
              </a:r>
            </a:p>
          </p:txBody>
        </p:sp>
      </p:grpSp>
      <p:grpSp>
        <p:nvGrpSpPr>
          <p:cNvPr id="56369" name="Group 49"/>
          <p:cNvGrpSpPr>
            <a:grpSpLocks/>
          </p:cNvGrpSpPr>
          <p:nvPr/>
        </p:nvGrpSpPr>
        <p:grpSpPr bwMode="auto">
          <a:xfrm>
            <a:off x="152400" y="5181600"/>
            <a:ext cx="4267200" cy="1676400"/>
            <a:chOff x="144" y="3264"/>
            <a:chExt cx="2688" cy="1056"/>
          </a:xfrm>
        </p:grpSpPr>
        <p:pic>
          <p:nvPicPr>
            <p:cNvPr id="56364" name="Picture 4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" y="3264"/>
              <a:ext cx="771" cy="10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6367" name="Text Box 47"/>
            <p:cNvSpPr txBox="1">
              <a:spLocks noChangeArrowheads="1"/>
            </p:cNvSpPr>
            <p:nvPr/>
          </p:nvSpPr>
          <p:spPr bwMode="auto">
            <a:xfrm>
              <a:off x="1536" y="3408"/>
              <a:ext cx="1296" cy="600"/>
            </a:xfrm>
            <a:prstGeom prst="rect">
              <a:avLst/>
            </a:prstGeom>
            <a:solidFill>
              <a:srgbClr val="EBFFE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ja-JP" altLang="en-US" sz="1400" b="1">
                  <a:ea typeface="ＭＳ Ｐゴシック" pitchFamily="50" charset="-128"/>
                </a:rPr>
                <a:t>実は</a:t>
              </a:r>
              <a:r>
                <a:rPr lang="en-US" altLang="ja-JP" sz="1400" b="1">
                  <a:ea typeface="ＭＳ Ｐゴシック" pitchFamily="50" charset="-128"/>
                </a:rPr>
                <a:t>A</a:t>
              </a:r>
              <a:r>
                <a:rPr lang="ja-JP" altLang="en-US" sz="1400" b="1">
                  <a:ea typeface="ＭＳ Ｐゴシック" pitchFamily="50" charset="-128"/>
                </a:rPr>
                <a:t>が</a:t>
              </a:r>
              <a:r>
                <a:rPr lang="en-US" altLang="ja-JP" sz="1400" b="1">
                  <a:latin typeface="ＭＳ Ｐゴシック" pitchFamily="50" charset="-128"/>
                  <a:ea typeface="ＭＳ Ｐゴシック" pitchFamily="50" charset="-128"/>
                </a:rPr>
                <a:t>1245566B</a:t>
              </a:r>
              <a:r>
                <a:rPr lang="ja-JP" altLang="en-US" sz="1400" b="1">
                  <a:latin typeface="ＭＳ Ｐゴシック" pitchFamily="50" charset="-128"/>
                  <a:ea typeface="ＭＳ Ｐゴシック" pitchFamily="50" charset="-128"/>
                </a:rPr>
                <a:t>が</a:t>
              </a:r>
              <a:r>
                <a:rPr lang="en-US" altLang="ja-JP" sz="1400" b="1">
                  <a:latin typeface="ＭＳ Ｐゴシック" pitchFamily="50" charset="-128"/>
                  <a:ea typeface="ＭＳ Ｐゴシック" pitchFamily="50" charset="-128"/>
                </a:rPr>
                <a:t>267</a:t>
              </a:r>
              <a:r>
                <a:rPr lang="ja-JP" altLang="en-US" sz="1400" b="1">
                  <a:latin typeface="ＭＳ Ｐゴシック" pitchFamily="50" charset="-128"/>
                  <a:ea typeface="ＭＳ Ｐゴシック" pitchFamily="50" charset="-128"/>
                </a:rPr>
                <a:t>個多くて、然し混在する</a:t>
              </a:r>
              <a:r>
                <a:rPr lang="ja-JP" altLang="en-US" sz="1400" b="1">
                  <a:ea typeface="ＭＳ Ｐゴシック" pitchFamily="50" charset="-128"/>
                </a:rPr>
                <a:t>どうのこうので多くて少なく撲滅するには費用増が</a:t>
              </a:r>
            </a:p>
          </p:txBody>
        </p:sp>
        <p:sp>
          <p:nvSpPr>
            <p:cNvPr id="56368" name="Rectangle 48"/>
            <p:cNvSpPr>
              <a:spLocks noChangeArrowheads="1"/>
            </p:cNvSpPr>
            <p:nvPr/>
          </p:nvSpPr>
          <p:spPr bwMode="auto">
            <a:xfrm>
              <a:off x="144" y="3408"/>
              <a:ext cx="768" cy="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b="1"/>
                <a:t>わからん</a:t>
              </a:r>
            </a:p>
          </p:txBody>
        </p:sp>
      </p:grpSp>
      <p:sp>
        <p:nvSpPr>
          <p:cNvPr id="56388" name="Freeform 68"/>
          <p:cNvSpPr>
            <a:spLocks/>
          </p:cNvSpPr>
          <p:nvPr/>
        </p:nvSpPr>
        <p:spPr bwMode="auto">
          <a:xfrm>
            <a:off x="5181600" y="6024563"/>
            <a:ext cx="19050" cy="12700"/>
          </a:xfrm>
          <a:custGeom>
            <a:avLst/>
            <a:gdLst>
              <a:gd name="T0" fmla="*/ 12 w 12"/>
              <a:gd name="T1" fmla="*/ 4 h 8"/>
              <a:gd name="T2" fmla="*/ 10 w 12"/>
              <a:gd name="T3" fmla="*/ 7 h 8"/>
              <a:gd name="T4" fmla="*/ 5 w 12"/>
              <a:gd name="T5" fmla="*/ 8 h 8"/>
              <a:gd name="T6" fmla="*/ 2 w 12"/>
              <a:gd name="T7" fmla="*/ 7 h 8"/>
              <a:gd name="T8" fmla="*/ 0 w 12"/>
              <a:gd name="T9" fmla="*/ 4 h 8"/>
              <a:gd name="T10" fmla="*/ 2 w 12"/>
              <a:gd name="T11" fmla="*/ 2 h 8"/>
              <a:gd name="T12" fmla="*/ 5 w 12"/>
              <a:gd name="T13" fmla="*/ 0 h 8"/>
              <a:gd name="T14" fmla="*/ 10 w 12"/>
              <a:gd name="T15" fmla="*/ 2 h 8"/>
              <a:gd name="T16" fmla="*/ 12 w 12"/>
              <a:gd name="T17" fmla="*/ 4 h 8"/>
              <a:gd name="T18" fmla="*/ 12 w 12"/>
              <a:gd name="T19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8">
                <a:moveTo>
                  <a:pt x="12" y="4"/>
                </a:moveTo>
                <a:lnTo>
                  <a:pt x="10" y="7"/>
                </a:lnTo>
                <a:lnTo>
                  <a:pt x="5" y="8"/>
                </a:lnTo>
                <a:lnTo>
                  <a:pt x="2" y="7"/>
                </a:lnTo>
                <a:lnTo>
                  <a:pt x="0" y="4"/>
                </a:lnTo>
                <a:lnTo>
                  <a:pt x="2" y="2"/>
                </a:lnTo>
                <a:lnTo>
                  <a:pt x="5" y="0"/>
                </a:lnTo>
                <a:lnTo>
                  <a:pt x="10" y="2"/>
                </a:lnTo>
                <a:lnTo>
                  <a:pt x="12" y="4"/>
                </a:lnTo>
                <a:lnTo>
                  <a:pt x="12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416" name="Freeform 96"/>
          <p:cNvSpPr>
            <a:spLocks/>
          </p:cNvSpPr>
          <p:nvPr/>
        </p:nvSpPr>
        <p:spPr bwMode="auto">
          <a:xfrm>
            <a:off x="5913438" y="5862638"/>
            <a:ext cx="20637" cy="12700"/>
          </a:xfrm>
          <a:custGeom>
            <a:avLst/>
            <a:gdLst>
              <a:gd name="T0" fmla="*/ 13 w 13"/>
              <a:gd name="T1" fmla="*/ 5 h 8"/>
              <a:gd name="T2" fmla="*/ 8 w 13"/>
              <a:gd name="T3" fmla="*/ 8 h 8"/>
              <a:gd name="T4" fmla="*/ 3 w 13"/>
              <a:gd name="T5" fmla="*/ 8 h 8"/>
              <a:gd name="T6" fmla="*/ 0 w 13"/>
              <a:gd name="T7" fmla="*/ 5 h 8"/>
              <a:gd name="T8" fmla="*/ 0 w 13"/>
              <a:gd name="T9" fmla="*/ 2 h 8"/>
              <a:gd name="T10" fmla="*/ 5 w 13"/>
              <a:gd name="T11" fmla="*/ 0 h 8"/>
              <a:gd name="T12" fmla="*/ 10 w 13"/>
              <a:gd name="T13" fmla="*/ 0 h 8"/>
              <a:gd name="T14" fmla="*/ 13 w 13"/>
              <a:gd name="T15" fmla="*/ 2 h 8"/>
              <a:gd name="T16" fmla="*/ 13 w 13"/>
              <a:gd name="T17" fmla="*/ 5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8">
                <a:moveTo>
                  <a:pt x="13" y="5"/>
                </a:moveTo>
                <a:lnTo>
                  <a:pt x="8" y="8"/>
                </a:lnTo>
                <a:lnTo>
                  <a:pt x="3" y="8"/>
                </a:lnTo>
                <a:lnTo>
                  <a:pt x="0" y="5"/>
                </a:lnTo>
                <a:lnTo>
                  <a:pt x="0" y="2"/>
                </a:lnTo>
                <a:lnTo>
                  <a:pt x="5" y="0"/>
                </a:lnTo>
                <a:lnTo>
                  <a:pt x="10" y="0"/>
                </a:lnTo>
                <a:lnTo>
                  <a:pt x="13" y="2"/>
                </a:lnTo>
                <a:lnTo>
                  <a:pt x="13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420" name="Freeform 100"/>
          <p:cNvSpPr>
            <a:spLocks/>
          </p:cNvSpPr>
          <p:nvPr/>
        </p:nvSpPr>
        <p:spPr bwMode="auto">
          <a:xfrm>
            <a:off x="6099175" y="5862638"/>
            <a:ext cx="23813" cy="12700"/>
          </a:xfrm>
          <a:custGeom>
            <a:avLst/>
            <a:gdLst>
              <a:gd name="T0" fmla="*/ 15 w 15"/>
              <a:gd name="T1" fmla="*/ 5 h 8"/>
              <a:gd name="T2" fmla="*/ 10 w 15"/>
              <a:gd name="T3" fmla="*/ 8 h 8"/>
              <a:gd name="T4" fmla="*/ 3 w 15"/>
              <a:gd name="T5" fmla="*/ 8 h 8"/>
              <a:gd name="T6" fmla="*/ 0 w 15"/>
              <a:gd name="T7" fmla="*/ 5 h 8"/>
              <a:gd name="T8" fmla="*/ 3 w 15"/>
              <a:gd name="T9" fmla="*/ 2 h 8"/>
              <a:gd name="T10" fmla="*/ 5 w 15"/>
              <a:gd name="T11" fmla="*/ 0 h 8"/>
              <a:gd name="T12" fmla="*/ 10 w 15"/>
              <a:gd name="T13" fmla="*/ 0 h 8"/>
              <a:gd name="T14" fmla="*/ 15 w 15"/>
              <a:gd name="T15" fmla="*/ 2 h 8"/>
              <a:gd name="T16" fmla="*/ 15 w 15"/>
              <a:gd name="T17" fmla="*/ 5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8">
                <a:moveTo>
                  <a:pt x="15" y="5"/>
                </a:moveTo>
                <a:lnTo>
                  <a:pt x="10" y="8"/>
                </a:lnTo>
                <a:lnTo>
                  <a:pt x="3" y="8"/>
                </a:lnTo>
                <a:lnTo>
                  <a:pt x="0" y="5"/>
                </a:lnTo>
                <a:lnTo>
                  <a:pt x="3" y="2"/>
                </a:lnTo>
                <a:lnTo>
                  <a:pt x="5" y="0"/>
                </a:lnTo>
                <a:lnTo>
                  <a:pt x="10" y="0"/>
                </a:lnTo>
                <a:lnTo>
                  <a:pt x="15" y="2"/>
                </a:lnTo>
                <a:lnTo>
                  <a:pt x="15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424" name="Freeform 104"/>
          <p:cNvSpPr>
            <a:spLocks/>
          </p:cNvSpPr>
          <p:nvPr/>
        </p:nvSpPr>
        <p:spPr bwMode="auto">
          <a:xfrm>
            <a:off x="6286500" y="5862638"/>
            <a:ext cx="19050" cy="12700"/>
          </a:xfrm>
          <a:custGeom>
            <a:avLst/>
            <a:gdLst>
              <a:gd name="T0" fmla="*/ 12 w 12"/>
              <a:gd name="T1" fmla="*/ 5 h 8"/>
              <a:gd name="T2" fmla="*/ 10 w 12"/>
              <a:gd name="T3" fmla="*/ 8 h 8"/>
              <a:gd name="T4" fmla="*/ 2 w 12"/>
              <a:gd name="T5" fmla="*/ 8 h 8"/>
              <a:gd name="T6" fmla="*/ 0 w 12"/>
              <a:gd name="T7" fmla="*/ 5 h 8"/>
              <a:gd name="T8" fmla="*/ 0 w 12"/>
              <a:gd name="T9" fmla="*/ 2 h 8"/>
              <a:gd name="T10" fmla="*/ 5 w 12"/>
              <a:gd name="T11" fmla="*/ 0 h 8"/>
              <a:gd name="T12" fmla="*/ 10 w 12"/>
              <a:gd name="T13" fmla="*/ 0 h 8"/>
              <a:gd name="T14" fmla="*/ 12 w 12"/>
              <a:gd name="T15" fmla="*/ 2 h 8"/>
              <a:gd name="T16" fmla="*/ 12 w 12"/>
              <a:gd name="T17" fmla="*/ 5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8">
                <a:moveTo>
                  <a:pt x="12" y="5"/>
                </a:moveTo>
                <a:lnTo>
                  <a:pt x="10" y="8"/>
                </a:lnTo>
                <a:lnTo>
                  <a:pt x="2" y="8"/>
                </a:lnTo>
                <a:lnTo>
                  <a:pt x="0" y="5"/>
                </a:lnTo>
                <a:lnTo>
                  <a:pt x="0" y="2"/>
                </a:lnTo>
                <a:lnTo>
                  <a:pt x="5" y="0"/>
                </a:lnTo>
                <a:lnTo>
                  <a:pt x="10" y="0"/>
                </a:lnTo>
                <a:lnTo>
                  <a:pt x="12" y="2"/>
                </a:lnTo>
                <a:lnTo>
                  <a:pt x="12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467" name="Freeform 147"/>
          <p:cNvSpPr>
            <a:spLocks/>
          </p:cNvSpPr>
          <p:nvPr/>
        </p:nvSpPr>
        <p:spPr bwMode="auto">
          <a:xfrm>
            <a:off x="6983413" y="5786438"/>
            <a:ext cx="3175" cy="17462"/>
          </a:xfrm>
          <a:custGeom>
            <a:avLst/>
            <a:gdLst>
              <a:gd name="T0" fmla="*/ 0 w 2"/>
              <a:gd name="T1" fmla="*/ 0 h 11"/>
              <a:gd name="T2" fmla="*/ 2 w 2"/>
              <a:gd name="T3" fmla="*/ 11 h 11"/>
              <a:gd name="T4" fmla="*/ 0 w 2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1">
                <a:moveTo>
                  <a:pt x="0" y="0"/>
                </a:moveTo>
                <a:lnTo>
                  <a:pt x="2" y="11"/>
                </a:lnTo>
                <a:lnTo>
                  <a:pt x="0" y="0"/>
                </a:lnTo>
                <a:close/>
              </a:path>
            </a:pathLst>
          </a:custGeom>
          <a:solidFill>
            <a:srgbClr val="FEDF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472" name="Freeform 152"/>
          <p:cNvSpPr>
            <a:spLocks/>
          </p:cNvSpPr>
          <p:nvPr/>
        </p:nvSpPr>
        <p:spPr bwMode="auto">
          <a:xfrm>
            <a:off x="6892925" y="5643563"/>
            <a:ext cx="15875" cy="12700"/>
          </a:xfrm>
          <a:custGeom>
            <a:avLst/>
            <a:gdLst>
              <a:gd name="T0" fmla="*/ 10 w 10"/>
              <a:gd name="T1" fmla="*/ 5 h 8"/>
              <a:gd name="T2" fmla="*/ 7 w 10"/>
              <a:gd name="T3" fmla="*/ 7 h 8"/>
              <a:gd name="T4" fmla="*/ 5 w 10"/>
              <a:gd name="T5" fmla="*/ 8 h 8"/>
              <a:gd name="T6" fmla="*/ 0 w 10"/>
              <a:gd name="T7" fmla="*/ 7 h 8"/>
              <a:gd name="T8" fmla="*/ 0 w 10"/>
              <a:gd name="T9" fmla="*/ 5 h 8"/>
              <a:gd name="T10" fmla="*/ 0 w 10"/>
              <a:gd name="T11" fmla="*/ 2 h 8"/>
              <a:gd name="T12" fmla="*/ 5 w 10"/>
              <a:gd name="T13" fmla="*/ 0 h 8"/>
              <a:gd name="T14" fmla="*/ 7 w 10"/>
              <a:gd name="T15" fmla="*/ 2 h 8"/>
              <a:gd name="T16" fmla="*/ 10 w 10"/>
              <a:gd name="T17" fmla="*/ 5 h 8"/>
              <a:gd name="T18" fmla="*/ 10 w 10"/>
              <a:gd name="T19" fmla="*/ 5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8">
                <a:moveTo>
                  <a:pt x="10" y="5"/>
                </a:moveTo>
                <a:lnTo>
                  <a:pt x="7" y="7"/>
                </a:lnTo>
                <a:lnTo>
                  <a:pt x="5" y="8"/>
                </a:lnTo>
                <a:lnTo>
                  <a:pt x="0" y="7"/>
                </a:lnTo>
                <a:lnTo>
                  <a:pt x="0" y="5"/>
                </a:lnTo>
                <a:lnTo>
                  <a:pt x="0" y="2"/>
                </a:lnTo>
                <a:lnTo>
                  <a:pt x="5" y="0"/>
                </a:lnTo>
                <a:lnTo>
                  <a:pt x="7" y="2"/>
                </a:lnTo>
                <a:lnTo>
                  <a:pt x="10" y="5"/>
                </a:lnTo>
                <a:lnTo>
                  <a:pt x="10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477" name="Freeform 157"/>
          <p:cNvSpPr>
            <a:spLocks/>
          </p:cNvSpPr>
          <p:nvPr/>
        </p:nvSpPr>
        <p:spPr bwMode="auto">
          <a:xfrm>
            <a:off x="6994525" y="6256338"/>
            <a:ext cx="23813" cy="134937"/>
          </a:xfrm>
          <a:custGeom>
            <a:avLst/>
            <a:gdLst>
              <a:gd name="T0" fmla="*/ 0 w 15"/>
              <a:gd name="T1" fmla="*/ 0 h 85"/>
              <a:gd name="T2" fmla="*/ 0 w 15"/>
              <a:gd name="T3" fmla="*/ 4 h 85"/>
              <a:gd name="T4" fmla="*/ 3 w 15"/>
              <a:gd name="T5" fmla="*/ 12 h 85"/>
              <a:gd name="T6" fmla="*/ 3 w 15"/>
              <a:gd name="T7" fmla="*/ 25 h 85"/>
              <a:gd name="T8" fmla="*/ 5 w 15"/>
              <a:gd name="T9" fmla="*/ 39 h 85"/>
              <a:gd name="T10" fmla="*/ 8 w 15"/>
              <a:gd name="T11" fmla="*/ 54 h 85"/>
              <a:gd name="T12" fmla="*/ 8 w 15"/>
              <a:gd name="T13" fmla="*/ 67 h 85"/>
              <a:gd name="T14" fmla="*/ 13 w 15"/>
              <a:gd name="T15" fmla="*/ 78 h 85"/>
              <a:gd name="T16" fmla="*/ 15 w 15"/>
              <a:gd name="T17" fmla="*/ 85 h 85"/>
              <a:gd name="T18" fmla="*/ 0 w 15"/>
              <a:gd name="T1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85">
                <a:moveTo>
                  <a:pt x="0" y="0"/>
                </a:moveTo>
                <a:lnTo>
                  <a:pt x="0" y="4"/>
                </a:lnTo>
                <a:lnTo>
                  <a:pt x="3" y="12"/>
                </a:lnTo>
                <a:lnTo>
                  <a:pt x="3" y="25"/>
                </a:lnTo>
                <a:lnTo>
                  <a:pt x="5" y="39"/>
                </a:lnTo>
                <a:lnTo>
                  <a:pt x="8" y="54"/>
                </a:lnTo>
                <a:lnTo>
                  <a:pt x="8" y="67"/>
                </a:lnTo>
                <a:lnTo>
                  <a:pt x="13" y="78"/>
                </a:lnTo>
                <a:lnTo>
                  <a:pt x="15" y="8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479" name="Freeform 159"/>
          <p:cNvSpPr>
            <a:spLocks/>
          </p:cNvSpPr>
          <p:nvPr/>
        </p:nvSpPr>
        <p:spPr bwMode="auto">
          <a:xfrm>
            <a:off x="6934200" y="6096000"/>
            <a:ext cx="20638" cy="9525"/>
          </a:xfrm>
          <a:custGeom>
            <a:avLst/>
            <a:gdLst>
              <a:gd name="T0" fmla="*/ 13 w 13"/>
              <a:gd name="T1" fmla="*/ 3 h 6"/>
              <a:gd name="T2" fmla="*/ 10 w 13"/>
              <a:gd name="T3" fmla="*/ 6 h 6"/>
              <a:gd name="T4" fmla="*/ 8 w 13"/>
              <a:gd name="T5" fmla="*/ 6 h 6"/>
              <a:gd name="T6" fmla="*/ 3 w 13"/>
              <a:gd name="T7" fmla="*/ 6 h 6"/>
              <a:gd name="T8" fmla="*/ 0 w 13"/>
              <a:gd name="T9" fmla="*/ 3 h 6"/>
              <a:gd name="T10" fmla="*/ 3 w 13"/>
              <a:gd name="T11" fmla="*/ 1 h 6"/>
              <a:gd name="T12" fmla="*/ 8 w 13"/>
              <a:gd name="T13" fmla="*/ 0 h 6"/>
              <a:gd name="T14" fmla="*/ 10 w 13"/>
              <a:gd name="T15" fmla="*/ 1 h 6"/>
              <a:gd name="T16" fmla="*/ 13 w 13"/>
              <a:gd name="T17" fmla="*/ 3 h 6"/>
              <a:gd name="T18" fmla="*/ 13 w 13"/>
              <a:gd name="T19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6">
                <a:moveTo>
                  <a:pt x="13" y="3"/>
                </a:moveTo>
                <a:lnTo>
                  <a:pt x="10" y="6"/>
                </a:lnTo>
                <a:lnTo>
                  <a:pt x="8" y="6"/>
                </a:lnTo>
                <a:lnTo>
                  <a:pt x="3" y="6"/>
                </a:lnTo>
                <a:lnTo>
                  <a:pt x="0" y="3"/>
                </a:lnTo>
                <a:lnTo>
                  <a:pt x="3" y="1"/>
                </a:lnTo>
                <a:lnTo>
                  <a:pt x="8" y="0"/>
                </a:lnTo>
                <a:lnTo>
                  <a:pt x="10" y="1"/>
                </a:lnTo>
                <a:lnTo>
                  <a:pt x="13" y="3"/>
                </a:lnTo>
                <a:lnTo>
                  <a:pt x="13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489" name="Line 169"/>
          <p:cNvSpPr>
            <a:spLocks noChangeShapeType="1"/>
          </p:cNvSpPr>
          <p:nvPr/>
        </p:nvSpPr>
        <p:spPr bwMode="auto">
          <a:xfrm>
            <a:off x="6673850" y="7183438"/>
            <a:ext cx="1588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493" name="Freeform 173"/>
          <p:cNvSpPr>
            <a:spLocks/>
          </p:cNvSpPr>
          <p:nvPr/>
        </p:nvSpPr>
        <p:spPr bwMode="auto">
          <a:xfrm>
            <a:off x="7137400" y="6731000"/>
            <a:ext cx="20638" cy="1588"/>
          </a:xfrm>
          <a:custGeom>
            <a:avLst/>
            <a:gdLst>
              <a:gd name="T0" fmla="*/ 13 w 13"/>
              <a:gd name="T1" fmla="*/ 0 w 13"/>
              <a:gd name="T2" fmla="*/ 13 w 1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3">
                <a:moveTo>
                  <a:pt x="13" y="0"/>
                </a:moveTo>
                <a:lnTo>
                  <a:pt x="0" y="0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517" name="Freeform 197"/>
          <p:cNvSpPr>
            <a:spLocks/>
          </p:cNvSpPr>
          <p:nvPr/>
        </p:nvSpPr>
        <p:spPr bwMode="auto">
          <a:xfrm>
            <a:off x="6257925" y="6910388"/>
            <a:ext cx="47625" cy="142875"/>
          </a:xfrm>
          <a:custGeom>
            <a:avLst/>
            <a:gdLst>
              <a:gd name="T0" fmla="*/ 30 w 30"/>
              <a:gd name="T1" fmla="*/ 0 h 90"/>
              <a:gd name="T2" fmla="*/ 28 w 30"/>
              <a:gd name="T3" fmla="*/ 5 h 90"/>
              <a:gd name="T4" fmla="*/ 25 w 30"/>
              <a:gd name="T5" fmla="*/ 17 h 90"/>
              <a:gd name="T6" fmla="*/ 20 w 30"/>
              <a:gd name="T7" fmla="*/ 30 h 90"/>
              <a:gd name="T8" fmla="*/ 15 w 30"/>
              <a:gd name="T9" fmla="*/ 46 h 90"/>
              <a:gd name="T10" fmla="*/ 10 w 30"/>
              <a:gd name="T11" fmla="*/ 62 h 90"/>
              <a:gd name="T12" fmla="*/ 5 w 30"/>
              <a:gd name="T13" fmla="*/ 75 h 90"/>
              <a:gd name="T14" fmla="*/ 3 w 30"/>
              <a:gd name="T15" fmla="*/ 85 h 90"/>
              <a:gd name="T16" fmla="*/ 0 w 30"/>
              <a:gd name="T17" fmla="*/ 88 h 90"/>
              <a:gd name="T18" fmla="*/ 0 w 30"/>
              <a:gd name="T19" fmla="*/ 90 h 90"/>
              <a:gd name="T20" fmla="*/ 30 w 30"/>
              <a:gd name="T21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" h="90">
                <a:moveTo>
                  <a:pt x="30" y="0"/>
                </a:moveTo>
                <a:lnTo>
                  <a:pt x="28" y="5"/>
                </a:lnTo>
                <a:lnTo>
                  <a:pt x="25" y="17"/>
                </a:lnTo>
                <a:lnTo>
                  <a:pt x="20" y="30"/>
                </a:lnTo>
                <a:lnTo>
                  <a:pt x="15" y="46"/>
                </a:lnTo>
                <a:lnTo>
                  <a:pt x="10" y="62"/>
                </a:lnTo>
                <a:lnTo>
                  <a:pt x="5" y="75"/>
                </a:lnTo>
                <a:lnTo>
                  <a:pt x="3" y="85"/>
                </a:lnTo>
                <a:lnTo>
                  <a:pt x="0" y="88"/>
                </a:lnTo>
                <a:lnTo>
                  <a:pt x="0" y="90"/>
                </a:lnTo>
                <a:lnTo>
                  <a:pt x="30" y="0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519" name="Freeform 199"/>
          <p:cNvSpPr>
            <a:spLocks/>
          </p:cNvSpPr>
          <p:nvPr/>
        </p:nvSpPr>
        <p:spPr bwMode="auto">
          <a:xfrm>
            <a:off x="6681788" y="6946900"/>
            <a:ext cx="7937" cy="61913"/>
          </a:xfrm>
          <a:custGeom>
            <a:avLst/>
            <a:gdLst>
              <a:gd name="T0" fmla="*/ 5 w 5"/>
              <a:gd name="T1" fmla="*/ 0 h 39"/>
              <a:gd name="T2" fmla="*/ 0 w 5"/>
              <a:gd name="T3" fmla="*/ 39 h 39"/>
              <a:gd name="T4" fmla="*/ 5 w 5"/>
              <a:gd name="T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39">
                <a:moveTo>
                  <a:pt x="5" y="0"/>
                </a:moveTo>
                <a:lnTo>
                  <a:pt x="0" y="39"/>
                </a:lnTo>
                <a:lnTo>
                  <a:pt x="5" y="0"/>
                </a:ln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521" name="Freeform 201"/>
          <p:cNvSpPr>
            <a:spLocks/>
          </p:cNvSpPr>
          <p:nvPr/>
        </p:nvSpPr>
        <p:spPr bwMode="auto">
          <a:xfrm>
            <a:off x="6230938" y="6689725"/>
            <a:ext cx="47625" cy="7938"/>
          </a:xfrm>
          <a:custGeom>
            <a:avLst/>
            <a:gdLst>
              <a:gd name="T0" fmla="*/ 0 w 30"/>
              <a:gd name="T1" fmla="*/ 0 h 5"/>
              <a:gd name="T2" fmla="*/ 5 w 30"/>
              <a:gd name="T3" fmla="*/ 1 h 5"/>
              <a:gd name="T4" fmla="*/ 15 w 30"/>
              <a:gd name="T5" fmla="*/ 3 h 5"/>
              <a:gd name="T6" fmla="*/ 25 w 30"/>
              <a:gd name="T7" fmla="*/ 5 h 5"/>
              <a:gd name="T8" fmla="*/ 30 w 30"/>
              <a:gd name="T9" fmla="*/ 5 h 5"/>
              <a:gd name="T10" fmla="*/ 0 w 30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5">
                <a:moveTo>
                  <a:pt x="0" y="0"/>
                </a:moveTo>
                <a:lnTo>
                  <a:pt x="5" y="1"/>
                </a:lnTo>
                <a:lnTo>
                  <a:pt x="15" y="3"/>
                </a:lnTo>
                <a:lnTo>
                  <a:pt x="25" y="5"/>
                </a:lnTo>
                <a:lnTo>
                  <a:pt x="30" y="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56532" name="Group 212"/>
          <p:cNvGrpSpPr>
            <a:grpSpLocks/>
          </p:cNvGrpSpPr>
          <p:nvPr/>
        </p:nvGrpSpPr>
        <p:grpSpPr bwMode="auto">
          <a:xfrm>
            <a:off x="5105400" y="5253038"/>
            <a:ext cx="3810000" cy="1604962"/>
            <a:chOff x="3216" y="3309"/>
            <a:chExt cx="2400" cy="1011"/>
          </a:xfrm>
        </p:grpSpPr>
        <p:graphicFrame>
          <p:nvGraphicFramePr>
            <p:cNvPr id="56527" name="Object 207"/>
            <p:cNvGraphicFramePr>
              <a:graphicFrameLocks noChangeAspect="1"/>
            </p:cNvGraphicFramePr>
            <p:nvPr/>
          </p:nvGraphicFramePr>
          <p:xfrm>
            <a:off x="4704" y="3309"/>
            <a:ext cx="912" cy="10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535" name="Worksheet" r:id="rId6" imgW="1152768" imgH="1095839" progId="Excel.Sheet.8">
                    <p:embed/>
                  </p:oleObj>
                </mc:Choice>
                <mc:Fallback>
                  <p:oleObj name="Worksheet" r:id="rId6" imgW="1152768" imgH="1095839" progId="Excel.Sheet.8">
                    <p:embed/>
                    <p:pic>
                      <p:nvPicPr>
                        <p:cNvPr id="0" name="Object 20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4" y="3309"/>
                          <a:ext cx="912" cy="1011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56528" name="Picture 20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4" y="3312"/>
              <a:ext cx="856" cy="10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6529" name="AutoShape 209"/>
            <p:cNvSpPr>
              <a:spLocks noChangeArrowheads="1"/>
            </p:cNvSpPr>
            <p:nvPr/>
          </p:nvSpPr>
          <p:spPr bwMode="auto">
            <a:xfrm rot="-888008">
              <a:off x="4902" y="3503"/>
              <a:ext cx="672" cy="240"/>
            </a:xfrm>
            <a:prstGeom prst="leftArrowCallout">
              <a:avLst>
                <a:gd name="adj1" fmla="val 25000"/>
                <a:gd name="adj2" fmla="val 25000"/>
                <a:gd name="adj3" fmla="val 46667"/>
                <a:gd name="adj4" fmla="val 6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000"/>
                <a:t>問題</a:t>
              </a:r>
            </a:p>
          </p:txBody>
        </p:sp>
        <p:sp>
          <p:nvSpPr>
            <p:cNvPr id="56531" name="Text Box 211"/>
            <p:cNvSpPr txBox="1">
              <a:spLocks noChangeArrowheads="1"/>
            </p:cNvSpPr>
            <p:nvPr/>
          </p:nvSpPr>
          <p:spPr bwMode="auto">
            <a:xfrm>
              <a:off x="3216" y="3504"/>
              <a:ext cx="960" cy="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b="1"/>
                <a:t>見て　　わかる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48" grpId="0" animBg="1"/>
      <p:bldP spid="56349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AutoShape 2"/>
          <p:cNvSpPr>
            <a:spLocks noChangeArrowheads="1"/>
          </p:cNvSpPr>
          <p:nvPr/>
        </p:nvSpPr>
        <p:spPr bwMode="auto">
          <a:xfrm>
            <a:off x="0" y="304800"/>
            <a:ext cx="8991600" cy="6553200"/>
          </a:xfrm>
          <a:prstGeom prst="wedgeRoundRectCallout">
            <a:avLst>
              <a:gd name="adj1" fmla="val -48569"/>
              <a:gd name="adj2" fmla="val -53755"/>
              <a:gd name="adj3" fmla="val 16667"/>
            </a:avLst>
          </a:prstGeom>
          <a:solidFill>
            <a:srgbClr val="E1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spcBef>
                <a:spcPct val="0"/>
              </a:spcBef>
            </a:pPr>
            <a:endParaRPr lang="ja-JP" altLang="ja-JP">
              <a:solidFill>
                <a:srgbClr val="006260"/>
              </a:solidFill>
              <a:ea typeface="ＭＳ Ｐゴシック" pitchFamily="50" charset="-128"/>
            </a:endParaRPr>
          </a:p>
        </p:txBody>
      </p:sp>
      <p:sp>
        <p:nvSpPr>
          <p:cNvPr id="64625" name="Text Box 113"/>
          <p:cNvSpPr txBox="1">
            <a:spLocks noChangeArrowheads="1"/>
          </p:cNvSpPr>
          <p:nvPr/>
        </p:nvSpPr>
        <p:spPr bwMode="auto">
          <a:xfrm>
            <a:off x="228600" y="381000"/>
            <a:ext cx="7924800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10000"/>
              </a:spcBef>
            </a:pPr>
            <a:r>
              <a:rPr lang="ja-JP" altLang="en-US" b="1">
                <a:solidFill>
                  <a:srgbClr val="0062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ゴシック" pitchFamily="49" charset="-128"/>
              </a:rPr>
              <a:t>　　</a:t>
            </a:r>
            <a:r>
              <a:rPr lang="en-US" altLang="ja-JP" sz="3200">
                <a:solidFill>
                  <a:srgbClr val="0062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｢</a:t>
            </a:r>
            <a:r>
              <a:rPr lang="ja-JP" altLang="en-US" sz="3200">
                <a:solidFill>
                  <a:srgbClr val="0062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普段ラーメンを買っていない人</a:t>
            </a:r>
            <a:r>
              <a:rPr lang="en-US" altLang="ja-JP" sz="3200">
                <a:solidFill>
                  <a:srgbClr val="0062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｣</a:t>
            </a:r>
            <a:r>
              <a:rPr lang="ja-JP" altLang="en-US" sz="3200">
                <a:solidFill>
                  <a:srgbClr val="0062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の</a:t>
            </a:r>
          </a:p>
          <a:p>
            <a:pPr algn="l">
              <a:spcBef>
                <a:spcPct val="10000"/>
              </a:spcBef>
            </a:pPr>
            <a:r>
              <a:rPr lang="ja-JP" altLang="en-US" sz="3200">
                <a:solidFill>
                  <a:srgbClr val="0062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　　回答は･･･？</a:t>
            </a:r>
            <a:endParaRPr lang="ja-JP" altLang="en-US" sz="3200" b="1">
              <a:solidFill>
                <a:srgbClr val="006260"/>
              </a:solidFill>
              <a:effectLst>
                <a:outerShdw blurRad="38100" dist="38100" dir="2700000" algn="tl">
                  <a:srgbClr val="C0C0C0"/>
                </a:outerShdw>
              </a:effectLst>
              <a:ea typeface="HG創英角ﾎﾟｯﾌﾟ体" pitchFamily="49" charset="-128"/>
            </a:endParaRPr>
          </a:p>
        </p:txBody>
      </p:sp>
      <p:grpSp>
        <p:nvGrpSpPr>
          <p:cNvPr id="64844" name="Group 332"/>
          <p:cNvGrpSpPr>
            <a:grpSpLocks/>
          </p:cNvGrpSpPr>
          <p:nvPr/>
        </p:nvGrpSpPr>
        <p:grpSpPr bwMode="auto">
          <a:xfrm>
            <a:off x="4495800" y="1600200"/>
            <a:ext cx="4495800" cy="4102100"/>
            <a:chOff x="2832" y="1008"/>
            <a:chExt cx="2832" cy="2584"/>
          </a:xfrm>
        </p:grpSpPr>
        <p:grpSp>
          <p:nvGrpSpPr>
            <p:cNvPr id="64785" name="Group 273"/>
            <p:cNvGrpSpPr>
              <a:grpSpLocks/>
            </p:cNvGrpSpPr>
            <p:nvPr/>
          </p:nvGrpSpPr>
          <p:grpSpPr bwMode="auto">
            <a:xfrm>
              <a:off x="3072" y="1536"/>
              <a:ext cx="2592" cy="2056"/>
              <a:chOff x="2880" y="2160"/>
              <a:chExt cx="2592" cy="2056"/>
            </a:xfrm>
          </p:grpSpPr>
          <p:grpSp>
            <p:nvGrpSpPr>
              <p:cNvPr id="64733" name="Group 221"/>
              <p:cNvGrpSpPr>
                <a:grpSpLocks/>
              </p:cNvGrpSpPr>
              <p:nvPr/>
            </p:nvGrpSpPr>
            <p:grpSpPr bwMode="auto">
              <a:xfrm>
                <a:off x="2928" y="2784"/>
                <a:ext cx="2448" cy="472"/>
                <a:chOff x="1920" y="1056"/>
                <a:chExt cx="3717" cy="1515"/>
              </a:xfrm>
            </p:grpSpPr>
            <p:pic>
              <p:nvPicPr>
                <p:cNvPr id="64734" name="Picture 22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20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35" name="Picture 22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96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36" name="Picture 224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72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37" name="Picture 22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4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38" name="Picture 226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6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64752" name="Group 240"/>
              <p:cNvGrpSpPr>
                <a:grpSpLocks/>
              </p:cNvGrpSpPr>
              <p:nvPr/>
            </p:nvGrpSpPr>
            <p:grpSpPr bwMode="auto">
              <a:xfrm>
                <a:off x="2880" y="2160"/>
                <a:ext cx="2448" cy="472"/>
                <a:chOff x="1920" y="1056"/>
                <a:chExt cx="3717" cy="1515"/>
              </a:xfrm>
            </p:grpSpPr>
            <p:pic>
              <p:nvPicPr>
                <p:cNvPr id="64753" name="Picture 241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20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54" name="Picture 24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96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55" name="Picture 24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72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56" name="Picture 244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4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57" name="Picture 24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6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64758" name="Group 246"/>
              <p:cNvGrpSpPr>
                <a:grpSpLocks/>
              </p:cNvGrpSpPr>
              <p:nvPr/>
            </p:nvGrpSpPr>
            <p:grpSpPr bwMode="auto">
              <a:xfrm>
                <a:off x="2880" y="2496"/>
                <a:ext cx="2448" cy="472"/>
                <a:chOff x="1920" y="1056"/>
                <a:chExt cx="3717" cy="1515"/>
              </a:xfrm>
            </p:grpSpPr>
            <p:pic>
              <p:nvPicPr>
                <p:cNvPr id="64759" name="Picture 247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20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60" name="Picture 248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96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61" name="Picture 249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72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62" name="Picture 250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4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63" name="Picture 251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6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64764" name="Group 252"/>
              <p:cNvGrpSpPr>
                <a:grpSpLocks/>
              </p:cNvGrpSpPr>
              <p:nvPr/>
            </p:nvGrpSpPr>
            <p:grpSpPr bwMode="auto">
              <a:xfrm>
                <a:off x="3024" y="3120"/>
                <a:ext cx="2448" cy="472"/>
                <a:chOff x="1920" y="1056"/>
                <a:chExt cx="3717" cy="1515"/>
              </a:xfrm>
            </p:grpSpPr>
            <p:pic>
              <p:nvPicPr>
                <p:cNvPr id="64765" name="Picture 25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20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66" name="Picture 254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96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67" name="Picture 25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72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68" name="Picture 256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4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69" name="Picture 257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6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64770" name="Group 258"/>
              <p:cNvGrpSpPr>
                <a:grpSpLocks/>
              </p:cNvGrpSpPr>
              <p:nvPr/>
            </p:nvGrpSpPr>
            <p:grpSpPr bwMode="auto">
              <a:xfrm>
                <a:off x="2976" y="3408"/>
                <a:ext cx="2448" cy="472"/>
                <a:chOff x="1920" y="1056"/>
                <a:chExt cx="3717" cy="1515"/>
              </a:xfrm>
            </p:grpSpPr>
            <p:pic>
              <p:nvPicPr>
                <p:cNvPr id="64771" name="Picture 259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20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72" name="Picture 260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96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73" name="Picture 261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72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74" name="Picture 26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4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75" name="Picture 26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6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64776" name="Group 264"/>
              <p:cNvGrpSpPr>
                <a:grpSpLocks/>
              </p:cNvGrpSpPr>
              <p:nvPr/>
            </p:nvGrpSpPr>
            <p:grpSpPr bwMode="auto">
              <a:xfrm>
                <a:off x="2928" y="3744"/>
                <a:ext cx="2448" cy="472"/>
                <a:chOff x="1920" y="1056"/>
                <a:chExt cx="3717" cy="1515"/>
              </a:xfrm>
            </p:grpSpPr>
            <p:pic>
              <p:nvPicPr>
                <p:cNvPr id="64777" name="Picture 26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20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78" name="Picture 266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96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79" name="Picture 267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72" y="1104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80" name="Picture 268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4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81" name="Picture 269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68" y="1056"/>
                  <a:ext cx="1269" cy="14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64839" name="Text Box 327"/>
            <p:cNvSpPr txBox="1">
              <a:spLocks noChangeArrowheads="1"/>
            </p:cNvSpPr>
            <p:nvPr/>
          </p:nvSpPr>
          <p:spPr bwMode="auto">
            <a:xfrm>
              <a:off x="3696" y="2544"/>
              <a:ext cx="1536" cy="1003"/>
            </a:xfrm>
            <a:prstGeom prst="rect">
              <a:avLst/>
            </a:prstGeom>
            <a:solidFill>
              <a:srgbClr val="FFFFDD"/>
            </a:solidFill>
            <a:ln w="38100">
              <a:solidFill>
                <a:srgbClr val="FF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3200">
                  <a:solidFill>
                    <a:srgbClr val="FF00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　　</a:t>
              </a:r>
              <a:r>
                <a:rPr lang="ja-JP" altLang="en-US" sz="3200">
                  <a:solidFill>
                    <a:srgbClr val="00626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回答　　　おいしくない　８０％</a:t>
              </a:r>
            </a:p>
          </p:txBody>
        </p:sp>
        <p:sp>
          <p:nvSpPr>
            <p:cNvPr id="64840" name="AutoShape 328"/>
            <p:cNvSpPr>
              <a:spLocks noChangeArrowheads="1"/>
            </p:cNvSpPr>
            <p:nvPr/>
          </p:nvSpPr>
          <p:spPr bwMode="auto">
            <a:xfrm rot="2616546">
              <a:off x="2832" y="1008"/>
              <a:ext cx="1810" cy="776"/>
            </a:xfrm>
            <a:prstGeom prst="rightArrow">
              <a:avLst>
                <a:gd name="adj1" fmla="val 50000"/>
                <a:gd name="adj2" fmla="val 53593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/>
                <a:t>おいしくない</a:t>
              </a:r>
            </a:p>
          </p:txBody>
        </p:sp>
      </p:grpSp>
      <p:grpSp>
        <p:nvGrpSpPr>
          <p:cNvPr id="64843" name="Group 331"/>
          <p:cNvGrpSpPr>
            <a:grpSpLocks/>
          </p:cNvGrpSpPr>
          <p:nvPr/>
        </p:nvGrpSpPr>
        <p:grpSpPr bwMode="auto">
          <a:xfrm>
            <a:off x="228600" y="1524000"/>
            <a:ext cx="4664075" cy="3240088"/>
            <a:chOff x="144" y="960"/>
            <a:chExt cx="2938" cy="2041"/>
          </a:xfrm>
        </p:grpSpPr>
        <p:grpSp>
          <p:nvGrpSpPr>
            <p:cNvPr id="64784" name="Group 272"/>
            <p:cNvGrpSpPr>
              <a:grpSpLocks/>
            </p:cNvGrpSpPr>
            <p:nvPr/>
          </p:nvGrpSpPr>
          <p:grpSpPr bwMode="auto">
            <a:xfrm>
              <a:off x="144" y="1680"/>
              <a:ext cx="2592" cy="888"/>
              <a:chOff x="144" y="1680"/>
              <a:chExt cx="2592" cy="888"/>
            </a:xfrm>
          </p:grpSpPr>
          <p:grpSp>
            <p:nvGrpSpPr>
              <p:cNvPr id="64740" name="Group 228"/>
              <p:cNvGrpSpPr>
                <a:grpSpLocks/>
              </p:cNvGrpSpPr>
              <p:nvPr/>
            </p:nvGrpSpPr>
            <p:grpSpPr bwMode="auto">
              <a:xfrm>
                <a:off x="144" y="1680"/>
                <a:ext cx="2592" cy="552"/>
                <a:chOff x="336" y="2016"/>
                <a:chExt cx="4367" cy="1740"/>
              </a:xfrm>
            </p:grpSpPr>
            <p:pic>
              <p:nvPicPr>
                <p:cNvPr id="64741" name="Picture 229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6" y="2112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42" name="Picture 230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08" y="2064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43" name="Picture 23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28" y="2064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44" name="Picture 23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8" y="2112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45" name="Picture 23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4" y="2016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64746" name="Group 234"/>
              <p:cNvGrpSpPr>
                <a:grpSpLocks/>
              </p:cNvGrpSpPr>
              <p:nvPr/>
            </p:nvGrpSpPr>
            <p:grpSpPr bwMode="auto">
              <a:xfrm>
                <a:off x="144" y="2016"/>
                <a:ext cx="2592" cy="552"/>
                <a:chOff x="336" y="2016"/>
                <a:chExt cx="4367" cy="1740"/>
              </a:xfrm>
            </p:grpSpPr>
            <p:pic>
              <p:nvPicPr>
                <p:cNvPr id="64747" name="Picture 235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6" y="2112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48" name="Picture 236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08" y="2064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49" name="Picture 237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28" y="2064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50" name="Picture 238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8" y="2112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751" name="Picture 239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4" y="2016"/>
                  <a:ext cx="1439" cy="16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64825" name="AutoShape 313"/>
            <p:cNvSpPr>
              <a:spLocks noChangeArrowheads="1"/>
            </p:cNvSpPr>
            <p:nvPr/>
          </p:nvSpPr>
          <p:spPr bwMode="auto">
            <a:xfrm rot="8154714" flipV="1">
              <a:off x="1543" y="960"/>
              <a:ext cx="1539" cy="785"/>
            </a:xfrm>
            <a:prstGeom prst="rightArrow">
              <a:avLst>
                <a:gd name="adj1" fmla="val 50000"/>
                <a:gd name="adj2" fmla="val 49013"/>
              </a:avLst>
            </a:prstGeom>
            <a:solidFill>
              <a:srgbClr val="CC0066"/>
            </a:solidFill>
            <a:ln w="57150">
              <a:solidFill>
                <a:srgbClr val="FF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3200">
                  <a:solidFill>
                    <a:srgbClr val="FFFFCC"/>
                  </a:solidFill>
                </a:rPr>
                <a:t>おいしい</a:t>
              </a:r>
            </a:p>
          </p:txBody>
        </p:sp>
        <p:sp>
          <p:nvSpPr>
            <p:cNvPr id="64841" name="Text Box 329"/>
            <p:cNvSpPr txBox="1">
              <a:spLocks noChangeArrowheads="1"/>
            </p:cNvSpPr>
            <p:nvPr/>
          </p:nvSpPr>
          <p:spPr bwMode="auto">
            <a:xfrm>
              <a:off x="816" y="2112"/>
              <a:ext cx="989" cy="889"/>
            </a:xfrm>
            <a:prstGeom prst="rect">
              <a:avLst/>
            </a:prstGeom>
            <a:solidFill>
              <a:srgbClr val="FFFFDD"/>
            </a:solidFill>
            <a:ln w="38100">
              <a:solidFill>
                <a:srgbClr val="FF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>
                  <a:solidFill>
                    <a:srgbClr val="FF00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　回答　おいしい　２０％</a:t>
              </a:r>
            </a:p>
          </p:txBody>
        </p:sp>
      </p:grpSp>
      <p:sp>
        <p:nvSpPr>
          <p:cNvPr id="64842" name="AutoShape 330"/>
          <p:cNvSpPr>
            <a:spLocks noChangeArrowheads="1"/>
          </p:cNvSpPr>
          <p:nvPr/>
        </p:nvSpPr>
        <p:spPr bwMode="auto">
          <a:xfrm>
            <a:off x="0" y="5943600"/>
            <a:ext cx="9144000" cy="914400"/>
          </a:xfrm>
          <a:prstGeom prst="cloudCallout">
            <a:avLst>
              <a:gd name="adj1" fmla="val -25069"/>
              <a:gd name="adj2" fmla="val -103125"/>
            </a:avLst>
          </a:prstGeom>
          <a:solidFill>
            <a:srgbClr val="006260"/>
          </a:solidFill>
          <a:ln w="28575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altLang="ja-JP" sz="3200">
                <a:solidFill>
                  <a:srgbClr val="FFFFCC"/>
                </a:solidFill>
              </a:rPr>
              <a:t>『</a:t>
            </a:r>
            <a:r>
              <a:rPr lang="ja-JP" altLang="en-US" sz="3200">
                <a:solidFill>
                  <a:srgbClr val="FFFFCC"/>
                </a:solidFill>
              </a:rPr>
              <a:t>おいしい！</a:t>
            </a:r>
            <a:r>
              <a:rPr lang="en-US" altLang="ja-JP" sz="3200">
                <a:solidFill>
                  <a:srgbClr val="FFFFCC"/>
                </a:solidFill>
              </a:rPr>
              <a:t>』</a:t>
            </a:r>
            <a:r>
              <a:rPr lang="ja-JP" altLang="en-US" sz="3200">
                <a:solidFill>
                  <a:srgbClr val="FFFFCC"/>
                </a:solidFill>
              </a:rPr>
              <a:t>回答者２割だけ？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4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842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2"/>
          <p:cNvSpPr>
            <a:spLocks noChangeArrowheads="1"/>
          </p:cNvSpPr>
          <p:nvPr/>
        </p:nvSpPr>
        <p:spPr bwMode="auto">
          <a:xfrm>
            <a:off x="304800" y="304800"/>
            <a:ext cx="8839200" cy="6553200"/>
          </a:xfrm>
          <a:prstGeom prst="wedgeRoundRectCallout">
            <a:avLst>
              <a:gd name="adj1" fmla="val -49606"/>
              <a:gd name="adj2" fmla="val -52833"/>
              <a:gd name="adj3" fmla="val 16667"/>
            </a:avLst>
          </a:prstGeom>
          <a:solidFill>
            <a:srgbClr val="DD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ja-JP" altLang="ja-JP" sz="2400">
              <a:solidFill>
                <a:schemeClr val="tx1"/>
              </a:solidFill>
              <a:ea typeface="ＭＳ Ｐゴシック" pitchFamily="50" charset="-128"/>
            </a:endParaRPr>
          </a:p>
        </p:txBody>
      </p:sp>
      <p:grpSp>
        <p:nvGrpSpPr>
          <p:cNvPr id="53273" name="Group 25"/>
          <p:cNvGrpSpPr>
            <a:grpSpLocks/>
          </p:cNvGrpSpPr>
          <p:nvPr/>
        </p:nvGrpSpPr>
        <p:grpSpPr bwMode="auto">
          <a:xfrm>
            <a:off x="1676400" y="1143000"/>
            <a:ext cx="4114800" cy="2590800"/>
            <a:chOff x="1056" y="720"/>
            <a:chExt cx="2592" cy="1632"/>
          </a:xfrm>
        </p:grpSpPr>
        <p:sp>
          <p:nvSpPr>
            <p:cNvPr id="53252" name="Rectangle 4"/>
            <p:cNvSpPr>
              <a:spLocks noChangeArrowheads="1"/>
            </p:cNvSpPr>
            <p:nvPr/>
          </p:nvSpPr>
          <p:spPr bwMode="auto">
            <a:xfrm>
              <a:off x="1296" y="720"/>
              <a:ext cx="2352" cy="432"/>
            </a:xfrm>
            <a:prstGeom prst="rect">
              <a:avLst/>
            </a:prstGeom>
            <a:solidFill>
              <a:srgbClr val="FF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algn="l">
                <a:spcBef>
                  <a:spcPct val="0"/>
                </a:spcBef>
              </a:pPr>
              <a:r>
                <a:rPr lang="ja-JP" altLang="en-US" sz="2400" b="1">
                  <a:solidFill>
                    <a:srgbClr val="80008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50" charset="-128"/>
                </a:rPr>
                <a:t>「ラーメンを買って食べる人」</a:t>
              </a:r>
            </a:p>
          </p:txBody>
        </p:sp>
        <p:sp>
          <p:nvSpPr>
            <p:cNvPr id="53253" name="Rectangle 5"/>
            <p:cNvSpPr>
              <a:spLocks noChangeArrowheads="1"/>
            </p:cNvSpPr>
            <p:nvPr/>
          </p:nvSpPr>
          <p:spPr bwMode="auto">
            <a:xfrm>
              <a:off x="1344" y="1968"/>
              <a:ext cx="2208" cy="384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algn="l">
                <a:spcBef>
                  <a:spcPct val="0"/>
                </a:spcBef>
              </a:pPr>
              <a:r>
                <a:rPr lang="ja-JP" altLang="en-US" sz="2400">
                  <a:solidFill>
                    <a:srgbClr val="80008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ＭＳ Ｐゴシック" pitchFamily="50" charset="-128"/>
                </a:rPr>
                <a:t>「ラーメンを買わない人」</a:t>
              </a:r>
            </a:p>
          </p:txBody>
        </p:sp>
        <p:sp>
          <p:nvSpPr>
            <p:cNvPr id="53260" name="Line 12"/>
            <p:cNvSpPr>
              <a:spLocks noChangeShapeType="1"/>
            </p:cNvSpPr>
            <p:nvPr/>
          </p:nvSpPr>
          <p:spPr bwMode="auto">
            <a:xfrm flipV="1">
              <a:off x="1056" y="1152"/>
              <a:ext cx="240" cy="336"/>
            </a:xfrm>
            <a:prstGeom prst="line">
              <a:avLst/>
            </a:prstGeom>
            <a:noFill/>
            <a:ln w="76200">
              <a:solidFill>
                <a:srgbClr val="FF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61" name="Line 13"/>
            <p:cNvSpPr>
              <a:spLocks noChangeShapeType="1"/>
            </p:cNvSpPr>
            <p:nvPr/>
          </p:nvSpPr>
          <p:spPr bwMode="auto">
            <a:xfrm>
              <a:off x="1056" y="1632"/>
              <a:ext cx="288" cy="384"/>
            </a:xfrm>
            <a:prstGeom prst="line">
              <a:avLst/>
            </a:prstGeom>
            <a:noFill/>
            <a:ln w="76200">
              <a:solidFill>
                <a:srgbClr val="FF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3275" name="Group 27"/>
          <p:cNvGrpSpPr>
            <a:grpSpLocks/>
          </p:cNvGrpSpPr>
          <p:nvPr/>
        </p:nvGrpSpPr>
        <p:grpSpPr bwMode="auto">
          <a:xfrm>
            <a:off x="5715000" y="1676400"/>
            <a:ext cx="3276600" cy="2590800"/>
            <a:chOff x="3600" y="1056"/>
            <a:chExt cx="2064" cy="1632"/>
          </a:xfrm>
        </p:grpSpPr>
        <p:sp>
          <p:nvSpPr>
            <p:cNvPr id="53258" name="Rectangle 10"/>
            <p:cNvSpPr>
              <a:spLocks noChangeArrowheads="1"/>
            </p:cNvSpPr>
            <p:nvPr/>
          </p:nvSpPr>
          <p:spPr bwMode="auto">
            <a:xfrm>
              <a:off x="4032" y="1056"/>
              <a:ext cx="1392" cy="576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r>
                <a:rPr lang="ja-JP" altLang="en-US" sz="2400">
                  <a:solidFill>
                    <a:srgbClr val="6600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G創英角ﾎﾟｯﾌﾟ体" pitchFamily="49" charset="-128"/>
                  <a:ea typeface="HG創英角ﾎﾟｯﾌﾟ体" pitchFamily="49" charset="-128"/>
                </a:rPr>
                <a:t>おいしくない</a:t>
              </a:r>
            </a:p>
            <a:p>
              <a:pPr>
                <a:spcBef>
                  <a:spcPct val="0"/>
                </a:spcBef>
              </a:pPr>
              <a:r>
                <a:rPr lang="ja-JP" altLang="en-US" sz="2400">
                  <a:solidFill>
                    <a:srgbClr val="6600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G創英角ﾎﾟｯﾌﾟ体" pitchFamily="49" charset="-128"/>
                  <a:ea typeface="HG創英角ﾎﾟｯﾌﾟ体" pitchFamily="49" charset="-128"/>
                </a:rPr>
                <a:t>２０％</a:t>
              </a:r>
            </a:p>
          </p:txBody>
        </p:sp>
        <p:sp>
          <p:nvSpPr>
            <p:cNvPr id="53259" name="Rectangle 11"/>
            <p:cNvSpPr>
              <a:spLocks noChangeArrowheads="1"/>
            </p:cNvSpPr>
            <p:nvPr/>
          </p:nvSpPr>
          <p:spPr bwMode="auto">
            <a:xfrm>
              <a:off x="4128" y="2400"/>
              <a:ext cx="1536" cy="288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algn="l">
                <a:spcBef>
                  <a:spcPct val="0"/>
                </a:spcBef>
              </a:pPr>
              <a:r>
                <a:rPr lang="ja-JP" altLang="en-US" sz="2400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rPr>
                <a:t>おいしくない８０％</a:t>
              </a:r>
            </a:p>
          </p:txBody>
        </p:sp>
        <p:sp>
          <p:nvSpPr>
            <p:cNvPr id="53266" name="Line 18"/>
            <p:cNvSpPr>
              <a:spLocks noChangeShapeType="1"/>
            </p:cNvSpPr>
            <p:nvPr/>
          </p:nvSpPr>
          <p:spPr bwMode="auto">
            <a:xfrm>
              <a:off x="3696" y="1104"/>
              <a:ext cx="288" cy="144"/>
            </a:xfrm>
            <a:prstGeom prst="line">
              <a:avLst/>
            </a:prstGeom>
            <a:noFill/>
            <a:ln w="76200">
              <a:solidFill>
                <a:srgbClr val="FF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67" name="Line 19"/>
            <p:cNvSpPr>
              <a:spLocks noChangeShapeType="1"/>
            </p:cNvSpPr>
            <p:nvPr/>
          </p:nvSpPr>
          <p:spPr bwMode="auto">
            <a:xfrm>
              <a:off x="3600" y="2208"/>
              <a:ext cx="480" cy="288"/>
            </a:xfrm>
            <a:prstGeom prst="line">
              <a:avLst/>
            </a:prstGeom>
            <a:noFill/>
            <a:ln w="76200">
              <a:solidFill>
                <a:srgbClr val="FF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3268" name="Text Box 20"/>
          <p:cNvSpPr txBox="1">
            <a:spLocks noChangeArrowheads="1"/>
          </p:cNvSpPr>
          <p:nvPr/>
        </p:nvSpPr>
        <p:spPr bwMode="auto">
          <a:xfrm>
            <a:off x="609600" y="5486400"/>
            <a:ext cx="77724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10000"/>
              </a:spcBef>
            </a:pPr>
            <a:r>
              <a:rPr lang="ja-JP" altLang="en-US" sz="2400">
                <a:solidFill>
                  <a:schemeClr val="tx1"/>
                </a:solidFill>
                <a:latin typeface="HG創英角ﾎﾟｯﾌﾟ体" pitchFamily="49" charset="-128"/>
                <a:ea typeface="HG創英角ﾎﾟｯﾌﾟ体" pitchFamily="49" charset="-128"/>
              </a:rPr>
              <a:t>再びデータを会議で報告。</a:t>
            </a:r>
          </a:p>
          <a:p>
            <a:pPr algn="l">
              <a:spcBef>
                <a:spcPct val="10000"/>
              </a:spcBef>
            </a:pPr>
            <a:r>
              <a:rPr lang="ja-JP" altLang="en-US" sz="2400">
                <a:solidFill>
                  <a:schemeClr val="tx1"/>
                </a:solidFill>
                <a:latin typeface="HG創英角ﾎﾟｯﾌﾟ体" pitchFamily="49" charset="-128"/>
                <a:ea typeface="HG創英角ﾎﾟｯﾌﾟ体" pitchFamily="49" charset="-128"/>
              </a:rPr>
              <a:t>議論した結果、新製品として売り出すことを決定</a:t>
            </a:r>
            <a:r>
              <a:rPr lang="en-US" altLang="ja-JP" sz="2400">
                <a:solidFill>
                  <a:schemeClr val="tx1"/>
                </a:solidFill>
                <a:latin typeface="HG創英角ﾎﾟｯﾌﾟ体" pitchFamily="49" charset="-128"/>
                <a:ea typeface="HG創英角ﾎﾟｯﾌﾟ体" pitchFamily="49" charset="-128"/>
              </a:rPr>
              <a:t>!</a:t>
            </a:r>
          </a:p>
        </p:txBody>
      </p:sp>
      <p:grpSp>
        <p:nvGrpSpPr>
          <p:cNvPr id="53276" name="Group 28"/>
          <p:cNvGrpSpPr>
            <a:grpSpLocks/>
          </p:cNvGrpSpPr>
          <p:nvPr/>
        </p:nvGrpSpPr>
        <p:grpSpPr bwMode="auto">
          <a:xfrm>
            <a:off x="5715000" y="228600"/>
            <a:ext cx="2819400" cy="3352800"/>
            <a:chOff x="3600" y="144"/>
            <a:chExt cx="1776" cy="2112"/>
          </a:xfrm>
        </p:grpSpPr>
        <p:sp>
          <p:nvSpPr>
            <p:cNvPr id="53255" name="Rectangle 7"/>
            <p:cNvSpPr>
              <a:spLocks noChangeArrowheads="1"/>
            </p:cNvSpPr>
            <p:nvPr/>
          </p:nvSpPr>
          <p:spPr bwMode="auto">
            <a:xfrm>
              <a:off x="4032" y="144"/>
              <a:ext cx="1248" cy="624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r>
                <a:rPr lang="ja-JP" altLang="en-US">
                  <a:solidFill>
                    <a:srgbClr val="6600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G創英角ﾎﾟｯﾌﾟ体" pitchFamily="49" charset="-128"/>
                  <a:ea typeface="HG創英角ﾎﾟｯﾌﾟ体" pitchFamily="49" charset="-128"/>
                </a:rPr>
                <a:t>おいしい</a:t>
              </a:r>
            </a:p>
            <a:p>
              <a:pPr>
                <a:spcBef>
                  <a:spcPct val="0"/>
                </a:spcBef>
              </a:pPr>
              <a:r>
                <a:rPr lang="ja-JP" altLang="en-US">
                  <a:solidFill>
                    <a:srgbClr val="6600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HG創英角ﾎﾟｯﾌﾟ体" pitchFamily="49" charset="-128"/>
                  <a:ea typeface="HG創英角ﾎﾟｯﾌﾟ体" pitchFamily="49" charset="-128"/>
                </a:rPr>
                <a:t>８０％</a:t>
              </a:r>
            </a:p>
          </p:txBody>
        </p:sp>
        <p:sp>
          <p:nvSpPr>
            <p:cNvPr id="53256" name="Rectangle 8"/>
            <p:cNvSpPr>
              <a:spLocks noChangeArrowheads="1"/>
            </p:cNvSpPr>
            <p:nvPr/>
          </p:nvSpPr>
          <p:spPr bwMode="auto">
            <a:xfrm>
              <a:off x="4128" y="1872"/>
              <a:ext cx="1248" cy="384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algn="l">
                <a:spcBef>
                  <a:spcPct val="0"/>
                </a:spcBef>
              </a:pPr>
              <a:r>
                <a:rPr lang="ja-JP" altLang="en-US" sz="2400">
                  <a:solidFill>
                    <a:schemeClr val="tx1"/>
                  </a:solidFill>
                  <a:ea typeface="ＭＳ Ｐゴシック" pitchFamily="50" charset="-128"/>
                </a:rPr>
                <a:t>おいしい２０％</a:t>
              </a:r>
            </a:p>
          </p:txBody>
        </p:sp>
        <p:sp>
          <p:nvSpPr>
            <p:cNvPr id="53263" name="Line 15"/>
            <p:cNvSpPr>
              <a:spLocks noChangeShapeType="1"/>
            </p:cNvSpPr>
            <p:nvPr/>
          </p:nvSpPr>
          <p:spPr bwMode="auto">
            <a:xfrm flipV="1">
              <a:off x="3648" y="576"/>
              <a:ext cx="384" cy="159"/>
            </a:xfrm>
            <a:prstGeom prst="line">
              <a:avLst/>
            </a:prstGeom>
            <a:noFill/>
            <a:ln w="76200">
              <a:solidFill>
                <a:srgbClr val="FF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64" name="Line 16"/>
            <p:cNvSpPr>
              <a:spLocks noChangeShapeType="1"/>
            </p:cNvSpPr>
            <p:nvPr/>
          </p:nvSpPr>
          <p:spPr bwMode="auto">
            <a:xfrm flipV="1">
              <a:off x="3600" y="1968"/>
              <a:ext cx="480" cy="159"/>
            </a:xfrm>
            <a:prstGeom prst="line">
              <a:avLst/>
            </a:prstGeom>
            <a:noFill/>
            <a:ln w="76200">
              <a:solidFill>
                <a:srgbClr val="FF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3269" name="Oval 21"/>
          <p:cNvSpPr>
            <a:spLocks noChangeArrowheads="1"/>
          </p:cNvSpPr>
          <p:nvPr/>
        </p:nvSpPr>
        <p:spPr bwMode="auto">
          <a:xfrm>
            <a:off x="6324600" y="0"/>
            <a:ext cx="2667000" cy="2743200"/>
          </a:xfrm>
          <a:prstGeom prst="ellipse">
            <a:avLst/>
          </a:prstGeom>
          <a:noFill/>
          <a:ln w="76200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3271" name="Text Box 23"/>
          <p:cNvSpPr txBox="1">
            <a:spLocks noChangeArrowheads="1"/>
          </p:cNvSpPr>
          <p:nvPr/>
        </p:nvSpPr>
        <p:spPr bwMode="auto">
          <a:xfrm>
            <a:off x="611188" y="4343400"/>
            <a:ext cx="82788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>
                <a:solidFill>
                  <a:schemeClr val="tx1"/>
                </a:solidFill>
                <a:ea typeface="ＭＳ Ｐゴシック" pitchFamily="50" charset="-128"/>
              </a:rPr>
              <a:t>すると</a:t>
            </a:r>
            <a:r>
              <a:rPr lang="ja-JP" altLang="en-US" b="1">
                <a:solidFill>
                  <a:srgbClr val="800080"/>
                </a:solidFill>
                <a:ea typeface="ＭＳ Ｐゴシック" pitchFamily="50" charset="-128"/>
              </a:rPr>
              <a:t>結果に大きな変化</a:t>
            </a:r>
            <a:r>
              <a:rPr lang="ja-JP" altLang="en-US">
                <a:solidFill>
                  <a:schemeClr val="tx1"/>
                </a:solidFill>
                <a:ea typeface="ＭＳ Ｐゴシック" pitchFamily="50" charset="-128"/>
              </a:rPr>
              <a:t>がみられた。 </a:t>
            </a:r>
            <a:r>
              <a:rPr lang="ja-JP" altLang="en-US" b="1">
                <a:solidFill>
                  <a:srgbClr val="800080"/>
                </a:solidFill>
                <a:ea typeface="ＭＳ Ｐゴシック" pitchFamily="50" charset="-128"/>
              </a:rPr>
              <a:t>「ラーメンを買って食べる人」の８割がおいしいという結果になった。</a:t>
            </a:r>
          </a:p>
        </p:txBody>
      </p:sp>
      <p:sp>
        <p:nvSpPr>
          <p:cNvPr id="53272" name="Rectangle 24"/>
          <p:cNvSpPr>
            <a:spLocks noChangeArrowheads="1"/>
          </p:cNvSpPr>
          <p:nvPr/>
        </p:nvSpPr>
        <p:spPr bwMode="auto">
          <a:xfrm>
            <a:off x="457200" y="1981200"/>
            <a:ext cx="1295400" cy="1219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ja-JP" altLang="en-US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データ</a:t>
            </a:r>
          </a:p>
          <a:p>
            <a:pPr>
              <a:spcBef>
                <a:spcPct val="0"/>
              </a:spcBef>
            </a:pPr>
            <a:r>
              <a:rPr lang="en-US" altLang="ja-JP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500</a:t>
            </a:r>
            <a:r>
              <a:rPr lang="ja-JP" altLang="en-US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68" grpId="0" autoUpdateAnimBg="0"/>
      <p:bldP spid="53269" grpId="0" animBg="1"/>
      <p:bldP spid="53271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/>
          <p:cNvSpPr>
            <a:spLocks noChangeArrowheads="1"/>
          </p:cNvSpPr>
          <p:nvPr/>
        </p:nvSpPr>
        <p:spPr bwMode="auto">
          <a:xfrm>
            <a:off x="304800" y="228600"/>
            <a:ext cx="8610600" cy="6477000"/>
          </a:xfrm>
          <a:prstGeom prst="wedgeRoundRectCallout">
            <a:avLst>
              <a:gd name="adj1" fmla="val -44875"/>
              <a:gd name="adj2" fmla="val -51912"/>
              <a:gd name="adj3" fmla="val 16667"/>
            </a:avLst>
          </a:prstGeom>
          <a:solidFill>
            <a:srgbClr val="DD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ja-JP" altLang="ja-JP" sz="2400">
              <a:solidFill>
                <a:schemeClr val="tx1"/>
              </a:solidFill>
              <a:ea typeface="ＭＳ Ｐゴシック" pitchFamily="50" charset="-128"/>
            </a:endParaRPr>
          </a:p>
        </p:txBody>
      </p:sp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1295400" y="609600"/>
            <a:ext cx="563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10000"/>
              </a:spcBef>
            </a:pPr>
            <a:r>
              <a:rPr lang="ja-JP" altLang="en-US">
                <a:solidFill>
                  <a:schemeClr val="tx1"/>
                </a:solidFill>
                <a:ea typeface="ＭＳ Ｐゴシック" pitchFamily="50" charset="-128"/>
              </a:rPr>
              <a:t>この社長さんは最初のデータを見て、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57200" y="4800600"/>
            <a:ext cx="822960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10000"/>
              </a:spcBef>
            </a:pPr>
            <a:r>
              <a:rPr lang="ja-JP" altLang="en-US" sz="2600" b="1">
                <a:solidFill>
                  <a:srgbClr val="660033"/>
                </a:solidFill>
                <a:ea typeface="ＭＳ Ｐゴシック" pitchFamily="50" charset="-128"/>
              </a:rPr>
              <a:t>「よく買って食べる人」「普段買わない人」</a:t>
            </a:r>
            <a:r>
              <a:rPr lang="ja-JP" altLang="en-US" sz="2600">
                <a:solidFill>
                  <a:schemeClr val="tx1"/>
                </a:solidFill>
                <a:ea typeface="ＭＳ Ｐゴシック" pitchFamily="50" charset="-128"/>
              </a:rPr>
              <a:t>の層に分けて、　そこから</a:t>
            </a:r>
            <a:r>
              <a:rPr lang="en-US" altLang="ja-JP" sz="2600">
                <a:solidFill>
                  <a:schemeClr val="tx1"/>
                </a:solidFill>
                <a:ea typeface="ＭＳ Ｐゴシック" pitchFamily="50" charset="-128"/>
              </a:rPr>
              <a:t>『</a:t>
            </a:r>
            <a:r>
              <a:rPr lang="ja-JP" altLang="en-US" sz="2600">
                <a:solidFill>
                  <a:schemeClr val="tx1"/>
                </a:solidFill>
                <a:ea typeface="ＭＳ Ｐゴシック" pitchFamily="50" charset="-128"/>
              </a:rPr>
              <a:t>おいしい</a:t>
            </a:r>
            <a:r>
              <a:rPr lang="en-US" altLang="ja-JP" sz="2600">
                <a:solidFill>
                  <a:schemeClr val="tx1"/>
                </a:solidFill>
                <a:ea typeface="ＭＳ Ｐゴシック" pitchFamily="50" charset="-128"/>
              </a:rPr>
              <a:t>』『</a:t>
            </a:r>
            <a:r>
              <a:rPr lang="ja-JP" altLang="en-US" sz="2600">
                <a:solidFill>
                  <a:schemeClr val="tx1"/>
                </a:solidFill>
                <a:ea typeface="ＭＳ Ｐゴシック" pitchFamily="50" charset="-128"/>
              </a:rPr>
              <a:t>おいしくない</a:t>
            </a:r>
            <a:r>
              <a:rPr lang="en-US" altLang="ja-JP" sz="2600">
                <a:solidFill>
                  <a:schemeClr val="tx1"/>
                </a:solidFill>
                <a:ea typeface="ＭＳ Ｐゴシック" pitchFamily="50" charset="-128"/>
              </a:rPr>
              <a:t>』</a:t>
            </a:r>
            <a:r>
              <a:rPr lang="ja-JP" altLang="en-US" sz="2600">
                <a:solidFill>
                  <a:schemeClr val="tx1"/>
                </a:solidFill>
                <a:ea typeface="ＭＳ Ｐゴシック" pitchFamily="50" charset="-128"/>
              </a:rPr>
              <a:t>を分けたんだ。</a:t>
            </a:r>
          </a:p>
        </p:txBody>
      </p:sp>
      <p:sp>
        <p:nvSpPr>
          <p:cNvPr id="54279" name="AutoShape 7"/>
          <p:cNvSpPr>
            <a:spLocks noChangeArrowheads="1"/>
          </p:cNvSpPr>
          <p:nvPr/>
        </p:nvSpPr>
        <p:spPr bwMode="auto">
          <a:xfrm>
            <a:off x="1447800" y="5867400"/>
            <a:ext cx="4953000" cy="990600"/>
          </a:xfrm>
          <a:prstGeom prst="wedgeRoundRectCallout">
            <a:avLst>
              <a:gd name="adj1" fmla="val 94806"/>
              <a:gd name="adj2" fmla="val -104968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</a:pPr>
            <a:r>
              <a:rPr lang="ja-JP" altLang="en-US" sz="2400">
                <a:solidFill>
                  <a:schemeClr val="tx1"/>
                </a:solidFill>
                <a:ea typeface="HG創英角ﾎﾟｯﾌﾟ体" pitchFamily="49" charset="-128"/>
              </a:rPr>
              <a:t>層で分けるだけで、</a:t>
            </a:r>
          </a:p>
          <a:p>
            <a:pPr algn="l">
              <a:spcBef>
                <a:spcPct val="0"/>
              </a:spcBef>
            </a:pPr>
            <a:r>
              <a:rPr lang="ja-JP" altLang="en-US" sz="2400">
                <a:solidFill>
                  <a:schemeClr val="tx1"/>
                </a:solidFill>
                <a:ea typeface="HG創英角ﾎﾟｯﾌﾟ体" pitchFamily="49" charset="-128"/>
              </a:rPr>
              <a:t>こんなに違う結果が出るんだね。</a:t>
            </a:r>
          </a:p>
        </p:txBody>
      </p:sp>
      <p:grpSp>
        <p:nvGrpSpPr>
          <p:cNvPr id="54282" name="Group 10"/>
          <p:cNvGrpSpPr>
            <a:grpSpLocks/>
          </p:cNvGrpSpPr>
          <p:nvPr/>
        </p:nvGrpSpPr>
        <p:grpSpPr bwMode="auto">
          <a:xfrm>
            <a:off x="533400" y="1371600"/>
            <a:ext cx="7696200" cy="3232150"/>
            <a:chOff x="336" y="864"/>
            <a:chExt cx="4848" cy="2036"/>
          </a:xfrm>
        </p:grpSpPr>
        <p:sp>
          <p:nvSpPr>
            <p:cNvPr id="54276" name="Text Box 4"/>
            <p:cNvSpPr txBox="1">
              <a:spLocks noChangeArrowheads="1"/>
            </p:cNvSpPr>
            <p:nvPr/>
          </p:nvSpPr>
          <p:spPr bwMode="auto">
            <a:xfrm>
              <a:off x="384" y="864"/>
              <a:ext cx="4464" cy="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10000"/>
                </a:spcBef>
              </a:pPr>
              <a:r>
                <a:rPr lang="ja-JP" altLang="en-US">
                  <a:solidFill>
                    <a:srgbClr val="002142"/>
                  </a:solidFill>
                  <a:ea typeface="HG創英角ﾎﾟｯﾌﾟ体" pitchFamily="49" charset="-128"/>
                </a:rPr>
                <a:t>１．ラーメンを買って食べない人は　　　　　「あまり興味がない」</a:t>
              </a:r>
            </a:p>
          </p:txBody>
        </p:sp>
        <p:sp>
          <p:nvSpPr>
            <p:cNvPr id="54277" name="Text Box 5"/>
            <p:cNvSpPr txBox="1">
              <a:spLocks noChangeArrowheads="1"/>
            </p:cNvSpPr>
            <p:nvPr/>
          </p:nvSpPr>
          <p:spPr bwMode="auto">
            <a:xfrm>
              <a:off x="336" y="2304"/>
              <a:ext cx="4848" cy="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10000"/>
                </a:spcBef>
              </a:pPr>
              <a:r>
                <a:rPr lang="ja-JP" altLang="en-US" b="1">
                  <a:solidFill>
                    <a:srgbClr val="002142"/>
                  </a:solidFill>
                  <a:ea typeface="HG創英角ﾎﾟｯﾌﾟ体" pitchFamily="49" charset="-128"/>
                </a:rPr>
                <a:t>３．「おいしい</a:t>
              </a:r>
              <a:r>
                <a:rPr lang="ja-JP" altLang="en-US" b="1">
                  <a:solidFill>
                    <a:srgbClr val="002142"/>
                  </a:solidFill>
                </a:rPr>
                <a:t>」「</a:t>
              </a:r>
              <a:r>
                <a:rPr lang="ja-JP" altLang="en-US" b="1">
                  <a:solidFill>
                    <a:srgbClr val="002142"/>
                  </a:solidFill>
                  <a:ea typeface="HG創英角ﾎﾟｯﾌﾟ体" pitchFamily="49" charset="-128"/>
                </a:rPr>
                <a:t>おいしくない</a:t>
              </a:r>
              <a:r>
                <a:rPr lang="ja-JP" altLang="en-US" b="1">
                  <a:solidFill>
                    <a:srgbClr val="002142"/>
                  </a:solidFill>
                </a:rPr>
                <a:t>」</a:t>
              </a:r>
              <a:r>
                <a:rPr lang="ja-JP" altLang="en-US" b="1">
                  <a:solidFill>
                    <a:srgbClr val="002142"/>
                  </a:solidFill>
                  <a:ea typeface="HG創英角ﾎﾟｯﾌﾟ体" pitchFamily="49" charset="-128"/>
                </a:rPr>
                <a:t>の感覚は　　　ないだろう</a:t>
              </a:r>
              <a:r>
                <a:rPr lang="ja-JP" altLang="en-US">
                  <a:solidFill>
                    <a:srgbClr val="002142"/>
                  </a:solidFill>
                  <a:ea typeface="HG創英角ﾎﾟｯﾌﾟ体" pitchFamily="49" charset="-128"/>
                </a:rPr>
                <a:t>と考え、</a:t>
              </a:r>
            </a:p>
          </p:txBody>
        </p:sp>
        <p:sp>
          <p:nvSpPr>
            <p:cNvPr id="54281" name="Text Box 9"/>
            <p:cNvSpPr txBox="1">
              <a:spLocks noChangeArrowheads="1"/>
            </p:cNvSpPr>
            <p:nvPr/>
          </p:nvSpPr>
          <p:spPr bwMode="auto">
            <a:xfrm>
              <a:off x="336" y="1584"/>
              <a:ext cx="4848" cy="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ja-JP" altLang="en-US">
                  <a:solidFill>
                    <a:srgbClr val="002142"/>
                  </a:solidFill>
                  <a:ea typeface="HG創英角ﾎﾟｯﾌﾟ体" pitchFamily="49" charset="-128"/>
                </a:rPr>
                <a:t>２．「普段から多くの種類のラーメンを食べて　　　いるわけではない」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autoUpdateAnimBg="0"/>
      <p:bldP spid="54278" grpId="0" autoUpdateAnimBg="0"/>
      <p:bldP spid="54279" grpId="0" animBg="1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40" name="Text Box 44"/>
          <p:cNvSpPr txBox="1">
            <a:spLocks noChangeArrowheads="1"/>
          </p:cNvSpPr>
          <p:nvPr/>
        </p:nvSpPr>
        <p:spPr bwMode="auto">
          <a:xfrm>
            <a:off x="228600" y="228600"/>
            <a:ext cx="8610600" cy="620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ja-JP" altLang="en-US">
                <a:ea typeface="ＭＳ ゴシック" pitchFamily="49" charset="-128"/>
              </a:rPr>
              <a:t>この結果、この会社が新開発したラーメンは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ja-JP" altLang="en-US">
                <a:ea typeface="ＭＳ ゴシック" pitchFamily="49" charset="-128"/>
              </a:rPr>
              <a:t>見事にヒットし、よく売れたのです。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ja-JP" altLang="en-US">
                <a:ea typeface="ＭＳ ゴシック" pitchFamily="49" charset="-128"/>
              </a:rPr>
              <a:t>このように、</a:t>
            </a:r>
            <a:r>
              <a:rPr lang="en-US" altLang="ja-JP"/>
              <a:t>『</a:t>
            </a:r>
            <a:r>
              <a:rPr lang="ja-JP" altLang="en-US">
                <a:ea typeface="HG創英角ﾎﾟｯﾌﾟ体" pitchFamily="49" charset="-128"/>
              </a:rPr>
              <a:t>分けることはわかること</a:t>
            </a:r>
            <a:r>
              <a:rPr lang="en-US" altLang="ja-JP"/>
              <a:t>』</a:t>
            </a:r>
            <a:r>
              <a:rPr lang="ja-JP" altLang="en-US">
                <a:ea typeface="ＭＳ ゴシック" pitchFamily="49" charset="-128"/>
              </a:rPr>
              <a:t>で、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ja-JP" altLang="en-US">
                <a:ea typeface="ＭＳ ゴシック" pitchFamily="49" charset="-128"/>
              </a:rPr>
              <a:t>サークル活動でデータがゴチャゴチャしたり、意見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ja-JP" altLang="en-US">
                <a:ea typeface="ＭＳ ゴシック" pitchFamily="49" charset="-128"/>
              </a:rPr>
              <a:t>が複雑でまとまらないときは、</a:t>
            </a:r>
            <a:r>
              <a:rPr lang="ja-JP" altLang="en-US">
                <a:ea typeface="HG創英角ﾎﾟｯﾌﾟ体" pitchFamily="49" charset="-128"/>
              </a:rPr>
              <a:t>いろいろな角度から、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ja-JP" altLang="en-US">
                <a:ea typeface="HG創英角ﾎﾟｯﾌﾟ体" pitchFamily="49" charset="-128"/>
              </a:rPr>
              <a:t>いろいろな層（グループ・条件）で分けて</a:t>
            </a:r>
            <a:r>
              <a:rPr lang="ja-JP" altLang="en-US">
                <a:ea typeface="ＭＳ ゴシック" pitchFamily="49" charset="-128"/>
              </a:rPr>
              <a:t>みてみましょう。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ja-JP" altLang="en-US">
                <a:ea typeface="ＭＳ ゴシック" pitchFamily="49" charset="-128"/>
              </a:rPr>
              <a:t>きっと何か手がかりが見えてきますよ。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ja-JP" altLang="en-US">
                <a:ea typeface="ＭＳ ゴシック" pitchFamily="49" charset="-128"/>
              </a:rPr>
              <a:t>最後に、そのためにはデータを集めるときに、　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en-US" altLang="ja-JP">
                <a:ea typeface="HG創英角ﾎﾟｯﾌﾟ体" pitchFamily="49" charset="-128"/>
              </a:rPr>
              <a:t>『</a:t>
            </a:r>
            <a:r>
              <a:rPr lang="ja-JP" altLang="en-US">
                <a:ea typeface="HG創英角ﾎﾟｯﾌﾟ体" pitchFamily="49" charset="-128"/>
              </a:rPr>
              <a:t>何の目的でとるのか？</a:t>
            </a:r>
            <a:r>
              <a:rPr lang="en-US" altLang="ja-JP">
                <a:ea typeface="HG創英角ﾎﾟｯﾌﾟ体" pitchFamily="49" charset="-128"/>
              </a:rPr>
              <a:t>』</a:t>
            </a:r>
            <a:r>
              <a:rPr lang="ja-JP" altLang="en-US">
                <a:ea typeface="ＭＳ ゴシック" pitchFamily="49" charset="-128"/>
              </a:rPr>
              <a:t>をよく考えてとりま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ja-JP" altLang="en-US">
                <a:ea typeface="ＭＳ ゴシック" pitchFamily="49" charset="-128"/>
              </a:rPr>
              <a:t>しょう！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4800">
                <a:solidFill>
                  <a:srgbClr val="FF0000"/>
                </a:solidFill>
              </a:rPr>
              <a:t>参考：層別は手法の王様（手法例）</a:t>
            </a:r>
            <a:endParaRPr lang="ja-JP" altLang="en-US" sz="4400">
              <a:solidFill>
                <a:srgbClr val="006699"/>
              </a:solidFill>
            </a:endParaRPr>
          </a:p>
        </p:txBody>
      </p:sp>
      <p:grpSp>
        <p:nvGrpSpPr>
          <p:cNvPr id="46083" name="Group 3"/>
          <p:cNvGrpSpPr>
            <a:grpSpLocks/>
          </p:cNvGrpSpPr>
          <p:nvPr/>
        </p:nvGrpSpPr>
        <p:grpSpPr bwMode="auto">
          <a:xfrm>
            <a:off x="685800" y="990600"/>
            <a:ext cx="2438400" cy="1828800"/>
            <a:chOff x="0" y="0"/>
            <a:chExt cx="5568" cy="4320"/>
          </a:xfrm>
        </p:grpSpPr>
        <p:sp>
          <p:nvSpPr>
            <p:cNvPr id="46084" name="Oval 4"/>
            <p:cNvSpPr>
              <a:spLocks noChangeArrowheads="1"/>
            </p:cNvSpPr>
            <p:nvPr/>
          </p:nvSpPr>
          <p:spPr bwMode="auto">
            <a:xfrm>
              <a:off x="0" y="3744"/>
              <a:ext cx="624" cy="576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085" name="Group 5"/>
            <p:cNvGrpSpPr>
              <a:grpSpLocks/>
            </p:cNvGrpSpPr>
            <p:nvPr/>
          </p:nvGrpSpPr>
          <p:grpSpPr bwMode="auto">
            <a:xfrm>
              <a:off x="96" y="0"/>
              <a:ext cx="5472" cy="4080"/>
              <a:chOff x="96" y="96"/>
              <a:chExt cx="5472" cy="4080"/>
            </a:xfrm>
          </p:grpSpPr>
          <p:sp>
            <p:nvSpPr>
              <p:cNvPr id="46086" name="Oval 6"/>
              <p:cNvSpPr>
                <a:spLocks noChangeArrowheads="1"/>
              </p:cNvSpPr>
              <p:nvPr/>
            </p:nvSpPr>
            <p:spPr bwMode="auto">
              <a:xfrm>
                <a:off x="3024" y="11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87" name="Rectangle 7"/>
              <p:cNvSpPr>
                <a:spLocks noChangeArrowheads="1"/>
              </p:cNvSpPr>
              <p:nvPr/>
            </p:nvSpPr>
            <p:spPr bwMode="auto">
              <a:xfrm>
                <a:off x="3072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88" name="AutoShape 8"/>
              <p:cNvSpPr>
                <a:spLocks noChangeArrowheads="1"/>
              </p:cNvSpPr>
              <p:nvPr/>
            </p:nvSpPr>
            <p:spPr bwMode="auto">
              <a:xfrm>
                <a:off x="1440" y="129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089" name="AutoShape 9"/>
              <p:cNvSpPr>
                <a:spLocks noChangeArrowheads="1"/>
              </p:cNvSpPr>
              <p:nvPr/>
            </p:nvSpPr>
            <p:spPr bwMode="auto">
              <a:xfrm>
                <a:off x="1680" y="244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090" name="AutoShape 10"/>
              <p:cNvSpPr>
                <a:spLocks noChangeArrowheads="1"/>
              </p:cNvSpPr>
              <p:nvPr/>
            </p:nvSpPr>
            <p:spPr bwMode="auto">
              <a:xfrm>
                <a:off x="672" y="220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091" name="AutoShape 11"/>
              <p:cNvSpPr>
                <a:spLocks noChangeArrowheads="1"/>
              </p:cNvSpPr>
              <p:nvPr/>
            </p:nvSpPr>
            <p:spPr bwMode="auto">
              <a:xfrm>
                <a:off x="2640" y="268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092" name="Oval 12"/>
              <p:cNvSpPr>
                <a:spLocks noChangeArrowheads="1"/>
              </p:cNvSpPr>
              <p:nvPr/>
            </p:nvSpPr>
            <p:spPr bwMode="auto">
              <a:xfrm>
                <a:off x="2304" y="172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93" name="Oval 13"/>
              <p:cNvSpPr>
                <a:spLocks noChangeArrowheads="1"/>
              </p:cNvSpPr>
              <p:nvPr/>
            </p:nvSpPr>
            <p:spPr bwMode="auto">
              <a:xfrm>
                <a:off x="3744" y="134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94" name="Oval 14"/>
              <p:cNvSpPr>
                <a:spLocks noChangeArrowheads="1"/>
              </p:cNvSpPr>
              <p:nvPr/>
            </p:nvSpPr>
            <p:spPr bwMode="auto">
              <a:xfrm>
                <a:off x="3696" y="35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95" name="Oval 15"/>
              <p:cNvSpPr>
                <a:spLocks noChangeArrowheads="1"/>
              </p:cNvSpPr>
              <p:nvPr/>
            </p:nvSpPr>
            <p:spPr bwMode="auto">
              <a:xfrm>
                <a:off x="1248" y="292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96" name="Rectangle 16"/>
              <p:cNvSpPr>
                <a:spLocks noChangeArrowheads="1"/>
              </p:cNvSpPr>
              <p:nvPr/>
            </p:nvSpPr>
            <p:spPr bwMode="auto">
              <a:xfrm>
                <a:off x="2160" y="48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97" name="Rectangle 17"/>
              <p:cNvSpPr>
                <a:spLocks noChangeArrowheads="1"/>
              </p:cNvSpPr>
              <p:nvPr/>
            </p:nvSpPr>
            <p:spPr bwMode="auto">
              <a:xfrm>
                <a:off x="4416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98" name="Rectangle 18"/>
              <p:cNvSpPr>
                <a:spLocks noChangeArrowheads="1"/>
              </p:cNvSpPr>
              <p:nvPr/>
            </p:nvSpPr>
            <p:spPr bwMode="auto">
              <a:xfrm>
                <a:off x="4176" y="67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99" name="Rectangle 19"/>
              <p:cNvSpPr>
                <a:spLocks noChangeArrowheads="1"/>
              </p:cNvSpPr>
              <p:nvPr/>
            </p:nvSpPr>
            <p:spPr bwMode="auto">
              <a:xfrm>
                <a:off x="864" y="5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00" name="Rectangle 20"/>
              <p:cNvSpPr>
                <a:spLocks noChangeArrowheads="1"/>
              </p:cNvSpPr>
              <p:nvPr/>
            </p:nvSpPr>
            <p:spPr bwMode="auto">
              <a:xfrm>
                <a:off x="2064" y="326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01" name="Rectangle 21"/>
              <p:cNvSpPr>
                <a:spLocks noChangeArrowheads="1"/>
              </p:cNvSpPr>
              <p:nvPr/>
            </p:nvSpPr>
            <p:spPr bwMode="auto">
              <a:xfrm>
                <a:off x="4656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02" name="Rectangle 22"/>
              <p:cNvSpPr>
                <a:spLocks noChangeArrowheads="1"/>
              </p:cNvSpPr>
              <p:nvPr/>
            </p:nvSpPr>
            <p:spPr bwMode="auto">
              <a:xfrm>
                <a:off x="96" y="31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03" name="Rectangle 23"/>
              <p:cNvSpPr>
                <a:spLocks noChangeArrowheads="1"/>
              </p:cNvSpPr>
              <p:nvPr/>
            </p:nvSpPr>
            <p:spPr bwMode="auto">
              <a:xfrm>
                <a:off x="1200" y="20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04" name="Rectangle 24"/>
              <p:cNvSpPr>
                <a:spLocks noChangeArrowheads="1"/>
              </p:cNvSpPr>
              <p:nvPr/>
            </p:nvSpPr>
            <p:spPr bwMode="auto">
              <a:xfrm>
                <a:off x="3744" y="264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05" name="Rectangle 25"/>
              <p:cNvSpPr>
                <a:spLocks noChangeArrowheads="1"/>
              </p:cNvSpPr>
              <p:nvPr/>
            </p:nvSpPr>
            <p:spPr bwMode="auto">
              <a:xfrm>
                <a:off x="3264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06" name="Rectangle 26"/>
              <p:cNvSpPr>
                <a:spLocks noChangeArrowheads="1"/>
              </p:cNvSpPr>
              <p:nvPr/>
            </p:nvSpPr>
            <p:spPr bwMode="auto">
              <a:xfrm>
                <a:off x="5136" y="14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07" name="Rectangle 27"/>
              <p:cNvSpPr>
                <a:spLocks noChangeArrowheads="1"/>
              </p:cNvSpPr>
              <p:nvPr/>
            </p:nvSpPr>
            <p:spPr bwMode="auto">
              <a:xfrm>
                <a:off x="432" y="3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08" name="Rectangle 28"/>
              <p:cNvSpPr>
                <a:spLocks noChangeArrowheads="1"/>
              </p:cNvSpPr>
              <p:nvPr/>
            </p:nvSpPr>
            <p:spPr bwMode="auto">
              <a:xfrm>
                <a:off x="768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09" name="AutoShape 29"/>
              <p:cNvSpPr>
                <a:spLocks noChangeArrowheads="1"/>
              </p:cNvSpPr>
              <p:nvPr/>
            </p:nvSpPr>
            <p:spPr bwMode="auto">
              <a:xfrm>
                <a:off x="2064" y="105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110" name="AutoShape 30"/>
              <p:cNvSpPr>
                <a:spLocks noChangeArrowheads="1"/>
              </p:cNvSpPr>
              <p:nvPr/>
            </p:nvSpPr>
            <p:spPr bwMode="auto">
              <a:xfrm>
                <a:off x="1344" y="350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111" name="AutoShape 31"/>
              <p:cNvSpPr>
                <a:spLocks noChangeArrowheads="1"/>
              </p:cNvSpPr>
              <p:nvPr/>
            </p:nvSpPr>
            <p:spPr bwMode="auto">
              <a:xfrm>
                <a:off x="288" y="182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112" name="AutoShape 32"/>
              <p:cNvSpPr>
                <a:spLocks noChangeArrowheads="1"/>
              </p:cNvSpPr>
              <p:nvPr/>
            </p:nvSpPr>
            <p:spPr bwMode="auto">
              <a:xfrm>
                <a:off x="3648" y="1920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113" name="Oval 33"/>
              <p:cNvSpPr>
                <a:spLocks noChangeArrowheads="1"/>
              </p:cNvSpPr>
              <p:nvPr/>
            </p:nvSpPr>
            <p:spPr bwMode="auto">
              <a:xfrm>
                <a:off x="1968" y="3696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14" name="Oval 34"/>
              <p:cNvSpPr>
                <a:spLocks noChangeArrowheads="1"/>
              </p:cNvSpPr>
              <p:nvPr/>
            </p:nvSpPr>
            <p:spPr bwMode="auto">
              <a:xfrm>
                <a:off x="2640" y="3360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15" name="Oval 35"/>
              <p:cNvSpPr>
                <a:spLocks noChangeArrowheads="1"/>
              </p:cNvSpPr>
              <p:nvPr/>
            </p:nvSpPr>
            <p:spPr bwMode="auto">
              <a:xfrm>
                <a:off x="1584" y="182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16" name="Oval 36"/>
              <p:cNvSpPr>
                <a:spLocks noChangeArrowheads="1"/>
              </p:cNvSpPr>
              <p:nvPr/>
            </p:nvSpPr>
            <p:spPr bwMode="auto">
              <a:xfrm>
                <a:off x="4752" y="2736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17" name="Rectangle 37"/>
              <p:cNvSpPr>
                <a:spLocks noChangeArrowheads="1"/>
              </p:cNvSpPr>
              <p:nvPr/>
            </p:nvSpPr>
            <p:spPr bwMode="auto">
              <a:xfrm>
                <a:off x="1536" y="67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18" name="Oval 38"/>
              <p:cNvSpPr>
                <a:spLocks noChangeArrowheads="1"/>
              </p:cNvSpPr>
              <p:nvPr/>
            </p:nvSpPr>
            <p:spPr bwMode="auto">
              <a:xfrm>
                <a:off x="3024" y="38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19" name="Oval 39"/>
              <p:cNvSpPr>
                <a:spLocks noChangeArrowheads="1"/>
              </p:cNvSpPr>
              <p:nvPr/>
            </p:nvSpPr>
            <p:spPr bwMode="auto">
              <a:xfrm>
                <a:off x="3024" y="158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20" name="Rectangle 40"/>
              <p:cNvSpPr>
                <a:spLocks noChangeArrowheads="1"/>
              </p:cNvSpPr>
              <p:nvPr/>
            </p:nvSpPr>
            <p:spPr bwMode="auto">
              <a:xfrm>
                <a:off x="3168" y="3696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21" name="Rectangle 41"/>
              <p:cNvSpPr>
                <a:spLocks noChangeArrowheads="1"/>
              </p:cNvSpPr>
              <p:nvPr/>
            </p:nvSpPr>
            <p:spPr bwMode="auto">
              <a:xfrm>
                <a:off x="2640" y="72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22" name="Rectangle 42"/>
              <p:cNvSpPr>
                <a:spLocks noChangeArrowheads="1"/>
              </p:cNvSpPr>
              <p:nvPr/>
            </p:nvSpPr>
            <p:spPr bwMode="auto">
              <a:xfrm>
                <a:off x="192" y="91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23" name="Rectangle 43"/>
              <p:cNvSpPr>
                <a:spLocks noChangeArrowheads="1"/>
              </p:cNvSpPr>
              <p:nvPr/>
            </p:nvSpPr>
            <p:spPr bwMode="auto">
              <a:xfrm>
                <a:off x="624" y="288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24" name="Rectangle 44"/>
              <p:cNvSpPr>
                <a:spLocks noChangeArrowheads="1"/>
              </p:cNvSpPr>
              <p:nvPr/>
            </p:nvSpPr>
            <p:spPr bwMode="auto">
              <a:xfrm>
                <a:off x="4464" y="1296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25" name="Rectangle 45"/>
              <p:cNvSpPr>
                <a:spLocks noChangeArrowheads="1"/>
              </p:cNvSpPr>
              <p:nvPr/>
            </p:nvSpPr>
            <p:spPr bwMode="auto">
              <a:xfrm>
                <a:off x="2400" y="235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26" name="Rectangle 46"/>
              <p:cNvSpPr>
                <a:spLocks noChangeArrowheads="1"/>
              </p:cNvSpPr>
              <p:nvPr/>
            </p:nvSpPr>
            <p:spPr bwMode="auto">
              <a:xfrm>
                <a:off x="5184" y="316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27" name="Rectangle 47"/>
              <p:cNvSpPr>
                <a:spLocks noChangeArrowheads="1"/>
              </p:cNvSpPr>
              <p:nvPr/>
            </p:nvSpPr>
            <p:spPr bwMode="auto">
              <a:xfrm>
                <a:off x="4032" y="307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28" name="Rectangle 48"/>
              <p:cNvSpPr>
                <a:spLocks noChangeArrowheads="1"/>
              </p:cNvSpPr>
              <p:nvPr/>
            </p:nvSpPr>
            <p:spPr bwMode="auto">
              <a:xfrm>
                <a:off x="960" y="350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29" name="Rectangle 49"/>
              <p:cNvSpPr>
                <a:spLocks noChangeArrowheads="1"/>
              </p:cNvSpPr>
              <p:nvPr/>
            </p:nvSpPr>
            <p:spPr bwMode="auto">
              <a:xfrm>
                <a:off x="5088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30" name="Rectangle 50"/>
              <p:cNvSpPr>
                <a:spLocks noChangeArrowheads="1"/>
              </p:cNvSpPr>
              <p:nvPr/>
            </p:nvSpPr>
            <p:spPr bwMode="auto">
              <a:xfrm>
                <a:off x="3600" y="76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31" name="Rectangle 51"/>
              <p:cNvSpPr>
                <a:spLocks noChangeArrowheads="1"/>
              </p:cNvSpPr>
              <p:nvPr/>
            </p:nvSpPr>
            <p:spPr bwMode="auto">
              <a:xfrm>
                <a:off x="5088" y="225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32" name="Rectangle 52"/>
              <p:cNvSpPr>
                <a:spLocks noChangeArrowheads="1"/>
              </p:cNvSpPr>
              <p:nvPr/>
            </p:nvSpPr>
            <p:spPr bwMode="auto">
              <a:xfrm>
                <a:off x="576" y="960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33" name="Rectangle 53"/>
              <p:cNvSpPr>
                <a:spLocks noChangeArrowheads="1"/>
              </p:cNvSpPr>
              <p:nvPr/>
            </p:nvSpPr>
            <p:spPr bwMode="auto">
              <a:xfrm>
                <a:off x="1680" y="3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34" name="AutoShape 54"/>
              <p:cNvSpPr>
                <a:spLocks noChangeArrowheads="1"/>
              </p:cNvSpPr>
              <p:nvPr/>
            </p:nvSpPr>
            <p:spPr bwMode="auto">
              <a:xfrm>
                <a:off x="2496" y="1440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135" name="AutoShape 55"/>
              <p:cNvSpPr>
                <a:spLocks noChangeArrowheads="1"/>
              </p:cNvSpPr>
              <p:nvPr/>
            </p:nvSpPr>
            <p:spPr bwMode="auto">
              <a:xfrm>
                <a:off x="4032" y="2304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136" name="AutoShape 56"/>
              <p:cNvSpPr>
                <a:spLocks noChangeArrowheads="1"/>
              </p:cNvSpPr>
              <p:nvPr/>
            </p:nvSpPr>
            <p:spPr bwMode="auto">
              <a:xfrm>
                <a:off x="2688" y="2016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137" name="Rectangle 57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38" name="Rectangle 58"/>
              <p:cNvSpPr>
                <a:spLocks noChangeArrowheads="1"/>
              </p:cNvSpPr>
              <p:nvPr/>
            </p:nvSpPr>
            <p:spPr bwMode="auto">
              <a:xfrm>
                <a:off x="4176" y="3600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39" name="Rectangle 59"/>
              <p:cNvSpPr>
                <a:spLocks noChangeArrowheads="1"/>
              </p:cNvSpPr>
              <p:nvPr/>
            </p:nvSpPr>
            <p:spPr bwMode="auto">
              <a:xfrm>
                <a:off x="4896" y="1824"/>
                <a:ext cx="192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40" name="Rectangle 60"/>
              <p:cNvSpPr>
                <a:spLocks noChangeArrowheads="1"/>
              </p:cNvSpPr>
              <p:nvPr/>
            </p:nvSpPr>
            <p:spPr bwMode="auto">
              <a:xfrm>
                <a:off x="3264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41" name="Oval 61"/>
              <p:cNvSpPr>
                <a:spLocks noChangeArrowheads="1"/>
              </p:cNvSpPr>
              <p:nvPr/>
            </p:nvSpPr>
            <p:spPr bwMode="auto">
              <a:xfrm>
                <a:off x="3504" y="96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42" name="Oval 62"/>
              <p:cNvSpPr>
                <a:spLocks noChangeArrowheads="1"/>
              </p:cNvSpPr>
              <p:nvPr/>
            </p:nvSpPr>
            <p:spPr bwMode="auto">
              <a:xfrm>
                <a:off x="4896" y="624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43" name="Rectangle 63"/>
              <p:cNvSpPr>
                <a:spLocks noChangeArrowheads="1"/>
              </p:cNvSpPr>
              <p:nvPr/>
            </p:nvSpPr>
            <p:spPr bwMode="auto">
              <a:xfrm>
                <a:off x="5040" y="3696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44" name="Rectangle 64"/>
              <p:cNvSpPr>
                <a:spLocks noChangeArrowheads="1"/>
              </p:cNvSpPr>
              <p:nvPr/>
            </p:nvSpPr>
            <p:spPr bwMode="auto">
              <a:xfrm>
                <a:off x="4416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145" name="Rectangle 65"/>
            <p:cNvSpPr>
              <a:spLocks noChangeArrowheads="1"/>
            </p:cNvSpPr>
            <p:nvPr/>
          </p:nvSpPr>
          <p:spPr bwMode="auto">
            <a:xfrm>
              <a:off x="0" y="2208"/>
              <a:ext cx="528" cy="48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6146" name="Oval 66"/>
          <p:cNvSpPr>
            <a:spLocks noChangeArrowheads="1"/>
          </p:cNvSpPr>
          <p:nvPr/>
        </p:nvSpPr>
        <p:spPr bwMode="auto">
          <a:xfrm>
            <a:off x="1066800" y="1676400"/>
            <a:ext cx="1524000" cy="609600"/>
          </a:xfrm>
          <a:prstGeom prst="ellipse">
            <a:avLst/>
          </a:prstGeom>
          <a:solidFill>
            <a:srgbClr val="CC0000"/>
          </a:solidFill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3600" b="1">
                <a:solidFill>
                  <a:schemeClr val="bg1"/>
                </a:solidFill>
              </a:rPr>
              <a:t>データ</a:t>
            </a:r>
          </a:p>
        </p:txBody>
      </p:sp>
      <p:sp>
        <p:nvSpPr>
          <p:cNvPr id="46147" name="AutoShape 67"/>
          <p:cNvSpPr>
            <a:spLocks noChangeArrowheads="1"/>
          </p:cNvSpPr>
          <p:nvPr/>
        </p:nvSpPr>
        <p:spPr bwMode="auto">
          <a:xfrm>
            <a:off x="3352800" y="1447800"/>
            <a:ext cx="685800" cy="762000"/>
          </a:xfrm>
          <a:prstGeom prst="rightArrow">
            <a:avLst>
              <a:gd name="adj1" fmla="val 53750"/>
              <a:gd name="adj2" fmla="val 444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46155" name="Group 75"/>
          <p:cNvGrpSpPr>
            <a:grpSpLocks/>
          </p:cNvGrpSpPr>
          <p:nvPr/>
        </p:nvGrpSpPr>
        <p:grpSpPr bwMode="auto">
          <a:xfrm>
            <a:off x="5943600" y="1143000"/>
            <a:ext cx="1752600" cy="1524000"/>
            <a:chOff x="0" y="0"/>
            <a:chExt cx="5568" cy="4320"/>
          </a:xfrm>
        </p:grpSpPr>
        <p:sp>
          <p:nvSpPr>
            <p:cNvPr id="46156" name="Oval 76"/>
            <p:cNvSpPr>
              <a:spLocks noChangeArrowheads="1"/>
            </p:cNvSpPr>
            <p:nvPr/>
          </p:nvSpPr>
          <p:spPr bwMode="auto">
            <a:xfrm>
              <a:off x="0" y="3744"/>
              <a:ext cx="624" cy="576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157" name="Group 77"/>
            <p:cNvGrpSpPr>
              <a:grpSpLocks/>
            </p:cNvGrpSpPr>
            <p:nvPr/>
          </p:nvGrpSpPr>
          <p:grpSpPr bwMode="auto">
            <a:xfrm>
              <a:off x="96" y="0"/>
              <a:ext cx="5472" cy="4080"/>
              <a:chOff x="96" y="96"/>
              <a:chExt cx="5472" cy="4080"/>
            </a:xfrm>
          </p:grpSpPr>
          <p:sp>
            <p:nvSpPr>
              <p:cNvPr id="46158" name="Oval 78"/>
              <p:cNvSpPr>
                <a:spLocks noChangeArrowheads="1"/>
              </p:cNvSpPr>
              <p:nvPr/>
            </p:nvSpPr>
            <p:spPr bwMode="auto">
              <a:xfrm>
                <a:off x="3024" y="11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59" name="Rectangle 79"/>
              <p:cNvSpPr>
                <a:spLocks noChangeArrowheads="1"/>
              </p:cNvSpPr>
              <p:nvPr/>
            </p:nvSpPr>
            <p:spPr bwMode="auto">
              <a:xfrm>
                <a:off x="3072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60" name="AutoShape 80"/>
              <p:cNvSpPr>
                <a:spLocks noChangeArrowheads="1"/>
              </p:cNvSpPr>
              <p:nvPr/>
            </p:nvSpPr>
            <p:spPr bwMode="auto">
              <a:xfrm>
                <a:off x="1440" y="129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161" name="AutoShape 81"/>
              <p:cNvSpPr>
                <a:spLocks noChangeArrowheads="1"/>
              </p:cNvSpPr>
              <p:nvPr/>
            </p:nvSpPr>
            <p:spPr bwMode="auto">
              <a:xfrm>
                <a:off x="1680" y="244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162" name="AutoShape 82"/>
              <p:cNvSpPr>
                <a:spLocks noChangeArrowheads="1"/>
              </p:cNvSpPr>
              <p:nvPr/>
            </p:nvSpPr>
            <p:spPr bwMode="auto">
              <a:xfrm>
                <a:off x="672" y="220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163" name="AutoShape 83"/>
              <p:cNvSpPr>
                <a:spLocks noChangeArrowheads="1"/>
              </p:cNvSpPr>
              <p:nvPr/>
            </p:nvSpPr>
            <p:spPr bwMode="auto">
              <a:xfrm>
                <a:off x="2640" y="268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164" name="Oval 84"/>
              <p:cNvSpPr>
                <a:spLocks noChangeArrowheads="1"/>
              </p:cNvSpPr>
              <p:nvPr/>
            </p:nvSpPr>
            <p:spPr bwMode="auto">
              <a:xfrm>
                <a:off x="2304" y="172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65" name="Oval 85"/>
              <p:cNvSpPr>
                <a:spLocks noChangeArrowheads="1"/>
              </p:cNvSpPr>
              <p:nvPr/>
            </p:nvSpPr>
            <p:spPr bwMode="auto">
              <a:xfrm>
                <a:off x="3744" y="134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66" name="Oval 86"/>
              <p:cNvSpPr>
                <a:spLocks noChangeArrowheads="1"/>
              </p:cNvSpPr>
              <p:nvPr/>
            </p:nvSpPr>
            <p:spPr bwMode="auto">
              <a:xfrm>
                <a:off x="3696" y="35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67" name="Oval 87"/>
              <p:cNvSpPr>
                <a:spLocks noChangeArrowheads="1"/>
              </p:cNvSpPr>
              <p:nvPr/>
            </p:nvSpPr>
            <p:spPr bwMode="auto">
              <a:xfrm>
                <a:off x="1248" y="292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68" name="Rectangle 88"/>
              <p:cNvSpPr>
                <a:spLocks noChangeArrowheads="1"/>
              </p:cNvSpPr>
              <p:nvPr/>
            </p:nvSpPr>
            <p:spPr bwMode="auto">
              <a:xfrm>
                <a:off x="2160" y="48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69" name="Rectangle 89"/>
              <p:cNvSpPr>
                <a:spLocks noChangeArrowheads="1"/>
              </p:cNvSpPr>
              <p:nvPr/>
            </p:nvSpPr>
            <p:spPr bwMode="auto">
              <a:xfrm>
                <a:off x="4416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70" name="Rectangle 90"/>
              <p:cNvSpPr>
                <a:spLocks noChangeArrowheads="1"/>
              </p:cNvSpPr>
              <p:nvPr/>
            </p:nvSpPr>
            <p:spPr bwMode="auto">
              <a:xfrm>
                <a:off x="4176" y="67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71" name="Rectangle 91"/>
              <p:cNvSpPr>
                <a:spLocks noChangeArrowheads="1"/>
              </p:cNvSpPr>
              <p:nvPr/>
            </p:nvSpPr>
            <p:spPr bwMode="auto">
              <a:xfrm>
                <a:off x="864" y="5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72" name="Rectangle 92"/>
              <p:cNvSpPr>
                <a:spLocks noChangeArrowheads="1"/>
              </p:cNvSpPr>
              <p:nvPr/>
            </p:nvSpPr>
            <p:spPr bwMode="auto">
              <a:xfrm>
                <a:off x="2064" y="326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73" name="Rectangle 93"/>
              <p:cNvSpPr>
                <a:spLocks noChangeArrowheads="1"/>
              </p:cNvSpPr>
              <p:nvPr/>
            </p:nvSpPr>
            <p:spPr bwMode="auto">
              <a:xfrm>
                <a:off x="4656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74" name="Rectangle 94"/>
              <p:cNvSpPr>
                <a:spLocks noChangeArrowheads="1"/>
              </p:cNvSpPr>
              <p:nvPr/>
            </p:nvSpPr>
            <p:spPr bwMode="auto">
              <a:xfrm>
                <a:off x="96" y="31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75" name="Rectangle 95"/>
              <p:cNvSpPr>
                <a:spLocks noChangeArrowheads="1"/>
              </p:cNvSpPr>
              <p:nvPr/>
            </p:nvSpPr>
            <p:spPr bwMode="auto">
              <a:xfrm>
                <a:off x="1200" y="20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76" name="Rectangle 96"/>
              <p:cNvSpPr>
                <a:spLocks noChangeArrowheads="1"/>
              </p:cNvSpPr>
              <p:nvPr/>
            </p:nvSpPr>
            <p:spPr bwMode="auto">
              <a:xfrm>
                <a:off x="3744" y="264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77" name="Rectangle 97"/>
              <p:cNvSpPr>
                <a:spLocks noChangeArrowheads="1"/>
              </p:cNvSpPr>
              <p:nvPr/>
            </p:nvSpPr>
            <p:spPr bwMode="auto">
              <a:xfrm>
                <a:off x="3264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78" name="Rectangle 98"/>
              <p:cNvSpPr>
                <a:spLocks noChangeArrowheads="1"/>
              </p:cNvSpPr>
              <p:nvPr/>
            </p:nvSpPr>
            <p:spPr bwMode="auto">
              <a:xfrm>
                <a:off x="5136" y="14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79" name="Rectangle 99"/>
              <p:cNvSpPr>
                <a:spLocks noChangeArrowheads="1"/>
              </p:cNvSpPr>
              <p:nvPr/>
            </p:nvSpPr>
            <p:spPr bwMode="auto">
              <a:xfrm>
                <a:off x="432" y="3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80" name="Rectangle 100"/>
              <p:cNvSpPr>
                <a:spLocks noChangeArrowheads="1"/>
              </p:cNvSpPr>
              <p:nvPr/>
            </p:nvSpPr>
            <p:spPr bwMode="auto">
              <a:xfrm>
                <a:off x="768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81" name="AutoShape 101"/>
              <p:cNvSpPr>
                <a:spLocks noChangeArrowheads="1"/>
              </p:cNvSpPr>
              <p:nvPr/>
            </p:nvSpPr>
            <p:spPr bwMode="auto">
              <a:xfrm>
                <a:off x="2064" y="105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182" name="AutoShape 102"/>
              <p:cNvSpPr>
                <a:spLocks noChangeArrowheads="1"/>
              </p:cNvSpPr>
              <p:nvPr/>
            </p:nvSpPr>
            <p:spPr bwMode="auto">
              <a:xfrm>
                <a:off x="1344" y="350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183" name="AutoShape 103"/>
              <p:cNvSpPr>
                <a:spLocks noChangeArrowheads="1"/>
              </p:cNvSpPr>
              <p:nvPr/>
            </p:nvSpPr>
            <p:spPr bwMode="auto">
              <a:xfrm>
                <a:off x="288" y="182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184" name="AutoShape 104"/>
              <p:cNvSpPr>
                <a:spLocks noChangeArrowheads="1"/>
              </p:cNvSpPr>
              <p:nvPr/>
            </p:nvSpPr>
            <p:spPr bwMode="auto">
              <a:xfrm>
                <a:off x="3648" y="1920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185" name="Oval 105"/>
              <p:cNvSpPr>
                <a:spLocks noChangeArrowheads="1"/>
              </p:cNvSpPr>
              <p:nvPr/>
            </p:nvSpPr>
            <p:spPr bwMode="auto">
              <a:xfrm>
                <a:off x="1968" y="3696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86" name="Oval 106"/>
              <p:cNvSpPr>
                <a:spLocks noChangeArrowheads="1"/>
              </p:cNvSpPr>
              <p:nvPr/>
            </p:nvSpPr>
            <p:spPr bwMode="auto">
              <a:xfrm>
                <a:off x="2640" y="3360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87" name="Oval 107"/>
              <p:cNvSpPr>
                <a:spLocks noChangeArrowheads="1"/>
              </p:cNvSpPr>
              <p:nvPr/>
            </p:nvSpPr>
            <p:spPr bwMode="auto">
              <a:xfrm>
                <a:off x="1584" y="182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88" name="Oval 108"/>
              <p:cNvSpPr>
                <a:spLocks noChangeArrowheads="1"/>
              </p:cNvSpPr>
              <p:nvPr/>
            </p:nvSpPr>
            <p:spPr bwMode="auto">
              <a:xfrm>
                <a:off x="4752" y="2736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89" name="Rectangle 109"/>
              <p:cNvSpPr>
                <a:spLocks noChangeArrowheads="1"/>
              </p:cNvSpPr>
              <p:nvPr/>
            </p:nvSpPr>
            <p:spPr bwMode="auto">
              <a:xfrm>
                <a:off x="1536" y="67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90" name="Oval 110"/>
              <p:cNvSpPr>
                <a:spLocks noChangeArrowheads="1"/>
              </p:cNvSpPr>
              <p:nvPr/>
            </p:nvSpPr>
            <p:spPr bwMode="auto">
              <a:xfrm>
                <a:off x="3024" y="38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91" name="Oval 111"/>
              <p:cNvSpPr>
                <a:spLocks noChangeArrowheads="1"/>
              </p:cNvSpPr>
              <p:nvPr/>
            </p:nvSpPr>
            <p:spPr bwMode="auto">
              <a:xfrm>
                <a:off x="3024" y="158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92" name="Rectangle 112"/>
              <p:cNvSpPr>
                <a:spLocks noChangeArrowheads="1"/>
              </p:cNvSpPr>
              <p:nvPr/>
            </p:nvSpPr>
            <p:spPr bwMode="auto">
              <a:xfrm>
                <a:off x="3168" y="3696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93" name="Rectangle 113"/>
              <p:cNvSpPr>
                <a:spLocks noChangeArrowheads="1"/>
              </p:cNvSpPr>
              <p:nvPr/>
            </p:nvSpPr>
            <p:spPr bwMode="auto">
              <a:xfrm>
                <a:off x="2640" y="72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94" name="Rectangle 114"/>
              <p:cNvSpPr>
                <a:spLocks noChangeArrowheads="1"/>
              </p:cNvSpPr>
              <p:nvPr/>
            </p:nvSpPr>
            <p:spPr bwMode="auto">
              <a:xfrm>
                <a:off x="192" y="91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95" name="Rectangle 115"/>
              <p:cNvSpPr>
                <a:spLocks noChangeArrowheads="1"/>
              </p:cNvSpPr>
              <p:nvPr/>
            </p:nvSpPr>
            <p:spPr bwMode="auto">
              <a:xfrm>
                <a:off x="624" y="288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96" name="Rectangle 116"/>
              <p:cNvSpPr>
                <a:spLocks noChangeArrowheads="1"/>
              </p:cNvSpPr>
              <p:nvPr/>
            </p:nvSpPr>
            <p:spPr bwMode="auto">
              <a:xfrm>
                <a:off x="4464" y="1296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97" name="Rectangle 117"/>
              <p:cNvSpPr>
                <a:spLocks noChangeArrowheads="1"/>
              </p:cNvSpPr>
              <p:nvPr/>
            </p:nvSpPr>
            <p:spPr bwMode="auto">
              <a:xfrm>
                <a:off x="2400" y="235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98" name="Rectangle 118"/>
              <p:cNvSpPr>
                <a:spLocks noChangeArrowheads="1"/>
              </p:cNvSpPr>
              <p:nvPr/>
            </p:nvSpPr>
            <p:spPr bwMode="auto">
              <a:xfrm>
                <a:off x="5184" y="316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199" name="Rectangle 119"/>
              <p:cNvSpPr>
                <a:spLocks noChangeArrowheads="1"/>
              </p:cNvSpPr>
              <p:nvPr/>
            </p:nvSpPr>
            <p:spPr bwMode="auto">
              <a:xfrm>
                <a:off x="4032" y="307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00" name="Rectangle 120"/>
              <p:cNvSpPr>
                <a:spLocks noChangeArrowheads="1"/>
              </p:cNvSpPr>
              <p:nvPr/>
            </p:nvSpPr>
            <p:spPr bwMode="auto">
              <a:xfrm>
                <a:off x="960" y="350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01" name="Rectangle 121"/>
              <p:cNvSpPr>
                <a:spLocks noChangeArrowheads="1"/>
              </p:cNvSpPr>
              <p:nvPr/>
            </p:nvSpPr>
            <p:spPr bwMode="auto">
              <a:xfrm>
                <a:off x="5088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02" name="Rectangle 122"/>
              <p:cNvSpPr>
                <a:spLocks noChangeArrowheads="1"/>
              </p:cNvSpPr>
              <p:nvPr/>
            </p:nvSpPr>
            <p:spPr bwMode="auto">
              <a:xfrm>
                <a:off x="3600" y="76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03" name="Rectangle 123"/>
              <p:cNvSpPr>
                <a:spLocks noChangeArrowheads="1"/>
              </p:cNvSpPr>
              <p:nvPr/>
            </p:nvSpPr>
            <p:spPr bwMode="auto">
              <a:xfrm>
                <a:off x="5088" y="225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04" name="Rectangle 124"/>
              <p:cNvSpPr>
                <a:spLocks noChangeArrowheads="1"/>
              </p:cNvSpPr>
              <p:nvPr/>
            </p:nvSpPr>
            <p:spPr bwMode="auto">
              <a:xfrm>
                <a:off x="576" y="960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05" name="Rectangle 125"/>
              <p:cNvSpPr>
                <a:spLocks noChangeArrowheads="1"/>
              </p:cNvSpPr>
              <p:nvPr/>
            </p:nvSpPr>
            <p:spPr bwMode="auto">
              <a:xfrm>
                <a:off x="1680" y="3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06" name="AutoShape 126"/>
              <p:cNvSpPr>
                <a:spLocks noChangeArrowheads="1"/>
              </p:cNvSpPr>
              <p:nvPr/>
            </p:nvSpPr>
            <p:spPr bwMode="auto">
              <a:xfrm>
                <a:off x="2496" y="1440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207" name="AutoShape 127"/>
              <p:cNvSpPr>
                <a:spLocks noChangeArrowheads="1"/>
              </p:cNvSpPr>
              <p:nvPr/>
            </p:nvSpPr>
            <p:spPr bwMode="auto">
              <a:xfrm>
                <a:off x="4032" y="2304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208" name="AutoShape 128"/>
              <p:cNvSpPr>
                <a:spLocks noChangeArrowheads="1"/>
              </p:cNvSpPr>
              <p:nvPr/>
            </p:nvSpPr>
            <p:spPr bwMode="auto">
              <a:xfrm>
                <a:off x="2688" y="2016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209" name="Rectangle 129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10" name="Rectangle 130"/>
              <p:cNvSpPr>
                <a:spLocks noChangeArrowheads="1"/>
              </p:cNvSpPr>
              <p:nvPr/>
            </p:nvSpPr>
            <p:spPr bwMode="auto">
              <a:xfrm>
                <a:off x="4176" y="3600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11" name="Rectangle 131"/>
              <p:cNvSpPr>
                <a:spLocks noChangeArrowheads="1"/>
              </p:cNvSpPr>
              <p:nvPr/>
            </p:nvSpPr>
            <p:spPr bwMode="auto">
              <a:xfrm>
                <a:off x="4896" y="1824"/>
                <a:ext cx="192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12" name="Rectangle 132"/>
              <p:cNvSpPr>
                <a:spLocks noChangeArrowheads="1"/>
              </p:cNvSpPr>
              <p:nvPr/>
            </p:nvSpPr>
            <p:spPr bwMode="auto">
              <a:xfrm>
                <a:off x="3264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13" name="Oval 133"/>
              <p:cNvSpPr>
                <a:spLocks noChangeArrowheads="1"/>
              </p:cNvSpPr>
              <p:nvPr/>
            </p:nvSpPr>
            <p:spPr bwMode="auto">
              <a:xfrm>
                <a:off x="3504" y="96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14" name="Oval 134"/>
              <p:cNvSpPr>
                <a:spLocks noChangeArrowheads="1"/>
              </p:cNvSpPr>
              <p:nvPr/>
            </p:nvSpPr>
            <p:spPr bwMode="auto">
              <a:xfrm>
                <a:off x="4896" y="624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15" name="Rectangle 135"/>
              <p:cNvSpPr>
                <a:spLocks noChangeArrowheads="1"/>
              </p:cNvSpPr>
              <p:nvPr/>
            </p:nvSpPr>
            <p:spPr bwMode="auto">
              <a:xfrm>
                <a:off x="5040" y="3696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16" name="Rectangle 136"/>
              <p:cNvSpPr>
                <a:spLocks noChangeArrowheads="1"/>
              </p:cNvSpPr>
              <p:nvPr/>
            </p:nvSpPr>
            <p:spPr bwMode="auto">
              <a:xfrm>
                <a:off x="4416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217" name="Rectangle 137"/>
            <p:cNvSpPr>
              <a:spLocks noChangeArrowheads="1"/>
            </p:cNvSpPr>
            <p:nvPr/>
          </p:nvSpPr>
          <p:spPr bwMode="auto">
            <a:xfrm>
              <a:off x="0" y="2208"/>
              <a:ext cx="528" cy="48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6222" name="Group 142"/>
          <p:cNvGrpSpPr>
            <a:grpSpLocks/>
          </p:cNvGrpSpPr>
          <p:nvPr/>
        </p:nvGrpSpPr>
        <p:grpSpPr bwMode="auto">
          <a:xfrm>
            <a:off x="990600" y="4419600"/>
            <a:ext cx="1752600" cy="1752600"/>
            <a:chOff x="0" y="0"/>
            <a:chExt cx="5568" cy="4320"/>
          </a:xfrm>
        </p:grpSpPr>
        <p:sp>
          <p:nvSpPr>
            <p:cNvPr id="46223" name="Oval 143"/>
            <p:cNvSpPr>
              <a:spLocks noChangeArrowheads="1"/>
            </p:cNvSpPr>
            <p:nvPr/>
          </p:nvSpPr>
          <p:spPr bwMode="auto">
            <a:xfrm>
              <a:off x="0" y="3744"/>
              <a:ext cx="624" cy="576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224" name="Group 144"/>
            <p:cNvGrpSpPr>
              <a:grpSpLocks/>
            </p:cNvGrpSpPr>
            <p:nvPr/>
          </p:nvGrpSpPr>
          <p:grpSpPr bwMode="auto">
            <a:xfrm>
              <a:off x="96" y="0"/>
              <a:ext cx="5472" cy="4080"/>
              <a:chOff x="96" y="96"/>
              <a:chExt cx="5472" cy="4080"/>
            </a:xfrm>
          </p:grpSpPr>
          <p:sp>
            <p:nvSpPr>
              <p:cNvPr id="46225" name="Oval 145"/>
              <p:cNvSpPr>
                <a:spLocks noChangeArrowheads="1"/>
              </p:cNvSpPr>
              <p:nvPr/>
            </p:nvSpPr>
            <p:spPr bwMode="auto">
              <a:xfrm>
                <a:off x="3024" y="11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26" name="Rectangle 146"/>
              <p:cNvSpPr>
                <a:spLocks noChangeArrowheads="1"/>
              </p:cNvSpPr>
              <p:nvPr/>
            </p:nvSpPr>
            <p:spPr bwMode="auto">
              <a:xfrm>
                <a:off x="3072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27" name="AutoShape 147"/>
              <p:cNvSpPr>
                <a:spLocks noChangeArrowheads="1"/>
              </p:cNvSpPr>
              <p:nvPr/>
            </p:nvSpPr>
            <p:spPr bwMode="auto">
              <a:xfrm>
                <a:off x="1440" y="129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228" name="AutoShape 148"/>
              <p:cNvSpPr>
                <a:spLocks noChangeArrowheads="1"/>
              </p:cNvSpPr>
              <p:nvPr/>
            </p:nvSpPr>
            <p:spPr bwMode="auto">
              <a:xfrm>
                <a:off x="1680" y="244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229" name="AutoShape 149"/>
              <p:cNvSpPr>
                <a:spLocks noChangeArrowheads="1"/>
              </p:cNvSpPr>
              <p:nvPr/>
            </p:nvSpPr>
            <p:spPr bwMode="auto">
              <a:xfrm>
                <a:off x="672" y="220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230" name="AutoShape 150"/>
              <p:cNvSpPr>
                <a:spLocks noChangeArrowheads="1"/>
              </p:cNvSpPr>
              <p:nvPr/>
            </p:nvSpPr>
            <p:spPr bwMode="auto">
              <a:xfrm>
                <a:off x="2640" y="268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231" name="Oval 151"/>
              <p:cNvSpPr>
                <a:spLocks noChangeArrowheads="1"/>
              </p:cNvSpPr>
              <p:nvPr/>
            </p:nvSpPr>
            <p:spPr bwMode="auto">
              <a:xfrm>
                <a:off x="2304" y="172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32" name="Oval 152"/>
              <p:cNvSpPr>
                <a:spLocks noChangeArrowheads="1"/>
              </p:cNvSpPr>
              <p:nvPr/>
            </p:nvSpPr>
            <p:spPr bwMode="auto">
              <a:xfrm>
                <a:off x="3744" y="134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33" name="Oval 153"/>
              <p:cNvSpPr>
                <a:spLocks noChangeArrowheads="1"/>
              </p:cNvSpPr>
              <p:nvPr/>
            </p:nvSpPr>
            <p:spPr bwMode="auto">
              <a:xfrm>
                <a:off x="3696" y="35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34" name="Oval 154"/>
              <p:cNvSpPr>
                <a:spLocks noChangeArrowheads="1"/>
              </p:cNvSpPr>
              <p:nvPr/>
            </p:nvSpPr>
            <p:spPr bwMode="auto">
              <a:xfrm>
                <a:off x="1248" y="292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35" name="Rectangle 155"/>
              <p:cNvSpPr>
                <a:spLocks noChangeArrowheads="1"/>
              </p:cNvSpPr>
              <p:nvPr/>
            </p:nvSpPr>
            <p:spPr bwMode="auto">
              <a:xfrm>
                <a:off x="2160" y="48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36" name="Rectangle 156"/>
              <p:cNvSpPr>
                <a:spLocks noChangeArrowheads="1"/>
              </p:cNvSpPr>
              <p:nvPr/>
            </p:nvSpPr>
            <p:spPr bwMode="auto">
              <a:xfrm>
                <a:off x="4416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37" name="Rectangle 157"/>
              <p:cNvSpPr>
                <a:spLocks noChangeArrowheads="1"/>
              </p:cNvSpPr>
              <p:nvPr/>
            </p:nvSpPr>
            <p:spPr bwMode="auto">
              <a:xfrm>
                <a:off x="4176" y="67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38" name="Rectangle 158"/>
              <p:cNvSpPr>
                <a:spLocks noChangeArrowheads="1"/>
              </p:cNvSpPr>
              <p:nvPr/>
            </p:nvSpPr>
            <p:spPr bwMode="auto">
              <a:xfrm>
                <a:off x="864" y="5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39" name="Rectangle 159"/>
              <p:cNvSpPr>
                <a:spLocks noChangeArrowheads="1"/>
              </p:cNvSpPr>
              <p:nvPr/>
            </p:nvSpPr>
            <p:spPr bwMode="auto">
              <a:xfrm>
                <a:off x="2064" y="326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40" name="Rectangle 160"/>
              <p:cNvSpPr>
                <a:spLocks noChangeArrowheads="1"/>
              </p:cNvSpPr>
              <p:nvPr/>
            </p:nvSpPr>
            <p:spPr bwMode="auto">
              <a:xfrm>
                <a:off x="4656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41" name="Rectangle 161"/>
              <p:cNvSpPr>
                <a:spLocks noChangeArrowheads="1"/>
              </p:cNvSpPr>
              <p:nvPr/>
            </p:nvSpPr>
            <p:spPr bwMode="auto">
              <a:xfrm>
                <a:off x="96" y="31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42" name="Rectangle 162"/>
              <p:cNvSpPr>
                <a:spLocks noChangeArrowheads="1"/>
              </p:cNvSpPr>
              <p:nvPr/>
            </p:nvSpPr>
            <p:spPr bwMode="auto">
              <a:xfrm>
                <a:off x="1200" y="20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43" name="Rectangle 163"/>
              <p:cNvSpPr>
                <a:spLocks noChangeArrowheads="1"/>
              </p:cNvSpPr>
              <p:nvPr/>
            </p:nvSpPr>
            <p:spPr bwMode="auto">
              <a:xfrm>
                <a:off x="3744" y="264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44" name="Rectangle 164"/>
              <p:cNvSpPr>
                <a:spLocks noChangeArrowheads="1"/>
              </p:cNvSpPr>
              <p:nvPr/>
            </p:nvSpPr>
            <p:spPr bwMode="auto">
              <a:xfrm>
                <a:off x="3264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45" name="Rectangle 165"/>
              <p:cNvSpPr>
                <a:spLocks noChangeArrowheads="1"/>
              </p:cNvSpPr>
              <p:nvPr/>
            </p:nvSpPr>
            <p:spPr bwMode="auto">
              <a:xfrm>
                <a:off x="5136" y="14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46" name="Rectangle 166"/>
              <p:cNvSpPr>
                <a:spLocks noChangeArrowheads="1"/>
              </p:cNvSpPr>
              <p:nvPr/>
            </p:nvSpPr>
            <p:spPr bwMode="auto">
              <a:xfrm>
                <a:off x="432" y="3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47" name="Rectangle 167"/>
              <p:cNvSpPr>
                <a:spLocks noChangeArrowheads="1"/>
              </p:cNvSpPr>
              <p:nvPr/>
            </p:nvSpPr>
            <p:spPr bwMode="auto">
              <a:xfrm>
                <a:off x="768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48" name="AutoShape 168"/>
              <p:cNvSpPr>
                <a:spLocks noChangeArrowheads="1"/>
              </p:cNvSpPr>
              <p:nvPr/>
            </p:nvSpPr>
            <p:spPr bwMode="auto">
              <a:xfrm>
                <a:off x="2064" y="105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249" name="AutoShape 169"/>
              <p:cNvSpPr>
                <a:spLocks noChangeArrowheads="1"/>
              </p:cNvSpPr>
              <p:nvPr/>
            </p:nvSpPr>
            <p:spPr bwMode="auto">
              <a:xfrm>
                <a:off x="1344" y="350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250" name="AutoShape 170"/>
              <p:cNvSpPr>
                <a:spLocks noChangeArrowheads="1"/>
              </p:cNvSpPr>
              <p:nvPr/>
            </p:nvSpPr>
            <p:spPr bwMode="auto">
              <a:xfrm>
                <a:off x="288" y="182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251" name="AutoShape 171"/>
              <p:cNvSpPr>
                <a:spLocks noChangeArrowheads="1"/>
              </p:cNvSpPr>
              <p:nvPr/>
            </p:nvSpPr>
            <p:spPr bwMode="auto">
              <a:xfrm>
                <a:off x="3648" y="1920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252" name="Oval 172"/>
              <p:cNvSpPr>
                <a:spLocks noChangeArrowheads="1"/>
              </p:cNvSpPr>
              <p:nvPr/>
            </p:nvSpPr>
            <p:spPr bwMode="auto">
              <a:xfrm>
                <a:off x="1968" y="3696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53" name="Oval 173"/>
              <p:cNvSpPr>
                <a:spLocks noChangeArrowheads="1"/>
              </p:cNvSpPr>
              <p:nvPr/>
            </p:nvSpPr>
            <p:spPr bwMode="auto">
              <a:xfrm>
                <a:off x="2640" y="3360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54" name="Oval 174"/>
              <p:cNvSpPr>
                <a:spLocks noChangeArrowheads="1"/>
              </p:cNvSpPr>
              <p:nvPr/>
            </p:nvSpPr>
            <p:spPr bwMode="auto">
              <a:xfrm>
                <a:off x="1584" y="182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55" name="Oval 175"/>
              <p:cNvSpPr>
                <a:spLocks noChangeArrowheads="1"/>
              </p:cNvSpPr>
              <p:nvPr/>
            </p:nvSpPr>
            <p:spPr bwMode="auto">
              <a:xfrm>
                <a:off x="4752" y="2736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56" name="Rectangle 176"/>
              <p:cNvSpPr>
                <a:spLocks noChangeArrowheads="1"/>
              </p:cNvSpPr>
              <p:nvPr/>
            </p:nvSpPr>
            <p:spPr bwMode="auto">
              <a:xfrm>
                <a:off x="1536" y="67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57" name="Oval 177"/>
              <p:cNvSpPr>
                <a:spLocks noChangeArrowheads="1"/>
              </p:cNvSpPr>
              <p:nvPr/>
            </p:nvSpPr>
            <p:spPr bwMode="auto">
              <a:xfrm>
                <a:off x="3024" y="38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58" name="Oval 178"/>
              <p:cNvSpPr>
                <a:spLocks noChangeArrowheads="1"/>
              </p:cNvSpPr>
              <p:nvPr/>
            </p:nvSpPr>
            <p:spPr bwMode="auto">
              <a:xfrm>
                <a:off x="3024" y="158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59" name="Rectangle 179"/>
              <p:cNvSpPr>
                <a:spLocks noChangeArrowheads="1"/>
              </p:cNvSpPr>
              <p:nvPr/>
            </p:nvSpPr>
            <p:spPr bwMode="auto">
              <a:xfrm>
                <a:off x="3168" y="3696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60" name="Rectangle 180"/>
              <p:cNvSpPr>
                <a:spLocks noChangeArrowheads="1"/>
              </p:cNvSpPr>
              <p:nvPr/>
            </p:nvSpPr>
            <p:spPr bwMode="auto">
              <a:xfrm>
                <a:off x="2640" y="72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61" name="Rectangle 181"/>
              <p:cNvSpPr>
                <a:spLocks noChangeArrowheads="1"/>
              </p:cNvSpPr>
              <p:nvPr/>
            </p:nvSpPr>
            <p:spPr bwMode="auto">
              <a:xfrm>
                <a:off x="192" y="91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62" name="Rectangle 182"/>
              <p:cNvSpPr>
                <a:spLocks noChangeArrowheads="1"/>
              </p:cNvSpPr>
              <p:nvPr/>
            </p:nvSpPr>
            <p:spPr bwMode="auto">
              <a:xfrm>
                <a:off x="624" y="288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63" name="Rectangle 183"/>
              <p:cNvSpPr>
                <a:spLocks noChangeArrowheads="1"/>
              </p:cNvSpPr>
              <p:nvPr/>
            </p:nvSpPr>
            <p:spPr bwMode="auto">
              <a:xfrm>
                <a:off x="4464" y="1296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64" name="Rectangle 184"/>
              <p:cNvSpPr>
                <a:spLocks noChangeArrowheads="1"/>
              </p:cNvSpPr>
              <p:nvPr/>
            </p:nvSpPr>
            <p:spPr bwMode="auto">
              <a:xfrm>
                <a:off x="2400" y="235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65" name="Rectangle 185"/>
              <p:cNvSpPr>
                <a:spLocks noChangeArrowheads="1"/>
              </p:cNvSpPr>
              <p:nvPr/>
            </p:nvSpPr>
            <p:spPr bwMode="auto">
              <a:xfrm>
                <a:off x="5184" y="316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66" name="Rectangle 186"/>
              <p:cNvSpPr>
                <a:spLocks noChangeArrowheads="1"/>
              </p:cNvSpPr>
              <p:nvPr/>
            </p:nvSpPr>
            <p:spPr bwMode="auto">
              <a:xfrm>
                <a:off x="4032" y="307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67" name="Rectangle 187"/>
              <p:cNvSpPr>
                <a:spLocks noChangeArrowheads="1"/>
              </p:cNvSpPr>
              <p:nvPr/>
            </p:nvSpPr>
            <p:spPr bwMode="auto">
              <a:xfrm>
                <a:off x="960" y="350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68" name="Rectangle 188"/>
              <p:cNvSpPr>
                <a:spLocks noChangeArrowheads="1"/>
              </p:cNvSpPr>
              <p:nvPr/>
            </p:nvSpPr>
            <p:spPr bwMode="auto">
              <a:xfrm>
                <a:off x="5088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69" name="Rectangle 189"/>
              <p:cNvSpPr>
                <a:spLocks noChangeArrowheads="1"/>
              </p:cNvSpPr>
              <p:nvPr/>
            </p:nvSpPr>
            <p:spPr bwMode="auto">
              <a:xfrm>
                <a:off x="3600" y="76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70" name="Rectangle 190"/>
              <p:cNvSpPr>
                <a:spLocks noChangeArrowheads="1"/>
              </p:cNvSpPr>
              <p:nvPr/>
            </p:nvSpPr>
            <p:spPr bwMode="auto">
              <a:xfrm>
                <a:off x="5088" y="225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71" name="Rectangle 191"/>
              <p:cNvSpPr>
                <a:spLocks noChangeArrowheads="1"/>
              </p:cNvSpPr>
              <p:nvPr/>
            </p:nvSpPr>
            <p:spPr bwMode="auto">
              <a:xfrm>
                <a:off x="576" y="960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72" name="Rectangle 192"/>
              <p:cNvSpPr>
                <a:spLocks noChangeArrowheads="1"/>
              </p:cNvSpPr>
              <p:nvPr/>
            </p:nvSpPr>
            <p:spPr bwMode="auto">
              <a:xfrm>
                <a:off x="1680" y="3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73" name="AutoShape 193"/>
              <p:cNvSpPr>
                <a:spLocks noChangeArrowheads="1"/>
              </p:cNvSpPr>
              <p:nvPr/>
            </p:nvSpPr>
            <p:spPr bwMode="auto">
              <a:xfrm>
                <a:off x="2496" y="1440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274" name="AutoShape 194"/>
              <p:cNvSpPr>
                <a:spLocks noChangeArrowheads="1"/>
              </p:cNvSpPr>
              <p:nvPr/>
            </p:nvSpPr>
            <p:spPr bwMode="auto">
              <a:xfrm>
                <a:off x="4032" y="2304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275" name="AutoShape 195"/>
              <p:cNvSpPr>
                <a:spLocks noChangeArrowheads="1"/>
              </p:cNvSpPr>
              <p:nvPr/>
            </p:nvSpPr>
            <p:spPr bwMode="auto">
              <a:xfrm>
                <a:off x="2688" y="2016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46276" name="Rectangle 196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77" name="Rectangle 197"/>
              <p:cNvSpPr>
                <a:spLocks noChangeArrowheads="1"/>
              </p:cNvSpPr>
              <p:nvPr/>
            </p:nvSpPr>
            <p:spPr bwMode="auto">
              <a:xfrm>
                <a:off x="4176" y="3600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78" name="Rectangle 198"/>
              <p:cNvSpPr>
                <a:spLocks noChangeArrowheads="1"/>
              </p:cNvSpPr>
              <p:nvPr/>
            </p:nvSpPr>
            <p:spPr bwMode="auto">
              <a:xfrm>
                <a:off x="4896" y="1824"/>
                <a:ext cx="192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79" name="Rectangle 199"/>
              <p:cNvSpPr>
                <a:spLocks noChangeArrowheads="1"/>
              </p:cNvSpPr>
              <p:nvPr/>
            </p:nvSpPr>
            <p:spPr bwMode="auto">
              <a:xfrm>
                <a:off x="3264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80" name="Oval 200"/>
              <p:cNvSpPr>
                <a:spLocks noChangeArrowheads="1"/>
              </p:cNvSpPr>
              <p:nvPr/>
            </p:nvSpPr>
            <p:spPr bwMode="auto">
              <a:xfrm>
                <a:off x="3504" y="96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81" name="Oval 201"/>
              <p:cNvSpPr>
                <a:spLocks noChangeArrowheads="1"/>
              </p:cNvSpPr>
              <p:nvPr/>
            </p:nvSpPr>
            <p:spPr bwMode="auto">
              <a:xfrm>
                <a:off x="4896" y="624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82" name="Rectangle 202"/>
              <p:cNvSpPr>
                <a:spLocks noChangeArrowheads="1"/>
              </p:cNvSpPr>
              <p:nvPr/>
            </p:nvSpPr>
            <p:spPr bwMode="auto">
              <a:xfrm>
                <a:off x="5040" y="3696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83" name="Rectangle 203"/>
              <p:cNvSpPr>
                <a:spLocks noChangeArrowheads="1"/>
              </p:cNvSpPr>
              <p:nvPr/>
            </p:nvSpPr>
            <p:spPr bwMode="auto">
              <a:xfrm>
                <a:off x="4416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6284" name="Rectangle 204"/>
            <p:cNvSpPr>
              <a:spLocks noChangeArrowheads="1"/>
            </p:cNvSpPr>
            <p:nvPr/>
          </p:nvSpPr>
          <p:spPr bwMode="auto">
            <a:xfrm>
              <a:off x="0" y="2208"/>
              <a:ext cx="528" cy="48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6297" name="Group 217"/>
          <p:cNvGrpSpPr>
            <a:grpSpLocks/>
          </p:cNvGrpSpPr>
          <p:nvPr/>
        </p:nvGrpSpPr>
        <p:grpSpPr bwMode="auto">
          <a:xfrm>
            <a:off x="685800" y="2895600"/>
            <a:ext cx="2819400" cy="1519238"/>
            <a:chOff x="432" y="1824"/>
            <a:chExt cx="1776" cy="957"/>
          </a:xfrm>
        </p:grpSpPr>
        <p:sp>
          <p:nvSpPr>
            <p:cNvPr id="46221" name="AutoShape 141"/>
            <p:cNvSpPr>
              <a:spLocks noChangeArrowheads="1"/>
            </p:cNvSpPr>
            <p:nvPr/>
          </p:nvSpPr>
          <p:spPr bwMode="auto">
            <a:xfrm rot="5400000">
              <a:off x="1056" y="1872"/>
              <a:ext cx="576" cy="480"/>
            </a:xfrm>
            <a:prstGeom prst="rightArrow">
              <a:avLst>
                <a:gd name="adj1" fmla="val 53750"/>
                <a:gd name="adj2" fmla="val 5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86" name="Text Box 206"/>
            <p:cNvSpPr txBox="1">
              <a:spLocks noChangeArrowheads="1"/>
            </p:cNvSpPr>
            <p:nvPr/>
          </p:nvSpPr>
          <p:spPr bwMode="auto">
            <a:xfrm>
              <a:off x="432" y="2448"/>
              <a:ext cx="1776" cy="333"/>
            </a:xfrm>
            <a:prstGeom prst="rect">
              <a:avLst/>
            </a:prstGeom>
            <a:solidFill>
              <a:srgbClr val="00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b="1">
                  <a:solidFill>
                    <a:schemeClr val="bg1"/>
                  </a:solidFill>
                </a:rPr>
                <a:t>特性要因図</a:t>
              </a:r>
            </a:p>
          </p:txBody>
        </p:sp>
      </p:grpSp>
      <p:grpSp>
        <p:nvGrpSpPr>
          <p:cNvPr id="46289" name="Group 209"/>
          <p:cNvGrpSpPr>
            <a:grpSpLocks/>
          </p:cNvGrpSpPr>
          <p:nvPr/>
        </p:nvGrpSpPr>
        <p:grpSpPr bwMode="auto">
          <a:xfrm>
            <a:off x="5105400" y="1371600"/>
            <a:ext cx="3276600" cy="1828800"/>
            <a:chOff x="3216" y="864"/>
            <a:chExt cx="2064" cy="1152"/>
          </a:xfrm>
        </p:grpSpPr>
        <p:grpSp>
          <p:nvGrpSpPr>
            <p:cNvPr id="46220" name="Group 140"/>
            <p:cNvGrpSpPr>
              <a:grpSpLocks/>
            </p:cNvGrpSpPr>
            <p:nvPr/>
          </p:nvGrpSpPr>
          <p:grpSpPr bwMode="auto">
            <a:xfrm>
              <a:off x="3216" y="864"/>
              <a:ext cx="2064" cy="1152"/>
              <a:chOff x="3216" y="864"/>
              <a:chExt cx="2064" cy="1152"/>
            </a:xfrm>
          </p:grpSpPr>
          <p:sp>
            <p:nvSpPr>
              <p:cNvPr id="46148" name="Line 68"/>
              <p:cNvSpPr>
                <a:spLocks noChangeShapeType="1"/>
              </p:cNvSpPr>
              <p:nvPr/>
            </p:nvSpPr>
            <p:spPr bwMode="auto">
              <a:xfrm>
                <a:off x="3216" y="1008"/>
                <a:ext cx="0" cy="100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ja-JP" altLang="en-US"/>
              </a:p>
            </p:txBody>
          </p:sp>
          <p:sp>
            <p:nvSpPr>
              <p:cNvPr id="46149" name="Line 69"/>
              <p:cNvSpPr>
                <a:spLocks noChangeShapeType="1"/>
              </p:cNvSpPr>
              <p:nvPr/>
            </p:nvSpPr>
            <p:spPr bwMode="auto">
              <a:xfrm>
                <a:off x="3216" y="2016"/>
                <a:ext cx="177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ja-JP" altLang="en-US"/>
              </a:p>
            </p:txBody>
          </p:sp>
          <p:sp>
            <p:nvSpPr>
              <p:cNvPr id="46151" name="Line 71"/>
              <p:cNvSpPr>
                <a:spLocks noChangeShapeType="1"/>
              </p:cNvSpPr>
              <p:nvPr/>
            </p:nvSpPr>
            <p:spPr bwMode="auto">
              <a:xfrm flipH="1">
                <a:off x="3216" y="1440"/>
                <a:ext cx="624" cy="4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ja-JP" altLang="en-US"/>
              </a:p>
            </p:txBody>
          </p:sp>
          <p:sp>
            <p:nvSpPr>
              <p:cNvPr id="46152" name="Line 72"/>
              <p:cNvSpPr>
                <a:spLocks noChangeShapeType="1"/>
              </p:cNvSpPr>
              <p:nvPr/>
            </p:nvSpPr>
            <p:spPr bwMode="auto">
              <a:xfrm flipH="1">
                <a:off x="3984" y="1728"/>
                <a:ext cx="0" cy="28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ja-JP" altLang="en-US"/>
              </a:p>
            </p:txBody>
          </p:sp>
          <p:sp>
            <p:nvSpPr>
              <p:cNvPr id="46218" name="Text Box 138"/>
              <p:cNvSpPr txBox="1">
                <a:spLocks noChangeArrowheads="1"/>
              </p:cNvSpPr>
              <p:nvPr/>
            </p:nvSpPr>
            <p:spPr bwMode="auto">
              <a:xfrm>
                <a:off x="3648" y="864"/>
                <a:ext cx="1392" cy="33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ja-JP" altLang="en-US" b="1"/>
                  <a:t>グラフ</a:t>
                </a:r>
              </a:p>
            </p:txBody>
          </p:sp>
          <p:sp>
            <p:nvSpPr>
              <p:cNvPr id="46219" name="Rectangle 139"/>
              <p:cNvSpPr>
                <a:spLocks noChangeArrowheads="1"/>
              </p:cNvSpPr>
              <p:nvPr/>
            </p:nvSpPr>
            <p:spPr bwMode="auto">
              <a:xfrm>
                <a:off x="3696" y="1248"/>
                <a:ext cx="1584" cy="4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l"/>
                <a:r>
                  <a:rPr lang="ja-JP" altLang="en-US" b="1">
                    <a:solidFill>
                      <a:srgbClr val="CC0000"/>
                    </a:solidFill>
                  </a:rPr>
                  <a:t>条件に分ける</a:t>
                </a:r>
              </a:p>
            </p:txBody>
          </p:sp>
        </p:grpSp>
        <p:sp>
          <p:nvSpPr>
            <p:cNvPr id="46288" name="Text Box 208"/>
            <p:cNvSpPr txBox="1">
              <a:spLocks noChangeArrowheads="1"/>
            </p:cNvSpPr>
            <p:nvPr/>
          </p:nvSpPr>
          <p:spPr bwMode="auto">
            <a:xfrm>
              <a:off x="3648" y="864"/>
              <a:ext cx="1392" cy="333"/>
            </a:xfrm>
            <a:prstGeom prst="rect">
              <a:avLst/>
            </a:prstGeom>
            <a:solidFill>
              <a:srgbClr val="00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b="1">
                  <a:solidFill>
                    <a:schemeClr val="bg1"/>
                  </a:solidFill>
                </a:rPr>
                <a:t>グラフ</a:t>
              </a:r>
            </a:p>
          </p:txBody>
        </p:sp>
      </p:grpSp>
      <p:grpSp>
        <p:nvGrpSpPr>
          <p:cNvPr id="46298" name="Group 218"/>
          <p:cNvGrpSpPr>
            <a:grpSpLocks/>
          </p:cNvGrpSpPr>
          <p:nvPr/>
        </p:nvGrpSpPr>
        <p:grpSpPr bwMode="auto">
          <a:xfrm>
            <a:off x="381000" y="4572000"/>
            <a:ext cx="3733800" cy="2195513"/>
            <a:chOff x="240" y="2880"/>
            <a:chExt cx="2352" cy="1383"/>
          </a:xfrm>
        </p:grpSpPr>
        <p:grpSp>
          <p:nvGrpSpPr>
            <p:cNvPr id="46295" name="Group 215"/>
            <p:cNvGrpSpPr>
              <a:grpSpLocks/>
            </p:cNvGrpSpPr>
            <p:nvPr/>
          </p:nvGrpSpPr>
          <p:grpSpPr bwMode="auto">
            <a:xfrm>
              <a:off x="384" y="2880"/>
              <a:ext cx="2208" cy="1152"/>
              <a:chOff x="384" y="3024"/>
              <a:chExt cx="2208" cy="1152"/>
            </a:xfrm>
          </p:grpSpPr>
          <p:sp>
            <p:nvSpPr>
              <p:cNvPr id="46287" name="Rectangle 207"/>
              <p:cNvSpPr>
                <a:spLocks noChangeArrowheads="1"/>
              </p:cNvSpPr>
              <p:nvPr/>
            </p:nvSpPr>
            <p:spPr bwMode="auto">
              <a:xfrm>
                <a:off x="2208" y="3024"/>
                <a:ext cx="384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ja-JP" altLang="en-US" b="1"/>
                  <a:t>特</a:t>
                </a:r>
              </a:p>
              <a:p>
                <a:r>
                  <a:rPr lang="ja-JP" altLang="en-US" b="1"/>
                  <a:t>性</a:t>
                </a:r>
              </a:p>
            </p:txBody>
          </p:sp>
          <p:sp>
            <p:nvSpPr>
              <p:cNvPr id="46290" name="Line 210"/>
              <p:cNvSpPr>
                <a:spLocks noChangeShapeType="1"/>
              </p:cNvSpPr>
              <p:nvPr/>
            </p:nvSpPr>
            <p:spPr bwMode="auto">
              <a:xfrm>
                <a:off x="384" y="3504"/>
                <a:ext cx="177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ja-JP" altLang="en-US"/>
              </a:p>
            </p:txBody>
          </p:sp>
          <p:sp>
            <p:nvSpPr>
              <p:cNvPr id="46291" name="Line 211"/>
              <p:cNvSpPr>
                <a:spLocks noChangeShapeType="1"/>
              </p:cNvSpPr>
              <p:nvPr/>
            </p:nvSpPr>
            <p:spPr bwMode="auto">
              <a:xfrm>
                <a:off x="432" y="3024"/>
                <a:ext cx="384" cy="43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ja-JP" altLang="en-US"/>
              </a:p>
            </p:txBody>
          </p:sp>
          <p:sp>
            <p:nvSpPr>
              <p:cNvPr id="46292" name="Line 212"/>
              <p:cNvSpPr>
                <a:spLocks noChangeShapeType="1"/>
              </p:cNvSpPr>
              <p:nvPr/>
            </p:nvSpPr>
            <p:spPr bwMode="auto">
              <a:xfrm>
                <a:off x="1200" y="3024"/>
                <a:ext cx="336" cy="384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ja-JP" altLang="en-US"/>
              </a:p>
            </p:txBody>
          </p:sp>
          <p:sp>
            <p:nvSpPr>
              <p:cNvPr id="46293" name="Line 213"/>
              <p:cNvSpPr>
                <a:spLocks noChangeShapeType="1"/>
              </p:cNvSpPr>
              <p:nvPr/>
            </p:nvSpPr>
            <p:spPr bwMode="auto">
              <a:xfrm flipV="1">
                <a:off x="480" y="3552"/>
                <a:ext cx="480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ja-JP" altLang="en-US"/>
              </a:p>
            </p:txBody>
          </p:sp>
          <p:sp>
            <p:nvSpPr>
              <p:cNvPr id="46294" name="Line 214"/>
              <p:cNvSpPr>
                <a:spLocks noChangeShapeType="1"/>
              </p:cNvSpPr>
              <p:nvPr/>
            </p:nvSpPr>
            <p:spPr bwMode="auto">
              <a:xfrm flipV="1">
                <a:off x="1296" y="3552"/>
                <a:ext cx="288" cy="336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ja-JP" altLang="en-US"/>
              </a:p>
            </p:txBody>
          </p:sp>
        </p:grpSp>
        <p:sp>
          <p:nvSpPr>
            <p:cNvPr id="46296" name="Text Box 216"/>
            <p:cNvSpPr txBox="1">
              <a:spLocks noChangeArrowheads="1"/>
            </p:cNvSpPr>
            <p:nvPr/>
          </p:nvSpPr>
          <p:spPr bwMode="auto">
            <a:xfrm>
              <a:off x="240" y="3936"/>
              <a:ext cx="182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b="1">
                  <a:solidFill>
                    <a:srgbClr val="CC0000"/>
                  </a:solidFill>
                </a:rPr>
                <a:t>要因に分ける</a:t>
              </a:r>
            </a:p>
          </p:txBody>
        </p:sp>
      </p:grpSp>
      <p:sp>
        <p:nvSpPr>
          <p:cNvPr id="46299" name="Text Box 219"/>
          <p:cNvSpPr txBox="1">
            <a:spLocks noChangeArrowheads="1"/>
          </p:cNvSpPr>
          <p:nvPr/>
        </p:nvSpPr>
        <p:spPr bwMode="auto">
          <a:xfrm>
            <a:off x="4495800" y="4343400"/>
            <a:ext cx="44196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 sz="3600" b="1">
                <a:solidFill>
                  <a:srgbClr val="CC0000"/>
                </a:solidFill>
              </a:rPr>
              <a:t>層別（分けること）はすべての手法に関係している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6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6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6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46" grpId="0" animBg="1" autoUpdateAnimBg="0"/>
      <p:bldP spid="46147" grpId="0" animBg="1"/>
      <p:bldP spid="46299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905000" y="2667000"/>
            <a:ext cx="5181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4400">
                <a:ea typeface="HG創英角ﾎﾟｯﾌﾟ体" pitchFamily="49" charset="-128"/>
              </a:rPr>
              <a:t>おわり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5" name="AutoShape 11"/>
          <p:cNvSpPr>
            <a:spLocks noChangeArrowheads="1"/>
          </p:cNvSpPr>
          <p:nvPr/>
        </p:nvSpPr>
        <p:spPr bwMode="auto">
          <a:xfrm>
            <a:off x="762000" y="152400"/>
            <a:ext cx="7239000" cy="1600200"/>
          </a:xfrm>
          <a:prstGeom prst="wedgeRoundRectCallout">
            <a:avLst>
              <a:gd name="adj1" fmla="val -59736"/>
              <a:gd name="adj2" fmla="val -5486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FF7C80"/>
            </a:outerShdw>
          </a:effectLst>
        </p:spPr>
        <p:txBody>
          <a:bodyPr anchor="ctr"/>
          <a:lstStyle/>
          <a:p>
            <a:pPr algn="l"/>
            <a:r>
              <a:rPr lang="ja-JP" altLang="en-US" sz="3200" b="1">
                <a:solidFill>
                  <a:srgbClr val="BE0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層別</a:t>
            </a:r>
            <a:r>
              <a:rPr lang="ja-JP" altLang="en-US" b="1">
                <a:ea typeface="ＭＳ ゴシック" pitchFamily="49" charset="-128"/>
              </a:rPr>
              <a:t>は、この七つ道具の中の一つで、</a:t>
            </a:r>
          </a:p>
          <a:p>
            <a:pPr algn="l">
              <a:spcBef>
                <a:spcPct val="0"/>
              </a:spcBef>
            </a:pPr>
            <a:r>
              <a:rPr lang="ja-JP" altLang="en-US" b="1">
                <a:solidFill>
                  <a:srgbClr val="BE0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すべての手法の基本的な考え方</a:t>
            </a:r>
            <a:r>
              <a:rPr lang="ja-JP" altLang="en-US" b="1">
                <a:solidFill>
                  <a:srgbClr val="660066"/>
                </a:solidFill>
                <a:ea typeface="ＭＳ Ｐゴシック" pitchFamily="50" charset="-128"/>
              </a:rPr>
              <a:t>でもあり、　大変重要な</a:t>
            </a:r>
            <a:r>
              <a:rPr lang="en-US" altLang="ja-JP" b="1">
                <a:solidFill>
                  <a:srgbClr val="660066"/>
                </a:solidFill>
                <a:ea typeface="ＭＳ Ｐゴシック" pitchFamily="50" charset="-128"/>
              </a:rPr>
              <a:t>｢</a:t>
            </a:r>
            <a:r>
              <a:rPr lang="ja-JP" altLang="en-US" b="1">
                <a:solidFill>
                  <a:srgbClr val="660066"/>
                </a:solidFill>
                <a:ea typeface="ＭＳ Ｐゴシック" pitchFamily="50" charset="-128"/>
              </a:rPr>
              <a:t>手法（表わす道具）</a:t>
            </a:r>
            <a:r>
              <a:rPr lang="en-US" altLang="ja-JP" b="1">
                <a:solidFill>
                  <a:srgbClr val="660066"/>
                </a:solidFill>
                <a:ea typeface="ＭＳ Ｐゴシック" pitchFamily="50" charset="-128"/>
              </a:rPr>
              <a:t>｣</a:t>
            </a:r>
            <a:r>
              <a:rPr lang="ja-JP" altLang="en-US" b="1">
                <a:solidFill>
                  <a:srgbClr val="660066"/>
                </a:solidFill>
                <a:ea typeface="ＭＳ Ｐゴシック" pitchFamily="50" charset="-128"/>
              </a:rPr>
              <a:t>なんだ。</a:t>
            </a:r>
            <a:endParaRPr lang="ja-JP" altLang="en-US" b="1">
              <a:ea typeface="ＭＳ ゴシック" pitchFamily="49" charset="-128"/>
            </a:endParaRPr>
          </a:p>
        </p:txBody>
      </p:sp>
      <p:sp>
        <p:nvSpPr>
          <p:cNvPr id="57356" name="AutoShape 12"/>
          <p:cNvSpPr>
            <a:spLocks noChangeArrowheads="1"/>
          </p:cNvSpPr>
          <p:nvPr/>
        </p:nvSpPr>
        <p:spPr bwMode="auto">
          <a:xfrm>
            <a:off x="395288" y="1905000"/>
            <a:ext cx="8748712" cy="685800"/>
          </a:xfrm>
          <a:prstGeom prst="wedgeRoundRectCallout">
            <a:avLst>
              <a:gd name="adj1" fmla="val 47875"/>
              <a:gd name="adj2" fmla="val -133796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anchor="ctr"/>
          <a:lstStyle/>
          <a:p>
            <a:pPr algn="l">
              <a:spcBef>
                <a:spcPct val="0"/>
              </a:spcBef>
            </a:pPr>
            <a:r>
              <a:rPr lang="ja-JP" altLang="en-US">
                <a:solidFill>
                  <a:schemeClr val="tx1"/>
                </a:solidFill>
                <a:ea typeface="ＭＳ Ｐゴシック" pitchFamily="50" charset="-128"/>
              </a:rPr>
              <a:t>もしかしたら、層別は字からみて、</a:t>
            </a:r>
            <a:r>
              <a:rPr lang="en-US" altLang="ja-JP">
                <a:solidFill>
                  <a:schemeClr val="tx1"/>
                </a:solidFill>
                <a:ea typeface="ＭＳ Ｐゴシック" pitchFamily="50" charset="-128"/>
              </a:rPr>
              <a:t>｢</a:t>
            </a:r>
            <a:r>
              <a:rPr lang="ja-JP" altLang="en-US">
                <a:solidFill>
                  <a:schemeClr val="tx1"/>
                </a:solidFill>
                <a:ea typeface="ＭＳ Ｐゴシック" pitchFamily="50" charset="-128"/>
              </a:rPr>
              <a:t>分けること</a:t>
            </a:r>
            <a:r>
              <a:rPr lang="en-US" altLang="ja-JP">
                <a:solidFill>
                  <a:schemeClr val="tx1"/>
                </a:solidFill>
                <a:ea typeface="ＭＳ Ｐゴシック" pitchFamily="50" charset="-128"/>
              </a:rPr>
              <a:t>｣</a:t>
            </a:r>
            <a:r>
              <a:rPr lang="ja-JP" altLang="en-US">
                <a:solidFill>
                  <a:schemeClr val="tx1"/>
                </a:solidFill>
                <a:ea typeface="ＭＳ Ｐゴシック" pitchFamily="50" charset="-128"/>
              </a:rPr>
              <a:t>ですか？</a:t>
            </a:r>
          </a:p>
        </p:txBody>
      </p:sp>
      <p:sp>
        <p:nvSpPr>
          <p:cNvPr id="57357" name="AutoShape 13"/>
          <p:cNvSpPr>
            <a:spLocks noChangeArrowheads="1"/>
          </p:cNvSpPr>
          <p:nvPr/>
        </p:nvSpPr>
        <p:spPr bwMode="auto">
          <a:xfrm>
            <a:off x="0" y="2819400"/>
            <a:ext cx="8763000" cy="4038600"/>
          </a:xfrm>
          <a:prstGeom prst="wedgeRoundRectCallout">
            <a:avLst>
              <a:gd name="adj1" fmla="val -48171"/>
              <a:gd name="adj2" fmla="val -59787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l">
              <a:spcBef>
                <a:spcPct val="0"/>
              </a:spcBef>
            </a:pPr>
            <a:r>
              <a:rPr lang="ja-JP" altLang="en-US" sz="2400" b="1">
                <a:solidFill>
                  <a:schemeClr val="tx1"/>
                </a:solidFill>
                <a:ea typeface="ＭＳ Ｐゴシック" pitchFamily="50" charset="-128"/>
              </a:rPr>
              <a:t>うーん、近いね～</a:t>
            </a:r>
            <a:r>
              <a:rPr lang="en-US" altLang="ja-JP" sz="2400" b="1">
                <a:solidFill>
                  <a:schemeClr val="tx1"/>
                </a:solidFill>
                <a:ea typeface="ＭＳ Ｐゴシック" pitchFamily="50" charset="-128"/>
              </a:rPr>
              <a:t>!!</a:t>
            </a:r>
          </a:p>
          <a:p>
            <a:pPr algn="l">
              <a:spcBef>
                <a:spcPct val="0"/>
              </a:spcBef>
            </a:pPr>
            <a:r>
              <a:rPr lang="ja-JP" altLang="en-US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何らかの基準によってグループに分けること。</a:t>
            </a:r>
          </a:p>
          <a:p>
            <a:pPr algn="l">
              <a:spcBef>
                <a:spcPct val="0"/>
              </a:spcBef>
            </a:pPr>
            <a:endParaRPr lang="ja-JP" altLang="en-US" sz="1400">
              <a:solidFill>
                <a:schemeClr val="tx1"/>
              </a:solidFill>
              <a:ea typeface="ＭＳ ゴシック" pitchFamily="49" charset="-128"/>
            </a:endParaRPr>
          </a:p>
          <a:p>
            <a:pPr algn="l">
              <a:spcBef>
                <a:spcPct val="0"/>
              </a:spcBef>
            </a:pPr>
            <a:r>
              <a:rPr lang="ja-JP" altLang="en-US" sz="2400" b="1">
                <a:solidFill>
                  <a:srgbClr val="CC0066"/>
                </a:solidFill>
                <a:ea typeface="ＭＳ Ｐゴシック" pitchFamily="50" charset="-128"/>
              </a:rPr>
              <a:t>「人」</a:t>
            </a:r>
            <a:r>
              <a:rPr lang="ja-JP" altLang="en-US" sz="2400" b="1">
                <a:solidFill>
                  <a:schemeClr val="tx1"/>
                </a:solidFill>
                <a:ea typeface="ＭＳ Ｐゴシック" pitchFamily="50" charset="-128"/>
              </a:rPr>
              <a:t>（性別、年齢、職種など）、</a:t>
            </a:r>
            <a:r>
              <a:rPr lang="ja-JP" altLang="en-US" sz="2400" b="1">
                <a:solidFill>
                  <a:srgbClr val="CC0066"/>
                </a:solidFill>
                <a:ea typeface="ＭＳ Ｐゴシック" pitchFamily="50" charset="-128"/>
              </a:rPr>
              <a:t>「好み」</a:t>
            </a:r>
            <a:r>
              <a:rPr lang="ja-JP" altLang="en-US" sz="2400" b="1">
                <a:solidFill>
                  <a:schemeClr val="tx1"/>
                </a:solidFill>
                <a:ea typeface="ＭＳ Ｐゴシック" pitchFamily="50" charset="-128"/>
              </a:rPr>
              <a:t>（好き、嫌いなど）、</a:t>
            </a:r>
            <a:r>
              <a:rPr lang="ja-JP" altLang="en-US" sz="2400" b="1">
                <a:solidFill>
                  <a:srgbClr val="CC0066"/>
                </a:solidFill>
                <a:ea typeface="ＭＳ Ｐゴシック" pitchFamily="50" charset="-128"/>
              </a:rPr>
              <a:t>「材料」</a:t>
            </a:r>
          </a:p>
          <a:p>
            <a:pPr algn="l">
              <a:spcBef>
                <a:spcPct val="0"/>
              </a:spcBef>
            </a:pPr>
            <a:r>
              <a:rPr lang="ja-JP" altLang="en-US" sz="2400" b="1">
                <a:solidFill>
                  <a:schemeClr val="tx1"/>
                </a:solidFill>
                <a:ea typeface="ＭＳ Ｐゴシック" pitchFamily="50" charset="-128"/>
              </a:rPr>
              <a:t>（硬い、柔らかいなど）などの条件で、いろいろな層（グループ）に</a:t>
            </a:r>
          </a:p>
          <a:p>
            <a:pPr algn="l">
              <a:spcBef>
                <a:spcPct val="0"/>
              </a:spcBef>
            </a:pPr>
            <a:r>
              <a:rPr lang="ja-JP" altLang="en-US" sz="2400" b="1">
                <a:solidFill>
                  <a:schemeClr val="tx1"/>
                </a:solidFill>
                <a:ea typeface="ＭＳ Ｐゴシック" pitchFamily="50" charset="-128"/>
              </a:rPr>
              <a:t>分けることができるね。</a:t>
            </a:r>
            <a:endParaRPr lang="ja-JP" altLang="en-US" sz="2400" b="1">
              <a:solidFill>
                <a:schemeClr val="tx1"/>
              </a:solidFill>
              <a:ea typeface="ＭＳ ゴシック" pitchFamily="49" charset="-128"/>
            </a:endParaRPr>
          </a:p>
        </p:txBody>
      </p:sp>
      <p:grpSp>
        <p:nvGrpSpPr>
          <p:cNvPr id="57371" name="Group 27"/>
          <p:cNvGrpSpPr>
            <a:grpSpLocks/>
          </p:cNvGrpSpPr>
          <p:nvPr/>
        </p:nvGrpSpPr>
        <p:grpSpPr bwMode="auto">
          <a:xfrm>
            <a:off x="2765425" y="5157788"/>
            <a:ext cx="5311775" cy="768350"/>
            <a:chOff x="576" y="3264"/>
            <a:chExt cx="3631" cy="768"/>
          </a:xfrm>
        </p:grpSpPr>
        <p:pic>
          <p:nvPicPr>
            <p:cNvPr id="57361" name="Picture 1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3312"/>
              <a:ext cx="559" cy="6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7362" name="Picture 1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2" y="3312"/>
              <a:ext cx="567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7363" name="Picture 1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0" y="3264"/>
              <a:ext cx="541" cy="6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7364" name="Picture 2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3360"/>
              <a:ext cx="593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7365" name="Picture 2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" y="3312"/>
              <a:ext cx="592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7366" name="Picture 2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4" y="3312"/>
              <a:ext cx="597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7367" name="Picture 2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3264"/>
              <a:ext cx="566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7373" name="Text Box 29"/>
          <p:cNvSpPr txBox="1">
            <a:spLocks noChangeArrowheads="1"/>
          </p:cNvSpPr>
          <p:nvPr/>
        </p:nvSpPr>
        <p:spPr bwMode="auto">
          <a:xfrm>
            <a:off x="1143000" y="5084763"/>
            <a:ext cx="18446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2400"/>
              <a:t>メガネ　　　　かけてる人</a:t>
            </a:r>
          </a:p>
        </p:txBody>
      </p:sp>
      <p:sp>
        <p:nvSpPr>
          <p:cNvPr id="57377" name="Rectangle 33"/>
          <p:cNvSpPr>
            <a:spLocks noChangeArrowheads="1"/>
          </p:cNvSpPr>
          <p:nvPr/>
        </p:nvSpPr>
        <p:spPr bwMode="auto">
          <a:xfrm>
            <a:off x="1066800" y="5105400"/>
            <a:ext cx="7391400" cy="8382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57380" name="Group 36"/>
          <p:cNvGrpSpPr>
            <a:grpSpLocks/>
          </p:cNvGrpSpPr>
          <p:nvPr/>
        </p:nvGrpSpPr>
        <p:grpSpPr bwMode="auto">
          <a:xfrm>
            <a:off x="914400" y="6019800"/>
            <a:ext cx="3810000" cy="838200"/>
            <a:chOff x="336" y="3792"/>
            <a:chExt cx="2400" cy="528"/>
          </a:xfrm>
        </p:grpSpPr>
        <p:grpSp>
          <p:nvGrpSpPr>
            <p:cNvPr id="57376" name="Group 32"/>
            <p:cNvGrpSpPr>
              <a:grpSpLocks/>
            </p:cNvGrpSpPr>
            <p:nvPr/>
          </p:nvGrpSpPr>
          <p:grpSpPr bwMode="auto">
            <a:xfrm>
              <a:off x="336" y="3802"/>
              <a:ext cx="2400" cy="518"/>
              <a:chOff x="144" y="3744"/>
              <a:chExt cx="2592" cy="691"/>
            </a:xfrm>
          </p:grpSpPr>
          <p:grpSp>
            <p:nvGrpSpPr>
              <p:cNvPr id="57372" name="Group 28"/>
              <p:cNvGrpSpPr>
                <a:grpSpLocks/>
              </p:cNvGrpSpPr>
              <p:nvPr/>
            </p:nvGrpSpPr>
            <p:grpSpPr bwMode="auto">
              <a:xfrm>
                <a:off x="1296" y="3744"/>
                <a:ext cx="1440" cy="576"/>
                <a:chOff x="1248" y="3591"/>
                <a:chExt cx="1485" cy="729"/>
              </a:xfrm>
            </p:grpSpPr>
            <p:pic>
              <p:nvPicPr>
                <p:cNvPr id="57368" name="Picture 24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28" y="3591"/>
                  <a:ext cx="617" cy="72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7369" name="Picture 25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48" y="3670"/>
                  <a:ext cx="507" cy="6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7370" name="Picture 26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08" y="3610"/>
                  <a:ext cx="525" cy="7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57375" name="Text Box 31"/>
              <p:cNvSpPr txBox="1">
                <a:spLocks noChangeArrowheads="1"/>
              </p:cNvSpPr>
              <p:nvPr/>
            </p:nvSpPr>
            <p:spPr bwMode="auto">
              <a:xfrm>
                <a:off x="144" y="3744"/>
                <a:ext cx="1248" cy="6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ja-JP" altLang="en-US" sz="2400">
                    <a:solidFill>
                      <a:srgbClr val="CC0066"/>
                    </a:solidFill>
                  </a:rPr>
                  <a:t>メガネかけていない人</a:t>
                </a:r>
              </a:p>
            </p:txBody>
          </p:sp>
        </p:grpSp>
        <p:sp>
          <p:nvSpPr>
            <p:cNvPr id="57379" name="Rectangle 35"/>
            <p:cNvSpPr>
              <a:spLocks noChangeArrowheads="1"/>
            </p:cNvSpPr>
            <p:nvPr/>
          </p:nvSpPr>
          <p:spPr bwMode="auto">
            <a:xfrm>
              <a:off x="384" y="3792"/>
              <a:ext cx="2352" cy="528"/>
            </a:xfrm>
            <a:prstGeom prst="rect">
              <a:avLst/>
            </a:prstGeom>
            <a:noFill/>
            <a:ln w="38100">
              <a:solidFill>
                <a:srgbClr val="CC00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7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6" grpId="0" animBg="1" autoUpdateAnimBg="0"/>
      <p:bldP spid="57357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AutoShape 2"/>
          <p:cNvSpPr>
            <a:spLocks noChangeArrowheads="1"/>
          </p:cNvSpPr>
          <p:nvPr/>
        </p:nvSpPr>
        <p:spPr bwMode="auto">
          <a:xfrm>
            <a:off x="457200" y="1219200"/>
            <a:ext cx="8382000" cy="3810000"/>
          </a:xfrm>
          <a:prstGeom prst="roundRect">
            <a:avLst>
              <a:gd name="adj" fmla="val 16667"/>
            </a:avLst>
          </a:prstGeom>
          <a:solidFill>
            <a:srgbClr val="FFD9D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56796" dir="1593903" algn="ctr" rotWithShape="0">
              <a:schemeClr val="tx1"/>
            </a:outerShdw>
          </a:effectLst>
        </p:spPr>
        <p:txBody>
          <a:bodyPr wrap="none" anchor="ctr"/>
          <a:lstStyle/>
          <a:p>
            <a:pPr algn="l">
              <a:spcBef>
                <a:spcPct val="30000"/>
              </a:spcBef>
            </a:pPr>
            <a:r>
              <a:rPr lang="ja-JP" altLang="en-US">
                <a:solidFill>
                  <a:schemeClr val="tx1"/>
                </a:solidFill>
                <a:ea typeface="ＭＳ Ｐゴシック" pitchFamily="50" charset="-128"/>
              </a:rPr>
              <a:t>「層別」は、</a:t>
            </a:r>
            <a:r>
              <a:rPr lang="ja-JP" altLang="en-US" b="1">
                <a:solidFill>
                  <a:srgbClr val="CC0066"/>
                </a:solidFill>
                <a:ea typeface="ＭＳ Ｐゴシック" pitchFamily="50" charset="-128"/>
              </a:rPr>
              <a:t>特別な技術はいらず</a:t>
            </a:r>
            <a:r>
              <a:rPr lang="ja-JP" altLang="en-US">
                <a:solidFill>
                  <a:schemeClr val="tx1"/>
                </a:solidFill>
                <a:ea typeface="ＭＳ Ｐゴシック" pitchFamily="50" charset="-128"/>
              </a:rPr>
              <a:t>とても簡単。</a:t>
            </a:r>
          </a:p>
          <a:p>
            <a:pPr algn="l">
              <a:spcBef>
                <a:spcPct val="30000"/>
              </a:spcBef>
            </a:pPr>
            <a:endParaRPr lang="ja-JP" altLang="en-US">
              <a:solidFill>
                <a:schemeClr val="tx1"/>
              </a:solidFill>
              <a:ea typeface="ＭＳ Ｐゴシック" pitchFamily="50" charset="-128"/>
            </a:endParaRPr>
          </a:p>
          <a:p>
            <a:pPr algn="l">
              <a:spcBef>
                <a:spcPct val="30000"/>
              </a:spcBef>
            </a:pPr>
            <a:r>
              <a:rPr lang="ja-JP" altLang="en-US">
                <a:solidFill>
                  <a:schemeClr val="tx1"/>
                </a:solidFill>
                <a:ea typeface="ＭＳ Ｐゴシック" pitchFamily="50" charset="-128"/>
              </a:rPr>
              <a:t>また層別は、たとえ同じ方法で集めたデータでも、い</a:t>
            </a:r>
          </a:p>
          <a:p>
            <a:pPr algn="l">
              <a:spcBef>
                <a:spcPct val="30000"/>
              </a:spcBef>
            </a:pPr>
            <a:r>
              <a:rPr lang="ja-JP" altLang="en-US">
                <a:solidFill>
                  <a:schemeClr val="tx1"/>
                </a:solidFill>
                <a:ea typeface="ＭＳ Ｐゴシック" pitchFamily="50" charset="-128"/>
              </a:rPr>
              <a:t>ろいろな方向・角度から</a:t>
            </a:r>
            <a:r>
              <a:rPr lang="ja-JP" altLang="en-US">
                <a:solidFill>
                  <a:srgbClr val="CC0066"/>
                </a:solidFill>
                <a:ea typeface="HG創英角ﾎﾟｯﾌﾟ体" pitchFamily="49" charset="-128"/>
              </a:rPr>
              <a:t>分けて見る</a:t>
            </a:r>
            <a:r>
              <a:rPr lang="ja-JP" altLang="en-US">
                <a:solidFill>
                  <a:schemeClr val="tx1"/>
                </a:solidFill>
                <a:ea typeface="ＭＳ Ｐゴシック" pitchFamily="50" charset="-128"/>
              </a:rPr>
              <a:t>ことで、いろいろ</a:t>
            </a:r>
          </a:p>
          <a:p>
            <a:pPr algn="l">
              <a:spcBef>
                <a:spcPct val="30000"/>
              </a:spcBef>
            </a:pPr>
            <a:r>
              <a:rPr lang="ja-JP" altLang="en-US">
                <a:solidFill>
                  <a:schemeClr val="tx1"/>
                </a:solidFill>
                <a:ea typeface="ＭＳ Ｐゴシック" pitchFamily="50" charset="-128"/>
              </a:rPr>
              <a:t>なものが見えて（わかって）きます。　　　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Oval 3"/>
          <p:cNvSpPr>
            <a:spLocks noChangeArrowheads="1"/>
          </p:cNvSpPr>
          <p:nvPr/>
        </p:nvSpPr>
        <p:spPr bwMode="auto">
          <a:xfrm>
            <a:off x="3810000" y="2971800"/>
            <a:ext cx="1752600" cy="1066800"/>
          </a:xfrm>
          <a:prstGeom prst="ellipse">
            <a:avLst/>
          </a:prstGeom>
          <a:solidFill>
            <a:schemeClr val="accent1"/>
          </a:solidFill>
          <a:ln w="9525">
            <a:round/>
            <a:headEnd/>
            <a:tailEnd/>
          </a:ln>
          <a:effectLst/>
          <a:scene3d>
            <a:camera prst="legacyPerspectiveFront">
              <a:rot lat="17400000" lon="0" rev="0"/>
            </a:camera>
            <a:lightRig rig="legacyNormal3" dir="t"/>
          </a:scene3d>
          <a:sp3d extrusionH="1801800" prstMaterial="legacyPlastic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0"/>
            <a:ext cx="7239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 sz="4000">
                <a:solidFill>
                  <a:srgbClr val="003366"/>
                </a:solidFill>
              </a:rPr>
              <a:t>物事を多面体で見てみよう</a:t>
            </a: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4572000" y="2667000"/>
            <a:ext cx="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733800" y="838200"/>
            <a:ext cx="1676400" cy="1600200"/>
          </a:xfrm>
          <a:prstGeom prst="ellipse">
            <a:avLst/>
          </a:prstGeom>
          <a:solidFill>
            <a:srgbClr val="003366"/>
          </a:solidFill>
          <a:ln w="28575">
            <a:solidFill>
              <a:srgbClr val="0033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H="1">
            <a:off x="5791200" y="4343400"/>
            <a:ext cx="609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86600" y="3505200"/>
            <a:ext cx="1447800" cy="1676400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2743200" y="3124200"/>
            <a:ext cx="609600" cy="304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1143000" y="2057400"/>
            <a:ext cx="914400" cy="1752600"/>
          </a:xfrm>
          <a:prstGeom prst="ellipse">
            <a:avLst/>
          </a:prstGeom>
          <a:solidFill>
            <a:srgbClr val="0033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04800" y="5562600"/>
            <a:ext cx="85153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/>
              <a:t>同じ一つのことでも、いろいろな角度</a:t>
            </a:r>
            <a:r>
              <a:rPr lang="ja-JP" altLang="en-US">
                <a:solidFill>
                  <a:srgbClr val="660033"/>
                </a:solidFill>
              </a:rPr>
              <a:t>（多面体）</a:t>
            </a:r>
            <a:r>
              <a:rPr lang="ja-JP" altLang="en-US"/>
              <a:t>で分けてみることで、その姿</a:t>
            </a:r>
            <a:r>
              <a:rPr lang="ja-JP" altLang="en-US">
                <a:solidFill>
                  <a:srgbClr val="660033"/>
                </a:solidFill>
              </a:rPr>
              <a:t>（真実）</a:t>
            </a:r>
            <a:r>
              <a:rPr lang="ja-JP" altLang="en-US"/>
              <a:t>がわかる。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609600" y="2438400"/>
            <a:ext cx="8153400" cy="833438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4800">
                <a:solidFill>
                  <a:srgbClr val="FF0000"/>
                </a:solidFill>
              </a:rPr>
              <a:t>分けることは、わかること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animBg="1"/>
      <p:bldP spid="2053" grpId="0" animBg="1"/>
      <p:bldP spid="2054" grpId="0" animBg="1"/>
      <p:bldP spid="2055" grpId="0" animBg="1"/>
      <p:bldP spid="2056" grpId="0" animBg="1"/>
      <p:bldP spid="2057" grpId="0" animBg="1"/>
      <p:bldP spid="2058" grpId="0" animBg="1"/>
      <p:bldP spid="2059" grpId="0" autoUpdateAnimBg="0"/>
      <p:bldP spid="2061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5" name="Group 73"/>
          <p:cNvGrpSpPr>
            <a:grpSpLocks/>
          </p:cNvGrpSpPr>
          <p:nvPr/>
        </p:nvGrpSpPr>
        <p:grpSpPr bwMode="auto">
          <a:xfrm>
            <a:off x="0" y="0"/>
            <a:ext cx="8839200" cy="6858000"/>
            <a:chOff x="0" y="0"/>
            <a:chExt cx="5568" cy="4320"/>
          </a:xfrm>
        </p:grpSpPr>
        <p:sp>
          <p:nvSpPr>
            <p:cNvPr id="3139" name="Oval 67"/>
            <p:cNvSpPr>
              <a:spLocks noChangeArrowheads="1"/>
            </p:cNvSpPr>
            <p:nvPr/>
          </p:nvSpPr>
          <p:spPr bwMode="auto">
            <a:xfrm>
              <a:off x="0" y="3744"/>
              <a:ext cx="624" cy="576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44" name="Group 72"/>
            <p:cNvGrpSpPr>
              <a:grpSpLocks/>
            </p:cNvGrpSpPr>
            <p:nvPr/>
          </p:nvGrpSpPr>
          <p:grpSpPr bwMode="auto">
            <a:xfrm>
              <a:off x="96" y="0"/>
              <a:ext cx="5472" cy="4080"/>
              <a:chOff x="96" y="96"/>
              <a:chExt cx="5472" cy="4080"/>
            </a:xfrm>
          </p:grpSpPr>
          <p:sp>
            <p:nvSpPr>
              <p:cNvPr id="3077" name="Oval 5"/>
              <p:cNvSpPr>
                <a:spLocks noChangeArrowheads="1"/>
              </p:cNvSpPr>
              <p:nvPr/>
            </p:nvSpPr>
            <p:spPr bwMode="auto">
              <a:xfrm>
                <a:off x="3024" y="11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9" name="Rectangle 7"/>
              <p:cNvSpPr>
                <a:spLocks noChangeArrowheads="1"/>
              </p:cNvSpPr>
              <p:nvPr/>
            </p:nvSpPr>
            <p:spPr bwMode="auto">
              <a:xfrm>
                <a:off x="3072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4" name="AutoShape 12"/>
              <p:cNvSpPr>
                <a:spLocks noChangeArrowheads="1"/>
              </p:cNvSpPr>
              <p:nvPr/>
            </p:nvSpPr>
            <p:spPr bwMode="auto">
              <a:xfrm>
                <a:off x="1440" y="129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3085" name="AutoShape 13"/>
              <p:cNvSpPr>
                <a:spLocks noChangeArrowheads="1"/>
              </p:cNvSpPr>
              <p:nvPr/>
            </p:nvSpPr>
            <p:spPr bwMode="auto">
              <a:xfrm>
                <a:off x="1680" y="244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3086" name="AutoShape 14"/>
              <p:cNvSpPr>
                <a:spLocks noChangeArrowheads="1"/>
              </p:cNvSpPr>
              <p:nvPr/>
            </p:nvSpPr>
            <p:spPr bwMode="auto">
              <a:xfrm>
                <a:off x="672" y="220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3087" name="AutoShape 15"/>
              <p:cNvSpPr>
                <a:spLocks noChangeArrowheads="1"/>
              </p:cNvSpPr>
              <p:nvPr/>
            </p:nvSpPr>
            <p:spPr bwMode="auto">
              <a:xfrm>
                <a:off x="2640" y="268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3088" name="Oval 16"/>
              <p:cNvSpPr>
                <a:spLocks noChangeArrowheads="1"/>
              </p:cNvSpPr>
              <p:nvPr/>
            </p:nvSpPr>
            <p:spPr bwMode="auto">
              <a:xfrm>
                <a:off x="2304" y="172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9" name="Oval 17"/>
              <p:cNvSpPr>
                <a:spLocks noChangeArrowheads="1"/>
              </p:cNvSpPr>
              <p:nvPr/>
            </p:nvSpPr>
            <p:spPr bwMode="auto">
              <a:xfrm>
                <a:off x="3744" y="134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0" name="Oval 18"/>
              <p:cNvSpPr>
                <a:spLocks noChangeArrowheads="1"/>
              </p:cNvSpPr>
              <p:nvPr/>
            </p:nvSpPr>
            <p:spPr bwMode="auto">
              <a:xfrm>
                <a:off x="3696" y="35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1" name="Oval 19"/>
              <p:cNvSpPr>
                <a:spLocks noChangeArrowheads="1"/>
              </p:cNvSpPr>
              <p:nvPr/>
            </p:nvSpPr>
            <p:spPr bwMode="auto">
              <a:xfrm>
                <a:off x="1248" y="2928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2" name="Rectangle 20"/>
              <p:cNvSpPr>
                <a:spLocks noChangeArrowheads="1"/>
              </p:cNvSpPr>
              <p:nvPr/>
            </p:nvSpPr>
            <p:spPr bwMode="auto">
              <a:xfrm>
                <a:off x="2160" y="48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3" name="Rectangle 21"/>
              <p:cNvSpPr>
                <a:spLocks noChangeArrowheads="1"/>
              </p:cNvSpPr>
              <p:nvPr/>
            </p:nvSpPr>
            <p:spPr bwMode="auto">
              <a:xfrm>
                <a:off x="4416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4" name="Rectangle 22"/>
              <p:cNvSpPr>
                <a:spLocks noChangeArrowheads="1"/>
              </p:cNvSpPr>
              <p:nvPr/>
            </p:nvSpPr>
            <p:spPr bwMode="auto">
              <a:xfrm>
                <a:off x="4176" y="67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5" name="Rectangle 23"/>
              <p:cNvSpPr>
                <a:spLocks noChangeArrowheads="1"/>
              </p:cNvSpPr>
              <p:nvPr/>
            </p:nvSpPr>
            <p:spPr bwMode="auto">
              <a:xfrm>
                <a:off x="864" y="52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6" name="Rectangle 24"/>
              <p:cNvSpPr>
                <a:spLocks noChangeArrowheads="1"/>
              </p:cNvSpPr>
              <p:nvPr/>
            </p:nvSpPr>
            <p:spPr bwMode="auto">
              <a:xfrm>
                <a:off x="2064" y="326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7" name="Rectangle 25"/>
              <p:cNvSpPr>
                <a:spLocks noChangeArrowheads="1"/>
              </p:cNvSpPr>
              <p:nvPr/>
            </p:nvSpPr>
            <p:spPr bwMode="auto">
              <a:xfrm>
                <a:off x="4656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8" name="Rectangle 26"/>
              <p:cNvSpPr>
                <a:spLocks noChangeArrowheads="1"/>
              </p:cNvSpPr>
              <p:nvPr/>
            </p:nvSpPr>
            <p:spPr bwMode="auto">
              <a:xfrm>
                <a:off x="96" y="312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9" name="Rectangle 27"/>
              <p:cNvSpPr>
                <a:spLocks noChangeArrowheads="1"/>
              </p:cNvSpPr>
              <p:nvPr/>
            </p:nvSpPr>
            <p:spPr bwMode="auto">
              <a:xfrm>
                <a:off x="1200" y="20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0" name="Rectangle 28"/>
              <p:cNvSpPr>
                <a:spLocks noChangeArrowheads="1"/>
              </p:cNvSpPr>
              <p:nvPr/>
            </p:nvSpPr>
            <p:spPr bwMode="auto">
              <a:xfrm>
                <a:off x="3744" y="264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1" name="Rectangle 29"/>
              <p:cNvSpPr>
                <a:spLocks noChangeArrowheads="1"/>
              </p:cNvSpPr>
              <p:nvPr/>
            </p:nvSpPr>
            <p:spPr bwMode="auto">
              <a:xfrm>
                <a:off x="3264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2" name="Rectangle 30"/>
              <p:cNvSpPr>
                <a:spLocks noChangeArrowheads="1"/>
              </p:cNvSpPr>
              <p:nvPr/>
            </p:nvSpPr>
            <p:spPr bwMode="auto">
              <a:xfrm>
                <a:off x="5136" y="14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3" name="Rectangle 31"/>
              <p:cNvSpPr>
                <a:spLocks noChangeArrowheads="1"/>
              </p:cNvSpPr>
              <p:nvPr/>
            </p:nvSpPr>
            <p:spPr bwMode="auto">
              <a:xfrm>
                <a:off x="432" y="3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4" name="Rectangle 32"/>
              <p:cNvSpPr>
                <a:spLocks noChangeArrowheads="1"/>
              </p:cNvSpPr>
              <p:nvPr/>
            </p:nvSpPr>
            <p:spPr bwMode="auto">
              <a:xfrm>
                <a:off x="768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5" name="AutoShape 33"/>
              <p:cNvSpPr>
                <a:spLocks noChangeArrowheads="1"/>
              </p:cNvSpPr>
              <p:nvPr/>
            </p:nvSpPr>
            <p:spPr bwMode="auto">
              <a:xfrm>
                <a:off x="2064" y="105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3106" name="AutoShape 34"/>
              <p:cNvSpPr>
                <a:spLocks noChangeArrowheads="1"/>
              </p:cNvSpPr>
              <p:nvPr/>
            </p:nvSpPr>
            <p:spPr bwMode="auto">
              <a:xfrm>
                <a:off x="1344" y="350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3107" name="AutoShape 35"/>
              <p:cNvSpPr>
                <a:spLocks noChangeArrowheads="1"/>
              </p:cNvSpPr>
              <p:nvPr/>
            </p:nvSpPr>
            <p:spPr bwMode="auto">
              <a:xfrm>
                <a:off x="288" y="182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3109" name="AutoShape 37"/>
              <p:cNvSpPr>
                <a:spLocks noChangeArrowheads="1"/>
              </p:cNvSpPr>
              <p:nvPr/>
            </p:nvSpPr>
            <p:spPr bwMode="auto">
              <a:xfrm>
                <a:off x="3648" y="1920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3110" name="Oval 38"/>
              <p:cNvSpPr>
                <a:spLocks noChangeArrowheads="1"/>
              </p:cNvSpPr>
              <p:nvPr/>
            </p:nvSpPr>
            <p:spPr bwMode="auto">
              <a:xfrm>
                <a:off x="1968" y="3696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1" name="Oval 39"/>
              <p:cNvSpPr>
                <a:spLocks noChangeArrowheads="1"/>
              </p:cNvSpPr>
              <p:nvPr/>
            </p:nvSpPr>
            <p:spPr bwMode="auto">
              <a:xfrm>
                <a:off x="2640" y="3360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2" name="Oval 40"/>
              <p:cNvSpPr>
                <a:spLocks noChangeArrowheads="1"/>
              </p:cNvSpPr>
              <p:nvPr/>
            </p:nvSpPr>
            <p:spPr bwMode="auto">
              <a:xfrm>
                <a:off x="1584" y="182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3" name="Oval 41"/>
              <p:cNvSpPr>
                <a:spLocks noChangeArrowheads="1"/>
              </p:cNvSpPr>
              <p:nvPr/>
            </p:nvSpPr>
            <p:spPr bwMode="auto">
              <a:xfrm>
                <a:off x="4752" y="2736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4" name="Rectangle 42"/>
              <p:cNvSpPr>
                <a:spLocks noChangeArrowheads="1"/>
              </p:cNvSpPr>
              <p:nvPr/>
            </p:nvSpPr>
            <p:spPr bwMode="auto">
              <a:xfrm>
                <a:off x="1536" y="67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5" name="Oval 43"/>
              <p:cNvSpPr>
                <a:spLocks noChangeArrowheads="1"/>
              </p:cNvSpPr>
              <p:nvPr/>
            </p:nvSpPr>
            <p:spPr bwMode="auto">
              <a:xfrm>
                <a:off x="3024" y="38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6" name="Oval 44"/>
              <p:cNvSpPr>
                <a:spLocks noChangeArrowheads="1"/>
              </p:cNvSpPr>
              <p:nvPr/>
            </p:nvSpPr>
            <p:spPr bwMode="auto">
              <a:xfrm>
                <a:off x="3024" y="1584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7" name="Rectangle 45"/>
              <p:cNvSpPr>
                <a:spLocks noChangeArrowheads="1"/>
              </p:cNvSpPr>
              <p:nvPr/>
            </p:nvSpPr>
            <p:spPr bwMode="auto">
              <a:xfrm>
                <a:off x="3168" y="3696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8" name="Rectangle 46"/>
              <p:cNvSpPr>
                <a:spLocks noChangeArrowheads="1"/>
              </p:cNvSpPr>
              <p:nvPr/>
            </p:nvSpPr>
            <p:spPr bwMode="auto">
              <a:xfrm>
                <a:off x="2640" y="72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9" name="Rectangle 47"/>
              <p:cNvSpPr>
                <a:spLocks noChangeArrowheads="1"/>
              </p:cNvSpPr>
              <p:nvPr/>
            </p:nvSpPr>
            <p:spPr bwMode="auto">
              <a:xfrm>
                <a:off x="192" y="91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0" name="Rectangle 48"/>
              <p:cNvSpPr>
                <a:spLocks noChangeArrowheads="1"/>
              </p:cNvSpPr>
              <p:nvPr/>
            </p:nvSpPr>
            <p:spPr bwMode="auto">
              <a:xfrm>
                <a:off x="624" y="288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1" name="Rectangle 49"/>
              <p:cNvSpPr>
                <a:spLocks noChangeArrowheads="1"/>
              </p:cNvSpPr>
              <p:nvPr/>
            </p:nvSpPr>
            <p:spPr bwMode="auto">
              <a:xfrm>
                <a:off x="4464" y="1296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2" name="Rectangle 50"/>
              <p:cNvSpPr>
                <a:spLocks noChangeArrowheads="1"/>
              </p:cNvSpPr>
              <p:nvPr/>
            </p:nvSpPr>
            <p:spPr bwMode="auto">
              <a:xfrm>
                <a:off x="2400" y="235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3" name="Rectangle 51"/>
              <p:cNvSpPr>
                <a:spLocks noChangeArrowheads="1"/>
              </p:cNvSpPr>
              <p:nvPr/>
            </p:nvSpPr>
            <p:spPr bwMode="auto">
              <a:xfrm>
                <a:off x="5184" y="316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4" name="Rectangle 52"/>
              <p:cNvSpPr>
                <a:spLocks noChangeArrowheads="1"/>
              </p:cNvSpPr>
              <p:nvPr/>
            </p:nvSpPr>
            <p:spPr bwMode="auto">
              <a:xfrm>
                <a:off x="4032" y="307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5" name="Rectangle 53"/>
              <p:cNvSpPr>
                <a:spLocks noChangeArrowheads="1"/>
              </p:cNvSpPr>
              <p:nvPr/>
            </p:nvSpPr>
            <p:spPr bwMode="auto">
              <a:xfrm>
                <a:off x="960" y="350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6" name="Rectangle 54"/>
              <p:cNvSpPr>
                <a:spLocks noChangeArrowheads="1"/>
              </p:cNvSpPr>
              <p:nvPr/>
            </p:nvSpPr>
            <p:spPr bwMode="auto">
              <a:xfrm>
                <a:off x="5088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7" name="Rectangle 55"/>
              <p:cNvSpPr>
                <a:spLocks noChangeArrowheads="1"/>
              </p:cNvSpPr>
              <p:nvPr/>
            </p:nvSpPr>
            <p:spPr bwMode="auto">
              <a:xfrm>
                <a:off x="3600" y="76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8" name="Rectangle 56"/>
              <p:cNvSpPr>
                <a:spLocks noChangeArrowheads="1"/>
              </p:cNvSpPr>
              <p:nvPr/>
            </p:nvSpPr>
            <p:spPr bwMode="auto">
              <a:xfrm>
                <a:off x="5088" y="225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9" name="Rectangle 57"/>
              <p:cNvSpPr>
                <a:spLocks noChangeArrowheads="1"/>
              </p:cNvSpPr>
              <p:nvPr/>
            </p:nvSpPr>
            <p:spPr bwMode="auto">
              <a:xfrm>
                <a:off x="576" y="960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0" name="Rectangle 58"/>
              <p:cNvSpPr>
                <a:spLocks noChangeArrowheads="1"/>
              </p:cNvSpPr>
              <p:nvPr/>
            </p:nvSpPr>
            <p:spPr bwMode="auto">
              <a:xfrm>
                <a:off x="1680" y="3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1" name="AutoShape 59"/>
              <p:cNvSpPr>
                <a:spLocks noChangeArrowheads="1"/>
              </p:cNvSpPr>
              <p:nvPr/>
            </p:nvSpPr>
            <p:spPr bwMode="auto">
              <a:xfrm>
                <a:off x="2496" y="1440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3132" name="AutoShape 60"/>
              <p:cNvSpPr>
                <a:spLocks noChangeArrowheads="1"/>
              </p:cNvSpPr>
              <p:nvPr/>
            </p:nvSpPr>
            <p:spPr bwMode="auto">
              <a:xfrm>
                <a:off x="4032" y="2304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3133" name="AutoShape 61"/>
              <p:cNvSpPr>
                <a:spLocks noChangeArrowheads="1"/>
              </p:cNvSpPr>
              <p:nvPr/>
            </p:nvSpPr>
            <p:spPr bwMode="auto">
              <a:xfrm>
                <a:off x="2688" y="2016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3134" name="Rectangle 62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5" name="Rectangle 63"/>
              <p:cNvSpPr>
                <a:spLocks noChangeArrowheads="1"/>
              </p:cNvSpPr>
              <p:nvPr/>
            </p:nvSpPr>
            <p:spPr bwMode="auto">
              <a:xfrm>
                <a:off x="4176" y="3600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6" name="Rectangle 64"/>
              <p:cNvSpPr>
                <a:spLocks noChangeArrowheads="1"/>
              </p:cNvSpPr>
              <p:nvPr/>
            </p:nvSpPr>
            <p:spPr bwMode="auto">
              <a:xfrm>
                <a:off x="4896" y="1824"/>
                <a:ext cx="192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7" name="Rectangle 65"/>
              <p:cNvSpPr>
                <a:spLocks noChangeArrowheads="1"/>
              </p:cNvSpPr>
              <p:nvPr/>
            </p:nvSpPr>
            <p:spPr bwMode="auto">
              <a:xfrm>
                <a:off x="3264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8" name="Oval 66"/>
              <p:cNvSpPr>
                <a:spLocks noChangeArrowheads="1"/>
              </p:cNvSpPr>
              <p:nvPr/>
            </p:nvSpPr>
            <p:spPr bwMode="auto">
              <a:xfrm>
                <a:off x="3504" y="96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0" name="Oval 68"/>
              <p:cNvSpPr>
                <a:spLocks noChangeArrowheads="1"/>
              </p:cNvSpPr>
              <p:nvPr/>
            </p:nvSpPr>
            <p:spPr bwMode="auto">
              <a:xfrm>
                <a:off x="4896" y="624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1" name="Rectangle 69"/>
              <p:cNvSpPr>
                <a:spLocks noChangeArrowheads="1"/>
              </p:cNvSpPr>
              <p:nvPr/>
            </p:nvSpPr>
            <p:spPr bwMode="auto">
              <a:xfrm>
                <a:off x="5040" y="3696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2" name="Rectangle 70"/>
              <p:cNvSpPr>
                <a:spLocks noChangeArrowheads="1"/>
              </p:cNvSpPr>
              <p:nvPr/>
            </p:nvSpPr>
            <p:spPr bwMode="auto">
              <a:xfrm>
                <a:off x="4416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43" name="Rectangle 71"/>
            <p:cNvSpPr>
              <a:spLocks noChangeArrowheads="1"/>
            </p:cNvSpPr>
            <p:nvPr/>
          </p:nvSpPr>
          <p:spPr bwMode="auto">
            <a:xfrm>
              <a:off x="0" y="2208"/>
              <a:ext cx="528" cy="48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146" name="Text Box 74"/>
          <p:cNvSpPr txBox="1">
            <a:spLocks noChangeArrowheads="1"/>
          </p:cNvSpPr>
          <p:nvPr/>
        </p:nvSpPr>
        <p:spPr bwMode="auto">
          <a:xfrm>
            <a:off x="1143000" y="3276600"/>
            <a:ext cx="7162800" cy="762000"/>
          </a:xfrm>
          <a:prstGeom prst="rect">
            <a:avLst/>
          </a:prstGeom>
          <a:solidFill>
            <a:srgbClr val="336600"/>
          </a:solidFill>
          <a:ln>
            <a:noFill/>
          </a:ln>
          <a:effectLst>
            <a:prstShdw prst="shdw17" dist="17961" dir="2700000">
              <a:srgbClr val="3366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CCFFCC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4400">
                <a:solidFill>
                  <a:srgbClr val="FFFF00"/>
                </a:solidFill>
              </a:rPr>
              <a:t>色から</a:t>
            </a:r>
            <a:r>
              <a:rPr lang="ja-JP" altLang="en-US" sz="4400">
                <a:solidFill>
                  <a:srgbClr val="CCFF99"/>
                </a:solidFill>
              </a:rPr>
              <a:t>分けてみよう！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6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88" name="Group 68"/>
          <p:cNvGrpSpPr>
            <a:grpSpLocks/>
          </p:cNvGrpSpPr>
          <p:nvPr/>
        </p:nvGrpSpPr>
        <p:grpSpPr bwMode="auto">
          <a:xfrm>
            <a:off x="152400" y="152400"/>
            <a:ext cx="8763000" cy="6477000"/>
            <a:chOff x="96" y="96"/>
            <a:chExt cx="5520" cy="4080"/>
          </a:xfrm>
        </p:grpSpPr>
        <p:grpSp>
          <p:nvGrpSpPr>
            <p:cNvPr id="5183" name="Group 63"/>
            <p:cNvGrpSpPr>
              <a:grpSpLocks/>
            </p:cNvGrpSpPr>
            <p:nvPr/>
          </p:nvGrpSpPr>
          <p:grpSpPr bwMode="auto">
            <a:xfrm>
              <a:off x="96" y="144"/>
              <a:ext cx="1920" cy="4032"/>
              <a:chOff x="96" y="144"/>
              <a:chExt cx="1920" cy="4032"/>
            </a:xfrm>
          </p:grpSpPr>
          <p:sp>
            <p:nvSpPr>
              <p:cNvPr id="5145" name="AutoShape 25"/>
              <p:cNvSpPr>
                <a:spLocks noChangeArrowheads="1"/>
              </p:cNvSpPr>
              <p:nvPr/>
            </p:nvSpPr>
            <p:spPr bwMode="auto">
              <a:xfrm>
                <a:off x="192" y="1296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146" name="AutoShape 26"/>
              <p:cNvSpPr>
                <a:spLocks noChangeArrowheads="1"/>
              </p:cNvSpPr>
              <p:nvPr/>
            </p:nvSpPr>
            <p:spPr bwMode="auto">
              <a:xfrm>
                <a:off x="960" y="3792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147" name="AutoShape 27"/>
              <p:cNvSpPr>
                <a:spLocks noChangeArrowheads="1"/>
              </p:cNvSpPr>
              <p:nvPr/>
            </p:nvSpPr>
            <p:spPr bwMode="auto">
              <a:xfrm>
                <a:off x="192" y="172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148" name="AutoShape 28"/>
              <p:cNvSpPr>
                <a:spLocks noChangeArrowheads="1"/>
              </p:cNvSpPr>
              <p:nvPr/>
            </p:nvSpPr>
            <p:spPr bwMode="auto">
              <a:xfrm>
                <a:off x="768" y="2400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149" name="Oval 29"/>
              <p:cNvSpPr>
                <a:spLocks noChangeArrowheads="1"/>
              </p:cNvSpPr>
              <p:nvPr/>
            </p:nvSpPr>
            <p:spPr bwMode="auto">
              <a:xfrm>
                <a:off x="144" y="3072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1" name="Oval 31"/>
              <p:cNvSpPr>
                <a:spLocks noChangeArrowheads="1"/>
              </p:cNvSpPr>
              <p:nvPr/>
            </p:nvSpPr>
            <p:spPr bwMode="auto">
              <a:xfrm>
                <a:off x="768" y="1968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2" name="Oval 32"/>
              <p:cNvSpPr>
                <a:spLocks noChangeArrowheads="1"/>
              </p:cNvSpPr>
              <p:nvPr/>
            </p:nvSpPr>
            <p:spPr bwMode="auto">
              <a:xfrm>
                <a:off x="1440" y="3072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3" name="Rectangle 33"/>
              <p:cNvSpPr>
                <a:spLocks noChangeArrowheads="1"/>
              </p:cNvSpPr>
              <p:nvPr/>
            </p:nvSpPr>
            <p:spPr bwMode="auto">
              <a:xfrm>
                <a:off x="720" y="19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4" name="Oval 34"/>
              <p:cNvSpPr>
                <a:spLocks noChangeArrowheads="1"/>
              </p:cNvSpPr>
              <p:nvPr/>
            </p:nvSpPr>
            <p:spPr bwMode="auto">
              <a:xfrm>
                <a:off x="144" y="672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5" name="Oval 35"/>
              <p:cNvSpPr>
                <a:spLocks noChangeArrowheads="1"/>
              </p:cNvSpPr>
              <p:nvPr/>
            </p:nvSpPr>
            <p:spPr bwMode="auto">
              <a:xfrm>
                <a:off x="192" y="2208"/>
                <a:ext cx="384" cy="43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6" name="Rectangle 36"/>
              <p:cNvSpPr>
                <a:spLocks noChangeArrowheads="1"/>
              </p:cNvSpPr>
              <p:nvPr/>
            </p:nvSpPr>
            <p:spPr bwMode="auto">
              <a:xfrm>
                <a:off x="720" y="340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7" name="Rectangle 37"/>
              <p:cNvSpPr>
                <a:spLocks noChangeArrowheads="1"/>
              </p:cNvSpPr>
              <p:nvPr/>
            </p:nvSpPr>
            <p:spPr bwMode="auto">
              <a:xfrm>
                <a:off x="576" y="72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8" name="Rectangle 38"/>
              <p:cNvSpPr>
                <a:spLocks noChangeArrowheads="1"/>
              </p:cNvSpPr>
              <p:nvPr/>
            </p:nvSpPr>
            <p:spPr bwMode="auto">
              <a:xfrm>
                <a:off x="192" y="19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9" name="Rectangle 39"/>
              <p:cNvSpPr>
                <a:spLocks noChangeArrowheads="1"/>
              </p:cNvSpPr>
              <p:nvPr/>
            </p:nvSpPr>
            <p:spPr bwMode="auto">
              <a:xfrm>
                <a:off x="624" y="288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0" name="Rectangle 40"/>
              <p:cNvSpPr>
                <a:spLocks noChangeArrowheads="1"/>
              </p:cNvSpPr>
              <p:nvPr/>
            </p:nvSpPr>
            <p:spPr bwMode="auto">
              <a:xfrm>
                <a:off x="1680" y="100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1" name="Rectangle 41"/>
              <p:cNvSpPr>
                <a:spLocks noChangeArrowheads="1"/>
              </p:cNvSpPr>
              <p:nvPr/>
            </p:nvSpPr>
            <p:spPr bwMode="auto">
              <a:xfrm>
                <a:off x="1392" y="1920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2" name="Rectangle 42"/>
              <p:cNvSpPr>
                <a:spLocks noChangeArrowheads="1"/>
              </p:cNvSpPr>
              <p:nvPr/>
            </p:nvSpPr>
            <p:spPr bwMode="auto">
              <a:xfrm>
                <a:off x="1488" y="3648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3" name="Rectangle 43"/>
              <p:cNvSpPr>
                <a:spLocks noChangeArrowheads="1"/>
              </p:cNvSpPr>
              <p:nvPr/>
            </p:nvSpPr>
            <p:spPr bwMode="auto">
              <a:xfrm>
                <a:off x="1488" y="2592"/>
                <a:ext cx="336" cy="38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0" name="AutoShape 50"/>
              <p:cNvSpPr>
                <a:spLocks noChangeArrowheads="1"/>
              </p:cNvSpPr>
              <p:nvPr/>
            </p:nvSpPr>
            <p:spPr bwMode="auto">
              <a:xfrm>
                <a:off x="912" y="1536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171" name="AutoShape 51"/>
              <p:cNvSpPr>
                <a:spLocks noChangeArrowheads="1"/>
              </p:cNvSpPr>
              <p:nvPr/>
            </p:nvSpPr>
            <p:spPr bwMode="auto">
              <a:xfrm>
                <a:off x="96" y="2736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172" name="AutoShape 52"/>
              <p:cNvSpPr>
                <a:spLocks noChangeArrowheads="1"/>
              </p:cNvSpPr>
              <p:nvPr/>
            </p:nvSpPr>
            <p:spPr bwMode="auto">
              <a:xfrm>
                <a:off x="1248" y="1440"/>
                <a:ext cx="336" cy="24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177" name="Oval 57"/>
              <p:cNvSpPr>
                <a:spLocks noChangeArrowheads="1"/>
              </p:cNvSpPr>
              <p:nvPr/>
            </p:nvSpPr>
            <p:spPr bwMode="auto">
              <a:xfrm>
                <a:off x="960" y="864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8" name="Oval 58"/>
              <p:cNvSpPr>
                <a:spLocks noChangeArrowheads="1"/>
              </p:cNvSpPr>
              <p:nvPr/>
            </p:nvSpPr>
            <p:spPr bwMode="auto">
              <a:xfrm>
                <a:off x="144" y="3600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9" name="Oval 59"/>
              <p:cNvSpPr>
                <a:spLocks noChangeArrowheads="1"/>
              </p:cNvSpPr>
              <p:nvPr/>
            </p:nvSpPr>
            <p:spPr bwMode="auto">
              <a:xfrm>
                <a:off x="1248" y="144"/>
                <a:ext cx="624" cy="57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84" name="Group 64"/>
            <p:cNvGrpSpPr>
              <a:grpSpLocks/>
            </p:cNvGrpSpPr>
            <p:nvPr/>
          </p:nvGrpSpPr>
          <p:grpSpPr bwMode="auto">
            <a:xfrm>
              <a:off x="2448" y="96"/>
              <a:ext cx="3168" cy="4080"/>
              <a:chOff x="2448" y="96"/>
              <a:chExt cx="3168" cy="4080"/>
            </a:xfrm>
          </p:grpSpPr>
          <p:sp>
            <p:nvSpPr>
              <p:cNvPr id="5122" name="Oval 2"/>
              <p:cNvSpPr>
                <a:spLocks noChangeArrowheads="1"/>
              </p:cNvSpPr>
              <p:nvPr/>
            </p:nvSpPr>
            <p:spPr bwMode="auto">
              <a:xfrm>
                <a:off x="3024" y="11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23" name="Rectangle 3"/>
              <p:cNvSpPr>
                <a:spLocks noChangeArrowheads="1"/>
              </p:cNvSpPr>
              <p:nvPr/>
            </p:nvSpPr>
            <p:spPr bwMode="auto">
              <a:xfrm>
                <a:off x="3072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24" name="AutoShape 4"/>
              <p:cNvSpPr>
                <a:spLocks noChangeArrowheads="1"/>
              </p:cNvSpPr>
              <p:nvPr/>
            </p:nvSpPr>
            <p:spPr bwMode="auto">
              <a:xfrm>
                <a:off x="4608" y="86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125" name="AutoShape 5"/>
              <p:cNvSpPr>
                <a:spLocks noChangeArrowheads="1"/>
              </p:cNvSpPr>
              <p:nvPr/>
            </p:nvSpPr>
            <p:spPr bwMode="auto">
              <a:xfrm>
                <a:off x="2544" y="2352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126" name="AutoShape 6"/>
              <p:cNvSpPr>
                <a:spLocks noChangeArrowheads="1"/>
              </p:cNvSpPr>
              <p:nvPr/>
            </p:nvSpPr>
            <p:spPr bwMode="auto">
              <a:xfrm>
                <a:off x="5088" y="1824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127" name="AutoShape 7"/>
              <p:cNvSpPr>
                <a:spLocks noChangeArrowheads="1"/>
              </p:cNvSpPr>
              <p:nvPr/>
            </p:nvSpPr>
            <p:spPr bwMode="auto">
              <a:xfrm>
                <a:off x="2640" y="2688"/>
                <a:ext cx="528" cy="336"/>
              </a:xfrm>
              <a:prstGeom prst="triangle">
                <a:avLst>
                  <a:gd name="adj" fmla="val 50000"/>
                </a:avLst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128" name="Oval 8"/>
              <p:cNvSpPr>
                <a:spLocks noChangeArrowheads="1"/>
              </p:cNvSpPr>
              <p:nvPr/>
            </p:nvSpPr>
            <p:spPr bwMode="auto">
              <a:xfrm>
                <a:off x="2448" y="576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29" name="Oval 9"/>
              <p:cNvSpPr>
                <a:spLocks noChangeArrowheads="1"/>
              </p:cNvSpPr>
              <p:nvPr/>
            </p:nvSpPr>
            <p:spPr bwMode="auto">
              <a:xfrm>
                <a:off x="3840" y="1152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0" name="Oval 10"/>
              <p:cNvSpPr>
                <a:spLocks noChangeArrowheads="1"/>
              </p:cNvSpPr>
              <p:nvPr/>
            </p:nvSpPr>
            <p:spPr bwMode="auto">
              <a:xfrm>
                <a:off x="3696" y="3504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1" name="Oval 11"/>
              <p:cNvSpPr>
                <a:spLocks noChangeArrowheads="1"/>
              </p:cNvSpPr>
              <p:nvPr/>
            </p:nvSpPr>
            <p:spPr bwMode="auto">
              <a:xfrm>
                <a:off x="2688" y="1776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2" name="Rectangle 12"/>
              <p:cNvSpPr>
                <a:spLocks noChangeArrowheads="1"/>
              </p:cNvSpPr>
              <p:nvPr/>
            </p:nvSpPr>
            <p:spPr bwMode="auto">
              <a:xfrm>
                <a:off x="5232" y="76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3" name="Rectangle 13"/>
              <p:cNvSpPr>
                <a:spLocks noChangeArrowheads="1"/>
              </p:cNvSpPr>
              <p:nvPr/>
            </p:nvSpPr>
            <p:spPr bwMode="auto">
              <a:xfrm>
                <a:off x="4416" y="220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4" name="Rectangle 14"/>
              <p:cNvSpPr>
                <a:spLocks noChangeArrowheads="1"/>
              </p:cNvSpPr>
              <p:nvPr/>
            </p:nvSpPr>
            <p:spPr bwMode="auto">
              <a:xfrm>
                <a:off x="4176" y="67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5" name="Rectangle 15"/>
              <p:cNvSpPr>
                <a:spLocks noChangeArrowheads="1"/>
              </p:cNvSpPr>
              <p:nvPr/>
            </p:nvSpPr>
            <p:spPr bwMode="auto">
              <a:xfrm>
                <a:off x="3072" y="48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6" name="Rectangle 16"/>
              <p:cNvSpPr>
                <a:spLocks noChangeArrowheads="1"/>
              </p:cNvSpPr>
              <p:nvPr/>
            </p:nvSpPr>
            <p:spPr bwMode="auto">
              <a:xfrm>
                <a:off x="2544" y="110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7" name="Rectangle 17"/>
              <p:cNvSpPr>
                <a:spLocks noChangeArrowheads="1"/>
              </p:cNvSpPr>
              <p:nvPr/>
            </p:nvSpPr>
            <p:spPr bwMode="auto">
              <a:xfrm>
                <a:off x="4656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8" name="Rectangle 18"/>
              <p:cNvSpPr>
                <a:spLocks noChangeArrowheads="1"/>
              </p:cNvSpPr>
              <p:nvPr/>
            </p:nvSpPr>
            <p:spPr bwMode="auto">
              <a:xfrm>
                <a:off x="3696" y="216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9" name="Rectangle 19"/>
              <p:cNvSpPr>
                <a:spLocks noChangeArrowheads="1"/>
              </p:cNvSpPr>
              <p:nvPr/>
            </p:nvSpPr>
            <p:spPr bwMode="auto">
              <a:xfrm>
                <a:off x="3600" y="168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0" name="Rectangle 20"/>
              <p:cNvSpPr>
                <a:spLocks noChangeArrowheads="1"/>
              </p:cNvSpPr>
              <p:nvPr/>
            </p:nvSpPr>
            <p:spPr bwMode="auto">
              <a:xfrm>
                <a:off x="3744" y="264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1" name="Rectangle 21"/>
              <p:cNvSpPr>
                <a:spLocks noChangeArrowheads="1"/>
              </p:cNvSpPr>
              <p:nvPr/>
            </p:nvSpPr>
            <p:spPr bwMode="auto">
              <a:xfrm>
                <a:off x="3264" y="321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2" name="Rectangle 22"/>
              <p:cNvSpPr>
                <a:spLocks noChangeArrowheads="1"/>
              </p:cNvSpPr>
              <p:nvPr/>
            </p:nvSpPr>
            <p:spPr bwMode="auto">
              <a:xfrm>
                <a:off x="5136" y="144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3" name="Rectangle 23"/>
              <p:cNvSpPr>
                <a:spLocks noChangeArrowheads="1"/>
              </p:cNvSpPr>
              <p:nvPr/>
            </p:nvSpPr>
            <p:spPr bwMode="auto">
              <a:xfrm>
                <a:off x="2448" y="96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4" name="Rectangle 24"/>
              <p:cNvSpPr>
                <a:spLocks noChangeArrowheads="1"/>
              </p:cNvSpPr>
              <p:nvPr/>
            </p:nvSpPr>
            <p:spPr bwMode="auto">
              <a:xfrm>
                <a:off x="3600" y="240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0" name="Oval 30"/>
              <p:cNvSpPr>
                <a:spLocks noChangeArrowheads="1"/>
              </p:cNvSpPr>
              <p:nvPr/>
            </p:nvSpPr>
            <p:spPr bwMode="auto">
              <a:xfrm>
                <a:off x="2640" y="3216"/>
                <a:ext cx="384" cy="432"/>
              </a:xfrm>
              <a:prstGeom prst="ellipse">
                <a:avLst/>
              </a:prstGeom>
              <a:solidFill>
                <a:srgbClr val="003366"/>
              </a:solidFill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4" name="Rectangle 44"/>
              <p:cNvSpPr>
                <a:spLocks noChangeArrowheads="1"/>
              </p:cNvSpPr>
              <p:nvPr/>
            </p:nvSpPr>
            <p:spPr bwMode="auto">
              <a:xfrm>
                <a:off x="2592" y="3792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5" name="Rectangle 45"/>
              <p:cNvSpPr>
                <a:spLocks noChangeArrowheads="1"/>
              </p:cNvSpPr>
              <p:nvPr/>
            </p:nvSpPr>
            <p:spPr bwMode="auto">
              <a:xfrm>
                <a:off x="5088" y="129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6" name="Rectangle 46"/>
              <p:cNvSpPr>
                <a:spLocks noChangeArrowheads="1"/>
              </p:cNvSpPr>
              <p:nvPr/>
            </p:nvSpPr>
            <p:spPr bwMode="auto">
              <a:xfrm>
                <a:off x="3600" y="768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7" name="Rectangle 47"/>
              <p:cNvSpPr>
                <a:spLocks noChangeArrowheads="1"/>
              </p:cNvSpPr>
              <p:nvPr/>
            </p:nvSpPr>
            <p:spPr bwMode="auto">
              <a:xfrm>
                <a:off x="5088" y="2256"/>
                <a:ext cx="336" cy="384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8" name="Rectangle 48"/>
              <p:cNvSpPr>
                <a:spLocks noChangeArrowheads="1"/>
              </p:cNvSpPr>
              <p:nvPr/>
            </p:nvSpPr>
            <p:spPr bwMode="auto">
              <a:xfrm>
                <a:off x="4080" y="14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9" name="Rectangle 49"/>
              <p:cNvSpPr>
                <a:spLocks noChangeArrowheads="1"/>
              </p:cNvSpPr>
              <p:nvPr/>
            </p:nvSpPr>
            <p:spPr bwMode="auto">
              <a:xfrm>
                <a:off x="3024" y="14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3" name="Rectangle 53"/>
              <p:cNvSpPr>
                <a:spLocks noChangeArrowheads="1"/>
              </p:cNvSpPr>
              <p:nvPr/>
            </p:nvSpPr>
            <p:spPr bwMode="auto">
              <a:xfrm>
                <a:off x="4416" y="2736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4" name="Rectangle 54"/>
              <p:cNvSpPr>
                <a:spLocks noChangeArrowheads="1"/>
              </p:cNvSpPr>
              <p:nvPr/>
            </p:nvSpPr>
            <p:spPr bwMode="auto">
              <a:xfrm>
                <a:off x="4176" y="3600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5" name="Rectangle 55"/>
              <p:cNvSpPr>
                <a:spLocks noChangeArrowheads="1"/>
              </p:cNvSpPr>
              <p:nvPr/>
            </p:nvSpPr>
            <p:spPr bwMode="auto">
              <a:xfrm>
                <a:off x="4896" y="1824"/>
                <a:ext cx="192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6" name="Rectangle 56"/>
              <p:cNvSpPr>
                <a:spLocks noChangeArrowheads="1"/>
              </p:cNvSpPr>
              <p:nvPr/>
            </p:nvSpPr>
            <p:spPr bwMode="auto">
              <a:xfrm>
                <a:off x="3264" y="2784"/>
                <a:ext cx="240" cy="24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0" name="Rectangle 60"/>
              <p:cNvSpPr>
                <a:spLocks noChangeArrowheads="1"/>
              </p:cNvSpPr>
              <p:nvPr/>
            </p:nvSpPr>
            <p:spPr bwMode="auto">
              <a:xfrm>
                <a:off x="5040" y="3696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1" name="Rectangle 61"/>
              <p:cNvSpPr>
                <a:spLocks noChangeArrowheads="1"/>
              </p:cNvSpPr>
              <p:nvPr/>
            </p:nvSpPr>
            <p:spPr bwMode="auto">
              <a:xfrm>
                <a:off x="4416" y="144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2" name="Rectangle 62"/>
              <p:cNvSpPr>
                <a:spLocks noChangeArrowheads="1"/>
              </p:cNvSpPr>
              <p:nvPr/>
            </p:nvSpPr>
            <p:spPr bwMode="auto">
              <a:xfrm>
                <a:off x="4320" y="1392"/>
                <a:ext cx="528" cy="480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5185" name="Text Box 65"/>
          <p:cNvSpPr txBox="1">
            <a:spLocks noChangeArrowheads="1"/>
          </p:cNvSpPr>
          <p:nvPr/>
        </p:nvSpPr>
        <p:spPr bwMode="auto">
          <a:xfrm>
            <a:off x="228600" y="2286000"/>
            <a:ext cx="2895600" cy="2298700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endParaRPr lang="en-US" altLang="ja-JP" sz="3600">
              <a:solidFill>
                <a:srgbClr val="FF0000"/>
              </a:solidFill>
            </a:endParaRPr>
          </a:p>
          <a:p>
            <a:r>
              <a:rPr lang="ja-JP" altLang="en-US" sz="3600">
                <a:solidFill>
                  <a:srgbClr val="FF0000"/>
                </a:solidFill>
              </a:rPr>
              <a:t>赤色　２４個</a:t>
            </a:r>
          </a:p>
          <a:p>
            <a:endParaRPr lang="en-US" altLang="ja-JP" sz="3600">
              <a:solidFill>
                <a:srgbClr val="FF0000"/>
              </a:solidFill>
            </a:endParaRPr>
          </a:p>
        </p:txBody>
      </p:sp>
      <p:sp>
        <p:nvSpPr>
          <p:cNvPr id="5186" name="Text Box 66"/>
          <p:cNvSpPr txBox="1">
            <a:spLocks noChangeArrowheads="1"/>
          </p:cNvSpPr>
          <p:nvPr/>
        </p:nvSpPr>
        <p:spPr bwMode="auto">
          <a:xfrm>
            <a:off x="4876800" y="2362200"/>
            <a:ext cx="2895600" cy="2298700"/>
          </a:xfrm>
          <a:prstGeom prst="rect">
            <a:avLst/>
          </a:prstGeom>
          <a:solidFill>
            <a:srgbClr val="99FFCC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endParaRPr lang="en-US" altLang="ja-JP" sz="3600">
              <a:solidFill>
                <a:srgbClr val="FF0000"/>
              </a:solidFill>
            </a:endParaRPr>
          </a:p>
          <a:p>
            <a:r>
              <a:rPr lang="ja-JP" altLang="en-US" sz="3600">
                <a:solidFill>
                  <a:srgbClr val="003366"/>
                </a:solidFill>
              </a:rPr>
              <a:t>黒色　３７個</a:t>
            </a:r>
          </a:p>
          <a:p>
            <a:endParaRPr lang="en-US" altLang="ja-JP" sz="3600">
              <a:solidFill>
                <a:srgbClr val="FF0000"/>
              </a:solidFill>
            </a:endParaRPr>
          </a:p>
        </p:txBody>
      </p:sp>
      <p:sp>
        <p:nvSpPr>
          <p:cNvPr id="5187" name="Text Box 67"/>
          <p:cNvSpPr txBox="1">
            <a:spLocks noChangeArrowheads="1"/>
          </p:cNvSpPr>
          <p:nvPr/>
        </p:nvSpPr>
        <p:spPr bwMode="auto">
          <a:xfrm>
            <a:off x="914400" y="6019800"/>
            <a:ext cx="7162800" cy="650875"/>
          </a:xfrm>
          <a:prstGeom prst="rect">
            <a:avLst/>
          </a:prstGeom>
          <a:solidFill>
            <a:srgbClr val="FFFF9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3600">
                <a:solidFill>
                  <a:schemeClr val="accent2"/>
                </a:solidFill>
              </a:rPr>
              <a:t>黒色が多い</a:t>
            </a:r>
            <a:r>
              <a:rPr lang="ja-JP" altLang="en-US" sz="3600"/>
              <a:t>ことがわかった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85" grpId="0" animBg="1" autoUpdateAnimBg="0"/>
      <p:bldP spid="5186" grpId="0" animBg="1" autoUpdateAnimBg="0"/>
      <p:bldP spid="5187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07" name="Group 63"/>
          <p:cNvGrpSpPr>
            <a:grpSpLocks/>
          </p:cNvGrpSpPr>
          <p:nvPr/>
        </p:nvGrpSpPr>
        <p:grpSpPr bwMode="auto">
          <a:xfrm>
            <a:off x="3886200" y="152400"/>
            <a:ext cx="5029200" cy="6477000"/>
            <a:chOff x="2448" y="96"/>
            <a:chExt cx="3168" cy="4080"/>
          </a:xfrm>
        </p:grpSpPr>
        <p:sp>
          <p:nvSpPr>
            <p:cNvPr id="6146" name="Oval 2"/>
            <p:cNvSpPr>
              <a:spLocks noChangeArrowheads="1"/>
            </p:cNvSpPr>
            <p:nvPr/>
          </p:nvSpPr>
          <p:spPr bwMode="auto">
            <a:xfrm>
              <a:off x="3024" y="1104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3072" y="2208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8" name="AutoShape 4"/>
            <p:cNvSpPr>
              <a:spLocks noChangeArrowheads="1"/>
            </p:cNvSpPr>
            <p:nvPr/>
          </p:nvSpPr>
          <p:spPr bwMode="auto">
            <a:xfrm>
              <a:off x="4608" y="864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6149" name="AutoShape 5"/>
            <p:cNvSpPr>
              <a:spLocks noChangeArrowheads="1"/>
            </p:cNvSpPr>
            <p:nvPr/>
          </p:nvSpPr>
          <p:spPr bwMode="auto">
            <a:xfrm>
              <a:off x="2544" y="2352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6150" name="AutoShape 6"/>
            <p:cNvSpPr>
              <a:spLocks noChangeArrowheads="1"/>
            </p:cNvSpPr>
            <p:nvPr/>
          </p:nvSpPr>
          <p:spPr bwMode="auto">
            <a:xfrm>
              <a:off x="5088" y="1824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6151" name="AutoShape 7"/>
            <p:cNvSpPr>
              <a:spLocks noChangeArrowheads="1"/>
            </p:cNvSpPr>
            <p:nvPr/>
          </p:nvSpPr>
          <p:spPr bwMode="auto">
            <a:xfrm>
              <a:off x="2640" y="2688"/>
              <a:ext cx="528" cy="336"/>
            </a:xfrm>
            <a:prstGeom prst="triangle">
              <a:avLst>
                <a:gd name="adj" fmla="val 50000"/>
              </a:avLst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auto">
            <a:xfrm>
              <a:off x="2448" y="576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3" name="Oval 9"/>
            <p:cNvSpPr>
              <a:spLocks noChangeArrowheads="1"/>
            </p:cNvSpPr>
            <p:nvPr/>
          </p:nvSpPr>
          <p:spPr bwMode="auto">
            <a:xfrm>
              <a:off x="3840" y="1152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4" name="Oval 10"/>
            <p:cNvSpPr>
              <a:spLocks noChangeArrowheads="1"/>
            </p:cNvSpPr>
            <p:nvPr/>
          </p:nvSpPr>
          <p:spPr bwMode="auto">
            <a:xfrm>
              <a:off x="3696" y="3504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5" name="Oval 11"/>
            <p:cNvSpPr>
              <a:spLocks noChangeArrowheads="1"/>
            </p:cNvSpPr>
            <p:nvPr/>
          </p:nvSpPr>
          <p:spPr bwMode="auto">
            <a:xfrm>
              <a:off x="2688" y="1776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6" name="Rectangle 12"/>
            <p:cNvSpPr>
              <a:spLocks noChangeArrowheads="1"/>
            </p:cNvSpPr>
            <p:nvPr/>
          </p:nvSpPr>
          <p:spPr bwMode="auto">
            <a:xfrm>
              <a:off x="5232" y="768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7" name="Rectangle 13"/>
            <p:cNvSpPr>
              <a:spLocks noChangeArrowheads="1"/>
            </p:cNvSpPr>
            <p:nvPr/>
          </p:nvSpPr>
          <p:spPr bwMode="auto">
            <a:xfrm>
              <a:off x="4416" y="2208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8" name="Rectangle 14"/>
            <p:cNvSpPr>
              <a:spLocks noChangeArrowheads="1"/>
            </p:cNvSpPr>
            <p:nvPr/>
          </p:nvSpPr>
          <p:spPr bwMode="auto">
            <a:xfrm>
              <a:off x="4176" y="672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" name="Rectangle 15"/>
            <p:cNvSpPr>
              <a:spLocks noChangeArrowheads="1"/>
            </p:cNvSpPr>
            <p:nvPr/>
          </p:nvSpPr>
          <p:spPr bwMode="auto">
            <a:xfrm>
              <a:off x="3072" y="48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" name="Rectangle 16"/>
            <p:cNvSpPr>
              <a:spLocks noChangeArrowheads="1"/>
            </p:cNvSpPr>
            <p:nvPr/>
          </p:nvSpPr>
          <p:spPr bwMode="auto">
            <a:xfrm>
              <a:off x="2544" y="1104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" name="Rectangle 17"/>
            <p:cNvSpPr>
              <a:spLocks noChangeArrowheads="1"/>
            </p:cNvSpPr>
            <p:nvPr/>
          </p:nvSpPr>
          <p:spPr bwMode="auto">
            <a:xfrm>
              <a:off x="4656" y="3216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" name="Rectangle 18"/>
            <p:cNvSpPr>
              <a:spLocks noChangeArrowheads="1"/>
            </p:cNvSpPr>
            <p:nvPr/>
          </p:nvSpPr>
          <p:spPr bwMode="auto">
            <a:xfrm>
              <a:off x="3696" y="216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" name="Rectangle 19"/>
            <p:cNvSpPr>
              <a:spLocks noChangeArrowheads="1"/>
            </p:cNvSpPr>
            <p:nvPr/>
          </p:nvSpPr>
          <p:spPr bwMode="auto">
            <a:xfrm>
              <a:off x="3600" y="168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" name="Rectangle 20"/>
            <p:cNvSpPr>
              <a:spLocks noChangeArrowheads="1"/>
            </p:cNvSpPr>
            <p:nvPr/>
          </p:nvSpPr>
          <p:spPr bwMode="auto">
            <a:xfrm>
              <a:off x="3744" y="264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" name="Rectangle 21"/>
            <p:cNvSpPr>
              <a:spLocks noChangeArrowheads="1"/>
            </p:cNvSpPr>
            <p:nvPr/>
          </p:nvSpPr>
          <p:spPr bwMode="auto">
            <a:xfrm>
              <a:off x="3264" y="3216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" name="Rectangle 22"/>
            <p:cNvSpPr>
              <a:spLocks noChangeArrowheads="1"/>
            </p:cNvSpPr>
            <p:nvPr/>
          </p:nvSpPr>
          <p:spPr bwMode="auto">
            <a:xfrm>
              <a:off x="5136" y="144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" name="Rectangle 23"/>
            <p:cNvSpPr>
              <a:spLocks noChangeArrowheads="1"/>
            </p:cNvSpPr>
            <p:nvPr/>
          </p:nvSpPr>
          <p:spPr bwMode="auto">
            <a:xfrm>
              <a:off x="2448" y="96"/>
              <a:ext cx="240" cy="24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" name="Rectangle 24"/>
            <p:cNvSpPr>
              <a:spLocks noChangeArrowheads="1"/>
            </p:cNvSpPr>
            <p:nvPr/>
          </p:nvSpPr>
          <p:spPr bwMode="auto">
            <a:xfrm>
              <a:off x="3600" y="240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4" name="Oval 30"/>
            <p:cNvSpPr>
              <a:spLocks noChangeArrowheads="1"/>
            </p:cNvSpPr>
            <p:nvPr/>
          </p:nvSpPr>
          <p:spPr bwMode="auto">
            <a:xfrm>
              <a:off x="2640" y="3216"/>
              <a:ext cx="384" cy="432"/>
            </a:xfrm>
            <a:prstGeom prst="ellipse">
              <a:avLst/>
            </a:prstGeom>
            <a:solidFill>
              <a:srgbClr val="003366"/>
            </a:solidFill>
            <a:ln w="28575">
              <a:solidFill>
                <a:srgbClr val="0033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8" name="Rectangle 44"/>
            <p:cNvSpPr>
              <a:spLocks noChangeArrowheads="1"/>
            </p:cNvSpPr>
            <p:nvPr/>
          </p:nvSpPr>
          <p:spPr bwMode="auto">
            <a:xfrm>
              <a:off x="2592" y="3792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9" name="Rectangle 45"/>
            <p:cNvSpPr>
              <a:spLocks noChangeArrowheads="1"/>
            </p:cNvSpPr>
            <p:nvPr/>
          </p:nvSpPr>
          <p:spPr bwMode="auto">
            <a:xfrm>
              <a:off x="5088" y="1296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" name="Rectangle 46"/>
            <p:cNvSpPr>
              <a:spLocks noChangeArrowheads="1"/>
            </p:cNvSpPr>
            <p:nvPr/>
          </p:nvSpPr>
          <p:spPr bwMode="auto">
            <a:xfrm>
              <a:off x="3600" y="768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1" name="Rectangle 47"/>
            <p:cNvSpPr>
              <a:spLocks noChangeArrowheads="1"/>
            </p:cNvSpPr>
            <p:nvPr/>
          </p:nvSpPr>
          <p:spPr bwMode="auto">
            <a:xfrm>
              <a:off x="5088" y="2256"/>
              <a:ext cx="336" cy="38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2" name="Rectangle 48"/>
            <p:cNvSpPr>
              <a:spLocks noChangeArrowheads="1"/>
            </p:cNvSpPr>
            <p:nvPr/>
          </p:nvSpPr>
          <p:spPr bwMode="auto">
            <a:xfrm>
              <a:off x="4032" y="288"/>
              <a:ext cx="240" cy="24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3" name="Rectangle 49"/>
            <p:cNvSpPr>
              <a:spLocks noChangeArrowheads="1"/>
            </p:cNvSpPr>
            <p:nvPr/>
          </p:nvSpPr>
          <p:spPr bwMode="auto">
            <a:xfrm>
              <a:off x="3024" y="144"/>
              <a:ext cx="240" cy="24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7" name="Rectangle 53"/>
            <p:cNvSpPr>
              <a:spLocks noChangeArrowheads="1"/>
            </p:cNvSpPr>
            <p:nvPr/>
          </p:nvSpPr>
          <p:spPr bwMode="auto">
            <a:xfrm>
              <a:off x="4416" y="2736"/>
              <a:ext cx="240" cy="24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8" name="Rectangle 54"/>
            <p:cNvSpPr>
              <a:spLocks noChangeArrowheads="1"/>
            </p:cNvSpPr>
            <p:nvPr/>
          </p:nvSpPr>
          <p:spPr bwMode="auto">
            <a:xfrm>
              <a:off x="4176" y="3600"/>
              <a:ext cx="528" cy="48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" name="Rectangle 55"/>
            <p:cNvSpPr>
              <a:spLocks noChangeArrowheads="1"/>
            </p:cNvSpPr>
            <p:nvPr/>
          </p:nvSpPr>
          <p:spPr bwMode="auto">
            <a:xfrm>
              <a:off x="4896" y="1824"/>
              <a:ext cx="192" cy="24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" name="Rectangle 56"/>
            <p:cNvSpPr>
              <a:spLocks noChangeArrowheads="1"/>
            </p:cNvSpPr>
            <p:nvPr/>
          </p:nvSpPr>
          <p:spPr bwMode="auto">
            <a:xfrm>
              <a:off x="3264" y="2784"/>
              <a:ext cx="240" cy="24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" name="Rectangle 60"/>
            <p:cNvSpPr>
              <a:spLocks noChangeArrowheads="1"/>
            </p:cNvSpPr>
            <p:nvPr/>
          </p:nvSpPr>
          <p:spPr bwMode="auto">
            <a:xfrm>
              <a:off x="5040" y="3696"/>
              <a:ext cx="528" cy="48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" name="Rectangle 61"/>
            <p:cNvSpPr>
              <a:spLocks noChangeArrowheads="1"/>
            </p:cNvSpPr>
            <p:nvPr/>
          </p:nvSpPr>
          <p:spPr bwMode="auto">
            <a:xfrm>
              <a:off x="4416" y="144"/>
              <a:ext cx="528" cy="48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" name="Rectangle 62"/>
            <p:cNvSpPr>
              <a:spLocks noChangeArrowheads="1"/>
            </p:cNvSpPr>
            <p:nvPr/>
          </p:nvSpPr>
          <p:spPr bwMode="auto">
            <a:xfrm>
              <a:off x="4320" y="1392"/>
              <a:ext cx="528" cy="480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08" name="Text Box 64"/>
          <p:cNvSpPr txBox="1">
            <a:spLocks noChangeArrowheads="1"/>
          </p:cNvSpPr>
          <p:nvPr/>
        </p:nvSpPr>
        <p:spPr bwMode="auto">
          <a:xfrm>
            <a:off x="914400" y="2590800"/>
            <a:ext cx="6629400" cy="650875"/>
          </a:xfrm>
          <a:prstGeom prst="rect">
            <a:avLst/>
          </a:prstGeom>
          <a:solidFill>
            <a:srgbClr val="FFFF9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3600">
                <a:solidFill>
                  <a:srgbClr val="FF0000"/>
                </a:solidFill>
              </a:rPr>
              <a:t>黒</a:t>
            </a:r>
            <a:r>
              <a:rPr lang="ja-JP" altLang="en-US" sz="3600"/>
              <a:t>色の仲間を</a:t>
            </a:r>
            <a:r>
              <a:rPr lang="ja-JP" altLang="en-US" sz="3600">
                <a:solidFill>
                  <a:srgbClr val="FF0000"/>
                </a:solidFill>
              </a:rPr>
              <a:t>形</a:t>
            </a:r>
            <a:r>
              <a:rPr lang="ja-JP" altLang="en-US" sz="3600"/>
              <a:t>で分けてみよう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08" grpId="0" animBg="1" autoUpdateAnimBg="0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800" b="0" i="0" u="none" strike="noStrike" cap="none" normalizeH="0" baseline="0" smtClean="0">
            <a:ln>
              <a:noFill/>
            </a:ln>
            <a:solidFill>
              <a:srgbClr val="006666"/>
            </a:solidFill>
            <a:effectLst/>
            <a:latin typeface="Times New Roman" pitchFamily="18" charset="0"/>
            <a:ea typeface="HGP創英角ﾎﾟｯﾌﾟ体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800" b="0" i="0" u="none" strike="noStrike" cap="none" normalizeH="0" baseline="0" smtClean="0">
            <a:ln>
              <a:noFill/>
            </a:ln>
            <a:solidFill>
              <a:srgbClr val="006666"/>
            </a:solidFill>
            <a:effectLst/>
            <a:latin typeface="Times New Roman" pitchFamily="18" charset="0"/>
            <a:ea typeface="HGP創英角ﾎﾟｯﾌﾟ体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F78CFC77271354195C530399E11D87F" ma:contentTypeVersion="" ma:contentTypeDescription="新しいドキュメントを作成します。" ma:contentTypeScope="" ma:versionID="e38e4ad93fdcd0c090c04df74166b6f6">
  <xsd:schema xmlns:xsd="http://www.w3.org/2001/XMLSchema" xmlns:xs="http://www.w3.org/2001/XMLSchema" xmlns:p="http://schemas.microsoft.com/office/2006/metadata/properties" xmlns:ns2="0683b1c7-e6a1-4474-b543-1598854bf204" xmlns:ns3="74607d63-f6bb-47a8-a8d4-f26cfe716e30" xmlns:ns4="d9dc673b-9e34-4001-b69a-8484e8c1b815" targetNamespace="http://schemas.microsoft.com/office/2006/metadata/properties" ma:root="true" ma:fieldsID="e02bf150fef1940094f978c4266d1397" ns2:_="" ns3:_="" ns4:_="">
    <xsd:import namespace="0683b1c7-e6a1-4474-b543-1598854bf204"/>
    <xsd:import namespace="74607d63-f6bb-47a8-a8d4-f26cfe716e30"/>
    <xsd:import namespace="d9dc673b-9e34-4001-b69a-8484e8c1b81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_x30d5__x30a9__x30eb__x30c0__x7ba1__x7406__x8005_" minOccurs="0"/>
                <xsd:element ref="ns3:_x30d5__x30a9__x30eb__x30c0__x7ba1__x7406__x8005__x90e8__x7f72__x30b3__x30fc__x30c9_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83b1c7-e6a1-4474-b543-1598854bf20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607d63-f6bb-47a8-a8d4-f26cfe716e30" elementFormDefault="qualified">
    <xsd:import namespace="http://schemas.microsoft.com/office/2006/documentManagement/types"/>
    <xsd:import namespace="http://schemas.microsoft.com/office/infopath/2007/PartnerControls"/>
    <xsd:element name="_x30d5__x30a9__x30eb__x30c0__x7ba1__x7406__x8005_" ma:index="10" nillable="true" ma:displayName="フォルダ管理者" ma:format="Dropdown" ma:internalName="_x30d5__x30a9__x30eb__x30c0__x7ba1__x7406__x8005_">
      <xsd:simpleType>
        <xsd:restriction base="dms:Text">
          <xsd:maxLength value="255"/>
        </xsd:restriction>
      </xsd:simpleType>
    </xsd:element>
    <xsd:element name="_x30d5__x30a9__x30eb__x30c0__x7ba1__x7406__x8005__x90e8__x7f72__x30b3__x30fc__x30c9_" ma:index="11" nillable="true" ma:displayName="フォルダ管理部署" ma:format="Dropdown" ma:internalName="_x30d5__x30a9__x30eb__x30c0__x7ba1__x7406__x8005__x90e8__x7f72__x30b3__x30fc__x30c9_">
      <xsd:simpleType>
        <xsd:restriction base="dms:Text">
          <xsd:maxLength value="255"/>
        </xsd:restriction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画像タグ" ma:readOnly="false" ma:fieldId="{5cf76f15-5ced-4ddc-b409-7134ff3c332f}" ma:taxonomyMulti="true" ma:sspId="401df557-eeb5-435c-8d7c-77a7fa12a9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dc673b-9e34-4001-b69a-8484e8c1b81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3F50DA7-15AB-4337-A58F-12A8006B0C20}" ma:internalName="TaxCatchAll" ma:showField="CatchAllData" ma:web="{0683b1c7-e6a1-4474-b543-1598854bf204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4607d63-f6bb-47a8-a8d4-f26cfe716e30">
      <Terms xmlns="http://schemas.microsoft.com/office/infopath/2007/PartnerControls"/>
    </lcf76f155ced4ddcb4097134ff3c332f>
    <_x30d5__x30a9__x30eb__x30c0__x7ba1__x7406__x8005_ xmlns="74607d63-f6bb-47a8-a8d4-f26cfe716e30" xsi:nil="true"/>
    <TaxCatchAll xmlns="d9dc673b-9e34-4001-b69a-8484e8c1b815" xsi:nil="true"/>
    <_x30d5__x30a9__x30eb__x30c0__x7ba1__x7406__x8005__x90e8__x7f72__x30b3__x30fc__x30c9_ xmlns="74607d63-f6bb-47a8-a8d4-f26cfe716e30" xsi:nil="true"/>
  </documentManagement>
</p:properties>
</file>

<file path=customXml/itemProps1.xml><?xml version="1.0" encoding="utf-8"?>
<ds:datastoreItem xmlns:ds="http://schemas.openxmlformats.org/officeDocument/2006/customXml" ds:itemID="{DC9979FE-0D8F-419C-9DB8-E82788EFFF45}"/>
</file>

<file path=customXml/itemProps2.xml><?xml version="1.0" encoding="utf-8"?>
<ds:datastoreItem xmlns:ds="http://schemas.openxmlformats.org/officeDocument/2006/customXml" ds:itemID="{68E28DD6-20B0-4462-BE2F-B207CF217530}"/>
</file>

<file path=customXml/itemProps3.xml><?xml version="1.0" encoding="utf-8"?>
<ds:datastoreItem xmlns:ds="http://schemas.openxmlformats.org/officeDocument/2006/customXml" ds:itemID="{1E24E696-8DD2-48CF-BECA-65DDB9695FCC}"/>
</file>

<file path=docProps/app.xml><?xml version="1.0" encoding="utf-8"?>
<Properties xmlns="http://schemas.openxmlformats.org/officeDocument/2006/extended-properties" xmlns:vt="http://schemas.openxmlformats.org/officeDocument/2006/docPropsVTypes">
  <TotalTime>1230</TotalTime>
  <Words>1026</Words>
  <Application>Microsoft Office PowerPoint</Application>
  <PresentationFormat>画面に合わせる (4:3)</PresentationFormat>
  <Paragraphs>218</Paragraphs>
  <Slides>35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35</vt:i4>
      </vt:variant>
    </vt:vector>
  </HeadingPairs>
  <TitlesOfParts>
    <vt:vector size="44" baseType="lpstr">
      <vt:lpstr>Times New Roman</vt:lpstr>
      <vt:lpstr>ＭＳ Ｐゴシック</vt:lpstr>
      <vt:lpstr>ＭＳ Ｐ明朝</vt:lpstr>
      <vt:lpstr>HGP創英角ﾎﾟｯﾌﾟ体</vt:lpstr>
      <vt:lpstr>ＭＳ ゴシック</vt:lpstr>
      <vt:lpstr>HG創英角ﾎﾟｯﾌﾟ体</vt:lpstr>
      <vt:lpstr>標準デザイン</vt:lpstr>
      <vt:lpstr>Microsoft Excel Worksheet</vt:lpstr>
      <vt:lpstr>Microsoft Excel グラフ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中央発條（株）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情報システム室</dc:creator>
  <cp:lastModifiedBy>s890376</cp:lastModifiedBy>
  <cp:revision>265</cp:revision>
  <dcterms:created xsi:type="dcterms:W3CDTF">2003-02-27T21:57:52Z</dcterms:created>
  <dcterms:modified xsi:type="dcterms:W3CDTF">2020-02-18T05:24:00Z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0x010100EF78CFC77271354195C530399E11D87F</vt:lpwstr>
  </property>
</Properties>
</file>