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36" y="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CC6C30-278C-423A-8423-90ABE8EBA2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0216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B3DF2A-11C8-4F55-81A2-20AD643A03E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569465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480ECC-D99E-4853-8D4F-AB68BC03593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55082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DC1330-D98E-4109-B535-526F8ACAB82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195123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B00E01-3EF2-4AEE-B87E-2D9A71D3047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907506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53CB09-A0EF-4F94-8B5A-ADAC93D6C83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212204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4D3583-1628-457F-BB99-BE68AEB723C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897231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83A73F-717F-4BCE-B2EA-606FC1EEECE2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54710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B84FA0-46D9-4211-99AB-156BDADBD4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45195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40B934-A3BB-443F-9BE5-4A6ACAC80712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420682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BCCA49-5F18-4057-B73E-A7D2AD648F62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284792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ED84365-C4D3-4B94-9BFB-618AB0EC4567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23" name="Text Box 703"/>
          <p:cNvSpPr txBox="1">
            <a:spLocks noChangeArrowheads="1"/>
          </p:cNvSpPr>
          <p:nvPr/>
        </p:nvSpPr>
        <p:spPr bwMode="auto">
          <a:xfrm>
            <a:off x="609600" y="76200"/>
            <a:ext cx="3276600" cy="457200"/>
          </a:xfrm>
          <a:prstGeom prst="rect">
            <a:avLst/>
          </a:prstGeom>
          <a:solidFill>
            <a:srgbClr val="008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2400">
                <a:solidFill>
                  <a:schemeClr val="bg1"/>
                </a:solidFill>
                <a:latin typeface="Times New Roman" charset="0"/>
              </a:rPr>
              <a:t>アロー・ダイアグラム法</a:t>
            </a:r>
          </a:p>
        </p:txBody>
      </p:sp>
      <p:grpSp>
        <p:nvGrpSpPr>
          <p:cNvPr id="5978" name="Group 858"/>
          <p:cNvGrpSpPr>
            <a:grpSpLocks/>
          </p:cNvGrpSpPr>
          <p:nvPr/>
        </p:nvGrpSpPr>
        <p:grpSpPr bwMode="auto">
          <a:xfrm>
            <a:off x="609600" y="1295400"/>
            <a:ext cx="8382000" cy="3213100"/>
            <a:chOff x="384" y="816"/>
            <a:chExt cx="5280" cy="2024"/>
          </a:xfrm>
        </p:grpSpPr>
        <p:sp>
          <p:nvSpPr>
            <p:cNvPr id="5822" name="Rectangle 702"/>
            <p:cNvSpPr>
              <a:spLocks noChangeArrowheads="1"/>
            </p:cNvSpPr>
            <p:nvPr/>
          </p:nvSpPr>
          <p:spPr bwMode="auto">
            <a:xfrm>
              <a:off x="1152" y="816"/>
              <a:ext cx="4512" cy="202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ja-JP" altLang="ja-JP" sz="1400">
                <a:latin typeface="Times New Roman" charset="0"/>
              </a:endParaRPr>
            </a:p>
          </p:txBody>
        </p:sp>
        <p:sp>
          <p:nvSpPr>
            <p:cNvPr id="5826" name="AutoShape 706"/>
            <p:cNvSpPr>
              <a:spLocks noChangeArrowheads="1"/>
            </p:cNvSpPr>
            <p:nvPr/>
          </p:nvSpPr>
          <p:spPr bwMode="auto">
            <a:xfrm>
              <a:off x="384" y="2619"/>
              <a:ext cx="576" cy="117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29" name="AutoShape 709"/>
            <p:cNvSpPr>
              <a:spLocks noChangeArrowheads="1"/>
            </p:cNvSpPr>
            <p:nvPr/>
          </p:nvSpPr>
          <p:spPr bwMode="auto">
            <a:xfrm>
              <a:off x="384" y="2256"/>
              <a:ext cx="576" cy="96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38" name="Text Box 718"/>
            <p:cNvSpPr txBox="1">
              <a:spLocks noChangeArrowheads="1"/>
            </p:cNvSpPr>
            <p:nvPr/>
          </p:nvSpPr>
          <p:spPr bwMode="auto">
            <a:xfrm>
              <a:off x="1977" y="2568"/>
              <a:ext cx="3216" cy="21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ja-JP" altLang="en-US" sz="1600" u="sng">
                  <a:latin typeface="Times New Roman" charset="0"/>
                </a:rPr>
                <a:t>ディズニーランド旅行のアロー・ダイアグラム</a:t>
              </a:r>
              <a:r>
                <a:rPr lang="ja-JP" altLang="en-US" sz="1200" u="sng">
                  <a:latin typeface="Times New Roman" charset="0"/>
                </a:rPr>
                <a:t>（日程短縮後）</a:t>
              </a:r>
            </a:p>
          </p:txBody>
        </p:sp>
        <p:sp>
          <p:nvSpPr>
            <p:cNvPr id="5840" name="Line 720"/>
            <p:cNvSpPr>
              <a:spLocks noChangeShapeType="1"/>
            </p:cNvSpPr>
            <p:nvPr/>
          </p:nvSpPr>
          <p:spPr bwMode="auto">
            <a:xfrm>
              <a:off x="1584" y="1656"/>
              <a:ext cx="528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41" name="Line 721"/>
            <p:cNvSpPr>
              <a:spLocks noChangeShapeType="1"/>
            </p:cNvSpPr>
            <p:nvPr/>
          </p:nvSpPr>
          <p:spPr bwMode="auto">
            <a:xfrm>
              <a:off x="2360" y="1672"/>
              <a:ext cx="768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42" name="Line 722"/>
            <p:cNvSpPr>
              <a:spLocks noChangeShapeType="1"/>
            </p:cNvSpPr>
            <p:nvPr/>
          </p:nvSpPr>
          <p:spPr bwMode="auto">
            <a:xfrm>
              <a:off x="3408" y="1680"/>
              <a:ext cx="57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43" name="Line 723"/>
            <p:cNvSpPr>
              <a:spLocks noChangeShapeType="1"/>
            </p:cNvSpPr>
            <p:nvPr/>
          </p:nvSpPr>
          <p:spPr bwMode="auto">
            <a:xfrm>
              <a:off x="4896" y="1680"/>
              <a:ext cx="33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44" name="Line 724"/>
            <p:cNvSpPr>
              <a:spLocks noChangeShapeType="1"/>
            </p:cNvSpPr>
            <p:nvPr/>
          </p:nvSpPr>
          <p:spPr bwMode="auto">
            <a:xfrm>
              <a:off x="4272" y="1680"/>
              <a:ext cx="33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45" name="Line 725"/>
            <p:cNvSpPr>
              <a:spLocks noChangeShapeType="1"/>
            </p:cNvSpPr>
            <p:nvPr/>
          </p:nvSpPr>
          <p:spPr bwMode="auto">
            <a:xfrm>
              <a:off x="2256" y="2256"/>
              <a:ext cx="38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46" name="Line 726"/>
            <p:cNvSpPr>
              <a:spLocks noChangeShapeType="1"/>
            </p:cNvSpPr>
            <p:nvPr/>
          </p:nvSpPr>
          <p:spPr bwMode="auto">
            <a:xfrm flipV="1">
              <a:off x="4128" y="1824"/>
              <a:ext cx="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sysDot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47" name="Line 727"/>
            <p:cNvSpPr>
              <a:spLocks noChangeShapeType="1"/>
            </p:cNvSpPr>
            <p:nvPr/>
          </p:nvSpPr>
          <p:spPr bwMode="auto">
            <a:xfrm flipV="1">
              <a:off x="2256" y="1824"/>
              <a:ext cx="0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48" name="Line 728"/>
            <p:cNvSpPr>
              <a:spLocks noChangeShapeType="1"/>
            </p:cNvSpPr>
            <p:nvPr/>
          </p:nvSpPr>
          <p:spPr bwMode="auto">
            <a:xfrm flipV="1">
              <a:off x="2832" y="1824"/>
              <a:ext cx="288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sysDot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49" name="Line 729"/>
            <p:cNvSpPr>
              <a:spLocks noChangeShapeType="1"/>
            </p:cNvSpPr>
            <p:nvPr/>
          </p:nvSpPr>
          <p:spPr bwMode="auto">
            <a:xfrm>
              <a:off x="3312" y="1824"/>
              <a:ext cx="0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850" name="Group 730"/>
            <p:cNvGrpSpPr>
              <a:grpSpLocks/>
            </p:cNvGrpSpPr>
            <p:nvPr/>
          </p:nvGrpSpPr>
          <p:grpSpPr bwMode="auto">
            <a:xfrm>
              <a:off x="1248" y="1008"/>
              <a:ext cx="336" cy="480"/>
              <a:chOff x="1728" y="1056"/>
              <a:chExt cx="336" cy="480"/>
            </a:xfrm>
          </p:grpSpPr>
          <p:grpSp>
            <p:nvGrpSpPr>
              <p:cNvPr id="5851" name="Group 731"/>
              <p:cNvGrpSpPr>
                <a:grpSpLocks/>
              </p:cNvGrpSpPr>
              <p:nvPr/>
            </p:nvGrpSpPr>
            <p:grpSpPr bwMode="auto">
              <a:xfrm>
                <a:off x="1776" y="1056"/>
                <a:ext cx="240" cy="480"/>
                <a:chOff x="1776" y="1056"/>
                <a:chExt cx="240" cy="480"/>
              </a:xfrm>
            </p:grpSpPr>
            <p:sp>
              <p:nvSpPr>
                <p:cNvPr id="5852" name="Rectangle 732"/>
                <p:cNvSpPr>
                  <a:spLocks noChangeArrowheads="1"/>
                </p:cNvSpPr>
                <p:nvPr/>
              </p:nvSpPr>
              <p:spPr bwMode="auto">
                <a:xfrm>
                  <a:off x="1776" y="1056"/>
                  <a:ext cx="240" cy="480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53" name="Line 733"/>
                <p:cNvSpPr>
                  <a:spLocks noChangeShapeType="1"/>
                </p:cNvSpPr>
                <p:nvPr/>
              </p:nvSpPr>
              <p:spPr bwMode="auto">
                <a:xfrm>
                  <a:off x="1776" y="1296"/>
                  <a:ext cx="24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5854" name="Text Box 734"/>
              <p:cNvSpPr txBox="1">
                <a:spLocks noChangeArrowheads="1"/>
              </p:cNvSpPr>
              <p:nvPr/>
            </p:nvSpPr>
            <p:spPr bwMode="auto">
              <a:xfrm>
                <a:off x="1728" y="1056"/>
                <a:ext cx="336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gradFill rotWithShape="0">
                      <a:gsLst>
                        <a:gs pos="0">
                          <a:srgbClr val="CCFFFF"/>
                        </a:gs>
                        <a:gs pos="50000">
                          <a:schemeClr val="bg1"/>
                        </a:gs>
                        <a:gs pos="100000">
                          <a:srgbClr val="CCFFFF"/>
                        </a:gs>
                      </a:gsLst>
                      <a:lin ang="0" scaled="1"/>
                    </a:gra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ja-JP" sz="1400" b="1">
                    <a:latin typeface="Times New Roman" charset="0"/>
                  </a:rPr>
                  <a:t>0</a:t>
                </a:r>
              </a:p>
            </p:txBody>
          </p:sp>
          <p:sp>
            <p:nvSpPr>
              <p:cNvPr id="5855" name="Text Box 735"/>
              <p:cNvSpPr txBox="1">
                <a:spLocks noChangeArrowheads="1"/>
              </p:cNvSpPr>
              <p:nvPr/>
            </p:nvSpPr>
            <p:spPr bwMode="auto">
              <a:xfrm>
                <a:off x="1816" y="1336"/>
                <a:ext cx="192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gradFill rotWithShape="0">
                      <a:gsLst>
                        <a:gs pos="0">
                          <a:srgbClr val="CCFFFF"/>
                        </a:gs>
                        <a:gs pos="50000">
                          <a:schemeClr val="bg1"/>
                        </a:gs>
                        <a:gs pos="100000">
                          <a:srgbClr val="CCFFFF"/>
                        </a:gs>
                      </a:gsLst>
                      <a:lin ang="0" scaled="1"/>
                    </a:gra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ja-JP" sz="1400" b="1">
                    <a:latin typeface="Times New Roman" charset="0"/>
                  </a:rPr>
                  <a:t>0</a:t>
                </a:r>
              </a:p>
            </p:txBody>
          </p:sp>
        </p:grpSp>
        <p:grpSp>
          <p:nvGrpSpPr>
            <p:cNvPr id="5856" name="Group 736"/>
            <p:cNvGrpSpPr>
              <a:grpSpLocks/>
            </p:cNvGrpSpPr>
            <p:nvPr/>
          </p:nvGrpSpPr>
          <p:grpSpPr bwMode="auto">
            <a:xfrm>
              <a:off x="2112" y="1008"/>
              <a:ext cx="240" cy="480"/>
              <a:chOff x="2496" y="1056"/>
              <a:chExt cx="240" cy="480"/>
            </a:xfrm>
          </p:grpSpPr>
          <p:grpSp>
            <p:nvGrpSpPr>
              <p:cNvPr id="5857" name="Group 737"/>
              <p:cNvGrpSpPr>
                <a:grpSpLocks/>
              </p:cNvGrpSpPr>
              <p:nvPr/>
            </p:nvGrpSpPr>
            <p:grpSpPr bwMode="auto">
              <a:xfrm>
                <a:off x="2496" y="1056"/>
                <a:ext cx="240" cy="480"/>
                <a:chOff x="2496" y="1056"/>
                <a:chExt cx="240" cy="480"/>
              </a:xfrm>
            </p:grpSpPr>
            <p:sp>
              <p:nvSpPr>
                <p:cNvPr id="5858" name="Rectangle 738"/>
                <p:cNvSpPr>
                  <a:spLocks noChangeArrowheads="1"/>
                </p:cNvSpPr>
                <p:nvPr/>
              </p:nvSpPr>
              <p:spPr bwMode="auto">
                <a:xfrm>
                  <a:off x="2496" y="1056"/>
                  <a:ext cx="240" cy="480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59" name="Line 739"/>
                <p:cNvSpPr>
                  <a:spLocks noChangeShapeType="1"/>
                </p:cNvSpPr>
                <p:nvPr/>
              </p:nvSpPr>
              <p:spPr bwMode="auto">
                <a:xfrm>
                  <a:off x="2496" y="1296"/>
                  <a:ext cx="24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5860" name="Text Box 740"/>
              <p:cNvSpPr txBox="1">
                <a:spLocks noChangeArrowheads="1"/>
              </p:cNvSpPr>
              <p:nvPr/>
            </p:nvSpPr>
            <p:spPr bwMode="auto">
              <a:xfrm>
                <a:off x="2512" y="1312"/>
                <a:ext cx="192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gradFill rotWithShape="0">
                      <a:gsLst>
                        <a:gs pos="0">
                          <a:srgbClr val="CCFFFF"/>
                        </a:gs>
                        <a:gs pos="50000">
                          <a:schemeClr val="bg1"/>
                        </a:gs>
                        <a:gs pos="100000">
                          <a:srgbClr val="CCFFFF"/>
                        </a:gs>
                      </a:gsLst>
                      <a:lin ang="0" scaled="1"/>
                    </a:gra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ja-JP" sz="1400" b="1">
                    <a:latin typeface="Times New Roman" charset="0"/>
                  </a:rPr>
                  <a:t>3</a:t>
                </a:r>
              </a:p>
            </p:txBody>
          </p:sp>
          <p:sp>
            <p:nvSpPr>
              <p:cNvPr id="5861" name="Text Box 741"/>
              <p:cNvSpPr txBox="1">
                <a:spLocks noChangeArrowheads="1"/>
              </p:cNvSpPr>
              <p:nvPr/>
            </p:nvSpPr>
            <p:spPr bwMode="auto">
              <a:xfrm>
                <a:off x="2520" y="1056"/>
                <a:ext cx="192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gradFill rotWithShape="0">
                      <a:gsLst>
                        <a:gs pos="0">
                          <a:srgbClr val="CCFFFF"/>
                        </a:gs>
                        <a:gs pos="50000">
                          <a:schemeClr val="bg1"/>
                        </a:gs>
                        <a:gs pos="100000">
                          <a:srgbClr val="CCFFFF"/>
                        </a:gs>
                      </a:gsLst>
                      <a:lin ang="0" scaled="1"/>
                    </a:gra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ja-JP" sz="1400" b="1">
                    <a:latin typeface="Times New Roman" charset="0"/>
                  </a:rPr>
                  <a:t>3</a:t>
                </a:r>
              </a:p>
            </p:txBody>
          </p:sp>
        </p:grpSp>
        <p:grpSp>
          <p:nvGrpSpPr>
            <p:cNvPr id="5862" name="Group 742"/>
            <p:cNvGrpSpPr>
              <a:grpSpLocks/>
            </p:cNvGrpSpPr>
            <p:nvPr/>
          </p:nvGrpSpPr>
          <p:grpSpPr bwMode="auto">
            <a:xfrm>
              <a:off x="3120" y="1008"/>
              <a:ext cx="336" cy="480"/>
              <a:chOff x="3504" y="1056"/>
              <a:chExt cx="336" cy="480"/>
            </a:xfrm>
          </p:grpSpPr>
          <p:sp>
            <p:nvSpPr>
              <p:cNvPr id="5863" name="Rectangle 743"/>
              <p:cNvSpPr>
                <a:spLocks noChangeArrowheads="1"/>
              </p:cNvSpPr>
              <p:nvPr/>
            </p:nvSpPr>
            <p:spPr bwMode="auto">
              <a:xfrm>
                <a:off x="3552" y="1056"/>
                <a:ext cx="240" cy="48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64" name="Line 744"/>
              <p:cNvSpPr>
                <a:spLocks noChangeShapeType="1"/>
              </p:cNvSpPr>
              <p:nvPr/>
            </p:nvSpPr>
            <p:spPr bwMode="auto">
              <a:xfrm>
                <a:off x="3552" y="1296"/>
                <a:ext cx="24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65" name="Text Box 745"/>
              <p:cNvSpPr txBox="1">
                <a:spLocks noChangeArrowheads="1"/>
              </p:cNvSpPr>
              <p:nvPr/>
            </p:nvSpPr>
            <p:spPr bwMode="auto">
              <a:xfrm>
                <a:off x="3528" y="1312"/>
                <a:ext cx="288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gradFill rotWithShape="0">
                      <a:gsLst>
                        <a:gs pos="0">
                          <a:srgbClr val="CCFFFF"/>
                        </a:gs>
                        <a:gs pos="50000">
                          <a:schemeClr val="bg1"/>
                        </a:gs>
                        <a:gs pos="100000">
                          <a:srgbClr val="CCFFFF"/>
                        </a:gs>
                      </a:gsLst>
                      <a:lin ang="0" scaled="1"/>
                    </a:gra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ja-JP" sz="1400" b="1">
                    <a:latin typeface="Times New Roman" charset="0"/>
                  </a:rPr>
                  <a:t>10</a:t>
                </a:r>
              </a:p>
            </p:txBody>
          </p:sp>
          <p:sp>
            <p:nvSpPr>
              <p:cNvPr id="5866" name="Text Box 746"/>
              <p:cNvSpPr txBox="1">
                <a:spLocks noChangeArrowheads="1"/>
              </p:cNvSpPr>
              <p:nvPr/>
            </p:nvSpPr>
            <p:spPr bwMode="auto">
              <a:xfrm>
                <a:off x="3504" y="1080"/>
                <a:ext cx="336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gradFill rotWithShape="0">
                      <a:gsLst>
                        <a:gs pos="0">
                          <a:srgbClr val="CCFFFF"/>
                        </a:gs>
                        <a:gs pos="50000">
                          <a:schemeClr val="bg1"/>
                        </a:gs>
                        <a:gs pos="100000">
                          <a:srgbClr val="CCFFFF"/>
                        </a:gs>
                      </a:gsLst>
                      <a:lin ang="0" scaled="1"/>
                    </a:gra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ja-JP" sz="1400" b="1">
                    <a:latin typeface="Times New Roman" charset="0"/>
                  </a:rPr>
                  <a:t>10</a:t>
                </a:r>
              </a:p>
            </p:txBody>
          </p:sp>
        </p:grpSp>
        <p:grpSp>
          <p:nvGrpSpPr>
            <p:cNvPr id="5867" name="Group 747"/>
            <p:cNvGrpSpPr>
              <a:grpSpLocks/>
            </p:cNvGrpSpPr>
            <p:nvPr/>
          </p:nvGrpSpPr>
          <p:grpSpPr bwMode="auto">
            <a:xfrm>
              <a:off x="3976" y="1008"/>
              <a:ext cx="248" cy="480"/>
              <a:chOff x="4168" y="1056"/>
              <a:chExt cx="248" cy="480"/>
            </a:xfrm>
          </p:grpSpPr>
          <p:grpSp>
            <p:nvGrpSpPr>
              <p:cNvPr id="5868" name="Group 748"/>
              <p:cNvGrpSpPr>
                <a:grpSpLocks/>
              </p:cNvGrpSpPr>
              <p:nvPr/>
            </p:nvGrpSpPr>
            <p:grpSpPr bwMode="auto">
              <a:xfrm>
                <a:off x="4176" y="1056"/>
                <a:ext cx="240" cy="480"/>
                <a:chOff x="4176" y="1104"/>
                <a:chExt cx="240" cy="480"/>
              </a:xfrm>
            </p:grpSpPr>
            <p:sp>
              <p:nvSpPr>
                <p:cNvPr id="5869" name="Rectangle 749"/>
                <p:cNvSpPr>
                  <a:spLocks noChangeArrowheads="1"/>
                </p:cNvSpPr>
                <p:nvPr/>
              </p:nvSpPr>
              <p:spPr bwMode="auto">
                <a:xfrm>
                  <a:off x="4176" y="1104"/>
                  <a:ext cx="240" cy="480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70" name="Line 750"/>
                <p:cNvSpPr>
                  <a:spLocks noChangeShapeType="1"/>
                </p:cNvSpPr>
                <p:nvPr/>
              </p:nvSpPr>
              <p:spPr bwMode="auto">
                <a:xfrm>
                  <a:off x="4176" y="1344"/>
                  <a:ext cx="24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5871" name="Text Box 751"/>
              <p:cNvSpPr txBox="1">
                <a:spLocks noChangeArrowheads="1"/>
              </p:cNvSpPr>
              <p:nvPr/>
            </p:nvSpPr>
            <p:spPr bwMode="auto">
              <a:xfrm>
                <a:off x="4176" y="1344"/>
                <a:ext cx="240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gradFill rotWithShape="0">
                      <a:gsLst>
                        <a:gs pos="0">
                          <a:srgbClr val="CCFFFF"/>
                        </a:gs>
                        <a:gs pos="50000">
                          <a:schemeClr val="bg1"/>
                        </a:gs>
                        <a:gs pos="100000">
                          <a:srgbClr val="CCFFFF"/>
                        </a:gs>
                      </a:gsLst>
                      <a:lin ang="0" scaled="1"/>
                    </a:gra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ja-JP" sz="1400" b="1">
                    <a:latin typeface="Times New Roman" charset="0"/>
                  </a:rPr>
                  <a:t>14</a:t>
                </a:r>
              </a:p>
            </p:txBody>
          </p:sp>
          <p:sp>
            <p:nvSpPr>
              <p:cNvPr id="5872" name="Text Box 752"/>
              <p:cNvSpPr txBox="1">
                <a:spLocks noChangeArrowheads="1"/>
              </p:cNvSpPr>
              <p:nvPr/>
            </p:nvSpPr>
            <p:spPr bwMode="auto">
              <a:xfrm>
                <a:off x="4168" y="1064"/>
                <a:ext cx="240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gradFill rotWithShape="0">
                      <a:gsLst>
                        <a:gs pos="0">
                          <a:srgbClr val="CCFFFF"/>
                        </a:gs>
                        <a:gs pos="50000">
                          <a:schemeClr val="bg1"/>
                        </a:gs>
                        <a:gs pos="100000">
                          <a:srgbClr val="CCFFFF"/>
                        </a:gs>
                      </a:gsLst>
                      <a:lin ang="0" scaled="1"/>
                    </a:gra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ja-JP" sz="1400" b="1">
                    <a:latin typeface="Times New Roman" charset="0"/>
                  </a:rPr>
                  <a:t>14</a:t>
                </a:r>
              </a:p>
            </p:txBody>
          </p:sp>
        </p:grpSp>
        <p:grpSp>
          <p:nvGrpSpPr>
            <p:cNvPr id="5873" name="Group 753"/>
            <p:cNvGrpSpPr>
              <a:grpSpLocks/>
            </p:cNvGrpSpPr>
            <p:nvPr/>
          </p:nvGrpSpPr>
          <p:grpSpPr bwMode="auto">
            <a:xfrm>
              <a:off x="4608" y="1008"/>
              <a:ext cx="240" cy="480"/>
              <a:chOff x="4704" y="1056"/>
              <a:chExt cx="240" cy="480"/>
            </a:xfrm>
          </p:grpSpPr>
          <p:grpSp>
            <p:nvGrpSpPr>
              <p:cNvPr id="5874" name="Group 754"/>
              <p:cNvGrpSpPr>
                <a:grpSpLocks/>
              </p:cNvGrpSpPr>
              <p:nvPr/>
            </p:nvGrpSpPr>
            <p:grpSpPr bwMode="auto">
              <a:xfrm>
                <a:off x="4704" y="1056"/>
                <a:ext cx="240" cy="480"/>
                <a:chOff x="4704" y="1056"/>
                <a:chExt cx="240" cy="480"/>
              </a:xfrm>
            </p:grpSpPr>
            <p:sp>
              <p:nvSpPr>
                <p:cNvPr id="5875" name="Rectangle 755"/>
                <p:cNvSpPr>
                  <a:spLocks noChangeArrowheads="1"/>
                </p:cNvSpPr>
                <p:nvPr/>
              </p:nvSpPr>
              <p:spPr bwMode="auto">
                <a:xfrm>
                  <a:off x="4704" y="1056"/>
                  <a:ext cx="240" cy="480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76" name="Line 756"/>
                <p:cNvSpPr>
                  <a:spLocks noChangeShapeType="1"/>
                </p:cNvSpPr>
                <p:nvPr/>
              </p:nvSpPr>
              <p:spPr bwMode="auto">
                <a:xfrm>
                  <a:off x="4704" y="1296"/>
                  <a:ext cx="24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5877" name="Text Box 757"/>
              <p:cNvSpPr txBox="1">
                <a:spLocks noChangeArrowheads="1"/>
              </p:cNvSpPr>
              <p:nvPr/>
            </p:nvSpPr>
            <p:spPr bwMode="auto">
              <a:xfrm>
                <a:off x="4704" y="1344"/>
                <a:ext cx="240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gradFill rotWithShape="0">
                      <a:gsLst>
                        <a:gs pos="0">
                          <a:srgbClr val="CCFFFF"/>
                        </a:gs>
                        <a:gs pos="50000">
                          <a:schemeClr val="bg1"/>
                        </a:gs>
                        <a:gs pos="100000">
                          <a:srgbClr val="CCFFFF"/>
                        </a:gs>
                      </a:gsLst>
                      <a:lin ang="0" scaled="1"/>
                    </a:gra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ja-JP" sz="1400" b="1">
                    <a:latin typeface="Times New Roman" charset="0"/>
                  </a:rPr>
                  <a:t>17</a:t>
                </a:r>
              </a:p>
            </p:txBody>
          </p:sp>
          <p:sp>
            <p:nvSpPr>
              <p:cNvPr id="5878" name="Text Box 758"/>
              <p:cNvSpPr txBox="1">
                <a:spLocks noChangeArrowheads="1"/>
              </p:cNvSpPr>
              <p:nvPr/>
            </p:nvSpPr>
            <p:spPr bwMode="auto">
              <a:xfrm>
                <a:off x="4704" y="1080"/>
                <a:ext cx="240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gradFill rotWithShape="0">
                      <a:gsLst>
                        <a:gs pos="0">
                          <a:srgbClr val="CCFFFF"/>
                        </a:gs>
                        <a:gs pos="50000">
                          <a:schemeClr val="bg1"/>
                        </a:gs>
                        <a:gs pos="100000">
                          <a:srgbClr val="CCFFFF"/>
                        </a:gs>
                      </a:gsLst>
                      <a:lin ang="0" scaled="1"/>
                    </a:gra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ja-JP" sz="1400" b="1">
                    <a:latin typeface="Times New Roman" charset="0"/>
                  </a:rPr>
                  <a:t>17</a:t>
                </a:r>
              </a:p>
            </p:txBody>
          </p:sp>
        </p:grpSp>
        <p:grpSp>
          <p:nvGrpSpPr>
            <p:cNvPr id="5879" name="Group 759"/>
            <p:cNvGrpSpPr>
              <a:grpSpLocks/>
            </p:cNvGrpSpPr>
            <p:nvPr/>
          </p:nvGrpSpPr>
          <p:grpSpPr bwMode="auto">
            <a:xfrm>
              <a:off x="5280" y="1008"/>
              <a:ext cx="240" cy="480"/>
              <a:chOff x="5232" y="1056"/>
              <a:chExt cx="240" cy="480"/>
            </a:xfrm>
          </p:grpSpPr>
          <p:grpSp>
            <p:nvGrpSpPr>
              <p:cNvPr id="5880" name="Group 760"/>
              <p:cNvGrpSpPr>
                <a:grpSpLocks/>
              </p:cNvGrpSpPr>
              <p:nvPr/>
            </p:nvGrpSpPr>
            <p:grpSpPr bwMode="auto">
              <a:xfrm>
                <a:off x="5232" y="1056"/>
                <a:ext cx="240" cy="480"/>
                <a:chOff x="5232" y="1104"/>
                <a:chExt cx="240" cy="480"/>
              </a:xfrm>
            </p:grpSpPr>
            <p:sp>
              <p:nvSpPr>
                <p:cNvPr id="5881" name="Rectangle 761"/>
                <p:cNvSpPr>
                  <a:spLocks noChangeArrowheads="1"/>
                </p:cNvSpPr>
                <p:nvPr/>
              </p:nvSpPr>
              <p:spPr bwMode="auto">
                <a:xfrm>
                  <a:off x="5232" y="1104"/>
                  <a:ext cx="240" cy="480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82" name="Line 762"/>
                <p:cNvSpPr>
                  <a:spLocks noChangeShapeType="1"/>
                </p:cNvSpPr>
                <p:nvPr/>
              </p:nvSpPr>
              <p:spPr bwMode="auto">
                <a:xfrm>
                  <a:off x="5232" y="1344"/>
                  <a:ext cx="24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5883" name="Text Box 763"/>
              <p:cNvSpPr txBox="1">
                <a:spLocks noChangeArrowheads="1"/>
              </p:cNvSpPr>
              <p:nvPr/>
            </p:nvSpPr>
            <p:spPr bwMode="auto">
              <a:xfrm>
                <a:off x="5232" y="1344"/>
                <a:ext cx="240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gradFill rotWithShape="0">
                      <a:gsLst>
                        <a:gs pos="0">
                          <a:srgbClr val="CCFFFF"/>
                        </a:gs>
                        <a:gs pos="50000">
                          <a:schemeClr val="bg1"/>
                        </a:gs>
                        <a:gs pos="100000">
                          <a:srgbClr val="CCFFFF"/>
                        </a:gs>
                      </a:gsLst>
                      <a:lin ang="0" scaled="1"/>
                    </a:gra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ja-JP" sz="1400" b="1">
                    <a:latin typeface="Times New Roman" charset="0"/>
                  </a:rPr>
                  <a:t>18</a:t>
                </a:r>
              </a:p>
            </p:txBody>
          </p:sp>
          <p:sp>
            <p:nvSpPr>
              <p:cNvPr id="5884" name="Text Box 764"/>
              <p:cNvSpPr txBox="1">
                <a:spLocks noChangeArrowheads="1"/>
              </p:cNvSpPr>
              <p:nvPr/>
            </p:nvSpPr>
            <p:spPr bwMode="auto">
              <a:xfrm>
                <a:off x="5232" y="1080"/>
                <a:ext cx="240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gradFill rotWithShape="0">
                      <a:gsLst>
                        <a:gs pos="0">
                          <a:srgbClr val="CCFFFF"/>
                        </a:gs>
                        <a:gs pos="50000">
                          <a:schemeClr val="bg1"/>
                        </a:gs>
                        <a:gs pos="100000">
                          <a:srgbClr val="CCFFFF"/>
                        </a:gs>
                      </a:gsLst>
                      <a:lin ang="0" scaled="1"/>
                    </a:gra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ja-JP" sz="1400" b="1">
                    <a:latin typeface="Times New Roman" charset="0"/>
                  </a:rPr>
                  <a:t>18</a:t>
                </a:r>
              </a:p>
            </p:txBody>
          </p:sp>
        </p:grpSp>
        <p:grpSp>
          <p:nvGrpSpPr>
            <p:cNvPr id="5885" name="Group 765"/>
            <p:cNvGrpSpPr>
              <a:grpSpLocks/>
            </p:cNvGrpSpPr>
            <p:nvPr/>
          </p:nvGrpSpPr>
          <p:grpSpPr bwMode="auto">
            <a:xfrm>
              <a:off x="4320" y="2016"/>
              <a:ext cx="240" cy="480"/>
              <a:chOff x="4512" y="2064"/>
              <a:chExt cx="240" cy="480"/>
            </a:xfrm>
          </p:grpSpPr>
          <p:grpSp>
            <p:nvGrpSpPr>
              <p:cNvPr id="5886" name="Group 766"/>
              <p:cNvGrpSpPr>
                <a:grpSpLocks/>
              </p:cNvGrpSpPr>
              <p:nvPr/>
            </p:nvGrpSpPr>
            <p:grpSpPr bwMode="auto">
              <a:xfrm>
                <a:off x="4512" y="2064"/>
                <a:ext cx="240" cy="480"/>
                <a:chOff x="4512" y="2064"/>
                <a:chExt cx="240" cy="480"/>
              </a:xfrm>
            </p:grpSpPr>
            <p:sp>
              <p:nvSpPr>
                <p:cNvPr id="5887" name="Rectangle 767"/>
                <p:cNvSpPr>
                  <a:spLocks noChangeArrowheads="1"/>
                </p:cNvSpPr>
                <p:nvPr/>
              </p:nvSpPr>
              <p:spPr bwMode="auto">
                <a:xfrm>
                  <a:off x="4512" y="2064"/>
                  <a:ext cx="240" cy="480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88" name="Line 768"/>
                <p:cNvSpPr>
                  <a:spLocks noChangeShapeType="1"/>
                </p:cNvSpPr>
                <p:nvPr/>
              </p:nvSpPr>
              <p:spPr bwMode="auto">
                <a:xfrm>
                  <a:off x="4512" y="2304"/>
                  <a:ext cx="24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5889" name="Text Box 769"/>
              <p:cNvSpPr txBox="1">
                <a:spLocks noChangeArrowheads="1"/>
              </p:cNvSpPr>
              <p:nvPr/>
            </p:nvSpPr>
            <p:spPr bwMode="auto">
              <a:xfrm>
                <a:off x="4512" y="2064"/>
                <a:ext cx="240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gradFill rotWithShape="0">
                      <a:gsLst>
                        <a:gs pos="0">
                          <a:srgbClr val="CCFFFF"/>
                        </a:gs>
                        <a:gs pos="50000">
                          <a:schemeClr val="bg1"/>
                        </a:gs>
                        <a:gs pos="100000">
                          <a:srgbClr val="CCFFFF"/>
                        </a:gs>
                      </a:gsLst>
                      <a:lin ang="0" scaled="1"/>
                    </a:gra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ja-JP" sz="1400" b="1">
                    <a:latin typeface="Times New Roman" charset="0"/>
                  </a:rPr>
                  <a:t>12</a:t>
                </a:r>
              </a:p>
            </p:txBody>
          </p:sp>
          <p:sp>
            <p:nvSpPr>
              <p:cNvPr id="5890" name="Text Box 770"/>
              <p:cNvSpPr txBox="1">
                <a:spLocks noChangeArrowheads="1"/>
              </p:cNvSpPr>
              <p:nvPr/>
            </p:nvSpPr>
            <p:spPr bwMode="auto">
              <a:xfrm>
                <a:off x="4512" y="2304"/>
                <a:ext cx="240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gradFill rotWithShape="0">
                      <a:gsLst>
                        <a:gs pos="0">
                          <a:srgbClr val="CCFFFF"/>
                        </a:gs>
                        <a:gs pos="50000">
                          <a:schemeClr val="bg1"/>
                        </a:gs>
                        <a:gs pos="100000">
                          <a:srgbClr val="CCFFFF"/>
                        </a:gs>
                      </a:gsLst>
                      <a:lin ang="0" scaled="1"/>
                    </a:gra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ja-JP" sz="1400" b="1">
                    <a:latin typeface="Times New Roman" charset="0"/>
                  </a:rPr>
                  <a:t>14</a:t>
                </a:r>
              </a:p>
            </p:txBody>
          </p:sp>
        </p:grpSp>
        <p:grpSp>
          <p:nvGrpSpPr>
            <p:cNvPr id="5891" name="Group 771"/>
            <p:cNvGrpSpPr>
              <a:grpSpLocks/>
            </p:cNvGrpSpPr>
            <p:nvPr/>
          </p:nvGrpSpPr>
          <p:grpSpPr bwMode="auto">
            <a:xfrm>
              <a:off x="2976" y="2016"/>
              <a:ext cx="240" cy="480"/>
              <a:chOff x="3360" y="2064"/>
              <a:chExt cx="240" cy="480"/>
            </a:xfrm>
          </p:grpSpPr>
          <p:grpSp>
            <p:nvGrpSpPr>
              <p:cNvPr id="5892" name="Group 772"/>
              <p:cNvGrpSpPr>
                <a:grpSpLocks/>
              </p:cNvGrpSpPr>
              <p:nvPr/>
            </p:nvGrpSpPr>
            <p:grpSpPr bwMode="auto">
              <a:xfrm>
                <a:off x="3360" y="2064"/>
                <a:ext cx="240" cy="480"/>
                <a:chOff x="3360" y="2064"/>
                <a:chExt cx="240" cy="480"/>
              </a:xfrm>
            </p:grpSpPr>
            <p:sp>
              <p:nvSpPr>
                <p:cNvPr id="5893" name="Rectangle 773"/>
                <p:cNvSpPr>
                  <a:spLocks noChangeArrowheads="1"/>
                </p:cNvSpPr>
                <p:nvPr/>
              </p:nvSpPr>
              <p:spPr bwMode="auto">
                <a:xfrm>
                  <a:off x="3360" y="2064"/>
                  <a:ext cx="240" cy="480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94" name="Line 774"/>
                <p:cNvSpPr>
                  <a:spLocks noChangeShapeType="1"/>
                </p:cNvSpPr>
                <p:nvPr/>
              </p:nvSpPr>
              <p:spPr bwMode="auto">
                <a:xfrm>
                  <a:off x="3360" y="2304"/>
                  <a:ext cx="24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5895" name="Text Box 775"/>
              <p:cNvSpPr txBox="1">
                <a:spLocks noChangeArrowheads="1"/>
              </p:cNvSpPr>
              <p:nvPr/>
            </p:nvSpPr>
            <p:spPr bwMode="auto">
              <a:xfrm>
                <a:off x="3360" y="2080"/>
                <a:ext cx="240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gradFill rotWithShape="0">
                      <a:gsLst>
                        <a:gs pos="0">
                          <a:srgbClr val="CCFFFF"/>
                        </a:gs>
                        <a:gs pos="50000">
                          <a:schemeClr val="bg1"/>
                        </a:gs>
                        <a:gs pos="100000">
                          <a:srgbClr val="CCFFFF"/>
                        </a:gs>
                      </a:gsLst>
                      <a:lin ang="0" scaled="1"/>
                    </a:gra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ja-JP" sz="1400" b="1">
                    <a:latin typeface="Times New Roman" charset="0"/>
                  </a:rPr>
                  <a:t>6</a:t>
                </a:r>
              </a:p>
            </p:txBody>
          </p:sp>
          <p:sp>
            <p:nvSpPr>
              <p:cNvPr id="5896" name="Text Box 776"/>
              <p:cNvSpPr txBox="1">
                <a:spLocks noChangeArrowheads="1"/>
              </p:cNvSpPr>
              <p:nvPr/>
            </p:nvSpPr>
            <p:spPr bwMode="auto">
              <a:xfrm>
                <a:off x="3360" y="2336"/>
                <a:ext cx="240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gradFill rotWithShape="0">
                      <a:gsLst>
                        <a:gs pos="0">
                          <a:srgbClr val="CCFFFF"/>
                        </a:gs>
                        <a:gs pos="50000">
                          <a:schemeClr val="bg1"/>
                        </a:gs>
                        <a:gs pos="100000">
                          <a:srgbClr val="CCFFFF"/>
                        </a:gs>
                      </a:gsLst>
                      <a:lin ang="0" scaled="1"/>
                    </a:gra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ja-JP" sz="1400" b="1">
                    <a:latin typeface="Times New Roman" charset="0"/>
                  </a:rPr>
                  <a:t>10</a:t>
                </a:r>
              </a:p>
            </p:txBody>
          </p:sp>
        </p:grpSp>
        <p:grpSp>
          <p:nvGrpSpPr>
            <p:cNvPr id="5897" name="Group 777"/>
            <p:cNvGrpSpPr>
              <a:grpSpLocks/>
            </p:cNvGrpSpPr>
            <p:nvPr/>
          </p:nvGrpSpPr>
          <p:grpSpPr bwMode="auto">
            <a:xfrm>
              <a:off x="1296" y="1536"/>
              <a:ext cx="256" cy="240"/>
              <a:chOff x="1392" y="1584"/>
              <a:chExt cx="256" cy="240"/>
            </a:xfrm>
          </p:grpSpPr>
          <p:sp>
            <p:nvSpPr>
              <p:cNvPr id="5898" name="Oval 778"/>
              <p:cNvSpPr>
                <a:spLocks noChangeArrowheads="1"/>
              </p:cNvSpPr>
              <p:nvPr/>
            </p:nvSpPr>
            <p:spPr bwMode="auto">
              <a:xfrm>
                <a:off x="1392" y="1584"/>
                <a:ext cx="240" cy="240"/>
              </a:xfrm>
              <a:prstGeom prst="ellipse">
                <a:avLst/>
              </a:prstGeom>
              <a:gradFill rotWithShape="0">
                <a:gsLst>
                  <a:gs pos="0">
                    <a:srgbClr val="CCFFFF"/>
                  </a:gs>
                  <a:gs pos="50000">
                    <a:schemeClr val="bg1"/>
                  </a:gs>
                  <a:gs pos="100000">
                    <a:srgbClr val="CCFFFF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99" name="Text Box 779"/>
              <p:cNvSpPr txBox="1">
                <a:spLocks noChangeArrowheads="1"/>
              </p:cNvSpPr>
              <p:nvPr/>
            </p:nvSpPr>
            <p:spPr bwMode="auto">
              <a:xfrm>
                <a:off x="1408" y="1608"/>
                <a:ext cx="240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gradFill rotWithShape="0">
                      <a:gsLst>
                        <a:gs pos="0">
                          <a:srgbClr val="CCFFFF"/>
                        </a:gs>
                        <a:gs pos="50000">
                          <a:schemeClr val="bg1"/>
                        </a:gs>
                        <a:gs pos="100000">
                          <a:srgbClr val="CCFFFF"/>
                        </a:gs>
                      </a:gsLst>
                      <a:lin ang="0" scaled="1"/>
                    </a:gra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ja-JP" altLang="en-US" sz="1400" b="1">
                    <a:latin typeface="Times New Roman" charset="0"/>
                  </a:rPr>
                  <a:t>１</a:t>
                </a:r>
              </a:p>
            </p:txBody>
          </p:sp>
        </p:grpSp>
        <p:grpSp>
          <p:nvGrpSpPr>
            <p:cNvPr id="5900" name="Group 780"/>
            <p:cNvGrpSpPr>
              <a:grpSpLocks/>
            </p:cNvGrpSpPr>
            <p:nvPr/>
          </p:nvGrpSpPr>
          <p:grpSpPr bwMode="auto">
            <a:xfrm>
              <a:off x="2096" y="1536"/>
              <a:ext cx="288" cy="240"/>
              <a:chOff x="2480" y="1584"/>
              <a:chExt cx="288" cy="240"/>
            </a:xfrm>
          </p:grpSpPr>
          <p:sp>
            <p:nvSpPr>
              <p:cNvPr id="5901" name="Oval 781"/>
              <p:cNvSpPr>
                <a:spLocks noChangeArrowheads="1"/>
              </p:cNvSpPr>
              <p:nvPr/>
            </p:nvSpPr>
            <p:spPr bwMode="auto">
              <a:xfrm>
                <a:off x="2496" y="1584"/>
                <a:ext cx="240" cy="240"/>
              </a:xfrm>
              <a:prstGeom prst="ellipse">
                <a:avLst/>
              </a:prstGeom>
              <a:gradFill rotWithShape="0">
                <a:gsLst>
                  <a:gs pos="0">
                    <a:srgbClr val="CCFFFF"/>
                  </a:gs>
                  <a:gs pos="50000">
                    <a:schemeClr val="bg1"/>
                  </a:gs>
                  <a:gs pos="100000">
                    <a:srgbClr val="CCFFFF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902" name="Text Box 782"/>
              <p:cNvSpPr txBox="1">
                <a:spLocks noChangeArrowheads="1"/>
              </p:cNvSpPr>
              <p:nvPr/>
            </p:nvSpPr>
            <p:spPr bwMode="auto">
              <a:xfrm>
                <a:off x="2480" y="1600"/>
                <a:ext cx="288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gradFill rotWithShape="0">
                      <a:gsLst>
                        <a:gs pos="0">
                          <a:srgbClr val="CCFFFF"/>
                        </a:gs>
                        <a:gs pos="50000">
                          <a:schemeClr val="bg1"/>
                        </a:gs>
                        <a:gs pos="100000">
                          <a:srgbClr val="CCFFFF"/>
                        </a:gs>
                      </a:gsLst>
                      <a:lin ang="0" scaled="1"/>
                    </a:gra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ja-JP" altLang="en-US" sz="1400" b="1">
                    <a:latin typeface="Times New Roman" charset="0"/>
                  </a:rPr>
                  <a:t>２</a:t>
                </a:r>
              </a:p>
            </p:txBody>
          </p:sp>
        </p:grpSp>
        <p:grpSp>
          <p:nvGrpSpPr>
            <p:cNvPr id="5903" name="Group 783"/>
            <p:cNvGrpSpPr>
              <a:grpSpLocks/>
            </p:cNvGrpSpPr>
            <p:nvPr/>
          </p:nvGrpSpPr>
          <p:grpSpPr bwMode="auto">
            <a:xfrm>
              <a:off x="3160" y="1536"/>
              <a:ext cx="248" cy="240"/>
              <a:chOff x="3552" y="1584"/>
              <a:chExt cx="248" cy="240"/>
            </a:xfrm>
          </p:grpSpPr>
          <p:sp>
            <p:nvSpPr>
              <p:cNvPr id="5904" name="Oval 784"/>
              <p:cNvSpPr>
                <a:spLocks noChangeArrowheads="1"/>
              </p:cNvSpPr>
              <p:nvPr/>
            </p:nvSpPr>
            <p:spPr bwMode="auto">
              <a:xfrm>
                <a:off x="3552" y="1584"/>
                <a:ext cx="240" cy="240"/>
              </a:xfrm>
              <a:prstGeom prst="ellipse">
                <a:avLst/>
              </a:prstGeom>
              <a:gradFill rotWithShape="0">
                <a:gsLst>
                  <a:gs pos="0">
                    <a:srgbClr val="CCFFFF"/>
                  </a:gs>
                  <a:gs pos="50000">
                    <a:schemeClr val="bg1"/>
                  </a:gs>
                  <a:gs pos="100000">
                    <a:srgbClr val="CCFFFF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905" name="Text Box 785"/>
              <p:cNvSpPr txBox="1">
                <a:spLocks noChangeArrowheads="1"/>
              </p:cNvSpPr>
              <p:nvPr/>
            </p:nvSpPr>
            <p:spPr bwMode="auto">
              <a:xfrm>
                <a:off x="3560" y="1600"/>
                <a:ext cx="240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gradFill rotWithShape="0">
                      <a:gsLst>
                        <a:gs pos="0">
                          <a:srgbClr val="CCFFFF"/>
                        </a:gs>
                        <a:gs pos="50000">
                          <a:schemeClr val="bg1"/>
                        </a:gs>
                        <a:gs pos="100000">
                          <a:srgbClr val="CCFFFF"/>
                        </a:gs>
                      </a:gsLst>
                      <a:lin ang="0" scaled="1"/>
                    </a:gra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ja-JP" altLang="en-US" sz="1400" b="1">
                    <a:latin typeface="Times New Roman" charset="0"/>
                  </a:rPr>
                  <a:t>４</a:t>
                </a:r>
              </a:p>
            </p:txBody>
          </p:sp>
        </p:grpSp>
        <p:grpSp>
          <p:nvGrpSpPr>
            <p:cNvPr id="5906" name="Group 786"/>
            <p:cNvGrpSpPr>
              <a:grpSpLocks/>
            </p:cNvGrpSpPr>
            <p:nvPr/>
          </p:nvGrpSpPr>
          <p:grpSpPr bwMode="auto">
            <a:xfrm>
              <a:off x="3984" y="1536"/>
              <a:ext cx="288" cy="240"/>
              <a:chOff x="4168" y="1584"/>
              <a:chExt cx="288" cy="240"/>
            </a:xfrm>
          </p:grpSpPr>
          <p:sp>
            <p:nvSpPr>
              <p:cNvPr id="5907" name="Oval 787"/>
              <p:cNvSpPr>
                <a:spLocks noChangeArrowheads="1"/>
              </p:cNvSpPr>
              <p:nvPr/>
            </p:nvSpPr>
            <p:spPr bwMode="auto">
              <a:xfrm>
                <a:off x="4176" y="1584"/>
                <a:ext cx="240" cy="240"/>
              </a:xfrm>
              <a:prstGeom prst="ellipse">
                <a:avLst/>
              </a:prstGeom>
              <a:gradFill rotWithShape="0">
                <a:gsLst>
                  <a:gs pos="0">
                    <a:srgbClr val="CCFFFF"/>
                  </a:gs>
                  <a:gs pos="50000">
                    <a:schemeClr val="bg1"/>
                  </a:gs>
                  <a:gs pos="100000">
                    <a:srgbClr val="CCFFFF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908" name="Text Box 788"/>
              <p:cNvSpPr txBox="1">
                <a:spLocks noChangeArrowheads="1"/>
              </p:cNvSpPr>
              <p:nvPr/>
            </p:nvSpPr>
            <p:spPr bwMode="auto">
              <a:xfrm>
                <a:off x="4168" y="1600"/>
                <a:ext cx="288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gradFill rotWithShape="0">
                      <a:gsLst>
                        <a:gs pos="0">
                          <a:srgbClr val="CCFFFF"/>
                        </a:gs>
                        <a:gs pos="50000">
                          <a:schemeClr val="bg1"/>
                        </a:gs>
                        <a:gs pos="100000">
                          <a:srgbClr val="CCFFFF"/>
                        </a:gs>
                      </a:gsLst>
                      <a:lin ang="0" scaled="1"/>
                    </a:gra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ja-JP" altLang="en-US" sz="1400" b="1">
                    <a:latin typeface="Times New Roman" charset="0"/>
                  </a:rPr>
                  <a:t>６</a:t>
                </a:r>
              </a:p>
            </p:txBody>
          </p:sp>
        </p:grpSp>
        <p:grpSp>
          <p:nvGrpSpPr>
            <p:cNvPr id="5909" name="Group 789"/>
            <p:cNvGrpSpPr>
              <a:grpSpLocks/>
            </p:cNvGrpSpPr>
            <p:nvPr/>
          </p:nvGrpSpPr>
          <p:grpSpPr bwMode="auto">
            <a:xfrm>
              <a:off x="4608" y="1536"/>
              <a:ext cx="256" cy="240"/>
              <a:chOff x="4704" y="1584"/>
              <a:chExt cx="256" cy="240"/>
            </a:xfrm>
          </p:grpSpPr>
          <p:sp>
            <p:nvSpPr>
              <p:cNvPr id="5910" name="Oval 790"/>
              <p:cNvSpPr>
                <a:spLocks noChangeArrowheads="1"/>
              </p:cNvSpPr>
              <p:nvPr/>
            </p:nvSpPr>
            <p:spPr bwMode="auto">
              <a:xfrm>
                <a:off x="4704" y="1584"/>
                <a:ext cx="240" cy="240"/>
              </a:xfrm>
              <a:prstGeom prst="ellipse">
                <a:avLst/>
              </a:prstGeom>
              <a:gradFill rotWithShape="0">
                <a:gsLst>
                  <a:gs pos="0">
                    <a:srgbClr val="CCFFFF"/>
                  </a:gs>
                  <a:gs pos="50000">
                    <a:schemeClr val="bg1"/>
                  </a:gs>
                  <a:gs pos="100000">
                    <a:srgbClr val="CCFFFF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911" name="Text Box 791"/>
              <p:cNvSpPr txBox="1">
                <a:spLocks noChangeArrowheads="1"/>
              </p:cNvSpPr>
              <p:nvPr/>
            </p:nvSpPr>
            <p:spPr bwMode="auto">
              <a:xfrm>
                <a:off x="4720" y="1608"/>
                <a:ext cx="240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gradFill rotWithShape="0">
                      <a:gsLst>
                        <a:gs pos="0">
                          <a:srgbClr val="CCFFFF"/>
                        </a:gs>
                        <a:gs pos="50000">
                          <a:schemeClr val="bg1"/>
                        </a:gs>
                        <a:gs pos="100000">
                          <a:srgbClr val="CCFFFF"/>
                        </a:gs>
                      </a:gsLst>
                      <a:lin ang="0" scaled="1"/>
                    </a:gra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ja-JP" altLang="en-US" sz="1400" b="1">
                    <a:latin typeface="Times New Roman" charset="0"/>
                  </a:rPr>
                  <a:t>７</a:t>
                </a:r>
              </a:p>
            </p:txBody>
          </p:sp>
        </p:grpSp>
        <p:grpSp>
          <p:nvGrpSpPr>
            <p:cNvPr id="5912" name="Group 792"/>
            <p:cNvGrpSpPr>
              <a:grpSpLocks/>
            </p:cNvGrpSpPr>
            <p:nvPr/>
          </p:nvGrpSpPr>
          <p:grpSpPr bwMode="auto">
            <a:xfrm>
              <a:off x="5280" y="1536"/>
              <a:ext cx="240" cy="240"/>
              <a:chOff x="5232" y="1584"/>
              <a:chExt cx="240" cy="240"/>
            </a:xfrm>
          </p:grpSpPr>
          <p:sp>
            <p:nvSpPr>
              <p:cNvPr id="5913" name="Oval 793"/>
              <p:cNvSpPr>
                <a:spLocks noChangeArrowheads="1"/>
              </p:cNvSpPr>
              <p:nvPr/>
            </p:nvSpPr>
            <p:spPr bwMode="auto">
              <a:xfrm>
                <a:off x="5232" y="1584"/>
                <a:ext cx="240" cy="240"/>
              </a:xfrm>
              <a:prstGeom prst="ellipse">
                <a:avLst/>
              </a:prstGeom>
              <a:gradFill rotWithShape="0">
                <a:gsLst>
                  <a:gs pos="0">
                    <a:srgbClr val="CCFFFF"/>
                  </a:gs>
                  <a:gs pos="50000">
                    <a:schemeClr val="bg1"/>
                  </a:gs>
                  <a:gs pos="100000">
                    <a:srgbClr val="CCFFFF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914" name="Text Box 794"/>
              <p:cNvSpPr txBox="1">
                <a:spLocks noChangeArrowheads="1"/>
              </p:cNvSpPr>
              <p:nvPr/>
            </p:nvSpPr>
            <p:spPr bwMode="auto">
              <a:xfrm>
                <a:off x="5256" y="1616"/>
                <a:ext cx="192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gradFill rotWithShape="0">
                      <a:gsLst>
                        <a:gs pos="0">
                          <a:srgbClr val="CCFFFF"/>
                        </a:gs>
                        <a:gs pos="50000">
                          <a:schemeClr val="bg1"/>
                        </a:gs>
                        <a:gs pos="100000">
                          <a:srgbClr val="CCFFFF"/>
                        </a:gs>
                      </a:gsLst>
                      <a:lin ang="0" scaled="1"/>
                    </a:gra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ja-JP" altLang="en-US" sz="1400" b="1">
                    <a:latin typeface="Times New Roman" charset="0"/>
                  </a:rPr>
                  <a:t>８</a:t>
                </a:r>
              </a:p>
            </p:txBody>
          </p:sp>
        </p:grpSp>
        <p:grpSp>
          <p:nvGrpSpPr>
            <p:cNvPr id="5915" name="Group 795"/>
            <p:cNvGrpSpPr>
              <a:grpSpLocks/>
            </p:cNvGrpSpPr>
            <p:nvPr/>
          </p:nvGrpSpPr>
          <p:grpSpPr bwMode="auto">
            <a:xfrm>
              <a:off x="2688" y="2112"/>
              <a:ext cx="240" cy="240"/>
              <a:chOff x="3072" y="2160"/>
              <a:chExt cx="240" cy="240"/>
            </a:xfrm>
          </p:grpSpPr>
          <p:sp>
            <p:nvSpPr>
              <p:cNvPr id="5916" name="Oval 796"/>
              <p:cNvSpPr>
                <a:spLocks noChangeArrowheads="1"/>
              </p:cNvSpPr>
              <p:nvPr/>
            </p:nvSpPr>
            <p:spPr bwMode="auto">
              <a:xfrm>
                <a:off x="3072" y="2160"/>
                <a:ext cx="240" cy="240"/>
              </a:xfrm>
              <a:prstGeom prst="ellipse">
                <a:avLst/>
              </a:prstGeom>
              <a:gradFill rotWithShape="0">
                <a:gsLst>
                  <a:gs pos="0">
                    <a:srgbClr val="CCFFFF"/>
                  </a:gs>
                  <a:gs pos="50000">
                    <a:schemeClr val="bg1"/>
                  </a:gs>
                  <a:gs pos="100000">
                    <a:srgbClr val="CCFFFF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917" name="Text Box 797"/>
              <p:cNvSpPr txBox="1">
                <a:spLocks noChangeArrowheads="1"/>
              </p:cNvSpPr>
              <p:nvPr/>
            </p:nvSpPr>
            <p:spPr bwMode="auto">
              <a:xfrm>
                <a:off x="3072" y="2168"/>
                <a:ext cx="240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gradFill rotWithShape="0">
                      <a:gsLst>
                        <a:gs pos="0">
                          <a:srgbClr val="CCFFFF"/>
                        </a:gs>
                        <a:gs pos="50000">
                          <a:schemeClr val="bg1"/>
                        </a:gs>
                        <a:gs pos="100000">
                          <a:srgbClr val="CCFFFF"/>
                        </a:gs>
                      </a:gsLst>
                      <a:lin ang="0" scaled="1"/>
                    </a:gra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ja-JP" altLang="en-US" sz="1400" b="1">
                    <a:latin typeface="Times New Roman" charset="0"/>
                  </a:rPr>
                  <a:t>３</a:t>
                </a:r>
              </a:p>
            </p:txBody>
          </p:sp>
        </p:grpSp>
        <p:grpSp>
          <p:nvGrpSpPr>
            <p:cNvPr id="5918" name="Group 798"/>
            <p:cNvGrpSpPr>
              <a:grpSpLocks/>
            </p:cNvGrpSpPr>
            <p:nvPr/>
          </p:nvGrpSpPr>
          <p:grpSpPr bwMode="auto">
            <a:xfrm>
              <a:off x="4016" y="2136"/>
              <a:ext cx="240" cy="240"/>
              <a:chOff x="4200" y="2160"/>
              <a:chExt cx="240" cy="240"/>
            </a:xfrm>
          </p:grpSpPr>
          <p:sp>
            <p:nvSpPr>
              <p:cNvPr id="5919" name="Oval 799"/>
              <p:cNvSpPr>
                <a:spLocks noChangeArrowheads="1"/>
              </p:cNvSpPr>
              <p:nvPr/>
            </p:nvSpPr>
            <p:spPr bwMode="auto">
              <a:xfrm>
                <a:off x="4200" y="2160"/>
                <a:ext cx="240" cy="240"/>
              </a:xfrm>
              <a:prstGeom prst="ellipse">
                <a:avLst/>
              </a:prstGeom>
              <a:gradFill rotWithShape="0">
                <a:gsLst>
                  <a:gs pos="0">
                    <a:srgbClr val="CCFFFF"/>
                  </a:gs>
                  <a:gs pos="50000">
                    <a:schemeClr val="bg1"/>
                  </a:gs>
                  <a:gs pos="100000">
                    <a:srgbClr val="CCFFFF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920" name="Text Box 800"/>
              <p:cNvSpPr txBox="1">
                <a:spLocks noChangeArrowheads="1"/>
              </p:cNvSpPr>
              <p:nvPr/>
            </p:nvSpPr>
            <p:spPr bwMode="auto">
              <a:xfrm>
                <a:off x="4224" y="2176"/>
                <a:ext cx="192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gradFill rotWithShape="0">
                      <a:gsLst>
                        <a:gs pos="0">
                          <a:srgbClr val="CCFFFF"/>
                        </a:gs>
                        <a:gs pos="50000">
                          <a:schemeClr val="bg1"/>
                        </a:gs>
                        <a:gs pos="100000">
                          <a:srgbClr val="CCFFFF"/>
                        </a:gs>
                      </a:gsLst>
                      <a:lin ang="0" scaled="1"/>
                    </a:gra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ja-JP" altLang="en-US" sz="1400" b="1">
                    <a:latin typeface="Times New Roman" charset="0"/>
                  </a:rPr>
                  <a:t>５</a:t>
                </a:r>
              </a:p>
            </p:txBody>
          </p:sp>
        </p:grpSp>
        <p:sp>
          <p:nvSpPr>
            <p:cNvPr id="5921" name="Text Box 801"/>
            <p:cNvSpPr txBox="1">
              <a:spLocks noChangeArrowheads="1"/>
            </p:cNvSpPr>
            <p:nvPr/>
          </p:nvSpPr>
          <p:spPr bwMode="auto">
            <a:xfrm>
              <a:off x="1584" y="1248"/>
              <a:ext cx="480" cy="3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CFFFF"/>
                      </a:gs>
                      <a:gs pos="50000">
                        <a:schemeClr val="bg1"/>
                      </a:gs>
                      <a:gs pos="100000">
                        <a:srgbClr val="CCFFFF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ja-JP" altLang="en-US" sz="1400" b="1">
                  <a:latin typeface="Times New Roman" charset="0"/>
                </a:rPr>
                <a:t>旅程の計画</a:t>
              </a:r>
            </a:p>
          </p:txBody>
        </p:sp>
        <p:sp>
          <p:nvSpPr>
            <p:cNvPr id="5922" name="Text Box 802"/>
            <p:cNvSpPr txBox="1">
              <a:spLocks noChangeArrowheads="1"/>
            </p:cNvSpPr>
            <p:nvPr/>
          </p:nvSpPr>
          <p:spPr bwMode="auto">
            <a:xfrm>
              <a:off x="2352" y="1248"/>
              <a:ext cx="720" cy="3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CFFFF"/>
                      </a:gs>
                      <a:gs pos="50000">
                        <a:schemeClr val="bg1"/>
                      </a:gs>
                      <a:gs pos="100000">
                        <a:srgbClr val="CCFFFF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ja-JP" altLang="en-US" sz="1400" b="1">
                  <a:latin typeface="Times New Roman" charset="0"/>
                </a:rPr>
                <a:t>参加者の募集と確定</a:t>
              </a:r>
            </a:p>
          </p:txBody>
        </p:sp>
        <p:sp>
          <p:nvSpPr>
            <p:cNvPr id="5923" name="Text Box 803"/>
            <p:cNvSpPr txBox="1">
              <a:spLocks noChangeArrowheads="1"/>
            </p:cNvSpPr>
            <p:nvPr/>
          </p:nvSpPr>
          <p:spPr bwMode="auto">
            <a:xfrm>
              <a:off x="2256" y="1930"/>
              <a:ext cx="528" cy="3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CFFFF"/>
                      </a:gs>
                      <a:gs pos="50000">
                        <a:schemeClr val="bg1"/>
                      </a:gs>
                      <a:gs pos="100000">
                        <a:srgbClr val="CCFFFF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ja-JP" altLang="en-US" sz="1400" b="1">
                  <a:latin typeface="Times New Roman" charset="0"/>
                </a:rPr>
                <a:t>予算の見積もり</a:t>
              </a:r>
            </a:p>
          </p:txBody>
        </p:sp>
        <p:sp>
          <p:nvSpPr>
            <p:cNvPr id="5924" name="Text Box 804"/>
            <p:cNvSpPr txBox="1">
              <a:spLocks noChangeArrowheads="1"/>
            </p:cNvSpPr>
            <p:nvPr/>
          </p:nvSpPr>
          <p:spPr bwMode="auto">
            <a:xfrm>
              <a:off x="3408" y="1172"/>
              <a:ext cx="672" cy="4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CFFFF"/>
                      </a:gs>
                      <a:gs pos="50000">
                        <a:schemeClr val="bg1"/>
                      </a:gs>
                      <a:gs pos="100000">
                        <a:srgbClr val="CCFFFF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ja-JP" altLang="en-US" sz="1400" b="1">
                  <a:latin typeface="Times New Roman" charset="0"/>
                </a:rPr>
                <a:t>参加家族の構成調査と決定</a:t>
              </a:r>
            </a:p>
          </p:txBody>
        </p:sp>
        <p:sp>
          <p:nvSpPr>
            <p:cNvPr id="5925" name="Line 805"/>
            <p:cNvSpPr>
              <a:spLocks noChangeShapeType="1"/>
            </p:cNvSpPr>
            <p:nvPr/>
          </p:nvSpPr>
          <p:spPr bwMode="auto">
            <a:xfrm>
              <a:off x="3312" y="2256"/>
              <a:ext cx="67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26" name="Text Box 806"/>
            <p:cNvSpPr txBox="1">
              <a:spLocks noChangeArrowheads="1"/>
            </p:cNvSpPr>
            <p:nvPr/>
          </p:nvSpPr>
          <p:spPr bwMode="auto">
            <a:xfrm>
              <a:off x="4224" y="1056"/>
              <a:ext cx="384" cy="5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CFFFF"/>
                      </a:gs>
                      <a:gs pos="50000">
                        <a:schemeClr val="bg1"/>
                      </a:gs>
                      <a:gs pos="100000">
                        <a:srgbClr val="CCFFFF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ja-JP" altLang="en-US" sz="1400" b="1">
                  <a:latin typeface="Times New Roman" charset="0"/>
                </a:rPr>
                <a:t>旅行パックの確定</a:t>
              </a:r>
            </a:p>
          </p:txBody>
        </p:sp>
        <p:sp>
          <p:nvSpPr>
            <p:cNvPr id="5927" name="Text Box 807"/>
            <p:cNvSpPr txBox="1">
              <a:spLocks noChangeArrowheads="1"/>
            </p:cNvSpPr>
            <p:nvPr/>
          </p:nvSpPr>
          <p:spPr bwMode="auto">
            <a:xfrm>
              <a:off x="4896" y="1008"/>
              <a:ext cx="384" cy="6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CFFFF"/>
                      </a:gs>
                      <a:gs pos="50000">
                        <a:schemeClr val="bg1"/>
                      </a:gs>
                      <a:gs pos="100000">
                        <a:srgbClr val="CCFFFF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ja-JP" altLang="en-US" sz="1400" b="1">
                  <a:latin typeface="Times New Roman" charset="0"/>
                </a:rPr>
                <a:t>集合場所と時間の決定</a:t>
              </a:r>
            </a:p>
          </p:txBody>
        </p:sp>
        <p:sp>
          <p:nvSpPr>
            <p:cNvPr id="5928" name="Text Box 808"/>
            <p:cNvSpPr txBox="1">
              <a:spLocks noChangeArrowheads="1"/>
            </p:cNvSpPr>
            <p:nvPr/>
          </p:nvSpPr>
          <p:spPr bwMode="auto">
            <a:xfrm>
              <a:off x="3360" y="1930"/>
              <a:ext cx="672" cy="3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CFFFF"/>
                      </a:gs>
                      <a:gs pos="50000">
                        <a:schemeClr val="bg1"/>
                      </a:gs>
                      <a:gs pos="100000">
                        <a:srgbClr val="CCFFFF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ja-JP" altLang="en-US" sz="1400" b="1">
                  <a:latin typeface="Times New Roman" charset="0"/>
                </a:rPr>
                <a:t>旅行パックの選定</a:t>
              </a:r>
            </a:p>
          </p:txBody>
        </p:sp>
        <p:sp>
          <p:nvSpPr>
            <p:cNvPr id="5929" name="Text Box 809"/>
            <p:cNvSpPr txBox="1">
              <a:spLocks noChangeArrowheads="1"/>
            </p:cNvSpPr>
            <p:nvPr/>
          </p:nvSpPr>
          <p:spPr bwMode="auto">
            <a:xfrm>
              <a:off x="1632" y="1648"/>
              <a:ext cx="24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CFFFF"/>
                      </a:gs>
                      <a:gs pos="50000">
                        <a:schemeClr val="bg1"/>
                      </a:gs>
                      <a:gs pos="100000">
                        <a:srgbClr val="CCFFFF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ja-JP" altLang="en-US" sz="1400" b="1">
                  <a:latin typeface="Times New Roman" charset="0"/>
                </a:rPr>
                <a:t>３</a:t>
              </a:r>
            </a:p>
          </p:txBody>
        </p:sp>
        <p:sp>
          <p:nvSpPr>
            <p:cNvPr id="5930" name="Text Box 810"/>
            <p:cNvSpPr txBox="1">
              <a:spLocks noChangeArrowheads="1"/>
            </p:cNvSpPr>
            <p:nvPr/>
          </p:nvSpPr>
          <p:spPr bwMode="auto">
            <a:xfrm>
              <a:off x="2544" y="1648"/>
              <a:ext cx="24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CFFFF"/>
                      </a:gs>
                      <a:gs pos="50000">
                        <a:schemeClr val="bg1"/>
                      </a:gs>
                      <a:gs pos="100000">
                        <a:srgbClr val="CCFFFF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ja-JP" altLang="en-US" sz="1400" b="1">
                  <a:latin typeface="Times New Roman" charset="0"/>
                </a:rPr>
                <a:t>７</a:t>
              </a:r>
            </a:p>
          </p:txBody>
        </p:sp>
        <p:sp>
          <p:nvSpPr>
            <p:cNvPr id="5931" name="Text Box 811"/>
            <p:cNvSpPr txBox="1">
              <a:spLocks noChangeArrowheads="1"/>
            </p:cNvSpPr>
            <p:nvPr/>
          </p:nvSpPr>
          <p:spPr bwMode="auto">
            <a:xfrm>
              <a:off x="3552" y="1648"/>
              <a:ext cx="192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CFFFF"/>
                      </a:gs>
                      <a:gs pos="50000">
                        <a:schemeClr val="bg1"/>
                      </a:gs>
                      <a:gs pos="100000">
                        <a:srgbClr val="CCFFFF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ja-JP" altLang="en-US" sz="1400" b="1">
                  <a:latin typeface="Times New Roman" charset="0"/>
                </a:rPr>
                <a:t>４</a:t>
              </a:r>
            </a:p>
          </p:txBody>
        </p:sp>
        <p:sp>
          <p:nvSpPr>
            <p:cNvPr id="5932" name="Text Box 812"/>
            <p:cNvSpPr txBox="1">
              <a:spLocks noChangeArrowheads="1"/>
            </p:cNvSpPr>
            <p:nvPr/>
          </p:nvSpPr>
          <p:spPr bwMode="auto">
            <a:xfrm>
              <a:off x="4320" y="1648"/>
              <a:ext cx="192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CFFFF"/>
                      </a:gs>
                      <a:gs pos="50000">
                        <a:schemeClr val="bg1"/>
                      </a:gs>
                      <a:gs pos="100000">
                        <a:srgbClr val="CCFFFF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ja-JP" altLang="en-US" sz="1400" b="1">
                  <a:latin typeface="Times New Roman" charset="0"/>
                </a:rPr>
                <a:t>３</a:t>
              </a:r>
            </a:p>
          </p:txBody>
        </p:sp>
        <p:sp>
          <p:nvSpPr>
            <p:cNvPr id="5933" name="Text Box 813"/>
            <p:cNvSpPr txBox="1">
              <a:spLocks noChangeArrowheads="1"/>
            </p:cNvSpPr>
            <p:nvPr/>
          </p:nvSpPr>
          <p:spPr bwMode="auto">
            <a:xfrm>
              <a:off x="4944" y="1648"/>
              <a:ext cx="192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CFFFF"/>
                      </a:gs>
                      <a:gs pos="50000">
                        <a:schemeClr val="bg1"/>
                      </a:gs>
                      <a:gs pos="100000">
                        <a:srgbClr val="CCFFFF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ja-JP" altLang="en-US" sz="1400" b="1">
                  <a:latin typeface="Times New Roman" charset="0"/>
                </a:rPr>
                <a:t>１</a:t>
              </a:r>
            </a:p>
          </p:txBody>
        </p:sp>
        <p:sp>
          <p:nvSpPr>
            <p:cNvPr id="5934" name="Text Box 814"/>
            <p:cNvSpPr txBox="1">
              <a:spLocks noChangeArrowheads="1"/>
            </p:cNvSpPr>
            <p:nvPr/>
          </p:nvSpPr>
          <p:spPr bwMode="auto">
            <a:xfrm>
              <a:off x="2304" y="2248"/>
              <a:ext cx="24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CFFFF"/>
                      </a:gs>
                      <a:gs pos="50000">
                        <a:schemeClr val="bg1"/>
                      </a:gs>
                      <a:gs pos="100000">
                        <a:srgbClr val="CCFFFF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ja-JP" altLang="en-US" sz="1400" b="1">
                  <a:latin typeface="Times New Roman" charset="0"/>
                </a:rPr>
                <a:t>３</a:t>
              </a:r>
            </a:p>
          </p:txBody>
        </p:sp>
        <p:sp>
          <p:nvSpPr>
            <p:cNvPr id="5935" name="Text Box 815"/>
            <p:cNvSpPr txBox="1">
              <a:spLocks noChangeArrowheads="1"/>
            </p:cNvSpPr>
            <p:nvPr/>
          </p:nvSpPr>
          <p:spPr bwMode="auto">
            <a:xfrm>
              <a:off x="3504" y="2256"/>
              <a:ext cx="288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CFFFF"/>
                      </a:gs>
                      <a:gs pos="50000">
                        <a:schemeClr val="bg1"/>
                      </a:gs>
                      <a:gs pos="100000">
                        <a:srgbClr val="CCFFFF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ja-JP" altLang="en-US" sz="1400" b="1">
                  <a:latin typeface="Times New Roman" charset="0"/>
                </a:rPr>
                <a:t>２</a:t>
              </a:r>
            </a:p>
          </p:txBody>
        </p:sp>
        <p:sp>
          <p:nvSpPr>
            <p:cNvPr id="5936" name="AutoShape 816"/>
            <p:cNvSpPr>
              <a:spLocks noChangeArrowheads="1"/>
            </p:cNvSpPr>
            <p:nvPr/>
          </p:nvSpPr>
          <p:spPr bwMode="auto">
            <a:xfrm>
              <a:off x="4752" y="1968"/>
              <a:ext cx="672" cy="192"/>
            </a:xfrm>
            <a:prstGeom prst="wedgeRectCallout">
              <a:avLst>
                <a:gd name="adj1" fmla="val -77083"/>
                <a:gd name="adj2" fmla="val 44792"/>
              </a:avLst>
            </a:prstGeom>
            <a:gradFill rotWithShape="0">
              <a:gsLst>
                <a:gs pos="0">
                  <a:srgbClr val="CCFFFF"/>
                </a:gs>
                <a:gs pos="50000">
                  <a:schemeClr val="bg1"/>
                </a:gs>
                <a:gs pos="100000">
                  <a:srgbClr val="CCFFFF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lang="ja-JP" altLang="ja-JP" sz="1400" b="1">
                <a:latin typeface="Times New Roman" charset="0"/>
              </a:endParaRPr>
            </a:p>
          </p:txBody>
        </p:sp>
        <p:sp>
          <p:nvSpPr>
            <p:cNvPr id="5937" name="AutoShape 817"/>
            <p:cNvSpPr>
              <a:spLocks noChangeArrowheads="1"/>
            </p:cNvSpPr>
            <p:nvPr/>
          </p:nvSpPr>
          <p:spPr bwMode="auto">
            <a:xfrm>
              <a:off x="4752" y="2256"/>
              <a:ext cx="672" cy="192"/>
            </a:xfrm>
            <a:prstGeom prst="wedgeRectCallout">
              <a:avLst>
                <a:gd name="adj1" fmla="val -77083"/>
                <a:gd name="adj2" fmla="val 44792"/>
              </a:avLst>
            </a:prstGeom>
            <a:gradFill rotWithShape="0">
              <a:gsLst>
                <a:gs pos="0">
                  <a:srgbClr val="CCFFFF"/>
                </a:gs>
                <a:gs pos="50000">
                  <a:schemeClr val="bg1"/>
                </a:gs>
                <a:gs pos="100000">
                  <a:srgbClr val="CCFFFF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lang="ja-JP" altLang="ja-JP" sz="1400" b="1">
                <a:latin typeface="Times New Roman" charset="0"/>
              </a:endParaRPr>
            </a:p>
          </p:txBody>
        </p:sp>
        <p:sp>
          <p:nvSpPr>
            <p:cNvPr id="5938" name="Text Box 818"/>
            <p:cNvSpPr txBox="1">
              <a:spLocks noChangeArrowheads="1"/>
            </p:cNvSpPr>
            <p:nvPr/>
          </p:nvSpPr>
          <p:spPr bwMode="auto">
            <a:xfrm>
              <a:off x="4752" y="1968"/>
              <a:ext cx="720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CFFFF"/>
                      </a:gs>
                      <a:gs pos="50000">
                        <a:schemeClr val="bg1"/>
                      </a:gs>
                      <a:gs pos="100000">
                        <a:srgbClr val="CCFFFF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ja-JP" altLang="en-US" sz="1000" b="1">
                  <a:latin typeface="Times New Roman" charset="0"/>
                </a:rPr>
                <a:t>最速結合点日程</a:t>
              </a:r>
            </a:p>
          </p:txBody>
        </p:sp>
        <p:sp>
          <p:nvSpPr>
            <p:cNvPr id="5939" name="Text Box 819"/>
            <p:cNvSpPr txBox="1">
              <a:spLocks noChangeArrowheads="1"/>
            </p:cNvSpPr>
            <p:nvPr/>
          </p:nvSpPr>
          <p:spPr bwMode="auto">
            <a:xfrm>
              <a:off x="4752" y="2294"/>
              <a:ext cx="720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CFFFF"/>
                      </a:gs>
                      <a:gs pos="50000">
                        <a:schemeClr val="bg1"/>
                      </a:gs>
                      <a:gs pos="100000">
                        <a:srgbClr val="CCFFFF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ja-JP" altLang="en-US" sz="1000" b="1">
                  <a:latin typeface="Times New Roman" charset="0"/>
                </a:rPr>
                <a:t>最遅結合点日程</a:t>
              </a:r>
            </a:p>
          </p:txBody>
        </p:sp>
      </p:grpSp>
      <p:grpSp>
        <p:nvGrpSpPr>
          <p:cNvPr id="5940" name="Group 820"/>
          <p:cNvGrpSpPr>
            <a:grpSpLocks/>
          </p:cNvGrpSpPr>
          <p:nvPr/>
        </p:nvGrpSpPr>
        <p:grpSpPr bwMode="auto">
          <a:xfrm>
            <a:off x="3048000" y="4648200"/>
            <a:ext cx="5715000" cy="2057400"/>
            <a:chOff x="1920" y="2928"/>
            <a:chExt cx="3600" cy="1296"/>
          </a:xfrm>
        </p:grpSpPr>
        <p:sp>
          <p:nvSpPr>
            <p:cNvPr id="5941" name="Oval 821"/>
            <p:cNvSpPr>
              <a:spLocks noChangeArrowheads="1"/>
            </p:cNvSpPr>
            <p:nvPr/>
          </p:nvSpPr>
          <p:spPr bwMode="auto">
            <a:xfrm>
              <a:off x="4176" y="4080"/>
              <a:ext cx="960" cy="9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42" name="Rectangle 822"/>
            <p:cNvSpPr>
              <a:spLocks noChangeArrowheads="1"/>
            </p:cNvSpPr>
            <p:nvPr/>
          </p:nvSpPr>
          <p:spPr bwMode="auto">
            <a:xfrm>
              <a:off x="2064" y="2928"/>
              <a:ext cx="3408" cy="12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43" name="Line 823"/>
            <p:cNvSpPr>
              <a:spLocks noChangeShapeType="1"/>
            </p:cNvSpPr>
            <p:nvPr/>
          </p:nvSpPr>
          <p:spPr bwMode="auto">
            <a:xfrm>
              <a:off x="2064" y="3264"/>
              <a:ext cx="340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44" name="Line 824"/>
            <p:cNvSpPr>
              <a:spLocks noChangeShapeType="1"/>
            </p:cNvSpPr>
            <p:nvPr/>
          </p:nvSpPr>
          <p:spPr bwMode="auto">
            <a:xfrm>
              <a:off x="2064" y="3468"/>
              <a:ext cx="340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45" name="Line 825"/>
            <p:cNvSpPr>
              <a:spLocks noChangeShapeType="1"/>
            </p:cNvSpPr>
            <p:nvPr/>
          </p:nvSpPr>
          <p:spPr bwMode="auto">
            <a:xfrm>
              <a:off x="2064" y="3672"/>
              <a:ext cx="340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46" name="Line 826"/>
            <p:cNvSpPr>
              <a:spLocks noChangeShapeType="1"/>
            </p:cNvSpPr>
            <p:nvPr/>
          </p:nvSpPr>
          <p:spPr bwMode="auto">
            <a:xfrm>
              <a:off x="2064" y="3876"/>
              <a:ext cx="340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47" name="Line 827"/>
            <p:cNvSpPr>
              <a:spLocks noChangeShapeType="1"/>
            </p:cNvSpPr>
            <p:nvPr/>
          </p:nvSpPr>
          <p:spPr bwMode="auto">
            <a:xfrm>
              <a:off x="2064" y="4128"/>
              <a:ext cx="340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48" name="Line 828"/>
            <p:cNvSpPr>
              <a:spLocks noChangeShapeType="1"/>
            </p:cNvSpPr>
            <p:nvPr/>
          </p:nvSpPr>
          <p:spPr bwMode="auto">
            <a:xfrm>
              <a:off x="3024" y="3264"/>
              <a:ext cx="0" cy="86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49" name="Line 829"/>
            <p:cNvSpPr>
              <a:spLocks noChangeShapeType="1"/>
            </p:cNvSpPr>
            <p:nvPr/>
          </p:nvSpPr>
          <p:spPr bwMode="auto">
            <a:xfrm>
              <a:off x="3360" y="3264"/>
              <a:ext cx="0" cy="86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50" name="Line 830"/>
            <p:cNvSpPr>
              <a:spLocks noChangeShapeType="1"/>
            </p:cNvSpPr>
            <p:nvPr/>
          </p:nvSpPr>
          <p:spPr bwMode="auto">
            <a:xfrm>
              <a:off x="3676" y="3264"/>
              <a:ext cx="0" cy="86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51" name="Line 831"/>
            <p:cNvSpPr>
              <a:spLocks noChangeShapeType="1"/>
            </p:cNvSpPr>
            <p:nvPr/>
          </p:nvSpPr>
          <p:spPr bwMode="auto">
            <a:xfrm>
              <a:off x="4176" y="3264"/>
              <a:ext cx="0" cy="86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52" name="Line 832"/>
            <p:cNvSpPr>
              <a:spLocks noChangeShapeType="1"/>
            </p:cNvSpPr>
            <p:nvPr/>
          </p:nvSpPr>
          <p:spPr bwMode="auto">
            <a:xfrm>
              <a:off x="4512" y="3264"/>
              <a:ext cx="0" cy="9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53" name="Line 833"/>
            <p:cNvSpPr>
              <a:spLocks noChangeShapeType="1"/>
            </p:cNvSpPr>
            <p:nvPr/>
          </p:nvSpPr>
          <p:spPr bwMode="auto">
            <a:xfrm>
              <a:off x="5136" y="3264"/>
              <a:ext cx="0" cy="86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54" name="Line 834"/>
            <p:cNvSpPr>
              <a:spLocks noChangeShapeType="1"/>
            </p:cNvSpPr>
            <p:nvPr/>
          </p:nvSpPr>
          <p:spPr bwMode="auto">
            <a:xfrm>
              <a:off x="5328" y="3264"/>
              <a:ext cx="0" cy="86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55" name="Line 835"/>
            <p:cNvSpPr>
              <a:spLocks noChangeShapeType="1"/>
            </p:cNvSpPr>
            <p:nvPr/>
          </p:nvSpPr>
          <p:spPr bwMode="auto">
            <a:xfrm>
              <a:off x="2064" y="2928"/>
              <a:ext cx="960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56" name="Freeform 836"/>
            <p:cNvSpPr>
              <a:spLocks/>
            </p:cNvSpPr>
            <p:nvPr/>
          </p:nvSpPr>
          <p:spPr bwMode="auto">
            <a:xfrm>
              <a:off x="2064" y="4072"/>
              <a:ext cx="3408" cy="112"/>
            </a:xfrm>
            <a:custGeom>
              <a:avLst/>
              <a:gdLst>
                <a:gd name="T0" fmla="*/ 0 w 3408"/>
                <a:gd name="T1" fmla="*/ 56 h 112"/>
                <a:gd name="T2" fmla="*/ 1008 w 3408"/>
                <a:gd name="T3" fmla="*/ 8 h 112"/>
                <a:gd name="T4" fmla="*/ 2496 w 3408"/>
                <a:gd name="T5" fmla="*/ 104 h 112"/>
                <a:gd name="T6" fmla="*/ 3408 w 3408"/>
                <a:gd name="T7" fmla="*/ 56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08" h="112">
                  <a:moveTo>
                    <a:pt x="0" y="56"/>
                  </a:moveTo>
                  <a:cubicBezTo>
                    <a:pt x="296" y="28"/>
                    <a:pt x="592" y="0"/>
                    <a:pt x="1008" y="8"/>
                  </a:cubicBezTo>
                  <a:cubicBezTo>
                    <a:pt x="1424" y="16"/>
                    <a:pt x="2096" y="96"/>
                    <a:pt x="2496" y="104"/>
                  </a:cubicBezTo>
                  <a:cubicBezTo>
                    <a:pt x="2896" y="112"/>
                    <a:pt x="3152" y="84"/>
                    <a:pt x="3408" y="56"/>
                  </a:cubicBezTo>
                </a:path>
              </a:pathLst>
            </a:custGeom>
            <a:noFill/>
            <a:ln w="349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CFFFF"/>
                      </a:gs>
                      <a:gs pos="50000">
                        <a:schemeClr val="bg1"/>
                      </a:gs>
                      <a:gs pos="100000">
                        <a:srgbClr val="CCFFFF"/>
                      </a:gs>
                    </a:gsLst>
                    <a:lin ang="0" scaled="1"/>
                  </a:gra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57" name="Line 837"/>
            <p:cNvSpPr>
              <a:spLocks noChangeShapeType="1"/>
            </p:cNvSpPr>
            <p:nvPr/>
          </p:nvSpPr>
          <p:spPr bwMode="auto">
            <a:xfrm>
              <a:off x="4848" y="3264"/>
              <a:ext cx="0" cy="90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58" name="Text Box 838"/>
            <p:cNvSpPr txBox="1">
              <a:spLocks noChangeArrowheads="1"/>
            </p:cNvSpPr>
            <p:nvPr/>
          </p:nvSpPr>
          <p:spPr bwMode="auto">
            <a:xfrm>
              <a:off x="4368" y="3062"/>
              <a:ext cx="288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CFFFF"/>
                      </a:gs>
                      <a:gs pos="50000">
                        <a:schemeClr val="bg1"/>
                      </a:gs>
                      <a:gs pos="100000">
                        <a:srgbClr val="CCFFFF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ja-JP" altLang="en-US" sz="1200" b="1">
                  <a:latin typeface="Times New Roman" charset="0"/>
                </a:rPr>
                <a:t>１２</a:t>
              </a:r>
            </a:p>
          </p:txBody>
        </p:sp>
        <p:sp>
          <p:nvSpPr>
            <p:cNvPr id="5959" name="Text Box 839"/>
            <p:cNvSpPr txBox="1">
              <a:spLocks noChangeArrowheads="1"/>
            </p:cNvSpPr>
            <p:nvPr/>
          </p:nvSpPr>
          <p:spPr bwMode="auto">
            <a:xfrm>
              <a:off x="4032" y="3062"/>
              <a:ext cx="288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CFFFF"/>
                      </a:gs>
                      <a:gs pos="50000">
                        <a:schemeClr val="bg1"/>
                      </a:gs>
                      <a:gs pos="100000">
                        <a:srgbClr val="CCFFFF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ja-JP" altLang="en-US" sz="1200" b="1">
                  <a:latin typeface="Times New Roman" charset="0"/>
                </a:rPr>
                <a:t>１０</a:t>
              </a:r>
            </a:p>
          </p:txBody>
        </p:sp>
        <p:sp>
          <p:nvSpPr>
            <p:cNvPr id="5960" name="Text Box 840"/>
            <p:cNvSpPr txBox="1">
              <a:spLocks noChangeArrowheads="1"/>
            </p:cNvSpPr>
            <p:nvPr/>
          </p:nvSpPr>
          <p:spPr bwMode="auto">
            <a:xfrm>
              <a:off x="3600" y="3062"/>
              <a:ext cx="192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CFFFF"/>
                      </a:gs>
                      <a:gs pos="50000">
                        <a:schemeClr val="bg1"/>
                      </a:gs>
                      <a:gs pos="100000">
                        <a:srgbClr val="CCFFFF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ja-JP" altLang="en-US" sz="1200" b="1">
                  <a:latin typeface="Times New Roman" charset="0"/>
                </a:rPr>
                <a:t>６</a:t>
              </a:r>
            </a:p>
          </p:txBody>
        </p:sp>
        <p:sp>
          <p:nvSpPr>
            <p:cNvPr id="5961" name="Text Box 841"/>
            <p:cNvSpPr txBox="1">
              <a:spLocks noChangeArrowheads="1"/>
            </p:cNvSpPr>
            <p:nvPr/>
          </p:nvSpPr>
          <p:spPr bwMode="auto">
            <a:xfrm>
              <a:off x="3264" y="3062"/>
              <a:ext cx="192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CFFFF"/>
                      </a:gs>
                      <a:gs pos="50000">
                        <a:schemeClr val="bg1"/>
                      </a:gs>
                      <a:gs pos="100000">
                        <a:srgbClr val="CCFFFF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ja-JP" altLang="en-US" sz="1200" b="1">
                  <a:latin typeface="Times New Roman" charset="0"/>
                </a:rPr>
                <a:t>３</a:t>
              </a:r>
            </a:p>
          </p:txBody>
        </p:sp>
        <p:sp>
          <p:nvSpPr>
            <p:cNvPr id="5962" name="Text Box 842"/>
            <p:cNvSpPr txBox="1">
              <a:spLocks noChangeArrowheads="1"/>
            </p:cNvSpPr>
            <p:nvPr/>
          </p:nvSpPr>
          <p:spPr bwMode="auto">
            <a:xfrm>
              <a:off x="4992" y="3062"/>
              <a:ext cx="288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CFFFF"/>
                      </a:gs>
                      <a:gs pos="50000">
                        <a:schemeClr val="bg1"/>
                      </a:gs>
                      <a:gs pos="100000">
                        <a:srgbClr val="CCFFFF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ja-JP" altLang="en-US" sz="1200" b="1">
                  <a:latin typeface="Times New Roman" charset="0"/>
                </a:rPr>
                <a:t>１７</a:t>
              </a:r>
            </a:p>
          </p:txBody>
        </p:sp>
        <p:sp>
          <p:nvSpPr>
            <p:cNvPr id="5963" name="Text Box 843"/>
            <p:cNvSpPr txBox="1">
              <a:spLocks noChangeArrowheads="1"/>
            </p:cNvSpPr>
            <p:nvPr/>
          </p:nvSpPr>
          <p:spPr bwMode="auto">
            <a:xfrm>
              <a:off x="5184" y="3062"/>
              <a:ext cx="336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CFFFF"/>
                      </a:gs>
                      <a:gs pos="50000">
                        <a:schemeClr val="bg1"/>
                      </a:gs>
                      <a:gs pos="100000">
                        <a:srgbClr val="CCFFFF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ja-JP" altLang="en-US" sz="1200" b="1">
                  <a:latin typeface="Times New Roman" charset="0"/>
                </a:rPr>
                <a:t>１８</a:t>
              </a:r>
            </a:p>
          </p:txBody>
        </p:sp>
        <p:sp>
          <p:nvSpPr>
            <p:cNvPr id="5964" name="Text Box 844"/>
            <p:cNvSpPr txBox="1">
              <a:spLocks noChangeArrowheads="1"/>
            </p:cNvSpPr>
            <p:nvPr/>
          </p:nvSpPr>
          <p:spPr bwMode="auto">
            <a:xfrm>
              <a:off x="4704" y="3062"/>
              <a:ext cx="288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CFFFF"/>
                      </a:gs>
                      <a:gs pos="50000">
                        <a:schemeClr val="bg1"/>
                      </a:gs>
                      <a:gs pos="100000">
                        <a:srgbClr val="CCFFFF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ja-JP" altLang="en-US" sz="1200" b="1">
                  <a:latin typeface="Times New Roman" charset="0"/>
                </a:rPr>
                <a:t>１４</a:t>
              </a:r>
            </a:p>
          </p:txBody>
        </p:sp>
        <p:sp>
          <p:nvSpPr>
            <p:cNvPr id="5965" name="Text Box 845"/>
            <p:cNvSpPr txBox="1">
              <a:spLocks noChangeArrowheads="1"/>
            </p:cNvSpPr>
            <p:nvPr/>
          </p:nvSpPr>
          <p:spPr bwMode="auto">
            <a:xfrm>
              <a:off x="2640" y="2976"/>
              <a:ext cx="384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CFFFF"/>
                      </a:gs>
                      <a:gs pos="50000">
                        <a:schemeClr val="bg1"/>
                      </a:gs>
                      <a:gs pos="100000">
                        <a:srgbClr val="CCFFFF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ja-JP" altLang="en-US" sz="1200" b="1">
                  <a:latin typeface="Times New Roman" charset="0"/>
                </a:rPr>
                <a:t>日程</a:t>
              </a:r>
            </a:p>
          </p:txBody>
        </p:sp>
        <p:sp>
          <p:nvSpPr>
            <p:cNvPr id="5966" name="Text Box 846"/>
            <p:cNvSpPr txBox="1">
              <a:spLocks noChangeArrowheads="1"/>
            </p:cNvSpPr>
            <p:nvPr/>
          </p:nvSpPr>
          <p:spPr bwMode="auto">
            <a:xfrm>
              <a:off x="1920" y="3072"/>
              <a:ext cx="816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CFFFF"/>
                      </a:gs>
                      <a:gs pos="50000">
                        <a:schemeClr val="bg1"/>
                      </a:gs>
                      <a:gs pos="100000">
                        <a:srgbClr val="CCFFFF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ja-JP" altLang="en-US" sz="1200" b="1">
                  <a:latin typeface="Times New Roman" charset="0"/>
                </a:rPr>
                <a:t>作業要素</a:t>
              </a:r>
            </a:p>
          </p:txBody>
        </p:sp>
        <p:sp>
          <p:nvSpPr>
            <p:cNvPr id="5967" name="Text Box 847"/>
            <p:cNvSpPr txBox="1">
              <a:spLocks noChangeArrowheads="1"/>
            </p:cNvSpPr>
            <p:nvPr/>
          </p:nvSpPr>
          <p:spPr bwMode="auto">
            <a:xfrm>
              <a:off x="2112" y="3504"/>
              <a:ext cx="912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CFFFF"/>
                      </a:gs>
                      <a:gs pos="50000">
                        <a:schemeClr val="bg1"/>
                      </a:gs>
                      <a:gs pos="100000">
                        <a:srgbClr val="CCFFFF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ja-JP" altLang="en-US" sz="1200" b="1">
                  <a:latin typeface="Times New Roman" charset="0"/>
                </a:rPr>
                <a:t>予算の見積もり</a:t>
              </a:r>
            </a:p>
          </p:txBody>
        </p:sp>
        <p:sp>
          <p:nvSpPr>
            <p:cNvPr id="5968" name="Text Box 848"/>
            <p:cNvSpPr txBox="1">
              <a:spLocks noChangeArrowheads="1"/>
            </p:cNvSpPr>
            <p:nvPr/>
          </p:nvSpPr>
          <p:spPr bwMode="auto">
            <a:xfrm>
              <a:off x="2016" y="3715"/>
              <a:ext cx="1104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CFFFF"/>
                      </a:gs>
                      <a:gs pos="50000">
                        <a:schemeClr val="bg1"/>
                      </a:gs>
                      <a:gs pos="100000">
                        <a:srgbClr val="CCFFFF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ja-JP" altLang="en-US" sz="1200" b="1">
                  <a:latin typeface="Times New Roman" charset="0"/>
                </a:rPr>
                <a:t>参加者の募集と確定</a:t>
              </a:r>
            </a:p>
          </p:txBody>
        </p:sp>
        <p:sp>
          <p:nvSpPr>
            <p:cNvPr id="5969" name="Text Box 849"/>
            <p:cNvSpPr txBox="1">
              <a:spLocks noChangeArrowheads="1"/>
            </p:cNvSpPr>
            <p:nvPr/>
          </p:nvSpPr>
          <p:spPr bwMode="auto">
            <a:xfrm>
              <a:off x="2064" y="3907"/>
              <a:ext cx="1008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CFFFF"/>
                      </a:gs>
                      <a:gs pos="50000">
                        <a:schemeClr val="bg1"/>
                      </a:gs>
                      <a:gs pos="100000">
                        <a:srgbClr val="CCFFFF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ja-JP" altLang="en-US" sz="1200" b="1">
                  <a:latin typeface="Times New Roman" charset="0"/>
                </a:rPr>
                <a:t>参加家族の構成調査</a:t>
              </a:r>
            </a:p>
          </p:txBody>
        </p:sp>
        <p:sp>
          <p:nvSpPr>
            <p:cNvPr id="5970" name="Line 850"/>
            <p:cNvSpPr>
              <a:spLocks noChangeShapeType="1"/>
            </p:cNvSpPr>
            <p:nvPr/>
          </p:nvSpPr>
          <p:spPr bwMode="auto">
            <a:xfrm>
              <a:off x="3024" y="3368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71" name="Line 851"/>
            <p:cNvSpPr>
              <a:spLocks noChangeShapeType="1"/>
            </p:cNvSpPr>
            <p:nvPr/>
          </p:nvSpPr>
          <p:spPr bwMode="auto">
            <a:xfrm>
              <a:off x="3360" y="3568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72" name="Text Box 852"/>
            <p:cNvSpPr txBox="1">
              <a:spLocks noChangeArrowheads="1"/>
            </p:cNvSpPr>
            <p:nvPr/>
          </p:nvSpPr>
          <p:spPr bwMode="auto">
            <a:xfrm>
              <a:off x="2112" y="3264"/>
              <a:ext cx="1008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CFFFF"/>
                      </a:gs>
                      <a:gs pos="50000">
                        <a:schemeClr val="bg1"/>
                      </a:gs>
                      <a:gs pos="100000">
                        <a:srgbClr val="CCFFFF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ja-JP" altLang="en-US" sz="1200" b="1">
                  <a:latin typeface="Times New Roman" charset="0"/>
                </a:rPr>
                <a:t>旅程の計画</a:t>
              </a:r>
            </a:p>
          </p:txBody>
        </p:sp>
        <p:sp>
          <p:nvSpPr>
            <p:cNvPr id="5973" name="Line 853"/>
            <p:cNvSpPr>
              <a:spLocks noChangeShapeType="1"/>
            </p:cNvSpPr>
            <p:nvPr/>
          </p:nvSpPr>
          <p:spPr bwMode="auto">
            <a:xfrm>
              <a:off x="3360" y="3768"/>
              <a:ext cx="81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74" name="Line 854"/>
            <p:cNvSpPr>
              <a:spLocks noChangeShapeType="1"/>
            </p:cNvSpPr>
            <p:nvPr/>
          </p:nvSpPr>
          <p:spPr bwMode="auto">
            <a:xfrm>
              <a:off x="4176" y="4000"/>
              <a:ext cx="67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75" name="Text Box 855"/>
            <p:cNvSpPr txBox="1">
              <a:spLocks noChangeArrowheads="1"/>
            </p:cNvSpPr>
            <p:nvPr/>
          </p:nvSpPr>
          <p:spPr bwMode="auto">
            <a:xfrm>
              <a:off x="2928" y="3072"/>
              <a:ext cx="192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CFFFF"/>
                      </a:gs>
                      <a:gs pos="50000">
                        <a:schemeClr val="bg1"/>
                      </a:gs>
                      <a:gs pos="100000">
                        <a:srgbClr val="CCFFFF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ja-JP" altLang="en-US" sz="1200" b="1">
                  <a:latin typeface="Times New Roman" charset="0"/>
                </a:rPr>
                <a:t>０</a:t>
              </a:r>
            </a:p>
          </p:txBody>
        </p:sp>
        <p:sp>
          <p:nvSpPr>
            <p:cNvPr id="5976" name="Oval 856"/>
            <p:cNvSpPr>
              <a:spLocks noChangeArrowheads="1"/>
            </p:cNvSpPr>
            <p:nvPr/>
          </p:nvSpPr>
          <p:spPr bwMode="auto">
            <a:xfrm>
              <a:off x="2256" y="4096"/>
              <a:ext cx="1344" cy="128"/>
            </a:xfrm>
            <a:prstGeom prst="ellipse">
              <a:avLst/>
            </a:prstGeom>
            <a:solidFill>
              <a:srgbClr val="FFFF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5977" name="Text Box 857"/>
          <p:cNvSpPr txBox="1">
            <a:spLocks noChangeArrowheads="1"/>
          </p:cNvSpPr>
          <p:nvPr/>
        </p:nvSpPr>
        <p:spPr bwMode="auto">
          <a:xfrm>
            <a:off x="7010400" y="4495800"/>
            <a:ext cx="1828800" cy="304800"/>
          </a:xfrm>
          <a:prstGeom prst="rect">
            <a:avLst/>
          </a:prstGeom>
          <a:solidFill>
            <a:srgbClr val="008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1400">
                <a:solidFill>
                  <a:schemeClr val="bg1"/>
                </a:solidFill>
                <a:latin typeface="Times New Roman" charset="0"/>
              </a:rPr>
              <a:t>ガントチャート</a:t>
            </a:r>
          </a:p>
        </p:txBody>
      </p:sp>
      <p:sp>
        <p:nvSpPr>
          <p:cNvPr id="5827" name="AutoShape 707"/>
          <p:cNvSpPr>
            <a:spLocks noChangeArrowheads="1"/>
          </p:cNvSpPr>
          <p:nvPr/>
        </p:nvSpPr>
        <p:spPr bwMode="auto">
          <a:xfrm>
            <a:off x="609600" y="5410200"/>
            <a:ext cx="914400" cy="152400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828" name="AutoShape 708"/>
          <p:cNvSpPr>
            <a:spLocks noChangeArrowheads="1"/>
          </p:cNvSpPr>
          <p:nvPr/>
        </p:nvSpPr>
        <p:spPr bwMode="auto">
          <a:xfrm>
            <a:off x="609600" y="6019800"/>
            <a:ext cx="914400" cy="152400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830" name="Text Box 710"/>
          <p:cNvSpPr txBox="1">
            <a:spLocks noChangeArrowheads="1"/>
          </p:cNvSpPr>
          <p:nvPr/>
        </p:nvSpPr>
        <p:spPr bwMode="auto">
          <a:xfrm>
            <a:off x="228600" y="3190875"/>
            <a:ext cx="2133600" cy="3143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14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①</a:t>
            </a:r>
            <a:r>
              <a:rPr lang="ja-JP" altLang="en-US" sz="14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作業要素を抽出</a:t>
            </a:r>
          </a:p>
        </p:txBody>
      </p:sp>
      <p:sp>
        <p:nvSpPr>
          <p:cNvPr id="5831" name="Text Box 711"/>
          <p:cNvSpPr txBox="1">
            <a:spLocks noChangeArrowheads="1"/>
          </p:cNvSpPr>
          <p:nvPr/>
        </p:nvSpPr>
        <p:spPr bwMode="auto">
          <a:xfrm>
            <a:off x="228600" y="3800475"/>
            <a:ext cx="2819400" cy="3143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14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②</a:t>
            </a:r>
            <a:r>
              <a:rPr lang="ja-JP" altLang="en-US" sz="14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作業要素の前後関係を整理する</a:t>
            </a:r>
          </a:p>
        </p:txBody>
      </p:sp>
      <p:sp>
        <p:nvSpPr>
          <p:cNvPr id="5832" name="Text Box 712"/>
          <p:cNvSpPr txBox="1">
            <a:spLocks noChangeArrowheads="1"/>
          </p:cNvSpPr>
          <p:nvPr/>
        </p:nvSpPr>
        <p:spPr bwMode="auto">
          <a:xfrm>
            <a:off x="228600" y="4410075"/>
            <a:ext cx="2552700" cy="3143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14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③</a:t>
            </a:r>
            <a:r>
              <a:rPr lang="ja-JP" altLang="en-US" sz="14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アロー・ダイアグラムの作成</a:t>
            </a:r>
          </a:p>
        </p:txBody>
      </p:sp>
      <p:sp>
        <p:nvSpPr>
          <p:cNvPr id="5833" name="Text Box 713"/>
          <p:cNvSpPr txBox="1">
            <a:spLocks noChangeArrowheads="1"/>
          </p:cNvSpPr>
          <p:nvPr/>
        </p:nvSpPr>
        <p:spPr bwMode="auto">
          <a:xfrm>
            <a:off x="228600" y="5019675"/>
            <a:ext cx="2133600" cy="3143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14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③</a:t>
            </a:r>
            <a:r>
              <a:rPr lang="ja-JP" altLang="en-US" sz="14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結合日程を計算する</a:t>
            </a:r>
          </a:p>
        </p:txBody>
      </p:sp>
      <p:sp>
        <p:nvSpPr>
          <p:cNvPr id="5834" name="Text Box 714"/>
          <p:cNvSpPr txBox="1">
            <a:spLocks noChangeArrowheads="1"/>
          </p:cNvSpPr>
          <p:nvPr/>
        </p:nvSpPr>
        <p:spPr bwMode="auto">
          <a:xfrm>
            <a:off x="228600" y="5629275"/>
            <a:ext cx="2133600" cy="3143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14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④</a:t>
            </a:r>
            <a:r>
              <a:rPr lang="ja-JP" altLang="en-US" sz="14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最重要経路を決定する</a:t>
            </a:r>
          </a:p>
        </p:txBody>
      </p:sp>
      <p:sp>
        <p:nvSpPr>
          <p:cNvPr id="5835" name="Text Box 715"/>
          <p:cNvSpPr txBox="1">
            <a:spLocks noChangeArrowheads="1"/>
          </p:cNvSpPr>
          <p:nvPr/>
        </p:nvSpPr>
        <p:spPr bwMode="auto">
          <a:xfrm>
            <a:off x="228600" y="6172200"/>
            <a:ext cx="2514600" cy="3143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14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⑤</a:t>
            </a:r>
            <a:r>
              <a:rPr lang="ja-JP" altLang="en-US" sz="14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日程短縮のアイデアを抽出</a:t>
            </a:r>
          </a:p>
        </p:txBody>
      </p:sp>
      <p:sp>
        <p:nvSpPr>
          <p:cNvPr id="5836" name="Text Box 716"/>
          <p:cNvSpPr txBox="1">
            <a:spLocks noChangeArrowheads="1"/>
          </p:cNvSpPr>
          <p:nvPr/>
        </p:nvSpPr>
        <p:spPr bwMode="auto">
          <a:xfrm>
            <a:off x="468313" y="2743200"/>
            <a:ext cx="1219200" cy="304800"/>
          </a:xfrm>
          <a:prstGeom prst="rect">
            <a:avLst/>
          </a:prstGeom>
          <a:solidFill>
            <a:srgbClr val="99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1400">
                <a:latin typeface="Times New Roman" charset="0"/>
              </a:rPr>
              <a:t>手順</a:t>
            </a:r>
          </a:p>
        </p:txBody>
      </p:sp>
      <p:sp>
        <p:nvSpPr>
          <p:cNvPr id="5837" name="AutoShape 717"/>
          <p:cNvSpPr>
            <a:spLocks noChangeArrowheads="1"/>
          </p:cNvSpPr>
          <p:nvPr/>
        </p:nvSpPr>
        <p:spPr bwMode="auto">
          <a:xfrm>
            <a:off x="609600" y="4767263"/>
            <a:ext cx="914400" cy="185737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5979" name="Group 859"/>
          <p:cNvGrpSpPr>
            <a:grpSpLocks/>
          </p:cNvGrpSpPr>
          <p:nvPr/>
        </p:nvGrpSpPr>
        <p:grpSpPr bwMode="auto">
          <a:xfrm>
            <a:off x="827088" y="574675"/>
            <a:ext cx="7315200" cy="838200"/>
            <a:chOff x="521" y="362"/>
            <a:chExt cx="4608" cy="528"/>
          </a:xfrm>
        </p:grpSpPr>
        <p:sp>
          <p:nvSpPr>
            <p:cNvPr id="5824" name="AutoShape 704"/>
            <p:cNvSpPr>
              <a:spLocks noChangeArrowheads="1"/>
            </p:cNvSpPr>
            <p:nvPr/>
          </p:nvSpPr>
          <p:spPr bwMode="auto">
            <a:xfrm>
              <a:off x="521" y="362"/>
              <a:ext cx="4608" cy="528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CCFFFF"/>
                </a:gs>
                <a:gs pos="50000">
                  <a:schemeClr val="bg1"/>
                </a:gs>
                <a:gs pos="100000">
                  <a:srgbClr val="CCFFFF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25" name="Text Box 705"/>
            <p:cNvSpPr txBox="1">
              <a:spLocks noChangeArrowheads="1"/>
            </p:cNvSpPr>
            <p:nvPr/>
          </p:nvSpPr>
          <p:spPr bwMode="auto">
            <a:xfrm>
              <a:off x="657" y="362"/>
              <a:ext cx="4416" cy="5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ja-JP" sz="2400">
                  <a:latin typeface="Times New Roman" charset="0"/>
                </a:rPr>
                <a:t>■</a:t>
              </a:r>
              <a:r>
                <a:rPr lang="ja-JP" altLang="en-US" sz="2400">
                  <a:latin typeface="Times New Roman" charset="0"/>
                </a:rPr>
                <a:t>問題を解決する為の手段に対する実行計画を作成</a:t>
              </a:r>
              <a:br>
                <a:rPr lang="ja-JP" altLang="en-US" sz="2400">
                  <a:latin typeface="Times New Roman" charset="0"/>
                </a:rPr>
              </a:br>
              <a:r>
                <a:rPr lang="ja-JP" altLang="en-US" sz="2400">
                  <a:latin typeface="Times New Roman" charset="0"/>
                </a:rPr>
                <a:t>　 すると共に、日程を管理する為の手段。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EF78CFC77271354195C530399E11D87F" ma:contentTypeVersion="" ma:contentTypeDescription="新しいドキュメントを作成します。" ma:contentTypeScope="" ma:versionID="e38e4ad93fdcd0c090c04df74166b6f6">
  <xsd:schema xmlns:xsd="http://www.w3.org/2001/XMLSchema" xmlns:xs="http://www.w3.org/2001/XMLSchema" xmlns:p="http://schemas.microsoft.com/office/2006/metadata/properties" xmlns:ns2="0683b1c7-e6a1-4474-b543-1598854bf204" xmlns:ns3="74607d63-f6bb-47a8-a8d4-f26cfe716e30" xmlns:ns4="d9dc673b-9e34-4001-b69a-8484e8c1b815" targetNamespace="http://schemas.microsoft.com/office/2006/metadata/properties" ma:root="true" ma:fieldsID="e02bf150fef1940094f978c4266d1397" ns2:_="" ns3:_="" ns4:_="">
    <xsd:import namespace="0683b1c7-e6a1-4474-b543-1598854bf204"/>
    <xsd:import namespace="74607d63-f6bb-47a8-a8d4-f26cfe716e30"/>
    <xsd:import namespace="d9dc673b-9e34-4001-b69a-8484e8c1b815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_x30d5__x30a9__x30eb__x30c0__x7ba1__x7406__x8005_" minOccurs="0"/>
                <xsd:element ref="ns3:_x30d5__x30a9__x30eb__x30c0__x7ba1__x7406__x8005__x90e8__x7f72__x30b3__x30fc__x30c9_" minOccurs="0"/>
                <xsd:element ref="ns3:MediaServiceMetadata" minOccurs="0"/>
                <xsd:element ref="ns3:MediaServiceFastMetadata" minOccurs="0"/>
                <xsd:element ref="ns3:MediaLengthInSeconds" minOccurs="0"/>
                <xsd:element ref="ns3:lcf76f155ced4ddcb4097134ff3c332f" minOccurs="0"/>
                <xsd:element ref="ns4:TaxCatchAll" minOccurs="0"/>
                <xsd:element ref="ns3:MediaServiceDateTaken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683b1c7-e6a1-4474-b543-1598854bf204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607d63-f6bb-47a8-a8d4-f26cfe716e30" elementFormDefault="qualified">
    <xsd:import namespace="http://schemas.microsoft.com/office/2006/documentManagement/types"/>
    <xsd:import namespace="http://schemas.microsoft.com/office/infopath/2007/PartnerControls"/>
    <xsd:element name="_x30d5__x30a9__x30eb__x30c0__x7ba1__x7406__x8005_" ma:index="10" nillable="true" ma:displayName="フォルダ管理者" ma:format="Dropdown" ma:internalName="_x30d5__x30a9__x30eb__x30c0__x7ba1__x7406__x8005_">
      <xsd:simpleType>
        <xsd:restriction base="dms:Text">
          <xsd:maxLength value="255"/>
        </xsd:restriction>
      </xsd:simpleType>
    </xsd:element>
    <xsd:element name="_x30d5__x30a9__x30eb__x30c0__x7ba1__x7406__x8005__x90e8__x7f72__x30b3__x30fc__x30c9_" ma:index="11" nillable="true" ma:displayName="フォルダ管理部署" ma:format="Dropdown" ma:internalName="_x30d5__x30a9__x30eb__x30c0__x7ba1__x7406__x8005__x90e8__x7f72__x30b3__x30fc__x30c9_">
      <xsd:simpleType>
        <xsd:restriction base="dms:Text">
          <xsd:maxLength value="255"/>
        </xsd:restriction>
      </xsd:simpleType>
    </xsd:element>
    <xsd:element name="MediaServiceMetadata" ma:index="12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3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6" nillable="true" ma:taxonomy="true" ma:internalName="lcf76f155ced4ddcb4097134ff3c332f" ma:taxonomyFieldName="MediaServiceImageTags" ma:displayName="画像タグ" ma:readOnly="false" ma:fieldId="{5cf76f15-5ced-4ddc-b409-7134ff3c332f}" ma:taxonomyMulti="true" ma:sspId="401df557-eeb5-435c-8d7c-77a7fa12a98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GenerationTime" ma:index="2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1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2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9dc673b-9e34-4001-b69a-8484e8c1b815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83F50DA7-15AB-4337-A58F-12A8006B0C20}" ma:internalName="TaxCatchAll" ma:showField="CatchAllData" ma:web="{0683b1c7-e6a1-4474-b543-1598854bf204}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4607d63-f6bb-47a8-a8d4-f26cfe716e30">
      <Terms xmlns="http://schemas.microsoft.com/office/infopath/2007/PartnerControls"/>
    </lcf76f155ced4ddcb4097134ff3c332f>
    <_x30d5__x30a9__x30eb__x30c0__x7ba1__x7406__x8005_ xmlns="74607d63-f6bb-47a8-a8d4-f26cfe716e30" xsi:nil="true"/>
    <TaxCatchAll xmlns="d9dc673b-9e34-4001-b69a-8484e8c1b815" xsi:nil="true"/>
    <_x30d5__x30a9__x30eb__x30c0__x7ba1__x7406__x8005__x90e8__x7f72__x30b3__x30fc__x30c9_ xmlns="74607d63-f6bb-47a8-a8d4-f26cfe716e30" xsi:nil="true"/>
  </documentManagement>
</p:properties>
</file>

<file path=customXml/itemProps1.xml><?xml version="1.0" encoding="utf-8"?>
<ds:datastoreItem xmlns:ds="http://schemas.openxmlformats.org/officeDocument/2006/customXml" ds:itemID="{7C52E02D-2544-4608-A9E1-84479443AA02}"/>
</file>

<file path=customXml/itemProps2.xml><?xml version="1.0" encoding="utf-8"?>
<ds:datastoreItem xmlns:ds="http://schemas.openxmlformats.org/officeDocument/2006/customXml" ds:itemID="{017B0DCB-B703-4672-9022-2AB84D3EB008}"/>
</file>

<file path=customXml/itemProps3.xml><?xml version="1.0" encoding="utf-8"?>
<ds:datastoreItem xmlns:ds="http://schemas.openxmlformats.org/officeDocument/2006/customXml" ds:itemID="{34A01AB7-1DF1-479E-BC35-B426DAEBF8DE}"/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164</Words>
  <Application>Microsoft Office PowerPoint</Application>
  <PresentationFormat>画面に合わせる (4:3)</PresentationFormat>
  <Paragraphs>65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Arial</vt:lpstr>
      <vt:lpstr>ＭＳ Ｐゴシック</vt:lpstr>
      <vt:lpstr>ＭＳ Ｐ明朝</vt:lpstr>
      <vt:lpstr>Times New Roman</vt:lpstr>
      <vt:lpstr>標準デザイン</vt:lpstr>
      <vt:lpstr>PowerPoint プレゼンテーション</vt:lpstr>
    </vt:vector>
  </TitlesOfParts>
  <Company>トヨタ自動車株式会社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qcqcqc</dc:creator>
  <cp:lastModifiedBy>s890376</cp:lastModifiedBy>
  <cp:revision>11</cp:revision>
  <dcterms:created xsi:type="dcterms:W3CDTF">2007-10-04T11:23:21Z</dcterms:created>
  <dcterms:modified xsi:type="dcterms:W3CDTF">2020-02-17T06:59:38Z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0x010100EF78CFC77271354195C530399E11D87F</vt:lpwstr>
  </property>
</Properties>
</file>